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5C79ED-6721-42B3-8DD0-240970456144}" v="4" dt="2023-04-04T14:26:46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1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subramanian, Mani V." userId="fbe5ce37-0145-4c31-b84a-b36f8beac5f3" providerId="ADAL" clId="{8B5C79ED-6721-42B3-8DD0-240970456144}"/>
    <pc:docChg chg="custSel modSld">
      <pc:chgData name="Venkatasubramanian, Mani V." userId="fbe5ce37-0145-4c31-b84a-b36f8beac5f3" providerId="ADAL" clId="{8B5C79ED-6721-42B3-8DD0-240970456144}" dt="2023-04-04T14:26:54.780" v="19" actId="478"/>
      <pc:docMkLst>
        <pc:docMk/>
      </pc:docMkLst>
      <pc:sldChg chg="delSp mod">
        <pc:chgData name="Venkatasubramanian, Mani V." userId="fbe5ce37-0145-4c31-b84a-b36f8beac5f3" providerId="ADAL" clId="{8B5C79ED-6721-42B3-8DD0-240970456144}" dt="2023-04-04T14:26:04.523" v="0" actId="478"/>
        <pc:sldMkLst>
          <pc:docMk/>
          <pc:sldMk cId="1027525787" sldId="274"/>
        </pc:sldMkLst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12" creationId="{93786732-6B23-F777-A9EF-97F276D561D7}"/>
          </ac:inkMkLst>
        </pc:inkChg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13" creationId="{2AE3C773-FD1E-A6FE-D7CE-3804908C6ED9}"/>
          </ac:inkMkLst>
        </pc:inkChg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14" creationId="{976E0D23-1C5A-3E55-3E02-B37400D3C8C0}"/>
          </ac:inkMkLst>
        </pc:inkChg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15" creationId="{020AEAF4-1E0D-6EA4-EBA7-AA197512D1BC}"/>
          </ac:inkMkLst>
        </pc:inkChg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24" creationId="{77B69D1C-38E3-5182-6132-BD1C9445C250}"/>
          </ac:inkMkLst>
        </pc:inkChg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25" creationId="{552B68AA-4465-05AD-4F4E-796240114922}"/>
          </ac:inkMkLst>
        </pc:inkChg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26" creationId="{C12679C1-9722-880B-A186-7690CE6909F0}"/>
          </ac:inkMkLst>
        </pc:inkChg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27" creationId="{3C7580B4-C345-6A1D-2A66-513113CDBC7C}"/>
          </ac:inkMkLst>
        </pc:inkChg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28" creationId="{7C93BD82-2437-867B-30B1-3877BEBA439E}"/>
          </ac:inkMkLst>
        </pc:inkChg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39" creationId="{86D812C6-2511-49E0-D9FE-16D95DB75591}"/>
          </ac:inkMkLst>
        </pc:inkChg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48" creationId="{12507707-90F0-8948-F711-1C99DFF0B473}"/>
          </ac:inkMkLst>
        </pc:inkChg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49" creationId="{498587A1-75FF-6C49-50D7-DF6BC9351D54}"/>
          </ac:inkMkLst>
        </pc:inkChg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50" creationId="{6406E9A1-B1C0-DA61-5D0E-7D3C3EEBF198}"/>
          </ac:inkMkLst>
        </pc:inkChg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51" creationId="{9F7A4278-70E1-5CEF-BAF1-747F01CBC58D}"/>
          </ac:inkMkLst>
        </pc:inkChg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52" creationId="{3D076D6E-A5EA-BE63-08F2-CE1A09E4DD75}"/>
          </ac:inkMkLst>
        </pc:inkChg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58" creationId="{AC7C927B-A297-CF22-C5E0-3186FB254AD9}"/>
          </ac:inkMkLst>
        </pc:inkChg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63" creationId="{294B5302-4D61-2271-FF03-975A5F3CFD4F}"/>
          </ac:inkMkLst>
        </pc:inkChg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64" creationId="{300FC35E-6365-E170-2CF4-58BE13FF01A4}"/>
          </ac:inkMkLst>
        </pc:inkChg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65" creationId="{C04FF62C-5A00-E50F-31A1-6DCAFC2282CF}"/>
          </ac:inkMkLst>
        </pc:inkChg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68" creationId="{FE39657A-57DC-F724-DB1B-9828E010A09F}"/>
          </ac:inkMkLst>
        </pc:inkChg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73" creationId="{FD499A93-2C34-29F1-518E-DC788A0D0A94}"/>
          </ac:inkMkLst>
        </pc:inkChg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77" creationId="{C08B29DA-C44F-C31C-2CEF-7BFBA371D119}"/>
          </ac:inkMkLst>
        </pc:inkChg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89" creationId="{79838E11-2DE4-A72A-0738-9A80989BC24E}"/>
          </ac:inkMkLst>
        </pc:inkChg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90" creationId="{68E2629B-782D-2C6E-E860-2716607D531E}"/>
          </ac:inkMkLst>
        </pc:inkChg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95" creationId="{EB28E92C-58C1-8648-94E0-EB7FDD3A2D7D}"/>
          </ac:inkMkLst>
        </pc:inkChg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96" creationId="{ED064525-A0B7-1F7A-9908-6F45C936A594}"/>
          </ac:inkMkLst>
        </pc:inkChg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101" creationId="{2B599207-FA46-FC35-E99F-D2379647E860}"/>
          </ac:inkMkLst>
        </pc:inkChg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114" creationId="{C08082F6-3582-7D36-4B34-B84ECF121173}"/>
          </ac:inkMkLst>
        </pc:inkChg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115" creationId="{33A50BD4-0238-9775-A8B3-75F4DBE733F3}"/>
          </ac:inkMkLst>
        </pc:inkChg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116" creationId="{CD097647-E282-C146-5D18-D2EF8D55F27D}"/>
          </ac:inkMkLst>
        </pc:inkChg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120" creationId="{DF8835B6-3B88-87C2-F513-73805E1C1515}"/>
          </ac:inkMkLst>
        </pc:inkChg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126" creationId="{9E20DF9D-C6A1-84F2-85B0-B2A2ED826E5F}"/>
          </ac:inkMkLst>
        </pc:inkChg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127" creationId="{3F333027-1990-9AA5-18E4-C01323E980E8}"/>
          </ac:inkMkLst>
        </pc:inkChg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130" creationId="{F59707DF-02DC-02F9-D7C3-6D0F8BAE14FC}"/>
          </ac:inkMkLst>
        </pc:inkChg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150" creationId="{E4A2C294-C9B2-60FE-E2BB-4A4951726142}"/>
          </ac:inkMkLst>
        </pc:inkChg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151" creationId="{81D8290F-AAB0-D6E7-F350-161D70E56A7C}"/>
          </ac:inkMkLst>
        </pc:inkChg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152" creationId="{1C680A8B-B661-F425-700A-22B824404C63}"/>
          </ac:inkMkLst>
        </pc:inkChg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153" creationId="{D37DCDFB-F59D-94AE-D4D0-9524636DD3E9}"/>
          </ac:inkMkLst>
        </pc:inkChg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163" creationId="{44FCA366-5493-1744-744A-E87BCBFA6735}"/>
          </ac:inkMkLst>
        </pc:inkChg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168" creationId="{D8548CB3-DEC0-DD71-8A66-8B72C6079C5C}"/>
          </ac:inkMkLst>
        </pc:inkChg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179" creationId="{BDCA5581-279D-87C5-211D-5ED16F001A9D}"/>
          </ac:inkMkLst>
        </pc:inkChg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229" creationId="{28B61DDD-B641-CE5D-43B9-A63F3472972D}"/>
          </ac:inkMkLst>
        </pc:inkChg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231" creationId="{F90C6875-5635-0752-0445-6D5733E8BE3E}"/>
          </ac:inkMkLst>
        </pc:inkChg>
        <pc:inkChg chg="del">
          <ac:chgData name="Venkatasubramanian, Mani V." userId="fbe5ce37-0145-4c31-b84a-b36f8beac5f3" providerId="ADAL" clId="{8B5C79ED-6721-42B3-8DD0-240970456144}" dt="2023-04-04T14:26:04.523" v="0" actId="478"/>
          <ac:inkMkLst>
            <pc:docMk/>
            <pc:sldMk cId="1027525787" sldId="274"/>
            <ac:inkMk id="249" creationId="{2C39419E-B14D-870F-8C16-8F3FEFAC22E0}"/>
          </ac:inkMkLst>
        </pc:inkChg>
      </pc:sldChg>
      <pc:sldChg chg="delSp mod">
        <pc:chgData name="Venkatasubramanian, Mani V." userId="fbe5ce37-0145-4c31-b84a-b36f8beac5f3" providerId="ADAL" clId="{8B5C79ED-6721-42B3-8DD0-240970456144}" dt="2023-04-04T14:26:07.397" v="1" actId="478"/>
        <pc:sldMkLst>
          <pc:docMk/>
          <pc:sldMk cId="2131344938" sldId="275"/>
        </pc:sldMkLst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9" creationId="{B71265D9-4CB7-8B97-CFCB-D90AE510EF90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10" creationId="{93C6D5A1-61B1-1B20-69B6-DF2971D7BFF5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15" creationId="{ECAC6F7E-2DD7-B28B-6935-BC3C48D84C82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23" creationId="{1B4A943A-D575-FA6C-AF19-51BF415E1276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25" creationId="{5E5D31A1-0364-6E1F-5120-19461E9D1A70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28" creationId="{FCBB7121-07E9-2F64-DAB2-5ED76F3A4427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33" creationId="{AC57C738-8DE6-583A-4762-4734726F83EE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38" creationId="{1D1CB7AC-F98B-2B0B-7C74-998ACCD152C7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39" creationId="{1551B900-1EEC-5BF6-D8A1-5007D3C5B6B8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40" creationId="{64590B4D-2B08-72EC-01C4-FFA8E78BF7A3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58" creationId="{066F5828-3DE4-0EC2-6CD6-9D620FD3FA94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75" creationId="{931BF59F-8592-D8AB-E647-2EA0D2F965C6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76" creationId="{76076B6D-9A3C-BED8-D0E2-BD2FE66163B9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81" creationId="{A5333391-D9A2-A223-3E4B-7F8A1D1E5593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89" creationId="{C0AAC4A8-CB24-432F-3281-8DBDCF43E7C1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90" creationId="{77EBB38F-272A-2189-A3AD-0A670B46D1D8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94" creationId="{FA5480B2-860E-50E4-4F7B-0A8E30DF600A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95" creationId="{486F5748-0726-1A36-6FAC-E260F7128CE7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96" creationId="{ABAD1B4C-04D6-E4BF-530E-F1C2398B1539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103" creationId="{C2832F45-E582-0644-214C-11C7109EB8F5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104" creationId="{BF4B0539-4D04-6DD5-093E-E568AE4C7398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116" creationId="{8A4D561B-80A7-001E-73CF-BB44B212DE07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117" creationId="{8B433B46-4577-DC82-47D7-E5956EDA089D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124" creationId="{DB68B9F7-FA40-93FA-7E20-513AA21534F6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128" creationId="{3CA44F40-B54B-1C9E-52A9-DA38A5A73C0F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132" creationId="{655A9860-DC5E-3347-495D-46E210C6712D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136" creationId="{E3BA93E9-43F4-2F1A-70EF-09943AB0E683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139" creationId="{64E24DF7-A2E4-6E8F-E691-66E465384C0C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145" creationId="{0AE36BC1-EDBB-86E6-7C33-448A930B0E91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162" creationId="{8E531AF2-31D3-C9AA-7F83-EDBB30FB5BEE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163" creationId="{9528CF39-CBE9-3CAB-AEE5-1047730BECBE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164" creationId="{D0BE5DCD-3EF4-2E55-8466-4CFAADD809C8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176" creationId="{DEE712E9-F953-6500-8A02-4BD964723AE0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177" creationId="{3816EE00-975D-D8C3-387D-71AAADA061A1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184" creationId="{C36F789D-DCB9-0A32-3324-30E08501B619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185" creationId="{ED8145A9-1314-5325-EA16-89E30F33F44A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186" creationId="{C1DB2417-82CD-3C54-B1B0-28AEAC026B18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187" creationId="{E44AA0EE-74AF-E198-53C5-192330AB9DF9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188" creationId="{BBC4B3DD-6EAC-8BDE-E595-61BD4D4C5546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189" creationId="{7B61301B-AEC7-6190-4F06-F5BC25F5C930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190" creationId="{90254DF5-81DB-E3ED-CDC8-4DD8A33319DC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191" creationId="{010A015F-1C03-848F-A561-D03F3EA29AA5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192" creationId="{15D72B9C-F073-3DA9-484B-C87E936D4EFE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193" creationId="{1BC45D5F-565C-09F5-DDC4-0F2E1F2838C6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194" creationId="{50A6BD28-C534-24B1-2192-9EA6EAE5F678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195" creationId="{0E25BDD5-2CB0-8A96-DA67-A5DB69014ECB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196" creationId="{1F900D17-E198-75A2-DADA-E2221AEAAD23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197" creationId="{06C88F94-5408-A695-C800-2749ACE1C4CE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198" creationId="{3E4ABB10-35B3-B6D4-97D9-581FB25AADB4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199" creationId="{EF46C069-7046-160A-4ACF-C0E1DC613F64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200" creationId="{8A1EE1B3-A851-453B-7EEA-898AA6A587F5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201" creationId="{FFEA99E2-C699-4458-8464-7049DFAF8ADD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202" creationId="{CAC5B2E8-B95A-3DAC-BEE1-293D1CFA81D8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203" creationId="{25652E7D-04DF-A22C-E9F7-50589A9E104A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204" creationId="{EC5EC641-9BA6-3CDD-AA7E-DA8A50D747F8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205" creationId="{6DBEC2FE-3BB6-FF16-8455-4DE51D20EDB1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206" creationId="{B8EDF7BD-F262-C1DA-F025-59D9CB7AA45A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207" creationId="{797068AD-8F11-6E6B-2F4D-D64522A684F4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208" creationId="{A826E3A9-EA48-87B2-F1A0-0FA77B947D69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209" creationId="{8D3B86CB-2518-B7EA-609C-777EFDD5813A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210" creationId="{0DA91C70-7BB5-03E3-723F-07FF3C86B433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211" creationId="{3A3048A6-6F48-A6A9-DE8C-6D939D5E0770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212" creationId="{B0F1CD04-4316-4108-62B8-EF79D24999CB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213" creationId="{6347ED75-0B32-0A2A-41DF-6C517495E1CC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214" creationId="{98829A7A-0916-A822-4B6D-A49F35F3FDCD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215" creationId="{035A8304-AB80-CD71-E23D-2B2B96B9D2B4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216" creationId="{62C54954-5B7F-5E9F-A523-192DB14DA8D9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217" creationId="{EC242F9A-5875-BC16-E136-26D2DA342150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218" creationId="{B9C02DC8-8415-F894-8BD3-57A8BDAED5E8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219" creationId="{B45996C6-0948-C3AF-D90F-75CC80BFE5C1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220" creationId="{5F24729A-3AE8-579B-D9C9-7B9D02882EA1}"/>
          </ac:inkMkLst>
        </pc:inkChg>
        <pc:inkChg chg="del">
          <ac:chgData name="Venkatasubramanian, Mani V." userId="fbe5ce37-0145-4c31-b84a-b36f8beac5f3" providerId="ADAL" clId="{8B5C79ED-6721-42B3-8DD0-240970456144}" dt="2023-04-04T14:26:07.397" v="1" actId="478"/>
          <ac:inkMkLst>
            <pc:docMk/>
            <pc:sldMk cId="2131344938" sldId="275"/>
            <ac:inkMk id="221" creationId="{26BFF1F2-C0F7-D4AE-E7EF-582E2301B4D3}"/>
          </ac:inkMkLst>
        </pc:inkChg>
      </pc:sldChg>
      <pc:sldChg chg="addSp delSp modSp mod">
        <pc:chgData name="Venkatasubramanian, Mani V." userId="fbe5ce37-0145-4c31-b84a-b36f8beac5f3" providerId="ADAL" clId="{8B5C79ED-6721-42B3-8DD0-240970456144}" dt="2023-04-04T14:26:10.611" v="3" actId="478"/>
        <pc:sldMkLst>
          <pc:docMk/>
          <pc:sldMk cId="3416270682" sldId="276"/>
        </pc:sldMkLst>
        <pc:inkChg chg="add del mod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2" creationId="{02865CFA-C4DA-488D-B772-119245DDE514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27" creationId="{087F78FC-C171-5333-3348-FE001BBD508E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28" creationId="{7E4145D0-13D3-DB25-FED3-CBF005CF14D8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29" creationId="{B84440C7-41AE-6B68-4065-7A7588224BE2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57" creationId="{8291BBA0-FCB3-F876-66BF-3C7BE20AE77A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61" creationId="{38C3F4A2-53D3-574D-3450-7B8208C5AEFB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70" creationId="{1522366B-64EF-655D-B2B7-263D70DEF368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71" creationId="{1F639789-A42E-5005-9129-B0F2DAC3DECE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83" creationId="{449A3F74-710E-9649-78AD-690720D2CE60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84" creationId="{D77A92F5-5281-621E-16E8-9DF0D8AE7A3C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97" creationId="{24E30A3D-E16E-FAF5-0ED9-7F1FA816DAF6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98" creationId="{E83D6833-3DEF-C7A9-F641-3FEA0E4A7CA7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102" creationId="{49FA241B-EEE1-C453-C8C8-4CDF9EE7ABE9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103" creationId="{69D5C08D-678B-2BAC-5B1A-A3F5A827CF93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104" creationId="{D1D11E05-976C-8250-789E-FF5B58C9F030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105" creationId="{C8D2F5CE-5154-7DB1-0844-0C3AEBE3ABFD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106" creationId="{8FD90FFC-DCAA-1177-C82D-22138E1BF5A3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107" creationId="{6879D243-B1D8-9E79-9633-2F46749876D2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108" creationId="{BF4BCBCD-1231-1CDF-2F0A-E082FD0F76FB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109" creationId="{189DC519-3B0C-6D13-C9DC-149F3913DB38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110" creationId="{DD58EF0D-D8E5-CD21-FD37-E3EF73DDA461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111" creationId="{4DB00DB6-ED90-F2AF-F845-82A60BFD4F58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112" creationId="{F52232C6-A5F4-7BF8-1E92-6B8F091C4D17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113" creationId="{42F649D7-A2F5-9AD7-9985-86C08C2C27AB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114" creationId="{4C4D9497-2E26-F9AB-56D6-F10E5D2216CF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115" creationId="{254E568D-A944-DEB8-301B-8E7DD7D3BEA7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116" creationId="{985BA2EB-19F8-21ED-C4F0-07251EAB58AB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117" creationId="{53486DCC-C273-211B-E680-DB9A79EE87BE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118" creationId="{616A8223-A3B9-9C12-1C43-B8DDEC9EF162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119" creationId="{B7AA3841-0094-1D95-3D41-71A3D5D08A13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120" creationId="{6701BBF8-915B-F19F-7D9C-F28811977FE5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121" creationId="{CB2B309E-9695-A7D7-68C4-FC1A14FBE605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122" creationId="{DFC13703-5CB9-D73D-0385-88966708F68D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123" creationId="{4865FF83-CADD-5796-E698-5585DB704441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124" creationId="{CE3DB5AE-CFB8-26D5-35F4-EEB5D7E61055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125" creationId="{D2FE3315-5DE0-25A6-1430-0282F2FA5F63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126" creationId="{D7017080-409E-A966-1624-1608D29663BA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127" creationId="{54150B6D-BAA1-8CDD-4CE7-7EC2B5BD2787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128" creationId="{200A17AB-43B0-75F2-E7CF-838130ADC694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129" creationId="{344E3099-F1C5-E821-E00A-D4E391E2D84D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154" creationId="{653D1848-6705-B709-637B-47F24C231E3B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155" creationId="{9DCF9FA9-9563-5346-E11F-793ECAC0BA81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156" creationId="{18B3AAEC-2640-E81B-E8A2-0A0F870BDD7D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157" creationId="{FA2F3699-55E0-D7C9-A3A4-CCC9FDAD8B61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158" creationId="{F15D055F-37AF-59B9-B18E-AD6B199D3FBE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180" creationId="{09D2D44B-350E-F657-E563-AEC7F2C79E98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181" creationId="{950054F2-39EB-24F7-34CC-01ADCB2797E3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182" creationId="{56B74EC0-4B3E-C6FA-1140-6F10FB671BAC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183" creationId="{4AB51494-31E8-765B-E761-6B8BC1A1D11C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184" creationId="{E0899A45-9802-108C-F637-4B70ABF37104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202" creationId="{105319EB-F079-D705-46A4-B0C311C20A9B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203" creationId="{B503E855-9514-BCFD-B713-529C425CC9D6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204" creationId="{A3A8FA78-600A-5823-503A-C5AFCC24B291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205" creationId="{0F7D5851-DBD1-B737-12C6-DEA5B134C07B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224" creationId="{F96B9342-A20B-30E6-8B36-D7571BBFCAB6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225" creationId="{CF4C1314-BBE4-E8D1-9297-E8262C8EEBAB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226" creationId="{BEE0EBA1-A2F7-8E70-1CE0-48A0EBB92BEE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230" creationId="{C5049D51-9C96-0D66-491B-E4BC264310BE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235" creationId="{6932E72F-F426-B031-EB6F-3F39C8BC6062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249" creationId="{3BE34BD6-D4E2-7FDD-6B30-85777C3F62CF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253" creationId="{EC286994-1BEC-1342-C1D8-07B3B3344E62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261" creationId="{E475383E-ED8C-13BE-9212-20625DFA4A94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266" creationId="{F3544219-285B-AA20-2E99-1589F3DCBC3D}"/>
          </ac:inkMkLst>
        </pc:inkChg>
        <pc:inkChg chg="del">
          <ac:chgData name="Venkatasubramanian, Mani V." userId="fbe5ce37-0145-4c31-b84a-b36f8beac5f3" providerId="ADAL" clId="{8B5C79ED-6721-42B3-8DD0-240970456144}" dt="2023-04-04T14:26:10.611" v="3" actId="478"/>
          <ac:inkMkLst>
            <pc:docMk/>
            <pc:sldMk cId="3416270682" sldId="276"/>
            <ac:inkMk id="277" creationId="{B0483A17-66BA-1F68-2CFB-4A61E20C6772}"/>
          </ac:inkMkLst>
        </pc:inkChg>
      </pc:sldChg>
      <pc:sldChg chg="delSp mod">
        <pc:chgData name="Venkatasubramanian, Mani V." userId="fbe5ce37-0145-4c31-b84a-b36f8beac5f3" providerId="ADAL" clId="{8B5C79ED-6721-42B3-8DD0-240970456144}" dt="2023-04-04T14:26:14.138" v="4" actId="478"/>
        <pc:sldMkLst>
          <pc:docMk/>
          <pc:sldMk cId="2677137618" sldId="277"/>
        </pc:sldMkLst>
        <pc:inkChg chg="del">
          <ac:chgData name="Venkatasubramanian, Mani V." userId="fbe5ce37-0145-4c31-b84a-b36f8beac5f3" providerId="ADAL" clId="{8B5C79ED-6721-42B3-8DD0-240970456144}" dt="2023-04-04T14:26:14.138" v="4" actId="478"/>
          <ac:inkMkLst>
            <pc:docMk/>
            <pc:sldMk cId="2677137618" sldId="277"/>
            <ac:inkMk id="6" creationId="{87E40B20-5752-6C97-4462-F6C570F95415}"/>
          </ac:inkMkLst>
        </pc:inkChg>
        <pc:inkChg chg="del">
          <ac:chgData name="Venkatasubramanian, Mani V." userId="fbe5ce37-0145-4c31-b84a-b36f8beac5f3" providerId="ADAL" clId="{8B5C79ED-6721-42B3-8DD0-240970456144}" dt="2023-04-04T14:26:14.138" v="4" actId="478"/>
          <ac:inkMkLst>
            <pc:docMk/>
            <pc:sldMk cId="2677137618" sldId="277"/>
            <ac:inkMk id="17" creationId="{19448954-7174-FECE-EED5-5532C7422092}"/>
          </ac:inkMkLst>
        </pc:inkChg>
        <pc:inkChg chg="del">
          <ac:chgData name="Venkatasubramanian, Mani V." userId="fbe5ce37-0145-4c31-b84a-b36f8beac5f3" providerId="ADAL" clId="{8B5C79ED-6721-42B3-8DD0-240970456144}" dt="2023-04-04T14:26:14.138" v="4" actId="478"/>
          <ac:inkMkLst>
            <pc:docMk/>
            <pc:sldMk cId="2677137618" sldId="277"/>
            <ac:inkMk id="18" creationId="{716554D8-2B0E-24B0-AF39-13A3E45BDAAF}"/>
          </ac:inkMkLst>
        </pc:inkChg>
        <pc:inkChg chg="del">
          <ac:chgData name="Venkatasubramanian, Mani V." userId="fbe5ce37-0145-4c31-b84a-b36f8beac5f3" providerId="ADAL" clId="{8B5C79ED-6721-42B3-8DD0-240970456144}" dt="2023-04-04T14:26:14.138" v="4" actId="478"/>
          <ac:inkMkLst>
            <pc:docMk/>
            <pc:sldMk cId="2677137618" sldId="277"/>
            <ac:inkMk id="21" creationId="{14FE9336-4E66-00F5-1920-D3C10A917D49}"/>
          </ac:inkMkLst>
        </pc:inkChg>
        <pc:inkChg chg="del">
          <ac:chgData name="Venkatasubramanian, Mani V." userId="fbe5ce37-0145-4c31-b84a-b36f8beac5f3" providerId="ADAL" clId="{8B5C79ED-6721-42B3-8DD0-240970456144}" dt="2023-04-04T14:26:14.138" v="4" actId="478"/>
          <ac:inkMkLst>
            <pc:docMk/>
            <pc:sldMk cId="2677137618" sldId="277"/>
            <ac:inkMk id="24" creationId="{3CB6E794-88C5-7CC3-82D9-3EBC2AC6363D}"/>
          </ac:inkMkLst>
        </pc:inkChg>
        <pc:inkChg chg="del">
          <ac:chgData name="Venkatasubramanian, Mani V." userId="fbe5ce37-0145-4c31-b84a-b36f8beac5f3" providerId="ADAL" clId="{8B5C79ED-6721-42B3-8DD0-240970456144}" dt="2023-04-04T14:26:14.138" v="4" actId="478"/>
          <ac:inkMkLst>
            <pc:docMk/>
            <pc:sldMk cId="2677137618" sldId="277"/>
            <ac:inkMk id="32" creationId="{F6B0DAF0-65B7-9DB1-5891-F3071E9DD2A5}"/>
          </ac:inkMkLst>
        </pc:inkChg>
        <pc:inkChg chg="del">
          <ac:chgData name="Venkatasubramanian, Mani V." userId="fbe5ce37-0145-4c31-b84a-b36f8beac5f3" providerId="ADAL" clId="{8B5C79ED-6721-42B3-8DD0-240970456144}" dt="2023-04-04T14:26:14.138" v="4" actId="478"/>
          <ac:inkMkLst>
            <pc:docMk/>
            <pc:sldMk cId="2677137618" sldId="277"/>
            <ac:inkMk id="57" creationId="{4CFFF7D1-1542-343A-A192-B98FCBC6A8B3}"/>
          </ac:inkMkLst>
        </pc:inkChg>
        <pc:inkChg chg="del">
          <ac:chgData name="Venkatasubramanian, Mani V." userId="fbe5ce37-0145-4c31-b84a-b36f8beac5f3" providerId="ADAL" clId="{8B5C79ED-6721-42B3-8DD0-240970456144}" dt="2023-04-04T14:26:14.138" v="4" actId="478"/>
          <ac:inkMkLst>
            <pc:docMk/>
            <pc:sldMk cId="2677137618" sldId="277"/>
            <ac:inkMk id="81" creationId="{DF8FE099-3918-21F2-2927-AA7AD7FE73B6}"/>
          </ac:inkMkLst>
        </pc:inkChg>
        <pc:inkChg chg="del">
          <ac:chgData name="Venkatasubramanian, Mani V." userId="fbe5ce37-0145-4c31-b84a-b36f8beac5f3" providerId="ADAL" clId="{8B5C79ED-6721-42B3-8DD0-240970456144}" dt="2023-04-04T14:26:14.138" v="4" actId="478"/>
          <ac:inkMkLst>
            <pc:docMk/>
            <pc:sldMk cId="2677137618" sldId="277"/>
            <ac:inkMk id="82" creationId="{AEC8D824-43B5-4084-1726-D853643E853E}"/>
          </ac:inkMkLst>
        </pc:inkChg>
        <pc:inkChg chg="del">
          <ac:chgData name="Venkatasubramanian, Mani V." userId="fbe5ce37-0145-4c31-b84a-b36f8beac5f3" providerId="ADAL" clId="{8B5C79ED-6721-42B3-8DD0-240970456144}" dt="2023-04-04T14:26:14.138" v="4" actId="478"/>
          <ac:inkMkLst>
            <pc:docMk/>
            <pc:sldMk cId="2677137618" sldId="277"/>
            <ac:inkMk id="83" creationId="{B7E18679-C10B-B993-4913-9E19D1D0B508}"/>
          </ac:inkMkLst>
        </pc:inkChg>
        <pc:inkChg chg="del">
          <ac:chgData name="Venkatasubramanian, Mani V." userId="fbe5ce37-0145-4c31-b84a-b36f8beac5f3" providerId="ADAL" clId="{8B5C79ED-6721-42B3-8DD0-240970456144}" dt="2023-04-04T14:26:14.138" v="4" actId="478"/>
          <ac:inkMkLst>
            <pc:docMk/>
            <pc:sldMk cId="2677137618" sldId="277"/>
            <ac:inkMk id="87" creationId="{90CAC928-68DB-4813-522B-F7F009A05915}"/>
          </ac:inkMkLst>
        </pc:inkChg>
        <pc:inkChg chg="del">
          <ac:chgData name="Venkatasubramanian, Mani V." userId="fbe5ce37-0145-4c31-b84a-b36f8beac5f3" providerId="ADAL" clId="{8B5C79ED-6721-42B3-8DD0-240970456144}" dt="2023-04-04T14:26:14.138" v="4" actId="478"/>
          <ac:inkMkLst>
            <pc:docMk/>
            <pc:sldMk cId="2677137618" sldId="277"/>
            <ac:inkMk id="88" creationId="{77DE43EC-74AC-35E7-C12A-B706F5127937}"/>
          </ac:inkMkLst>
        </pc:inkChg>
        <pc:inkChg chg="del">
          <ac:chgData name="Venkatasubramanian, Mani V." userId="fbe5ce37-0145-4c31-b84a-b36f8beac5f3" providerId="ADAL" clId="{8B5C79ED-6721-42B3-8DD0-240970456144}" dt="2023-04-04T14:26:14.138" v="4" actId="478"/>
          <ac:inkMkLst>
            <pc:docMk/>
            <pc:sldMk cId="2677137618" sldId="277"/>
            <ac:inkMk id="89" creationId="{E0446713-0E14-41D8-75DD-D1259B8B2892}"/>
          </ac:inkMkLst>
        </pc:inkChg>
        <pc:inkChg chg="del">
          <ac:chgData name="Venkatasubramanian, Mani V." userId="fbe5ce37-0145-4c31-b84a-b36f8beac5f3" providerId="ADAL" clId="{8B5C79ED-6721-42B3-8DD0-240970456144}" dt="2023-04-04T14:26:14.138" v="4" actId="478"/>
          <ac:inkMkLst>
            <pc:docMk/>
            <pc:sldMk cId="2677137618" sldId="277"/>
            <ac:inkMk id="90" creationId="{C594F308-B28F-57EF-38B2-94114474F713}"/>
          </ac:inkMkLst>
        </pc:inkChg>
        <pc:inkChg chg="del">
          <ac:chgData name="Venkatasubramanian, Mani V." userId="fbe5ce37-0145-4c31-b84a-b36f8beac5f3" providerId="ADAL" clId="{8B5C79ED-6721-42B3-8DD0-240970456144}" dt="2023-04-04T14:26:14.138" v="4" actId="478"/>
          <ac:inkMkLst>
            <pc:docMk/>
            <pc:sldMk cId="2677137618" sldId="277"/>
            <ac:inkMk id="93" creationId="{6963CEA5-C1E2-D73E-E7EC-062A52CAA63F}"/>
          </ac:inkMkLst>
        </pc:inkChg>
        <pc:inkChg chg="del">
          <ac:chgData name="Venkatasubramanian, Mani V." userId="fbe5ce37-0145-4c31-b84a-b36f8beac5f3" providerId="ADAL" clId="{8B5C79ED-6721-42B3-8DD0-240970456144}" dt="2023-04-04T14:26:14.138" v="4" actId="478"/>
          <ac:inkMkLst>
            <pc:docMk/>
            <pc:sldMk cId="2677137618" sldId="277"/>
            <ac:inkMk id="96" creationId="{9C1ED19F-294C-AE82-301D-FB5017F5E6E8}"/>
          </ac:inkMkLst>
        </pc:inkChg>
        <pc:inkChg chg="del">
          <ac:chgData name="Venkatasubramanian, Mani V." userId="fbe5ce37-0145-4c31-b84a-b36f8beac5f3" providerId="ADAL" clId="{8B5C79ED-6721-42B3-8DD0-240970456144}" dt="2023-04-04T14:26:14.138" v="4" actId="478"/>
          <ac:inkMkLst>
            <pc:docMk/>
            <pc:sldMk cId="2677137618" sldId="277"/>
            <ac:inkMk id="101" creationId="{9467F190-8788-490B-A987-9B5DF9493F00}"/>
          </ac:inkMkLst>
        </pc:inkChg>
        <pc:inkChg chg="del">
          <ac:chgData name="Venkatasubramanian, Mani V." userId="fbe5ce37-0145-4c31-b84a-b36f8beac5f3" providerId="ADAL" clId="{8B5C79ED-6721-42B3-8DD0-240970456144}" dt="2023-04-04T14:26:14.138" v="4" actId="478"/>
          <ac:inkMkLst>
            <pc:docMk/>
            <pc:sldMk cId="2677137618" sldId="277"/>
            <ac:inkMk id="118" creationId="{5DDEC5BF-E079-50D4-5DE2-80BF27F97AE7}"/>
          </ac:inkMkLst>
        </pc:inkChg>
        <pc:inkChg chg="del">
          <ac:chgData name="Venkatasubramanian, Mani V." userId="fbe5ce37-0145-4c31-b84a-b36f8beac5f3" providerId="ADAL" clId="{8B5C79ED-6721-42B3-8DD0-240970456144}" dt="2023-04-04T14:26:14.138" v="4" actId="478"/>
          <ac:inkMkLst>
            <pc:docMk/>
            <pc:sldMk cId="2677137618" sldId="277"/>
            <ac:inkMk id="137" creationId="{C45C6D28-B98B-71F3-7C95-ED8646AD1F77}"/>
          </ac:inkMkLst>
        </pc:inkChg>
        <pc:inkChg chg="del">
          <ac:chgData name="Venkatasubramanian, Mani V." userId="fbe5ce37-0145-4c31-b84a-b36f8beac5f3" providerId="ADAL" clId="{8B5C79ED-6721-42B3-8DD0-240970456144}" dt="2023-04-04T14:26:14.138" v="4" actId="478"/>
          <ac:inkMkLst>
            <pc:docMk/>
            <pc:sldMk cId="2677137618" sldId="277"/>
            <ac:inkMk id="140" creationId="{AF8DA6E6-857E-9C47-1D36-BADF74947284}"/>
          </ac:inkMkLst>
        </pc:inkChg>
        <pc:inkChg chg="del">
          <ac:chgData name="Venkatasubramanian, Mani V." userId="fbe5ce37-0145-4c31-b84a-b36f8beac5f3" providerId="ADAL" clId="{8B5C79ED-6721-42B3-8DD0-240970456144}" dt="2023-04-04T14:26:14.138" v="4" actId="478"/>
          <ac:inkMkLst>
            <pc:docMk/>
            <pc:sldMk cId="2677137618" sldId="277"/>
            <ac:inkMk id="141" creationId="{D1885261-0DD5-E32B-0E83-CDC5E25C0434}"/>
          </ac:inkMkLst>
        </pc:inkChg>
        <pc:inkChg chg="del">
          <ac:chgData name="Venkatasubramanian, Mani V." userId="fbe5ce37-0145-4c31-b84a-b36f8beac5f3" providerId="ADAL" clId="{8B5C79ED-6721-42B3-8DD0-240970456144}" dt="2023-04-04T14:26:14.138" v="4" actId="478"/>
          <ac:inkMkLst>
            <pc:docMk/>
            <pc:sldMk cId="2677137618" sldId="277"/>
            <ac:inkMk id="142" creationId="{4C315C06-8117-84E9-04CC-93DCCC130F41}"/>
          </ac:inkMkLst>
        </pc:inkChg>
        <pc:inkChg chg="del">
          <ac:chgData name="Venkatasubramanian, Mani V." userId="fbe5ce37-0145-4c31-b84a-b36f8beac5f3" providerId="ADAL" clId="{8B5C79ED-6721-42B3-8DD0-240970456144}" dt="2023-04-04T14:26:14.138" v="4" actId="478"/>
          <ac:inkMkLst>
            <pc:docMk/>
            <pc:sldMk cId="2677137618" sldId="277"/>
            <ac:inkMk id="153" creationId="{2009FB67-3461-67CE-608A-1E9D0BAE9779}"/>
          </ac:inkMkLst>
        </pc:inkChg>
        <pc:inkChg chg="del">
          <ac:chgData name="Venkatasubramanian, Mani V." userId="fbe5ce37-0145-4c31-b84a-b36f8beac5f3" providerId="ADAL" clId="{8B5C79ED-6721-42B3-8DD0-240970456144}" dt="2023-04-04T14:26:14.138" v="4" actId="478"/>
          <ac:inkMkLst>
            <pc:docMk/>
            <pc:sldMk cId="2677137618" sldId="277"/>
            <ac:inkMk id="159" creationId="{BC42F16F-4A01-0023-131D-D93AE7B7BC0B}"/>
          </ac:inkMkLst>
        </pc:inkChg>
        <pc:inkChg chg="del">
          <ac:chgData name="Venkatasubramanian, Mani V." userId="fbe5ce37-0145-4c31-b84a-b36f8beac5f3" providerId="ADAL" clId="{8B5C79ED-6721-42B3-8DD0-240970456144}" dt="2023-04-04T14:26:14.138" v="4" actId="478"/>
          <ac:inkMkLst>
            <pc:docMk/>
            <pc:sldMk cId="2677137618" sldId="277"/>
            <ac:inkMk id="160" creationId="{15B6E3A0-08D4-8B3F-11D6-DF3613832523}"/>
          </ac:inkMkLst>
        </pc:inkChg>
        <pc:inkChg chg="del">
          <ac:chgData name="Venkatasubramanian, Mani V." userId="fbe5ce37-0145-4c31-b84a-b36f8beac5f3" providerId="ADAL" clId="{8B5C79ED-6721-42B3-8DD0-240970456144}" dt="2023-04-04T14:26:14.138" v="4" actId="478"/>
          <ac:inkMkLst>
            <pc:docMk/>
            <pc:sldMk cId="2677137618" sldId="277"/>
            <ac:inkMk id="195" creationId="{083E2878-F4CF-D099-2D11-9A3C50F6B1EE}"/>
          </ac:inkMkLst>
        </pc:inkChg>
        <pc:inkChg chg="del">
          <ac:chgData name="Venkatasubramanian, Mani V." userId="fbe5ce37-0145-4c31-b84a-b36f8beac5f3" providerId="ADAL" clId="{8B5C79ED-6721-42B3-8DD0-240970456144}" dt="2023-04-04T14:26:14.138" v="4" actId="478"/>
          <ac:inkMkLst>
            <pc:docMk/>
            <pc:sldMk cId="2677137618" sldId="277"/>
            <ac:inkMk id="196" creationId="{FA4F2F3D-E323-C36D-8417-5A841AB955FE}"/>
          </ac:inkMkLst>
        </pc:inkChg>
        <pc:inkChg chg="del">
          <ac:chgData name="Venkatasubramanian, Mani V." userId="fbe5ce37-0145-4c31-b84a-b36f8beac5f3" providerId="ADAL" clId="{8B5C79ED-6721-42B3-8DD0-240970456144}" dt="2023-04-04T14:26:14.138" v="4" actId="478"/>
          <ac:inkMkLst>
            <pc:docMk/>
            <pc:sldMk cId="2677137618" sldId="277"/>
            <ac:inkMk id="198" creationId="{156DED02-F704-016C-9DDB-74AA6A4ADFE4}"/>
          </ac:inkMkLst>
        </pc:inkChg>
        <pc:inkChg chg="del">
          <ac:chgData name="Venkatasubramanian, Mani V." userId="fbe5ce37-0145-4c31-b84a-b36f8beac5f3" providerId="ADAL" clId="{8B5C79ED-6721-42B3-8DD0-240970456144}" dt="2023-04-04T14:26:14.138" v="4" actId="478"/>
          <ac:inkMkLst>
            <pc:docMk/>
            <pc:sldMk cId="2677137618" sldId="277"/>
            <ac:inkMk id="199" creationId="{FAD87C50-BB42-8722-8286-5DA0EE8D1717}"/>
          </ac:inkMkLst>
        </pc:inkChg>
      </pc:sldChg>
      <pc:sldChg chg="delSp mod">
        <pc:chgData name="Venkatasubramanian, Mani V." userId="fbe5ce37-0145-4c31-b84a-b36f8beac5f3" providerId="ADAL" clId="{8B5C79ED-6721-42B3-8DD0-240970456144}" dt="2023-04-04T14:26:18.225" v="5" actId="478"/>
        <pc:sldMkLst>
          <pc:docMk/>
          <pc:sldMk cId="1794343571" sldId="278"/>
        </pc:sldMkLst>
        <pc:inkChg chg="del">
          <ac:chgData name="Venkatasubramanian, Mani V." userId="fbe5ce37-0145-4c31-b84a-b36f8beac5f3" providerId="ADAL" clId="{8B5C79ED-6721-42B3-8DD0-240970456144}" dt="2023-04-04T14:26:18.225" v="5" actId="478"/>
          <ac:inkMkLst>
            <pc:docMk/>
            <pc:sldMk cId="1794343571" sldId="278"/>
            <ac:inkMk id="4" creationId="{496E7B62-50B0-3376-4FFC-78EA44591BB9}"/>
          </ac:inkMkLst>
        </pc:inkChg>
        <pc:inkChg chg="del">
          <ac:chgData name="Venkatasubramanian, Mani V." userId="fbe5ce37-0145-4c31-b84a-b36f8beac5f3" providerId="ADAL" clId="{8B5C79ED-6721-42B3-8DD0-240970456144}" dt="2023-04-04T14:26:18.225" v="5" actId="478"/>
          <ac:inkMkLst>
            <pc:docMk/>
            <pc:sldMk cId="1794343571" sldId="278"/>
            <ac:inkMk id="13" creationId="{EF6B7134-8E80-76FD-F872-08ED49995DD9}"/>
          </ac:inkMkLst>
        </pc:inkChg>
        <pc:inkChg chg="del">
          <ac:chgData name="Venkatasubramanian, Mani V." userId="fbe5ce37-0145-4c31-b84a-b36f8beac5f3" providerId="ADAL" clId="{8B5C79ED-6721-42B3-8DD0-240970456144}" dt="2023-04-04T14:26:18.225" v="5" actId="478"/>
          <ac:inkMkLst>
            <pc:docMk/>
            <pc:sldMk cId="1794343571" sldId="278"/>
            <ac:inkMk id="14" creationId="{D6BF21AC-5507-41F8-55C0-73EB901941DF}"/>
          </ac:inkMkLst>
        </pc:inkChg>
        <pc:inkChg chg="del">
          <ac:chgData name="Venkatasubramanian, Mani V." userId="fbe5ce37-0145-4c31-b84a-b36f8beac5f3" providerId="ADAL" clId="{8B5C79ED-6721-42B3-8DD0-240970456144}" dt="2023-04-04T14:26:18.225" v="5" actId="478"/>
          <ac:inkMkLst>
            <pc:docMk/>
            <pc:sldMk cId="1794343571" sldId="278"/>
            <ac:inkMk id="29" creationId="{05C8F313-C7D9-C818-0F7E-8CBA3A9CB96E}"/>
          </ac:inkMkLst>
        </pc:inkChg>
        <pc:inkChg chg="del">
          <ac:chgData name="Venkatasubramanian, Mani V." userId="fbe5ce37-0145-4c31-b84a-b36f8beac5f3" providerId="ADAL" clId="{8B5C79ED-6721-42B3-8DD0-240970456144}" dt="2023-04-04T14:26:18.225" v="5" actId="478"/>
          <ac:inkMkLst>
            <pc:docMk/>
            <pc:sldMk cId="1794343571" sldId="278"/>
            <ac:inkMk id="37" creationId="{C93CC0C2-6A53-1988-4C72-FF9384B99934}"/>
          </ac:inkMkLst>
        </pc:inkChg>
        <pc:inkChg chg="del">
          <ac:chgData name="Venkatasubramanian, Mani V." userId="fbe5ce37-0145-4c31-b84a-b36f8beac5f3" providerId="ADAL" clId="{8B5C79ED-6721-42B3-8DD0-240970456144}" dt="2023-04-04T14:26:18.225" v="5" actId="478"/>
          <ac:inkMkLst>
            <pc:docMk/>
            <pc:sldMk cId="1794343571" sldId="278"/>
            <ac:inkMk id="38" creationId="{E24E88F0-4E01-8943-9F4A-1711FAD0D3CC}"/>
          </ac:inkMkLst>
        </pc:inkChg>
        <pc:inkChg chg="del">
          <ac:chgData name="Venkatasubramanian, Mani V." userId="fbe5ce37-0145-4c31-b84a-b36f8beac5f3" providerId="ADAL" clId="{8B5C79ED-6721-42B3-8DD0-240970456144}" dt="2023-04-04T14:26:18.225" v="5" actId="478"/>
          <ac:inkMkLst>
            <pc:docMk/>
            <pc:sldMk cId="1794343571" sldId="278"/>
            <ac:inkMk id="39" creationId="{2E6BFED5-53FD-8A30-8C86-BF01F4F50F69}"/>
          </ac:inkMkLst>
        </pc:inkChg>
        <pc:inkChg chg="del">
          <ac:chgData name="Venkatasubramanian, Mani V." userId="fbe5ce37-0145-4c31-b84a-b36f8beac5f3" providerId="ADAL" clId="{8B5C79ED-6721-42B3-8DD0-240970456144}" dt="2023-04-04T14:26:18.225" v="5" actId="478"/>
          <ac:inkMkLst>
            <pc:docMk/>
            <pc:sldMk cId="1794343571" sldId="278"/>
            <ac:inkMk id="40" creationId="{AACEAFB5-18E9-7C83-2326-DFC71BD63595}"/>
          </ac:inkMkLst>
        </pc:inkChg>
        <pc:inkChg chg="del">
          <ac:chgData name="Venkatasubramanian, Mani V." userId="fbe5ce37-0145-4c31-b84a-b36f8beac5f3" providerId="ADAL" clId="{8B5C79ED-6721-42B3-8DD0-240970456144}" dt="2023-04-04T14:26:18.225" v="5" actId="478"/>
          <ac:inkMkLst>
            <pc:docMk/>
            <pc:sldMk cId="1794343571" sldId="278"/>
            <ac:inkMk id="52" creationId="{AD575BD7-F7E5-C3C6-5893-229BE66774E4}"/>
          </ac:inkMkLst>
        </pc:inkChg>
        <pc:inkChg chg="del">
          <ac:chgData name="Venkatasubramanian, Mani V." userId="fbe5ce37-0145-4c31-b84a-b36f8beac5f3" providerId="ADAL" clId="{8B5C79ED-6721-42B3-8DD0-240970456144}" dt="2023-04-04T14:26:18.225" v="5" actId="478"/>
          <ac:inkMkLst>
            <pc:docMk/>
            <pc:sldMk cId="1794343571" sldId="278"/>
            <ac:inkMk id="55" creationId="{AEF8DF44-DC55-A692-9717-8E9945E4271E}"/>
          </ac:inkMkLst>
        </pc:inkChg>
        <pc:inkChg chg="del">
          <ac:chgData name="Venkatasubramanian, Mani V." userId="fbe5ce37-0145-4c31-b84a-b36f8beac5f3" providerId="ADAL" clId="{8B5C79ED-6721-42B3-8DD0-240970456144}" dt="2023-04-04T14:26:18.225" v="5" actId="478"/>
          <ac:inkMkLst>
            <pc:docMk/>
            <pc:sldMk cId="1794343571" sldId="278"/>
            <ac:inkMk id="63" creationId="{FAE2B550-7C9F-5742-9AD9-33E364E3082A}"/>
          </ac:inkMkLst>
        </pc:inkChg>
        <pc:inkChg chg="del">
          <ac:chgData name="Venkatasubramanian, Mani V." userId="fbe5ce37-0145-4c31-b84a-b36f8beac5f3" providerId="ADAL" clId="{8B5C79ED-6721-42B3-8DD0-240970456144}" dt="2023-04-04T14:26:18.225" v="5" actId="478"/>
          <ac:inkMkLst>
            <pc:docMk/>
            <pc:sldMk cId="1794343571" sldId="278"/>
            <ac:inkMk id="69" creationId="{F33FE72D-9E83-CE50-B8E6-103BA2C3F6EC}"/>
          </ac:inkMkLst>
        </pc:inkChg>
        <pc:inkChg chg="del">
          <ac:chgData name="Venkatasubramanian, Mani V." userId="fbe5ce37-0145-4c31-b84a-b36f8beac5f3" providerId="ADAL" clId="{8B5C79ED-6721-42B3-8DD0-240970456144}" dt="2023-04-04T14:26:18.225" v="5" actId="478"/>
          <ac:inkMkLst>
            <pc:docMk/>
            <pc:sldMk cId="1794343571" sldId="278"/>
            <ac:inkMk id="82" creationId="{F87303BD-616A-B117-E769-978B04AC2829}"/>
          </ac:inkMkLst>
        </pc:inkChg>
        <pc:inkChg chg="del">
          <ac:chgData name="Venkatasubramanian, Mani V." userId="fbe5ce37-0145-4c31-b84a-b36f8beac5f3" providerId="ADAL" clId="{8B5C79ED-6721-42B3-8DD0-240970456144}" dt="2023-04-04T14:26:18.225" v="5" actId="478"/>
          <ac:inkMkLst>
            <pc:docMk/>
            <pc:sldMk cId="1794343571" sldId="278"/>
            <ac:inkMk id="83" creationId="{F256F19A-1E12-EF8E-9FA6-1148D6D605A3}"/>
          </ac:inkMkLst>
        </pc:inkChg>
        <pc:inkChg chg="del">
          <ac:chgData name="Venkatasubramanian, Mani V." userId="fbe5ce37-0145-4c31-b84a-b36f8beac5f3" providerId="ADAL" clId="{8B5C79ED-6721-42B3-8DD0-240970456144}" dt="2023-04-04T14:26:18.225" v="5" actId="478"/>
          <ac:inkMkLst>
            <pc:docMk/>
            <pc:sldMk cId="1794343571" sldId="278"/>
            <ac:inkMk id="88" creationId="{7C4CDA7B-1545-3F5C-5EA6-09A90F02CA1F}"/>
          </ac:inkMkLst>
        </pc:inkChg>
        <pc:inkChg chg="del">
          <ac:chgData name="Venkatasubramanian, Mani V." userId="fbe5ce37-0145-4c31-b84a-b36f8beac5f3" providerId="ADAL" clId="{8B5C79ED-6721-42B3-8DD0-240970456144}" dt="2023-04-04T14:26:18.225" v="5" actId="478"/>
          <ac:inkMkLst>
            <pc:docMk/>
            <pc:sldMk cId="1794343571" sldId="278"/>
            <ac:inkMk id="97" creationId="{52F3EAB9-6574-E3B6-CDAD-EF859BAEA85A}"/>
          </ac:inkMkLst>
        </pc:inkChg>
        <pc:inkChg chg="del">
          <ac:chgData name="Venkatasubramanian, Mani V." userId="fbe5ce37-0145-4c31-b84a-b36f8beac5f3" providerId="ADAL" clId="{8B5C79ED-6721-42B3-8DD0-240970456144}" dt="2023-04-04T14:26:18.225" v="5" actId="478"/>
          <ac:inkMkLst>
            <pc:docMk/>
            <pc:sldMk cId="1794343571" sldId="278"/>
            <ac:inkMk id="104" creationId="{C2DBE8B2-2294-5BD1-0E22-3C75D8758147}"/>
          </ac:inkMkLst>
        </pc:inkChg>
        <pc:inkChg chg="del">
          <ac:chgData name="Venkatasubramanian, Mani V." userId="fbe5ce37-0145-4c31-b84a-b36f8beac5f3" providerId="ADAL" clId="{8B5C79ED-6721-42B3-8DD0-240970456144}" dt="2023-04-04T14:26:18.225" v="5" actId="478"/>
          <ac:inkMkLst>
            <pc:docMk/>
            <pc:sldMk cId="1794343571" sldId="278"/>
            <ac:inkMk id="105" creationId="{0953E316-0D4F-AB7C-AEA6-32CE450A02AB}"/>
          </ac:inkMkLst>
        </pc:inkChg>
        <pc:inkChg chg="del">
          <ac:chgData name="Venkatasubramanian, Mani V." userId="fbe5ce37-0145-4c31-b84a-b36f8beac5f3" providerId="ADAL" clId="{8B5C79ED-6721-42B3-8DD0-240970456144}" dt="2023-04-04T14:26:18.225" v="5" actId="478"/>
          <ac:inkMkLst>
            <pc:docMk/>
            <pc:sldMk cId="1794343571" sldId="278"/>
            <ac:inkMk id="106" creationId="{4FE1EDCD-FB5C-7C4F-ED72-A19FD26D5779}"/>
          </ac:inkMkLst>
        </pc:inkChg>
        <pc:inkChg chg="del">
          <ac:chgData name="Venkatasubramanian, Mani V." userId="fbe5ce37-0145-4c31-b84a-b36f8beac5f3" providerId="ADAL" clId="{8B5C79ED-6721-42B3-8DD0-240970456144}" dt="2023-04-04T14:26:18.225" v="5" actId="478"/>
          <ac:inkMkLst>
            <pc:docMk/>
            <pc:sldMk cId="1794343571" sldId="278"/>
            <ac:inkMk id="110" creationId="{589141BF-069F-0539-8E2E-6F281D8DE212}"/>
          </ac:inkMkLst>
        </pc:inkChg>
        <pc:inkChg chg="del">
          <ac:chgData name="Venkatasubramanian, Mani V." userId="fbe5ce37-0145-4c31-b84a-b36f8beac5f3" providerId="ADAL" clId="{8B5C79ED-6721-42B3-8DD0-240970456144}" dt="2023-04-04T14:26:18.225" v="5" actId="478"/>
          <ac:inkMkLst>
            <pc:docMk/>
            <pc:sldMk cId="1794343571" sldId="278"/>
            <ac:inkMk id="115" creationId="{2D0A3973-1BAB-580B-B949-2DDEF573640C}"/>
          </ac:inkMkLst>
        </pc:inkChg>
        <pc:inkChg chg="del">
          <ac:chgData name="Venkatasubramanian, Mani V." userId="fbe5ce37-0145-4c31-b84a-b36f8beac5f3" providerId="ADAL" clId="{8B5C79ED-6721-42B3-8DD0-240970456144}" dt="2023-04-04T14:26:18.225" v="5" actId="478"/>
          <ac:inkMkLst>
            <pc:docMk/>
            <pc:sldMk cId="1794343571" sldId="278"/>
            <ac:inkMk id="116" creationId="{81E64FEB-AFD6-A3DC-B6E3-1A1B1CE73C04}"/>
          </ac:inkMkLst>
        </pc:inkChg>
        <pc:inkChg chg="del">
          <ac:chgData name="Venkatasubramanian, Mani V." userId="fbe5ce37-0145-4c31-b84a-b36f8beac5f3" providerId="ADAL" clId="{8B5C79ED-6721-42B3-8DD0-240970456144}" dt="2023-04-04T14:26:18.225" v="5" actId="478"/>
          <ac:inkMkLst>
            <pc:docMk/>
            <pc:sldMk cId="1794343571" sldId="278"/>
            <ac:inkMk id="123" creationId="{F3F6C7E8-3F6A-0877-D03B-319CD4637C7C}"/>
          </ac:inkMkLst>
        </pc:inkChg>
        <pc:inkChg chg="del">
          <ac:chgData name="Venkatasubramanian, Mani V." userId="fbe5ce37-0145-4c31-b84a-b36f8beac5f3" providerId="ADAL" clId="{8B5C79ED-6721-42B3-8DD0-240970456144}" dt="2023-04-04T14:26:18.225" v="5" actId="478"/>
          <ac:inkMkLst>
            <pc:docMk/>
            <pc:sldMk cId="1794343571" sldId="278"/>
            <ac:inkMk id="129" creationId="{3FC433E7-9011-C975-4E2F-6668175CA3B7}"/>
          </ac:inkMkLst>
        </pc:inkChg>
        <pc:inkChg chg="del">
          <ac:chgData name="Venkatasubramanian, Mani V." userId="fbe5ce37-0145-4c31-b84a-b36f8beac5f3" providerId="ADAL" clId="{8B5C79ED-6721-42B3-8DD0-240970456144}" dt="2023-04-04T14:26:18.225" v="5" actId="478"/>
          <ac:inkMkLst>
            <pc:docMk/>
            <pc:sldMk cId="1794343571" sldId="278"/>
            <ac:inkMk id="132" creationId="{CC710645-BADE-D51D-0212-89C8CE15DC1B}"/>
          </ac:inkMkLst>
        </pc:inkChg>
        <pc:inkChg chg="del">
          <ac:chgData name="Venkatasubramanian, Mani V." userId="fbe5ce37-0145-4c31-b84a-b36f8beac5f3" providerId="ADAL" clId="{8B5C79ED-6721-42B3-8DD0-240970456144}" dt="2023-04-04T14:26:18.225" v="5" actId="478"/>
          <ac:inkMkLst>
            <pc:docMk/>
            <pc:sldMk cId="1794343571" sldId="278"/>
            <ac:inkMk id="136" creationId="{95C89F33-85B5-766F-8AC3-CFBFF5464030}"/>
          </ac:inkMkLst>
        </pc:inkChg>
        <pc:inkChg chg="del">
          <ac:chgData name="Venkatasubramanian, Mani V." userId="fbe5ce37-0145-4c31-b84a-b36f8beac5f3" providerId="ADAL" clId="{8B5C79ED-6721-42B3-8DD0-240970456144}" dt="2023-04-04T14:26:18.225" v="5" actId="478"/>
          <ac:inkMkLst>
            <pc:docMk/>
            <pc:sldMk cId="1794343571" sldId="278"/>
            <ac:inkMk id="154" creationId="{0A3B8862-961D-A300-E1F8-3903B599B5F8}"/>
          </ac:inkMkLst>
        </pc:inkChg>
        <pc:inkChg chg="del">
          <ac:chgData name="Venkatasubramanian, Mani V." userId="fbe5ce37-0145-4c31-b84a-b36f8beac5f3" providerId="ADAL" clId="{8B5C79ED-6721-42B3-8DD0-240970456144}" dt="2023-04-04T14:26:18.225" v="5" actId="478"/>
          <ac:inkMkLst>
            <pc:docMk/>
            <pc:sldMk cId="1794343571" sldId="278"/>
            <ac:inkMk id="155" creationId="{1D17E219-054E-452B-7FB6-40A8138BF0FF}"/>
          </ac:inkMkLst>
        </pc:inkChg>
        <pc:inkChg chg="del">
          <ac:chgData name="Venkatasubramanian, Mani V." userId="fbe5ce37-0145-4c31-b84a-b36f8beac5f3" providerId="ADAL" clId="{8B5C79ED-6721-42B3-8DD0-240970456144}" dt="2023-04-04T14:26:18.225" v="5" actId="478"/>
          <ac:inkMkLst>
            <pc:docMk/>
            <pc:sldMk cId="1794343571" sldId="278"/>
            <ac:inkMk id="156" creationId="{B2B08178-40B8-F61F-322A-6B39D5B9D370}"/>
          </ac:inkMkLst>
        </pc:inkChg>
        <pc:inkChg chg="del">
          <ac:chgData name="Venkatasubramanian, Mani V." userId="fbe5ce37-0145-4c31-b84a-b36f8beac5f3" providerId="ADAL" clId="{8B5C79ED-6721-42B3-8DD0-240970456144}" dt="2023-04-04T14:26:18.225" v="5" actId="478"/>
          <ac:inkMkLst>
            <pc:docMk/>
            <pc:sldMk cId="1794343571" sldId="278"/>
            <ac:inkMk id="160" creationId="{5879F709-8591-0A9F-2670-98A368FB92DB}"/>
          </ac:inkMkLst>
        </pc:inkChg>
        <pc:inkChg chg="del">
          <ac:chgData name="Venkatasubramanian, Mani V." userId="fbe5ce37-0145-4c31-b84a-b36f8beac5f3" providerId="ADAL" clId="{8B5C79ED-6721-42B3-8DD0-240970456144}" dt="2023-04-04T14:26:18.225" v="5" actId="478"/>
          <ac:inkMkLst>
            <pc:docMk/>
            <pc:sldMk cId="1794343571" sldId="278"/>
            <ac:inkMk id="181" creationId="{26899874-5BAA-5F74-0BB4-13750D3093FC}"/>
          </ac:inkMkLst>
        </pc:inkChg>
      </pc:sldChg>
      <pc:sldChg chg="delSp mod">
        <pc:chgData name="Venkatasubramanian, Mani V." userId="fbe5ce37-0145-4c31-b84a-b36f8beac5f3" providerId="ADAL" clId="{8B5C79ED-6721-42B3-8DD0-240970456144}" dt="2023-04-04T14:26:21.439" v="6" actId="478"/>
        <pc:sldMkLst>
          <pc:docMk/>
          <pc:sldMk cId="1998004111" sldId="279"/>
        </pc:sldMkLst>
        <pc:inkChg chg="del">
          <ac:chgData name="Venkatasubramanian, Mani V." userId="fbe5ce37-0145-4c31-b84a-b36f8beac5f3" providerId="ADAL" clId="{8B5C79ED-6721-42B3-8DD0-240970456144}" dt="2023-04-04T14:26:21.439" v="6" actId="478"/>
          <ac:inkMkLst>
            <pc:docMk/>
            <pc:sldMk cId="1998004111" sldId="279"/>
            <ac:inkMk id="13" creationId="{29D5F74D-F77E-79BB-A0DE-D4099C8B64B3}"/>
          </ac:inkMkLst>
        </pc:inkChg>
        <pc:inkChg chg="del">
          <ac:chgData name="Venkatasubramanian, Mani V." userId="fbe5ce37-0145-4c31-b84a-b36f8beac5f3" providerId="ADAL" clId="{8B5C79ED-6721-42B3-8DD0-240970456144}" dt="2023-04-04T14:26:21.439" v="6" actId="478"/>
          <ac:inkMkLst>
            <pc:docMk/>
            <pc:sldMk cId="1998004111" sldId="279"/>
            <ac:inkMk id="14" creationId="{2454D1BF-E224-C5E3-A5F5-58567AD05486}"/>
          </ac:inkMkLst>
        </pc:inkChg>
        <pc:inkChg chg="del">
          <ac:chgData name="Venkatasubramanian, Mani V." userId="fbe5ce37-0145-4c31-b84a-b36f8beac5f3" providerId="ADAL" clId="{8B5C79ED-6721-42B3-8DD0-240970456144}" dt="2023-04-04T14:26:21.439" v="6" actId="478"/>
          <ac:inkMkLst>
            <pc:docMk/>
            <pc:sldMk cId="1998004111" sldId="279"/>
            <ac:inkMk id="15" creationId="{CF04810C-5019-D988-7DE3-E8D73235A81A}"/>
          </ac:inkMkLst>
        </pc:inkChg>
        <pc:inkChg chg="del">
          <ac:chgData name="Venkatasubramanian, Mani V." userId="fbe5ce37-0145-4c31-b84a-b36f8beac5f3" providerId="ADAL" clId="{8B5C79ED-6721-42B3-8DD0-240970456144}" dt="2023-04-04T14:26:21.439" v="6" actId="478"/>
          <ac:inkMkLst>
            <pc:docMk/>
            <pc:sldMk cId="1998004111" sldId="279"/>
            <ac:inkMk id="16" creationId="{F4C86B64-8B31-8DDB-D607-9ED0EC2A354F}"/>
          </ac:inkMkLst>
        </pc:inkChg>
        <pc:inkChg chg="del">
          <ac:chgData name="Venkatasubramanian, Mani V." userId="fbe5ce37-0145-4c31-b84a-b36f8beac5f3" providerId="ADAL" clId="{8B5C79ED-6721-42B3-8DD0-240970456144}" dt="2023-04-04T14:26:21.439" v="6" actId="478"/>
          <ac:inkMkLst>
            <pc:docMk/>
            <pc:sldMk cId="1998004111" sldId="279"/>
            <ac:inkMk id="22" creationId="{541EA7A4-9668-D4AB-C663-C644D6B5351C}"/>
          </ac:inkMkLst>
        </pc:inkChg>
        <pc:inkChg chg="del">
          <ac:chgData name="Venkatasubramanian, Mani V." userId="fbe5ce37-0145-4c31-b84a-b36f8beac5f3" providerId="ADAL" clId="{8B5C79ED-6721-42B3-8DD0-240970456144}" dt="2023-04-04T14:26:21.439" v="6" actId="478"/>
          <ac:inkMkLst>
            <pc:docMk/>
            <pc:sldMk cId="1998004111" sldId="279"/>
            <ac:inkMk id="26" creationId="{39B879B7-9BFC-CB67-98A5-9B955100AC40}"/>
          </ac:inkMkLst>
        </pc:inkChg>
        <pc:inkChg chg="del">
          <ac:chgData name="Venkatasubramanian, Mani V." userId="fbe5ce37-0145-4c31-b84a-b36f8beac5f3" providerId="ADAL" clId="{8B5C79ED-6721-42B3-8DD0-240970456144}" dt="2023-04-04T14:26:21.439" v="6" actId="478"/>
          <ac:inkMkLst>
            <pc:docMk/>
            <pc:sldMk cId="1998004111" sldId="279"/>
            <ac:inkMk id="29" creationId="{898D0C8D-25FB-DCE6-DE3C-CBF9C2FC770B}"/>
          </ac:inkMkLst>
        </pc:inkChg>
        <pc:inkChg chg="del">
          <ac:chgData name="Venkatasubramanian, Mani V." userId="fbe5ce37-0145-4c31-b84a-b36f8beac5f3" providerId="ADAL" clId="{8B5C79ED-6721-42B3-8DD0-240970456144}" dt="2023-04-04T14:26:21.439" v="6" actId="478"/>
          <ac:inkMkLst>
            <pc:docMk/>
            <pc:sldMk cId="1998004111" sldId="279"/>
            <ac:inkMk id="30" creationId="{3BA9147B-0B84-2DF4-02A7-B6C0F3A445F8}"/>
          </ac:inkMkLst>
        </pc:inkChg>
        <pc:inkChg chg="del">
          <ac:chgData name="Venkatasubramanian, Mani V." userId="fbe5ce37-0145-4c31-b84a-b36f8beac5f3" providerId="ADAL" clId="{8B5C79ED-6721-42B3-8DD0-240970456144}" dt="2023-04-04T14:26:21.439" v="6" actId="478"/>
          <ac:inkMkLst>
            <pc:docMk/>
            <pc:sldMk cId="1998004111" sldId="279"/>
            <ac:inkMk id="34" creationId="{21890F78-C5E2-9556-12D2-A98593E1B832}"/>
          </ac:inkMkLst>
        </pc:inkChg>
        <pc:inkChg chg="del">
          <ac:chgData name="Venkatasubramanian, Mani V." userId="fbe5ce37-0145-4c31-b84a-b36f8beac5f3" providerId="ADAL" clId="{8B5C79ED-6721-42B3-8DD0-240970456144}" dt="2023-04-04T14:26:21.439" v="6" actId="478"/>
          <ac:inkMkLst>
            <pc:docMk/>
            <pc:sldMk cId="1998004111" sldId="279"/>
            <ac:inkMk id="35" creationId="{8C5892B1-CA6B-5C7A-0427-428CA3036D76}"/>
          </ac:inkMkLst>
        </pc:inkChg>
        <pc:inkChg chg="del">
          <ac:chgData name="Venkatasubramanian, Mani V." userId="fbe5ce37-0145-4c31-b84a-b36f8beac5f3" providerId="ADAL" clId="{8B5C79ED-6721-42B3-8DD0-240970456144}" dt="2023-04-04T14:26:21.439" v="6" actId="478"/>
          <ac:inkMkLst>
            <pc:docMk/>
            <pc:sldMk cId="1998004111" sldId="279"/>
            <ac:inkMk id="44" creationId="{948C5D81-B4E6-295C-01C3-A7356792B154}"/>
          </ac:inkMkLst>
        </pc:inkChg>
        <pc:inkChg chg="del">
          <ac:chgData name="Venkatasubramanian, Mani V." userId="fbe5ce37-0145-4c31-b84a-b36f8beac5f3" providerId="ADAL" clId="{8B5C79ED-6721-42B3-8DD0-240970456144}" dt="2023-04-04T14:26:21.439" v="6" actId="478"/>
          <ac:inkMkLst>
            <pc:docMk/>
            <pc:sldMk cId="1998004111" sldId="279"/>
            <ac:inkMk id="45" creationId="{5634108D-91BE-D003-D254-A5678C4D45F4}"/>
          </ac:inkMkLst>
        </pc:inkChg>
        <pc:inkChg chg="del">
          <ac:chgData name="Venkatasubramanian, Mani V." userId="fbe5ce37-0145-4c31-b84a-b36f8beac5f3" providerId="ADAL" clId="{8B5C79ED-6721-42B3-8DD0-240970456144}" dt="2023-04-04T14:26:21.439" v="6" actId="478"/>
          <ac:inkMkLst>
            <pc:docMk/>
            <pc:sldMk cId="1998004111" sldId="279"/>
            <ac:inkMk id="46" creationId="{B82B1DA1-1C04-63D0-4048-F39CA7D4A911}"/>
          </ac:inkMkLst>
        </pc:inkChg>
        <pc:inkChg chg="del">
          <ac:chgData name="Venkatasubramanian, Mani V." userId="fbe5ce37-0145-4c31-b84a-b36f8beac5f3" providerId="ADAL" clId="{8B5C79ED-6721-42B3-8DD0-240970456144}" dt="2023-04-04T14:26:21.439" v="6" actId="478"/>
          <ac:inkMkLst>
            <pc:docMk/>
            <pc:sldMk cId="1998004111" sldId="279"/>
            <ac:inkMk id="50" creationId="{C2679552-3F6F-9AC0-D0E3-E497089D03BC}"/>
          </ac:inkMkLst>
        </pc:inkChg>
        <pc:inkChg chg="del">
          <ac:chgData name="Venkatasubramanian, Mani V." userId="fbe5ce37-0145-4c31-b84a-b36f8beac5f3" providerId="ADAL" clId="{8B5C79ED-6721-42B3-8DD0-240970456144}" dt="2023-04-04T14:26:21.439" v="6" actId="478"/>
          <ac:inkMkLst>
            <pc:docMk/>
            <pc:sldMk cId="1998004111" sldId="279"/>
            <ac:inkMk id="59" creationId="{7AC0A67C-BE8A-8CF6-D74B-8E5A3FEF4765}"/>
          </ac:inkMkLst>
        </pc:inkChg>
        <pc:inkChg chg="del">
          <ac:chgData name="Venkatasubramanian, Mani V." userId="fbe5ce37-0145-4c31-b84a-b36f8beac5f3" providerId="ADAL" clId="{8B5C79ED-6721-42B3-8DD0-240970456144}" dt="2023-04-04T14:26:21.439" v="6" actId="478"/>
          <ac:inkMkLst>
            <pc:docMk/>
            <pc:sldMk cId="1998004111" sldId="279"/>
            <ac:inkMk id="74" creationId="{44CDD63B-F739-AD9C-74A5-A12003DCC4B9}"/>
          </ac:inkMkLst>
        </pc:inkChg>
        <pc:inkChg chg="del">
          <ac:chgData name="Venkatasubramanian, Mani V." userId="fbe5ce37-0145-4c31-b84a-b36f8beac5f3" providerId="ADAL" clId="{8B5C79ED-6721-42B3-8DD0-240970456144}" dt="2023-04-04T14:26:21.439" v="6" actId="478"/>
          <ac:inkMkLst>
            <pc:docMk/>
            <pc:sldMk cId="1998004111" sldId="279"/>
            <ac:inkMk id="89" creationId="{64DF1DA1-61AE-4D0A-4972-A9908190063A}"/>
          </ac:inkMkLst>
        </pc:inkChg>
        <pc:inkChg chg="del">
          <ac:chgData name="Venkatasubramanian, Mani V." userId="fbe5ce37-0145-4c31-b84a-b36f8beac5f3" providerId="ADAL" clId="{8B5C79ED-6721-42B3-8DD0-240970456144}" dt="2023-04-04T14:26:21.439" v="6" actId="478"/>
          <ac:inkMkLst>
            <pc:docMk/>
            <pc:sldMk cId="1998004111" sldId="279"/>
            <ac:inkMk id="90" creationId="{07B363AE-663E-4431-B504-10F638BD7FDF}"/>
          </ac:inkMkLst>
        </pc:inkChg>
        <pc:inkChg chg="del">
          <ac:chgData name="Venkatasubramanian, Mani V." userId="fbe5ce37-0145-4c31-b84a-b36f8beac5f3" providerId="ADAL" clId="{8B5C79ED-6721-42B3-8DD0-240970456144}" dt="2023-04-04T14:26:21.439" v="6" actId="478"/>
          <ac:inkMkLst>
            <pc:docMk/>
            <pc:sldMk cId="1998004111" sldId="279"/>
            <ac:inkMk id="95" creationId="{BCCE8190-1E5F-7940-0AB2-B463C494A8A8}"/>
          </ac:inkMkLst>
        </pc:inkChg>
        <pc:inkChg chg="del">
          <ac:chgData name="Venkatasubramanian, Mani V." userId="fbe5ce37-0145-4c31-b84a-b36f8beac5f3" providerId="ADAL" clId="{8B5C79ED-6721-42B3-8DD0-240970456144}" dt="2023-04-04T14:26:21.439" v="6" actId="478"/>
          <ac:inkMkLst>
            <pc:docMk/>
            <pc:sldMk cId="1998004111" sldId="279"/>
            <ac:inkMk id="100" creationId="{5B081794-27FC-9EAC-3040-A68C102DE0A0}"/>
          </ac:inkMkLst>
        </pc:inkChg>
        <pc:inkChg chg="del">
          <ac:chgData name="Venkatasubramanian, Mani V." userId="fbe5ce37-0145-4c31-b84a-b36f8beac5f3" providerId="ADAL" clId="{8B5C79ED-6721-42B3-8DD0-240970456144}" dt="2023-04-04T14:26:21.439" v="6" actId="478"/>
          <ac:inkMkLst>
            <pc:docMk/>
            <pc:sldMk cId="1998004111" sldId="279"/>
            <ac:inkMk id="101" creationId="{0E2E1ED8-9F95-0F77-EBF0-B57C1502D9E6}"/>
          </ac:inkMkLst>
        </pc:inkChg>
        <pc:inkChg chg="del">
          <ac:chgData name="Venkatasubramanian, Mani V." userId="fbe5ce37-0145-4c31-b84a-b36f8beac5f3" providerId="ADAL" clId="{8B5C79ED-6721-42B3-8DD0-240970456144}" dt="2023-04-04T14:26:21.439" v="6" actId="478"/>
          <ac:inkMkLst>
            <pc:docMk/>
            <pc:sldMk cId="1998004111" sldId="279"/>
            <ac:inkMk id="102" creationId="{029FAA8D-5448-6139-18B7-F09C874AF922}"/>
          </ac:inkMkLst>
        </pc:inkChg>
        <pc:inkChg chg="del">
          <ac:chgData name="Venkatasubramanian, Mani V." userId="fbe5ce37-0145-4c31-b84a-b36f8beac5f3" providerId="ADAL" clId="{8B5C79ED-6721-42B3-8DD0-240970456144}" dt="2023-04-04T14:26:21.439" v="6" actId="478"/>
          <ac:inkMkLst>
            <pc:docMk/>
            <pc:sldMk cId="1998004111" sldId="279"/>
            <ac:inkMk id="112" creationId="{36012AD5-DF9E-BBE3-94DE-1FFCCE3AEEDA}"/>
          </ac:inkMkLst>
        </pc:inkChg>
        <pc:inkChg chg="del">
          <ac:chgData name="Venkatasubramanian, Mani V." userId="fbe5ce37-0145-4c31-b84a-b36f8beac5f3" providerId="ADAL" clId="{8B5C79ED-6721-42B3-8DD0-240970456144}" dt="2023-04-04T14:26:21.439" v="6" actId="478"/>
          <ac:inkMkLst>
            <pc:docMk/>
            <pc:sldMk cId="1998004111" sldId="279"/>
            <ac:inkMk id="113" creationId="{2C703858-2A46-3768-D944-DAEAF53D9CDA}"/>
          </ac:inkMkLst>
        </pc:inkChg>
        <pc:inkChg chg="del">
          <ac:chgData name="Venkatasubramanian, Mani V." userId="fbe5ce37-0145-4c31-b84a-b36f8beac5f3" providerId="ADAL" clId="{8B5C79ED-6721-42B3-8DD0-240970456144}" dt="2023-04-04T14:26:21.439" v="6" actId="478"/>
          <ac:inkMkLst>
            <pc:docMk/>
            <pc:sldMk cId="1998004111" sldId="279"/>
            <ac:inkMk id="120" creationId="{2AE3645E-6182-F07A-DBDA-E46A9FAB6F52}"/>
          </ac:inkMkLst>
        </pc:inkChg>
        <pc:inkChg chg="del">
          <ac:chgData name="Venkatasubramanian, Mani V." userId="fbe5ce37-0145-4c31-b84a-b36f8beac5f3" providerId="ADAL" clId="{8B5C79ED-6721-42B3-8DD0-240970456144}" dt="2023-04-04T14:26:21.439" v="6" actId="478"/>
          <ac:inkMkLst>
            <pc:docMk/>
            <pc:sldMk cId="1998004111" sldId="279"/>
            <ac:inkMk id="121" creationId="{06CFBB04-4CAD-6ADC-9468-8DF1AF066969}"/>
          </ac:inkMkLst>
        </pc:inkChg>
        <pc:inkChg chg="del">
          <ac:chgData name="Venkatasubramanian, Mani V." userId="fbe5ce37-0145-4c31-b84a-b36f8beac5f3" providerId="ADAL" clId="{8B5C79ED-6721-42B3-8DD0-240970456144}" dt="2023-04-04T14:26:21.439" v="6" actId="478"/>
          <ac:inkMkLst>
            <pc:docMk/>
            <pc:sldMk cId="1998004111" sldId="279"/>
            <ac:inkMk id="130" creationId="{C0574E96-438D-D7DC-9048-635FCD8449CB}"/>
          </ac:inkMkLst>
        </pc:inkChg>
        <pc:inkChg chg="del">
          <ac:chgData name="Venkatasubramanian, Mani V." userId="fbe5ce37-0145-4c31-b84a-b36f8beac5f3" providerId="ADAL" clId="{8B5C79ED-6721-42B3-8DD0-240970456144}" dt="2023-04-04T14:26:21.439" v="6" actId="478"/>
          <ac:inkMkLst>
            <pc:docMk/>
            <pc:sldMk cId="1998004111" sldId="279"/>
            <ac:inkMk id="131" creationId="{A8BEE591-F7F6-5680-DD3E-3A91E1B34237}"/>
          </ac:inkMkLst>
        </pc:inkChg>
        <pc:inkChg chg="del">
          <ac:chgData name="Venkatasubramanian, Mani V." userId="fbe5ce37-0145-4c31-b84a-b36f8beac5f3" providerId="ADAL" clId="{8B5C79ED-6721-42B3-8DD0-240970456144}" dt="2023-04-04T14:26:21.439" v="6" actId="478"/>
          <ac:inkMkLst>
            <pc:docMk/>
            <pc:sldMk cId="1998004111" sldId="279"/>
            <ac:inkMk id="154" creationId="{66BB3B0D-EE5F-9F2E-FF06-0D51C3C0EC79}"/>
          </ac:inkMkLst>
        </pc:inkChg>
        <pc:inkChg chg="del">
          <ac:chgData name="Venkatasubramanian, Mani V." userId="fbe5ce37-0145-4c31-b84a-b36f8beac5f3" providerId="ADAL" clId="{8B5C79ED-6721-42B3-8DD0-240970456144}" dt="2023-04-04T14:26:21.439" v="6" actId="478"/>
          <ac:inkMkLst>
            <pc:docMk/>
            <pc:sldMk cId="1998004111" sldId="279"/>
            <ac:inkMk id="155" creationId="{083E8F54-1C13-4E5D-49D6-A1ED576B68F4}"/>
          </ac:inkMkLst>
        </pc:inkChg>
        <pc:inkChg chg="del">
          <ac:chgData name="Venkatasubramanian, Mani V." userId="fbe5ce37-0145-4c31-b84a-b36f8beac5f3" providerId="ADAL" clId="{8B5C79ED-6721-42B3-8DD0-240970456144}" dt="2023-04-04T14:26:21.439" v="6" actId="478"/>
          <ac:inkMkLst>
            <pc:docMk/>
            <pc:sldMk cId="1998004111" sldId="279"/>
            <ac:inkMk id="156" creationId="{7B98ECD4-A65D-037E-B48C-18619C1E1CC1}"/>
          </ac:inkMkLst>
        </pc:inkChg>
        <pc:inkChg chg="del">
          <ac:chgData name="Venkatasubramanian, Mani V." userId="fbe5ce37-0145-4c31-b84a-b36f8beac5f3" providerId="ADAL" clId="{8B5C79ED-6721-42B3-8DD0-240970456144}" dt="2023-04-04T14:26:21.439" v="6" actId="478"/>
          <ac:inkMkLst>
            <pc:docMk/>
            <pc:sldMk cId="1998004111" sldId="279"/>
            <ac:inkMk id="159" creationId="{51F5B76F-F75C-4A3E-9C1C-2CC28D475629}"/>
          </ac:inkMkLst>
        </pc:inkChg>
        <pc:inkChg chg="del">
          <ac:chgData name="Venkatasubramanian, Mani V." userId="fbe5ce37-0145-4c31-b84a-b36f8beac5f3" providerId="ADAL" clId="{8B5C79ED-6721-42B3-8DD0-240970456144}" dt="2023-04-04T14:26:21.439" v="6" actId="478"/>
          <ac:inkMkLst>
            <pc:docMk/>
            <pc:sldMk cId="1998004111" sldId="279"/>
            <ac:inkMk id="167" creationId="{DF3D25EA-5AFF-2222-987E-19DDC2A91925}"/>
          </ac:inkMkLst>
        </pc:inkChg>
        <pc:inkChg chg="del">
          <ac:chgData name="Venkatasubramanian, Mani V." userId="fbe5ce37-0145-4c31-b84a-b36f8beac5f3" providerId="ADAL" clId="{8B5C79ED-6721-42B3-8DD0-240970456144}" dt="2023-04-04T14:26:21.439" v="6" actId="478"/>
          <ac:inkMkLst>
            <pc:docMk/>
            <pc:sldMk cId="1998004111" sldId="279"/>
            <ac:inkMk id="168" creationId="{BB56A936-D22A-730B-4839-A35988C67EA4}"/>
          </ac:inkMkLst>
        </pc:inkChg>
        <pc:inkChg chg="del">
          <ac:chgData name="Venkatasubramanian, Mani V." userId="fbe5ce37-0145-4c31-b84a-b36f8beac5f3" providerId="ADAL" clId="{8B5C79ED-6721-42B3-8DD0-240970456144}" dt="2023-04-04T14:26:21.439" v="6" actId="478"/>
          <ac:inkMkLst>
            <pc:docMk/>
            <pc:sldMk cId="1998004111" sldId="279"/>
            <ac:inkMk id="169" creationId="{30F1FD92-ED54-F917-8E50-C206F73360AA}"/>
          </ac:inkMkLst>
        </pc:inkChg>
        <pc:inkChg chg="del">
          <ac:chgData name="Venkatasubramanian, Mani V." userId="fbe5ce37-0145-4c31-b84a-b36f8beac5f3" providerId="ADAL" clId="{8B5C79ED-6721-42B3-8DD0-240970456144}" dt="2023-04-04T14:26:21.439" v="6" actId="478"/>
          <ac:inkMkLst>
            <pc:docMk/>
            <pc:sldMk cId="1998004111" sldId="279"/>
            <ac:inkMk id="174" creationId="{5F569E3F-BEB3-F9C8-EE0F-E6F98D997251}"/>
          </ac:inkMkLst>
        </pc:inkChg>
      </pc:sldChg>
      <pc:sldChg chg="delSp mod">
        <pc:chgData name="Venkatasubramanian, Mani V." userId="fbe5ce37-0145-4c31-b84a-b36f8beac5f3" providerId="ADAL" clId="{8B5C79ED-6721-42B3-8DD0-240970456144}" dt="2023-04-04T14:26:26.678" v="7" actId="478"/>
        <pc:sldMkLst>
          <pc:docMk/>
          <pc:sldMk cId="3255075845" sldId="280"/>
        </pc:sldMkLst>
        <pc:inkChg chg="del">
          <ac:chgData name="Venkatasubramanian, Mani V." userId="fbe5ce37-0145-4c31-b84a-b36f8beac5f3" providerId="ADAL" clId="{8B5C79ED-6721-42B3-8DD0-240970456144}" dt="2023-04-04T14:26:26.678" v="7" actId="478"/>
          <ac:inkMkLst>
            <pc:docMk/>
            <pc:sldMk cId="3255075845" sldId="280"/>
            <ac:inkMk id="18" creationId="{6AC44FAA-223C-D23E-6E55-5BCB33EF4D40}"/>
          </ac:inkMkLst>
        </pc:inkChg>
        <pc:inkChg chg="del">
          <ac:chgData name="Venkatasubramanian, Mani V." userId="fbe5ce37-0145-4c31-b84a-b36f8beac5f3" providerId="ADAL" clId="{8B5C79ED-6721-42B3-8DD0-240970456144}" dt="2023-04-04T14:26:26.678" v="7" actId="478"/>
          <ac:inkMkLst>
            <pc:docMk/>
            <pc:sldMk cId="3255075845" sldId="280"/>
            <ac:inkMk id="23" creationId="{56D98F3E-68A3-B310-9B20-7236989DF6DD}"/>
          </ac:inkMkLst>
        </pc:inkChg>
        <pc:inkChg chg="del">
          <ac:chgData name="Venkatasubramanian, Mani V." userId="fbe5ce37-0145-4c31-b84a-b36f8beac5f3" providerId="ADAL" clId="{8B5C79ED-6721-42B3-8DD0-240970456144}" dt="2023-04-04T14:26:26.678" v="7" actId="478"/>
          <ac:inkMkLst>
            <pc:docMk/>
            <pc:sldMk cId="3255075845" sldId="280"/>
            <ac:inkMk id="52" creationId="{8C9484AA-CF93-7A4D-C470-1070DC5650A2}"/>
          </ac:inkMkLst>
        </pc:inkChg>
        <pc:inkChg chg="del">
          <ac:chgData name="Venkatasubramanian, Mani V." userId="fbe5ce37-0145-4c31-b84a-b36f8beac5f3" providerId="ADAL" clId="{8B5C79ED-6721-42B3-8DD0-240970456144}" dt="2023-04-04T14:26:26.678" v="7" actId="478"/>
          <ac:inkMkLst>
            <pc:docMk/>
            <pc:sldMk cId="3255075845" sldId="280"/>
            <ac:inkMk id="65" creationId="{DE20C5F7-5B59-DBA4-685E-3C94604E633F}"/>
          </ac:inkMkLst>
        </pc:inkChg>
        <pc:inkChg chg="del">
          <ac:chgData name="Venkatasubramanian, Mani V." userId="fbe5ce37-0145-4c31-b84a-b36f8beac5f3" providerId="ADAL" clId="{8B5C79ED-6721-42B3-8DD0-240970456144}" dt="2023-04-04T14:26:26.678" v="7" actId="478"/>
          <ac:inkMkLst>
            <pc:docMk/>
            <pc:sldMk cId="3255075845" sldId="280"/>
            <ac:inkMk id="78" creationId="{67898FD1-7B45-64D0-11D7-8678FC9BCE2A}"/>
          </ac:inkMkLst>
        </pc:inkChg>
        <pc:inkChg chg="del">
          <ac:chgData name="Venkatasubramanian, Mani V." userId="fbe5ce37-0145-4c31-b84a-b36f8beac5f3" providerId="ADAL" clId="{8B5C79ED-6721-42B3-8DD0-240970456144}" dt="2023-04-04T14:26:26.678" v="7" actId="478"/>
          <ac:inkMkLst>
            <pc:docMk/>
            <pc:sldMk cId="3255075845" sldId="280"/>
            <ac:inkMk id="79" creationId="{16CC0549-D5AE-C4B8-1661-267261E70634}"/>
          </ac:inkMkLst>
        </pc:inkChg>
        <pc:inkChg chg="del">
          <ac:chgData name="Venkatasubramanian, Mani V." userId="fbe5ce37-0145-4c31-b84a-b36f8beac5f3" providerId="ADAL" clId="{8B5C79ED-6721-42B3-8DD0-240970456144}" dt="2023-04-04T14:26:26.678" v="7" actId="478"/>
          <ac:inkMkLst>
            <pc:docMk/>
            <pc:sldMk cId="3255075845" sldId="280"/>
            <ac:inkMk id="80" creationId="{2642E180-B428-5B0E-B8E3-B80B75AA6C84}"/>
          </ac:inkMkLst>
        </pc:inkChg>
        <pc:inkChg chg="del">
          <ac:chgData name="Venkatasubramanian, Mani V." userId="fbe5ce37-0145-4c31-b84a-b36f8beac5f3" providerId="ADAL" clId="{8B5C79ED-6721-42B3-8DD0-240970456144}" dt="2023-04-04T14:26:26.678" v="7" actId="478"/>
          <ac:inkMkLst>
            <pc:docMk/>
            <pc:sldMk cId="3255075845" sldId="280"/>
            <ac:inkMk id="81" creationId="{348C1E3A-C69A-42FF-5DAB-1FB9C0BA5956}"/>
          </ac:inkMkLst>
        </pc:inkChg>
        <pc:inkChg chg="del">
          <ac:chgData name="Venkatasubramanian, Mani V." userId="fbe5ce37-0145-4c31-b84a-b36f8beac5f3" providerId="ADAL" clId="{8B5C79ED-6721-42B3-8DD0-240970456144}" dt="2023-04-04T14:26:26.678" v="7" actId="478"/>
          <ac:inkMkLst>
            <pc:docMk/>
            <pc:sldMk cId="3255075845" sldId="280"/>
            <ac:inkMk id="82" creationId="{222CCC4E-4261-11B1-6118-9827E80F6FB4}"/>
          </ac:inkMkLst>
        </pc:inkChg>
        <pc:inkChg chg="del">
          <ac:chgData name="Venkatasubramanian, Mani V." userId="fbe5ce37-0145-4c31-b84a-b36f8beac5f3" providerId="ADAL" clId="{8B5C79ED-6721-42B3-8DD0-240970456144}" dt="2023-04-04T14:26:26.678" v="7" actId="478"/>
          <ac:inkMkLst>
            <pc:docMk/>
            <pc:sldMk cId="3255075845" sldId="280"/>
            <ac:inkMk id="113" creationId="{FE147F77-C356-1FDC-EE46-D5A4F265B254}"/>
          </ac:inkMkLst>
        </pc:inkChg>
        <pc:inkChg chg="del">
          <ac:chgData name="Venkatasubramanian, Mani V." userId="fbe5ce37-0145-4c31-b84a-b36f8beac5f3" providerId="ADAL" clId="{8B5C79ED-6721-42B3-8DD0-240970456144}" dt="2023-04-04T14:26:26.678" v="7" actId="478"/>
          <ac:inkMkLst>
            <pc:docMk/>
            <pc:sldMk cId="3255075845" sldId="280"/>
            <ac:inkMk id="139" creationId="{9702FDFD-1945-34F8-E0DE-D67557F2BBB4}"/>
          </ac:inkMkLst>
        </pc:inkChg>
        <pc:inkChg chg="del">
          <ac:chgData name="Venkatasubramanian, Mani V." userId="fbe5ce37-0145-4c31-b84a-b36f8beac5f3" providerId="ADAL" clId="{8B5C79ED-6721-42B3-8DD0-240970456144}" dt="2023-04-04T14:26:26.678" v="7" actId="478"/>
          <ac:inkMkLst>
            <pc:docMk/>
            <pc:sldMk cId="3255075845" sldId="280"/>
            <ac:inkMk id="140" creationId="{599A0A05-DB14-80D8-EC98-88A48AE8EBC5}"/>
          </ac:inkMkLst>
        </pc:inkChg>
        <pc:inkChg chg="del">
          <ac:chgData name="Venkatasubramanian, Mani V." userId="fbe5ce37-0145-4c31-b84a-b36f8beac5f3" providerId="ADAL" clId="{8B5C79ED-6721-42B3-8DD0-240970456144}" dt="2023-04-04T14:26:26.678" v="7" actId="478"/>
          <ac:inkMkLst>
            <pc:docMk/>
            <pc:sldMk cId="3255075845" sldId="280"/>
            <ac:inkMk id="141" creationId="{26CF309E-5776-DDD1-EB5A-68ACD47C4532}"/>
          </ac:inkMkLst>
        </pc:inkChg>
        <pc:inkChg chg="del">
          <ac:chgData name="Venkatasubramanian, Mani V." userId="fbe5ce37-0145-4c31-b84a-b36f8beac5f3" providerId="ADAL" clId="{8B5C79ED-6721-42B3-8DD0-240970456144}" dt="2023-04-04T14:26:26.678" v="7" actId="478"/>
          <ac:inkMkLst>
            <pc:docMk/>
            <pc:sldMk cId="3255075845" sldId="280"/>
            <ac:inkMk id="142" creationId="{A2E9C13A-0536-09E5-F21C-ECD99F29876B}"/>
          </ac:inkMkLst>
        </pc:inkChg>
        <pc:inkChg chg="del">
          <ac:chgData name="Venkatasubramanian, Mani V." userId="fbe5ce37-0145-4c31-b84a-b36f8beac5f3" providerId="ADAL" clId="{8B5C79ED-6721-42B3-8DD0-240970456144}" dt="2023-04-04T14:26:26.678" v="7" actId="478"/>
          <ac:inkMkLst>
            <pc:docMk/>
            <pc:sldMk cId="3255075845" sldId="280"/>
            <ac:inkMk id="143" creationId="{ACAD305E-3005-D0C8-B6AF-EC2C379D085B}"/>
          </ac:inkMkLst>
        </pc:inkChg>
        <pc:inkChg chg="del">
          <ac:chgData name="Venkatasubramanian, Mani V." userId="fbe5ce37-0145-4c31-b84a-b36f8beac5f3" providerId="ADAL" clId="{8B5C79ED-6721-42B3-8DD0-240970456144}" dt="2023-04-04T14:26:26.678" v="7" actId="478"/>
          <ac:inkMkLst>
            <pc:docMk/>
            <pc:sldMk cId="3255075845" sldId="280"/>
            <ac:inkMk id="144" creationId="{543E0646-5BE2-1310-F104-A9A4043825E2}"/>
          </ac:inkMkLst>
        </pc:inkChg>
        <pc:inkChg chg="del">
          <ac:chgData name="Venkatasubramanian, Mani V." userId="fbe5ce37-0145-4c31-b84a-b36f8beac5f3" providerId="ADAL" clId="{8B5C79ED-6721-42B3-8DD0-240970456144}" dt="2023-04-04T14:26:26.678" v="7" actId="478"/>
          <ac:inkMkLst>
            <pc:docMk/>
            <pc:sldMk cId="3255075845" sldId="280"/>
            <ac:inkMk id="155" creationId="{E6766CD6-4513-04B4-EC8E-91056E7FDFF0}"/>
          </ac:inkMkLst>
        </pc:inkChg>
        <pc:inkChg chg="del">
          <ac:chgData name="Venkatasubramanian, Mani V." userId="fbe5ce37-0145-4c31-b84a-b36f8beac5f3" providerId="ADAL" clId="{8B5C79ED-6721-42B3-8DD0-240970456144}" dt="2023-04-04T14:26:26.678" v="7" actId="478"/>
          <ac:inkMkLst>
            <pc:docMk/>
            <pc:sldMk cId="3255075845" sldId="280"/>
            <ac:inkMk id="156" creationId="{4CB7B14C-47D3-83AD-14F7-1CF3EA6AD9DF}"/>
          </ac:inkMkLst>
        </pc:inkChg>
        <pc:inkChg chg="del">
          <ac:chgData name="Venkatasubramanian, Mani V." userId="fbe5ce37-0145-4c31-b84a-b36f8beac5f3" providerId="ADAL" clId="{8B5C79ED-6721-42B3-8DD0-240970456144}" dt="2023-04-04T14:26:26.678" v="7" actId="478"/>
          <ac:inkMkLst>
            <pc:docMk/>
            <pc:sldMk cId="3255075845" sldId="280"/>
            <ac:inkMk id="157" creationId="{2E2D7587-5C04-9914-6053-A965A96EDE99}"/>
          </ac:inkMkLst>
        </pc:inkChg>
        <pc:inkChg chg="del">
          <ac:chgData name="Venkatasubramanian, Mani V." userId="fbe5ce37-0145-4c31-b84a-b36f8beac5f3" providerId="ADAL" clId="{8B5C79ED-6721-42B3-8DD0-240970456144}" dt="2023-04-04T14:26:26.678" v="7" actId="478"/>
          <ac:inkMkLst>
            <pc:docMk/>
            <pc:sldMk cId="3255075845" sldId="280"/>
            <ac:inkMk id="158" creationId="{C13D4FD7-8A2E-FAA8-3492-5A3AC0D468EB}"/>
          </ac:inkMkLst>
        </pc:inkChg>
        <pc:inkChg chg="del">
          <ac:chgData name="Venkatasubramanian, Mani V." userId="fbe5ce37-0145-4c31-b84a-b36f8beac5f3" providerId="ADAL" clId="{8B5C79ED-6721-42B3-8DD0-240970456144}" dt="2023-04-04T14:26:26.678" v="7" actId="478"/>
          <ac:inkMkLst>
            <pc:docMk/>
            <pc:sldMk cId="3255075845" sldId="280"/>
            <ac:inkMk id="159" creationId="{B5082A80-B296-9303-2B75-229E831FDDA7}"/>
          </ac:inkMkLst>
        </pc:inkChg>
        <pc:inkChg chg="del">
          <ac:chgData name="Venkatasubramanian, Mani V." userId="fbe5ce37-0145-4c31-b84a-b36f8beac5f3" providerId="ADAL" clId="{8B5C79ED-6721-42B3-8DD0-240970456144}" dt="2023-04-04T14:26:26.678" v="7" actId="478"/>
          <ac:inkMkLst>
            <pc:docMk/>
            <pc:sldMk cId="3255075845" sldId="280"/>
            <ac:inkMk id="179" creationId="{03DD879D-A20B-E08E-FF01-F7C885E81211}"/>
          </ac:inkMkLst>
        </pc:inkChg>
        <pc:inkChg chg="del">
          <ac:chgData name="Venkatasubramanian, Mani V." userId="fbe5ce37-0145-4c31-b84a-b36f8beac5f3" providerId="ADAL" clId="{8B5C79ED-6721-42B3-8DD0-240970456144}" dt="2023-04-04T14:26:26.678" v="7" actId="478"/>
          <ac:inkMkLst>
            <pc:docMk/>
            <pc:sldMk cId="3255075845" sldId="280"/>
            <ac:inkMk id="180" creationId="{D9E2DFB9-1A3C-EBDA-0B06-F8679031BBE2}"/>
          </ac:inkMkLst>
        </pc:inkChg>
        <pc:inkChg chg="del">
          <ac:chgData name="Venkatasubramanian, Mani V." userId="fbe5ce37-0145-4c31-b84a-b36f8beac5f3" providerId="ADAL" clId="{8B5C79ED-6721-42B3-8DD0-240970456144}" dt="2023-04-04T14:26:26.678" v="7" actId="478"/>
          <ac:inkMkLst>
            <pc:docMk/>
            <pc:sldMk cId="3255075845" sldId="280"/>
            <ac:inkMk id="183" creationId="{579DB9F3-73B2-401F-7496-CB4644CEB118}"/>
          </ac:inkMkLst>
        </pc:inkChg>
        <pc:inkChg chg="del">
          <ac:chgData name="Venkatasubramanian, Mani V." userId="fbe5ce37-0145-4c31-b84a-b36f8beac5f3" providerId="ADAL" clId="{8B5C79ED-6721-42B3-8DD0-240970456144}" dt="2023-04-04T14:26:26.678" v="7" actId="478"/>
          <ac:inkMkLst>
            <pc:docMk/>
            <pc:sldMk cId="3255075845" sldId="280"/>
            <ac:inkMk id="184" creationId="{EDC331F2-E1A7-337D-12FB-B6120886D18D}"/>
          </ac:inkMkLst>
        </pc:inkChg>
        <pc:inkChg chg="del">
          <ac:chgData name="Venkatasubramanian, Mani V." userId="fbe5ce37-0145-4c31-b84a-b36f8beac5f3" providerId="ADAL" clId="{8B5C79ED-6721-42B3-8DD0-240970456144}" dt="2023-04-04T14:26:26.678" v="7" actId="478"/>
          <ac:inkMkLst>
            <pc:docMk/>
            <pc:sldMk cId="3255075845" sldId="280"/>
            <ac:inkMk id="185" creationId="{ED04747D-5B50-054F-93D5-3071ABF06DAB}"/>
          </ac:inkMkLst>
        </pc:inkChg>
        <pc:inkChg chg="del">
          <ac:chgData name="Venkatasubramanian, Mani V." userId="fbe5ce37-0145-4c31-b84a-b36f8beac5f3" providerId="ADAL" clId="{8B5C79ED-6721-42B3-8DD0-240970456144}" dt="2023-04-04T14:26:26.678" v="7" actId="478"/>
          <ac:inkMkLst>
            <pc:docMk/>
            <pc:sldMk cId="3255075845" sldId="280"/>
            <ac:inkMk id="188" creationId="{F73A306D-20D1-6A67-BE14-07C66F555001}"/>
          </ac:inkMkLst>
        </pc:inkChg>
      </pc:sldChg>
      <pc:sldChg chg="delSp mod">
        <pc:chgData name="Venkatasubramanian, Mani V." userId="fbe5ce37-0145-4c31-b84a-b36f8beac5f3" providerId="ADAL" clId="{8B5C79ED-6721-42B3-8DD0-240970456144}" dt="2023-04-04T14:26:29.441" v="8" actId="478"/>
        <pc:sldMkLst>
          <pc:docMk/>
          <pc:sldMk cId="302795284" sldId="281"/>
        </pc:sldMkLst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17" creationId="{90CE60E2-3DAB-58F0-91B7-08B3B040000A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27" creationId="{E21138FF-9ED3-645A-B728-2D30A61518E5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46" creationId="{CABC9DE7-FF4C-F750-5929-93B358B27A05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47" creationId="{5BBA145A-DE40-F010-EAE0-4CCA69259F37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48" creationId="{F37234BA-8250-17CB-AC00-C4195F90DED8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49" creationId="{C78D1AFB-688B-99EA-E3B2-7712A7D94B3B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50" creationId="{41222371-8F7E-FE47-9CC6-B34DB51FC02C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51" creationId="{2A1E7124-2C17-C146-BE9A-0AE80B9F4A4E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52" creationId="{0D520541-3F85-3949-F777-4C225E43B490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53" creationId="{36FF4FBA-5F7A-CA32-B9CF-779B0A473835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67" creationId="{3851393C-9CC1-8D70-CADF-1BAF82DB0952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68" creationId="{62F53772-2332-990B-947E-8E9F5C4FFF3B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69" creationId="{DDF84038-5818-A9BC-9428-AC80468464DF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70" creationId="{E44A244D-45D7-A159-F5BB-1A7D8EB5A652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71" creationId="{4DF3F7C3-1428-9D2B-A814-ED4CC0AFB35E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72" creationId="{8D357DBE-05D4-4861-BCB9-6B17755F4933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73" creationId="{BBA3D706-7BEA-EAFD-42E7-3BD2FFF657D0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74" creationId="{3615F78F-6B9D-9A66-5C24-0B7DF3AB0D6C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75" creationId="{625DAA5A-B68E-190D-CED2-85CE0D8FA2F1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76" creationId="{5F0DBAA0-9EA7-FAB5-B9C7-AE2E541B076E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77" creationId="{2D1C62D8-8965-1E0D-4E03-18DEF33C6459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122" creationId="{46790396-3A7D-05E5-B0A0-C399A0A8D86B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125" creationId="{E3AD38EE-A734-A9BD-3E30-868FBA364656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126" creationId="{A6ADDE21-246D-B972-B373-4ADE4388599B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134" creationId="{65C82173-FB07-5E21-943B-862158095EE1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136" creationId="{E924F4CE-2592-B81E-DE9C-FB4B7468C0BC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148" creationId="{5E76B671-576E-91CC-84B9-F087AE8A6FE5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149" creationId="{591205EF-2159-1E52-45C3-2CA9B10FC165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163" creationId="{B473C2A0-0D4E-1911-0832-773092320982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183" creationId="{3DE00893-5330-278B-922A-2A65D6987C91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184" creationId="{5C1C8EAD-0A87-2786-CF94-33FEED3D50A0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202" creationId="{676E8D16-5274-1CF8-F2B2-89BC80773090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204" creationId="{AAB08F0C-8F2E-777C-CD76-5B0C14E05639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221" creationId="{604CBEA4-3CA8-7F12-0A71-8826B2BAEF9D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222" creationId="{1EC9D984-BF95-C3C3-082D-8471C651A9EF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228" creationId="{1C65DEE8-84C7-7B04-2297-64E672903F1D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229" creationId="{5EB80974-8EE2-42E0-8F31-72D7C7A301F1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230" creationId="{3017E192-6900-E032-C8D0-30115B4ED840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243" creationId="{EF3C65FF-F399-225E-850D-5FD0B221F3F5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272" creationId="{0500E7BA-37B7-FCB1-2A8D-66DC0E8014EC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273" creationId="{9454CA30-DFA5-F519-495F-F182D2E9DCE7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274" creationId="{E7BCD7CF-F934-6F59-A2DC-E036925E1451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282" creationId="{27076245-0D21-C9D3-E8D3-E024D4018E1C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283" creationId="{B246B183-0891-3873-E3A8-61D32A3FBFA2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293" creationId="{19A13429-B983-FC55-BC83-8D4AEACC9112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299" creationId="{497B798B-B9F4-E2E1-D9DC-A78C9FDF4BAA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302" creationId="{F5186AA4-D346-D527-76B4-171346FA4425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321" creationId="{B6FFBE0D-D0C3-59AE-EB79-CC63D2887C47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322" creationId="{E48837B2-6B05-D21D-0DB9-9B48782A6695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323" creationId="{D615FB3D-1F10-DE28-AA59-E65F156C0BEC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334" creationId="{E4A55239-20E4-52A2-6AE9-843471B589FC}"/>
          </ac:inkMkLst>
        </pc:inkChg>
        <pc:inkChg chg="del">
          <ac:chgData name="Venkatasubramanian, Mani V." userId="fbe5ce37-0145-4c31-b84a-b36f8beac5f3" providerId="ADAL" clId="{8B5C79ED-6721-42B3-8DD0-240970456144}" dt="2023-04-04T14:26:29.441" v="8" actId="478"/>
          <ac:inkMkLst>
            <pc:docMk/>
            <pc:sldMk cId="302795284" sldId="281"/>
            <ac:inkMk id="338" creationId="{189ABC41-1836-C30B-74F0-7C586B8D76F7}"/>
          </ac:inkMkLst>
        </pc:inkChg>
      </pc:sldChg>
      <pc:sldChg chg="delSp mod">
        <pc:chgData name="Venkatasubramanian, Mani V." userId="fbe5ce37-0145-4c31-b84a-b36f8beac5f3" providerId="ADAL" clId="{8B5C79ED-6721-42B3-8DD0-240970456144}" dt="2023-04-04T14:26:31.917" v="9" actId="478"/>
        <pc:sldMkLst>
          <pc:docMk/>
          <pc:sldMk cId="3552601502" sldId="282"/>
        </pc:sldMkLst>
        <pc:inkChg chg="del">
          <ac:chgData name="Venkatasubramanian, Mani V." userId="fbe5ce37-0145-4c31-b84a-b36f8beac5f3" providerId="ADAL" clId="{8B5C79ED-6721-42B3-8DD0-240970456144}" dt="2023-04-04T14:26:31.917" v="9" actId="478"/>
          <ac:inkMkLst>
            <pc:docMk/>
            <pc:sldMk cId="3552601502" sldId="282"/>
            <ac:inkMk id="30" creationId="{AE9D2487-933E-2491-C05C-E0D6632D5DE0}"/>
          </ac:inkMkLst>
        </pc:inkChg>
        <pc:inkChg chg="del">
          <ac:chgData name="Venkatasubramanian, Mani V." userId="fbe5ce37-0145-4c31-b84a-b36f8beac5f3" providerId="ADAL" clId="{8B5C79ED-6721-42B3-8DD0-240970456144}" dt="2023-04-04T14:26:31.917" v="9" actId="478"/>
          <ac:inkMkLst>
            <pc:docMk/>
            <pc:sldMk cId="3552601502" sldId="282"/>
            <ac:inkMk id="31" creationId="{793DCF04-660D-61DE-DF3F-CD9E8806BFF1}"/>
          </ac:inkMkLst>
        </pc:inkChg>
        <pc:inkChg chg="del">
          <ac:chgData name="Venkatasubramanian, Mani V." userId="fbe5ce37-0145-4c31-b84a-b36f8beac5f3" providerId="ADAL" clId="{8B5C79ED-6721-42B3-8DD0-240970456144}" dt="2023-04-04T14:26:31.917" v="9" actId="478"/>
          <ac:inkMkLst>
            <pc:docMk/>
            <pc:sldMk cId="3552601502" sldId="282"/>
            <ac:inkMk id="32" creationId="{DF5324E3-1865-A0FA-1310-FBA2781D37E5}"/>
          </ac:inkMkLst>
        </pc:inkChg>
        <pc:inkChg chg="del">
          <ac:chgData name="Venkatasubramanian, Mani V." userId="fbe5ce37-0145-4c31-b84a-b36f8beac5f3" providerId="ADAL" clId="{8B5C79ED-6721-42B3-8DD0-240970456144}" dt="2023-04-04T14:26:31.917" v="9" actId="478"/>
          <ac:inkMkLst>
            <pc:docMk/>
            <pc:sldMk cId="3552601502" sldId="282"/>
            <ac:inkMk id="33" creationId="{F06DD9B6-938F-7664-B08A-ECD610034515}"/>
          </ac:inkMkLst>
        </pc:inkChg>
        <pc:inkChg chg="del">
          <ac:chgData name="Venkatasubramanian, Mani V." userId="fbe5ce37-0145-4c31-b84a-b36f8beac5f3" providerId="ADAL" clId="{8B5C79ED-6721-42B3-8DD0-240970456144}" dt="2023-04-04T14:26:31.917" v="9" actId="478"/>
          <ac:inkMkLst>
            <pc:docMk/>
            <pc:sldMk cId="3552601502" sldId="282"/>
            <ac:inkMk id="34" creationId="{5212FF9B-7DD8-31B5-8FED-B07B0F50EA38}"/>
          </ac:inkMkLst>
        </pc:inkChg>
        <pc:inkChg chg="del">
          <ac:chgData name="Venkatasubramanian, Mani V." userId="fbe5ce37-0145-4c31-b84a-b36f8beac5f3" providerId="ADAL" clId="{8B5C79ED-6721-42B3-8DD0-240970456144}" dt="2023-04-04T14:26:31.917" v="9" actId="478"/>
          <ac:inkMkLst>
            <pc:docMk/>
            <pc:sldMk cId="3552601502" sldId="282"/>
            <ac:inkMk id="45" creationId="{417257B4-5155-0B83-6CB2-4C97B62FD504}"/>
          </ac:inkMkLst>
        </pc:inkChg>
        <pc:inkChg chg="del">
          <ac:chgData name="Venkatasubramanian, Mani V." userId="fbe5ce37-0145-4c31-b84a-b36f8beac5f3" providerId="ADAL" clId="{8B5C79ED-6721-42B3-8DD0-240970456144}" dt="2023-04-04T14:26:31.917" v="9" actId="478"/>
          <ac:inkMkLst>
            <pc:docMk/>
            <pc:sldMk cId="3552601502" sldId="282"/>
            <ac:inkMk id="46" creationId="{A01C4FEA-47DC-44F5-8954-90B13FFDF59E}"/>
          </ac:inkMkLst>
        </pc:inkChg>
        <pc:inkChg chg="del">
          <ac:chgData name="Venkatasubramanian, Mani V." userId="fbe5ce37-0145-4c31-b84a-b36f8beac5f3" providerId="ADAL" clId="{8B5C79ED-6721-42B3-8DD0-240970456144}" dt="2023-04-04T14:26:31.917" v="9" actId="478"/>
          <ac:inkMkLst>
            <pc:docMk/>
            <pc:sldMk cId="3552601502" sldId="282"/>
            <ac:inkMk id="60" creationId="{F03CCF16-7E89-73CE-310F-D266927A1CD1}"/>
          </ac:inkMkLst>
        </pc:inkChg>
        <pc:inkChg chg="del">
          <ac:chgData name="Venkatasubramanian, Mani V." userId="fbe5ce37-0145-4c31-b84a-b36f8beac5f3" providerId="ADAL" clId="{8B5C79ED-6721-42B3-8DD0-240970456144}" dt="2023-04-04T14:26:31.917" v="9" actId="478"/>
          <ac:inkMkLst>
            <pc:docMk/>
            <pc:sldMk cId="3552601502" sldId="282"/>
            <ac:inkMk id="61" creationId="{3381AB17-0B71-66F2-73DE-C55A14A5594B}"/>
          </ac:inkMkLst>
        </pc:inkChg>
        <pc:inkChg chg="del">
          <ac:chgData name="Venkatasubramanian, Mani V." userId="fbe5ce37-0145-4c31-b84a-b36f8beac5f3" providerId="ADAL" clId="{8B5C79ED-6721-42B3-8DD0-240970456144}" dt="2023-04-04T14:26:31.917" v="9" actId="478"/>
          <ac:inkMkLst>
            <pc:docMk/>
            <pc:sldMk cId="3552601502" sldId="282"/>
            <ac:inkMk id="69" creationId="{031B260A-D1C7-16DA-9354-3B1F2939E916}"/>
          </ac:inkMkLst>
        </pc:inkChg>
        <pc:inkChg chg="del">
          <ac:chgData name="Venkatasubramanian, Mani V." userId="fbe5ce37-0145-4c31-b84a-b36f8beac5f3" providerId="ADAL" clId="{8B5C79ED-6721-42B3-8DD0-240970456144}" dt="2023-04-04T14:26:31.917" v="9" actId="478"/>
          <ac:inkMkLst>
            <pc:docMk/>
            <pc:sldMk cId="3552601502" sldId="282"/>
            <ac:inkMk id="83" creationId="{058E62D2-7BF3-CDCB-2D62-04AA33EE9557}"/>
          </ac:inkMkLst>
        </pc:inkChg>
        <pc:inkChg chg="del">
          <ac:chgData name="Venkatasubramanian, Mani V." userId="fbe5ce37-0145-4c31-b84a-b36f8beac5f3" providerId="ADAL" clId="{8B5C79ED-6721-42B3-8DD0-240970456144}" dt="2023-04-04T14:26:31.917" v="9" actId="478"/>
          <ac:inkMkLst>
            <pc:docMk/>
            <pc:sldMk cId="3552601502" sldId="282"/>
            <ac:inkMk id="84" creationId="{9F32BE3B-C646-F6AB-0EF5-F9D90AE989CD}"/>
          </ac:inkMkLst>
        </pc:inkChg>
        <pc:inkChg chg="del">
          <ac:chgData name="Venkatasubramanian, Mani V." userId="fbe5ce37-0145-4c31-b84a-b36f8beac5f3" providerId="ADAL" clId="{8B5C79ED-6721-42B3-8DD0-240970456144}" dt="2023-04-04T14:26:31.917" v="9" actId="478"/>
          <ac:inkMkLst>
            <pc:docMk/>
            <pc:sldMk cId="3552601502" sldId="282"/>
            <ac:inkMk id="85" creationId="{5200A7E1-2C5E-E437-F033-1648E57C195D}"/>
          </ac:inkMkLst>
        </pc:inkChg>
        <pc:inkChg chg="del">
          <ac:chgData name="Venkatasubramanian, Mani V." userId="fbe5ce37-0145-4c31-b84a-b36f8beac5f3" providerId="ADAL" clId="{8B5C79ED-6721-42B3-8DD0-240970456144}" dt="2023-04-04T14:26:31.917" v="9" actId="478"/>
          <ac:inkMkLst>
            <pc:docMk/>
            <pc:sldMk cId="3552601502" sldId="282"/>
            <ac:inkMk id="86" creationId="{8E5FC018-909E-1959-1CEB-21C18E5B72F5}"/>
          </ac:inkMkLst>
        </pc:inkChg>
        <pc:inkChg chg="del">
          <ac:chgData name="Venkatasubramanian, Mani V." userId="fbe5ce37-0145-4c31-b84a-b36f8beac5f3" providerId="ADAL" clId="{8B5C79ED-6721-42B3-8DD0-240970456144}" dt="2023-04-04T14:26:31.917" v="9" actId="478"/>
          <ac:inkMkLst>
            <pc:docMk/>
            <pc:sldMk cId="3552601502" sldId="282"/>
            <ac:inkMk id="106" creationId="{AD6DC3B6-CF2D-529C-101B-D27059761A02}"/>
          </ac:inkMkLst>
        </pc:inkChg>
        <pc:inkChg chg="del">
          <ac:chgData name="Venkatasubramanian, Mani V." userId="fbe5ce37-0145-4c31-b84a-b36f8beac5f3" providerId="ADAL" clId="{8B5C79ED-6721-42B3-8DD0-240970456144}" dt="2023-04-04T14:26:31.917" v="9" actId="478"/>
          <ac:inkMkLst>
            <pc:docMk/>
            <pc:sldMk cId="3552601502" sldId="282"/>
            <ac:inkMk id="107" creationId="{3D43ADD3-62E0-0A8A-3F5B-5BF9F95E2008}"/>
          </ac:inkMkLst>
        </pc:inkChg>
        <pc:inkChg chg="del">
          <ac:chgData name="Venkatasubramanian, Mani V." userId="fbe5ce37-0145-4c31-b84a-b36f8beac5f3" providerId="ADAL" clId="{8B5C79ED-6721-42B3-8DD0-240970456144}" dt="2023-04-04T14:26:31.917" v="9" actId="478"/>
          <ac:inkMkLst>
            <pc:docMk/>
            <pc:sldMk cId="3552601502" sldId="282"/>
            <ac:inkMk id="112" creationId="{DF3B7381-B312-8248-B226-E5E4AA6C85D3}"/>
          </ac:inkMkLst>
        </pc:inkChg>
        <pc:inkChg chg="del">
          <ac:chgData name="Venkatasubramanian, Mani V." userId="fbe5ce37-0145-4c31-b84a-b36f8beac5f3" providerId="ADAL" clId="{8B5C79ED-6721-42B3-8DD0-240970456144}" dt="2023-04-04T14:26:31.917" v="9" actId="478"/>
          <ac:inkMkLst>
            <pc:docMk/>
            <pc:sldMk cId="3552601502" sldId="282"/>
            <ac:inkMk id="117" creationId="{54169B3F-4CC4-78DF-15CE-689549AF9843}"/>
          </ac:inkMkLst>
        </pc:inkChg>
        <pc:inkChg chg="del">
          <ac:chgData name="Venkatasubramanian, Mani V." userId="fbe5ce37-0145-4c31-b84a-b36f8beac5f3" providerId="ADAL" clId="{8B5C79ED-6721-42B3-8DD0-240970456144}" dt="2023-04-04T14:26:31.917" v="9" actId="478"/>
          <ac:inkMkLst>
            <pc:docMk/>
            <pc:sldMk cId="3552601502" sldId="282"/>
            <ac:inkMk id="118" creationId="{CF3396A6-63F8-9077-F898-8B8093A122BD}"/>
          </ac:inkMkLst>
        </pc:inkChg>
        <pc:inkChg chg="del">
          <ac:chgData name="Venkatasubramanian, Mani V." userId="fbe5ce37-0145-4c31-b84a-b36f8beac5f3" providerId="ADAL" clId="{8B5C79ED-6721-42B3-8DD0-240970456144}" dt="2023-04-04T14:26:31.917" v="9" actId="478"/>
          <ac:inkMkLst>
            <pc:docMk/>
            <pc:sldMk cId="3552601502" sldId="282"/>
            <ac:inkMk id="122" creationId="{65EC8643-C9D7-3C83-8031-6197C49FAF0E}"/>
          </ac:inkMkLst>
        </pc:inkChg>
        <pc:inkChg chg="del">
          <ac:chgData name="Venkatasubramanian, Mani V." userId="fbe5ce37-0145-4c31-b84a-b36f8beac5f3" providerId="ADAL" clId="{8B5C79ED-6721-42B3-8DD0-240970456144}" dt="2023-04-04T14:26:31.917" v="9" actId="478"/>
          <ac:inkMkLst>
            <pc:docMk/>
            <pc:sldMk cId="3552601502" sldId="282"/>
            <ac:inkMk id="148" creationId="{7B5308A5-6535-6780-C6FC-174C0441B370}"/>
          </ac:inkMkLst>
        </pc:inkChg>
        <pc:inkChg chg="del">
          <ac:chgData name="Venkatasubramanian, Mani V." userId="fbe5ce37-0145-4c31-b84a-b36f8beac5f3" providerId="ADAL" clId="{8B5C79ED-6721-42B3-8DD0-240970456144}" dt="2023-04-04T14:26:31.917" v="9" actId="478"/>
          <ac:inkMkLst>
            <pc:docMk/>
            <pc:sldMk cId="3552601502" sldId="282"/>
            <ac:inkMk id="150" creationId="{481D0A00-FF6A-30B0-4F61-0308D5EEC572}"/>
          </ac:inkMkLst>
        </pc:inkChg>
        <pc:inkChg chg="del">
          <ac:chgData name="Venkatasubramanian, Mani V." userId="fbe5ce37-0145-4c31-b84a-b36f8beac5f3" providerId="ADAL" clId="{8B5C79ED-6721-42B3-8DD0-240970456144}" dt="2023-04-04T14:26:31.917" v="9" actId="478"/>
          <ac:inkMkLst>
            <pc:docMk/>
            <pc:sldMk cId="3552601502" sldId="282"/>
            <ac:inkMk id="151" creationId="{5EA71BA0-3F1A-E40B-CB4F-7818C37AA8B5}"/>
          </ac:inkMkLst>
        </pc:inkChg>
        <pc:inkChg chg="del">
          <ac:chgData name="Venkatasubramanian, Mani V." userId="fbe5ce37-0145-4c31-b84a-b36f8beac5f3" providerId="ADAL" clId="{8B5C79ED-6721-42B3-8DD0-240970456144}" dt="2023-04-04T14:26:31.917" v="9" actId="478"/>
          <ac:inkMkLst>
            <pc:docMk/>
            <pc:sldMk cId="3552601502" sldId="282"/>
            <ac:inkMk id="173" creationId="{8918DA4D-99B9-95E3-4F92-B6A5220860AB}"/>
          </ac:inkMkLst>
        </pc:inkChg>
        <pc:inkChg chg="del">
          <ac:chgData name="Venkatasubramanian, Mani V." userId="fbe5ce37-0145-4c31-b84a-b36f8beac5f3" providerId="ADAL" clId="{8B5C79ED-6721-42B3-8DD0-240970456144}" dt="2023-04-04T14:26:31.917" v="9" actId="478"/>
          <ac:inkMkLst>
            <pc:docMk/>
            <pc:sldMk cId="3552601502" sldId="282"/>
            <ac:inkMk id="174" creationId="{529607FF-8019-F183-6D59-E3FA6CA79DAA}"/>
          </ac:inkMkLst>
        </pc:inkChg>
        <pc:inkChg chg="del">
          <ac:chgData name="Venkatasubramanian, Mani V." userId="fbe5ce37-0145-4c31-b84a-b36f8beac5f3" providerId="ADAL" clId="{8B5C79ED-6721-42B3-8DD0-240970456144}" dt="2023-04-04T14:26:31.917" v="9" actId="478"/>
          <ac:inkMkLst>
            <pc:docMk/>
            <pc:sldMk cId="3552601502" sldId="282"/>
            <ac:inkMk id="175" creationId="{5EFA8DF4-4833-3686-5ABD-C4ABAC7793D3}"/>
          </ac:inkMkLst>
        </pc:inkChg>
        <pc:inkChg chg="del">
          <ac:chgData name="Venkatasubramanian, Mani V." userId="fbe5ce37-0145-4c31-b84a-b36f8beac5f3" providerId="ADAL" clId="{8B5C79ED-6721-42B3-8DD0-240970456144}" dt="2023-04-04T14:26:31.917" v="9" actId="478"/>
          <ac:inkMkLst>
            <pc:docMk/>
            <pc:sldMk cId="3552601502" sldId="282"/>
            <ac:inkMk id="176" creationId="{5F2FD744-7AB0-AE33-41AC-17788B56CD57}"/>
          </ac:inkMkLst>
        </pc:inkChg>
        <pc:inkChg chg="del">
          <ac:chgData name="Venkatasubramanian, Mani V." userId="fbe5ce37-0145-4c31-b84a-b36f8beac5f3" providerId="ADAL" clId="{8B5C79ED-6721-42B3-8DD0-240970456144}" dt="2023-04-04T14:26:31.917" v="9" actId="478"/>
          <ac:inkMkLst>
            <pc:docMk/>
            <pc:sldMk cId="3552601502" sldId="282"/>
            <ac:inkMk id="177" creationId="{5ADCD883-21C5-2C54-6051-222D68400D46}"/>
          </ac:inkMkLst>
        </pc:inkChg>
        <pc:inkChg chg="del">
          <ac:chgData name="Venkatasubramanian, Mani V." userId="fbe5ce37-0145-4c31-b84a-b36f8beac5f3" providerId="ADAL" clId="{8B5C79ED-6721-42B3-8DD0-240970456144}" dt="2023-04-04T14:26:31.917" v="9" actId="478"/>
          <ac:inkMkLst>
            <pc:docMk/>
            <pc:sldMk cId="3552601502" sldId="282"/>
            <ac:inkMk id="178" creationId="{E3C7E985-0304-B621-6ED4-A21FB95A3E26}"/>
          </ac:inkMkLst>
        </pc:inkChg>
        <pc:inkChg chg="del">
          <ac:chgData name="Venkatasubramanian, Mani V." userId="fbe5ce37-0145-4c31-b84a-b36f8beac5f3" providerId="ADAL" clId="{8B5C79ED-6721-42B3-8DD0-240970456144}" dt="2023-04-04T14:26:31.917" v="9" actId="478"/>
          <ac:inkMkLst>
            <pc:docMk/>
            <pc:sldMk cId="3552601502" sldId="282"/>
            <ac:inkMk id="179" creationId="{8D3801A9-3A44-3E89-A017-6F4369678862}"/>
          </ac:inkMkLst>
        </pc:inkChg>
        <pc:inkChg chg="del">
          <ac:chgData name="Venkatasubramanian, Mani V." userId="fbe5ce37-0145-4c31-b84a-b36f8beac5f3" providerId="ADAL" clId="{8B5C79ED-6721-42B3-8DD0-240970456144}" dt="2023-04-04T14:26:31.917" v="9" actId="478"/>
          <ac:inkMkLst>
            <pc:docMk/>
            <pc:sldMk cId="3552601502" sldId="282"/>
            <ac:inkMk id="180" creationId="{E6DD4093-A3FE-A3D2-32DD-C955A1411161}"/>
          </ac:inkMkLst>
        </pc:inkChg>
        <pc:inkChg chg="del">
          <ac:chgData name="Venkatasubramanian, Mani V." userId="fbe5ce37-0145-4c31-b84a-b36f8beac5f3" providerId="ADAL" clId="{8B5C79ED-6721-42B3-8DD0-240970456144}" dt="2023-04-04T14:26:31.917" v="9" actId="478"/>
          <ac:inkMkLst>
            <pc:docMk/>
            <pc:sldMk cId="3552601502" sldId="282"/>
            <ac:inkMk id="184" creationId="{7963AFAF-9DEA-6D89-1DBC-34E8BE06D1A9}"/>
          </ac:inkMkLst>
        </pc:inkChg>
        <pc:inkChg chg="del">
          <ac:chgData name="Venkatasubramanian, Mani V." userId="fbe5ce37-0145-4c31-b84a-b36f8beac5f3" providerId="ADAL" clId="{8B5C79ED-6721-42B3-8DD0-240970456144}" dt="2023-04-04T14:26:31.917" v="9" actId="478"/>
          <ac:inkMkLst>
            <pc:docMk/>
            <pc:sldMk cId="3552601502" sldId="282"/>
            <ac:inkMk id="192" creationId="{2347801C-A54D-9B7C-0959-5E6E9E521EBD}"/>
          </ac:inkMkLst>
        </pc:inkChg>
        <pc:inkChg chg="del">
          <ac:chgData name="Venkatasubramanian, Mani V." userId="fbe5ce37-0145-4c31-b84a-b36f8beac5f3" providerId="ADAL" clId="{8B5C79ED-6721-42B3-8DD0-240970456144}" dt="2023-04-04T14:26:31.917" v="9" actId="478"/>
          <ac:inkMkLst>
            <pc:docMk/>
            <pc:sldMk cId="3552601502" sldId="282"/>
            <ac:inkMk id="193" creationId="{4E218D26-F968-0A84-E124-614A533F947D}"/>
          </ac:inkMkLst>
        </pc:inkChg>
      </pc:sldChg>
      <pc:sldChg chg="addSp delSp modSp mod">
        <pc:chgData name="Venkatasubramanian, Mani V." userId="fbe5ce37-0145-4c31-b84a-b36f8beac5f3" providerId="ADAL" clId="{8B5C79ED-6721-42B3-8DD0-240970456144}" dt="2023-04-04T14:26:34.608" v="11" actId="478"/>
        <pc:sldMkLst>
          <pc:docMk/>
          <pc:sldMk cId="877126840" sldId="283"/>
        </pc:sldMkLst>
        <pc:inkChg chg="add del mod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2" creationId="{E501B376-DBAA-E745-FBBC-000C3808B54C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4" creationId="{9CE90396-2D1C-D8BA-2215-AD92B54B4BE0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36" creationId="{836E8434-29DD-BC03-F87C-45129398508F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53" creationId="{144B94CE-4077-90CB-6610-1DAEE3B09D96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54" creationId="{07D0F98C-D484-8E2C-35EA-5AF5A2AC1668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74" creationId="{5D829443-21E0-8E74-3E67-1A228C2B9517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75" creationId="{851D432B-BD84-FC38-FF05-0A71798D8888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82" creationId="{8EB31ECB-9CD8-BE10-978A-DB3303B7B6ED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83" creationId="{9076B426-4FED-25C0-2991-4A14610C4B6D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99" creationId="{CB784A30-4A95-F6A8-6EA3-7FF7AC02F968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100" creationId="{AEDDC7E6-D324-479F-E8C0-4B0F9ADC9888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101" creationId="{C7599976-8680-8D63-6DF8-B4D6C9A08AAB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102" creationId="{F67362E0-A8E9-9133-01E7-DCB7E1FC2047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112" creationId="{A55B466B-F05C-02DB-D26F-ECD427BE7580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113" creationId="{6953567F-5D00-11CE-863E-C61FB8754C04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114" creationId="{C05A6E4C-82DA-97DE-B29E-7CB4573729E1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115" creationId="{BFA6624B-B187-F3A8-570C-809E8C3AB8F3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116" creationId="{4844D186-9FCE-BB4B-17A0-C6AFB396C568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117" creationId="{EF5B09D2-0B51-6A3F-0E50-7F8B2C6C4D8F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118" creationId="{A4D5B309-286C-527A-5476-1AEDFAE34F91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119" creationId="{9A7C037B-AC53-B405-4E26-E8F36CE99266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136" creationId="{F071858B-4AEE-1889-B9C5-13DC84E3A51D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137" creationId="{2DD06C1C-844E-AE4C-FCBD-CC6E3C00F283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138" creationId="{60A1EC83-A59A-9776-94C3-C85715A237AB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139" creationId="{8458AA36-DAA7-8D0A-349F-1A31A8FA176F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140" creationId="{6C69F749-64B6-A20E-218B-D56F86D19FC2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141" creationId="{BF7F00FC-B54C-8DB4-297B-FF79EE22F1C2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142" creationId="{0EF1AD08-4A21-EB75-3F2C-14B9C735D130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143" creationId="{292B49B0-92D3-01BB-9F70-DB3EC15E0625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144" creationId="{92FB645A-E73A-E116-F8B8-0161AD7000E9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145" creationId="{F8FDD687-8C8D-BA77-B5D2-4E100FF45DC9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146" creationId="{607DA2F8-BB0F-E279-85BA-56EDD70D12DB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147" creationId="{758EE736-C84F-891C-C2BA-28FC1F63E448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148" creationId="{7933F24A-0D13-77CF-F392-845BC92D335D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178" creationId="{0A95818B-8F93-B1EE-5907-20B665C2CE01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179" creationId="{673572E2-0FA1-BDBC-1EE5-EEC7725EB27C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180" creationId="{8CCF1121-EA3D-B639-8990-06E5D1F3F273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181" creationId="{AD0E04EB-180D-670E-8A60-37DBB8E06F50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182" creationId="{21B038E3-F854-B7AA-E517-457DB6BAD28E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183" creationId="{09980F64-52EF-52CD-29C9-4FC54B473079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184" creationId="{618A5373-AD69-12F8-915F-25F550447972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185" creationId="{EB00448D-E0E1-0651-CCFD-777D023A6F11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186" creationId="{B1CF31D0-7B6D-7DBB-D8C4-6715529398B0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187" creationId="{15B49CD8-4CE3-A200-0306-5072C8360B88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188" creationId="{B9B0C6C2-D688-63A1-603D-8237F74E5E57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189" creationId="{E66DA105-06E9-0AD3-0DE3-78FE61EE7E91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190" creationId="{7D355120-D62C-2339-E42C-7BB2A63ADA0F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191" creationId="{FC67E25F-DE70-CF00-3AFC-CF04630F1BAB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192" creationId="{EC84CA42-DC33-5A3A-8C96-F7FB9472C0CE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253" creationId="{78711DFD-9F40-F6C5-1920-81A6332CAE37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254" creationId="{73F85BA1-F1FB-FEC3-0183-94E6824A2B7A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255" creationId="{38386CCB-E2A6-B273-D1F5-3D8652C5FF43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268" creationId="{17409776-1C30-A594-5F02-ADE68241494D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269" creationId="{B76622F7-AC17-F8B2-AEB2-577F0B5CEB64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270" creationId="{730A5DBC-A84D-18F1-4D2F-7873798F12D0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271" creationId="{7FC996D5-C0BB-8EBF-096A-D1E84CCCF460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273" creationId="{CCBD7B89-0FF9-9890-7286-FCA915EB05D5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274" creationId="{45041A3F-3549-207E-E618-6D83EA2ECE3B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275" creationId="{B070CA15-3292-17D4-8449-D70D6B7CA86E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276" creationId="{9BDF2CE4-66D4-556C-2306-A4B522DBE83F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277" creationId="{92BA6838-CB8D-F914-E76E-506108044BA2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278" creationId="{56E60755-E6FA-1F13-DE73-ACA7A26E6955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279" creationId="{759AC1A7-6976-CE1A-3A25-9C318F2A7205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280" creationId="{2E83CFAA-82FE-5AFE-3003-A3AEBCB4B5E1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281" creationId="{541F4285-F85A-C1B3-B23D-47DF5A2B77F6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282" creationId="{FC399FBE-F464-D0F1-09A5-C2D918352F45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283" creationId="{F594E20F-E755-D73B-C971-35E07C03400D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284" creationId="{13512DFF-8DDB-F827-7BA6-37CE9AE4E875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285" creationId="{57BCF4EC-57D6-DE00-8921-DC0C90F3FAC4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286" creationId="{662CB009-C806-44E4-21D5-76F0FB1EEC83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287" creationId="{00CE7813-15A1-BCE8-5F0A-58560BE3226D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288" creationId="{AE930572-28D6-D749-293F-F9680F2C4FA5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289" creationId="{BF919ADE-880B-0903-F234-193F8948D1A7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290" creationId="{8BAC1D1A-09D9-8985-CE91-4C7848A9527D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291" creationId="{8E9F49AE-F871-664F-5116-EB4616F9F10A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292" creationId="{9F2EACD5-85BB-A57B-85A5-88186DC64288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293" creationId="{D04B0299-D07B-E0B1-9807-B2018E100E60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294" creationId="{0CEA811B-EB67-AFD3-9C5F-646BE276809D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295" creationId="{1A415926-99B9-4BB2-F789-6F122FFAC2CD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296" creationId="{82501CBF-B6C2-FFDF-FA6C-E60B037DEB18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297" creationId="{792A7F81-1091-E01A-3C94-61E87D6FE708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298" creationId="{31F3F195-AAC4-5F1F-6D16-027676A9E651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299" creationId="{CBE52B4B-03BA-C7C7-097B-135C479BC033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300" creationId="{A1A82EF4-CB2A-5BEC-98AA-A60111B4F345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301" creationId="{DEDFE1F3-6A0E-011E-21FB-891A4BFAFE24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302" creationId="{3156E96A-4449-4F05-7AF8-D843B183485E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303" creationId="{A3E50212-15D3-53A9-921F-F0F277CAFAF7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304" creationId="{64925B65-2567-7AA9-E938-72B91E472576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305" creationId="{C1E0DB61-3C28-F3F9-19F8-BB6829632529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306" creationId="{0322C168-D45B-18CC-BBC6-EF39E93281E7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307" creationId="{8CE94032-7E8F-FFEB-1988-59C547A9F7E8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308" creationId="{CAE69299-8DF7-EF64-F166-BBDFF377BADC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309" creationId="{C5143F8A-AE56-8C85-F12B-22B5C2C9B544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310" creationId="{91444427-6FF0-6A56-962D-656103FD89AC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311" creationId="{8731275E-69C1-365B-4BBE-D7A09876AC52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334" creationId="{DB4518DB-F42F-70E1-D0AF-00C6F4100217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348" creationId="{70FB6932-5310-71CC-AE7D-6B2B203DCF0A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371" creationId="{0642A4E4-547B-697D-017A-E4DA854239BF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396" creationId="{F442AFCE-9B45-2865-11DC-F97AA4FC6065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419" creationId="{C65E9437-5C30-72C5-2521-DF58AEDA5D27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420" creationId="{72EA99E9-89FA-BAC4-46F8-EFF6A00F1FE0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442" creationId="{B3757A80-9831-D48C-6732-5C7B6EAFC68C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443" creationId="{1141B999-168A-218F-1965-9FAB75BE9ACD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452" creationId="{F6C46320-E511-BF90-D5ED-EFBCD85272C8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469" creationId="{E3FEF07B-D47C-97C2-F8E5-369060DA3DC2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493" creationId="{9D2A630D-A069-3036-7F20-B4AC96FABEC0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494" creationId="{1E30B447-7C23-70F6-1A2A-29CEA7748DBA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497" creationId="{71A75BDA-A087-EF7D-A730-B1B8CC86E21D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503" creationId="{E0F982E2-CA02-22D6-7EA5-4AFDC0607193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508" creationId="{85D3394C-08B1-3D10-1A40-B1ED2A5DDE38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509" creationId="{D9435D24-6991-1410-B99D-004933C4D38B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510" creationId="{E20A2F43-CBF9-6623-136B-6BDE817A85F8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511" creationId="{95396E06-F74E-CAD1-4A23-C7B85A71178C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512" creationId="{BA465684-877D-8DD4-9855-FE55007F8E38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513" creationId="{F09FC770-80AE-8693-7129-529D49470011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514" creationId="{8B397DAA-E9F2-6B29-DF75-9F62B234D81D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515" creationId="{0ED1DF58-F720-D326-904A-3B32204763B6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516" creationId="{5F452D83-959B-6A71-22C1-A15AA18F39EB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517" creationId="{8FE40B74-E9E0-EA8E-FA49-8D4FB0503023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518" creationId="{F8253104-3E44-4243-BDA2-83B6B5429B4F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524" creationId="{D3123DB9-1800-E3A5-565F-D111DA0B284E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525" creationId="{F9993797-AB5D-BBB9-67D9-7A72FCB31A1E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529" creationId="{8B7550CF-F426-A979-09D4-D07EC2667F55}"/>
          </ac:inkMkLst>
        </pc:inkChg>
        <pc:inkChg chg="del">
          <ac:chgData name="Venkatasubramanian, Mani V." userId="fbe5ce37-0145-4c31-b84a-b36f8beac5f3" providerId="ADAL" clId="{8B5C79ED-6721-42B3-8DD0-240970456144}" dt="2023-04-04T14:26:34.608" v="11" actId="478"/>
          <ac:inkMkLst>
            <pc:docMk/>
            <pc:sldMk cId="877126840" sldId="283"/>
            <ac:inkMk id="532" creationId="{0332C108-1776-4818-85F2-EB6451C3157C}"/>
          </ac:inkMkLst>
        </pc:inkChg>
      </pc:sldChg>
      <pc:sldChg chg="addSp delSp modSp mod">
        <pc:chgData name="Venkatasubramanian, Mani V." userId="fbe5ce37-0145-4c31-b84a-b36f8beac5f3" providerId="ADAL" clId="{8B5C79ED-6721-42B3-8DD0-240970456144}" dt="2023-04-04T14:26:37.277" v="13" actId="478"/>
        <pc:sldMkLst>
          <pc:docMk/>
          <pc:sldMk cId="2873985189" sldId="284"/>
        </pc:sldMkLst>
        <pc:inkChg chg="add del mod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2" creationId="{96F948C8-CDB5-5A07-EA07-25D943A9B074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14" creationId="{870A5FE4-4183-0C80-86B4-B55FFDCDB1CD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15" creationId="{0F2F4876-7744-CA88-ED8E-748E8746A88E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16" creationId="{8310ED70-B7CC-8D5C-C4DF-6E6C477B2B85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37" creationId="{654F8390-EED4-0BC4-0D08-EECF8131B09A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38" creationId="{86281DA3-E540-2307-E0B8-5A5688F25B99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39" creationId="{4BC5B7D0-3106-103B-4BCC-8685587F0947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69" creationId="{9AF8F561-A73D-8703-D1CF-3F8D12CD1A28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70" creationId="{1F0BB1D6-19C2-73B0-F132-2F18714B1E5D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71" creationId="{B0422176-D8BC-0AF4-A2E9-66886A635C28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94" creationId="{8653A76F-C794-5A5C-3880-90092FFAFBEC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95" creationId="{2F777E13-587B-9CC9-48EF-28D31088DA8E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96" creationId="{256E969E-FA0C-C5CA-215A-1DACF9501081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120" creationId="{9488F9BA-4ECF-BC5E-544F-5BF949A17CB5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121" creationId="{8EAC5B0A-92D9-0483-E471-D0D541EF464F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122" creationId="{E5712F16-1F0C-1E8B-FD3C-E75E0D0128A9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123" creationId="{78E892AE-D7B7-BA56-0C10-90E4D99A94CD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124" creationId="{6673FF69-F4D1-475F-8772-26487209474D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149" creationId="{6B58B0A3-2EFA-B5C7-9527-99A1D513F16A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150" creationId="{11FDCC5A-B52C-A209-DFAA-30572F3BF430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173" creationId="{1B12F9DC-2C40-6E71-F567-B6472345534F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174" creationId="{048A26AB-054E-111C-4F7B-82F5FB77B5BF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175" creationId="{CE528CCC-EA3A-05B4-E80C-BB6B5C6C674D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176" creationId="{02CA6739-CFE7-F672-5ED5-CEF48420FDD0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184" creationId="{6077280B-C02A-8EF0-452F-1216E2BE279F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191" creationId="{44BDC03A-8923-736D-8E67-B03B3AD843AB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213" creationId="{50540B7B-3877-4EE7-DBFF-B91ED6526FF9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214" creationId="{DE76FB85-CC64-0DE3-BEC6-F8E0E6AFF591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215" creationId="{90FCDDB4-DD16-557D-D371-D215BFEBCF06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219" creationId="{4E8CD7AA-4C8D-B87B-9E32-4B8BAB3EC157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226" creationId="{A21FA4A6-3262-506A-CA4E-F19018D83EE6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230" creationId="{3F9DF06F-BA70-17B2-1BE9-832E372AA150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234" creationId="{B2520417-357F-3EDE-79CF-B87C76306A4D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235" creationId="{1B28C868-477E-48B3-FC98-AEFD6507C4C5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239" creationId="{2E8EC3C2-A9E1-82F0-1318-99C5B78DBC02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243" creationId="{E4FA394E-2582-0BB5-9160-ACFF06DD94D8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247" creationId="{AD02E1FC-BC42-5C5C-F69C-A459CC780B36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251" creationId="{FCB0276D-665B-2333-1D6B-0F93FA03FE04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255" creationId="{3632C6E9-7F89-FCD9-D462-D9F5AB75C375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261" creationId="{D07B3590-833E-8C26-4D44-B6D3B1F09094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266" creationId="{9D5C8CB0-DC3D-661D-B7A1-9EE09B365A50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273" creationId="{C6FD9B65-B2E6-2EA1-1BA8-8C1B383D4B6D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274" creationId="{38A59913-7D6E-1580-7ABB-58730BCF3212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278" creationId="{A7864F61-F421-3EB5-A7FB-70EAEE78EB14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288" creationId="{01FC0E1C-EBB0-F7A4-91FB-B3EF849397A8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292" creationId="{D2EBC215-1192-0180-306D-9AB41064AF66}"/>
          </ac:inkMkLst>
        </pc:inkChg>
        <pc:inkChg chg="del">
          <ac:chgData name="Venkatasubramanian, Mani V." userId="fbe5ce37-0145-4c31-b84a-b36f8beac5f3" providerId="ADAL" clId="{8B5C79ED-6721-42B3-8DD0-240970456144}" dt="2023-04-04T14:26:37.277" v="13" actId="478"/>
          <ac:inkMkLst>
            <pc:docMk/>
            <pc:sldMk cId="2873985189" sldId="284"/>
            <ac:inkMk id="298" creationId="{5A043574-26CF-3DD8-A8DF-7C6578E2E8EF}"/>
          </ac:inkMkLst>
        </pc:inkChg>
      </pc:sldChg>
      <pc:sldChg chg="delSp mod">
        <pc:chgData name="Venkatasubramanian, Mani V." userId="fbe5ce37-0145-4c31-b84a-b36f8beac5f3" providerId="ADAL" clId="{8B5C79ED-6721-42B3-8DD0-240970456144}" dt="2023-04-04T14:26:39.957" v="14" actId="478"/>
        <pc:sldMkLst>
          <pc:docMk/>
          <pc:sldMk cId="2196166827" sldId="285"/>
        </pc:sldMkLst>
        <pc:inkChg chg="del">
          <ac:chgData name="Venkatasubramanian, Mani V." userId="fbe5ce37-0145-4c31-b84a-b36f8beac5f3" providerId="ADAL" clId="{8B5C79ED-6721-42B3-8DD0-240970456144}" dt="2023-04-04T14:26:39.957" v="14" actId="478"/>
          <ac:inkMkLst>
            <pc:docMk/>
            <pc:sldMk cId="2196166827" sldId="285"/>
            <ac:inkMk id="11" creationId="{3D5978E9-27B1-0722-4450-5062D7317F2C}"/>
          </ac:inkMkLst>
        </pc:inkChg>
        <pc:inkChg chg="del">
          <ac:chgData name="Venkatasubramanian, Mani V." userId="fbe5ce37-0145-4c31-b84a-b36f8beac5f3" providerId="ADAL" clId="{8B5C79ED-6721-42B3-8DD0-240970456144}" dt="2023-04-04T14:26:39.957" v="14" actId="478"/>
          <ac:inkMkLst>
            <pc:docMk/>
            <pc:sldMk cId="2196166827" sldId="285"/>
            <ac:inkMk id="17" creationId="{AD23A95D-849B-5AC9-49B3-B31DB9BCBA76}"/>
          </ac:inkMkLst>
        </pc:inkChg>
        <pc:inkChg chg="del">
          <ac:chgData name="Venkatasubramanian, Mani V." userId="fbe5ce37-0145-4c31-b84a-b36f8beac5f3" providerId="ADAL" clId="{8B5C79ED-6721-42B3-8DD0-240970456144}" dt="2023-04-04T14:26:39.957" v="14" actId="478"/>
          <ac:inkMkLst>
            <pc:docMk/>
            <pc:sldMk cId="2196166827" sldId="285"/>
            <ac:inkMk id="18" creationId="{1D2AB27D-9C96-166B-70CE-4907BCBA25F6}"/>
          </ac:inkMkLst>
        </pc:inkChg>
        <pc:inkChg chg="del">
          <ac:chgData name="Venkatasubramanian, Mani V." userId="fbe5ce37-0145-4c31-b84a-b36f8beac5f3" providerId="ADAL" clId="{8B5C79ED-6721-42B3-8DD0-240970456144}" dt="2023-04-04T14:26:39.957" v="14" actId="478"/>
          <ac:inkMkLst>
            <pc:docMk/>
            <pc:sldMk cId="2196166827" sldId="285"/>
            <ac:inkMk id="27" creationId="{C68E7ADE-9B3F-CD19-E958-A6422C873346}"/>
          </ac:inkMkLst>
        </pc:inkChg>
        <pc:inkChg chg="del">
          <ac:chgData name="Venkatasubramanian, Mani V." userId="fbe5ce37-0145-4c31-b84a-b36f8beac5f3" providerId="ADAL" clId="{8B5C79ED-6721-42B3-8DD0-240970456144}" dt="2023-04-04T14:26:39.957" v="14" actId="478"/>
          <ac:inkMkLst>
            <pc:docMk/>
            <pc:sldMk cId="2196166827" sldId="285"/>
            <ac:inkMk id="28" creationId="{4939B61C-3A9A-6DD1-F063-130DE6630364}"/>
          </ac:inkMkLst>
        </pc:inkChg>
        <pc:inkChg chg="del">
          <ac:chgData name="Venkatasubramanian, Mani V." userId="fbe5ce37-0145-4c31-b84a-b36f8beac5f3" providerId="ADAL" clId="{8B5C79ED-6721-42B3-8DD0-240970456144}" dt="2023-04-04T14:26:39.957" v="14" actId="478"/>
          <ac:inkMkLst>
            <pc:docMk/>
            <pc:sldMk cId="2196166827" sldId="285"/>
            <ac:inkMk id="40" creationId="{2CBBED50-28A8-E5F4-8541-70F6DD274C6D}"/>
          </ac:inkMkLst>
        </pc:inkChg>
        <pc:inkChg chg="del">
          <ac:chgData name="Venkatasubramanian, Mani V." userId="fbe5ce37-0145-4c31-b84a-b36f8beac5f3" providerId="ADAL" clId="{8B5C79ED-6721-42B3-8DD0-240970456144}" dt="2023-04-04T14:26:39.957" v="14" actId="478"/>
          <ac:inkMkLst>
            <pc:docMk/>
            <pc:sldMk cId="2196166827" sldId="285"/>
            <ac:inkMk id="41" creationId="{30AB6BE1-8251-40E2-029B-0CCAB2FBB23B}"/>
          </ac:inkMkLst>
        </pc:inkChg>
        <pc:inkChg chg="del">
          <ac:chgData name="Venkatasubramanian, Mani V." userId="fbe5ce37-0145-4c31-b84a-b36f8beac5f3" providerId="ADAL" clId="{8B5C79ED-6721-42B3-8DD0-240970456144}" dt="2023-04-04T14:26:39.957" v="14" actId="478"/>
          <ac:inkMkLst>
            <pc:docMk/>
            <pc:sldMk cId="2196166827" sldId="285"/>
            <ac:inkMk id="48" creationId="{580C69CE-FB0E-947D-A3EC-54E57F8FDB33}"/>
          </ac:inkMkLst>
        </pc:inkChg>
        <pc:inkChg chg="del">
          <ac:chgData name="Venkatasubramanian, Mani V." userId="fbe5ce37-0145-4c31-b84a-b36f8beac5f3" providerId="ADAL" clId="{8B5C79ED-6721-42B3-8DD0-240970456144}" dt="2023-04-04T14:26:39.957" v="14" actId="478"/>
          <ac:inkMkLst>
            <pc:docMk/>
            <pc:sldMk cId="2196166827" sldId="285"/>
            <ac:inkMk id="49" creationId="{B0929628-AD30-231F-BAC0-EDAF8CD300D0}"/>
          </ac:inkMkLst>
        </pc:inkChg>
        <pc:inkChg chg="del">
          <ac:chgData name="Venkatasubramanian, Mani V." userId="fbe5ce37-0145-4c31-b84a-b36f8beac5f3" providerId="ADAL" clId="{8B5C79ED-6721-42B3-8DD0-240970456144}" dt="2023-04-04T14:26:39.957" v="14" actId="478"/>
          <ac:inkMkLst>
            <pc:docMk/>
            <pc:sldMk cId="2196166827" sldId="285"/>
            <ac:inkMk id="50" creationId="{726C3FC9-534A-D586-1712-33A33461B491}"/>
          </ac:inkMkLst>
        </pc:inkChg>
        <pc:inkChg chg="del">
          <ac:chgData name="Venkatasubramanian, Mani V." userId="fbe5ce37-0145-4c31-b84a-b36f8beac5f3" providerId="ADAL" clId="{8B5C79ED-6721-42B3-8DD0-240970456144}" dt="2023-04-04T14:26:39.957" v="14" actId="478"/>
          <ac:inkMkLst>
            <pc:docMk/>
            <pc:sldMk cId="2196166827" sldId="285"/>
            <ac:inkMk id="67" creationId="{1B6016D6-E58D-A330-1BEE-BA911377A44C}"/>
          </ac:inkMkLst>
        </pc:inkChg>
        <pc:inkChg chg="del">
          <ac:chgData name="Venkatasubramanian, Mani V." userId="fbe5ce37-0145-4c31-b84a-b36f8beac5f3" providerId="ADAL" clId="{8B5C79ED-6721-42B3-8DD0-240970456144}" dt="2023-04-04T14:26:39.957" v="14" actId="478"/>
          <ac:inkMkLst>
            <pc:docMk/>
            <pc:sldMk cId="2196166827" sldId="285"/>
            <ac:inkMk id="68" creationId="{5A0CFA3A-4C03-6A8E-CB3B-AE042EB8996D}"/>
          </ac:inkMkLst>
        </pc:inkChg>
        <pc:inkChg chg="del">
          <ac:chgData name="Venkatasubramanian, Mani V." userId="fbe5ce37-0145-4c31-b84a-b36f8beac5f3" providerId="ADAL" clId="{8B5C79ED-6721-42B3-8DD0-240970456144}" dt="2023-04-04T14:26:39.957" v="14" actId="478"/>
          <ac:inkMkLst>
            <pc:docMk/>
            <pc:sldMk cId="2196166827" sldId="285"/>
            <ac:inkMk id="69" creationId="{A40234FE-2AE7-D42E-6B11-8B684460E981}"/>
          </ac:inkMkLst>
        </pc:inkChg>
        <pc:inkChg chg="del">
          <ac:chgData name="Venkatasubramanian, Mani V." userId="fbe5ce37-0145-4c31-b84a-b36f8beac5f3" providerId="ADAL" clId="{8B5C79ED-6721-42B3-8DD0-240970456144}" dt="2023-04-04T14:26:39.957" v="14" actId="478"/>
          <ac:inkMkLst>
            <pc:docMk/>
            <pc:sldMk cId="2196166827" sldId="285"/>
            <ac:inkMk id="79" creationId="{3EE43E20-0F7F-153A-DA64-F2FFC49BEB6F}"/>
          </ac:inkMkLst>
        </pc:inkChg>
        <pc:inkChg chg="del">
          <ac:chgData name="Venkatasubramanian, Mani V." userId="fbe5ce37-0145-4c31-b84a-b36f8beac5f3" providerId="ADAL" clId="{8B5C79ED-6721-42B3-8DD0-240970456144}" dt="2023-04-04T14:26:39.957" v="14" actId="478"/>
          <ac:inkMkLst>
            <pc:docMk/>
            <pc:sldMk cId="2196166827" sldId="285"/>
            <ac:inkMk id="80" creationId="{C2DD5F55-29D4-BA3E-EEAD-DADE3C086FCA}"/>
          </ac:inkMkLst>
        </pc:inkChg>
        <pc:inkChg chg="del">
          <ac:chgData name="Venkatasubramanian, Mani V." userId="fbe5ce37-0145-4c31-b84a-b36f8beac5f3" providerId="ADAL" clId="{8B5C79ED-6721-42B3-8DD0-240970456144}" dt="2023-04-04T14:26:39.957" v="14" actId="478"/>
          <ac:inkMkLst>
            <pc:docMk/>
            <pc:sldMk cId="2196166827" sldId="285"/>
            <ac:inkMk id="93" creationId="{8847490A-3A40-620E-E2E5-CFF0DF36649B}"/>
          </ac:inkMkLst>
        </pc:inkChg>
        <pc:inkChg chg="del">
          <ac:chgData name="Venkatasubramanian, Mani V." userId="fbe5ce37-0145-4c31-b84a-b36f8beac5f3" providerId="ADAL" clId="{8B5C79ED-6721-42B3-8DD0-240970456144}" dt="2023-04-04T14:26:39.957" v="14" actId="478"/>
          <ac:inkMkLst>
            <pc:docMk/>
            <pc:sldMk cId="2196166827" sldId="285"/>
            <ac:inkMk id="94" creationId="{E784B421-7BA5-A4AB-A870-1619510CD011}"/>
          </ac:inkMkLst>
        </pc:inkChg>
      </pc:sldChg>
      <pc:sldChg chg="addSp delSp modSp mod">
        <pc:chgData name="Venkatasubramanian, Mani V." userId="fbe5ce37-0145-4c31-b84a-b36f8beac5f3" providerId="ADAL" clId="{8B5C79ED-6721-42B3-8DD0-240970456144}" dt="2023-04-04T14:26:47.186" v="16" actId="478"/>
        <pc:sldMkLst>
          <pc:docMk/>
          <pc:sldMk cId="2697508580" sldId="286"/>
        </pc:sldMkLst>
        <pc:inkChg chg="add del mod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2" creationId="{252460EC-D1B2-6BEF-2C92-DFB058230EE8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4" creationId="{35489239-24E1-01D9-368D-8BB59317A62B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5" creationId="{F9385FD1-04AE-B8ED-913D-3150067572E0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33" creationId="{2DCF72BD-1A28-6962-BFD5-7C404E6B7027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34" creationId="{441ACAA9-A1F4-46C5-1CAE-E0C0D2954FA3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35" creationId="{2B233A6F-7F42-382C-4EDA-CC41655D07B5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52" creationId="{662CC422-7E60-138B-16EF-EFE8BAEB31C9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56" creationId="{5EF20F58-B527-7736-7519-382089A2521E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70" creationId="{A823ED42-9591-DC9D-494E-DFCD81A1D2E2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71" creationId="{42306D7E-C719-577E-59AC-F177B23B93E1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72" creationId="{2ADF8255-8C0C-0403-8EAB-DB77B7D3A938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73" creationId="{E83657F2-16CC-5DD1-E01A-03E0BEDC3ED2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74" creationId="{2449DBE0-FBAF-F1F3-F762-5C5AA0393151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75" creationId="{4E1D8994-0E13-1F77-7185-1629E2F5530D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76" creationId="{48A88151-E806-D6F2-0F8B-8934CA6D21C1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77" creationId="{765182C7-BCE8-F92C-6C11-BA9595272B67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78" creationId="{950F6DDE-F041-7FE3-944D-76BDD3EBD8A6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79" creationId="{CEE9524A-C35A-C8E1-0386-90E638740938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80" creationId="{2898A097-522E-E2D3-994A-75E7FAC18F55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81" creationId="{FE15D28C-0B16-D7A7-FC11-27AE17C22045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82" creationId="{928E509D-CAAB-6FDF-CAEA-74F7C6267CE9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83" creationId="{F8608B21-0C1A-9AE4-753C-6CE0D16AC3CF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84" creationId="{9B0EAF80-0D5C-7CA1-E7E2-96C2BDFB12CC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85" creationId="{46C26B65-F5FE-1C14-C1B8-6FC8772F1E8C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86" creationId="{F1D9286E-0B2E-1B66-5A75-BFE778DF397B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87" creationId="{C19E7BFC-7DBE-210E-3BC7-2EBDB1BEAEEA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88" creationId="{3D418EA0-681E-1A30-0484-1FEEF5498D72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89" creationId="{91422F4B-89A8-77F4-EFFB-DA7921E394CD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112" creationId="{6C273DD9-FAB9-BCAE-4BC6-316237495EC9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116" creationId="{A1BBE01E-61B3-CAD9-834D-F8368A8F6B28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123" creationId="{87D2AB57-2345-D99A-803A-F7178B89AF04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124" creationId="{74D91E06-FE2F-3472-7774-6A771EC2C771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126" creationId="{12E65BEA-3991-6DF9-A1F1-B5CBF48F39CD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129" creationId="{9F111566-1452-04D5-0686-872783545C61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133" creationId="{08414C23-A923-D19B-4C90-24AE5920B830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138" creationId="{32AFC944-6EBA-0000-EF69-FB1EA06D145F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139" creationId="{B6114E27-CCD3-0BA8-5296-84778CC8C21E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152" creationId="{4CD43DEE-ADCF-3052-C2EE-10A5FE836B10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155" creationId="{0972E409-BB13-AED3-9DC7-881D9CF00B05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156" creationId="{675D3A1B-4DAC-ED3E-68C0-4FAE21AE6E91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157" creationId="{F6337BE6-FA4D-7508-B4E4-DCBCF4271607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158" creationId="{4B1AD0C5-7724-2140-B38C-8A6A97401512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163" creationId="{ED70EC33-A74C-BFED-20DE-DCCC1DA7464D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168" creationId="{ACEE731D-860E-58A4-3C3A-8E208A860A50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172" creationId="{E2AA0631-A84A-6D45-172D-5A8E962F1961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181" creationId="{1289711E-0AC8-00D1-76D6-AA34EA893A6D}"/>
          </ac:inkMkLst>
        </pc:inkChg>
        <pc:inkChg chg="del">
          <ac:chgData name="Venkatasubramanian, Mani V." userId="fbe5ce37-0145-4c31-b84a-b36f8beac5f3" providerId="ADAL" clId="{8B5C79ED-6721-42B3-8DD0-240970456144}" dt="2023-04-04T14:26:47.186" v="16" actId="478"/>
          <ac:inkMkLst>
            <pc:docMk/>
            <pc:sldMk cId="2697508580" sldId="286"/>
            <ac:inkMk id="182" creationId="{86AEBB10-0D65-65C7-86FE-19B5184A190B}"/>
          </ac:inkMkLst>
        </pc:inkChg>
      </pc:sldChg>
      <pc:sldChg chg="delSp mod">
        <pc:chgData name="Venkatasubramanian, Mani V." userId="fbe5ce37-0145-4c31-b84a-b36f8beac5f3" providerId="ADAL" clId="{8B5C79ED-6721-42B3-8DD0-240970456144}" dt="2023-04-04T14:26:49.807" v="17" actId="478"/>
        <pc:sldMkLst>
          <pc:docMk/>
          <pc:sldMk cId="1133807899" sldId="287"/>
        </pc:sldMkLst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7" creationId="{FCC5069C-9451-4073-8718-91DE41213AC5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8" creationId="{76B27199-9167-84F5-9261-59675D49C236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9" creationId="{ED206A66-1214-9C57-E950-B8BF7EC33840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26" creationId="{BD78B3A0-2246-4E9C-F5D5-4B61AE062AB7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63" creationId="{4F236B91-254D-5162-1A5D-E5168A924F8F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64" creationId="{A86A8B32-556C-D01E-7DCD-AE04F4FACE8D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65" creationId="{EE286611-F8B2-441D-2611-6FD06912F585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66" creationId="{E41F21D1-2135-81BB-2E42-27D3A387DD6C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67" creationId="{9BE0610F-8A26-932C-FF44-939D98897EEE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68" creationId="{36526089-D315-A118-E3B7-5125AA3E205B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69" creationId="{38E2DC1B-6A58-8AEF-1E89-F65EFF0580F9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10" creationId="{235E045D-5775-4832-C4FB-C68B204C7A8D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11" creationId="{F1FCCEBC-E162-4EA5-3939-FE546E8E6D72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12" creationId="{ABA9A498-E3A8-D1FA-A715-5FA40C477C1C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13" creationId="{DBE31F3D-DE53-E6DC-53DE-3057E4B4D653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14" creationId="{95177941-A84D-B4C2-1BD2-FACAD18AB79E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15" creationId="{07E90B83-F87F-5BC5-0DA2-ADC891FB3946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16" creationId="{AF79C642-EF72-26D6-5ECF-E2658D7871A0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20" creationId="{40F096DD-17B8-156E-BEA8-1FDC626FD4F2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42" creationId="{AB558224-A25F-F6C0-FB67-C087E7531C04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43" creationId="{98ED9B0B-C0C9-763A-594F-ECC094799132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58" creationId="{FE700F8A-E63B-47DD-517E-052AE58953CD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59" creationId="{03E36C30-5FE7-26F1-FCC0-DB3220728D24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60" creationId="{055502D5-8326-BA49-3592-4FD6ACB00D51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61" creationId="{C8CCD4B2-3745-85BD-4F22-013D5A2471C5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62" creationId="{87BD4C22-27D9-C051-25D1-F4A45344A9C9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63" creationId="{6C5D6661-1656-ED52-FD8E-3607A9CFEF33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64" creationId="{F68EBEE0-38B8-325C-6F19-79F02496C40C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65" creationId="{09B87A67-806E-59F0-D665-242F90570C98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66" creationId="{C008983C-5AC1-0418-66B7-977E914B116E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67" creationId="{F1719F06-5772-D856-FB95-D365033449F9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68" creationId="{943F4FB7-B055-65B1-C37F-F1985C633D97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69" creationId="{9B365420-2F8A-9F33-1CC0-EDE5445A8782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70" creationId="{A4D9B4DA-3609-0178-32D8-F4ABF4E6D568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71" creationId="{5759D72C-3905-0F83-84B4-6241949D0382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72" creationId="{7C375BBD-8411-E4C8-6FFB-B8F2B4BC43B6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73" creationId="{CE37C14A-155F-D1DB-49F2-2A2F52FD509A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74" creationId="{BCC536F6-CA6C-CA63-F36E-2E72F8B2899E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75" creationId="{0D8B620F-114A-E7B8-DB84-25F6241D184E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76" creationId="{1258B252-A4FE-DB58-D339-B65D79BD5B41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77" creationId="{60B18008-1AB5-65C5-EAB8-F26E4B9DD646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78" creationId="{CFFF1E3A-552E-CCF7-4821-6FFC6E1E5691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79" creationId="{5FA4B96B-3B39-1852-DB52-45FD0CB35DA9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80" creationId="{3139C80A-9F80-13FE-1D22-277441E71324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81" creationId="{DD6310EA-457F-128D-0482-66FEEFCFF243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82" creationId="{51B81647-E06F-D1BA-2C74-96448C165416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83" creationId="{6133FA66-429A-1791-C199-8B42710CC2D8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84" creationId="{C009E866-DB55-B54D-92C3-A772EDC815FF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85" creationId="{BAB51C9A-ED75-0A09-A0FF-BED6634E7D81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86" creationId="{08194406-8481-A16B-2C11-7FFB3919F7ED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87" creationId="{5E063DC1-F7AF-B5AD-7679-F7F9C104F849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88" creationId="{55E4012B-F2A3-F612-7336-A5CD46D1EB2A}"/>
          </ac:inkMkLst>
        </pc:inkChg>
        <pc:inkChg chg="del">
          <ac:chgData name="Venkatasubramanian, Mani V." userId="fbe5ce37-0145-4c31-b84a-b36f8beac5f3" providerId="ADAL" clId="{8B5C79ED-6721-42B3-8DD0-240970456144}" dt="2023-04-04T14:26:49.807" v="17" actId="478"/>
          <ac:inkMkLst>
            <pc:docMk/>
            <pc:sldMk cId="1133807899" sldId="287"/>
            <ac:inkMk id="189" creationId="{BE971B77-4A90-C34F-6933-7AD745A1E8F6}"/>
          </ac:inkMkLst>
        </pc:inkChg>
      </pc:sldChg>
      <pc:sldChg chg="delSp mod">
        <pc:chgData name="Venkatasubramanian, Mani V." userId="fbe5ce37-0145-4c31-b84a-b36f8beac5f3" providerId="ADAL" clId="{8B5C79ED-6721-42B3-8DD0-240970456144}" dt="2023-04-04T14:26:52.227" v="18" actId="478"/>
        <pc:sldMkLst>
          <pc:docMk/>
          <pc:sldMk cId="1834855499" sldId="288"/>
        </pc:sldMkLst>
        <pc:inkChg chg="del">
          <ac:chgData name="Venkatasubramanian, Mani V." userId="fbe5ce37-0145-4c31-b84a-b36f8beac5f3" providerId="ADAL" clId="{8B5C79ED-6721-42B3-8DD0-240970456144}" dt="2023-04-04T14:26:52.227" v="18" actId="478"/>
          <ac:inkMkLst>
            <pc:docMk/>
            <pc:sldMk cId="1834855499" sldId="288"/>
            <ac:inkMk id="12" creationId="{B0720F5D-C0B1-93EC-E190-D2290B22279D}"/>
          </ac:inkMkLst>
        </pc:inkChg>
        <pc:inkChg chg="del">
          <ac:chgData name="Venkatasubramanian, Mani V." userId="fbe5ce37-0145-4c31-b84a-b36f8beac5f3" providerId="ADAL" clId="{8B5C79ED-6721-42B3-8DD0-240970456144}" dt="2023-04-04T14:26:52.227" v="18" actId="478"/>
          <ac:inkMkLst>
            <pc:docMk/>
            <pc:sldMk cId="1834855499" sldId="288"/>
            <ac:inkMk id="47" creationId="{71120A97-F1DE-5398-6570-B35FE7E03481}"/>
          </ac:inkMkLst>
        </pc:inkChg>
        <pc:inkChg chg="del">
          <ac:chgData name="Venkatasubramanian, Mani V." userId="fbe5ce37-0145-4c31-b84a-b36f8beac5f3" providerId="ADAL" clId="{8B5C79ED-6721-42B3-8DD0-240970456144}" dt="2023-04-04T14:26:52.227" v="18" actId="478"/>
          <ac:inkMkLst>
            <pc:docMk/>
            <pc:sldMk cId="1834855499" sldId="288"/>
            <ac:inkMk id="48" creationId="{160C69F8-177B-D155-6B2E-A7BF1E94547C}"/>
          </ac:inkMkLst>
        </pc:inkChg>
        <pc:inkChg chg="del">
          <ac:chgData name="Venkatasubramanian, Mani V." userId="fbe5ce37-0145-4c31-b84a-b36f8beac5f3" providerId="ADAL" clId="{8B5C79ED-6721-42B3-8DD0-240970456144}" dt="2023-04-04T14:26:52.227" v="18" actId="478"/>
          <ac:inkMkLst>
            <pc:docMk/>
            <pc:sldMk cId="1834855499" sldId="288"/>
            <ac:inkMk id="49" creationId="{E57597A2-065D-A862-CA51-434DA974F28D}"/>
          </ac:inkMkLst>
        </pc:inkChg>
        <pc:inkChg chg="del">
          <ac:chgData name="Venkatasubramanian, Mani V." userId="fbe5ce37-0145-4c31-b84a-b36f8beac5f3" providerId="ADAL" clId="{8B5C79ED-6721-42B3-8DD0-240970456144}" dt="2023-04-04T14:26:52.227" v="18" actId="478"/>
          <ac:inkMkLst>
            <pc:docMk/>
            <pc:sldMk cId="1834855499" sldId="288"/>
            <ac:inkMk id="50" creationId="{A9DDEAC8-BBBC-F89B-6367-14738D9D575D}"/>
          </ac:inkMkLst>
        </pc:inkChg>
        <pc:inkChg chg="del">
          <ac:chgData name="Venkatasubramanian, Mani V." userId="fbe5ce37-0145-4c31-b84a-b36f8beac5f3" providerId="ADAL" clId="{8B5C79ED-6721-42B3-8DD0-240970456144}" dt="2023-04-04T14:26:52.227" v="18" actId="478"/>
          <ac:inkMkLst>
            <pc:docMk/>
            <pc:sldMk cId="1834855499" sldId="288"/>
            <ac:inkMk id="55" creationId="{3A044A50-D1E9-09A3-CBC6-A48C968E6F2C}"/>
          </ac:inkMkLst>
        </pc:inkChg>
        <pc:inkChg chg="del">
          <ac:chgData name="Venkatasubramanian, Mani V." userId="fbe5ce37-0145-4c31-b84a-b36f8beac5f3" providerId="ADAL" clId="{8B5C79ED-6721-42B3-8DD0-240970456144}" dt="2023-04-04T14:26:52.227" v="18" actId="478"/>
          <ac:inkMkLst>
            <pc:docMk/>
            <pc:sldMk cId="1834855499" sldId="288"/>
            <ac:inkMk id="58" creationId="{1A39D893-2203-E63A-E132-F498EB53A1E1}"/>
          </ac:inkMkLst>
        </pc:inkChg>
        <pc:inkChg chg="del">
          <ac:chgData name="Venkatasubramanian, Mani V." userId="fbe5ce37-0145-4c31-b84a-b36f8beac5f3" providerId="ADAL" clId="{8B5C79ED-6721-42B3-8DD0-240970456144}" dt="2023-04-04T14:26:52.227" v="18" actId="478"/>
          <ac:inkMkLst>
            <pc:docMk/>
            <pc:sldMk cId="1834855499" sldId="288"/>
            <ac:inkMk id="59" creationId="{F910B5F8-EFB8-2B08-2952-65CCD8803C40}"/>
          </ac:inkMkLst>
        </pc:inkChg>
        <pc:inkChg chg="del">
          <ac:chgData name="Venkatasubramanian, Mani V." userId="fbe5ce37-0145-4c31-b84a-b36f8beac5f3" providerId="ADAL" clId="{8B5C79ED-6721-42B3-8DD0-240970456144}" dt="2023-04-04T14:26:52.227" v="18" actId="478"/>
          <ac:inkMkLst>
            <pc:docMk/>
            <pc:sldMk cId="1834855499" sldId="288"/>
            <ac:inkMk id="76" creationId="{8EA88837-CF9C-8173-F931-084E53ADFA35}"/>
          </ac:inkMkLst>
        </pc:inkChg>
        <pc:inkChg chg="del">
          <ac:chgData name="Venkatasubramanian, Mani V." userId="fbe5ce37-0145-4c31-b84a-b36f8beac5f3" providerId="ADAL" clId="{8B5C79ED-6721-42B3-8DD0-240970456144}" dt="2023-04-04T14:26:52.227" v="18" actId="478"/>
          <ac:inkMkLst>
            <pc:docMk/>
            <pc:sldMk cId="1834855499" sldId="288"/>
            <ac:inkMk id="77" creationId="{3C6E3970-4D74-F503-EA37-42A5201DBFED}"/>
          </ac:inkMkLst>
        </pc:inkChg>
        <pc:inkChg chg="del">
          <ac:chgData name="Venkatasubramanian, Mani V." userId="fbe5ce37-0145-4c31-b84a-b36f8beac5f3" providerId="ADAL" clId="{8B5C79ED-6721-42B3-8DD0-240970456144}" dt="2023-04-04T14:26:52.227" v="18" actId="478"/>
          <ac:inkMkLst>
            <pc:docMk/>
            <pc:sldMk cId="1834855499" sldId="288"/>
            <ac:inkMk id="78" creationId="{9899CD65-70A7-5BC6-F819-A3755E5E9185}"/>
          </ac:inkMkLst>
        </pc:inkChg>
        <pc:inkChg chg="del">
          <ac:chgData name="Venkatasubramanian, Mani V." userId="fbe5ce37-0145-4c31-b84a-b36f8beac5f3" providerId="ADAL" clId="{8B5C79ED-6721-42B3-8DD0-240970456144}" dt="2023-04-04T14:26:52.227" v="18" actId="478"/>
          <ac:inkMkLst>
            <pc:docMk/>
            <pc:sldMk cId="1834855499" sldId="288"/>
            <ac:inkMk id="79" creationId="{BA409A6D-0B06-2556-B7B9-8D954349FB41}"/>
          </ac:inkMkLst>
        </pc:inkChg>
        <pc:inkChg chg="del">
          <ac:chgData name="Venkatasubramanian, Mani V." userId="fbe5ce37-0145-4c31-b84a-b36f8beac5f3" providerId="ADAL" clId="{8B5C79ED-6721-42B3-8DD0-240970456144}" dt="2023-04-04T14:26:52.227" v="18" actId="478"/>
          <ac:inkMkLst>
            <pc:docMk/>
            <pc:sldMk cId="1834855499" sldId="288"/>
            <ac:inkMk id="90" creationId="{9CE63D18-A73E-9E8F-408F-048FC47065B0}"/>
          </ac:inkMkLst>
        </pc:inkChg>
        <pc:inkChg chg="del">
          <ac:chgData name="Venkatasubramanian, Mani V." userId="fbe5ce37-0145-4c31-b84a-b36f8beac5f3" providerId="ADAL" clId="{8B5C79ED-6721-42B3-8DD0-240970456144}" dt="2023-04-04T14:26:52.227" v="18" actId="478"/>
          <ac:inkMkLst>
            <pc:docMk/>
            <pc:sldMk cId="1834855499" sldId="288"/>
            <ac:inkMk id="91" creationId="{57EE060D-1540-5442-F6B8-064E2BD895FA}"/>
          </ac:inkMkLst>
        </pc:inkChg>
        <pc:inkChg chg="del">
          <ac:chgData name="Venkatasubramanian, Mani V." userId="fbe5ce37-0145-4c31-b84a-b36f8beac5f3" providerId="ADAL" clId="{8B5C79ED-6721-42B3-8DD0-240970456144}" dt="2023-04-04T14:26:52.227" v="18" actId="478"/>
          <ac:inkMkLst>
            <pc:docMk/>
            <pc:sldMk cId="1834855499" sldId="288"/>
            <ac:inkMk id="92" creationId="{921C516F-3DD2-4B8A-9177-A4D7348E7D34}"/>
          </ac:inkMkLst>
        </pc:inkChg>
        <pc:inkChg chg="del">
          <ac:chgData name="Venkatasubramanian, Mani V." userId="fbe5ce37-0145-4c31-b84a-b36f8beac5f3" providerId="ADAL" clId="{8B5C79ED-6721-42B3-8DD0-240970456144}" dt="2023-04-04T14:26:52.227" v="18" actId="478"/>
          <ac:inkMkLst>
            <pc:docMk/>
            <pc:sldMk cId="1834855499" sldId="288"/>
            <ac:inkMk id="93" creationId="{C391CBAA-9B3D-C269-E631-CCF89BC9F0A3}"/>
          </ac:inkMkLst>
        </pc:inkChg>
        <pc:inkChg chg="del">
          <ac:chgData name="Venkatasubramanian, Mani V." userId="fbe5ce37-0145-4c31-b84a-b36f8beac5f3" providerId="ADAL" clId="{8B5C79ED-6721-42B3-8DD0-240970456144}" dt="2023-04-04T14:26:52.227" v="18" actId="478"/>
          <ac:inkMkLst>
            <pc:docMk/>
            <pc:sldMk cId="1834855499" sldId="288"/>
            <ac:inkMk id="94" creationId="{03639198-F2E4-EFDC-B8A3-B53C59D160B1}"/>
          </ac:inkMkLst>
        </pc:inkChg>
        <pc:inkChg chg="del">
          <ac:chgData name="Venkatasubramanian, Mani V." userId="fbe5ce37-0145-4c31-b84a-b36f8beac5f3" providerId="ADAL" clId="{8B5C79ED-6721-42B3-8DD0-240970456144}" dt="2023-04-04T14:26:52.227" v="18" actId="478"/>
          <ac:inkMkLst>
            <pc:docMk/>
            <pc:sldMk cId="1834855499" sldId="288"/>
            <ac:inkMk id="95" creationId="{6FEA0CD3-7FE4-7CAE-68CF-CC13200B1425}"/>
          </ac:inkMkLst>
        </pc:inkChg>
        <pc:inkChg chg="del">
          <ac:chgData name="Venkatasubramanian, Mani V." userId="fbe5ce37-0145-4c31-b84a-b36f8beac5f3" providerId="ADAL" clId="{8B5C79ED-6721-42B3-8DD0-240970456144}" dt="2023-04-04T14:26:52.227" v="18" actId="478"/>
          <ac:inkMkLst>
            <pc:docMk/>
            <pc:sldMk cId="1834855499" sldId="288"/>
            <ac:inkMk id="98" creationId="{A6C2D4C0-B25C-B492-35B0-2B6ED87AF398}"/>
          </ac:inkMkLst>
        </pc:inkChg>
        <pc:inkChg chg="del">
          <ac:chgData name="Venkatasubramanian, Mani V." userId="fbe5ce37-0145-4c31-b84a-b36f8beac5f3" providerId="ADAL" clId="{8B5C79ED-6721-42B3-8DD0-240970456144}" dt="2023-04-04T14:26:52.227" v="18" actId="478"/>
          <ac:inkMkLst>
            <pc:docMk/>
            <pc:sldMk cId="1834855499" sldId="288"/>
            <ac:inkMk id="101" creationId="{3E754AD3-119E-DAE9-AED1-3001D4A05C74}"/>
          </ac:inkMkLst>
        </pc:inkChg>
        <pc:inkChg chg="del">
          <ac:chgData name="Venkatasubramanian, Mani V." userId="fbe5ce37-0145-4c31-b84a-b36f8beac5f3" providerId="ADAL" clId="{8B5C79ED-6721-42B3-8DD0-240970456144}" dt="2023-04-04T14:26:52.227" v="18" actId="478"/>
          <ac:inkMkLst>
            <pc:docMk/>
            <pc:sldMk cId="1834855499" sldId="288"/>
            <ac:inkMk id="102" creationId="{E1037677-F2A7-4206-BA2A-77EAD95146B9}"/>
          </ac:inkMkLst>
        </pc:inkChg>
        <pc:inkChg chg="del">
          <ac:chgData name="Venkatasubramanian, Mani V." userId="fbe5ce37-0145-4c31-b84a-b36f8beac5f3" providerId="ADAL" clId="{8B5C79ED-6721-42B3-8DD0-240970456144}" dt="2023-04-04T14:26:52.227" v="18" actId="478"/>
          <ac:inkMkLst>
            <pc:docMk/>
            <pc:sldMk cId="1834855499" sldId="288"/>
            <ac:inkMk id="109" creationId="{B472E68B-8C22-2919-FF9F-5479710A2086}"/>
          </ac:inkMkLst>
        </pc:inkChg>
        <pc:inkChg chg="del">
          <ac:chgData name="Venkatasubramanian, Mani V." userId="fbe5ce37-0145-4c31-b84a-b36f8beac5f3" providerId="ADAL" clId="{8B5C79ED-6721-42B3-8DD0-240970456144}" dt="2023-04-04T14:26:52.227" v="18" actId="478"/>
          <ac:inkMkLst>
            <pc:docMk/>
            <pc:sldMk cId="1834855499" sldId="288"/>
            <ac:inkMk id="112" creationId="{85F1FB5E-05E2-8BCB-9F9B-EA6DAE7FC40E}"/>
          </ac:inkMkLst>
        </pc:inkChg>
        <pc:inkChg chg="del">
          <ac:chgData name="Venkatasubramanian, Mani V." userId="fbe5ce37-0145-4c31-b84a-b36f8beac5f3" providerId="ADAL" clId="{8B5C79ED-6721-42B3-8DD0-240970456144}" dt="2023-04-04T14:26:52.227" v="18" actId="478"/>
          <ac:inkMkLst>
            <pc:docMk/>
            <pc:sldMk cId="1834855499" sldId="288"/>
            <ac:inkMk id="150" creationId="{179F9C48-CE59-383F-3145-EAFF7280988D}"/>
          </ac:inkMkLst>
        </pc:inkChg>
        <pc:inkChg chg="del">
          <ac:chgData name="Venkatasubramanian, Mani V." userId="fbe5ce37-0145-4c31-b84a-b36f8beac5f3" providerId="ADAL" clId="{8B5C79ED-6721-42B3-8DD0-240970456144}" dt="2023-04-04T14:26:52.227" v="18" actId="478"/>
          <ac:inkMkLst>
            <pc:docMk/>
            <pc:sldMk cId="1834855499" sldId="288"/>
            <ac:inkMk id="151" creationId="{85BA10B7-7C20-9B00-4EE4-6720DB2B2F43}"/>
          </ac:inkMkLst>
        </pc:inkChg>
        <pc:inkChg chg="del">
          <ac:chgData name="Venkatasubramanian, Mani V." userId="fbe5ce37-0145-4c31-b84a-b36f8beac5f3" providerId="ADAL" clId="{8B5C79ED-6721-42B3-8DD0-240970456144}" dt="2023-04-04T14:26:52.227" v="18" actId="478"/>
          <ac:inkMkLst>
            <pc:docMk/>
            <pc:sldMk cId="1834855499" sldId="288"/>
            <ac:inkMk id="155" creationId="{ADF96536-8395-12B4-0526-7E2FD4A64808}"/>
          </ac:inkMkLst>
        </pc:inkChg>
        <pc:inkChg chg="del">
          <ac:chgData name="Venkatasubramanian, Mani V." userId="fbe5ce37-0145-4c31-b84a-b36f8beac5f3" providerId="ADAL" clId="{8B5C79ED-6721-42B3-8DD0-240970456144}" dt="2023-04-04T14:26:52.227" v="18" actId="478"/>
          <ac:inkMkLst>
            <pc:docMk/>
            <pc:sldMk cId="1834855499" sldId="288"/>
            <ac:inkMk id="158" creationId="{360B15F1-ECC6-DAEE-36E5-17AE4C0E0E82}"/>
          </ac:inkMkLst>
        </pc:inkChg>
      </pc:sldChg>
      <pc:sldChg chg="delSp mod">
        <pc:chgData name="Venkatasubramanian, Mani V." userId="fbe5ce37-0145-4c31-b84a-b36f8beac5f3" providerId="ADAL" clId="{8B5C79ED-6721-42B3-8DD0-240970456144}" dt="2023-04-04T14:26:54.780" v="19" actId="478"/>
        <pc:sldMkLst>
          <pc:docMk/>
          <pc:sldMk cId="1704770122" sldId="289"/>
        </pc:sldMkLst>
        <pc:inkChg chg="del">
          <ac:chgData name="Venkatasubramanian, Mani V." userId="fbe5ce37-0145-4c31-b84a-b36f8beac5f3" providerId="ADAL" clId="{8B5C79ED-6721-42B3-8DD0-240970456144}" dt="2023-04-04T14:26:54.780" v="19" actId="478"/>
          <ac:inkMkLst>
            <pc:docMk/>
            <pc:sldMk cId="1704770122" sldId="289"/>
            <ac:inkMk id="5" creationId="{24C96A25-BB3A-64F2-476E-7DBEE620808A}"/>
          </ac:inkMkLst>
        </pc:inkChg>
        <pc:inkChg chg="del">
          <ac:chgData name="Venkatasubramanian, Mani V." userId="fbe5ce37-0145-4c31-b84a-b36f8beac5f3" providerId="ADAL" clId="{8B5C79ED-6721-42B3-8DD0-240970456144}" dt="2023-04-04T14:26:54.780" v="19" actId="478"/>
          <ac:inkMkLst>
            <pc:docMk/>
            <pc:sldMk cId="1704770122" sldId="289"/>
            <ac:inkMk id="33" creationId="{64DD1769-2901-D55F-4558-992A1EA9B2D6}"/>
          </ac:inkMkLst>
        </pc:inkChg>
        <pc:inkChg chg="del">
          <ac:chgData name="Venkatasubramanian, Mani V." userId="fbe5ce37-0145-4c31-b84a-b36f8beac5f3" providerId="ADAL" clId="{8B5C79ED-6721-42B3-8DD0-240970456144}" dt="2023-04-04T14:26:54.780" v="19" actId="478"/>
          <ac:inkMkLst>
            <pc:docMk/>
            <pc:sldMk cId="1704770122" sldId="289"/>
            <ac:inkMk id="34" creationId="{F2F35C58-F4CF-8114-9517-DD0F7562025A}"/>
          </ac:inkMkLst>
        </pc:inkChg>
        <pc:inkChg chg="del">
          <ac:chgData name="Venkatasubramanian, Mani V." userId="fbe5ce37-0145-4c31-b84a-b36f8beac5f3" providerId="ADAL" clId="{8B5C79ED-6721-42B3-8DD0-240970456144}" dt="2023-04-04T14:26:54.780" v="19" actId="478"/>
          <ac:inkMkLst>
            <pc:docMk/>
            <pc:sldMk cId="1704770122" sldId="289"/>
            <ac:inkMk id="35" creationId="{DB5E41F0-A7F6-92E1-9588-0C543E4F2D93}"/>
          </ac:inkMkLst>
        </pc:inkChg>
        <pc:inkChg chg="del">
          <ac:chgData name="Venkatasubramanian, Mani V." userId="fbe5ce37-0145-4c31-b84a-b36f8beac5f3" providerId="ADAL" clId="{8B5C79ED-6721-42B3-8DD0-240970456144}" dt="2023-04-04T14:26:54.780" v="19" actId="478"/>
          <ac:inkMkLst>
            <pc:docMk/>
            <pc:sldMk cId="1704770122" sldId="289"/>
            <ac:inkMk id="36" creationId="{D12ADD93-22FD-DCD3-482F-B5DF242641DF}"/>
          </ac:inkMkLst>
        </pc:inkChg>
        <pc:inkChg chg="del">
          <ac:chgData name="Venkatasubramanian, Mani V." userId="fbe5ce37-0145-4c31-b84a-b36f8beac5f3" providerId="ADAL" clId="{8B5C79ED-6721-42B3-8DD0-240970456144}" dt="2023-04-04T14:26:54.780" v="19" actId="478"/>
          <ac:inkMkLst>
            <pc:docMk/>
            <pc:sldMk cId="1704770122" sldId="289"/>
            <ac:inkMk id="70" creationId="{F10AE320-6B25-B151-201B-4ADA17B3D32A}"/>
          </ac:inkMkLst>
        </pc:inkChg>
        <pc:inkChg chg="del">
          <ac:chgData name="Venkatasubramanian, Mani V." userId="fbe5ce37-0145-4c31-b84a-b36f8beac5f3" providerId="ADAL" clId="{8B5C79ED-6721-42B3-8DD0-240970456144}" dt="2023-04-04T14:26:54.780" v="19" actId="478"/>
          <ac:inkMkLst>
            <pc:docMk/>
            <pc:sldMk cId="1704770122" sldId="289"/>
            <ac:inkMk id="96" creationId="{49732D91-98F7-9A91-BF00-9C1FAA2CC8C0}"/>
          </ac:inkMkLst>
        </pc:inkChg>
        <pc:inkChg chg="del">
          <ac:chgData name="Venkatasubramanian, Mani V." userId="fbe5ce37-0145-4c31-b84a-b36f8beac5f3" providerId="ADAL" clId="{8B5C79ED-6721-42B3-8DD0-240970456144}" dt="2023-04-04T14:26:54.780" v="19" actId="478"/>
          <ac:inkMkLst>
            <pc:docMk/>
            <pc:sldMk cId="1704770122" sldId="289"/>
            <ac:inkMk id="97" creationId="{F463E282-432B-7BC5-C116-66C8D0D301A5}"/>
          </ac:inkMkLst>
        </pc:inkChg>
        <pc:inkChg chg="del">
          <ac:chgData name="Venkatasubramanian, Mani V." userId="fbe5ce37-0145-4c31-b84a-b36f8beac5f3" providerId="ADAL" clId="{8B5C79ED-6721-42B3-8DD0-240970456144}" dt="2023-04-04T14:26:54.780" v="19" actId="478"/>
          <ac:inkMkLst>
            <pc:docMk/>
            <pc:sldMk cId="1704770122" sldId="289"/>
            <ac:inkMk id="98" creationId="{73C570CB-40AB-42E5-6602-011D1DDAB696}"/>
          </ac:inkMkLst>
        </pc:inkChg>
        <pc:inkChg chg="del">
          <ac:chgData name="Venkatasubramanian, Mani V." userId="fbe5ce37-0145-4c31-b84a-b36f8beac5f3" providerId="ADAL" clId="{8B5C79ED-6721-42B3-8DD0-240970456144}" dt="2023-04-04T14:26:54.780" v="19" actId="478"/>
          <ac:inkMkLst>
            <pc:docMk/>
            <pc:sldMk cId="1704770122" sldId="289"/>
            <ac:inkMk id="104" creationId="{1FC027AC-79D7-8676-344D-C6B76CA10D66}"/>
          </ac:inkMkLst>
        </pc:inkChg>
        <pc:inkChg chg="del">
          <ac:chgData name="Venkatasubramanian, Mani V." userId="fbe5ce37-0145-4c31-b84a-b36f8beac5f3" providerId="ADAL" clId="{8B5C79ED-6721-42B3-8DD0-240970456144}" dt="2023-04-04T14:26:54.780" v="19" actId="478"/>
          <ac:inkMkLst>
            <pc:docMk/>
            <pc:sldMk cId="1704770122" sldId="289"/>
            <ac:inkMk id="108" creationId="{1BCA9A06-0188-66DC-0B01-D586BBE36AA5}"/>
          </ac:inkMkLst>
        </pc:inkChg>
      </pc:sldChg>
    </pc:docChg>
  </pc:docChgLst>
  <pc:docChgLst>
    <pc:chgData name="Venkatasubramanian, Mani V." userId="fbe5ce37-0145-4c31-b84a-b36f8beac5f3" providerId="ADAL" clId="{40695BED-C83E-804C-B5D4-BA382369755C}"/>
    <pc:docChg chg="undo custSel modSld">
      <pc:chgData name="Venkatasubramanian, Mani V." userId="fbe5ce37-0145-4c31-b84a-b36f8beac5f3" providerId="ADAL" clId="{40695BED-C83E-804C-B5D4-BA382369755C}" dt="2023-04-04T15:56:13.688" v="3146"/>
      <pc:docMkLst>
        <pc:docMk/>
      </pc:docMkLst>
      <pc:sldChg chg="addSp delSp">
        <pc:chgData name="Venkatasubramanian, Mani V." userId="fbe5ce37-0145-4c31-b84a-b36f8beac5f3" providerId="ADAL" clId="{40695BED-C83E-804C-B5D4-BA382369755C}" dt="2023-04-04T14:49:12.622" v="268"/>
        <pc:sldMkLst>
          <pc:docMk/>
          <pc:sldMk cId="1027525787" sldId="274"/>
        </pc:sldMkLst>
        <pc:inkChg chg="add">
          <ac:chgData name="Venkatasubramanian, Mani V." userId="fbe5ce37-0145-4c31-b84a-b36f8beac5f3" providerId="ADAL" clId="{40695BED-C83E-804C-B5D4-BA382369755C}" dt="2023-04-04T14:43:05.340" v="0"/>
          <ac:inkMkLst>
            <pc:docMk/>
            <pc:sldMk cId="1027525787" sldId="274"/>
            <ac:inkMk id="2" creationId="{1B00C260-B92E-93EC-FBFE-240978C939A8}"/>
          </ac:inkMkLst>
        </pc:inkChg>
        <pc:inkChg chg="add">
          <ac:chgData name="Venkatasubramanian, Mani V." userId="fbe5ce37-0145-4c31-b84a-b36f8beac5f3" providerId="ADAL" clId="{40695BED-C83E-804C-B5D4-BA382369755C}" dt="2023-04-04T14:43:18.907" v="1"/>
          <ac:inkMkLst>
            <pc:docMk/>
            <pc:sldMk cId="1027525787" sldId="274"/>
            <ac:inkMk id="3" creationId="{27A5400A-196C-872C-D1B1-3225C0ED2227}"/>
          </ac:inkMkLst>
        </pc:inkChg>
        <pc:inkChg chg="add del">
          <ac:chgData name="Venkatasubramanian, Mani V." userId="fbe5ce37-0145-4c31-b84a-b36f8beac5f3" providerId="ADAL" clId="{40695BED-C83E-804C-B5D4-BA382369755C}" dt="2023-04-04T14:43:24.724" v="12"/>
          <ac:inkMkLst>
            <pc:docMk/>
            <pc:sldMk cId="1027525787" sldId="274"/>
            <ac:inkMk id="4" creationId="{492D7DA2-706F-A79E-3CDC-7264BD56CD96}"/>
          </ac:inkMkLst>
        </pc:inkChg>
        <pc:inkChg chg="add del">
          <ac:chgData name="Venkatasubramanian, Mani V." userId="fbe5ce37-0145-4c31-b84a-b36f8beac5f3" providerId="ADAL" clId="{40695BED-C83E-804C-B5D4-BA382369755C}" dt="2023-04-04T14:43:24.724" v="12"/>
          <ac:inkMkLst>
            <pc:docMk/>
            <pc:sldMk cId="1027525787" sldId="274"/>
            <ac:inkMk id="5" creationId="{5D4EDC6D-D759-A03A-7C91-EB8023C80196}"/>
          </ac:inkMkLst>
        </pc:inkChg>
        <pc:inkChg chg="add del">
          <ac:chgData name="Venkatasubramanian, Mani V." userId="fbe5ce37-0145-4c31-b84a-b36f8beac5f3" providerId="ADAL" clId="{40695BED-C83E-804C-B5D4-BA382369755C}" dt="2023-04-04T14:43:24.724" v="12"/>
          <ac:inkMkLst>
            <pc:docMk/>
            <pc:sldMk cId="1027525787" sldId="274"/>
            <ac:inkMk id="6" creationId="{4D6D9BD8-5E46-5C95-48CF-FB10DBA96E74}"/>
          </ac:inkMkLst>
        </pc:inkChg>
        <pc:inkChg chg="add del">
          <ac:chgData name="Venkatasubramanian, Mani V." userId="fbe5ce37-0145-4c31-b84a-b36f8beac5f3" providerId="ADAL" clId="{40695BED-C83E-804C-B5D4-BA382369755C}" dt="2023-04-04T14:43:24.724" v="12"/>
          <ac:inkMkLst>
            <pc:docMk/>
            <pc:sldMk cId="1027525787" sldId="274"/>
            <ac:inkMk id="7" creationId="{FBCEEC59-C985-21E7-DF2B-7DA2896F8D67}"/>
          </ac:inkMkLst>
        </pc:inkChg>
        <pc:inkChg chg="add del">
          <ac:chgData name="Venkatasubramanian, Mani V." userId="fbe5ce37-0145-4c31-b84a-b36f8beac5f3" providerId="ADAL" clId="{40695BED-C83E-804C-B5D4-BA382369755C}" dt="2023-04-04T14:43:24.724" v="12"/>
          <ac:inkMkLst>
            <pc:docMk/>
            <pc:sldMk cId="1027525787" sldId="274"/>
            <ac:inkMk id="8" creationId="{6BB204A9-005B-34B9-56F9-1EE5575C038C}"/>
          </ac:inkMkLst>
        </pc:inkChg>
        <pc:inkChg chg="add del">
          <ac:chgData name="Venkatasubramanian, Mani V." userId="fbe5ce37-0145-4c31-b84a-b36f8beac5f3" providerId="ADAL" clId="{40695BED-C83E-804C-B5D4-BA382369755C}" dt="2023-04-04T14:43:24.724" v="12"/>
          <ac:inkMkLst>
            <pc:docMk/>
            <pc:sldMk cId="1027525787" sldId="274"/>
            <ac:inkMk id="9" creationId="{FC0A4D51-F564-D7C1-1B38-F6385A5CB935}"/>
          </ac:inkMkLst>
        </pc:inkChg>
        <pc:inkChg chg="add del">
          <ac:chgData name="Venkatasubramanian, Mani V." userId="fbe5ce37-0145-4c31-b84a-b36f8beac5f3" providerId="ADAL" clId="{40695BED-C83E-804C-B5D4-BA382369755C}" dt="2023-04-04T14:43:24.724" v="12"/>
          <ac:inkMkLst>
            <pc:docMk/>
            <pc:sldMk cId="1027525787" sldId="274"/>
            <ac:inkMk id="10" creationId="{3AD3C7AA-BFE8-2A0E-7334-9BE82C7C1912}"/>
          </ac:inkMkLst>
        </pc:inkChg>
        <pc:inkChg chg="add del">
          <ac:chgData name="Venkatasubramanian, Mani V." userId="fbe5ce37-0145-4c31-b84a-b36f8beac5f3" providerId="ADAL" clId="{40695BED-C83E-804C-B5D4-BA382369755C}" dt="2023-04-04T14:43:24.724" v="12"/>
          <ac:inkMkLst>
            <pc:docMk/>
            <pc:sldMk cId="1027525787" sldId="274"/>
            <ac:inkMk id="11" creationId="{670CCD2F-AE71-0D4C-97F3-96BC94DAF131}"/>
          </ac:inkMkLst>
        </pc:inkChg>
        <pc:inkChg chg="add del">
          <ac:chgData name="Venkatasubramanian, Mani V." userId="fbe5ce37-0145-4c31-b84a-b36f8beac5f3" providerId="ADAL" clId="{40695BED-C83E-804C-B5D4-BA382369755C}" dt="2023-04-04T14:43:24.724" v="12"/>
          <ac:inkMkLst>
            <pc:docMk/>
            <pc:sldMk cId="1027525787" sldId="274"/>
            <ac:inkMk id="12" creationId="{5DDD81EB-034C-634F-1FEC-0FF43799BF7E}"/>
          </ac:inkMkLst>
        </pc:inkChg>
        <pc:inkChg chg="add del">
          <ac:chgData name="Venkatasubramanian, Mani V." userId="fbe5ce37-0145-4c31-b84a-b36f8beac5f3" providerId="ADAL" clId="{40695BED-C83E-804C-B5D4-BA382369755C}" dt="2023-04-04T14:43:24.724" v="12"/>
          <ac:inkMkLst>
            <pc:docMk/>
            <pc:sldMk cId="1027525787" sldId="274"/>
            <ac:inkMk id="13" creationId="{BEF15425-F619-0B39-3FEB-FAF23B8C8CD8}"/>
          </ac:inkMkLst>
        </pc:inkChg>
        <pc:inkChg chg="add reco">
          <ac:chgData name="Venkatasubramanian, Mani V." userId="fbe5ce37-0145-4c31-b84a-b36f8beac5f3" providerId="ADAL" clId="{40695BED-C83E-804C-B5D4-BA382369755C}" dt="2023-04-04T14:43:24.724" v="12"/>
          <ac:inkMkLst>
            <pc:docMk/>
            <pc:sldMk cId="1027525787" sldId="274"/>
            <ac:inkMk id="14" creationId="{8F0F0EBF-E864-7421-2060-1BE55DEDCC06}"/>
          </ac:inkMkLst>
        </pc:inkChg>
        <pc:inkChg chg="add reco">
          <ac:chgData name="Venkatasubramanian, Mani V." userId="fbe5ce37-0145-4c31-b84a-b36f8beac5f3" providerId="ADAL" clId="{40695BED-C83E-804C-B5D4-BA382369755C}" dt="2023-04-04T14:43:24.724" v="12"/>
          <ac:inkMkLst>
            <pc:docMk/>
            <pc:sldMk cId="1027525787" sldId="274"/>
            <ac:inkMk id="15" creationId="{9843AC40-5A2E-8AFE-BB71-3385FA49AE80}"/>
          </ac:inkMkLst>
        </pc:inkChg>
        <pc:inkChg chg="add del">
          <ac:chgData name="Venkatasubramanian, Mani V." userId="fbe5ce37-0145-4c31-b84a-b36f8beac5f3" providerId="ADAL" clId="{40695BED-C83E-804C-B5D4-BA382369755C}" dt="2023-04-04T14:43:29.386" v="20"/>
          <ac:inkMkLst>
            <pc:docMk/>
            <pc:sldMk cId="1027525787" sldId="274"/>
            <ac:inkMk id="16" creationId="{96F2EA87-385D-4FE2-36A7-3342EE9AB852}"/>
          </ac:inkMkLst>
        </pc:inkChg>
        <pc:inkChg chg="add del">
          <ac:chgData name="Venkatasubramanian, Mani V." userId="fbe5ce37-0145-4c31-b84a-b36f8beac5f3" providerId="ADAL" clId="{40695BED-C83E-804C-B5D4-BA382369755C}" dt="2023-04-04T14:43:29.386" v="20"/>
          <ac:inkMkLst>
            <pc:docMk/>
            <pc:sldMk cId="1027525787" sldId="274"/>
            <ac:inkMk id="17" creationId="{27522D5B-4194-3571-B187-2D052C91DA16}"/>
          </ac:inkMkLst>
        </pc:inkChg>
        <pc:inkChg chg="add del">
          <ac:chgData name="Venkatasubramanian, Mani V." userId="fbe5ce37-0145-4c31-b84a-b36f8beac5f3" providerId="ADAL" clId="{40695BED-C83E-804C-B5D4-BA382369755C}" dt="2023-04-04T14:43:29.386" v="20"/>
          <ac:inkMkLst>
            <pc:docMk/>
            <pc:sldMk cId="1027525787" sldId="274"/>
            <ac:inkMk id="18" creationId="{C5C16094-8630-2AE4-21CE-5DBC1EAEEB78}"/>
          </ac:inkMkLst>
        </pc:inkChg>
        <pc:inkChg chg="add del">
          <ac:chgData name="Venkatasubramanian, Mani V." userId="fbe5ce37-0145-4c31-b84a-b36f8beac5f3" providerId="ADAL" clId="{40695BED-C83E-804C-B5D4-BA382369755C}" dt="2023-04-04T14:43:29.386" v="20"/>
          <ac:inkMkLst>
            <pc:docMk/>
            <pc:sldMk cId="1027525787" sldId="274"/>
            <ac:inkMk id="19" creationId="{49ACFBFD-7D3F-6194-A0D7-92E0D49B82FE}"/>
          </ac:inkMkLst>
        </pc:inkChg>
        <pc:inkChg chg="add del">
          <ac:chgData name="Venkatasubramanian, Mani V." userId="fbe5ce37-0145-4c31-b84a-b36f8beac5f3" providerId="ADAL" clId="{40695BED-C83E-804C-B5D4-BA382369755C}" dt="2023-04-04T14:43:29.386" v="20"/>
          <ac:inkMkLst>
            <pc:docMk/>
            <pc:sldMk cId="1027525787" sldId="274"/>
            <ac:inkMk id="20" creationId="{30ACA179-3FD5-7A68-9342-0C438BF4CF04}"/>
          </ac:inkMkLst>
        </pc:inkChg>
        <pc:inkChg chg="add del">
          <ac:chgData name="Venkatasubramanian, Mani V." userId="fbe5ce37-0145-4c31-b84a-b36f8beac5f3" providerId="ADAL" clId="{40695BED-C83E-804C-B5D4-BA382369755C}" dt="2023-04-04T14:43:29.386" v="20"/>
          <ac:inkMkLst>
            <pc:docMk/>
            <pc:sldMk cId="1027525787" sldId="274"/>
            <ac:inkMk id="21" creationId="{051BEEB0-D338-1A59-D841-A688866910E6}"/>
          </ac:inkMkLst>
        </pc:inkChg>
        <pc:inkChg chg="add del">
          <ac:chgData name="Venkatasubramanian, Mani V." userId="fbe5ce37-0145-4c31-b84a-b36f8beac5f3" providerId="ADAL" clId="{40695BED-C83E-804C-B5D4-BA382369755C}" dt="2023-04-04T14:43:29.386" v="20"/>
          <ac:inkMkLst>
            <pc:docMk/>
            <pc:sldMk cId="1027525787" sldId="274"/>
            <ac:inkMk id="22" creationId="{E2493559-6235-7180-91F9-C701F4FC460C}"/>
          </ac:inkMkLst>
        </pc:inkChg>
        <pc:inkChg chg="add reco">
          <ac:chgData name="Venkatasubramanian, Mani V." userId="fbe5ce37-0145-4c31-b84a-b36f8beac5f3" providerId="ADAL" clId="{40695BED-C83E-804C-B5D4-BA382369755C}" dt="2023-04-04T14:43:29.386" v="20"/>
          <ac:inkMkLst>
            <pc:docMk/>
            <pc:sldMk cId="1027525787" sldId="274"/>
            <ac:inkMk id="23" creationId="{4B47FB10-01E8-B42A-CD3F-8B62A67823B7}"/>
          </ac:inkMkLst>
        </pc:inkChg>
        <pc:inkChg chg="add reco">
          <ac:chgData name="Venkatasubramanian, Mani V." userId="fbe5ce37-0145-4c31-b84a-b36f8beac5f3" providerId="ADAL" clId="{40695BED-C83E-804C-B5D4-BA382369755C}" dt="2023-04-04T14:43:29.386" v="20"/>
          <ac:inkMkLst>
            <pc:docMk/>
            <pc:sldMk cId="1027525787" sldId="274"/>
            <ac:inkMk id="24" creationId="{8CB1D93D-1757-D784-0CF8-63A16AD08BED}"/>
          </ac:inkMkLst>
        </pc:inkChg>
        <pc:inkChg chg="add reco">
          <ac:chgData name="Venkatasubramanian, Mani V." userId="fbe5ce37-0145-4c31-b84a-b36f8beac5f3" providerId="ADAL" clId="{40695BED-C83E-804C-B5D4-BA382369755C}" dt="2023-04-04T14:43:29.386" v="20"/>
          <ac:inkMkLst>
            <pc:docMk/>
            <pc:sldMk cId="1027525787" sldId="274"/>
            <ac:inkMk id="25" creationId="{88197268-12C6-CEE0-7AE4-65DAF2BCABB8}"/>
          </ac:inkMkLst>
        </pc:inkChg>
        <pc:inkChg chg="add del">
          <ac:chgData name="Venkatasubramanian, Mani V." userId="fbe5ce37-0145-4c31-b84a-b36f8beac5f3" providerId="ADAL" clId="{40695BED-C83E-804C-B5D4-BA382369755C}" dt="2023-04-04T14:43:35.614" v="30"/>
          <ac:inkMkLst>
            <pc:docMk/>
            <pc:sldMk cId="1027525787" sldId="274"/>
            <ac:inkMk id="26" creationId="{88224BF1-2EF1-CEEF-462F-F063B4999F31}"/>
          </ac:inkMkLst>
        </pc:inkChg>
        <pc:inkChg chg="add del">
          <ac:chgData name="Venkatasubramanian, Mani V." userId="fbe5ce37-0145-4c31-b84a-b36f8beac5f3" providerId="ADAL" clId="{40695BED-C83E-804C-B5D4-BA382369755C}" dt="2023-04-04T14:43:35.614" v="30"/>
          <ac:inkMkLst>
            <pc:docMk/>
            <pc:sldMk cId="1027525787" sldId="274"/>
            <ac:inkMk id="27" creationId="{0FF7C07F-7E1D-4945-5179-815DED81AAD7}"/>
          </ac:inkMkLst>
        </pc:inkChg>
        <pc:inkChg chg="add del">
          <ac:chgData name="Venkatasubramanian, Mani V." userId="fbe5ce37-0145-4c31-b84a-b36f8beac5f3" providerId="ADAL" clId="{40695BED-C83E-804C-B5D4-BA382369755C}" dt="2023-04-04T14:43:35.614" v="30"/>
          <ac:inkMkLst>
            <pc:docMk/>
            <pc:sldMk cId="1027525787" sldId="274"/>
            <ac:inkMk id="28" creationId="{F0132F9D-A975-85BE-4C9B-47B0C5C602C5}"/>
          </ac:inkMkLst>
        </pc:inkChg>
        <pc:inkChg chg="add del">
          <ac:chgData name="Venkatasubramanian, Mani V." userId="fbe5ce37-0145-4c31-b84a-b36f8beac5f3" providerId="ADAL" clId="{40695BED-C83E-804C-B5D4-BA382369755C}" dt="2023-04-04T14:43:35.614" v="30"/>
          <ac:inkMkLst>
            <pc:docMk/>
            <pc:sldMk cId="1027525787" sldId="274"/>
            <ac:inkMk id="29" creationId="{627790EC-21A1-00FC-8424-1320F59D4824}"/>
          </ac:inkMkLst>
        </pc:inkChg>
        <pc:inkChg chg="add del">
          <ac:chgData name="Venkatasubramanian, Mani V." userId="fbe5ce37-0145-4c31-b84a-b36f8beac5f3" providerId="ADAL" clId="{40695BED-C83E-804C-B5D4-BA382369755C}" dt="2023-04-04T14:43:35.614" v="30"/>
          <ac:inkMkLst>
            <pc:docMk/>
            <pc:sldMk cId="1027525787" sldId="274"/>
            <ac:inkMk id="30" creationId="{B099B24E-2D09-C07B-64BE-68589088E033}"/>
          </ac:inkMkLst>
        </pc:inkChg>
        <pc:inkChg chg="add del">
          <ac:chgData name="Venkatasubramanian, Mani V." userId="fbe5ce37-0145-4c31-b84a-b36f8beac5f3" providerId="ADAL" clId="{40695BED-C83E-804C-B5D4-BA382369755C}" dt="2023-04-04T14:43:35.614" v="30"/>
          <ac:inkMkLst>
            <pc:docMk/>
            <pc:sldMk cId="1027525787" sldId="274"/>
            <ac:inkMk id="31" creationId="{6FCDB688-4942-7721-D0D1-D3C59CD0803D}"/>
          </ac:inkMkLst>
        </pc:inkChg>
        <pc:inkChg chg="add del">
          <ac:chgData name="Venkatasubramanian, Mani V." userId="fbe5ce37-0145-4c31-b84a-b36f8beac5f3" providerId="ADAL" clId="{40695BED-C83E-804C-B5D4-BA382369755C}" dt="2023-04-04T14:43:35.614" v="30"/>
          <ac:inkMkLst>
            <pc:docMk/>
            <pc:sldMk cId="1027525787" sldId="274"/>
            <ac:inkMk id="32" creationId="{B2D2F084-B12A-8C84-5DC3-D6B4948208AD}"/>
          </ac:inkMkLst>
        </pc:inkChg>
        <pc:inkChg chg="add del">
          <ac:chgData name="Venkatasubramanian, Mani V." userId="fbe5ce37-0145-4c31-b84a-b36f8beac5f3" providerId="ADAL" clId="{40695BED-C83E-804C-B5D4-BA382369755C}" dt="2023-04-04T14:43:35.614" v="30"/>
          <ac:inkMkLst>
            <pc:docMk/>
            <pc:sldMk cId="1027525787" sldId="274"/>
            <ac:inkMk id="33" creationId="{9926776F-02C2-5EDE-1C00-F45D6AB0F1C2}"/>
          </ac:inkMkLst>
        </pc:inkChg>
        <pc:inkChg chg="add del">
          <ac:chgData name="Venkatasubramanian, Mani V." userId="fbe5ce37-0145-4c31-b84a-b36f8beac5f3" providerId="ADAL" clId="{40695BED-C83E-804C-B5D4-BA382369755C}" dt="2023-04-04T14:43:35.614" v="30"/>
          <ac:inkMkLst>
            <pc:docMk/>
            <pc:sldMk cId="1027525787" sldId="274"/>
            <ac:inkMk id="34" creationId="{93316673-029C-9A67-2A66-5FD6692BD56E}"/>
          </ac:inkMkLst>
        </pc:inkChg>
        <pc:inkChg chg="add reco">
          <ac:chgData name="Venkatasubramanian, Mani V." userId="fbe5ce37-0145-4c31-b84a-b36f8beac5f3" providerId="ADAL" clId="{40695BED-C83E-804C-B5D4-BA382369755C}" dt="2023-04-04T14:43:35.614" v="30"/>
          <ac:inkMkLst>
            <pc:docMk/>
            <pc:sldMk cId="1027525787" sldId="274"/>
            <ac:inkMk id="35" creationId="{33DD31A4-FAB0-DC6E-20A5-A353FB38588E}"/>
          </ac:inkMkLst>
        </pc:inkChg>
        <pc:inkChg chg="add reco">
          <ac:chgData name="Venkatasubramanian, Mani V." userId="fbe5ce37-0145-4c31-b84a-b36f8beac5f3" providerId="ADAL" clId="{40695BED-C83E-804C-B5D4-BA382369755C}" dt="2023-04-04T14:43:35.614" v="30"/>
          <ac:inkMkLst>
            <pc:docMk/>
            <pc:sldMk cId="1027525787" sldId="274"/>
            <ac:inkMk id="36" creationId="{0D2E6B52-F0E6-D061-C4D4-3290455EB75C}"/>
          </ac:inkMkLst>
        </pc:inkChg>
        <pc:inkChg chg="add del">
          <ac:chgData name="Venkatasubramanian, Mani V." userId="fbe5ce37-0145-4c31-b84a-b36f8beac5f3" providerId="ADAL" clId="{40695BED-C83E-804C-B5D4-BA382369755C}" dt="2023-04-04T14:45:17.698" v="53"/>
          <ac:inkMkLst>
            <pc:docMk/>
            <pc:sldMk cId="1027525787" sldId="274"/>
            <ac:inkMk id="37" creationId="{DDC46570-8F7D-D788-08C2-4DBC7A669808}"/>
          </ac:inkMkLst>
        </pc:inkChg>
        <pc:inkChg chg="add del">
          <ac:chgData name="Venkatasubramanian, Mani V." userId="fbe5ce37-0145-4c31-b84a-b36f8beac5f3" providerId="ADAL" clId="{40695BED-C83E-804C-B5D4-BA382369755C}" dt="2023-04-04T14:45:17.698" v="53"/>
          <ac:inkMkLst>
            <pc:docMk/>
            <pc:sldMk cId="1027525787" sldId="274"/>
            <ac:inkMk id="38" creationId="{5959A522-09C3-98E8-A354-C2B1E256F4EF}"/>
          </ac:inkMkLst>
        </pc:inkChg>
        <pc:inkChg chg="add del">
          <ac:chgData name="Venkatasubramanian, Mani V." userId="fbe5ce37-0145-4c31-b84a-b36f8beac5f3" providerId="ADAL" clId="{40695BED-C83E-804C-B5D4-BA382369755C}" dt="2023-04-04T14:45:17.698" v="53"/>
          <ac:inkMkLst>
            <pc:docMk/>
            <pc:sldMk cId="1027525787" sldId="274"/>
            <ac:inkMk id="39" creationId="{EB92A606-5908-920F-A6F7-BD0B6CC42547}"/>
          </ac:inkMkLst>
        </pc:inkChg>
        <pc:inkChg chg="add del">
          <ac:chgData name="Venkatasubramanian, Mani V." userId="fbe5ce37-0145-4c31-b84a-b36f8beac5f3" providerId="ADAL" clId="{40695BED-C83E-804C-B5D4-BA382369755C}" dt="2023-04-04T14:45:17.698" v="53"/>
          <ac:inkMkLst>
            <pc:docMk/>
            <pc:sldMk cId="1027525787" sldId="274"/>
            <ac:inkMk id="40" creationId="{2F72121C-32AB-3459-C1FC-8D49F89D27FF}"/>
          </ac:inkMkLst>
        </pc:inkChg>
        <pc:inkChg chg="add del">
          <ac:chgData name="Venkatasubramanian, Mani V." userId="fbe5ce37-0145-4c31-b84a-b36f8beac5f3" providerId="ADAL" clId="{40695BED-C83E-804C-B5D4-BA382369755C}" dt="2023-04-04T14:45:17.698" v="53"/>
          <ac:inkMkLst>
            <pc:docMk/>
            <pc:sldMk cId="1027525787" sldId="274"/>
            <ac:inkMk id="41" creationId="{68C963B2-15AD-C095-CF67-E40F1C74E79A}"/>
          </ac:inkMkLst>
        </pc:inkChg>
        <pc:inkChg chg="add del">
          <ac:chgData name="Venkatasubramanian, Mani V." userId="fbe5ce37-0145-4c31-b84a-b36f8beac5f3" providerId="ADAL" clId="{40695BED-C83E-804C-B5D4-BA382369755C}" dt="2023-04-04T14:45:17.698" v="53"/>
          <ac:inkMkLst>
            <pc:docMk/>
            <pc:sldMk cId="1027525787" sldId="274"/>
            <ac:inkMk id="42" creationId="{7451BE36-36AE-80EB-9B1D-5EC75CF86582}"/>
          </ac:inkMkLst>
        </pc:inkChg>
        <pc:inkChg chg="add del">
          <ac:chgData name="Venkatasubramanian, Mani V." userId="fbe5ce37-0145-4c31-b84a-b36f8beac5f3" providerId="ADAL" clId="{40695BED-C83E-804C-B5D4-BA382369755C}" dt="2023-04-04T14:45:17.698" v="53"/>
          <ac:inkMkLst>
            <pc:docMk/>
            <pc:sldMk cId="1027525787" sldId="274"/>
            <ac:inkMk id="43" creationId="{76FFA7C0-616D-847F-E09F-3657F7EC828B}"/>
          </ac:inkMkLst>
        </pc:inkChg>
        <pc:inkChg chg="add del">
          <ac:chgData name="Venkatasubramanian, Mani V." userId="fbe5ce37-0145-4c31-b84a-b36f8beac5f3" providerId="ADAL" clId="{40695BED-C83E-804C-B5D4-BA382369755C}" dt="2023-04-04T14:45:17.698" v="53"/>
          <ac:inkMkLst>
            <pc:docMk/>
            <pc:sldMk cId="1027525787" sldId="274"/>
            <ac:inkMk id="44" creationId="{01750B77-B489-A7C3-EF57-B56846330EFA}"/>
          </ac:inkMkLst>
        </pc:inkChg>
        <pc:inkChg chg="add del">
          <ac:chgData name="Venkatasubramanian, Mani V." userId="fbe5ce37-0145-4c31-b84a-b36f8beac5f3" providerId="ADAL" clId="{40695BED-C83E-804C-B5D4-BA382369755C}" dt="2023-04-04T14:45:17.698" v="53"/>
          <ac:inkMkLst>
            <pc:docMk/>
            <pc:sldMk cId="1027525787" sldId="274"/>
            <ac:inkMk id="45" creationId="{A9BF9217-97DC-A9E7-8627-6078C129056D}"/>
          </ac:inkMkLst>
        </pc:inkChg>
        <pc:inkChg chg="add del">
          <ac:chgData name="Venkatasubramanian, Mani V." userId="fbe5ce37-0145-4c31-b84a-b36f8beac5f3" providerId="ADAL" clId="{40695BED-C83E-804C-B5D4-BA382369755C}" dt="2023-04-04T14:45:17.698" v="53"/>
          <ac:inkMkLst>
            <pc:docMk/>
            <pc:sldMk cId="1027525787" sldId="274"/>
            <ac:inkMk id="46" creationId="{3C4739E3-5054-4711-79BE-2F71D0845388}"/>
          </ac:inkMkLst>
        </pc:inkChg>
        <pc:inkChg chg="add del">
          <ac:chgData name="Venkatasubramanian, Mani V." userId="fbe5ce37-0145-4c31-b84a-b36f8beac5f3" providerId="ADAL" clId="{40695BED-C83E-804C-B5D4-BA382369755C}" dt="2023-04-04T14:45:17.698" v="53"/>
          <ac:inkMkLst>
            <pc:docMk/>
            <pc:sldMk cId="1027525787" sldId="274"/>
            <ac:inkMk id="47" creationId="{609E3335-23D5-8EE2-C157-3C50A83E940E}"/>
          </ac:inkMkLst>
        </pc:inkChg>
        <pc:inkChg chg="add del">
          <ac:chgData name="Venkatasubramanian, Mani V." userId="fbe5ce37-0145-4c31-b84a-b36f8beac5f3" providerId="ADAL" clId="{40695BED-C83E-804C-B5D4-BA382369755C}" dt="2023-04-04T14:45:17.698" v="53"/>
          <ac:inkMkLst>
            <pc:docMk/>
            <pc:sldMk cId="1027525787" sldId="274"/>
            <ac:inkMk id="48" creationId="{3A79E0A7-7976-1FD3-8D95-5D90B80E8EEE}"/>
          </ac:inkMkLst>
        </pc:inkChg>
        <pc:inkChg chg="add del">
          <ac:chgData name="Venkatasubramanian, Mani V." userId="fbe5ce37-0145-4c31-b84a-b36f8beac5f3" providerId="ADAL" clId="{40695BED-C83E-804C-B5D4-BA382369755C}" dt="2023-04-04T14:45:17.698" v="53"/>
          <ac:inkMkLst>
            <pc:docMk/>
            <pc:sldMk cId="1027525787" sldId="274"/>
            <ac:inkMk id="49" creationId="{C554EE4C-7C2F-004E-A848-396B53310B2F}"/>
          </ac:inkMkLst>
        </pc:inkChg>
        <pc:inkChg chg="add del">
          <ac:chgData name="Venkatasubramanian, Mani V." userId="fbe5ce37-0145-4c31-b84a-b36f8beac5f3" providerId="ADAL" clId="{40695BED-C83E-804C-B5D4-BA382369755C}" dt="2023-04-04T14:45:17.698" v="53"/>
          <ac:inkMkLst>
            <pc:docMk/>
            <pc:sldMk cId="1027525787" sldId="274"/>
            <ac:inkMk id="50" creationId="{7C19796C-74E6-2652-152F-988F1A8BBD77}"/>
          </ac:inkMkLst>
        </pc:inkChg>
        <pc:inkChg chg="add">
          <ac:chgData name="Venkatasubramanian, Mani V." userId="fbe5ce37-0145-4c31-b84a-b36f8beac5f3" providerId="ADAL" clId="{40695BED-C83E-804C-B5D4-BA382369755C}" dt="2023-04-04T14:45:15.006" v="45"/>
          <ac:inkMkLst>
            <pc:docMk/>
            <pc:sldMk cId="1027525787" sldId="274"/>
            <ac:inkMk id="51" creationId="{5518A1C3-242A-DCA3-FE84-2C5B16387110}"/>
          </ac:inkMkLst>
        </pc:inkChg>
        <pc:inkChg chg="add del">
          <ac:chgData name="Venkatasubramanian, Mani V." userId="fbe5ce37-0145-4c31-b84a-b36f8beac5f3" providerId="ADAL" clId="{40695BED-C83E-804C-B5D4-BA382369755C}" dt="2023-04-04T14:45:17.698" v="53"/>
          <ac:inkMkLst>
            <pc:docMk/>
            <pc:sldMk cId="1027525787" sldId="274"/>
            <ac:inkMk id="52" creationId="{3A2B1CF1-B624-3A6C-C4F7-4CB3C0389005}"/>
          </ac:inkMkLst>
        </pc:inkChg>
        <pc:inkChg chg="add del">
          <ac:chgData name="Venkatasubramanian, Mani V." userId="fbe5ce37-0145-4c31-b84a-b36f8beac5f3" providerId="ADAL" clId="{40695BED-C83E-804C-B5D4-BA382369755C}" dt="2023-04-04T14:45:17.698" v="53"/>
          <ac:inkMkLst>
            <pc:docMk/>
            <pc:sldMk cId="1027525787" sldId="274"/>
            <ac:inkMk id="53" creationId="{10CAF8E2-21AD-6C7C-BC08-845FFFFB8BF4}"/>
          </ac:inkMkLst>
        </pc:inkChg>
        <pc:inkChg chg="add del">
          <ac:chgData name="Venkatasubramanian, Mani V." userId="fbe5ce37-0145-4c31-b84a-b36f8beac5f3" providerId="ADAL" clId="{40695BED-C83E-804C-B5D4-BA382369755C}" dt="2023-04-04T14:45:17.698" v="53"/>
          <ac:inkMkLst>
            <pc:docMk/>
            <pc:sldMk cId="1027525787" sldId="274"/>
            <ac:inkMk id="54" creationId="{9C771423-C928-C94E-2F7F-004C7C3D10A9}"/>
          </ac:inkMkLst>
        </pc:inkChg>
        <pc:inkChg chg="add del">
          <ac:chgData name="Venkatasubramanian, Mani V." userId="fbe5ce37-0145-4c31-b84a-b36f8beac5f3" providerId="ADAL" clId="{40695BED-C83E-804C-B5D4-BA382369755C}" dt="2023-04-04T14:45:17.698" v="53"/>
          <ac:inkMkLst>
            <pc:docMk/>
            <pc:sldMk cId="1027525787" sldId="274"/>
            <ac:inkMk id="55" creationId="{65F9E6A9-B656-66B4-1F7C-71571EE4BF71}"/>
          </ac:inkMkLst>
        </pc:inkChg>
        <pc:inkChg chg="add del">
          <ac:chgData name="Venkatasubramanian, Mani V." userId="fbe5ce37-0145-4c31-b84a-b36f8beac5f3" providerId="ADAL" clId="{40695BED-C83E-804C-B5D4-BA382369755C}" dt="2023-04-04T14:45:17.698" v="53"/>
          <ac:inkMkLst>
            <pc:docMk/>
            <pc:sldMk cId="1027525787" sldId="274"/>
            <ac:inkMk id="56" creationId="{CF2EDD1D-04B1-16C9-6281-AA78F148D18D}"/>
          </ac:inkMkLst>
        </pc:inkChg>
        <pc:inkChg chg="add del">
          <ac:chgData name="Venkatasubramanian, Mani V." userId="fbe5ce37-0145-4c31-b84a-b36f8beac5f3" providerId="ADAL" clId="{40695BED-C83E-804C-B5D4-BA382369755C}" dt="2023-04-04T14:45:17.698" v="53"/>
          <ac:inkMkLst>
            <pc:docMk/>
            <pc:sldMk cId="1027525787" sldId="274"/>
            <ac:inkMk id="57" creationId="{5511D843-C5BF-AD5A-2A5B-F22524AFDE60}"/>
          </ac:inkMkLst>
        </pc:inkChg>
        <pc:inkChg chg="add del">
          <ac:chgData name="Venkatasubramanian, Mani V." userId="fbe5ce37-0145-4c31-b84a-b36f8beac5f3" providerId="ADAL" clId="{40695BED-C83E-804C-B5D4-BA382369755C}" dt="2023-04-04T14:45:17.698" v="53"/>
          <ac:inkMkLst>
            <pc:docMk/>
            <pc:sldMk cId="1027525787" sldId="274"/>
            <ac:inkMk id="58" creationId="{3B1E10B4-7FA5-BE59-83C0-2526FC5445C8}"/>
          </ac:inkMkLst>
        </pc:inkChg>
        <pc:inkChg chg="add reco">
          <ac:chgData name="Venkatasubramanian, Mani V." userId="fbe5ce37-0145-4c31-b84a-b36f8beac5f3" providerId="ADAL" clId="{40695BED-C83E-804C-B5D4-BA382369755C}" dt="2023-04-04T14:45:17.698" v="53"/>
          <ac:inkMkLst>
            <pc:docMk/>
            <pc:sldMk cId="1027525787" sldId="274"/>
            <ac:inkMk id="59" creationId="{6A0779F4-F49D-20D4-7C9F-DC338226689C}"/>
          </ac:inkMkLst>
        </pc:inkChg>
        <pc:inkChg chg="add reco">
          <ac:chgData name="Venkatasubramanian, Mani V." userId="fbe5ce37-0145-4c31-b84a-b36f8beac5f3" providerId="ADAL" clId="{40695BED-C83E-804C-B5D4-BA382369755C}" dt="2023-04-04T14:45:17.698" v="53"/>
          <ac:inkMkLst>
            <pc:docMk/>
            <pc:sldMk cId="1027525787" sldId="274"/>
            <ac:inkMk id="60" creationId="{5CE69BAD-F1A4-9A36-DFEA-D1D695730A5A}"/>
          </ac:inkMkLst>
        </pc:inkChg>
        <pc:inkChg chg="add reco">
          <ac:chgData name="Venkatasubramanian, Mani V." userId="fbe5ce37-0145-4c31-b84a-b36f8beac5f3" providerId="ADAL" clId="{40695BED-C83E-804C-B5D4-BA382369755C}" dt="2023-04-04T14:45:17.698" v="53"/>
          <ac:inkMkLst>
            <pc:docMk/>
            <pc:sldMk cId="1027525787" sldId="274"/>
            <ac:inkMk id="61" creationId="{77180FB6-67DF-D7C3-2265-7E3ED2EFE14E}"/>
          </ac:inkMkLst>
        </pc:inkChg>
        <pc:inkChg chg="add">
          <ac:chgData name="Venkatasubramanian, Mani V." userId="fbe5ce37-0145-4c31-b84a-b36f8beac5f3" providerId="ADAL" clId="{40695BED-C83E-804C-B5D4-BA382369755C}" dt="2023-04-04T14:46:45.918" v="54"/>
          <ac:inkMkLst>
            <pc:docMk/>
            <pc:sldMk cId="1027525787" sldId="274"/>
            <ac:inkMk id="62" creationId="{FDD31BE7-C3E0-0701-3CD4-485179588563}"/>
          </ac:inkMkLst>
        </pc:inkChg>
        <pc:inkChg chg="add del">
          <ac:chgData name="Venkatasubramanian, Mani V." userId="fbe5ce37-0145-4c31-b84a-b36f8beac5f3" providerId="ADAL" clId="{40695BED-C83E-804C-B5D4-BA382369755C}" dt="2023-04-04T14:46:57.974" v="85"/>
          <ac:inkMkLst>
            <pc:docMk/>
            <pc:sldMk cId="1027525787" sldId="274"/>
            <ac:inkMk id="63" creationId="{72B1D45B-B4A4-DA60-D369-BE527960707B}"/>
          </ac:inkMkLst>
        </pc:inkChg>
        <pc:inkChg chg="add del">
          <ac:chgData name="Venkatasubramanian, Mani V." userId="fbe5ce37-0145-4c31-b84a-b36f8beac5f3" providerId="ADAL" clId="{40695BED-C83E-804C-B5D4-BA382369755C}" dt="2023-04-04T14:46:57.974" v="85"/>
          <ac:inkMkLst>
            <pc:docMk/>
            <pc:sldMk cId="1027525787" sldId="274"/>
            <ac:inkMk id="64" creationId="{F9A9BDD0-2889-096E-1468-19EC1D65117F}"/>
          </ac:inkMkLst>
        </pc:inkChg>
        <pc:inkChg chg="add del">
          <ac:chgData name="Venkatasubramanian, Mani V." userId="fbe5ce37-0145-4c31-b84a-b36f8beac5f3" providerId="ADAL" clId="{40695BED-C83E-804C-B5D4-BA382369755C}" dt="2023-04-04T14:46:57.974" v="85"/>
          <ac:inkMkLst>
            <pc:docMk/>
            <pc:sldMk cId="1027525787" sldId="274"/>
            <ac:inkMk id="65" creationId="{3431EF17-B0E3-5B8A-EEC0-FAF6BD62A934}"/>
          </ac:inkMkLst>
        </pc:inkChg>
        <pc:inkChg chg="add del">
          <ac:chgData name="Venkatasubramanian, Mani V." userId="fbe5ce37-0145-4c31-b84a-b36f8beac5f3" providerId="ADAL" clId="{40695BED-C83E-804C-B5D4-BA382369755C}" dt="2023-04-04T14:46:57.974" v="85"/>
          <ac:inkMkLst>
            <pc:docMk/>
            <pc:sldMk cId="1027525787" sldId="274"/>
            <ac:inkMk id="66" creationId="{FD0C1E81-FF5F-8F88-BFA2-F5533837DC76}"/>
          </ac:inkMkLst>
        </pc:inkChg>
        <pc:inkChg chg="add del">
          <ac:chgData name="Venkatasubramanian, Mani V." userId="fbe5ce37-0145-4c31-b84a-b36f8beac5f3" providerId="ADAL" clId="{40695BED-C83E-804C-B5D4-BA382369755C}" dt="2023-04-04T14:46:57.974" v="85"/>
          <ac:inkMkLst>
            <pc:docMk/>
            <pc:sldMk cId="1027525787" sldId="274"/>
            <ac:inkMk id="67" creationId="{6E4D5C7B-F594-B0ED-B842-54F1E7DFFD0D}"/>
          </ac:inkMkLst>
        </pc:inkChg>
        <pc:inkChg chg="add del">
          <ac:chgData name="Venkatasubramanian, Mani V." userId="fbe5ce37-0145-4c31-b84a-b36f8beac5f3" providerId="ADAL" clId="{40695BED-C83E-804C-B5D4-BA382369755C}" dt="2023-04-04T14:46:57.974" v="85"/>
          <ac:inkMkLst>
            <pc:docMk/>
            <pc:sldMk cId="1027525787" sldId="274"/>
            <ac:inkMk id="68" creationId="{F30DA9FA-C87D-2E08-ED48-61C261CCB150}"/>
          </ac:inkMkLst>
        </pc:inkChg>
        <pc:inkChg chg="add del">
          <ac:chgData name="Venkatasubramanian, Mani V." userId="fbe5ce37-0145-4c31-b84a-b36f8beac5f3" providerId="ADAL" clId="{40695BED-C83E-804C-B5D4-BA382369755C}" dt="2023-04-04T14:46:57.974" v="85"/>
          <ac:inkMkLst>
            <pc:docMk/>
            <pc:sldMk cId="1027525787" sldId="274"/>
            <ac:inkMk id="69" creationId="{1E859ECA-3F17-0612-45B5-661C684BE0C7}"/>
          </ac:inkMkLst>
        </pc:inkChg>
        <pc:inkChg chg="add del">
          <ac:chgData name="Venkatasubramanian, Mani V." userId="fbe5ce37-0145-4c31-b84a-b36f8beac5f3" providerId="ADAL" clId="{40695BED-C83E-804C-B5D4-BA382369755C}" dt="2023-04-04T14:46:57.974" v="85"/>
          <ac:inkMkLst>
            <pc:docMk/>
            <pc:sldMk cId="1027525787" sldId="274"/>
            <ac:inkMk id="70" creationId="{253EA617-63B4-0DCA-0867-0E9E816F4CC2}"/>
          </ac:inkMkLst>
        </pc:inkChg>
        <pc:inkChg chg="add del">
          <ac:chgData name="Venkatasubramanian, Mani V." userId="fbe5ce37-0145-4c31-b84a-b36f8beac5f3" providerId="ADAL" clId="{40695BED-C83E-804C-B5D4-BA382369755C}" dt="2023-04-04T14:46:57.974" v="85"/>
          <ac:inkMkLst>
            <pc:docMk/>
            <pc:sldMk cId="1027525787" sldId="274"/>
            <ac:inkMk id="71" creationId="{FFC6B29B-AF1A-002C-17D5-C072F8E7351E}"/>
          </ac:inkMkLst>
        </pc:inkChg>
        <pc:inkChg chg="add del">
          <ac:chgData name="Venkatasubramanian, Mani V." userId="fbe5ce37-0145-4c31-b84a-b36f8beac5f3" providerId="ADAL" clId="{40695BED-C83E-804C-B5D4-BA382369755C}" dt="2023-04-04T14:46:57.974" v="85"/>
          <ac:inkMkLst>
            <pc:docMk/>
            <pc:sldMk cId="1027525787" sldId="274"/>
            <ac:inkMk id="72" creationId="{3FE6C3E1-EEF5-BFDA-F250-FB5CAEB1B22B}"/>
          </ac:inkMkLst>
        </pc:inkChg>
        <pc:inkChg chg="add">
          <ac:chgData name="Venkatasubramanian, Mani V." userId="fbe5ce37-0145-4c31-b84a-b36f8beac5f3" providerId="ADAL" clId="{40695BED-C83E-804C-B5D4-BA382369755C}" dt="2023-04-04T14:46:50.764" v="65"/>
          <ac:inkMkLst>
            <pc:docMk/>
            <pc:sldMk cId="1027525787" sldId="274"/>
            <ac:inkMk id="73" creationId="{75D4EA2A-301F-EBDE-6F3D-224A93E4F78C}"/>
          </ac:inkMkLst>
        </pc:inkChg>
        <pc:inkChg chg="add del">
          <ac:chgData name="Venkatasubramanian, Mani V." userId="fbe5ce37-0145-4c31-b84a-b36f8beac5f3" providerId="ADAL" clId="{40695BED-C83E-804C-B5D4-BA382369755C}" dt="2023-04-04T14:46:57.974" v="85"/>
          <ac:inkMkLst>
            <pc:docMk/>
            <pc:sldMk cId="1027525787" sldId="274"/>
            <ac:inkMk id="74" creationId="{A019B42B-685D-A5C8-C5EE-BCD6D6FF76C2}"/>
          </ac:inkMkLst>
        </pc:inkChg>
        <pc:inkChg chg="add del">
          <ac:chgData name="Venkatasubramanian, Mani V." userId="fbe5ce37-0145-4c31-b84a-b36f8beac5f3" providerId="ADAL" clId="{40695BED-C83E-804C-B5D4-BA382369755C}" dt="2023-04-04T14:46:57.974" v="85"/>
          <ac:inkMkLst>
            <pc:docMk/>
            <pc:sldMk cId="1027525787" sldId="274"/>
            <ac:inkMk id="75" creationId="{051DE40C-3154-7A3B-BCCD-623D21D1FD2A}"/>
          </ac:inkMkLst>
        </pc:inkChg>
        <pc:inkChg chg="add del">
          <ac:chgData name="Venkatasubramanian, Mani V." userId="fbe5ce37-0145-4c31-b84a-b36f8beac5f3" providerId="ADAL" clId="{40695BED-C83E-804C-B5D4-BA382369755C}" dt="2023-04-04T14:46:57.974" v="85"/>
          <ac:inkMkLst>
            <pc:docMk/>
            <pc:sldMk cId="1027525787" sldId="274"/>
            <ac:inkMk id="76" creationId="{22FB4BCE-A41C-37E8-F462-A7FD5AECE0E2}"/>
          </ac:inkMkLst>
        </pc:inkChg>
        <pc:inkChg chg="add del">
          <ac:chgData name="Venkatasubramanian, Mani V." userId="fbe5ce37-0145-4c31-b84a-b36f8beac5f3" providerId="ADAL" clId="{40695BED-C83E-804C-B5D4-BA382369755C}" dt="2023-04-04T14:46:57.974" v="85"/>
          <ac:inkMkLst>
            <pc:docMk/>
            <pc:sldMk cId="1027525787" sldId="274"/>
            <ac:inkMk id="77" creationId="{E91B9F34-3C38-0E3A-E75A-B06472728AF3}"/>
          </ac:inkMkLst>
        </pc:inkChg>
        <pc:inkChg chg="add del">
          <ac:chgData name="Venkatasubramanian, Mani V." userId="fbe5ce37-0145-4c31-b84a-b36f8beac5f3" providerId="ADAL" clId="{40695BED-C83E-804C-B5D4-BA382369755C}" dt="2023-04-04T14:46:57.974" v="85"/>
          <ac:inkMkLst>
            <pc:docMk/>
            <pc:sldMk cId="1027525787" sldId="274"/>
            <ac:inkMk id="78" creationId="{EB77E903-D35E-1B69-6257-D99008B1253A}"/>
          </ac:inkMkLst>
        </pc:inkChg>
        <pc:inkChg chg="add del">
          <ac:chgData name="Venkatasubramanian, Mani V." userId="fbe5ce37-0145-4c31-b84a-b36f8beac5f3" providerId="ADAL" clId="{40695BED-C83E-804C-B5D4-BA382369755C}" dt="2023-04-04T14:46:57.974" v="85"/>
          <ac:inkMkLst>
            <pc:docMk/>
            <pc:sldMk cId="1027525787" sldId="274"/>
            <ac:inkMk id="79" creationId="{E6A39476-EFF6-D250-CF41-1355CF2107AD}"/>
          </ac:inkMkLst>
        </pc:inkChg>
        <pc:inkChg chg="add del">
          <ac:chgData name="Venkatasubramanian, Mani V." userId="fbe5ce37-0145-4c31-b84a-b36f8beac5f3" providerId="ADAL" clId="{40695BED-C83E-804C-B5D4-BA382369755C}" dt="2023-04-04T14:46:57.974" v="85"/>
          <ac:inkMkLst>
            <pc:docMk/>
            <pc:sldMk cId="1027525787" sldId="274"/>
            <ac:inkMk id="80" creationId="{6B9CA013-F944-D987-1232-235C536F3644}"/>
          </ac:inkMkLst>
        </pc:inkChg>
        <pc:inkChg chg="add del">
          <ac:chgData name="Venkatasubramanian, Mani V." userId="fbe5ce37-0145-4c31-b84a-b36f8beac5f3" providerId="ADAL" clId="{40695BED-C83E-804C-B5D4-BA382369755C}" dt="2023-04-04T14:46:57.974" v="85"/>
          <ac:inkMkLst>
            <pc:docMk/>
            <pc:sldMk cId="1027525787" sldId="274"/>
            <ac:inkMk id="81" creationId="{C0C41A9E-275F-0FBE-26B8-0FF260627A39}"/>
          </ac:inkMkLst>
        </pc:inkChg>
        <pc:inkChg chg="add del">
          <ac:chgData name="Venkatasubramanian, Mani V." userId="fbe5ce37-0145-4c31-b84a-b36f8beac5f3" providerId="ADAL" clId="{40695BED-C83E-804C-B5D4-BA382369755C}" dt="2023-04-04T14:46:57.974" v="85"/>
          <ac:inkMkLst>
            <pc:docMk/>
            <pc:sldMk cId="1027525787" sldId="274"/>
            <ac:inkMk id="82" creationId="{E3344B6E-752C-B954-6FED-61F0EC72D2FD}"/>
          </ac:inkMkLst>
        </pc:inkChg>
        <pc:inkChg chg="add del">
          <ac:chgData name="Venkatasubramanian, Mani V." userId="fbe5ce37-0145-4c31-b84a-b36f8beac5f3" providerId="ADAL" clId="{40695BED-C83E-804C-B5D4-BA382369755C}" dt="2023-04-04T14:46:57.974" v="85"/>
          <ac:inkMkLst>
            <pc:docMk/>
            <pc:sldMk cId="1027525787" sldId="274"/>
            <ac:inkMk id="83" creationId="{DF0D112F-5367-8F42-0487-3EC1A3FFFD8B}"/>
          </ac:inkMkLst>
        </pc:inkChg>
        <pc:inkChg chg="add del">
          <ac:chgData name="Venkatasubramanian, Mani V." userId="fbe5ce37-0145-4c31-b84a-b36f8beac5f3" providerId="ADAL" clId="{40695BED-C83E-804C-B5D4-BA382369755C}" dt="2023-04-04T14:46:57.974" v="85"/>
          <ac:inkMkLst>
            <pc:docMk/>
            <pc:sldMk cId="1027525787" sldId="274"/>
            <ac:inkMk id="84" creationId="{721FC2E9-8630-274C-BBF3-509A9F04FE73}"/>
          </ac:inkMkLst>
        </pc:inkChg>
        <pc:inkChg chg="add del">
          <ac:chgData name="Venkatasubramanian, Mani V." userId="fbe5ce37-0145-4c31-b84a-b36f8beac5f3" providerId="ADAL" clId="{40695BED-C83E-804C-B5D4-BA382369755C}" dt="2023-04-04T14:46:57.974" v="85"/>
          <ac:inkMkLst>
            <pc:docMk/>
            <pc:sldMk cId="1027525787" sldId="274"/>
            <ac:inkMk id="85" creationId="{1616F65C-0EE7-5E0C-FC43-DEB3434BCCFC}"/>
          </ac:inkMkLst>
        </pc:inkChg>
        <pc:inkChg chg="add del">
          <ac:chgData name="Venkatasubramanian, Mani V." userId="fbe5ce37-0145-4c31-b84a-b36f8beac5f3" providerId="ADAL" clId="{40695BED-C83E-804C-B5D4-BA382369755C}" dt="2023-04-04T14:46:57.974" v="85"/>
          <ac:inkMkLst>
            <pc:docMk/>
            <pc:sldMk cId="1027525787" sldId="274"/>
            <ac:inkMk id="86" creationId="{863979B3-8731-30BA-8B56-9BFBC7D96944}"/>
          </ac:inkMkLst>
        </pc:inkChg>
        <pc:inkChg chg="add del">
          <ac:chgData name="Venkatasubramanian, Mani V." userId="fbe5ce37-0145-4c31-b84a-b36f8beac5f3" providerId="ADAL" clId="{40695BED-C83E-804C-B5D4-BA382369755C}" dt="2023-04-04T14:46:57.974" v="85"/>
          <ac:inkMkLst>
            <pc:docMk/>
            <pc:sldMk cId="1027525787" sldId="274"/>
            <ac:inkMk id="87" creationId="{A6971F25-6AED-B470-CC9B-F33A8F02C4A7}"/>
          </ac:inkMkLst>
        </pc:inkChg>
        <pc:inkChg chg="add del">
          <ac:chgData name="Venkatasubramanian, Mani V." userId="fbe5ce37-0145-4c31-b84a-b36f8beac5f3" providerId="ADAL" clId="{40695BED-C83E-804C-B5D4-BA382369755C}" dt="2023-04-04T14:46:57.974" v="85"/>
          <ac:inkMkLst>
            <pc:docMk/>
            <pc:sldMk cId="1027525787" sldId="274"/>
            <ac:inkMk id="88" creationId="{17AFFC36-A623-1D0F-CABD-5518979B1F00}"/>
          </ac:inkMkLst>
        </pc:inkChg>
        <pc:inkChg chg="add del">
          <ac:chgData name="Venkatasubramanian, Mani V." userId="fbe5ce37-0145-4c31-b84a-b36f8beac5f3" providerId="ADAL" clId="{40695BED-C83E-804C-B5D4-BA382369755C}" dt="2023-04-04T14:46:57.974" v="85"/>
          <ac:inkMkLst>
            <pc:docMk/>
            <pc:sldMk cId="1027525787" sldId="274"/>
            <ac:inkMk id="89" creationId="{198F72FB-A9C0-C78D-4267-789FB2F12488}"/>
          </ac:inkMkLst>
        </pc:inkChg>
        <pc:inkChg chg="add del">
          <ac:chgData name="Venkatasubramanian, Mani V." userId="fbe5ce37-0145-4c31-b84a-b36f8beac5f3" providerId="ADAL" clId="{40695BED-C83E-804C-B5D4-BA382369755C}" dt="2023-04-04T14:46:57.974" v="85"/>
          <ac:inkMkLst>
            <pc:docMk/>
            <pc:sldMk cId="1027525787" sldId="274"/>
            <ac:inkMk id="90" creationId="{14D91943-5B6E-DF4B-1F82-C90425C5A391}"/>
          </ac:inkMkLst>
        </pc:inkChg>
        <pc:inkChg chg="add del">
          <ac:chgData name="Venkatasubramanian, Mani V." userId="fbe5ce37-0145-4c31-b84a-b36f8beac5f3" providerId="ADAL" clId="{40695BED-C83E-804C-B5D4-BA382369755C}" dt="2023-04-04T14:46:57.974" v="85"/>
          <ac:inkMkLst>
            <pc:docMk/>
            <pc:sldMk cId="1027525787" sldId="274"/>
            <ac:inkMk id="91" creationId="{8BE8F9D7-13EF-CEB1-24B9-B889358A8D8A}"/>
          </ac:inkMkLst>
        </pc:inkChg>
        <pc:inkChg chg="add del">
          <ac:chgData name="Venkatasubramanian, Mani V." userId="fbe5ce37-0145-4c31-b84a-b36f8beac5f3" providerId="ADAL" clId="{40695BED-C83E-804C-B5D4-BA382369755C}" dt="2023-04-04T14:46:57.974" v="85"/>
          <ac:inkMkLst>
            <pc:docMk/>
            <pc:sldMk cId="1027525787" sldId="274"/>
            <ac:inkMk id="92" creationId="{BC170D48-1940-DA14-278C-5DF59A011862}"/>
          </ac:inkMkLst>
        </pc:inkChg>
        <pc:inkChg chg="add reco">
          <ac:chgData name="Venkatasubramanian, Mani V." userId="fbe5ce37-0145-4c31-b84a-b36f8beac5f3" providerId="ADAL" clId="{40695BED-C83E-804C-B5D4-BA382369755C}" dt="2023-04-04T14:46:57.974" v="85"/>
          <ac:inkMkLst>
            <pc:docMk/>
            <pc:sldMk cId="1027525787" sldId="274"/>
            <ac:inkMk id="93" creationId="{29E2FE48-DE20-DED8-70DE-51DA02809CD9}"/>
          </ac:inkMkLst>
        </pc:inkChg>
        <pc:inkChg chg="add reco">
          <ac:chgData name="Venkatasubramanian, Mani V." userId="fbe5ce37-0145-4c31-b84a-b36f8beac5f3" providerId="ADAL" clId="{40695BED-C83E-804C-B5D4-BA382369755C}" dt="2023-04-04T14:46:57.974" v="85"/>
          <ac:inkMkLst>
            <pc:docMk/>
            <pc:sldMk cId="1027525787" sldId="274"/>
            <ac:inkMk id="94" creationId="{83F6F944-6830-A2EA-FDD9-416491EF1EFD}"/>
          </ac:inkMkLst>
        </pc:inkChg>
        <pc:inkChg chg="add reco">
          <ac:chgData name="Venkatasubramanian, Mani V." userId="fbe5ce37-0145-4c31-b84a-b36f8beac5f3" providerId="ADAL" clId="{40695BED-C83E-804C-B5D4-BA382369755C}" dt="2023-04-04T14:46:57.974" v="85"/>
          <ac:inkMkLst>
            <pc:docMk/>
            <pc:sldMk cId="1027525787" sldId="274"/>
            <ac:inkMk id="95" creationId="{9E8D7E65-EC4D-59AF-145A-C740F40DCB51}"/>
          </ac:inkMkLst>
        </pc:inkChg>
        <pc:inkChg chg="add del">
          <ac:chgData name="Venkatasubramanian, Mani V." userId="fbe5ce37-0145-4c31-b84a-b36f8beac5f3" providerId="ADAL" clId="{40695BED-C83E-804C-B5D4-BA382369755C}" dt="2023-04-04T14:47:07.813" v="102"/>
          <ac:inkMkLst>
            <pc:docMk/>
            <pc:sldMk cId="1027525787" sldId="274"/>
            <ac:inkMk id="96" creationId="{47D92B47-D44A-E707-F537-F4E44ED83C30}"/>
          </ac:inkMkLst>
        </pc:inkChg>
        <pc:inkChg chg="add del">
          <ac:chgData name="Venkatasubramanian, Mani V." userId="fbe5ce37-0145-4c31-b84a-b36f8beac5f3" providerId="ADAL" clId="{40695BED-C83E-804C-B5D4-BA382369755C}" dt="2023-04-04T14:47:07.813" v="102"/>
          <ac:inkMkLst>
            <pc:docMk/>
            <pc:sldMk cId="1027525787" sldId="274"/>
            <ac:inkMk id="97" creationId="{29869343-D6AA-C6EB-316F-A2D9FD22485A}"/>
          </ac:inkMkLst>
        </pc:inkChg>
        <pc:inkChg chg="add del">
          <ac:chgData name="Venkatasubramanian, Mani V." userId="fbe5ce37-0145-4c31-b84a-b36f8beac5f3" providerId="ADAL" clId="{40695BED-C83E-804C-B5D4-BA382369755C}" dt="2023-04-04T14:47:07.813" v="102"/>
          <ac:inkMkLst>
            <pc:docMk/>
            <pc:sldMk cId="1027525787" sldId="274"/>
            <ac:inkMk id="98" creationId="{3294070A-8025-2BBC-D300-EB612AA75491}"/>
          </ac:inkMkLst>
        </pc:inkChg>
        <pc:inkChg chg="add del">
          <ac:chgData name="Venkatasubramanian, Mani V." userId="fbe5ce37-0145-4c31-b84a-b36f8beac5f3" providerId="ADAL" clId="{40695BED-C83E-804C-B5D4-BA382369755C}" dt="2023-04-04T14:47:07.813" v="102"/>
          <ac:inkMkLst>
            <pc:docMk/>
            <pc:sldMk cId="1027525787" sldId="274"/>
            <ac:inkMk id="99" creationId="{E4FBA2FE-631D-E6F3-CC2E-26F2E5D87E37}"/>
          </ac:inkMkLst>
        </pc:inkChg>
        <pc:inkChg chg="add del">
          <ac:chgData name="Venkatasubramanian, Mani V." userId="fbe5ce37-0145-4c31-b84a-b36f8beac5f3" providerId="ADAL" clId="{40695BED-C83E-804C-B5D4-BA382369755C}" dt="2023-04-04T14:47:07.813" v="102"/>
          <ac:inkMkLst>
            <pc:docMk/>
            <pc:sldMk cId="1027525787" sldId="274"/>
            <ac:inkMk id="100" creationId="{FC5AA98D-F808-A650-776E-9C962D62139C}"/>
          </ac:inkMkLst>
        </pc:inkChg>
        <pc:inkChg chg="add del">
          <ac:chgData name="Venkatasubramanian, Mani V." userId="fbe5ce37-0145-4c31-b84a-b36f8beac5f3" providerId="ADAL" clId="{40695BED-C83E-804C-B5D4-BA382369755C}" dt="2023-04-04T14:47:07.813" v="102"/>
          <ac:inkMkLst>
            <pc:docMk/>
            <pc:sldMk cId="1027525787" sldId="274"/>
            <ac:inkMk id="101" creationId="{CEA21558-0EAE-7ADD-6AA4-23DC5857270B}"/>
          </ac:inkMkLst>
        </pc:inkChg>
        <pc:inkChg chg="add del">
          <ac:chgData name="Venkatasubramanian, Mani V." userId="fbe5ce37-0145-4c31-b84a-b36f8beac5f3" providerId="ADAL" clId="{40695BED-C83E-804C-B5D4-BA382369755C}" dt="2023-04-04T14:47:07.813" v="102"/>
          <ac:inkMkLst>
            <pc:docMk/>
            <pc:sldMk cId="1027525787" sldId="274"/>
            <ac:inkMk id="102" creationId="{F1CE6F4A-B6C9-140B-41D8-AC913926246F}"/>
          </ac:inkMkLst>
        </pc:inkChg>
        <pc:inkChg chg="add del">
          <ac:chgData name="Venkatasubramanian, Mani V." userId="fbe5ce37-0145-4c31-b84a-b36f8beac5f3" providerId="ADAL" clId="{40695BED-C83E-804C-B5D4-BA382369755C}" dt="2023-04-04T14:47:07.813" v="102"/>
          <ac:inkMkLst>
            <pc:docMk/>
            <pc:sldMk cId="1027525787" sldId="274"/>
            <ac:inkMk id="103" creationId="{B4DD8CD0-09AA-2022-23E3-4FB9F840F459}"/>
          </ac:inkMkLst>
        </pc:inkChg>
        <pc:inkChg chg="add del">
          <ac:chgData name="Venkatasubramanian, Mani V." userId="fbe5ce37-0145-4c31-b84a-b36f8beac5f3" providerId="ADAL" clId="{40695BED-C83E-804C-B5D4-BA382369755C}" dt="2023-04-04T14:47:07.813" v="102"/>
          <ac:inkMkLst>
            <pc:docMk/>
            <pc:sldMk cId="1027525787" sldId="274"/>
            <ac:inkMk id="104" creationId="{3D34C947-3E0A-47BF-032A-1AE51AF6C82A}"/>
          </ac:inkMkLst>
        </pc:inkChg>
        <pc:inkChg chg="add del">
          <ac:chgData name="Venkatasubramanian, Mani V." userId="fbe5ce37-0145-4c31-b84a-b36f8beac5f3" providerId="ADAL" clId="{40695BED-C83E-804C-B5D4-BA382369755C}" dt="2023-04-04T14:47:07.813" v="102"/>
          <ac:inkMkLst>
            <pc:docMk/>
            <pc:sldMk cId="1027525787" sldId="274"/>
            <ac:inkMk id="105" creationId="{3482859C-6861-EDD9-7A80-2CCC3A20C96E}"/>
          </ac:inkMkLst>
        </pc:inkChg>
        <pc:inkChg chg="add del">
          <ac:chgData name="Venkatasubramanian, Mani V." userId="fbe5ce37-0145-4c31-b84a-b36f8beac5f3" providerId="ADAL" clId="{40695BED-C83E-804C-B5D4-BA382369755C}" dt="2023-04-04T14:47:07.813" v="102"/>
          <ac:inkMkLst>
            <pc:docMk/>
            <pc:sldMk cId="1027525787" sldId="274"/>
            <ac:inkMk id="106" creationId="{D8211F5B-D0AC-6612-DB67-4D65F77F78BA}"/>
          </ac:inkMkLst>
        </pc:inkChg>
        <pc:inkChg chg="add del">
          <ac:chgData name="Venkatasubramanian, Mani V." userId="fbe5ce37-0145-4c31-b84a-b36f8beac5f3" providerId="ADAL" clId="{40695BED-C83E-804C-B5D4-BA382369755C}" dt="2023-04-04T14:47:07.813" v="102"/>
          <ac:inkMkLst>
            <pc:docMk/>
            <pc:sldMk cId="1027525787" sldId="274"/>
            <ac:inkMk id="107" creationId="{903FA08B-6B01-050F-02B5-52A7A35B0D45}"/>
          </ac:inkMkLst>
        </pc:inkChg>
        <pc:inkChg chg="add del">
          <ac:chgData name="Venkatasubramanian, Mani V." userId="fbe5ce37-0145-4c31-b84a-b36f8beac5f3" providerId="ADAL" clId="{40695BED-C83E-804C-B5D4-BA382369755C}" dt="2023-04-04T14:47:07.813" v="102"/>
          <ac:inkMkLst>
            <pc:docMk/>
            <pc:sldMk cId="1027525787" sldId="274"/>
            <ac:inkMk id="108" creationId="{3FA35421-DA23-121B-9402-FA96CD01987D}"/>
          </ac:inkMkLst>
        </pc:inkChg>
        <pc:inkChg chg="add del">
          <ac:chgData name="Venkatasubramanian, Mani V." userId="fbe5ce37-0145-4c31-b84a-b36f8beac5f3" providerId="ADAL" clId="{40695BED-C83E-804C-B5D4-BA382369755C}" dt="2023-04-04T14:47:07.813" v="102"/>
          <ac:inkMkLst>
            <pc:docMk/>
            <pc:sldMk cId="1027525787" sldId="274"/>
            <ac:inkMk id="109" creationId="{BA83F7FB-CC2E-B9A3-358D-4CB626CF5B1E}"/>
          </ac:inkMkLst>
        </pc:inkChg>
        <pc:inkChg chg="add del">
          <ac:chgData name="Venkatasubramanian, Mani V." userId="fbe5ce37-0145-4c31-b84a-b36f8beac5f3" providerId="ADAL" clId="{40695BED-C83E-804C-B5D4-BA382369755C}" dt="2023-04-04T14:47:07.813" v="102"/>
          <ac:inkMkLst>
            <pc:docMk/>
            <pc:sldMk cId="1027525787" sldId="274"/>
            <ac:inkMk id="110" creationId="{1976F377-04C6-9AED-8C41-09A71D5CB0A5}"/>
          </ac:inkMkLst>
        </pc:inkChg>
        <pc:inkChg chg="add del">
          <ac:chgData name="Venkatasubramanian, Mani V." userId="fbe5ce37-0145-4c31-b84a-b36f8beac5f3" providerId="ADAL" clId="{40695BED-C83E-804C-B5D4-BA382369755C}" dt="2023-04-04T14:47:07.813" v="102"/>
          <ac:inkMkLst>
            <pc:docMk/>
            <pc:sldMk cId="1027525787" sldId="274"/>
            <ac:inkMk id="111" creationId="{98AA2A31-3358-62F7-F3DB-7FBF8C35CA6C}"/>
          </ac:inkMkLst>
        </pc:inkChg>
        <pc:inkChg chg="add reco">
          <ac:chgData name="Venkatasubramanian, Mani V." userId="fbe5ce37-0145-4c31-b84a-b36f8beac5f3" providerId="ADAL" clId="{40695BED-C83E-804C-B5D4-BA382369755C}" dt="2023-04-04T14:47:07.813" v="102"/>
          <ac:inkMkLst>
            <pc:docMk/>
            <pc:sldMk cId="1027525787" sldId="274"/>
            <ac:inkMk id="112" creationId="{302A918C-1EAC-8CE7-6739-B52B19E51580}"/>
          </ac:inkMkLst>
        </pc:inkChg>
        <pc:inkChg chg="add del">
          <ac:chgData name="Venkatasubramanian, Mani V." userId="fbe5ce37-0145-4c31-b84a-b36f8beac5f3" providerId="ADAL" clId="{40695BED-C83E-804C-B5D4-BA382369755C}" dt="2023-04-04T14:47:18.120" v="122"/>
          <ac:inkMkLst>
            <pc:docMk/>
            <pc:sldMk cId="1027525787" sldId="274"/>
            <ac:inkMk id="113" creationId="{8AD0F039-ADB2-BD37-8779-59B8167051C5}"/>
          </ac:inkMkLst>
        </pc:inkChg>
        <pc:inkChg chg="add del">
          <ac:chgData name="Venkatasubramanian, Mani V." userId="fbe5ce37-0145-4c31-b84a-b36f8beac5f3" providerId="ADAL" clId="{40695BED-C83E-804C-B5D4-BA382369755C}" dt="2023-04-04T14:47:18.120" v="122"/>
          <ac:inkMkLst>
            <pc:docMk/>
            <pc:sldMk cId="1027525787" sldId="274"/>
            <ac:inkMk id="114" creationId="{B93BC112-C1ED-1B7E-35B6-E0AFE4718F52}"/>
          </ac:inkMkLst>
        </pc:inkChg>
        <pc:inkChg chg="add del">
          <ac:chgData name="Venkatasubramanian, Mani V." userId="fbe5ce37-0145-4c31-b84a-b36f8beac5f3" providerId="ADAL" clId="{40695BED-C83E-804C-B5D4-BA382369755C}" dt="2023-04-04T14:47:18.120" v="122"/>
          <ac:inkMkLst>
            <pc:docMk/>
            <pc:sldMk cId="1027525787" sldId="274"/>
            <ac:inkMk id="115" creationId="{A0A642B5-188B-6436-E996-A1E4BA7A3776}"/>
          </ac:inkMkLst>
        </pc:inkChg>
        <pc:inkChg chg="add del">
          <ac:chgData name="Venkatasubramanian, Mani V." userId="fbe5ce37-0145-4c31-b84a-b36f8beac5f3" providerId="ADAL" clId="{40695BED-C83E-804C-B5D4-BA382369755C}" dt="2023-04-04T14:47:18.120" v="122"/>
          <ac:inkMkLst>
            <pc:docMk/>
            <pc:sldMk cId="1027525787" sldId="274"/>
            <ac:inkMk id="116" creationId="{56CE507C-0EBF-B4F5-7E3F-9789786A6D03}"/>
          </ac:inkMkLst>
        </pc:inkChg>
        <pc:inkChg chg="add del">
          <ac:chgData name="Venkatasubramanian, Mani V." userId="fbe5ce37-0145-4c31-b84a-b36f8beac5f3" providerId="ADAL" clId="{40695BED-C83E-804C-B5D4-BA382369755C}" dt="2023-04-04T14:47:18.120" v="122"/>
          <ac:inkMkLst>
            <pc:docMk/>
            <pc:sldMk cId="1027525787" sldId="274"/>
            <ac:inkMk id="117" creationId="{47886A3F-FDC4-71F8-EDFF-B9EACD21D1B5}"/>
          </ac:inkMkLst>
        </pc:inkChg>
        <pc:inkChg chg="add del">
          <ac:chgData name="Venkatasubramanian, Mani V." userId="fbe5ce37-0145-4c31-b84a-b36f8beac5f3" providerId="ADAL" clId="{40695BED-C83E-804C-B5D4-BA382369755C}" dt="2023-04-04T14:47:18.120" v="122"/>
          <ac:inkMkLst>
            <pc:docMk/>
            <pc:sldMk cId="1027525787" sldId="274"/>
            <ac:inkMk id="118" creationId="{C8E33DAC-8AF6-65F6-8064-B197085F087B}"/>
          </ac:inkMkLst>
        </pc:inkChg>
        <pc:inkChg chg="add del">
          <ac:chgData name="Venkatasubramanian, Mani V." userId="fbe5ce37-0145-4c31-b84a-b36f8beac5f3" providerId="ADAL" clId="{40695BED-C83E-804C-B5D4-BA382369755C}" dt="2023-04-04T14:47:18.120" v="122"/>
          <ac:inkMkLst>
            <pc:docMk/>
            <pc:sldMk cId="1027525787" sldId="274"/>
            <ac:inkMk id="119" creationId="{C3E7ED04-FFF5-D771-0B2F-7CE7F857A739}"/>
          </ac:inkMkLst>
        </pc:inkChg>
        <pc:inkChg chg="add del">
          <ac:chgData name="Venkatasubramanian, Mani V." userId="fbe5ce37-0145-4c31-b84a-b36f8beac5f3" providerId="ADAL" clId="{40695BED-C83E-804C-B5D4-BA382369755C}" dt="2023-04-04T14:47:18.120" v="122"/>
          <ac:inkMkLst>
            <pc:docMk/>
            <pc:sldMk cId="1027525787" sldId="274"/>
            <ac:inkMk id="120" creationId="{2FE8EF58-6B43-D810-BC86-FDDD5CE724BE}"/>
          </ac:inkMkLst>
        </pc:inkChg>
        <pc:inkChg chg="add del">
          <ac:chgData name="Venkatasubramanian, Mani V." userId="fbe5ce37-0145-4c31-b84a-b36f8beac5f3" providerId="ADAL" clId="{40695BED-C83E-804C-B5D4-BA382369755C}" dt="2023-04-04T14:47:18.120" v="122"/>
          <ac:inkMkLst>
            <pc:docMk/>
            <pc:sldMk cId="1027525787" sldId="274"/>
            <ac:inkMk id="121" creationId="{2B35F265-2504-C109-019F-80FDAF3D2739}"/>
          </ac:inkMkLst>
        </pc:inkChg>
        <pc:inkChg chg="add del">
          <ac:chgData name="Venkatasubramanian, Mani V." userId="fbe5ce37-0145-4c31-b84a-b36f8beac5f3" providerId="ADAL" clId="{40695BED-C83E-804C-B5D4-BA382369755C}" dt="2023-04-04T14:47:18.120" v="122"/>
          <ac:inkMkLst>
            <pc:docMk/>
            <pc:sldMk cId="1027525787" sldId="274"/>
            <ac:inkMk id="122" creationId="{EF9F5EEE-B24E-9F1D-4C7C-55CEFA8F7D58}"/>
          </ac:inkMkLst>
        </pc:inkChg>
        <pc:inkChg chg="add del">
          <ac:chgData name="Venkatasubramanian, Mani V." userId="fbe5ce37-0145-4c31-b84a-b36f8beac5f3" providerId="ADAL" clId="{40695BED-C83E-804C-B5D4-BA382369755C}" dt="2023-04-04T14:47:18.120" v="122"/>
          <ac:inkMkLst>
            <pc:docMk/>
            <pc:sldMk cId="1027525787" sldId="274"/>
            <ac:inkMk id="123" creationId="{CDA7CCD4-4FBA-55DE-2755-15E0FEB91E97}"/>
          </ac:inkMkLst>
        </pc:inkChg>
        <pc:inkChg chg="add del">
          <ac:chgData name="Venkatasubramanian, Mani V." userId="fbe5ce37-0145-4c31-b84a-b36f8beac5f3" providerId="ADAL" clId="{40695BED-C83E-804C-B5D4-BA382369755C}" dt="2023-04-04T14:47:18.120" v="122"/>
          <ac:inkMkLst>
            <pc:docMk/>
            <pc:sldMk cId="1027525787" sldId="274"/>
            <ac:inkMk id="124" creationId="{35292879-F255-2585-4BB5-DD257B897DB0}"/>
          </ac:inkMkLst>
        </pc:inkChg>
        <pc:inkChg chg="add del">
          <ac:chgData name="Venkatasubramanian, Mani V." userId="fbe5ce37-0145-4c31-b84a-b36f8beac5f3" providerId="ADAL" clId="{40695BED-C83E-804C-B5D4-BA382369755C}" dt="2023-04-04T14:47:18.120" v="122"/>
          <ac:inkMkLst>
            <pc:docMk/>
            <pc:sldMk cId="1027525787" sldId="274"/>
            <ac:inkMk id="125" creationId="{A897A81F-F220-370B-DCB7-59E6F906ACE2}"/>
          </ac:inkMkLst>
        </pc:inkChg>
        <pc:inkChg chg="add del">
          <ac:chgData name="Venkatasubramanian, Mani V." userId="fbe5ce37-0145-4c31-b84a-b36f8beac5f3" providerId="ADAL" clId="{40695BED-C83E-804C-B5D4-BA382369755C}" dt="2023-04-04T14:47:18.120" v="122"/>
          <ac:inkMkLst>
            <pc:docMk/>
            <pc:sldMk cId="1027525787" sldId="274"/>
            <ac:inkMk id="126" creationId="{80974863-5A1E-365F-0612-92A43BE8487E}"/>
          </ac:inkMkLst>
        </pc:inkChg>
        <pc:inkChg chg="add del">
          <ac:chgData name="Venkatasubramanian, Mani V." userId="fbe5ce37-0145-4c31-b84a-b36f8beac5f3" providerId="ADAL" clId="{40695BED-C83E-804C-B5D4-BA382369755C}" dt="2023-04-04T14:47:18.120" v="122"/>
          <ac:inkMkLst>
            <pc:docMk/>
            <pc:sldMk cId="1027525787" sldId="274"/>
            <ac:inkMk id="127" creationId="{3332E115-42E8-EF79-A952-2D87F6FB86A1}"/>
          </ac:inkMkLst>
        </pc:inkChg>
        <pc:inkChg chg="add del">
          <ac:chgData name="Venkatasubramanian, Mani V." userId="fbe5ce37-0145-4c31-b84a-b36f8beac5f3" providerId="ADAL" clId="{40695BED-C83E-804C-B5D4-BA382369755C}" dt="2023-04-04T14:47:18.120" v="122"/>
          <ac:inkMkLst>
            <pc:docMk/>
            <pc:sldMk cId="1027525787" sldId="274"/>
            <ac:inkMk id="128" creationId="{78DA1D47-D347-1CCF-2C96-452CA6D1B1EB}"/>
          </ac:inkMkLst>
        </pc:inkChg>
        <pc:inkChg chg="add del">
          <ac:chgData name="Venkatasubramanian, Mani V." userId="fbe5ce37-0145-4c31-b84a-b36f8beac5f3" providerId="ADAL" clId="{40695BED-C83E-804C-B5D4-BA382369755C}" dt="2023-04-04T14:47:18.120" v="122"/>
          <ac:inkMkLst>
            <pc:docMk/>
            <pc:sldMk cId="1027525787" sldId="274"/>
            <ac:inkMk id="129" creationId="{A6930C36-1CC0-D6E8-20EB-2E5533367EB8}"/>
          </ac:inkMkLst>
        </pc:inkChg>
        <pc:inkChg chg="add del">
          <ac:chgData name="Venkatasubramanian, Mani V." userId="fbe5ce37-0145-4c31-b84a-b36f8beac5f3" providerId="ADAL" clId="{40695BED-C83E-804C-B5D4-BA382369755C}" dt="2023-04-04T14:47:18.120" v="122"/>
          <ac:inkMkLst>
            <pc:docMk/>
            <pc:sldMk cId="1027525787" sldId="274"/>
            <ac:inkMk id="130" creationId="{5295D335-EB61-A53A-88F8-00628ED7F9E7}"/>
          </ac:inkMkLst>
        </pc:inkChg>
        <pc:inkChg chg="add del">
          <ac:chgData name="Venkatasubramanian, Mani V." userId="fbe5ce37-0145-4c31-b84a-b36f8beac5f3" providerId="ADAL" clId="{40695BED-C83E-804C-B5D4-BA382369755C}" dt="2023-04-04T14:47:18.120" v="122"/>
          <ac:inkMkLst>
            <pc:docMk/>
            <pc:sldMk cId="1027525787" sldId="274"/>
            <ac:inkMk id="131" creationId="{5B8DC57D-9612-15CE-32A1-FC13942ACEC2}"/>
          </ac:inkMkLst>
        </pc:inkChg>
        <pc:inkChg chg="add reco">
          <ac:chgData name="Venkatasubramanian, Mani V." userId="fbe5ce37-0145-4c31-b84a-b36f8beac5f3" providerId="ADAL" clId="{40695BED-C83E-804C-B5D4-BA382369755C}" dt="2023-04-04T14:47:18.120" v="122"/>
          <ac:inkMkLst>
            <pc:docMk/>
            <pc:sldMk cId="1027525787" sldId="274"/>
            <ac:inkMk id="132" creationId="{EE2E9CEC-A44F-1894-4C19-A5AEEAD0C125}"/>
          </ac:inkMkLst>
        </pc:inkChg>
        <pc:inkChg chg="add reco">
          <ac:chgData name="Venkatasubramanian, Mani V." userId="fbe5ce37-0145-4c31-b84a-b36f8beac5f3" providerId="ADAL" clId="{40695BED-C83E-804C-B5D4-BA382369755C}" dt="2023-04-04T14:47:18.120" v="122"/>
          <ac:inkMkLst>
            <pc:docMk/>
            <pc:sldMk cId="1027525787" sldId="274"/>
            <ac:inkMk id="133" creationId="{B08C182B-4F6C-51CF-2A15-836058B1E386}"/>
          </ac:inkMkLst>
        </pc:inkChg>
        <pc:inkChg chg="add del">
          <ac:chgData name="Venkatasubramanian, Mani V." userId="fbe5ce37-0145-4c31-b84a-b36f8beac5f3" providerId="ADAL" clId="{40695BED-C83E-804C-B5D4-BA382369755C}" dt="2023-04-04T14:47:19.782" v="125"/>
          <ac:inkMkLst>
            <pc:docMk/>
            <pc:sldMk cId="1027525787" sldId="274"/>
            <ac:inkMk id="134" creationId="{8F0EDDE5-1C6A-D4BC-17D7-8D7DD1FCB4BC}"/>
          </ac:inkMkLst>
        </pc:inkChg>
        <pc:inkChg chg="add del">
          <ac:chgData name="Venkatasubramanian, Mani V." userId="fbe5ce37-0145-4c31-b84a-b36f8beac5f3" providerId="ADAL" clId="{40695BED-C83E-804C-B5D4-BA382369755C}" dt="2023-04-04T14:47:19.782" v="125"/>
          <ac:inkMkLst>
            <pc:docMk/>
            <pc:sldMk cId="1027525787" sldId="274"/>
            <ac:inkMk id="135" creationId="{EDA62D2C-B7EF-06D9-C27B-D098D4573EC3}"/>
          </ac:inkMkLst>
        </pc:inkChg>
        <pc:inkChg chg="add reco">
          <ac:chgData name="Venkatasubramanian, Mani V." userId="fbe5ce37-0145-4c31-b84a-b36f8beac5f3" providerId="ADAL" clId="{40695BED-C83E-804C-B5D4-BA382369755C}" dt="2023-04-04T14:47:19.782" v="125"/>
          <ac:inkMkLst>
            <pc:docMk/>
            <pc:sldMk cId="1027525787" sldId="274"/>
            <ac:inkMk id="136" creationId="{CC1846AF-3E77-6AB8-BF4A-530BD19061E9}"/>
          </ac:inkMkLst>
        </pc:inkChg>
        <pc:inkChg chg="add del">
          <ac:chgData name="Venkatasubramanian, Mani V." userId="fbe5ce37-0145-4c31-b84a-b36f8beac5f3" providerId="ADAL" clId="{40695BED-C83E-804C-B5D4-BA382369755C}" dt="2023-04-04T14:47:22.363" v="128"/>
          <ac:inkMkLst>
            <pc:docMk/>
            <pc:sldMk cId="1027525787" sldId="274"/>
            <ac:inkMk id="137" creationId="{95E211F4-0BE1-B51F-16E5-44C0DFC3B999}"/>
          </ac:inkMkLst>
        </pc:inkChg>
        <pc:inkChg chg="add del">
          <ac:chgData name="Venkatasubramanian, Mani V." userId="fbe5ce37-0145-4c31-b84a-b36f8beac5f3" providerId="ADAL" clId="{40695BED-C83E-804C-B5D4-BA382369755C}" dt="2023-04-04T14:47:22.363" v="128"/>
          <ac:inkMkLst>
            <pc:docMk/>
            <pc:sldMk cId="1027525787" sldId="274"/>
            <ac:inkMk id="138" creationId="{8682194E-AE81-F3BC-F80C-E6B1A2CFF1A5}"/>
          </ac:inkMkLst>
        </pc:inkChg>
        <pc:inkChg chg="add reco">
          <ac:chgData name="Venkatasubramanian, Mani V." userId="fbe5ce37-0145-4c31-b84a-b36f8beac5f3" providerId="ADAL" clId="{40695BED-C83E-804C-B5D4-BA382369755C}" dt="2023-04-04T14:47:22.363" v="128"/>
          <ac:inkMkLst>
            <pc:docMk/>
            <pc:sldMk cId="1027525787" sldId="274"/>
            <ac:inkMk id="139" creationId="{106114AF-EC82-79A2-D27C-19290C0848B0}"/>
          </ac:inkMkLst>
        </pc:inkChg>
        <pc:inkChg chg="add del">
          <ac:chgData name="Venkatasubramanian, Mani V." userId="fbe5ce37-0145-4c31-b84a-b36f8beac5f3" providerId="ADAL" clId="{40695BED-C83E-804C-B5D4-BA382369755C}" dt="2023-04-04T14:47:34.454" v="157"/>
          <ac:inkMkLst>
            <pc:docMk/>
            <pc:sldMk cId="1027525787" sldId="274"/>
            <ac:inkMk id="140" creationId="{2DBC6FEF-6F8F-CC71-DE84-B0EED8520FA5}"/>
          </ac:inkMkLst>
        </pc:inkChg>
        <pc:inkChg chg="add del">
          <ac:chgData name="Venkatasubramanian, Mani V." userId="fbe5ce37-0145-4c31-b84a-b36f8beac5f3" providerId="ADAL" clId="{40695BED-C83E-804C-B5D4-BA382369755C}" dt="2023-04-04T14:47:34.454" v="157"/>
          <ac:inkMkLst>
            <pc:docMk/>
            <pc:sldMk cId="1027525787" sldId="274"/>
            <ac:inkMk id="141" creationId="{2C8882DF-8D20-B174-ABD6-21A44A1F28F7}"/>
          </ac:inkMkLst>
        </pc:inkChg>
        <pc:inkChg chg="add del">
          <ac:chgData name="Venkatasubramanian, Mani V." userId="fbe5ce37-0145-4c31-b84a-b36f8beac5f3" providerId="ADAL" clId="{40695BED-C83E-804C-B5D4-BA382369755C}" dt="2023-04-04T14:47:34.454" v="157"/>
          <ac:inkMkLst>
            <pc:docMk/>
            <pc:sldMk cId="1027525787" sldId="274"/>
            <ac:inkMk id="142" creationId="{CBDCD3FF-70B9-F3EB-5774-C6FEC9982D26}"/>
          </ac:inkMkLst>
        </pc:inkChg>
        <pc:inkChg chg="add del">
          <ac:chgData name="Venkatasubramanian, Mani V." userId="fbe5ce37-0145-4c31-b84a-b36f8beac5f3" providerId="ADAL" clId="{40695BED-C83E-804C-B5D4-BA382369755C}" dt="2023-04-04T14:47:34.454" v="157"/>
          <ac:inkMkLst>
            <pc:docMk/>
            <pc:sldMk cId="1027525787" sldId="274"/>
            <ac:inkMk id="143" creationId="{CF51C0DD-5ABE-1978-CC9C-4749253C6585}"/>
          </ac:inkMkLst>
        </pc:inkChg>
        <pc:inkChg chg="add del">
          <ac:chgData name="Venkatasubramanian, Mani V." userId="fbe5ce37-0145-4c31-b84a-b36f8beac5f3" providerId="ADAL" clId="{40695BED-C83E-804C-B5D4-BA382369755C}" dt="2023-04-04T14:47:34.454" v="157"/>
          <ac:inkMkLst>
            <pc:docMk/>
            <pc:sldMk cId="1027525787" sldId="274"/>
            <ac:inkMk id="144" creationId="{3FAA1BC2-B958-B59B-E20D-14B0C4B69E16}"/>
          </ac:inkMkLst>
        </pc:inkChg>
        <pc:inkChg chg="add del">
          <ac:chgData name="Venkatasubramanian, Mani V." userId="fbe5ce37-0145-4c31-b84a-b36f8beac5f3" providerId="ADAL" clId="{40695BED-C83E-804C-B5D4-BA382369755C}" dt="2023-04-04T14:47:34.454" v="157"/>
          <ac:inkMkLst>
            <pc:docMk/>
            <pc:sldMk cId="1027525787" sldId="274"/>
            <ac:inkMk id="145" creationId="{DF465982-0BFE-2467-8DCA-262232F8D331}"/>
          </ac:inkMkLst>
        </pc:inkChg>
        <pc:inkChg chg="add del">
          <ac:chgData name="Venkatasubramanian, Mani V." userId="fbe5ce37-0145-4c31-b84a-b36f8beac5f3" providerId="ADAL" clId="{40695BED-C83E-804C-B5D4-BA382369755C}" dt="2023-04-04T14:47:34.454" v="157"/>
          <ac:inkMkLst>
            <pc:docMk/>
            <pc:sldMk cId="1027525787" sldId="274"/>
            <ac:inkMk id="146" creationId="{1D9E62FB-5039-C275-BC8A-C353AF017923}"/>
          </ac:inkMkLst>
        </pc:inkChg>
        <pc:inkChg chg="add del">
          <ac:chgData name="Venkatasubramanian, Mani V." userId="fbe5ce37-0145-4c31-b84a-b36f8beac5f3" providerId="ADAL" clId="{40695BED-C83E-804C-B5D4-BA382369755C}" dt="2023-04-04T14:47:34.454" v="157"/>
          <ac:inkMkLst>
            <pc:docMk/>
            <pc:sldMk cId="1027525787" sldId="274"/>
            <ac:inkMk id="147" creationId="{6C9F686E-63A2-B88E-5A3E-E98C986B8B4D}"/>
          </ac:inkMkLst>
        </pc:inkChg>
        <pc:inkChg chg="add del">
          <ac:chgData name="Venkatasubramanian, Mani V." userId="fbe5ce37-0145-4c31-b84a-b36f8beac5f3" providerId="ADAL" clId="{40695BED-C83E-804C-B5D4-BA382369755C}" dt="2023-04-04T14:47:34.454" v="157"/>
          <ac:inkMkLst>
            <pc:docMk/>
            <pc:sldMk cId="1027525787" sldId="274"/>
            <ac:inkMk id="148" creationId="{5BBE9567-7C8B-1848-3436-382A6154A9AB}"/>
          </ac:inkMkLst>
        </pc:inkChg>
        <pc:inkChg chg="add del">
          <ac:chgData name="Venkatasubramanian, Mani V." userId="fbe5ce37-0145-4c31-b84a-b36f8beac5f3" providerId="ADAL" clId="{40695BED-C83E-804C-B5D4-BA382369755C}" dt="2023-04-04T14:47:34.454" v="157"/>
          <ac:inkMkLst>
            <pc:docMk/>
            <pc:sldMk cId="1027525787" sldId="274"/>
            <ac:inkMk id="149" creationId="{89B89A93-C899-58DD-3DDF-9F91827D2D54}"/>
          </ac:inkMkLst>
        </pc:inkChg>
        <pc:inkChg chg="add del">
          <ac:chgData name="Venkatasubramanian, Mani V." userId="fbe5ce37-0145-4c31-b84a-b36f8beac5f3" providerId="ADAL" clId="{40695BED-C83E-804C-B5D4-BA382369755C}" dt="2023-04-04T14:47:34.454" v="157"/>
          <ac:inkMkLst>
            <pc:docMk/>
            <pc:sldMk cId="1027525787" sldId="274"/>
            <ac:inkMk id="150" creationId="{06C744C7-56FF-C169-3F81-675639009D91}"/>
          </ac:inkMkLst>
        </pc:inkChg>
        <pc:inkChg chg="add del">
          <ac:chgData name="Venkatasubramanian, Mani V." userId="fbe5ce37-0145-4c31-b84a-b36f8beac5f3" providerId="ADAL" clId="{40695BED-C83E-804C-B5D4-BA382369755C}" dt="2023-04-04T14:47:34.454" v="157"/>
          <ac:inkMkLst>
            <pc:docMk/>
            <pc:sldMk cId="1027525787" sldId="274"/>
            <ac:inkMk id="151" creationId="{7AA3B63C-0650-E289-1AAE-1A15F39DD1D3}"/>
          </ac:inkMkLst>
        </pc:inkChg>
        <pc:inkChg chg="add del">
          <ac:chgData name="Venkatasubramanian, Mani V." userId="fbe5ce37-0145-4c31-b84a-b36f8beac5f3" providerId="ADAL" clId="{40695BED-C83E-804C-B5D4-BA382369755C}" dt="2023-04-04T14:47:34.454" v="157"/>
          <ac:inkMkLst>
            <pc:docMk/>
            <pc:sldMk cId="1027525787" sldId="274"/>
            <ac:inkMk id="152" creationId="{2B99A9C8-BD93-B49A-15BC-7EF815EE78CD}"/>
          </ac:inkMkLst>
        </pc:inkChg>
        <pc:inkChg chg="add del">
          <ac:chgData name="Venkatasubramanian, Mani V." userId="fbe5ce37-0145-4c31-b84a-b36f8beac5f3" providerId="ADAL" clId="{40695BED-C83E-804C-B5D4-BA382369755C}" dt="2023-04-04T14:47:34.454" v="157"/>
          <ac:inkMkLst>
            <pc:docMk/>
            <pc:sldMk cId="1027525787" sldId="274"/>
            <ac:inkMk id="153" creationId="{2C685533-2055-536E-A75F-E01C05ED9CBF}"/>
          </ac:inkMkLst>
        </pc:inkChg>
        <pc:inkChg chg="add del">
          <ac:chgData name="Venkatasubramanian, Mani V." userId="fbe5ce37-0145-4c31-b84a-b36f8beac5f3" providerId="ADAL" clId="{40695BED-C83E-804C-B5D4-BA382369755C}" dt="2023-04-04T14:47:34.454" v="157"/>
          <ac:inkMkLst>
            <pc:docMk/>
            <pc:sldMk cId="1027525787" sldId="274"/>
            <ac:inkMk id="154" creationId="{7CBC6218-FB5A-20E0-0107-8B2EC171FCD1}"/>
          </ac:inkMkLst>
        </pc:inkChg>
        <pc:inkChg chg="add del">
          <ac:chgData name="Venkatasubramanian, Mani V." userId="fbe5ce37-0145-4c31-b84a-b36f8beac5f3" providerId="ADAL" clId="{40695BED-C83E-804C-B5D4-BA382369755C}" dt="2023-04-04T14:47:34.454" v="157"/>
          <ac:inkMkLst>
            <pc:docMk/>
            <pc:sldMk cId="1027525787" sldId="274"/>
            <ac:inkMk id="155" creationId="{513C1DA4-09DD-4C87-0D42-B26D219CFB5D}"/>
          </ac:inkMkLst>
        </pc:inkChg>
        <pc:inkChg chg="add del">
          <ac:chgData name="Venkatasubramanian, Mani V." userId="fbe5ce37-0145-4c31-b84a-b36f8beac5f3" providerId="ADAL" clId="{40695BED-C83E-804C-B5D4-BA382369755C}" dt="2023-04-04T14:47:34.454" v="157"/>
          <ac:inkMkLst>
            <pc:docMk/>
            <pc:sldMk cId="1027525787" sldId="274"/>
            <ac:inkMk id="156" creationId="{7B52E5DC-1ADB-C7BB-85A1-B4A4D0D7E779}"/>
          </ac:inkMkLst>
        </pc:inkChg>
        <pc:inkChg chg="add del">
          <ac:chgData name="Venkatasubramanian, Mani V." userId="fbe5ce37-0145-4c31-b84a-b36f8beac5f3" providerId="ADAL" clId="{40695BED-C83E-804C-B5D4-BA382369755C}" dt="2023-04-04T14:47:34.454" v="157"/>
          <ac:inkMkLst>
            <pc:docMk/>
            <pc:sldMk cId="1027525787" sldId="274"/>
            <ac:inkMk id="157" creationId="{25FD8B59-65F8-8B41-5AE4-5040E295173D}"/>
          </ac:inkMkLst>
        </pc:inkChg>
        <pc:inkChg chg="add del">
          <ac:chgData name="Venkatasubramanian, Mani V." userId="fbe5ce37-0145-4c31-b84a-b36f8beac5f3" providerId="ADAL" clId="{40695BED-C83E-804C-B5D4-BA382369755C}" dt="2023-04-04T14:47:34.454" v="157"/>
          <ac:inkMkLst>
            <pc:docMk/>
            <pc:sldMk cId="1027525787" sldId="274"/>
            <ac:inkMk id="158" creationId="{C1745434-0CA4-1CED-108D-6E0BAA4EADBB}"/>
          </ac:inkMkLst>
        </pc:inkChg>
        <pc:inkChg chg="add del">
          <ac:chgData name="Venkatasubramanian, Mani V." userId="fbe5ce37-0145-4c31-b84a-b36f8beac5f3" providerId="ADAL" clId="{40695BED-C83E-804C-B5D4-BA382369755C}" dt="2023-04-04T14:47:34.454" v="157"/>
          <ac:inkMkLst>
            <pc:docMk/>
            <pc:sldMk cId="1027525787" sldId="274"/>
            <ac:inkMk id="159" creationId="{F5E38859-347F-EE27-5BCC-385E36B61DBF}"/>
          </ac:inkMkLst>
        </pc:inkChg>
        <pc:inkChg chg="add del">
          <ac:chgData name="Venkatasubramanian, Mani V." userId="fbe5ce37-0145-4c31-b84a-b36f8beac5f3" providerId="ADAL" clId="{40695BED-C83E-804C-B5D4-BA382369755C}" dt="2023-04-04T14:47:34.454" v="157"/>
          <ac:inkMkLst>
            <pc:docMk/>
            <pc:sldMk cId="1027525787" sldId="274"/>
            <ac:inkMk id="160" creationId="{19CD04D4-02C7-BD1D-6852-A07AC0249149}"/>
          </ac:inkMkLst>
        </pc:inkChg>
        <pc:inkChg chg="add del">
          <ac:chgData name="Venkatasubramanian, Mani V." userId="fbe5ce37-0145-4c31-b84a-b36f8beac5f3" providerId="ADAL" clId="{40695BED-C83E-804C-B5D4-BA382369755C}" dt="2023-04-04T14:47:34.454" v="157"/>
          <ac:inkMkLst>
            <pc:docMk/>
            <pc:sldMk cId="1027525787" sldId="274"/>
            <ac:inkMk id="161" creationId="{6E343482-9770-4951-3205-0844992A8958}"/>
          </ac:inkMkLst>
        </pc:inkChg>
        <pc:inkChg chg="add del">
          <ac:chgData name="Venkatasubramanian, Mani V." userId="fbe5ce37-0145-4c31-b84a-b36f8beac5f3" providerId="ADAL" clId="{40695BED-C83E-804C-B5D4-BA382369755C}" dt="2023-04-04T14:47:34.454" v="157"/>
          <ac:inkMkLst>
            <pc:docMk/>
            <pc:sldMk cId="1027525787" sldId="274"/>
            <ac:inkMk id="162" creationId="{93C614E9-B130-8821-E600-21A9185533A1}"/>
          </ac:inkMkLst>
        </pc:inkChg>
        <pc:inkChg chg="add del">
          <ac:chgData name="Venkatasubramanian, Mani V." userId="fbe5ce37-0145-4c31-b84a-b36f8beac5f3" providerId="ADAL" clId="{40695BED-C83E-804C-B5D4-BA382369755C}" dt="2023-04-04T14:47:34.454" v="157"/>
          <ac:inkMkLst>
            <pc:docMk/>
            <pc:sldMk cId="1027525787" sldId="274"/>
            <ac:inkMk id="163" creationId="{0CACB8EB-A17F-7ABB-B403-12CC0B2BC66B}"/>
          </ac:inkMkLst>
        </pc:inkChg>
        <pc:inkChg chg="add">
          <ac:chgData name="Venkatasubramanian, Mani V." userId="fbe5ce37-0145-4c31-b84a-b36f8beac5f3" providerId="ADAL" clId="{40695BED-C83E-804C-B5D4-BA382369755C}" dt="2023-04-04T14:47:32.525" v="153"/>
          <ac:inkMkLst>
            <pc:docMk/>
            <pc:sldMk cId="1027525787" sldId="274"/>
            <ac:inkMk id="164" creationId="{B684955F-B0D8-0928-2A54-D81E87FEBA5A}"/>
          </ac:inkMkLst>
        </pc:inkChg>
        <pc:inkChg chg="add del">
          <ac:chgData name="Venkatasubramanian, Mani V." userId="fbe5ce37-0145-4c31-b84a-b36f8beac5f3" providerId="ADAL" clId="{40695BED-C83E-804C-B5D4-BA382369755C}" dt="2023-04-04T14:47:34.454" v="157"/>
          <ac:inkMkLst>
            <pc:docMk/>
            <pc:sldMk cId="1027525787" sldId="274"/>
            <ac:inkMk id="165" creationId="{0C9DA8C6-0D9D-ECD7-17B1-5301A06770BD}"/>
          </ac:inkMkLst>
        </pc:inkChg>
        <pc:inkChg chg="add del">
          <ac:chgData name="Venkatasubramanian, Mani V." userId="fbe5ce37-0145-4c31-b84a-b36f8beac5f3" providerId="ADAL" clId="{40695BED-C83E-804C-B5D4-BA382369755C}" dt="2023-04-04T14:47:34.454" v="157"/>
          <ac:inkMkLst>
            <pc:docMk/>
            <pc:sldMk cId="1027525787" sldId="274"/>
            <ac:inkMk id="166" creationId="{56C0E1D1-4488-AC03-244E-0BBFCAF93FF6}"/>
          </ac:inkMkLst>
        </pc:inkChg>
        <pc:inkChg chg="add del">
          <ac:chgData name="Venkatasubramanian, Mani V." userId="fbe5ce37-0145-4c31-b84a-b36f8beac5f3" providerId="ADAL" clId="{40695BED-C83E-804C-B5D4-BA382369755C}" dt="2023-04-04T14:47:34.454" v="157"/>
          <ac:inkMkLst>
            <pc:docMk/>
            <pc:sldMk cId="1027525787" sldId="274"/>
            <ac:inkMk id="167" creationId="{48C34BBF-4DAC-723A-91C7-1BA24893A3C2}"/>
          </ac:inkMkLst>
        </pc:inkChg>
        <pc:inkChg chg="add reco">
          <ac:chgData name="Venkatasubramanian, Mani V." userId="fbe5ce37-0145-4c31-b84a-b36f8beac5f3" providerId="ADAL" clId="{40695BED-C83E-804C-B5D4-BA382369755C}" dt="2023-04-04T14:47:34.454" v="157"/>
          <ac:inkMkLst>
            <pc:docMk/>
            <pc:sldMk cId="1027525787" sldId="274"/>
            <ac:inkMk id="168" creationId="{671DC211-8689-1EDF-1E55-7224A1500743}"/>
          </ac:inkMkLst>
        </pc:inkChg>
        <pc:inkChg chg="add reco">
          <ac:chgData name="Venkatasubramanian, Mani V." userId="fbe5ce37-0145-4c31-b84a-b36f8beac5f3" providerId="ADAL" clId="{40695BED-C83E-804C-B5D4-BA382369755C}" dt="2023-04-04T14:47:34.454" v="157"/>
          <ac:inkMkLst>
            <pc:docMk/>
            <pc:sldMk cId="1027525787" sldId="274"/>
            <ac:inkMk id="169" creationId="{944B2B46-294B-D13F-F7D9-C576A41F00B9}"/>
          </ac:inkMkLst>
        </pc:inkChg>
        <pc:inkChg chg="add reco">
          <ac:chgData name="Venkatasubramanian, Mani V." userId="fbe5ce37-0145-4c31-b84a-b36f8beac5f3" providerId="ADAL" clId="{40695BED-C83E-804C-B5D4-BA382369755C}" dt="2023-04-04T14:47:34.454" v="157"/>
          <ac:inkMkLst>
            <pc:docMk/>
            <pc:sldMk cId="1027525787" sldId="274"/>
            <ac:inkMk id="170" creationId="{62D6AE67-6C23-0B81-D3B2-D6FC597AD100}"/>
          </ac:inkMkLst>
        </pc:inkChg>
        <pc:inkChg chg="add reco">
          <ac:chgData name="Venkatasubramanian, Mani V." userId="fbe5ce37-0145-4c31-b84a-b36f8beac5f3" providerId="ADAL" clId="{40695BED-C83E-804C-B5D4-BA382369755C}" dt="2023-04-04T14:47:34.454" v="157"/>
          <ac:inkMkLst>
            <pc:docMk/>
            <pc:sldMk cId="1027525787" sldId="274"/>
            <ac:inkMk id="171" creationId="{F82DD86A-C842-2F6C-B75D-6D772808DA48}"/>
          </ac:inkMkLst>
        </pc:inkChg>
        <pc:inkChg chg="add del">
          <ac:chgData name="Venkatasubramanian, Mani V." userId="fbe5ce37-0145-4c31-b84a-b36f8beac5f3" providerId="ADAL" clId="{40695BED-C83E-804C-B5D4-BA382369755C}" dt="2023-04-04T14:47:47.705" v="189"/>
          <ac:inkMkLst>
            <pc:docMk/>
            <pc:sldMk cId="1027525787" sldId="274"/>
            <ac:inkMk id="172" creationId="{FBA9C5C4-F65E-6631-C871-E7706A841CBF}"/>
          </ac:inkMkLst>
        </pc:inkChg>
        <pc:inkChg chg="add del">
          <ac:chgData name="Venkatasubramanian, Mani V." userId="fbe5ce37-0145-4c31-b84a-b36f8beac5f3" providerId="ADAL" clId="{40695BED-C83E-804C-B5D4-BA382369755C}" dt="2023-04-04T14:47:47.705" v="189"/>
          <ac:inkMkLst>
            <pc:docMk/>
            <pc:sldMk cId="1027525787" sldId="274"/>
            <ac:inkMk id="173" creationId="{A6CA515A-6C27-4C46-0030-444011E21D2D}"/>
          </ac:inkMkLst>
        </pc:inkChg>
        <pc:inkChg chg="add del">
          <ac:chgData name="Venkatasubramanian, Mani V." userId="fbe5ce37-0145-4c31-b84a-b36f8beac5f3" providerId="ADAL" clId="{40695BED-C83E-804C-B5D4-BA382369755C}" dt="2023-04-04T14:47:47.705" v="189"/>
          <ac:inkMkLst>
            <pc:docMk/>
            <pc:sldMk cId="1027525787" sldId="274"/>
            <ac:inkMk id="174" creationId="{42222641-E52E-7C2F-FC53-F205C71AF0B0}"/>
          </ac:inkMkLst>
        </pc:inkChg>
        <pc:inkChg chg="add del">
          <ac:chgData name="Venkatasubramanian, Mani V." userId="fbe5ce37-0145-4c31-b84a-b36f8beac5f3" providerId="ADAL" clId="{40695BED-C83E-804C-B5D4-BA382369755C}" dt="2023-04-04T14:47:47.705" v="189"/>
          <ac:inkMkLst>
            <pc:docMk/>
            <pc:sldMk cId="1027525787" sldId="274"/>
            <ac:inkMk id="175" creationId="{DF67AD84-375A-EF2E-64EC-736BA28066E7}"/>
          </ac:inkMkLst>
        </pc:inkChg>
        <pc:inkChg chg="add del">
          <ac:chgData name="Venkatasubramanian, Mani V." userId="fbe5ce37-0145-4c31-b84a-b36f8beac5f3" providerId="ADAL" clId="{40695BED-C83E-804C-B5D4-BA382369755C}" dt="2023-04-04T14:47:47.705" v="189"/>
          <ac:inkMkLst>
            <pc:docMk/>
            <pc:sldMk cId="1027525787" sldId="274"/>
            <ac:inkMk id="176" creationId="{C3A67612-3CC6-FD26-0C40-C413710A51CA}"/>
          </ac:inkMkLst>
        </pc:inkChg>
        <pc:inkChg chg="add del">
          <ac:chgData name="Venkatasubramanian, Mani V." userId="fbe5ce37-0145-4c31-b84a-b36f8beac5f3" providerId="ADAL" clId="{40695BED-C83E-804C-B5D4-BA382369755C}" dt="2023-04-04T14:47:47.705" v="189"/>
          <ac:inkMkLst>
            <pc:docMk/>
            <pc:sldMk cId="1027525787" sldId="274"/>
            <ac:inkMk id="177" creationId="{A77A67D4-8244-D2DF-957D-D8A2CA91C164}"/>
          </ac:inkMkLst>
        </pc:inkChg>
        <pc:inkChg chg="add del">
          <ac:chgData name="Venkatasubramanian, Mani V." userId="fbe5ce37-0145-4c31-b84a-b36f8beac5f3" providerId="ADAL" clId="{40695BED-C83E-804C-B5D4-BA382369755C}" dt="2023-04-04T14:47:47.705" v="189"/>
          <ac:inkMkLst>
            <pc:docMk/>
            <pc:sldMk cId="1027525787" sldId="274"/>
            <ac:inkMk id="178" creationId="{10E3E418-0346-0DA6-1ECC-506A6B73EF80}"/>
          </ac:inkMkLst>
        </pc:inkChg>
        <pc:inkChg chg="add del">
          <ac:chgData name="Venkatasubramanian, Mani V." userId="fbe5ce37-0145-4c31-b84a-b36f8beac5f3" providerId="ADAL" clId="{40695BED-C83E-804C-B5D4-BA382369755C}" dt="2023-04-04T14:47:47.705" v="189"/>
          <ac:inkMkLst>
            <pc:docMk/>
            <pc:sldMk cId="1027525787" sldId="274"/>
            <ac:inkMk id="179" creationId="{AD046CE8-1D32-3D5C-BC30-353775B14752}"/>
          </ac:inkMkLst>
        </pc:inkChg>
        <pc:inkChg chg="add del">
          <ac:chgData name="Venkatasubramanian, Mani V." userId="fbe5ce37-0145-4c31-b84a-b36f8beac5f3" providerId="ADAL" clId="{40695BED-C83E-804C-B5D4-BA382369755C}" dt="2023-04-04T14:47:47.705" v="189"/>
          <ac:inkMkLst>
            <pc:docMk/>
            <pc:sldMk cId="1027525787" sldId="274"/>
            <ac:inkMk id="180" creationId="{B3D1B8A9-3170-4E25-9208-60348CE59D8D}"/>
          </ac:inkMkLst>
        </pc:inkChg>
        <pc:inkChg chg="add del">
          <ac:chgData name="Venkatasubramanian, Mani V." userId="fbe5ce37-0145-4c31-b84a-b36f8beac5f3" providerId="ADAL" clId="{40695BED-C83E-804C-B5D4-BA382369755C}" dt="2023-04-04T14:47:47.705" v="189"/>
          <ac:inkMkLst>
            <pc:docMk/>
            <pc:sldMk cId="1027525787" sldId="274"/>
            <ac:inkMk id="181" creationId="{A9BC1DAF-C63A-38FA-E71F-1CBF6B34A0BB}"/>
          </ac:inkMkLst>
        </pc:inkChg>
        <pc:inkChg chg="add del">
          <ac:chgData name="Venkatasubramanian, Mani V." userId="fbe5ce37-0145-4c31-b84a-b36f8beac5f3" providerId="ADAL" clId="{40695BED-C83E-804C-B5D4-BA382369755C}" dt="2023-04-04T14:47:47.705" v="189"/>
          <ac:inkMkLst>
            <pc:docMk/>
            <pc:sldMk cId="1027525787" sldId="274"/>
            <ac:inkMk id="182" creationId="{7A7F35AF-C80A-C96A-AB28-22F832283AC9}"/>
          </ac:inkMkLst>
        </pc:inkChg>
        <pc:inkChg chg="add del">
          <ac:chgData name="Venkatasubramanian, Mani V." userId="fbe5ce37-0145-4c31-b84a-b36f8beac5f3" providerId="ADAL" clId="{40695BED-C83E-804C-B5D4-BA382369755C}" dt="2023-04-04T14:47:47.705" v="189"/>
          <ac:inkMkLst>
            <pc:docMk/>
            <pc:sldMk cId="1027525787" sldId="274"/>
            <ac:inkMk id="183" creationId="{480A99ED-6502-A659-188C-8F914DC60290}"/>
          </ac:inkMkLst>
        </pc:inkChg>
        <pc:inkChg chg="add del">
          <ac:chgData name="Venkatasubramanian, Mani V." userId="fbe5ce37-0145-4c31-b84a-b36f8beac5f3" providerId="ADAL" clId="{40695BED-C83E-804C-B5D4-BA382369755C}" dt="2023-04-04T14:47:47.705" v="189"/>
          <ac:inkMkLst>
            <pc:docMk/>
            <pc:sldMk cId="1027525787" sldId="274"/>
            <ac:inkMk id="184" creationId="{24BE2741-0BBA-8A8D-920F-9DADAA838AA9}"/>
          </ac:inkMkLst>
        </pc:inkChg>
        <pc:inkChg chg="add del">
          <ac:chgData name="Venkatasubramanian, Mani V." userId="fbe5ce37-0145-4c31-b84a-b36f8beac5f3" providerId="ADAL" clId="{40695BED-C83E-804C-B5D4-BA382369755C}" dt="2023-04-04T14:47:47.705" v="189"/>
          <ac:inkMkLst>
            <pc:docMk/>
            <pc:sldMk cId="1027525787" sldId="274"/>
            <ac:inkMk id="185" creationId="{FAC34D3A-C084-D0E0-82E2-B42C9AED89A8}"/>
          </ac:inkMkLst>
        </pc:inkChg>
        <pc:inkChg chg="add del">
          <ac:chgData name="Venkatasubramanian, Mani V." userId="fbe5ce37-0145-4c31-b84a-b36f8beac5f3" providerId="ADAL" clId="{40695BED-C83E-804C-B5D4-BA382369755C}" dt="2023-04-04T14:47:47.705" v="189"/>
          <ac:inkMkLst>
            <pc:docMk/>
            <pc:sldMk cId="1027525787" sldId="274"/>
            <ac:inkMk id="186" creationId="{7347CDC8-376C-2574-CFB8-0951329B2540}"/>
          </ac:inkMkLst>
        </pc:inkChg>
        <pc:inkChg chg="add del">
          <ac:chgData name="Venkatasubramanian, Mani V." userId="fbe5ce37-0145-4c31-b84a-b36f8beac5f3" providerId="ADAL" clId="{40695BED-C83E-804C-B5D4-BA382369755C}" dt="2023-04-04T14:47:47.705" v="189"/>
          <ac:inkMkLst>
            <pc:docMk/>
            <pc:sldMk cId="1027525787" sldId="274"/>
            <ac:inkMk id="187" creationId="{A5D4E083-EBE3-5697-4DB1-E2E327267802}"/>
          </ac:inkMkLst>
        </pc:inkChg>
        <pc:inkChg chg="add del">
          <ac:chgData name="Venkatasubramanian, Mani V." userId="fbe5ce37-0145-4c31-b84a-b36f8beac5f3" providerId="ADAL" clId="{40695BED-C83E-804C-B5D4-BA382369755C}" dt="2023-04-04T14:47:47.705" v="189"/>
          <ac:inkMkLst>
            <pc:docMk/>
            <pc:sldMk cId="1027525787" sldId="274"/>
            <ac:inkMk id="188" creationId="{AC79B729-ED7A-BB15-58F5-65092A0E6DDD}"/>
          </ac:inkMkLst>
        </pc:inkChg>
        <pc:inkChg chg="add del">
          <ac:chgData name="Venkatasubramanian, Mani V." userId="fbe5ce37-0145-4c31-b84a-b36f8beac5f3" providerId="ADAL" clId="{40695BED-C83E-804C-B5D4-BA382369755C}" dt="2023-04-04T14:47:47.705" v="189"/>
          <ac:inkMkLst>
            <pc:docMk/>
            <pc:sldMk cId="1027525787" sldId="274"/>
            <ac:inkMk id="189" creationId="{A3D377AE-C725-CB0D-F862-7EEF8EFF3B5F}"/>
          </ac:inkMkLst>
        </pc:inkChg>
        <pc:inkChg chg="add del">
          <ac:chgData name="Venkatasubramanian, Mani V." userId="fbe5ce37-0145-4c31-b84a-b36f8beac5f3" providerId="ADAL" clId="{40695BED-C83E-804C-B5D4-BA382369755C}" dt="2023-04-04T14:47:47.705" v="189"/>
          <ac:inkMkLst>
            <pc:docMk/>
            <pc:sldMk cId="1027525787" sldId="274"/>
            <ac:inkMk id="190" creationId="{3F7300ED-6333-5711-AAF3-B3F1D2F2D242}"/>
          </ac:inkMkLst>
        </pc:inkChg>
        <pc:inkChg chg="add del">
          <ac:chgData name="Venkatasubramanian, Mani V." userId="fbe5ce37-0145-4c31-b84a-b36f8beac5f3" providerId="ADAL" clId="{40695BED-C83E-804C-B5D4-BA382369755C}" dt="2023-04-04T14:47:47.705" v="189"/>
          <ac:inkMkLst>
            <pc:docMk/>
            <pc:sldMk cId="1027525787" sldId="274"/>
            <ac:inkMk id="191" creationId="{6F739345-B424-139B-EF75-BE2DACBF3D50}"/>
          </ac:inkMkLst>
        </pc:inkChg>
        <pc:inkChg chg="add del">
          <ac:chgData name="Venkatasubramanian, Mani V." userId="fbe5ce37-0145-4c31-b84a-b36f8beac5f3" providerId="ADAL" clId="{40695BED-C83E-804C-B5D4-BA382369755C}" dt="2023-04-04T14:47:47.705" v="189"/>
          <ac:inkMkLst>
            <pc:docMk/>
            <pc:sldMk cId="1027525787" sldId="274"/>
            <ac:inkMk id="192" creationId="{772CDA78-CD2F-249E-3AC8-1EDE182BCB22}"/>
          </ac:inkMkLst>
        </pc:inkChg>
        <pc:inkChg chg="add del">
          <ac:chgData name="Venkatasubramanian, Mani V." userId="fbe5ce37-0145-4c31-b84a-b36f8beac5f3" providerId="ADAL" clId="{40695BED-C83E-804C-B5D4-BA382369755C}" dt="2023-04-04T14:47:47.705" v="189"/>
          <ac:inkMkLst>
            <pc:docMk/>
            <pc:sldMk cId="1027525787" sldId="274"/>
            <ac:inkMk id="193" creationId="{1034987F-4EE5-E49F-C26E-00DBD9D3DFA6}"/>
          </ac:inkMkLst>
        </pc:inkChg>
        <pc:inkChg chg="add del">
          <ac:chgData name="Venkatasubramanian, Mani V." userId="fbe5ce37-0145-4c31-b84a-b36f8beac5f3" providerId="ADAL" clId="{40695BED-C83E-804C-B5D4-BA382369755C}" dt="2023-04-04T14:47:47.705" v="189"/>
          <ac:inkMkLst>
            <pc:docMk/>
            <pc:sldMk cId="1027525787" sldId="274"/>
            <ac:inkMk id="194" creationId="{B1376457-4716-4586-C8AD-C78FF7AF0935}"/>
          </ac:inkMkLst>
        </pc:inkChg>
        <pc:inkChg chg="add del">
          <ac:chgData name="Venkatasubramanian, Mani V." userId="fbe5ce37-0145-4c31-b84a-b36f8beac5f3" providerId="ADAL" clId="{40695BED-C83E-804C-B5D4-BA382369755C}" dt="2023-04-04T14:47:47.705" v="189"/>
          <ac:inkMkLst>
            <pc:docMk/>
            <pc:sldMk cId="1027525787" sldId="274"/>
            <ac:inkMk id="195" creationId="{A9633064-1CAB-D165-AC9D-F2FB5D95C6F4}"/>
          </ac:inkMkLst>
        </pc:inkChg>
        <pc:inkChg chg="add del">
          <ac:chgData name="Venkatasubramanian, Mani V." userId="fbe5ce37-0145-4c31-b84a-b36f8beac5f3" providerId="ADAL" clId="{40695BED-C83E-804C-B5D4-BA382369755C}" dt="2023-04-04T14:47:47.705" v="189"/>
          <ac:inkMkLst>
            <pc:docMk/>
            <pc:sldMk cId="1027525787" sldId="274"/>
            <ac:inkMk id="196" creationId="{2602108B-3053-0CAA-91A2-75B22D8F8ABD}"/>
          </ac:inkMkLst>
        </pc:inkChg>
        <pc:inkChg chg="add del">
          <ac:chgData name="Venkatasubramanian, Mani V." userId="fbe5ce37-0145-4c31-b84a-b36f8beac5f3" providerId="ADAL" clId="{40695BED-C83E-804C-B5D4-BA382369755C}" dt="2023-04-04T14:47:47.705" v="189"/>
          <ac:inkMkLst>
            <pc:docMk/>
            <pc:sldMk cId="1027525787" sldId="274"/>
            <ac:inkMk id="197" creationId="{18FA6D09-74B9-9782-2890-5C24EBFBA653}"/>
          </ac:inkMkLst>
        </pc:inkChg>
        <pc:inkChg chg="add del">
          <ac:chgData name="Venkatasubramanian, Mani V." userId="fbe5ce37-0145-4c31-b84a-b36f8beac5f3" providerId="ADAL" clId="{40695BED-C83E-804C-B5D4-BA382369755C}" dt="2023-04-04T14:47:47.705" v="189"/>
          <ac:inkMkLst>
            <pc:docMk/>
            <pc:sldMk cId="1027525787" sldId="274"/>
            <ac:inkMk id="198" creationId="{8F8BD6AD-DF7D-5478-73B3-5ADC7C1F4CA1}"/>
          </ac:inkMkLst>
        </pc:inkChg>
        <pc:inkChg chg="add del">
          <ac:chgData name="Venkatasubramanian, Mani V." userId="fbe5ce37-0145-4c31-b84a-b36f8beac5f3" providerId="ADAL" clId="{40695BED-C83E-804C-B5D4-BA382369755C}" dt="2023-04-04T14:47:47.705" v="189"/>
          <ac:inkMkLst>
            <pc:docMk/>
            <pc:sldMk cId="1027525787" sldId="274"/>
            <ac:inkMk id="199" creationId="{267440B1-06C6-E540-23D0-F883EDF69FA1}"/>
          </ac:inkMkLst>
        </pc:inkChg>
        <pc:inkChg chg="add del">
          <ac:chgData name="Venkatasubramanian, Mani V." userId="fbe5ce37-0145-4c31-b84a-b36f8beac5f3" providerId="ADAL" clId="{40695BED-C83E-804C-B5D4-BA382369755C}" dt="2023-04-04T14:47:47.705" v="189"/>
          <ac:inkMkLst>
            <pc:docMk/>
            <pc:sldMk cId="1027525787" sldId="274"/>
            <ac:inkMk id="200" creationId="{13177840-F188-B25F-8E9E-67F84C7FC487}"/>
          </ac:inkMkLst>
        </pc:inkChg>
        <pc:inkChg chg="add del">
          <ac:chgData name="Venkatasubramanian, Mani V." userId="fbe5ce37-0145-4c31-b84a-b36f8beac5f3" providerId="ADAL" clId="{40695BED-C83E-804C-B5D4-BA382369755C}" dt="2023-04-04T14:47:47.705" v="189"/>
          <ac:inkMkLst>
            <pc:docMk/>
            <pc:sldMk cId="1027525787" sldId="274"/>
            <ac:inkMk id="201" creationId="{0E0EB1D7-0D26-B9C9-FA71-2941DB1BC848}"/>
          </ac:inkMkLst>
        </pc:inkChg>
        <pc:inkChg chg="add del">
          <ac:chgData name="Venkatasubramanian, Mani V." userId="fbe5ce37-0145-4c31-b84a-b36f8beac5f3" providerId="ADAL" clId="{40695BED-C83E-804C-B5D4-BA382369755C}" dt="2023-04-04T14:47:47.705" v="189"/>
          <ac:inkMkLst>
            <pc:docMk/>
            <pc:sldMk cId="1027525787" sldId="274"/>
            <ac:inkMk id="202" creationId="{04F8E4D8-FD0F-9D69-CD46-177F6985C9BD}"/>
          </ac:inkMkLst>
        </pc:inkChg>
        <pc:inkChg chg="add reco">
          <ac:chgData name="Venkatasubramanian, Mani V." userId="fbe5ce37-0145-4c31-b84a-b36f8beac5f3" providerId="ADAL" clId="{40695BED-C83E-804C-B5D4-BA382369755C}" dt="2023-04-04T14:47:47.705" v="189"/>
          <ac:inkMkLst>
            <pc:docMk/>
            <pc:sldMk cId="1027525787" sldId="274"/>
            <ac:inkMk id="203" creationId="{68054995-CC14-6712-09A9-2CB7C973F7B3}"/>
          </ac:inkMkLst>
        </pc:inkChg>
        <pc:inkChg chg="add reco">
          <ac:chgData name="Venkatasubramanian, Mani V." userId="fbe5ce37-0145-4c31-b84a-b36f8beac5f3" providerId="ADAL" clId="{40695BED-C83E-804C-B5D4-BA382369755C}" dt="2023-04-04T14:47:47.705" v="189"/>
          <ac:inkMkLst>
            <pc:docMk/>
            <pc:sldMk cId="1027525787" sldId="274"/>
            <ac:inkMk id="204" creationId="{195DF31A-AFE8-363D-81EB-5E1FF4DA2CD1}"/>
          </ac:inkMkLst>
        </pc:inkChg>
        <pc:inkChg chg="add reco">
          <ac:chgData name="Venkatasubramanian, Mani V." userId="fbe5ce37-0145-4c31-b84a-b36f8beac5f3" providerId="ADAL" clId="{40695BED-C83E-804C-B5D4-BA382369755C}" dt="2023-04-04T14:47:47.705" v="189"/>
          <ac:inkMkLst>
            <pc:docMk/>
            <pc:sldMk cId="1027525787" sldId="274"/>
            <ac:inkMk id="205" creationId="{B77708B6-551B-E411-2247-6063C29F90AB}"/>
          </ac:inkMkLst>
        </pc:inkChg>
        <pc:inkChg chg="add del">
          <ac:chgData name="Venkatasubramanian, Mani V." userId="fbe5ce37-0145-4c31-b84a-b36f8beac5f3" providerId="ADAL" clId="{40695BED-C83E-804C-B5D4-BA382369755C}" dt="2023-04-04T14:48:00.249" v="215"/>
          <ac:inkMkLst>
            <pc:docMk/>
            <pc:sldMk cId="1027525787" sldId="274"/>
            <ac:inkMk id="206" creationId="{CC77AF64-C8AC-43CD-B2B2-241183588404}"/>
          </ac:inkMkLst>
        </pc:inkChg>
        <pc:inkChg chg="add del">
          <ac:chgData name="Venkatasubramanian, Mani V." userId="fbe5ce37-0145-4c31-b84a-b36f8beac5f3" providerId="ADAL" clId="{40695BED-C83E-804C-B5D4-BA382369755C}" dt="2023-04-04T14:48:00.249" v="215"/>
          <ac:inkMkLst>
            <pc:docMk/>
            <pc:sldMk cId="1027525787" sldId="274"/>
            <ac:inkMk id="207" creationId="{D73E41FA-5ACC-52DC-FF63-0109C78B752A}"/>
          </ac:inkMkLst>
        </pc:inkChg>
        <pc:inkChg chg="add del">
          <ac:chgData name="Venkatasubramanian, Mani V." userId="fbe5ce37-0145-4c31-b84a-b36f8beac5f3" providerId="ADAL" clId="{40695BED-C83E-804C-B5D4-BA382369755C}" dt="2023-04-04T14:48:00.249" v="215"/>
          <ac:inkMkLst>
            <pc:docMk/>
            <pc:sldMk cId="1027525787" sldId="274"/>
            <ac:inkMk id="208" creationId="{C3F9ABE4-73D2-0C3D-6FD4-31A1355FD284}"/>
          </ac:inkMkLst>
        </pc:inkChg>
        <pc:inkChg chg="add del">
          <ac:chgData name="Venkatasubramanian, Mani V." userId="fbe5ce37-0145-4c31-b84a-b36f8beac5f3" providerId="ADAL" clId="{40695BED-C83E-804C-B5D4-BA382369755C}" dt="2023-04-04T14:48:00.249" v="215"/>
          <ac:inkMkLst>
            <pc:docMk/>
            <pc:sldMk cId="1027525787" sldId="274"/>
            <ac:inkMk id="209" creationId="{D31899E9-7A8E-8010-F673-6665EDD14998}"/>
          </ac:inkMkLst>
        </pc:inkChg>
        <pc:inkChg chg="add del">
          <ac:chgData name="Venkatasubramanian, Mani V." userId="fbe5ce37-0145-4c31-b84a-b36f8beac5f3" providerId="ADAL" clId="{40695BED-C83E-804C-B5D4-BA382369755C}" dt="2023-04-04T14:48:00.249" v="215"/>
          <ac:inkMkLst>
            <pc:docMk/>
            <pc:sldMk cId="1027525787" sldId="274"/>
            <ac:inkMk id="210" creationId="{C84714CC-4858-A31C-688D-09A47B888BF4}"/>
          </ac:inkMkLst>
        </pc:inkChg>
        <pc:inkChg chg="add del">
          <ac:chgData name="Venkatasubramanian, Mani V." userId="fbe5ce37-0145-4c31-b84a-b36f8beac5f3" providerId="ADAL" clId="{40695BED-C83E-804C-B5D4-BA382369755C}" dt="2023-04-04T14:48:00.249" v="215"/>
          <ac:inkMkLst>
            <pc:docMk/>
            <pc:sldMk cId="1027525787" sldId="274"/>
            <ac:inkMk id="211" creationId="{C5369161-72E8-A128-FBFA-939638A49673}"/>
          </ac:inkMkLst>
        </pc:inkChg>
        <pc:inkChg chg="add del">
          <ac:chgData name="Venkatasubramanian, Mani V." userId="fbe5ce37-0145-4c31-b84a-b36f8beac5f3" providerId="ADAL" clId="{40695BED-C83E-804C-B5D4-BA382369755C}" dt="2023-04-04T14:48:00.249" v="215"/>
          <ac:inkMkLst>
            <pc:docMk/>
            <pc:sldMk cId="1027525787" sldId="274"/>
            <ac:inkMk id="212" creationId="{9EC4936C-36B0-20CE-38EC-390BE8D7F714}"/>
          </ac:inkMkLst>
        </pc:inkChg>
        <pc:inkChg chg="add del">
          <ac:chgData name="Venkatasubramanian, Mani V." userId="fbe5ce37-0145-4c31-b84a-b36f8beac5f3" providerId="ADAL" clId="{40695BED-C83E-804C-B5D4-BA382369755C}" dt="2023-04-04T14:48:00.249" v="215"/>
          <ac:inkMkLst>
            <pc:docMk/>
            <pc:sldMk cId="1027525787" sldId="274"/>
            <ac:inkMk id="213" creationId="{03D46FEC-12D3-8610-ED22-6DBD2E0EFCBD}"/>
          </ac:inkMkLst>
        </pc:inkChg>
        <pc:inkChg chg="add del">
          <ac:chgData name="Venkatasubramanian, Mani V." userId="fbe5ce37-0145-4c31-b84a-b36f8beac5f3" providerId="ADAL" clId="{40695BED-C83E-804C-B5D4-BA382369755C}" dt="2023-04-04T14:48:00.249" v="215"/>
          <ac:inkMkLst>
            <pc:docMk/>
            <pc:sldMk cId="1027525787" sldId="274"/>
            <ac:inkMk id="214" creationId="{2B1C342A-E732-2E4E-687D-EB90E7E2D1E8}"/>
          </ac:inkMkLst>
        </pc:inkChg>
        <pc:inkChg chg="add del">
          <ac:chgData name="Venkatasubramanian, Mani V." userId="fbe5ce37-0145-4c31-b84a-b36f8beac5f3" providerId="ADAL" clId="{40695BED-C83E-804C-B5D4-BA382369755C}" dt="2023-04-04T14:48:00.249" v="215"/>
          <ac:inkMkLst>
            <pc:docMk/>
            <pc:sldMk cId="1027525787" sldId="274"/>
            <ac:inkMk id="215" creationId="{44B5EB3E-1C34-68CC-43AE-6CA0D741CFB9}"/>
          </ac:inkMkLst>
        </pc:inkChg>
        <pc:inkChg chg="add del">
          <ac:chgData name="Venkatasubramanian, Mani V." userId="fbe5ce37-0145-4c31-b84a-b36f8beac5f3" providerId="ADAL" clId="{40695BED-C83E-804C-B5D4-BA382369755C}" dt="2023-04-04T14:48:00.249" v="215"/>
          <ac:inkMkLst>
            <pc:docMk/>
            <pc:sldMk cId="1027525787" sldId="274"/>
            <ac:inkMk id="216" creationId="{CF52AF69-7385-3683-CD52-7AB984BBC958}"/>
          </ac:inkMkLst>
        </pc:inkChg>
        <pc:inkChg chg="add del">
          <ac:chgData name="Venkatasubramanian, Mani V." userId="fbe5ce37-0145-4c31-b84a-b36f8beac5f3" providerId="ADAL" clId="{40695BED-C83E-804C-B5D4-BA382369755C}" dt="2023-04-04T14:48:00.249" v="215"/>
          <ac:inkMkLst>
            <pc:docMk/>
            <pc:sldMk cId="1027525787" sldId="274"/>
            <ac:inkMk id="217" creationId="{C4C9196D-2C80-3AE0-3EEA-2EC14A674F54}"/>
          </ac:inkMkLst>
        </pc:inkChg>
        <pc:inkChg chg="add del">
          <ac:chgData name="Venkatasubramanian, Mani V." userId="fbe5ce37-0145-4c31-b84a-b36f8beac5f3" providerId="ADAL" clId="{40695BED-C83E-804C-B5D4-BA382369755C}" dt="2023-04-04T14:48:00.249" v="215"/>
          <ac:inkMkLst>
            <pc:docMk/>
            <pc:sldMk cId="1027525787" sldId="274"/>
            <ac:inkMk id="218" creationId="{5A78714B-9564-CEF5-6435-9B832004FF35}"/>
          </ac:inkMkLst>
        </pc:inkChg>
        <pc:inkChg chg="add del">
          <ac:chgData name="Venkatasubramanian, Mani V." userId="fbe5ce37-0145-4c31-b84a-b36f8beac5f3" providerId="ADAL" clId="{40695BED-C83E-804C-B5D4-BA382369755C}" dt="2023-04-04T14:48:00.249" v="215"/>
          <ac:inkMkLst>
            <pc:docMk/>
            <pc:sldMk cId="1027525787" sldId="274"/>
            <ac:inkMk id="219" creationId="{13A636C0-D708-7B7B-28D4-7C043CCFAE71}"/>
          </ac:inkMkLst>
        </pc:inkChg>
        <pc:inkChg chg="add del">
          <ac:chgData name="Venkatasubramanian, Mani V." userId="fbe5ce37-0145-4c31-b84a-b36f8beac5f3" providerId="ADAL" clId="{40695BED-C83E-804C-B5D4-BA382369755C}" dt="2023-04-04T14:48:00.249" v="215"/>
          <ac:inkMkLst>
            <pc:docMk/>
            <pc:sldMk cId="1027525787" sldId="274"/>
            <ac:inkMk id="220" creationId="{2E73D1A6-8C32-2AA5-DC67-663B6CBA9B32}"/>
          </ac:inkMkLst>
        </pc:inkChg>
        <pc:inkChg chg="add del">
          <ac:chgData name="Venkatasubramanian, Mani V." userId="fbe5ce37-0145-4c31-b84a-b36f8beac5f3" providerId="ADAL" clId="{40695BED-C83E-804C-B5D4-BA382369755C}" dt="2023-04-04T14:48:00.249" v="215"/>
          <ac:inkMkLst>
            <pc:docMk/>
            <pc:sldMk cId="1027525787" sldId="274"/>
            <ac:inkMk id="221" creationId="{181BD992-39EA-2909-86B8-37319765F7DE}"/>
          </ac:inkMkLst>
        </pc:inkChg>
        <pc:inkChg chg="add del">
          <ac:chgData name="Venkatasubramanian, Mani V." userId="fbe5ce37-0145-4c31-b84a-b36f8beac5f3" providerId="ADAL" clId="{40695BED-C83E-804C-B5D4-BA382369755C}" dt="2023-04-04T14:48:00.249" v="215"/>
          <ac:inkMkLst>
            <pc:docMk/>
            <pc:sldMk cId="1027525787" sldId="274"/>
            <ac:inkMk id="222" creationId="{4224376D-0760-8968-8DF9-BD7B57E37D29}"/>
          </ac:inkMkLst>
        </pc:inkChg>
        <pc:inkChg chg="add del">
          <ac:chgData name="Venkatasubramanian, Mani V." userId="fbe5ce37-0145-4c31-b84a-b36f8beac5f3" providerId="ADAL" clId="{40695BED-C83E-804C-B5D4-BA382369755C}" dt="2023-04-04T14:48:00.249" v="215"/>
          <ac:inkMkLst>
            <pc:docMk/>
            <pc:sldMk cId="1027525787" sldId="274"/>
            <ac:inkMk id="223" creationId="{79C25FC3-461B-8209-DB9A-BB497D14C702}"/>
          </ac:inkMkLst>
        </pc:inkChg>
        <pc:inkChg chg="add del">
          <ac:chgData name="Venkatasubramanian, Mani V." userId="fbe5ce37-0145-4c31-b84a-b36f8beac5f3" providerId="ADAL" clId="{40695BED-C83E-804C-B5D4-BA382369755C}" dt="2023-04-04T14:48:00.249" v="215"/>
          <ac:inkMkLst>
            <pc:docMk/>
            <pc:sldMk cId="1027525787" sldId="274"/>
            <ac:inkMk id="224" creationId="{661B918B-0EDD-F763-9E5F-9B9FC7DBEC0E}"/>
          </ac:inkMkLst>
        </pc:inkChg>
        <pc:inkChg chg="add del">
          <ac:chgData name="Venkatasubramanian, Mani V." userId="fbe5ce37-0145-4c31-b84a-b36f8beac5f3" providerId="ADAL" clId="{40695BED-C83E-804C-B5D4-BA382369755C}" dt="2023-04-04T14:48:00.249" v="215"/>
          <ac:inkMkLst>
            <pc:docMk/>
            <pc:sldMk cId="1027525787" sldId="274"/>
            <ac:inkMk id="225" creationId="{28A3716A-65BA-B8EF-C7B9-4A3674B098C3}"/>
          </ac:inkMkLst>
        </pc:inkChg>
        <pc:inkChg chg="add del">
          <ac:chgData name="Venkatasubramanian, Mani V." userId="fbe5ce37-0145-4c31-b84a-b36f8beac5f3" providerId="ADAL" clId="{40695BED-C83E-804C-B5D4-BA382369755C}" dt="2023-04-04T14:48:00.249" v="215"/>
          <ac:inkMkLst>
            <pc:docMk/>
            <pc:sldMk cId="1027525787" sldId="274"/>
            <ac:inkMk id="226" creationId="{3A12C7C0-4777-098F-C45C-50E45DEEAD93}"/>
          </ac:inkMkLst>
        </pc:inkChg>
        <pc:inkChg chg="add del">
          <ac:chgData name="Venkatasubramanian, Mani V." userId="fbe5ce37-0145-4c31-b84a-b36f8beac5f3" providerId="ADAL" clId="{40695BED-C83E-804C-B5D4-BA382369755C}" dt="2023-04-04T14:48:00.249" v="215"/>
          <ac:inkMkLst>
            <pc:docMk/>
            <pc:sldMk cId="1027525787" sldId="274"/>
            <ac:inkMk id="227" creationId="{4BAAA90C-8141-EC81-63CD-A0760CCCCED5}"/>
          </ac:inkMkLst>
        </pc:inkChg>
        <pc:inkChg chg="add del">
          <ac:chgData name="Venkatasubramanian, Mani V." userId="fbe5ce37-0145-4c31-b84a-b36f8beac5f3" providerId="ADAL" clId="{40695BED-C83E-804C-B5D4-BA382369755C}" dt="2023-04-04T14:48:00.249" v="215"/>
          <ac:inkMkLst>
            <pc:docMk/>
            <pc:sldMk cId="1027525787" sldId="274"/>
            <ac:inkMk id="228" creationId="{42F5DC0D-566F-0CF8-FA55-FDAD65438370}"/>
          </ac:inkMkLst>
        </pc:inkChg>
        <pc:inkChg chg="add del">
          <ac:chgData name="Venkatasubramanian, Mani V." userId="fbe5ce37-0145-4c31-b84a-b36f8beac5f3" providerId="ADAL" clId="{40695BED-C83E-804C-B5D4-BA382369755C}" dt="2023-04-04T14:48:00.249" v="215"/>
          <ac:inkMkLst>
            <pc:docMk/>
            <pc:sldMk cId="1027525787" sldId="274"/>
            <ac:inkMk id="229" creationId="{B1ED64AF-70C2-AF6A-7E36-6E318535DCAC}"/>
          </ac:inkMkLst>
        </pc:inkChg>
        <pc:inkChg chg="add del">
          <ac:chgData name="Venkatasubramanian, Mani V." userId="fbe5ce37-0145-4c31-b84a-b36f8beac5f3" providerId="ADAL" clId="{40695BED-C83E-804C-B5D4-BA382369755C}" dt="2023-04-04T14:48:00.249" v="215"/>
          <ac:inkMkLst>
            <pc:docMk/>
            <pc:sldMk cId="1027525787" sldId="274"/>
            <ac:inkMk id="230" creationId="{58C3DC18-B8EB-4F5F-CFF4-0FF48F85BB76}"/>
          </ac:inkMkLst>
        </pc:inkChg>
        <pc:inkChg chg="add reco">
          <ac:chgData name="Venkatasubramanian, Mani V." userId="fbe5ce37-0145-4c31-b84a-b36f8beac5f3" providerId="ADAL" clId="{40695BED-C83E-804C-B5D4-BA382369755C}" dt="2023-04-04T14:48:00.249" v="215"/>
          <ac:inkMkLst>
            <pc:docMk/>
            <pc:sldMk cId="1027525787" sldId="274"/>
            <ac:inkMk id="231" creationId="{CCB5737B-418A-6884-8C06-0B2D913C564E}"/>
          </ac:inkMkLst>
        </pc:inkChg>
        <pc:inkChg chg="add del">
          <ac:chgData name="Venkatasubramanian, Mani V." userId="fbe5ce37-0145-4c31-b84a-b36f8beac5f3" providerId="ADAL" clId="{40695BED-C83E-804C-B5D4-BA382369755C}" dt="2023-04-04T14:48:02.646" v="219"/>
          <ac:inkMkLst>
            <pc:docMk/>
            <pc:sldMk cId="1027525787" sldId="274"/>
            <ac:inkMk id="232" creationId="{82F39A06-6FDF-46C3-B205-64334D8532AA}"/>
          </ac:inkMkLst>
        </pc:inkChg>
        <pc:inkChg chg="add del">
          <ac:chgData name="Venkatasubramanian, Mani V." userId="fbe5ce37-0145-4c31-b84a-b36f8beac5f3" providerId="ADAL" clId="{40695BED-C83E-804C-B5D4-BA382369755C}" dt="2023-04-04T14:48:02.646" v="219"/>
          <ac:inkMkLst>
            <pc:docMk/>
            <pc:sldMk cId="1027525787" sldId="274"/>
            <ac:inkMk id="233" creationId="{FC50C433-9CBF-38B5-D9CC-E3D5553DA85B}"/>
          </ac:inkMkLst>
        </pc:inkChg>
        <pc:inkChg chg="add del">
          <ac:chgData name="Venkatasubramanian, Mani V." userId="fbe5ce37-0145-4c31-b84a-b36f8beac5f3" providerId="ADAL" clId="{40695BED-C83E-804C-B5D4-BA382369755C}" dt="2023-04-04T14:48:02.646" v="219"/>
          <ac:inkMkLst>
            <pc:docMk/>
            <pc:sldMk cId="1027525787" sldId="274"/>
            <ac:inkMk id="234" creationId="{04153847-7237-A470-6D0D-BFE8DA95A3A6}"/>
          </ac:inkMkLst>
        </pc:inkChg>
        <pc:inkChg chg="add reco">
          <ac:chgData name="Venkatasubramanian, Mani V." userId="fbe5ce37-0145-4c31-b84a-b36f8beac5f3" providerId="ADAL" clId="{40695BED-C83E-804C-B5D4-BA382369755C}" dt="2023-04-04T14:48:02.646" v="219"/>
          <ac:inkMkLst>
            <pc:docMk/>
            <pc:sldMk cId="1027525787" sldId="274"/>
            <ac:inkMk id="235" creationId="{0A4384A8-E674-C75C-C0C6-755130F662FE}"/>
          </ac:inkMkLst>
        </pc:inkChg>
        <pc:inkChg chg="add del">
          <ac:chgData name="Venkatasubramanian, Mani V." userId="fbe5ce37-0145-4c31-b84a-b36f8beac5f3" providerId="ADAL" clId="{40695BED-C83E-804C-B5D4-BA382369755C}" dt="2023-04-04T14:48:08.635" v="232"/>
          <ac:inkMkLst>
            <pc:docMk/>
            <pc:sldMk cId="1027525787" sldId="274"/>
            <ac:inkMk id="236" creationId="{5ECA7DF1-5184-A3DC-5966-AC812EDFF954}"/>
          </ac:inkMkLst>
        </pc:inkChg>
        <pc:inkChg chg="add del">
          <ac:chgData name="Venkatasubramanian, Mani V." userId="fbe5ce37-0145-4c31-b84a-b36f8beac5f3" providerId="ADAL" clId="{40695BED-C83E-804C-B5D4-BA382369755C}" dt="2023-04-04T14:48:08.635" v="232"/>
          <ac:inkMkLst>
            <pc:docMk/>
            <pc:sldMk cId="1027525787" sldId="274"/>
            <ac:inkMk id="237" creationId="{56076E4A-C27E-C16D-C09C-2BB95CF218A4}"/>
          </ac:inkMkLst>
        </pc:inkChg>
        <pc:inkChg chg="add del">
          <ac:chgData name="Venkatasubramanian, Mani V." userId="fbe5ce37-0145-4c31-b84a-b36f8beac5f3" providerId="ADAL" clId="{40695BED-C83E-804C-B5D4-BA382369755C}" dt="2023-04-04T14:48:08.635" v="232"/>
          <ac:inkMkLst>
            <pc:docMk/>
            <pc:sldMk cId="1027525787" sldId="274"/>
            <ac:inkMk id="238" creationId="{F191AB13-0A4D-DEF5-2C9A-F4E09DA93D3B}"/>
          </ac:inkMkLst>
        </pc:inkChg>
        <pc:inkChg chg="add del">
          <ac:chgData name="Venkatasubramanian, Mani V." userId="fbe5ce37-0145-4c31-b84a-b36f8beac5f3" providerId="ADAL" clId="{40695BED-C83E-804C-B5D4-BA382369755C}" dt="2023-04-04T14:48:08.635" v="232"/>
          <ac:inkMkLst>
            <pc:docMk/>
            <pc:sldMk cId="1027525787" sldId="274"/>
            <ac:inkMk id="239" creationId="{E2275FBE-2A8C-76E3-18CE-FE58713F67E4}"/>
          </ac:inkMkLst>
        </pc:inkChg>
        <pc:inkChg chg="add del">
          <ac:chgData name="Venkatasubramanian, Mani V." userId="fbe5ce37-0145-4c31-b84a-b36f8beac5f3" providerId="ADAL" clId="{40695BED-C83E-804C-B5D4-BA382369755C}" dt="2023-04-04T14:48:08.635" v="232"/>
          <ac:inkMkLst>
            <pc:docMk/>
            <pc:sldMk cId="1027525787" sldId="274"/>
            <ac:inkMk id="240" creationId="{B11C0E64-B68C-3370-3D7C-203C197D4C02}"/>
          </ac:inkMkLst>
        </pc:inkChg>
        <pc:inkChg chg="add del">
          <ac:chgData name="Venkatasubramanian, Mani V." userId="fbe5ce37-0145-4c31-b84a-b36f8beac5f3" providerId="ADAL" clId="{40695BED-C83E-804C-B5D4-BA382369755C}" dt="2023-04-04T14:48:08.635" v="232"/>
          <ac:inkMkLst>
            <pc:docMk/>
            <pc:sldMk cId="1027525787" sldId="274"/>
            <ac:inkMk id="241" creationId="{5E26D25F-6424-BB8C-AF5E-E3BAE32E5D42}"/>
          </ac:inkMkLst>
        </pc:inkChg>
        <pc:inkChg chg="add del">
          <ac:chgData name="Venkatasubramanian, Mani V." userId="fbe5ce37-0145-4c31-b84a-b36f8beac5f3" providerId="ADAL" clId="{40695BED-C83E-804C-B5D4-BA382369755C}" dt="2023-04-04T14:48:08.635" v="232"/>
          <ac:inkMkLst>
            <pc:docMk/>
            <pc:sldMk cId="1027525787" sldId="274"/>
            <ac:inkMk id="242" creationId="{26279E51-86CD-4B6E-B596-69B2CE3D1863}"/>
          </ac:inkMkLst>
        </pc:inkChg>
        <pc:inkChg chg="add del">
          <ac:chgData name="Venkatasubramanian, Mani V." userId="fbe5ce37-0145-4c31-b84a-b36f8beac5f3" providerId="ADAL" clId="{40695BED-C83E-804C-B5D4-BA382369755C}" dt="2023-04-04T14:48:08.635" v="232"/>
          <ac:inkMkLst>
            <pc:docMk/>
            <pc:sldMk cId="1027525787" sldId="274"/>
            <ac:inkMk id="243" creationId="{63F3EC57-C9D9-C545-7FCD-BC4C38EAE0ED}"/>
          </ac:inkMkLst>
        </pc:inkChg>
        <pc:inkChg chg="add del">
          <ac:chgData name="Venkatasubramanian, Mani V." userId="fbe5ce37-0145-4c31-b84a-b36f8beac5f3" providerId="ADAL" clId="{40695BED-C83E-804C-B5D4-BA382369755C}" dt="2023-04-04T14:48:08.635" v="232"/>
          <ac:inkMkLst>
            <pc:docMk/>
            <pc:sldMk cId="1027525787" sldId="274"/>
            <ac:inkMk id="244" creationId="{D53E100C-66BD-74D0-6B4C-267A0B0F9311}"/>
          </ac:inkMkLst>
        </pc:inkChg>
        <pc:inkChg chg="add del">
          <ac:chgData name="Venkatasubramanian, Mani V." userId="fbe5ce37-0145-4c31-b84a-b36f8beac5f3" providerId="ADAL" clId="{40695BED-C83E-804C-B5D4-BA382369755C}" dt="2023-04-04T14:48:08.635" v="232"/>
          <ac:inkMkLst>
            <pc:docMk/>
            <pc:sldMk cId="1027525787" sldId="274"/>
            <ac:inkMk id="245" creationId="{3D20DFB6-5DE7-3DA8-8510-A0423C85EC73}"/>
          </ac:inkMkLst>
        </pc:inkChg>
        <pc:inkChg chg="add del">
          <ac:chgData name="Venkatasubramanian, Mani V." userId="fbe5ce37-0145-4c31-b84a-b36f8beac5f3" providerId="ADAL" clId="{40695BED-C83E-804C-B5D4-BA382369755C}" dt="2023-04-04T14:48:08.635" v="232"/>
          <ac:inkMkLst>
            <pc:docMk/>
            <pc:sldMk cId="1027525787" sldId="274"/>
            <ac:inkMk id="246" creationId="{62B4FA05-BDBD-D961-82B4-BA23F94CCD34}"/>
          </ac:inkMkLst>
        </pc:inkChg>
        <pc:inkChg chg="add del">
          <ac:chgData name="Venkatasubramanian, Mani V." userId="fbe5ce37-0145-4c31-b84a-b36f8beac5f3" providerId="ADAL" clId="{40695BED-C83E-804C-B5D4-BA382369755C}" dt="2023-04-04T14:48:08.635" v="232"/>
          <ac:inkMkLst>
            <pc:docMk/>
            <pc:sldMk cId="1027525787" sldId="274"/>
            <ac:inkMk id="247" creationId="{9FD15204-A232-A43B-9101-8E0EFC09C85A}"/>
          </ac:inkMkLst>
        </pc:inkChg>
        <pc:inkChg chg="add reco">
          <ac:chgData name="Venkatasubramanian, Mani V." userId="fbe5ce37-0145-4c31-b84a-b36f8beac5f3" providerId="ADAL" clId="{40695BED-C83E-804C-B5D4-BA382369755C}" dt="2023-04-04T14:48:08.635" v="232"/>
          <ac:inkMkLst>
            <pc:docMk/>
            <pc:sldMk cId="1027525787" sldId="274"/>
            <ac:inkMk id="248" creationId="{A018FD54-FC76-83A2-6BED-FEB6C74825C2}"/>
          </ac:inkMkLst>
        </pc:inkChg>
        <pc:inkChg chg="add reco">
          <ac:chgData name="Venkatasubramanian, Mani V." userId="fbe5ce37-0145-4c31-b84a-b36f8beac5f3" providerId="ADAL" clId="{40695BED-C83E-804C-B5D4-BA382369755C}" dt="2023-04-04T14:48:08.635" v="232"/>
          <ac:inkMkLst>
            <pc:docMk/>
            <pc:sldMk cId="1027525787" sldId="274"/>
            <ac:inkMk id="249" creationId="{ECFF9553-1ED0-75B2-0009-9C5A5EAA1F46}"/>
          </ac:inkMkLst>
        </pc:inkChg>
        <pc:inkChg chg="add del">
          <ac:chgData name="Venkatasubramanian, Mani V." userId="fbe5ce37-0145-4c31-b84a-b36f8beac5f3" providerId="ADAL" clId="{40695BED-C83E-804C-B5D4-BA382369755C}" dt="2023-04-04T14:48:20.905" v="235"/>
          <ac:inkMkLst>
            <pc:docMk/>
            <pc:sldMk cId="1027525787" sldId="274"/>
            <ac:inkMk id="250" creationId="{9AA69B84-91F5-D8B2-C43F-E2FBDFFF57A5}"/>
          </ac:inkMkLst>
        </pc:inkChg>
        <pc:inkChg chg="add del">
          <ac:chgData name="Venkatasubramanian, Mani V." userId="fbe5ce37-0145-4c31-b84a-b36f8beac5f3" providerId="ADAL" clId="{40695BED-C83E-804C-B5D4-BA382369755C}" dt="2023-04-04T14:48:20.905" v="235"/>
          <ac:inkMkLst>
            <pc:docMk/>
            <pc:sldMk cId="1027525787" sldId="274"/>
            <ac:inkMk id="251" creationId="{5052FF26-1C09-7C6E-7721-B236F0984D20}"/>
          </ac:inkMkLst>
        </pc:inkChg>
        <pc:inkChg chg="add reco">
          <ac:chgData name="Venkatasubramanian, Mani V." userId="fbe5ce37-0145-4c31-b84a-b36f8beac5f3" providerId="ADAL" clId="{40695BED-C83E-804C-B5D4-BA382369755C}" dt="2023-04-04T14:48:20.905" v="235"/>
          <ac:inkMkLst>
            <pc:docMk/>
            <pc:sldMk cId="1027525787" sldId="274"/>
            <ac:inkMk id="252" creationId="{39FF0891-17FB-F2D4-2C44-1FFE9F974A20}"/>
          </ac:inkMkLst>
        </pc:inkChg>
        <pc:inkChg chg="add del">
          <ac:chgData name="Venkatasubramanian, Mani V." userId="fbe5ce37-0145-4c31-b84a-b36f8beac5f3" providerId="ADAL" clId="{40695BED-C83E-804C-B5D4-BA382369755C}" dt="2023-04-04T14:48:29.062" v="255"/>
          <ac:inkMkLst>
            <pc:docMk/>
            <pc:sldMk cId="1027525787" sldId="274"/>
            <ac:inkMk id="253" creationId="{1B36FD9C-8B2A-21F8-64A7-6FC69EDA1AF3}"/>
          </ac:inkMkLst>
        </pc:inkChg>
        <pc:inkChg chg="add del">
          <ac:chgData name="Venkatasubramanian, Mani V." userId="fbe5ce37-0145-4c31-b84a-b36f8beac5f3" providerId="ADAL" clId="{40695BED-C83E-804C-B5D4-BA382369755C}" dt="2023-04-04T14:48:29.062" v="255"/>
          <ac:inkMkLst>
            <pc:docMk/>
            <pc:sldMk cId="1027525787" sldId="274"/>
            <ac:inkMk id="254" creationId="{1DABE800-BA3D-55A9-8C07-69937237116A}"/>
          </ac:inkMkLst>
        </pc:inkChg>
        <pc:inkChg chg="add del">
          <ac:chgData name="Venkatasubramanian, Mani V." userId="fbe5ce37-0145-4c31-b84a-b36f8beac5f3" providerId="ADAL" clId="{40695BED-C83E-804C-B5D4-BA382369755C}" dt="2023-04-04T14:48:29.062" v="255"/>
          <ac:inkMkLst>
            <pc:docMk/>
            <pc:sldMk cId="1027525787" sldId="274"/>
            <ac:inkMk id="255" creationId="{0B489C0B-E823-E87E-1468-3EBB2E5A7A6F}"/>
          </ac:inkMkLst>
        </pc:inkChg>
        <pc:inkChg chg="add del">
          <ac:chgData name="Venkatasubramanian, Mani V." userId="fbe5ce37-0145-4c31-b84a-b36f8beac5f3" providerId="ADAL" clId="{40695BED-C83E-804C-B5D4-BA382369755C}" dt="2023-04-04T14:48:29.062" v="255"/>
          <ac:inkMkLst>
            <pc:docMk/>
            <pc:sldMk cId="1027525787" sldId="274"/>
            <ac:inkMk id="256" creationId="{196874E6-4A3D-022D-706D-33EADB6A9E33}"/>
          </ac:inkMkLst>
        </pc:inkChg>
        <pc:inkChg chg="add del">
          <ac:chgData name="Venkatasubramanian, Mani V." userId="fbe5ce37-0145-4c31-b84a-b36f8beac5f3" providerId="ADAL" clId="{40695BED-C83E-804C-B5D4-BA382369755C}" dt="2023-04-04T14:48:29.062" v="255"/>
          <ac:inkMkLst>
            <pc:docMk/>
            <pc:sldMk cId="1027525787" sldId="274"/>
            <ac:inkMk id="257" creationId="{CC9408B8-6CA0-775E-6448-D77693DA7F2A}"/>
          </ac:inkMkLst>
        </pc:inkChg>
        <pc:inkChg chg="add del">
          <ac:chgData name="Venkatasubramanian, Mani V." userId="fbe5ce37-0145-4c31-b84a-b36f8beac5f3" providerId="ADAL" clId="{40695BED-C83E-804C-B5D4-BA382369755C}" dt="2023-04-04T14:48:29.062" v="255"/>
          <ac:inkMkLst>
            <pc:docMk/>
            <pc:sldMk cId="1027525787" sldId="274"/>
            <ac:inkMk id="258" creationId="{12B7F3D5-44C6-1BDE-D46B-45D1D251F5C0}"/>
          </ac:inkMkLst>
        </pc:inkChg>
        <pc:inkChg chg="add del">
          <ac:chgData name="Venkatasubramanian, Mani V." userId="fbe5ce37-0145-4c31-b84a-b36f8beac5f3" providerId="ADAL" clId="{40695BED-C83E-804C-B5D4-BA382369755C}" dt="2023-04-04T14:48:29.062" v="255"/>
          <ac:inkMkLst>
            <pc:docMk/>
            <pc:sldMk cId="1027525787" sldId="274"/>
            <ac:inkMk id="259" creationId="{87D8EBC1-A3ED-E966-B3C8-673492A0CF0A}"/>
          </ac:inkMkLst>
        </pc:inkChg>
        <pc:inkChg chg="add del">
          <ac:chgData name="Venkatasubramanian, Mani V." userId="fbe5ce37-0145-4c31-b84a-b36f8beac5f3" providerId="ADAL" clId="{40695BED-C83E-804C-B5D4-BA382369755C}" dt="2023-04-04T14:48:29.062" v="255"/>
          <ac:inkMkLst>
            <pc:docMk/>
            <pc:sldMk cId="1027525787" sldId="274"/>
            <ac:inkMk id="260" creationId="{849B7829-AA67-E296-C6B3-069C40272023}"/>
          </ac:inkMkLst>
        </pc:inkChg>
        <pc:inkChg chg="add del">
          <ac:chgData name="Venkatasubramanian, Mani V." userId="fbe5ce37-0145-4c31-b84a-b36f8beac5f3" providerId="ADAL" clId="{40695BED-C83E-804C-B5D4-BA382369755C}" dt="2023-04-04T14:48:29.062" v="255"/>
          <ac:inkMkLst>
            <pc:docMk/>
            <pc:sldMk cId="1027525787" sldId="274"/>
            <ac:inkMk id="261" creationId="{E8009275-E78B-B761-D8A1-EF019CCC8FA4}"/>
          </ac:inkMkLst>
        </pc:inkChg>
        <pc:inkChg chg="add del">
          <ac:chgData name="Venkatasubramanian, Mani V." userId="fbe5ce37-0145-4c31-b84a-b36f8beac5f3" providerId="ADAL" clId="{40695BED-C83E-804C-B5D4-BA382369755C}" dt="2023-04-04T14:48:29.062" v="255"/>
          <ac:inkMkLst>
            <pc:docMk/>
            <pc:sldMk cId="1027525787" sldId="274"/>
            <ac:inkMk id="262" creationId="{4CC39C3A-6D63-01A4-A80B-EE1FEC922FF0}"/>
          </ac:inkMkLst>
        </pc:inkChg>
        <pc:inkChg chg="add del">
          <ac:chgData name="Venkatasubramanian, Mani V." userId="fbe5ce37-0145-4c31-b84a-b36f8beac5f3" providerId="ADAL" clId="{40695BED-C83E-804C-B5D4-BA382369755C}" dt="2023-04-04T14:48:29.062" v="255"/>
          <ac:inkMkLst>
            <pc:docMk/>
            <pc:sldMk cId="1027525787" sldId="274"/>
            <ac:inkMk id="263" creationId="{B82E93DF-8C87-72A0-5970-098CFFE2EED3}"/>
          </ac:inkMkLst>
        </pc:inkChg>
        <pc:inkChg chg="add del">
          <ac:chgData name="Venkatasubramanian, Mani V." userId="fbe5ce37-0145-4c31-b84a-b36f8beac5f3" providerId="ADAL" clId="{40695BED-C83E-804C-B5D4-BA382369755C}" dt="2023-04-04T14:48:29.062" v="255"/>
          <ac:inkMkLst>
            <pc:docMk/>
            <pc:sldMk cId="1027525787" sldId="274"/>
            <ac:inkMk id="264" creationId="{91E70775-E262-17A0-D198-DB93F383B052}"/>
          </ac:inkMkLst>
        </pc:inkChg>
        <pc:inkChg chg="add del">
          <ac:chgData name="Venkatasubramanian, Mani V." userId="fbe5ce37-0145-4c31-b84a-b36f8beac5f3" providerId="ADAL" clId="{40695BED-C83E-804C-B5D4-BA382369755C}" dt="2023-04-04T14:48:29.062" v="255"/>
          <ac:inkMkLst>
            <pc:docMk/>
            <pc:sldMk cId="1027525787" sldId="274"/>
            <ac:inkMk id="265" creationId="{129F9B4F-C708-65C8-D3DF-F8C68466A03A}"/>
          </ac:inkMkLst>
        </pc:inkChg>
        <pc:inkChg chg="add del">
          <ac:chgData name="Venkatasubramanian, Mani V." userId="fbe5ce37-0145-4c31-b84a-b36f8beac5f3" providerId="ADAL" clId="{40695BED-C83E-804C-B5D4-BA382369755C}" dt="2023-04-04T14:48:29.062" v="255"/>
          <ac:inkMkLst>
            <pc:docMk/>
            <pc:sldMk cId="1027525787" sldId="274"/>
            <ac:inkMk id="266" creationId="{22918E21-B859-71E7-9CF7-DC0312F4621D}"/>
          </ac:inkMkLst>
        </pc:inkChg>
        <pc:inkChg chg="add del">
          <ac:chgData name="Venkatasubramanian, Mani V." userId="fbe5ce37-0145-4c31-b84a-b36f8beac5f3" providerId="ADAL" clId="{40695BED-C83E-804C-B5D4-BA382369755C}" dt="2023-04-04T14:48:29.062" v="255"/>
          <ac:inkMkLst>
            <pc:docMk/>
            <pc:sldMk cId="1027525787" sldId="274"/>
            <ac:inkMk id="267" creationId="{8D4EE3BA-3B84-6AE7-F059-47595C9B36F9}"/>
          </ac:inkMkLst>
        </pc:inkChg>
        <pc:inkChg chg="add del">
          <ac:chgData name="Venkatasubramanian, Mani V." userId="fbe5ce37-0145-4c31-b84a-b36f8beac5f3" providerId="ADAL" clId="{40695BED-C83E-804C-B5D4-BA382369755C}" dt="2023-04-04T14:48:29.062" v="255"/>
          <ac:inkMkLst>
            <pc:docMk/>
            <pc:sldMk cId="1027525787" sldId="274"/>
            <ac:inkMk id="268" creationId="{9AF554D4-F094-9706-6E94-56F4731CA57F}"/>
          </ac:inkMkLst>
        </pc:inkChg>
        <pc:inkChg chg="add del">
          <ac:chgData name="Venkatasubramanian, Mani V." userId="fbe5ce37-0145-4c31-b84a-b36f8beac5f3" providerId="ADAL" clId="{40695BED-C83E-804C-B5D4-BA382369755C}" dt="2023-04-04T14:48:29.062" v="255"/>
          <ac:inkMkLst>
            <pc:docMk/>
            <pc:sldMk cId="1027525787" sldId="274"/>
            <ac:inkMk id="269" creationId="{04BD7617-2C32-D039-9641-1D424AACE86A}"/>
          </ac:inkMkLst>
        </pc:inkChg>
        <pc:inkChg chg="add del">
          <ac:chgData name="Venkatasubramanian, Mani V." userId="fbe5ce37-0145-4c31-b84a-b36f8beac5f3" providerId="ADAL" clId="{40695BED-C83E-804C-B5D4-BA382369755C}" dt="2023-04-04T14:48:29.062" v="255"/>
          <ac:inkMkLst>
            <pc:docMk/>
            <pc:sldMk cId="1027525787" sldId="274"/>
            <ac:inkMk id="270" creationId="{F3D8E0CD-EB5F-B572-3A4A-88C064935421}"/>
          </ac:inkMkLst>
        </pc:inkChg>
        <pc:inkChg chg="add del">
          <ac:chgData name="Venkatasubramanian, Mani V." userId="fbe5ce37-0145-4c31-b84a-b36f8beac5f3" providerId="ADAL" clId="{40695BED-C83E-804C-B5D4-BA382369755C}" dt="2023-04-04T14:48:29.062" v="255"/>
          <ac:inkMkLst>
            <pc:docMk/>
            <pc:sldMk cId="1027525787" sldId="274"/>
            <ac:inkMk id="271" creationId="{720F3A7D-F1BA-F2DD-2990-018A96FCD6D6}"/>
          </ac:inkMkLst>
        </pc:inkChg>
        <pc:inkChg chg="add reco">
          <ac:chgData name="Venkatasubramanian, Mani V." userId="fbe5ce37-0145-4c31-b84a-b36f8beac5f3" providerId="ADAL" clId="{40695BED-C83E-804C-B5D4-BA382369755C}" dt="2023-04-04T14:48:29.062" v="255"/>
          <ac:inkMkLst>
            <pc:docMk/>
            <pc:sldMk cId="1027525787" sldId="274"/>
            <ac:inkMk id="272" creationId="{08EDEEFB-4876-79B3-A86E-2C3E91003FE0}"/>
          </ac:inkMkLst>
        </pc:inkChg>
        <pc:inkChg chg="add reco">
          <ac:chgData name="Venkatasubramanian, Mani V." userId="fbe5ce37-0145-4c31-b84a-b36f8beac5f3" providerId="ADAL" clId="{40695BED-C83E-804C-B5D4-BA382369755C}" dt="2023-04-04T14:48:29.062" v="255"/>
          <ac:inkMkLst>
            <pc:docMk/>
            <pc:sldMk cId="1027525787" sldId="274"/>
            <ac:inkMk id="273" creationId="{0F40874E-DE71-E979-5A9D-B86CAC007A8D}"/>
          </ac:inkMkLst>
        </pc:inkChg>
        <pc:inkChg chg="add reco">
          <ac:chgData name="Venkatasubramanian, Mani V." userId="fbe5ce37-0145-4c31-b84a-b36f8beac5f3" providerId="ADAL" clId="{40695BED-C83E-804C-B5D4-BA382369755C}" dt="2023-04-04T14:48:29.062" v="255"/>
          <ac:inkMkLst>
            <pc:docMk/>
            <pc:sldMk cId="1027525787" sldId="274"/>
            <ac:inkMk id="274" creationId="{606D84BD-973B-A65C-F0BA-538546DD96AF}"/>
          </ac:inkMkLst>
        </pc:inkChg>
        <pc:inkChg chg="add del">
          <ac:chgData name="Venkatasubramanian, Mani V." userId="fbe5ce37-0145-4c31-b84a-b36f8beac5f3" providerId="ADAL" clId="{40695BED-C83E-804C-B5D4-BA382369755C}" dt="2023-04-04T14:48:32.847" v="262"/>
          <ac:inkMkLst>
            <pc:docMk/>
            <pc:sldMk cId="1027525787" sldId="274"/>
            <ac:inkMk id="275" creationId="{B4ED9A43-0D15-2571-AE58-C9D41BE36085}"/>
          </ac:inkMkLst>
        </pc:inkChg>
        <pc:inkChg chg="add del">
          <ac:chgData name="Venkatasubramanian, Mani V." userId="fbe5ce37-0145-4c31-b84a-b36f8beac5f3" providerId="ADAL" clId="{40695BED-C83E-804C-B5D4-BA382369755C}" dt="2023-04-04T14:48:32.847" v="262"/>
          <ac:inkMkLst>
            <pc:docMk/>
            <pc:sldMk cId="1027525787" sldId="274"/>
            <ac:inkMk id="276" creationId="{6D23EA33-95E1-FB0E-6C09-C5EF50304A06}"/>
          </ac:inkMkLst>
        </pc:inkChg>
        <pc:inkChg chg="add del">
          <ac:chgData name="Venkatasubramanian, Mani V." userId="fbe5ce37-0145-4c31-b84a-b36f8beac5f3" providerId="ADAL" clId="{40695BED-C83E-804C-B5D4-BA382369755C}" dt="2023-04-04T14:48:32.847" v="262"/>
          <ac:inkMkLst>
            <pc:docMk/>
            <pc:sldMk cId="1027525787" sldId="274"/>
            <ac:inkMk id="277" creationId="{996B7BDF-5F79-CA72-80B2-1DA948EC2012}"/>
          </ac:inkMkLst>
        </pc:inkChg>
        <pc:inkChg chg="add del">
          <ac:chgData name="Venkatasubramanian, Mani V." userId="fbe5ce37-0145-4c31-b84a-b36f8beac5f3" providerId="ADAL" clId="{40695BED-C83E-804C-B5D4-BA382369755C}" dt="2023-04-04T14:48:32.847" v="262"/>
          <ac:inkMkLst>
            <pc:docMk/>
            <pc:sldMk cId="1027525787" sldId="274"/>
            <ac:inkMk id="278" creationId="{7F53E7FA-5000-7335-4746-DD73D81E2CDF}"/>
          </ac:inkMkLst>
        </pc:inkChg>
        <pc:inkChg chg="add del">
          <ac:chgData name="Venkatasubramanian, Mani V." userId="fbe5ce37-0145-4c31-b84a-b36f8beac5f3" providerId="ADAL" clId="{40695BED-C83E-804C-B5D4-BA382369755C}" dt="2023-04-04T14:48:32.847" v="262"/>
          <ac:inkMkLst>
            <pc:docMk/>
            <pc:sldMk cId="1027525787" sldId="274"/>
            <ac:inkMk id="279" creationId="{920BB80E-F108-015B-E1A7-82F724956C24}"/>
          </ac:inkMkLst>
        </pc:inkChg>
        <pc:inkChg chg="add del">
          <ac:chgData name="Venkatasubramanian, Mani V." userId="fbe5ce37-0145-4c31-b84a-b36f8beac5f3" providerId="ADAL" clId="{40695BED-C83E-804C-B5D4-BA382369755C}" dt="2023-04-04T14:48:32.847" v="262"/>
          <ac:inkMkLst>
            <pc:docMk/>
            <pc:sldMk cId="1027525787" sldId="274"/>
            <ac:inkMk id="280" creationId="{1C21C04F-F46E-5C2A-F1C7-9D569D2E0CDE}"/>
          </ac:inkMkLst>
        </pc:inkChg>
        <pc:inkChg chg="add reco">
          <ac:chgData name="Venkatasubramanian, Mani V." userId="fbe5ce37-0145-4c31-b84a-b36f8beac5f3" providerId="ADAL" clId="{40695BED-C83E-804C-B5D4-BA382369755C}" dt="2023-04-04T14:48:32.847" v="262"/>
          <ac:inkMkLst>
            <pc:docMk/>
            <pc:sldMk cId="1027525787" sldId="274"/>
            <ac:inkMk id="281" creationId="{4C8DD22A-9F22-C0C6-983B-A5F72939A307}"/>
          </ac:inkMkLst>
        </pc:inkChg>
        <pc:inkChg chg="add del">
          <ac:chgData name="Venkatasubramanian, Mani V." userId="fbe5ce37-0145-4c31-b84a-b36f8beac5f3" providerId="ADAL" clId="{40695BED-C83E-804C-B5D4-BA382369755C}" dt="2023-04-04T14:49:04.252" v="267"/>
          <ac:inkMkLst>
            <pc:docMk/>
            <pc:sldMk cId="1027525787" sldId="274"/>
            <ac:inkMk id="282" creationId="{246C9333-E288-BEA0-D0B3-C969DDEFB135}"/>
          </ac:inkMkLst>
        </pc:inkChg>
        <pc:inkChg chg="add del">
          <ac:chgData name="Venkatasubramanian, Mani V." userId="fbe5ce37-0145-4c31-b84a-b36f8beac5f3" providerId="ADAL" clId="{40695BED-C83E-804C-B5D4-BA382369755C}" dt="2023-04-04T14:49:04.252" v="267"/>
          <ac:inkMkLst>
            <pc:docMk/>
            <pc:sldMk cId="1027525787" sldId="274"/>
            <ac:inkMk id="283" creationId="{E7900B3B-9119-B2C3-5BC7-0CE152755E80}"/>
          </ac:inkMkLst>
        </pc:inkChg>
        <pc:inkChg chg="add del">
          <ac:chgData name="Venkatasubramanian, Mani V." userId="fbe5ce37-0145-4c31-b84a-b36f8beac5f3" providerId="ADAL" clId="{40695BED-C83E-804C-B5D4-BA382369755C}" dt="2023-04-04T14:49:04.252" v="267"/>
          <ac:inkMkLst>
            <pc:docMk/>
            <pc:sldMk cId="1027525787" sldId="274"/>
            <ac:inkMk id="284" creationId="{E69BD152-925D-B87C-A667-DB17C62670DC}"/>
          </ac:inkMkLst>
        </pc:inkChg>
        <pc:inkChg chg="add del">
          <ac:chgData name="Venkatasubramanian, Mani V." userId="fbe5ce37-0145-4c31-b84a-b36f8beac5f3" providerId="ADAL" clId="{40695BED-C83E-804C-B5D4-BA382369755C}" dt="2023-04-04T14:49:04.252" v="267"/>
          <ac:inkMkLst>
            <pc:docMk/>
            <pc:sldMk cId="1027525787" sldId="274"/>
            <ac:inkMk id="285" creationId="{90EE0869-EF43-E071-84C6-6C7B10CFFBCD}"/>
          </ac:inkMkLst>
        </pc:inkChg>
        <pc:inkChg chg="add reco">
          <ac:chgData name="Venkatasubramanian, Mani V." userId="fbe5ce37-0145-4c31-b84a-b36f8beac5f3" providerId="ADAL" clId="{40695BED-C83E-804C-B5D4-BA382369755C}" dt="2023-04-04T14:49:04.252" v="267"/>
          <ac:inkMkLst>
            <pc:docMk/>
            <pc:sldMk cId="1027525787" sldId="274"/>
            <ac:inkMk id="286" creationId="{57E002B5-9533-7362-6F14-E599A5B933A0}"/>
          </ac:inkMkLst>
        </pc:inkChg>
        <pc:inkChg chg="add">
          <ac:chgData name="Venkatasubramanian, Mani V." userId="fbe5ce37-0145-4c31-b84a-b36f8beac5f3" providerId="ADAL" clId="{40695BED-C83E-804C-B5D4-BA382369755C}" dt="2023-04-04T14:49:12.622" v="268"/>
          <ac:inkMkLst>
            <pc:docMk/>
            <pc:sldMk cId="1027525787" sldId="274"/>
            <ac:inkMk id="287" creationId="{5BDFDE51-AF9A-B347-FF5A-AC5F5E86F93A}"/>
          </ac:inkMkLst>
        </pc:inkChg>
      </pc:sldChg>
      <pc:sldChg chg="addSp delSp modSp">
        <pc:chgData name="Venkatasubramanian, Mani V." userId="fbe5ce37-0145-4c31-b84a-b36f8beac5f3" providerId="ADAL" clId="{40695BED-C83E-804C-B5D4-BA382369755C}" dt="2023-04-04T14:56:20.045" v="473"/>
        <pc:sldMkLst>
          <pc:docMk/>
          <pc:sldMk cId="2131344938" sldId="275"/>
        </pc:sldMkLst>
        <pc:spChg chg="add del mod">
          <ac:chgData name="Venkatasubramanian, Mani V." userId="fbe5ce37-0145-4c31-b84a-b36f8beac5f3" providerId="ADAL" clId="{40695BED-C83E-804C-B5D4-BA382369755C}" dt="2023-04-04T14:54:52.899" v="417" actId="139"/>
          <ac:spMkLst>
            <pc:docMk/>
            <pc:sldMk cId="2131344938" sldId="275"/>
            <ac:spMk id="156" creationId="{04466BF5-7DAD-8CA9-8982-64AB9EF3B4C8}"/>
          </ac:spMkLst>
        </pc:spChg>
        <pc:inkChg chg="add del">
          <ac:chgData name="Venkatasubramanian, Mani V." userId="fbe5ce37-0145-4c31-b84a-b36f8beac5f3" providerId="ADAL" clId="{40695BED-C83E-804C-B5D4-BA382369755C}" dt="2023-04-04T14:51:33.043" v="321"/>
          <ac:inkMkLst>
            <pc:docMk/>
            <pc:sldMk cId="2131344938" sldId="275"/>
            <ac:inkMk id="2" creationId="{73826267-26ED-BBA4-B433-14F6B8B8EE5C}"/>
          </ac:inkMkLst>
        </pc:inkChg>
        <pc:inkChg chg="add del">
          <ac:chgData name="Venkatasubramanian, Mani V." userId="fbe5ce37-0145-4c31-b84a-b36f8beac5f3" providerId="ADAL" clId="{40695BED-C83E-804C-B5D4-BA382369755C}" dt="2023-04-04T14:51:33.043" v="321"/>
          <ac:inkMkLst>
            <pc:docMk/>
            <pc:sldMk cId="2131344938" sldId="275"/>
            <ac:inkMk id="3" creationId="{BDB2D546-D11D-4F8F-02DD-57EACDAADC8A}"/>
          </ac:inkMkLst>
        </pc:inkChg>
        <pc:inkChg chg="add del">
          <ac:chgData name="Venkatasubramanian, Mani V." userId="fbe5ce37-0145-4c31-b84a-b36f8beac5f3" providerId="ADAL" clId="{40695BED-C83E-804C-B5D4-BA382369755C}" dt="2023-04-04T14:51:33.043" v="321"/>
          <ac:inkMkLst>
            <pc:docMk/>
            <pc:sldMk cId="2131344938" sldId="275"/>
            <ac:inkMk id="4" creationId="{9184C281-4592-D13F-DB3D-FE3F311D3A79}"/>
          </ac:inkMkLst>
        </pc:inkChg>
        <pc:inkChg chg="add del">
          <ac:chgData name="Venkatasubramanian, Mani V." userId="fbe5ce37-0145-4c31-b84a-b36f8beac5f3" providerId="ADAL" clId="{40695BED-C83E-804C-B5D4-BA382369755C}" dt="2023-04-04T14:51:33.043" v="321"/>
          <ac:inkMkLst>
            <pc:docMk/>
            <pc:sldMk cId="2131344938" sldId="275"/>
            <ac:inkMk id="5" creationId="{99304156-B6D2-C58B-069F-17494E54B226}"/>
          </ac:inkMkLst>
        </pc:inkChg>
        <pc:inkChg chg="add del">
          <ac:chgData name="Venkatasubramanian, Mani V." userId="fbe5ce37-0145-4c31-b84a-b36f8beac5f3" providerId="ADAL" clId="{40695BED-C83E-804C-B5D4-BA382369755C}" dt="2023-04-04T14:51:33.043" v="321"/>
          <ac:inkMkLst>
            <pc:docMk/>
            <pc:sldMk cId="2131344938" sldId="275"/>
            <ac:inkMk id="6" creationId="{6D489F28-BF53-2F20-8A25-E703F0AA5214}"/>
          </ac:inkMkLst>
        </pc:inkChg>
        <pc:inkChg chg="add del">
          <ac:chgData name="Venkatasubramanian, Mani V." userId="fbe5ce37-0145-4c31-b84a-b36f8beac5f3" providerId="ADAL" clId="{40695BED-C83E-804C-B5D4-BA382369755C}" dt="2023-04-04T14:51:33.043" v="321"/>
          <ac:inkMkLst>
            <pc:docMk/>
            <pc:sldMk cId="2131344938" sldId="275"/>
            <ac:inkMk id="7" creationId="{AD43BCD4-FF71-87B8-C510-CE240E1BB2DA}"/>
          </ac:inkMkLst>
        </pc:inkChg>
        <pc:inkChg chg="add">
          <ac:chgData name="Venkatasubramanian, Mani V." userId="fbe5ce37-0145-4c31-b84a-b36f8beac5f3" providerId="ADAL" clId="{40695BED-C83E-804C-B5D4-BA382369755C}" dt="2023-04-04T14:51:06.623" v="275"/>
          <ac:inkMkLst>
            <pc:docMk/>
            <pc:sldMk cId="2131344938" sldId="275"/>
            <ac:inkMk id="8" creationId="{5BC8F835-6329-FDD3-2A72-F6B5C207FFD2}"/>
          </ac:inkMkLst>
        </pc:inkChg>
        <pc:inkChg chg="add">
          <ac:chgData name="Venkatasubramanian, Mani V." userId="fbe5ce37-0145-4c31-b84a-b36f8beac5f3" providerId="ADAL" clId="{40695BED-C83E-804C-B5D4-BA382369755C}" dt="2023-04-04T14:51:06.805" v="276"/>
          <ac:inkMkLst>
            <pc:docMk/>
            <pc:sldMk cId="2131344938" sldId="275"/>
            <ac:inkMk id="9" creationId="{03E2D30C-AC7B-3C96-A40F-9696D9C563F1}"/>
          </ac:inkMkLst>
        </pc:inkChg>
        <pc:inkChg chg="add">
          <ac:chgData name="Venkatasubramanian, Mani V." userId="fbe5ce37-0145-4c31-b84a-b36f8beac5f3" providerId="ADAL" clId="{40695BED-C83E-804C-B5D4-BA382369755C}" dt="2023-04-04T14:51:07.023" v="277"/>
          <ac:inkMkLst>
            <pc:docMk/>
            <pc:sldMk cId="2131344938" sldId="275"/>
            <ac:inkMk id="10" creationId="{7E31DC55-8AE4-080F-F4F6-ACD86D2FA04B}"/>
          </ac:inkMkLst>
        </pc:inkChg>
        <pc:inkChg chg="add">
          <ac:chgData name="Venkatasubramanian, Mani V." userId="fbe5ce37-0145-4c31-b84a-b36f8beac5f3" providerId="ADAL" clId="{40695BED-C83E-804C-B5D4-BA382369755C}" dt="2023-04-04T14:51:07.322" v="278"/>
          <ac:inkMkLst>
            <pc:docMk/>
            <pc:sldMk cId="2131344938" sldId="275"/>
            <ac:inkMk id="11" creationId="{759C121D-A8E8-3BB6-1D9E-A278C85F24F0}"/>
          </ac:inkMkLst>
        </pc:inkChg>
        <pc:inkChg chg="add">
          <ac:chgData name="Venkatasubramanian, Mani V." userId="fbe5ce37-0145-4c31-b84a-b36f8beac5f3" providerId="ADAL" clId="{40695BED-C83E-804C-B5D4-BA382369755C}" dt="2023-04-04T14:51:07.523" v="279"/>
          <ac:inkMkLst>
            <pc:docMk/>
            <pc:sldMk cId="2131344938" sldId="275"/>
            <ac:inkMk id="12" creationId="{04B99CD4-9286-2F30-6FDF-B6D10CA6BB8D}"/>
          </ac:inkMkLst>
        </pc:inkChg>
        <pc:inkChg chg="add">
          <ac:chgData name="Venkatasubramanian, Mani V." userId="fbe5ce37-0145-4c31-b84a-b36f8beac5f3" providerId="ADAL" clId="{40695BED-C83E-804C-B5D4-BA382369755C}" dt="2023-04-04T14:51:07.738" v="280"/>
          <ac:inkMkLst>
            <pc:docMk/>
            <pc:sldMk cId="2131344938" sldId="275"/>
            <ac:inkMk id="13" creationId="{D67B6C1A-34BD-1E71-0FB0-5C0F409256B9}"/>
          </ac:inkMkLst>
        </pc:inkChg>
        <pc:inkChg chg="add del">
          <ac:chgData name="Venkatasubramanian, Mani V." userId="fbe5ce37-0145-4c31-b84a-b36f8beac5f3" providerId="ADAL" clId="{40695BED-C83E-804C-B5D4-BA382369755C}" dt="2023-04-04T14:51:13.285" v="287"/>
          <ac:inkMkLst>
            <pc:docMk/>
            <pc:sldMk cId="2131344938" sldId="275"/>
            <ac:inkMk id="17" creationId="{6C66B4F2-DB3D-4B1E-99D2-6A4BAE6265A1}"/>
          </ac:inkMkLst>
        </pc:inkChg>
        <pc:inkChg chg="add del">
          <ac:chgData name="Venkatasubramanian, Mani V." userId="fbe5ce37-0145-4c31-b84a-b36f8beac5f3" providerId="ADAL" clId="{40695BED-C83E-804C-B5D4-BA382369755C}" dt="2023-04-04T14:51:13.285" v="287"/>
          <ac:inkMkLst>
            <pc:docMk/>
            <pc:sldMk cId="2131344938" sldId="275"/>
            <ac:inkMk id="18" creationId="{BFCDEAFB-146D-6C61-A04F-9413093358CB}"/>
          </ac:inkMkLst>
        </pc:inkChg>
        <pc:inkChg chg="add del">
          <ac:chgData name="Venkatasubramanian, Mani V." userId="fbe5ce37-0145-4c31-b84a-b36f8beac5f3" providerId="ADAL" clId="{40695BED-C83E-804C-B5D4-BA382369755C}" dt="2023-04-04T14:51:13.285" v="287"/>
          <ac:inkMkLst>
            <pc:docMk/>
            <pc:sldMk cId="2131344938" sldId="275"/>
            <ac:inkMk id="19" creationId="{177FA0D8-F3E3-C2FD-DA99-9ADAE2A658DA}"/>
          </ac:inkMkLst>
        </pc:inkChg>
        <pc:inkChg chg="add del">
          <ac:chgData name="Venkatasubramanian, Mani V." userId="fbe5ce37-0145-4c31-b84a-b36f8beac5f3" providerId="ADAL" clId="{40695BED-C83E-804C-B5D4-BA382369755C}" dt="2023-04-04T14:51:13.285" v="287"/>
          <ac:inkMkLst>
            <pc:docMk/>
            <pc:sldMk cId="2131344938" sldId="275"/>
            <ac:inkMk id="20" creationId="{B3782F97-D0F1-3F76-F98C-7BE01418FF1E}"/>
          </ac:inkMkLst>
        </pc:inkChg>
        <pc:inkChg chg="add del">
          <ac:chgData name="Venkatasubramanian, Mani V." userId="fbe5ce37-0145-4c31-b84a-b36f8beac5f3" providerId="ADAL" clId="{40695BED-C83E-804C-B5D4-BA382369755C}" dt="2023-04-04T14:51:13.285" v="287"/>
          <ac:inkMkLst>
            <pc:docMk/>
            <pc:sldMk cId="2131344938" sldId="275"/>
            <ac:inkMk id="21" creationId="{F9E16940-8AA2-9689-DE87-0F519A3327F4}"/>
          </ac:inkMkLst>
        </pc:inkChg>
        <pc:inkChg chg="add del">
          <ac:chgData name="Venkatasubramanian, Mani V." userId="fbe5ce37-0145-4c31-b84a-b36f8beac5f3" providerId="ADAL" clId="{40695BED-C83E-804C-B5D4-BA382369755C}" dt="2023-04-04T14:51:13.285" v="287"/>
          <ac:inkMkLst>
            <pc:docMk/>
            <pc:sldMk cId="2131344938" sldId="275"/>
            <ac:inkMk id="22" creationId="{53342A99-A561-65EB-E23C-1D12F67E9C90}"/>
          </ac:inkMkLst>
        </pc:inkChg>
        <pc:inkChg chg="add reco">
          <ac:chgData name="Venkatasubramanian, Mani V." userId="fbe5ce37-0145-4c31-b84a-b36f8beac5f3" providerId="ADAL" clId="{40695BED-C83E-804C-B5D4-BA382369755C}" dt="2023-04-04T14:51:13.285" v="287"/>
          <ac:inkMkLst>
            <pc:docMk/>
            <pc:sldMk cId="2131344938" sldId="275"/>
            <ac:inkMk id="23" creationId="{C996D803-F011-3E7E-73D7-D63C91701C95}"/>
          </ac:inkMkLst>
        </pc:inkChg>
        <pc:inkChg chg="add reco">
          <ac:chgData name="Venkatasubramanian, Mani V." userId="fbe5ce37-0145-4c31-b84a-b36f8beac5f3" providerId="ADAL" clId="{40695BED-C83E-804C-B5D4-BA382369755C}" dt="2023-04-04T14:51:13.285" v="287"/>
          <ac:inkMkLst>
            <pc:docMk/>
            <pc:sldMk cId="2131344938" sldId="275"/>
            <ac:inkMk id="24" creationId="{1116CB2B-6397-0D9A-C946-790201DDB43C}"/>
          </ac:inkMkLst>
        </pc:inkChg>
        <pc:inkChg chg="add del">
          <ac:chgData name="Venkatasubramanian, Mani V." userId="fbe5ce37-0145-4c31-b84a-b36f8beac5f3" providerId="ADAL" clId="{40695BED-C83E-804C-B5D4-BA382369755C}" dt="2023-04-04T14:51:19.819" v="302"/>
          <ac:inkMkLst>
            <pc:docMk/>
            <pc:sldMk cId="2131344938" sldId="275"/>
            <ac:inkMk id="25" creationId="{DB3BEAC4-3A6B-5707-0547-21CB1364562E}"/>
          </ac:inkMkLst>
        </pc:inkChg>
        <pc:inkChg chg="add del">
          <ac:chgData name="Venkatasubramanian, Mani V." userId="fbe5ce37-0145-4c31-b84a-b36f8beac5f3" providerId="ADAL" clId="{40695BED-C83E-804C-B5D4-BA382369755C}" dt="2023-04-04T14:51:19.819" v="302"/>
          <ac:inkMkLst>
            <pc:docMk/>
            <pc:sldMk cId="2131344938" sldId="275"/>
            <ac:inkMk id="26" creationId="{A4727166-A503-B3D6-7C01-C9246EAA567B}"/>
          </ac:inkMkLst>
        </pc:inkChg>
        <pc:inkChg chg="add del">
          <ac:chgData name="Venkatasubramanian, Mani V." userId="fbe5ce37-0145-4c31-b84a-b36f8beac5f3" providerId="ADAL" clId="{40695BED-C83E-804C-B5D4-BA382369755C}" dt="2023-04-04T14:51:19.819" v="302"/>
          <ac:inkMkLst>
            <pc:docMk/>
            <pc:sldMk cId="2131344938" sldId="275"/>
            <ac:inkMk id="27" creationId="{70B29CAF-7549-E3F6-55B8-607FFBD4789B}"/>
          </ac:inkMkLst>
        </pc:inkChg>
        <pc:inkChg chg="add del">
          <ac:chgData name="Venkatasubramanian, Mani V." userId="fbe5ce37-0145-4c31-b84a-b36f8beac5f3" providerId="ADAL" clId="{40695BED-C83E-804C-B5D4-BA382369755C}" dt="2023-04-04T14:51:19.819" v="302"/>
          <ac:inkMkLst>
            <pc:docMk/>
            <pc:sldMk cId="2131344938" sldId="275"/>
            <ac:inkMk id="28" creationId="{B38A8048-9953-1D79-8B2B-12938D6B1E8E}"/>
          </ac:inkMkLst>
        </pc:inkChg>
        <pc:inkChg chg="add del">
          <ac:chgData name="Venkatasubramanian, Mani V." userId="fbe5ce37-0145-4c31-b84a-b36f8beac5f3" providerId="ADAL" clId="{40695BED-C83E-804C-B5D4-BA382369755C}" dt="2023-04-04T14:51:19.819" v="302"/>
          <ac:inkMkLst>
            <pc:docMk/>
            <pc:sldMk cId="2131344938" sldId="275"/>
            <ac:inkMk id="29" creationId="{7E314DF7-D954-02B4-8792-E2F5262C6CE0}"/>
          </ac:inkMkLst>
        </pc:inkChg>
        <pc:inkChg chg="add del">
          <ac:chgData name="Venkatasubramanian, Mani V." userId="fbe5ce37-0145-4c31-b84a-b36f8beac5f3" providerId="ADAL" clId="{40695BED-C83E-804C-B5D4-BA382369755C}" dt="2023-04-04T14:51:19.819" v="302"/>
          <ac:inkMkLst>
            <pc:docMk/>
            <pc:sldMk cId="2131344938" sldId="275"/>
            <ac:inkMk id="30" creationId="{3E905C16-2460-D41B-BD8A-AF29A3921785}"/>
          </ac:inkMkLst>
        </pc:inkChg>
        <pc:inkChg chg="add del">
          <ac:chgData name="Venkatasubramanian, Mani V." userId="fbe5ce37-0145-4c31-b84a-b36f8beac5f3" providerId="ADAL" clId="{40695BED-C83E-804C-B5D4-BA382369755C}" dt="2023-04-04T14:51:19.819" v="302"/>
          <ac:inkMkLst>
            <pc:docMk/>
            <pc:sldMk cId="2131344938" sldId="275"/>
            <ac:inkMk id="31" creationId="{95045D0A-6954-6930-6EF3-D22B84F09258}"/>
          </ac:inkMkLst>
        </pc:inkChg>
        <pc:inkChg chg="add del">
          <ac:chgData name="Venkatasubramanian, Mani V." userId="fbe5ce37-0145-4c31-b84a-b36f8beac5f3" providerId="ADAL" clId="{40695BED-C83E-804C-B5D4-BA382369755C}" dt="2023-04-04T14:51:19.819" v="302"/>
          <ac:inkMkLst>
            <pc:docMk/>
            <pc:sldMk cId="2131344938" sldId="275"/>
            <ac:inkMk id="32" creationId="{A51C057B-2C07-6F21-7E77-FCE71AAD7349}"/>
          </ac:inkMkLst>
        </pc:inkChg>
        <pc:inkChg chg="add del">
          <ac:chgData name="Venkatasubramanian, Mani V." userId="fbe5ce37-0145-4c31-b84a-b36f8beac5f3" providerId="ADAL" clId="{40695BED-C83E-804C-B5D4-BA382369755C}" dt="2023-04-04T14:51:19.819" v="302"/>
          <ac:inkMkLst>
            <pc:docMk/>
            <pc:sldMk cId="2131344938" sldId="275"/>
            <ac:inkMk id="33" creationId="{0E506E41-D1CC-BCA3-1EEA-3E1E24058127}"/>
          </ac:inkMkLst>
        </pc:inkChg>
        <pc:inkChg chg="add del">
          <ac:chgData name="Venkatasubramanian, Mani V." userId="fbe5ce37-0145-4c31-b84a-b36f8beac5f3" providerId="ADAL" clId="{40695BED-C83E-804C-B5D4-BA382369755C}" dt="2023-04-04T14:51:19.819" v="302"/>
          <ac:inkMkLst>
            <pc:docMk/>
            <pc:sldMk cId="2131344938" sldId="275"/>
            <ac:inkMk id="34" creationId="{B18BA81E-4D0C-2A5C-5E43-9573C3884A43}"/>
          </ac:inkMkLst>
        </pc:inkChg>
        <pc:inkChg chg="add del">
          <ac:chgData name="Venkatasubramanian, Mani V." userId="fbe5ce37-0145-4c31-b84a-b36f8beac5f3" providerId="ADAL" clId="{40695BED-C83E-804C-B5D4-BA382369755C}" dt="2023-04-04T14:51:19.819" v="302"/>
          <ac:inkMkLst>
            <pc:docMk/>
            <pc:sldMk cId="2131344938" sldId="275"/>
            <ac:inkMk id="35" creationId="{22830521-6915-CB77-CDAE-648A0E914E8C}"/>
          </ac:inkMkLst>
        </pc:inkChg>
        <pc:inkChg chg="add del">
          <ac:chgData name="Venkatasubramanian, Mani V." userId="fbe5ce37-0145-4c31-b84a-b36f8beac5f3" providerId="ADAL" clId="{40695BED-C83E-804C-B5D4-BA382369755C}" dt="2023-04-04T14:51:19.819" v="302"/>
          <ac:inkMkLst>
            <pc:docMk/>
            <pc:sldMk cId="2131344938" sldId="275"/>
            <ac:inkMk id="36" creationId="{16A8B79C-021A-7D95-D7D0-6DA38B12E9AF}"/>
          </ac:inkMkLst>
        </pc:inkChg>
        <pc:inkChg chg="add del">
          <ac:chgData name="Venkatasubramanian, Mani V." userId="fbe5ce37-0145-4c31-b84a-b36f8beac5f3" providerId="ADAL" clId="{40695BED-C83E-804C-B5D4-BA382369755C}" dt="2023-04-04T14:51:19.819" v="302"/>
          <ac:inkMkLst>
            <pc:docMk/>
            <pc:sldMk cId="2131344938" sldId="275"/>
            <ac:inkMk id="37" creationId="{89473F3F-BAB0-B04E-FBC2-F94293BE8DB9}"/>
          </ac:inkMkLst>
        </pc:inkChg>
        <pc:inkChg chg="add del">
          <ac:chgData name="Venkatasubramanian, Mani V." userId="fbe5ce37-0145-4c31-b84a-b36f8beac5f3" providerId="ADAL" clId="{40695BED-C83E-804C-B5D4-BA382369755C}" dt="2023-04-04T14:51:19.819" v="302"/>
          <ac:inkMkLst>
            <pc:docMk/>
            <pc:sldMk cId="2131344938" sldId="275"/>
            <ac:inkMk id="38" creationId="{04D65C0A-3C53-DD7C-9888-D242027476AF}"/>
          </ac:inkMkLst>
        </pc:inkChg>
        <pc:inkChg chg="add reco">
          <ac:chgData name="Venkatasubramanian, Mani V." userId="fbe5ce37-0145-4c31-b84a-b36f8beac5f3" providerId="ADAL" clId="{40695BED-C83E-804C-B5D4-BA382369755C}" dt="2023-04-04T14:51:19.819" v="302"/>
          <ac:inkMkLst>
            <pc:docMk/>
            <pc:sldMk cId="2131344938" sldId="275"/>
            <ac:inkMk id="39" creationId="{DD074109-5DBF-446F-E325-F6F966F977E1}"/>
          </ac:inkMkLst>
        </pc:inkChg>
        <pc:inkChg chg="add del">
          <ac:chgData name="Venkatasubramanian, Mani V." userId="fbe5ce37-0145-4c31-b84a-b36f8beac5f3" providerId="ADAL" clId="{40695BED-C83E-804C-B5D4-BA382369755C}" dt="2023-04-04T14:51:33.043" v="321"/>
          <ac:inkMkLst>
            <pc:docMk/>
            <pc:sldMk cId="2131344938" sldId="275"/>
            <ac:inkMk id="40" creationId="{A785FAD6-7147-1C47-802C-019E5A864351}"/>
          </ac:inkMkLst>
        </pc:inkChg>
        <pc:inkChg chg="add del">
          <ac:chgData name="Venkatasubramanian, Mani V." userId="fbe5ce37-0145-4c31-b84a-b36f8beac5f3" providerId="ADAL" clId="{40695BED-C83E-804C-B5D4-BA382369755C}" dt="2023-04-04T14:51:33.043" v="321"/>
          <ac:inkMkLst>
            <pc:docMk/>
            <pc:sldMk cId="2131344938" sldId="275"/>
            <ac:inkMk id="41" creationId="{9AE01951-E125-5E42-9777-D06585A1C345}"/>
          </ac:inkMkLst>
        </pc:inkChg>
        <pc:inkChg chg="add del">
          <ac:chgData name="Venkatasubramanian, Mani V." userId="fbe5ce37-0145-4c31-b84a-b36f8beac5f3" providerId="ADAL" clId="{40695BED-C83E-804C-B5D4-BA382369755C}" dt="2023-04-04T14:51:33.043" v="321"/>
          <ac:inkMkLst>
            <pc:docMk/>
            <pc:sldMk cId="2131344938" sldId="275"/>
            <ac:inkMk id="42" creationId="{00758961-99EA-848B-15FC-36EDF7CC280B}"/>
          </ac:inkMkLst>
        </pc:inkChg>
        <pc:inkChg chg="add del">
          <ac:chgData name="Venkatasubramanian, Mani V." userId="fbe5ce37-0145-4c31-b84a-b36f8beac5f3" providerId="ADAL" clId="{40695BED-C83E-804C-B5D4-BA382369755C}" dt="2023-04-04T14:51:33.043" v="321"/>
          <ac:inkMkLst>
            <pc:docMk/>
            <pc:sldMk cId="2131344938" sldId="275"/>
            <ac:inkMk id="43" creationId="{8B305620-1EE0-C95C-643B-40A16EC6DEEC}"/>
          </ac:inkMkLst>
        </pc:inkChg>
        <pc:inkChg chg="add del">
          <ac:chgData name="Venkatasubramanian, Mani V." userId="fbe5ce37-0145-4c31-b84a-b36f8beac5f3" providerId="ADAL" clId="{40695BED-C83E-804C-B5D4-BA382369755C}" dt="2023-04-04T14:51:33.043" v="321"/>
          <ac:inkMkLst>
            <pc:docMk/>
            <pc:sldMk cId="2131344938" sldId="275"/>
            <ac:inkMk id="44" creationId="{80D5F7CD-8C23-BA11-6E7E-216CFC68855F}"/>
          </ac:inkMkLst>
        </pc:inkChg>
        <pc:inkChg chg="add del">
          <ac:chgData name="Venkatasubramanian, Mani V." userId="fbe5ce37-0145-4c31-b84a-b36f8beac5f3" providerId="ADAL" clId="{40695BED-C83E-804C-B5D4-BA382369755C}" dt="2023-04-04T14:51:33.043" v="321"/>
          <ac:inkMkLst>
            <pc:docMk/>
            <pc:sldMk cId="2131344938" sldId="275"/>
            <ac:inkMk id="45" creationId="{702AA8D4-D535-F71E-B29A-77E387B32582}"/>
          </ac:inkMkLst>
        </pc:inkChg>
        <pc:inkChg chg="add del">
          <ac:chgData name="Venkatasubramanian, Mani V." userId="fbe5ce37-0145-4c31-b84a-b36f8beac5f3" providerId="ADAL" clId="{40695BED-C83E-804C-B5D4-BA382369755C}" dt="2023-04-04T14:51:33.043" v="321"/>
          <ac:inkMkLst>
            <pc:docMk/>
            <pc:sldMk cId="2131344938" sldId="275"/>
            <ac:inkMk id="46" creationId="{2FE99E2F-38DC-ABFC-D49B-EB26F8FB14A6}"/>
          </ac:inkMkLst>
        </pc:inkChg>
        <pc:inkChg chg="add del">
          <ac:chgData name="Venkatasubramanian, Mani V." userId="fbe5ce37-0145-4c31-b84a-b36f8beac5f3" providerId="ADAL" clId="{40695BED-C83E-804C-B5D4-BA382369755C}" dt="2023-04-04T14:51:33.043" v="321"/>
          <ac:inkMkLst>
            <pc:docMk/>
            <pc:sldMk cId="2131344938" sldId="275"/>
            <ac:inkMk id="47" creationId="{36FA313C-E942-9F9B-D9D5-7B845E1EEDA4}"/>
          </ac:inkMkLst>
        </pc:inkChg>
        <pc:inkChg chg="add del">
          <ac:chgData name="Venkatasubramanian, Mani V." userId="fbe5ce37-0145-4c31-b84a-b36f8beac5f3" providerId="ADAL" clId="{40695BED-C83E-804C-B5D4-BA382369755C}" dt="2023-04-04T14:51:33.043" v="321"/>
          <ac:inkMkLst>
            <pc:docMk/>
            <pc:sldMk cId="2131344938" sldId="275"/>
            <ac:inkMk id="48" creationId="{ED6EE5D4-8348-0888-02CA-CFE589148EF1}"/>
          </ac:inkMkLst>
        </pc:inkChg>
        <pc:inkChg chg="add del">
          <ac:chgData name="Venkatasubramanian, Mani V." userId="fbe5ce37-0145-4c31-b84a-b36f8beac5f3" providerId="ADAL" clId="{40695BED-C83E-804C-B5D4-BA382369755C}" dt="2023-04-04T14:51:33.043" v="321"/>
          <ac:inkMkLst>
            <pc:docMk/>
            <pc:sldMk cId="2131344938" sldId="275"/>
            <ac:inkMk id="49" creationId="{FD8788D6-621D-C5FB-898D-C1267A64F507}"/>
          </ac:inkMkLst>
        </pc:inkChg>
        <pc:inkChg chg="add del">
          <ac:chgData name="Venkatasubramanian, Mani V." userId="fbe5ce37-0145-4c31-b84a-b36f8beac5f3" providerId="ADAL" clId="{40695BED-C83E-804C-B5D4-BA382369755C}" dt="2023-04-04T14:51:33.043" v="321"/>
          <ac:inkMkLst>
            <pc:docMk/>
            <pc:sldMk cId="2131344938" sldId="275"/>
            <ac:inkMk id="50" creationId="{EB777D7E-D52F-7BA8-63AC-00C85C11A974}"/>
          </ac:inkMkLst>
        </pc:inkChg>
        <pc:inkChg chg="add del">
          <ac:chgData name="Venkatasubramanian, Mani V." userId="fbe5ce37-0145-4c31-b84a-b36f8beac5f3" providerId="ADAL" clId="{40695BED-C83E-804C-B5D4-BA382369755C}" dt="2023-04-04T14:51:33.043" v="321"/>
          <ac:inkMkLst>
            <pc:docMk/>
            <pc:sldMk cId="2131344938" sldId="275"/>
            <ac:inkMk id="51" creationId="{F4A0BA9F-92AF-DCA6-D8CD-6D0F69CBDFEE}"/>
          </ac:inkMkLst>
        </pc:inkChg>
        <pc:inkChg chg="add del">
          <ac:chgData name="Venkatasubramanian, Mani V." userId="fbe5ce37-0145-4c31-b84a-b36f8beac5f3" providerId="ADAL" clId="{40695BED-C83E-804C-B5D4-BA382369755C}" dt="2023-04-04T14:51:33.043" v="321"/>
          <ac:inkMkLst>
            <pc:docMk/>
            <pc:sldMk cId="2131344938" sldId="275"/>
            <ac:inkMk id="52" creationId="{658F0D20-D4E8-42CD-7FFC-95978E9EA59D}"/>
          </ac:inkMkLst>
        </pc:inkChg>
        <pc:inkChg chg="add del">
          <ac:chgData name="Venkatasubramanian, Mani V." userId="fbe5ce37-0145-4c31-b84a-b36f8beac5f3" providerId="ADAL" clId="{40695BED-C83E-804C-B5D4-BA382369755C}" dt="2023-04-04T14:51:33.043" v="321"/>
          <ac:inkMkLst>
            <pc:docMk/>
            <pc:sldMk cId="2131344938" sldId="275"/>
            <ac:inkMk id="53" creationId="{290F2874-DA2A-F919-E15C-16BE490A361F}"/>
          </ac:inkMkLst>
        </pc:inkChg>
        <pc:inkChg chg="add del">
          <ac:chgData name="Venkatasubramanian, Mani V." userId="fbe5ce37-0145-4c31-b84a-b36f8beac5f3" providerId="ADAL" clId="{40695BED-C83E-804C-B5D4-BA382369755C}" dt="2023-04-04T14:51:33.043" v="321"/>
          <ac:inkMkLst>
            <pc:docMk/>
            <pc:sldMk cId="2131344938" sldId="275"/>
            <ac:inkMk id="54" creationId="{6DA8CE17-34A5-AC72-F992-445E72255DE1}"/>
          </ac:inkMkLst>
        </pc:inkChg>
        <pc:inkChg chg="add del">
          <ac:chgData name="Venkatasubramanian, Mani V." userId="fbe5ce37-0145-4c31-b84a-b36f8beac5f3" providerId="ADAL" clId="{40695BED-C83E-804C-B5D4-BA382369755C}" dt="2023-04-04T14:51:33.043" v="321"/>
          <ac:inkMkLst>
            <pc:docMk/>
            <pc:sldMk cId="2131344938" sldId="275"/>
            <ac:inkMk id="55" creationId="{6FD6F747-0F9F-4B44-629F-B14F330F2483}"/>
          </ac:inkMkLst>
        </pc:inkChg>
        <pc:inkChg chg="add del">
          <ac:chgData name="Venkatasubramanian, Mani V." userId="fbe5ce37-0145-4c31-b84a-b36f8beac5f3" providerId="ADAL" clId="{40695BED-C83E-804C-B5D4-BA382369755C}" dt="2023-04-04T14:51:33.043" v="321"/>
          <ac:inkMkLst>
            <pc:docMk/>
            <pc:sldMk cId="2131344938" sldId="275"/>
            <ac:inkMk id="56" creationId="{B787BC2B-E290-25DE-C925-3B532A07B0BB}"/>
          </ac:inkMkLst>
        </pc:inkChg>
        <pc:inkChg chg="add del">
          <ac:chgData name="Venkatasubramanian, Mani V." userId="fbe5ce37-0145-4c31-b84a-b36f8beac5f3" providerId="ADAL" clId="{40695BED-C83E-804C-B5D4-BA382369755C}" dt="2023-04-04T14:51:33.043" v="321"/>
          <ac:inkMkLst>
            <pc:docMk/>
            <pc:sldMk cId="2131344938" sldId="275"/>
            <ac:inkMk id="57" creationId="{EC6428BD-EB83-8093-2055-2D480550B667}"/>
          </ac:inkMkLst>
        </pc:inkChg>
        <pc:inkChg chg="add reco">
          <ac:chgData name="Venkatasubramanian, Mani V." userId="fbe5ce37-0145-4c31-b84a-b36f8beac5f3" providerId="ADAL" clId="{40695BED-C83E-804C-B5D4-BA382369755C}" dt="2023-04-04T14:51:33.043" v="321"/>
          <ac:inkMkLst>
            <pc:docMk/>
            <pc:sldMk cId="2131344938" sldId="275"/>
            <ac:inkMk id="58" creationId="{9C79936A-DF65-F8AD-AA10-C2FC21885D5A}"/>
          </ac:inkMkLst>
        </pc:inkChg>
        <pc:inkChg chg="add del">
          <ac:chgData name="Venkatasubramanian, Mani V." userId="fbe5ce37-0145-4c31-b84a-b36f8beac5f3" providerId="ADAL" clId="{40695BED-C83E-804C-B5D4-BA382369755C}" dt="2023-04-04T14:51:47.504" v="337"/>
          <ac:inkMkLst>
            <pc:docMk/>
            <pc:sldMk cId="2131344938" sldId="275"/>
            <ac:inkMk id="59" creationId="{3E56A94F-4B44-0251-EE77-B244F84F3E96}"/>
          </ac:inkMkLst>
        </pc:inkChg>
        <pc:inkChg chg="add del">
          <ac:chgData name="Venkatasubramanian, Mani V." userId="fbe5ce37-0145-4c31-b84a-b36f8beac5f3" providerId="ADAL" clId="{40695BED-C83E-804C-B5D4-BA382369755C}" dt="2023-04-04T14:51:47.504" v="337"/>
          <ac:inkMkLst>
            <pc:docMk/>
            <pc:sldMk cId="2131344938" sldId="275"/>
            <ac:inkMk id="60" creationId="{931B776A-C0DA-1D56-9CB2-0D315669376B}"/>
          </ac:inkMkLst>
        </pc:inkChg>
        <pc:inkChg chg="add del">
          <ac:chgData name="Venkatasubramanian, Mani V." userId="fbe5ce37-0145-4c31-b84a-b36f8beac5f3" providerId="ADAL" clId="{40695BED-C83E-804C-B5D4-BA382369755C}" dt="2023-04-04T14:51:47.504" v="337"/>
          <ac:inkMkLst>
            <pc:docMk/>
            <pc:sldMk cId="2131344938" sldId="275"/>
            <ac:inkMk id="61" creationId="{F64F14B2-C73C-308F-191C-3722BDB4D66C}"/>
          </ac:inkMkLst>
        </pc:inkChg>
        <pc:inkChg chg="add del">
          <ac:chgData name="Venkatasubramanian, Mani V." userId="fbe5ce37-0145-4c31-b84a-b36f8beac5f3" providerId="ADAL" clId="{40695BED-C83E-804C-B5D4-BA382369755C}" dt="2023-04-04T14:51:47.504" v="337"/>
          <ac:inkMkLst>
            <pc:docMk/>
            <pc:sldMk cId="2131344938" sldId="275"/>
            <ac:inkMk id="62" creationId="{75973AF0-3A62-09B0-8D59-2245618E56A1}"/>
          </ac:inkMkLst>
        </pc:inkChg>
        <pc:inkChg chg="add del">
          <ac:chgData name="Venkatasubramanian, Mani V." userId="fbe5ce37-0145-4c31-b84a-b36f8beac5f3" providerId="ADAL" clId="{40695BED-C83E-804C-B5D4-BA382369755C}" dt="2023-04-04T14:51:47.504" v="337"/>
          <ac:inkMkLst>
            <pc:docMk/>
            <pc:sldMk cId="2131344938" sldId="275"/>
            <ac:inkMk id="63" creationId="{DD0317EA-0DBB-8598-67CD-49BFB43255BF}"/>
          </ac:inkMkLst>
        </pc:inkChg>
        <pc:inkChg chg="add del">
          <ac:chgData name="Venkatasubramanian, Mani V." userId="fbe5ce37-0145-4c31-b84a-b36f8beac5f3" providerId="ADAL" clId="{40695BED-C83E-804C-B5D4-BA382369755C}" dt="2023-04-04T14:51:47.504" v="337"/>
          <ac:inkMkLst>
            <pc:docMk/>
            <pc:sldMk cId="2131344938" sldId="275"/>
            <ac:inkMk id="64" creationId="{EA800F16-80E1-E0E6-D082-6A88C09DF867}"/>
          </ac:inkMkLst>
        </pc:inkChg>
        <pc:inkChg chg="add del">
          <ac:chgData name="Venkatasubramanian, Mani V." userId="fbe5ce37-0145-4c31-b84a-b36f8beac5f3" providerId="ADAL" clId="{40695BED-C83E-804C-B5D4-BA382369755C}" dt="2023-04-04T14:51:47.504" v="337"/>
          <ac:inkMkLst>
            <pc:docMk/>
            <pc:sldMk cId="2131344938" sldId="275"/>
            <ac:inkMk id="65" creationId="{8FF86992-A325-B03D-7DC4-9CDF3F582730}"/>
          </ac:inkMkLst>
        </pc:inkChg>
        <pc:inkChg chg="add del">
          <ac:chgData name="Venkatasubramanian, Mani V." userId="fbe5ce37-0145-4c31-b84a-b36f8beac5f3" providerId="ADAL" clId="{40695BED-C83E-804C-B5D4-BA382369755C}" dt="2023-04-04T14:51:47.504" v="337"/>
          <ac:inkMkLst>
            <pc:docMk/>
            <pc:sldMk cId="2131344938" sldId="275"/>
            <ac:inkMk id="66" creationId="{75D60BF4-9308-C72F-FA72-8CE4EE0CBA3D}"/>
          </ac:inkMkLst>
        </pc:inkChg>
        <pc:inkChg chg="add del">
          <ac:chgData name="Venkatasubramanian, Mani V." userId="fbe5ce37-0145-4c31-b84a-b36f8beac5f3" providerId="ADAL" clId="{40695BED-C83E-804C-B5D4-BA382369755C}" dt="2023-04-04T14:51:47.504" v="337"/>
          <ac:inkMkLst>
            <pc:docMk/>
            <pc:sldMk cId="2131344938" sldId="275"/>
            <ac:inkMk id="67" creationId="{A432B538-C072-85BB-D5E9-089FD7A3B26D}"/>
          </ac:inkMkLst>
        </pc:inkChg>
        <pc:inkChg chg="add del">
          <ac:chgData name="Venkatasubramanian, Mani V." userId="fbe5ce37-0145-4c31-b84a-b36f8beac5f3" providerId="ADAL" clId="{40695BED-C83E-804C-B5D4-BA382369755C}" dt="2023-04-04T14:51:47.504" v="337"/>
          <ac:inkMkLst>
            <pc:docMk/>
            <pc:sldMk cId="2131344938" sldId="275"/>
            <ac:inkMk id="68" creationId="{2B2970EF-15FA-DFB2-78FD-2A8B231258DC}"/>
          </ac:inkMkLst>
        </pc:inkChg>
        <pc:inkChg chg="add del">
          <ac:chgData name="Venkatasubramanian, Mani V." userId="fbe5ce37-0145-4c31-b84a-b36f8beac5f3" providerId="ADAL" clId="{40695BED-C83E-804C-B5D4-BA382369755C}" dt="2023-04-04T14:51:47.504" v="337"/>
          <ac:inkMkLst>
            <pc:docMk/>
            <pc:sldMk cId="2131344938" sldId="275"/>
            <ac:inkMk id="69" creationId="{038CC73A-E887-1773-5620-04AB214AD891}"/>
          </ac:inkMkLst>
        </pc:inkChg>
        <pc:inkChg chg="add del">
          <ac:chgData name="Venkatasubramanian, Mani V." userId="fbe5ce37-0145-4c31-b84a-b36f8beac5f3" providerId="ADAL" clId="{40695BED-C83E-804C-B5D4-BA382369755C}" dt="2023-04-04T14:51:47.504" v="337"/>
          <ac:inkMkLst>
            <pc:docMk/>
            <pc:sldMk cId="2131344938" sldId="275"/>
            <ac:inkMk id="70" creationId="{E1C998F6-50DF-7671-DA3C-CD3719ED5664}"/>
          </ac:inkMkLst>
        </pc:inkChg>
        <pc:inkChg chg="add del">
          <ac:chgData name="Venkatasubramanian, Mani V." userId="fbe5ce37-0145-4c31-b84a-b36f8beac5f3" providerId="ADAL" clId="{40695BED-C83E-804C-B5D4-BA382369755C}" dt="2023-04-04T14:51:47.504" v="337"/>
          <ac:inkMkLst>
            <pc:docMk/>
            <pc:sldMk cId="2131344938" sldId="275"/>
            <ac:inkMk id="71" creationId="{11753A44-8614-610F-6A0E-A2271BFB72BD}"/>
          </ac:inkMkLst>
        </pc:inkChg>
        <pc:inkChg chg="add del">
          <ac:chgData name="Venkatasubramanian, Mani V." userId="fbe5ce37-0145-4c31-b84a-b36f8beac5f3" providerId="ADAL" clId="{40695BED-C83E-804C-B5D4-BA382369755C}" dt="2023-04-04T14:51:47.504" v="337"/>
          <ac:inkMkLst>
            <pc:docMk/>
            <pc:sldMk cId="2131344938" sldId="275"/>
            <ac:inkMk id="72" creationId="{422EF0A6-F3F1-9FC4-0255-C8BDC351EBEB}"/>
          </ac:inkMkLst>
        </pc:inkChg>
        <pc:inkChg chg="add del">
          <ac:chgData name="Venkatasubramanian, Mani V." userId="fbe5ce37-0145-4c31-b84a-b36f8beac5f3" providerId="ADAL" clId="{40695BED-C83E-804C-B5D4-BA382369755C}" dt="2023-04-04T14:51:47.504" v="337"/>
          <ac:inkMkLst>
            <pc:docMk/>
            <pc:sldMk cId="2131344938" sldId="275"/>
            <ac:inkMk id="73" creationId="{34E688AF-8D25-1DC2-613B-923303DB371E}"/>
          </ac:inkMkLst>
        </pc:inkChg>
        <pc:inkChg chg="add reco">
          <ac:chgData name="Venkatasubramanian, Mani V." userId="fbe5ce37-0145-4c31-b84a-b36f8beac5f3" providerId="ADAL" clId="{40695BED-C83E-804C-B5D4-BA382369755C}" dt="2023-04-04T14:51:47.504" v="337"/>
          <ac:inkMkLst>
            <pc:docMk/>
            <pc:sldMk cId="2131344938" sldId="275"/>
            <ac:inkMk id="74" creationId="{2B2968D5-72A1-B8E4-FDD8-2B68AA65C3A2}"/>
          </ac:inkMkLst>
        </pc:inkChg>
        <pc:inkChg chg="add reco">
          <ac:chgData name="Venkatasubramanian, Mani V." userId="fbe5ce37-0145-4c31-b84a-b36f8beac5f3" providerId="ADAL" clId="{40695BED-C83E-804C-B5D4-BA382369755C}" dt="2023-04-04T14:51:47.504" v="337"/>
          <ac:inkMkLst>
            <pc:docMk/>
            <pc:sldMk cId="2131344938" sldId="275"/>
            <ac:inkMk id="75" creationId="{9379CACE-7A7B-646D-D42D-1A3D05268002}"/>
          </ac:inkMkLst>
        </pc:inkChg>
        <pc:inkChg chg="add reco">
          <ac:chgData name="Venkatasubramanian, Mani V." userId="fbe5ce37-0145-4c31-b84a-b36f8beac5f3" providerId="ADAL" clId="{40695BED-C83E-804C-B5D4-BA382369755C}" dt="2023-04-04T14:51:47.504" v="337"/>
          <ac:inkMkLst>
            <pc:docMk/>
            <pc:sldMk cId="2131344938" sldId="275"/>
            <ac:inkMk id="76" creationId="{106744E6-023D-A4D4-CCD8-380B40A76060}"/>
          </ac:inkMkLst>
        </pc:inkChg>
        <pc:inkChg chg="add del">
          <ac:chgData name="Venkatasubramanian, Mani V." userId="fbe5ce37-0145-4c31-b84a-b36f8beac5f3" providerId="ADAL" clId="{40695BED-C83E-804C-B5D4-BA382369755C}" dt="2023-04-04T14:52:01.345" v="352"/>
          <ac:inkMkLst>
            <pc:docMk/>
            <pc:sldMk cId="2131344938" sldId="275"/>
            <ac:inkMk id="77" creationId="{1CE0FB61-4F02-9493-C744-F7E7D077C575}"/>
          </ac:inkMkLst>
        </pc:inkChg>
        <pc:inkChg chg="add del">
          <ac:chgData name="Venkatasubramanian, Mani V." userId="fbe5ce37-0145-4c31-b84a-b36f8beac5f3" providerId="ADAL" clId="{40695BED-C83E-804C-B5D4-BA382369755C}" dt="2023-04-04T14:52:01.345" v="352"/>
          <ac:inkMkLst>
            <pc:docMk/>
            <pc:sldMk cId="2131344938" sldId="275"/>
            <ac:inkMk id="78" creationId="{F2AE771C-B1CC-870E-86E0-B27E9BDB952B}"/>
          </ac:inkMkLst>
        </pc:inkChg>
        <pc:inkChg chg="add del">
          <ac:chgData name="Venkatasubramanian, Mani V." userId="fbe5ce37-0145-4c31-b84a-b36f8beac5f3" providerId="ADAL" clId="{40695BED-C83E-804C-B5D4-BA382369755C}" dt="2023-04-04T14:52:01.345" v="352"/>
          <ac:inkMkLst>
            <pc:docMk/>
            <pc:sldMk cId="2131344938" sldId="275"/>
            <ac:inkMk id="79" creationId="{10DE6592-FB25-6418-2CD4-FE739E79B0B2}"/>
          </ac:inkMkLst>
        </pc:inkChg>
        <pc:inkChg chg="add del">
          <ac:chgData name="Venkatasubramanian, Mani V." userId="fbe5ce37-0145-4c31-b84a-b36f8beac5f3" providerId="ADAL" clId="{40695BED-C83E-804C-B5D4-BA382369755C}" dt="2023-04-04T14:52:01.345" v="352"/>
          <ac:inkMkLst>
            <pc:docMk/>
            <pc:sldMk cId="2131344938" sldId="275"/>
            <ac:inkMk id="80" creationId="{887B0B25-6C34-425F-58C2-8A4E366132CA}"/>
          </ac:inkMkLst>
        </pc:inkChg>
        <pc:inkChg chg="add del">
          <ac:chgData name="Venkatasubramanian, Mani V." userId="fbe5ce37-0145-4c31-b84a-b36f8beac5f3" providerId="ADAL" clId="{40695BED-C83E-804C-B5D4-BA382369755C}" dt="2023-04-04T14:52:01.345" v="352"/>
          <ac:inkMkLst>
            <pc:docMk/>
            <pc:sldMk cId="2131344938" sldId="275"/>
            <ac:inkMk id="81" creationId="{309F9E1A-5622-29DD-8A30-2D59B0EEAC7F}"/>
          </ac:inkMkLst>
        </pc:inkChg>
        <pc:inkChg chg="add del">
          <ac:chgData name="Venkatasubramanian, Mani V." userId="fbe5ce37-0145-4c31-b84a-b36f8beac5f3" providerId="ADAL" clId="{40695BED-C83E-804C-B5D4-BA382369755C}" dt="2023-04-04T14:52:01.345" v="352"/>
          <ac:inkMkLst>
            <pc:docMk/>
            <pc:sldMk cId="2131344938" sldId="275"/>
            <ac:inkMk id="82" creationId="{035BC53B-EC41-0728-BA22-D82CF30CF456}"/>
          </ac:inkMkLst>
        </pc:inkChg>
        <pc:inkChg chg="add del">
          <ac:chgData name="Venkatasubramanian, Mani V." userId="fbe5ce37-0145-4c31-b84a-b36f8beac5f3" providerId="ADAL" clId="{40695BED-C83E-804C-B5D4-BA382369755C}" dt="2023-04-04T14:52:01.345" v="352"/>
          <ac:inkMkLst>
            <pc:docMk/>
            <pc:sldMk cId="2131344938" sldId="275"/>
            <ac:inkMk id="83" creationId="{76D2AFBA-0C4F-F1FB-8EA5-2449AAD4B267}"/>
          </ac:inkMkLst>
        </pc:inkChg>
        <pc:inkChg chg="add del">
          <ac:chgData name="Venkatasubramanian, Mani V." userId="fbe5ce37-0145-4c31-b84a-b36f8beac5f3" providerId="ADAL" clId="{40695BED-C83E-804C-B5D4-BA382369755C}" dt="2023-04-04T14:52:01.345" v="352"/>
          <ac:inkMkLst>
            <pc:docMk/>
            <pc:sldMk cId="2131344938" sldId="275"/>
            <ac:inkMk id="84" creationId="{C180E65D-7AED-B77B-EFA9-2A4A8CFFF9BD}"/>
          </ac:inkMkLst>
        </pc:inkChg>
        <pc:inkChg chg="add del">
          <ac:chgData name="Venkatasubramanian, Mani V." userId="fbe5ce37-0145-4c31-b84a-b36f8beac5f3" providerId="ADAL" clId="{40695BED-C83E-804C-B5D4-BA382369755C}" dt="2023-04-04T14:52:01.345" v="352"/>
          <ac:inkMkLst>
            <pc:docMk/>
            <pc:sldMk cId="2131344938" sldId="275"/>
            <ac:inkMk id="85" creationId="{E03172DA-02AF-4106-4BD5-5BF79970C6C4}"/>
          </ac:inkMkLst>
        </pc:inkChg>
        <pc:inkChg chg="add del">
          <ac:chgData name="Venkatasubramanian, Mani V." userId="fbe5ce37-0145-4c31-b84a-b36f8beac5f3" providerId="ADAL" clId="{40695BED-C83E-804C-B5D4-BA382369755C}" dt="2023-04-04T14:52:01.345" v="352"/>
          <ac:inkMkLst>
            <pc:docMk/>
            <pc:sldMk cId="2131344938" sldId="275"/>
            <ac:inkMk id="86" creationId="{C34733D6-7707-349A-CFB5-E6663944054E}"/>
          </ac:inkMkLst>
        </pc:inkChg>
        <pc:inkChg chg="add del">
          <ac:chgData name="Venkatasubramanian, Mani V." userId="fbe5ce37-0145-4c31-b84a-b36f8beac5f3" providerId="ADAL" clId="{40695BED-C83E-804C-B5D4-BA382369755C}" dt="2023-04-04T14:52:01.345" v="352"/>
          <ac:inkMkLst>
            <pc:docMk/>
            <pc:sldMk cId="2131344938" sldId="275"/>
            <ac:inkMk id="87" creationId="{D0CC8D90-D872-A5AB-3E0E-689199D91AEB}"/>
          </ac:inkMkLst>
        </pc:inkChg>
        <pc:inkChg chg="add del">
          <ac:chgData name="Venkatasubramanian, Mani V." userId="fbe5ce37-0145-4c31-b84a-b36f8beac5f3" providerId="ADAL" clId="{40695BED-C83E-804C-B5D4-BA382369755C}" dt="2023-04-04T14:52:01.345" v="352"/>
          <ac:inkMkLst>
            <pc:docMk/>
            <pc:sldMk cId="2131344938" sldId="275"/>
            <ac:inkMk id="88" creationId="{89062E85-2D05-F9EC-0AE3-3C3016112BD4}"/>
          </ac:inkMkLst>
        </pc:inkChg>
        <pc:inkChg chg="add del">
          <ac:chgData name="Venkatasubramanian, Mani V." userId="fbe5ce37-0145-4c31-b84a-b36f8beac5f3" providerId="ADAL" clId="{40695BED-C83E-804C-B5D4-BA382369755C}" dt="2023-04-04T14:52:01.345" v="352"/>
          <ac:inkMkLst>
            <pc:docMk/>
            <pc:sldMk cId="2131344938" sldId="275"/>
            <ac:inkMk id="89" creationId="{C99ED7B6-C1B0-592D-F977-DA3124772DCC}"/>
          </ac:inkMkLst>
        </pc:inkChg>
        <pc:inkChg chg="add del">
          <ac:chgData name="Venkatasubramanian, Mani V." userId="fbe5ce37-0145-4c31-b84a-b36f8beac5f3" providerId="ADAL" clId="{40695BED-C83E-804C-B5D4-BA382369755C}" dt="2023-04-04T14:52:01.345" v="352"/>
          <ac:inkMkLst>
            <pc:docMk/>
            <pc:sldMk cId="2131344938" sldId="275"/>
            <ac:inkMk id="90" creationId="{DB2869B4-0B3F-A4FD-676F-636C2C64EBB7}"/>
          </ac:inkMkLst>
        </pc:inkChg>
        <pc:inkChg chg="add reco">
          <ac:chgData name="Venkatasubramanian, Mani V." userId="fbe5ce37-0145-4c31-b84a-b36f8beac5f3" providerId="ADAL" clId="{40695BED-C83E-804C-B5D4-BA382369755C}" dt="2023-04-04T14:52:01.345" v="352"/>
          <ac:inkMkLst>
            <pc:docMk/>
            <pc:sldMk cId="2131344938" sldId="275"/>
            <ac:inkMk id="91" creationId="{5AE209B7-4F43-B77C-6422-7AD845FF4E0A}"/>
          </ac:inkMkLst>
        </pc:inkChg>
        <pc:inkChg chg="add reco">
          <ac:chgData name="Venkatasubramanian, Mani V." userId="fbe5ce37-0145-4c31-b84a-b36f8beac5f3" providerId="ADAL" clId="{40695BED-C83E-804C-B5D4-BA382369755C}" dt="2023-04-04T14:52:01.345" v="352"/>
          <ac:inkMkLst>
            <pc:docMk/>
            <pc:sldMk cId="2131344938" sldId="275"/>
            <ac:inkMk id="92" creationId="{C3ABB892-A9B0-BE03-BC42-601358247F67}"/>
          </ac:inkMkLst>
        </pc:inkChg>
        <pc:inkChg chg="add">
          <ac:chgData name="Venkatasubramanian, Mani V." userId="fbe5ce37-0145-4c31-b84a-b36f8beac5f3" providerId="ADAL" clId="{40695BED-C83E-804C-B5D4-BA382369755C}" dt="2023-04-04T14:52:02.080" v="353"/>
          <ac:inkMkLst>
            <pc:docMk/>
            <pc:sldMk cId="2131344938" sldId="275"/>
            <ac:inkMk id="93" creationId="{FF52ADAD-8BB8-97E5-B393-354D3319BD42}"/>
          </ac:inkMkLst>
        </pc:inkChg>
        <pc:inkChg chg="add del">
          <ac:chgData name="Venkatasubramanian, Mani V." userId="fbe5ce37-0145-4c31-b84a-b36f8beac5f3" providerId="ADAL" clId="{40695BED-C83E-804C-B5D4-BA382369755C}" dt="2023-04-04T14:52:24.130" v="358"/>
          <ac:inkMkLst>
            <pc:docMk/>
            <pc:sldMk cId="2131344938" sldId="275"/>
            <ac:inkMk id="94" creationId="{3180C71E-7EDE-82AD-5563-D20D5D451574}"/>
          </ac:inkMkLst>
        </pc:inkChg>
        <pc:inkChg chg="add del">
          <ac:chgData name="Venkatasubramanian, Mani V." userId="fbe5ce37-0145-4c31-b84a-b36f8beac5f3" providerId="ADAL" clId="{40695BED-C83E-804C-B5D4-BA382369755C}" dt="2023-04-04T14:52:24.130" v="358"/>
          <ac:inkMkLst>
            <pc:docMk/>
            <pc:sldMk cId="2131344938" sldId="275"/>
            <ac:inkMk id="95" creationId="{55D5D004-C890-6427-27C4-7BE3297A45CF}"/>
          </ac:inkMkLst>
        </pc:inkChg>
        <pc:inkChg chg="add del">
          <ac:chgData name="Venkatasubramanian, Mani V." userId="fbe5ce37-0145-4c31-b84a-b36f8beac5f3" providerId="ADAL" clId="{40695BED-C83E-804C-B5D4-BA382369755C}" dt="2023-04-04T14:52:24.130" v="358"/>
          <ac:inkMkLst>
            <pc:docMk/>
            <pc:sldMk cId="2131344938" sldId="275"/>
            <ac:inkMk id="96" creationId="{F54C9BD7-3612-3D08-60AF-2CF75A00B997}"/>
          </ac:inkMkLst>
        </pc:inkChg>
        <pc:inkChg chg="add del">
          <ac:chgData name="Venkatasubramanian, Mani V." userId="fbe5ce37-0145-4c31-b84a-b36f8beac5f3" providerId="ADAL" clId="{40695BED-C83E-804C-B5D4-BA382369755C}" dt="2023-04-04T14:52:24.130" v="358"/>
          <ac:inkMkLst>
            <pc:docMk/>
            <pc:sldMk cId="2131344938" sldId="275"/>
            <ac:inkMk id="97" creationId="{4B85D981-D437-BA43-2FF0-A40E9F3E5C59}"/>
          </ac:inkMkLst>
        </pc:inkChg>
        <pc:inkChg chg="add reco">
          <ac:chgData name="Venkatasubramanian, Mani V." userId="fbe5ce37-0145-4c31-b84a-b36f8beac5f3" providerId="ADAL" clId="{40695BED-C83E-804C-B5D4-BA382369755C}" dt="2023-04-04T14:52:24.130" v="358"/>
          <ac:inkMkLst>
            <pc:docMk/>
            <pc:sldMk cId="2131344938" sldId="275"/>
            <ac:inkMk id="98" creationId="{742137AD-F06F-B8AF-BF6A-0FCD899C55C9}"/>
          </ac:inkMkLst>
        </pc:inkChg>
        <pc:inkChg chg="add del">
          <ac:chgData name="Venkatasubramanian, Mani V." userId="fbe5ce37-0145-4c31-b84a-b36f8beac5f3" providerId="ADAL" clId="{40695BED-C83E-804C-B5D4-BA382369755C}" dt="2023-04-04T14:52:35.660" v="372"/>
          <ac:inkMkLst>
            <pc:docMk/>
            <pc:sldMk cId="2131344938" sldId="275"/>
            <ac:inkMk id="99" creationId="{537B64FA-A2ED-FD16-C9F6-3202E05421E6}"/>
          </ac:inkMkLst>
        </pc:inkChg>
        <pc:inkChg chg="add del">
          <ac:chgData name="Venkatasubramanian, Mani V." userId="fbe5ce37-0145-4c31-b84a-b36f8beac5f3" providerId="ADAL" clId="{40695BED-C83E-804C-B5D4-BA382369755C}" dt="2023-04-04T14:52:35.660" v="372"/>
          <ac:inkMkLst>
            <pc:docMk/>
            <pc:sldMk cId="2131344938" sldId="275"/>
            <ac:inkMk id="100" creationId="{36E6F663-FF9E-5F62-C516-DADAC642C4E8}"/>
          </ac:inkMkLst>
        </pc:inkChg>
        <pc:inkChg chg="add del">
          <ac:chgData name="Venkatasubramanian, Mani V." userId="fbe5ce37-0145-4c31-b84a-b36f8beac5f3" providerId="ADAL" clId="{40695BED-C83E-804C-B5D4-BA382369755C}" dt="2023-04-04T14:52:35.660" v="372"/>
          <ac:inkMkLst>
            <pc:docMk/>
            <pc:sldMk cId="2131344938" sldId="275"/>
            <ac:inkMk id="101" creationId="{BFCF8748-639B-52B1-C0C3-B7ED378DA547}"/>
          </ac:inkMkLst>
        </pc:inkChg>
        <pc:inkChg chg="add del">
          <ac:chgData name="Venkatasubramanian, Mani V." userId="fbe5ce37-0145-4c31-b84a-b36f8beac5f3" providerId="ADAL" clId="{40695BED-C83E-804C-B5D4-BA382369755C}" dt="2023-04-04T14:52:35.660" v="372"/>
          <ac:inkMkLst>
            <pc:docMk/>
            <pc:sldMk cId="2131344938" sldId="275"/>
            <ac:inkMk id="102" creationId="{BE980EAF-2B7A-7D62-3873-E7477C64BAA2}"/>
          </ac:inkMkLst>
        </pc:inkChg>
        <pc:inkChg chg="add del">
          <ac:chgData name="Venkatasubramanian, Mani V." userId="fbe5ce37-0145-4c31-b84a-b36f8beac5f3" providerId="ADAL" clId="{40695BED-C83E-804C-B5D4-BA382369755C}" dt="2023-04-04T14:52:35.660" v="372"/>
          <ac:inkMkLst>
            <pc:docMk/>
            <pc:sldMk cId="2131344938" sldId="275"/>
            <ac:inkMk id="103" creationId="{47E30D77-B839-1550-3DFF-9CB0B1C56A49}"/>
          </ac:inkMkLst>
        </pc:inkChg>
        <pc:inkChg chg="add del">
          <ac:chgData name="Venkatasubramanian, Mani V." userId="fbe5ce37-0145-4c31-b84a-b36f8beac5f3" providerId="ADAL" clId="{40695BED-C83E-804C-B5D4-BA382369755C}" dt="2023-04-04T14:52:35.660" v="372"/>
          <ac:inkMkLst>
            <pc:docMk/>
            <pc:sldMk cId="2131344938" sldId="275"/>
            <ac:inkMk id="104" creationId="{AEEE088E-9923-799E-4D95-B17C382D3795}"/>
          </ac:inkMkLst>
        </pc:inkChg>
        <pc:inkChg chg="add del">
          <ac:chgData name="Venkatasubramanian, Mani V." userId="fbe5ce37-0145-4c31-b84a-b36f8beac5f3" providerId="ADAL" clId="{40695BED-C83E-804C-B5D4-BA382369755C}" dt="2023-04-04T14:52:35.660" v="372"/>
          <ac:inkMkLst>
            <pc:docMk/>
            <pc:sldMk cId="2131344938" sldId="275"/>
            <ac:inkMk id="105" creationId="{E233D58A-3E7A-E366-8F10-5F15E30D20C0}"/>
          </ac:inkMkLst>
        </pc:inkChg>
        <pc:inkChg chg="add del">
          <ac:chgData name="Venkatasubramanian, Mani V." userId="fbe5ce37-0145-4c31-b84a-b36f8beac5f3" providerId="ADAL" clId="{40695BED-C83E-804C-B5D4-BA382369755C}" dt="2023-04-04T14:52:35.660" v="372"/>
          <ac:inkMkLst>
            <pc:docMk/>
            <pc:sldMk cId="2131344938" sldId="275"/>
            <ac:inkMk id="106" creationId="{4DA58A25-674A-DE2E-26A3-22ABB452B3F0}"/>
          </ac:inkMkLst>
        </pc:inkChg>
        <pc:inkChg chg="add del">
          <ac:chgData name="Venkatasubramanian, Mani V." userId="fbe5ce37-0145-4c31-b84a-b36f8beac5f3" providerId="ADAL" clId="{40695BED-C83E-804C-B5D4-BA382369755C}" dt="2023-04-04T14:52:35.660" v="372"/>
          <ac:inkMkLst>
            <pc:docMk/>
            <pc:sldMk cId="2131344938" sldId="275"/>
            <ac:inkMk id="107" creationId="{4485CC5A-5AAE-2276-5002-C15884A3990A}"/>
          </ac:inkMkLst>
        </pc:inkChg>
        <pc:inkChg chg="add del">
          <ac:chgData name="Venkatasubramanian, Mani V." userId="fbe5ce37-0145-4c31-b84a-b36f8beac5f3" providerId="ADAL" clId="{40695BED-C83E-804C-B5D4-BA382369755C}" dt="2023-04-04T14:52:35.660" v="372"/>
          <ac:inkMkLst>
            <pc:docMk/>
            <pc:sldMk cId="2131344938" sldId="275"/>
            <ac:inkMk id="108" creationId="{ACE4716B-1EEB-BF41-E4C9-69EE03BE29C9}"/>
          </ac:inkMkLst>
        </pc:inkChg>
        <pc:inkChg chg="add del">
          <ac:chgData name="Venkatasubramanian, Mani V." userId="fbe5ce37-0145-4c31-b84a-b36f8beac5f3" providerId="ADAL" clId="{40695BED-C83E-804C-B5D4-BA382369755C}" dt="2023-04-04T14:52:35.660" v="372"/>
          <ac:inkMkLst>
            <pc:docMk/>
            <pc:sldMk cId="2131344938" sldId="275"/>
            <ac:inkMk id="109" creationId="{4CDE05A7-CBF2-2F6E-04A9-85859D29581C}"/>
          </ac:inkMkLst>
        </pc:inkChg>
        <pc:inkChg chg="add del">
          <ac:chgData name="Venkatasubramanian, Mani V." userId="fbe5ce37-0145-4c31-b84a-b36f8beac5f3" providerId="ADAL" clId="{40695BED-C83E-804C-B5D4-BA382369755C}" dt="2023-04-04T14:52:35.660" v="372"/>
          <ac:inkMkLst>
            <pc:docMk/>
            <pc:sldMk cId="2131344938" sldId="275"/>
            <ac:inkMk id="110" creationId="{1ACE99C0-8944-0BB4-D7C3-27A9CE9EA112}"/>
          </ac:inkMkLst>
        </pc:inkChg>
        <pc:inkChg chg="add del">
          <ac:chgData name="Venkatasubramanian, Mani V." userId="fbe5ce37-0145-4c31-b84a-b36f8beac5f3" providerId="ADAL" clId="{40695BED-C83E-804C-B5D4-BA382369755C}" dt="2023-04-04T14:52:35.660" v="372"/>
          <ac:inkMkLst>
            <pc:docMk/>
            <pc:sldMk cId="2131344938" sldId="275"/>
            <ac:inkMk id="111" creationId="{2E0D7BE0-046B-F27E-6CE8-12B0D5CFC586}"/>
          </ac:inkMkLst>
        </pc:inkChg>
        <pc:inkChg chg="add reco">
          <ac:chgData name="Venkatasubramanian, Mani V." userId="fbe5ce37-0145-4c31-b84a-b36f8beac5f3" providerId="ADAL" clId="{40695BED-C83E-804C-B5D4-BA382369755C}" dt="2023-04-04T14:52:35.660" v="372"/>
          <ac:inkMkLst>
            <pc:docMk/>
            <pc:sldMk cId="2131344938" sldId="275"/>
            <ac:inkMk id="112" creationId="{28485F76-25BF-2912-5919-4D1D34BDDDAB}"/>
          </ac:inkMkLst>
        </pc:inkChg>
        <pc:inkChg chg="add reco">
          <ac:chgData name="Venkatasubramanian, Mani V." userId="fbe5ce37-0145-4c31-b84a-b36f8beac5f3" providerId="ADAL" clId="{40695BED-C83E-804C-B5D4-BA382369755C}" dt="2023-04-04T14:52:35.660" v="372"/>
          <ac:inkMkLst>
            <pc:docMk/>
            <pc:sldMk cId="2131344938" sldId="275"/>
            <ac:inkMk id="113" creationId="{36BA5BC4-64A0-11E4-FEB7-0FEE164F7805}"/>
          </ac:inkMkLst>
        </pc:inkChg>
        <pc:inkChg chg="add del">
          <ac:chgData name="Venkatasubramanian, Mani V." userId="fbe5ce37-0145-4c31-b84a-b36f8beac5f3" providerId="ADAL" clId="{40695BED-C83E-804C-B5D4-BA382369755C}" dt="2023-04-04T14:52:38.348" v="375"/>
          <ac:inkMkLst>
            <pc:docMk/>
            <pc:sldMk cId="2131344938" sldId="275"/>
            <ac:inkMk id="114" creationId="{E0BC00C6-4E94-40C3-CFCA-B50B50148065}"/>
          </ac:inkMkLst>
        </pc:inkChg>
        <pc:inkChg chg="add del">
          <ac:chgData name="Venkatasubramanian, Mani V." userId="fbe5ce37-0145-4c31-b84a-b36f8beac5f3" providerId="ADAL" clId="{40695BED-C83E-804C-B5D4-BA382369755C}" dt="2023-04-04T14:52:38.348" v="375"/>
          <ac:inkMkLst>
            <pc:docMk/>
            <pc:sldMk cId="2131344938" sldId="275"/>
            <ac:inkMk id="115" creationId="{14D12F8A-C7C3-93C7-5AA0-E444E7931690}"/>
          </ac:inkMkLst>
        </pc:inkChg>
        <pc:inkChg chg="add reco">
          <ac:chgData name="Venkatasubramanian, Mani V." userId="fbe5ce37-0145-4c31-b84a-b36f8beac5f3" providerId="ADAL" clId="{40695BED-C83E-804C-B5D4-BA382369755C}" dt="2023-04-04T14:52:38.348" v="375"/>
          <ac:inkMkLst>
            <pc:docMk/>
            <pc:sldMk cId="2131344938" sldId="275"/>
            <ac:inkMk id="116" creationId="{049E5363-781D-6858-7D50-38B20E7C0AED}"/>
          </ac:inkMkLst>
        </pc:inkChg>
        <pc:inkChg chg="add del">
          <ac:chgData name="Venkatasubramanian, Mani V." userId="fbe5ce37-0145-4c31-b84a-b36f8beac5f3" providerId="ADAL" clId="{40695BED-C83E-804C-B5D4-BA382369755C}" dt="2023-04-04T14:52:55.527" v="390"/>
          <ac:inkMkLst>
            <pc:docMk/>
            <pc:sldMk cId="2131344938" sldId="275"/>
            <ac:inkMk id="117" creationId="{97782099-467A-7B50-A5F5-CCE95103D0C8}"/>
          </ac:inkMkLst>
        </pc:inkChg>
        <pc:inkChg chg="add del">
          <ac:chgData name="Venkatasubramanian, Mani V." userId="fbe5ce37-0145-4c31-b84a-b36f8beac5f3" providerId="ADAL" clId="{40695BED-C83E-804C-B5D4-BA382369755C}" dt="2023-04-04T14:52:55.527" v="390"/>
          <ac:inkMkLst>
            <pc:docMk/>
            <pc:sldMk cId="2131344938" sldId="275"/>
            <ac:inkMk id="118" creationId="{037A2999-3D4E-599F-CCDA-C77910ABAC52}"/>
          </ac:inkMkLst>
        </pc:inkChg>
        <pc:inkChg chg="add del">
          <ac:chgData name="Venkatasubramanian, Mani V." userId="fbe5ce37-0145-4c31-b84a-b36f8beac5f3" providerId="ADAL" clId="{40695BED-C83E-804C-B5D4-BA382369755C}" dt="2023-04-04T14:52:55.527" v="390"/>
          <ac:inkMkLst>
            <pc:docMk/>
            <pc:sldMk cId="2131344938" sldId="275"/>
            <ac:inkMk id="119" creationId="{6D7ED144-AC7E-1546-17EA-140DAF8888D7}"/>
          </ac:inkMkLst>
        </pc:inkChg>
        <pc:inkChg chg="add del">
          <ac:chgData name="Venkatasubramanian, Mani V." userId="fbe5ce37-0145-4c31-b84a-b36f8beac5f3" providerId="ADAL" clId="{40695BED-C83E-804C-B5D4-BA382369755C}" dt="2023-04-04T14:52:55.527" v="390"/>
          <ac:inkMkLst>
            <pc:docMk/>
            <pc:sldMk cId="2131344938" sldId="275"/>
            <ac:inkMk id="120" creationId="{D97CEA8E-211A-EE68-4EC1-E59923E831B8}"/>
          </ac:inkMkLst>
        </pc:inkChg>
        <pc:inkChg chg="add del">
          <ac:chgData name="Venkatasubramanian, Mani V." userId="fbe5ce37-0145-4c31-b84a-b36f8beac5f3" providerId="ADAL" clId="{40695BED-C83E-804C-B5D4-BA382369755C}" dt="2023-04-04T14:52:55.527" v="390"/>
          <ac:inkMkLst>
            <pc:docMk/>
            <pc:sldMk cId="2131344938" sldId="275"/>
            <ac:inkMk id="121" creationId="{FB171DA6-2C17-7131-5486-C258DA880FCF}"/>
          </ac:inkMkLst>
        </pc:inkChg>
        <pc:inkChg chg="add del">
          <ac:chgData name="Venkatasubramanian, Mani V." userId="fbe5ce37-0145-4c31-b84a-b36f8beac5f3" providerId="ADAL" clId="{40695BED-C83E-804C-B5D4-BA382369755C}" dt="2023-04-04T14:52:55.527" v="390"/>
          <ac:inkMkLst>
            <pc:docMk/>
            <pc:sldMk cId="2131344938" sldId="275"/>
            <ac:inkMk id="122" creationId="{E5F9712B-E952-C739-686B-D411F6ADEFB0}"/>
          </ac:inkMkLst>
        </pc:inkChg>
        <pc:inkChg chg="add del">
          <ac:chgData name="Venkatasubramanian, Mani V." userId="fbe5ce37-0145-4c31-b84a-b36f8beac5f3" providerId="ADAL" clId="{40695BED-C83E-804C-B5D4-BA382369755C}" dt="2023-04-04T14:52:55.527" v="390"/>
          <ac:inkMkLst>
            <pc:docMk/>
            <pc:sldMk cId="2131344938" sldId="275"/>
            <ac:inkMk id="123" creationId="{9E072124-6E7B-E419-9B64-402E8CD9A18E}"/>
          </ac:inkMkLst>
        </pc:inkChg>
        <pc:inkChg chg="add del">
          <ac:chgData name="Venkatasubramanian, Mani V." userId="fbe5ce37-0145-4c31-b84a-b36f8beac5f3" providerId="ADAL" clId="{40695BED-C83E-804C-B5D4-BA382369755C}" dt="2023-04-04T14:52:55.527" v="390"/>
          <ac:inkMkLst>
            <pc:docMk/>
            <pc:sldMk cId="2131344938" sldId="275"/>
            <ac:inkMk id="124" creationId="{8B6CF335-6EA6-10E8-D427-00D976A95EC2}"/>
          </ac:inkMkLst>
        </pc:inkChg>
        <pc:inkChg chg="add del">
          <ac:chgData name="Venkatasubramanian, Mani V." userId="fbe5ce37-0145-4c31-b84a-b36f8beac5f3" providerId="ADAL" clId="{40695BED-C83E-804C-B5D4-BA382369755C}" dt="2023-04-04T14:52:55.527" v="390"/>
          <ac:inkMkLst>
            <pc:docMk/>
            <pc:sldMk cId="2131344938" sldId="275"/>
            <ac:inkMk id="125" creationId="{0515B9AB-ED3F-D134-E3AC-594337B15750}"/>
          </ac:inkMkLst>
        </pc:inkChg>
        <pc:inkChg chg="add del">
          <ac:chgData name="Venkatasubramanian, Mani V." userId="fbe5ce37-0145-4c31-b84a-b36f8beac5f3" providerId="ADAL" clId="{40695BED-C83E-804C-B5D4-BA382369755C}" dt="2023-04-04T14:52:55.527" v="390"/>
          <ac:inkMkLst>
            <pc:docMk/>
            <pc:sldMk cId="2131344938" sldId="275"/>
            <ac:inkMk id="126" creationId="{9585B31E-6999-55CF-15EA-16153AF0AB08}"/>
          </ac:inkMkLst>
        </pc:inkChg>
        <pc:inkChg chg="add del">
          <ac:chgData name="Venkatasubramanian, Mani V." userId="fbe5ce37-0145-4c31-b84a-b36f8beac5f3" providerId="ADAL" clId="{40695BED-C83E-804C-B5D4-BA382369755C}" dt="2023-04-04T14:52:55.527" v="390"/>
          <ac:inkMkLst>
            <pc:docMk/>
            <pc:sldMk cId="2131344938" sldId="275"/>
            <ac:inkMk id="127" creationId="{51523FA0-2B3F-F3C6-66EF-B70CBBE96C0D}"/>
          </ac:inkMkLst>
        </pc:inkChg>
        <pc:inkChg chg="add del">
          <ac:chgData name="Venkatasubramanian, Mani V." userId="fbe5ce37-0145-4c31-b84a-b36f8beac5f3" providerId="ADAL" clId="{40695BED-C83E-804C-B5D4-BA382369755C}" dt="2023-04-04T14:52:55.527" v="390"/>
          <ac:inkMkLst>
            <pc:docMk/>
            <pc:sldMk cId="2131344938" sldId="275"/>
            <ac:inkMk id="128" creationId="{E367C651-D4C5-10FD-64D5-B449B2376878}"/>
          </ac:inkMkLst>
        </pc:inkChg>
        <pc:inkChg chg="add del">
          <ac:chgData name="Venkatasubramanian, Mani V." userId="fbe5ce37-0145-4c31-b84a-b36f8beac5f3" providerId="ADAL" clId="{40695BED-C83E-804C-B5D4-BA382369755C}" dt="2023-04-04T14:52:55.527" v="390"/>
          <ac:inkMkLst>
            <pc:docMk/>
            <pc:sldMk cId="2131344938" sldId="275"/>
            <ac:inkMk id="129" creationId="{9ECFDDD7-D617-84FC-7755-57BE6A45416D}"/>
          </ac:inkMkLst>
        </pc:inkChg>
        <pc:inkChg chg="add del">
          <ac:chgData name="Venkatasubramanian, Mani V." userId="fbe5ce37-0145-4c31-b84a-b36f8beac5f3" providerId="ADAL" clId="{40695BED-C83E-804C-B5D4-BA382369755C}" dt="2023-04-04T14:52:55.527" v="390"/>
          <ac:inkMkLst>
            <pc:docMk/>
            <pc:sldMk cId="2131344938" sldId="275"/>
            <ac:inkMk id="130" creationId="{B8A71821-8118-09A5-5830-FBD495F26A34}"/>
          </ac:inkMkLst>
        </pc:inkChg>
        <pc:inkChg chg="add reco">
          <ac:chgData name="Venkatasubramanian, Mani V." userId="fbe5ce37-0145-4c31-b84a-b36f8beac5f3" providerId="ADAL" clId="{40695BED-C83E-804C-B5D4-BA382369755C}" dt="2023-04-04T14:52:55.527" v="390"/>
          <ac:inkMkLst>
            <pc:docMk/>
            <pc:sldMk cId="2131344938" sldId="275"/>
            <ac:inkMk id="131" creationId="{3E1F2F8E-EFC5-3668-B260-88E58D1897D9}"/>
          </ac:inkMkLst>
        </pc:inkChg>
        <pc:inkChg chg="add">
          <ac:chgData name="Venkatasubramanian, Mani V." userId="fbe5ce37-0145-4c31-b84a-b36f8beac5f3" providerId="ADAL" clId="{40695BED-C83E-804C-B5D4-BA382369755C}" dt="2023-04-04T14:53:08.877" v="391"/>
          <ac:inkMkLst>
            <pc:docMk/>
            <pc:sldMk cId="2131344938" sldId="275"/>
            <ac:inkMk id="132" creationId="{88D2D518-5662-A101-C2AD-66C493798DAD}"/>
          </ac:inkMkLst>
        </pc:inkChg>
        <pc:inkChg chg="add del">
          <ac:chgData name="Venkatasubramanian, Mani V." userId="fbe5ce37-0145-4c31-b84a-b36f8beac5f3" providerId="ADAL" clId="{40695BED-C83E-804C-B5D4-BA382369755C}" dt="2023-04-04T14:53:32.558" v="403"/>
          <ac:inkMkLst>
            <pc:docMk/>
            <pc:sldMk cId="2131344938" sldId="275"/>
            <ac:inkMk id="133" creationId="{AADF6BC4-DA51-96B4-29B8-8799061C05A3}"/>
          </ac:inkMkLst>
        </pc:inkChg>
        <pc:inkChg chg="add del">
          <ac:chgData name="Venkatasubramanian, Mani V." userId="fbe5ce37-0145-4c31-b84a-b36f8beac5f3" providerId="ADAL" clId="{40695BED-C83E-804C-B5D4-BA382369755C}" dt="2023-04-04T14:53:32.558" v="403"/>
          <ac:inkMkLst>
            <pc:docMk/>
            <pc:sldMk cId="2131344938" sldId="275"/>
            <ac:inkMk id="134" creationId="{7EBAC7D1-E901-9C78-F378-D0C30476D464}"/>
          </ac:inkMkLst>
        </pc:inkChg>
        <pc:inkChg chg="add del">
          <ac:chgData name="Venkatasubramanian, Mani V." userId="fbe5ce37-0145-4c31-b84a-b36f8beac5f3" providerId="ADAL" clId="{40695BED-C83E-804C-B5D4-BA382369755C}" dt="2023-04-04T14:53:32.558" v="403"/>
          <ac:inkMkLst>
            <pc:docMk/>
            <pc:sldMk cId="2131344938" sldId="275"/>
            <ac:inkMk id="135" creationId="{F425CDE2-EA9D-6E98-1D30-836093E079A6}"/>
          </ac:inkMkLst>
        </pc:inkChg>
        <pc:inkChg chg="add del">
          <ac:chgData name="Venkatasubramanian, Mani V." userId="fbe5ce37-0145-4c31-b84a-b36f8beac5f3" providerId="ADAL" clId="{40695BED-C83E-804C-B5D4-BA382369755C}" dt="2023-04-04T14:53:32.558" v="403"/>
          <ac:inkMkLst>
            <pc:docMk/>
            <pc:sldMk cId="2131344938" sldId="275"/>
            <ac:inkMk id="136" creationId="{575D8E62-B2AF-3508-255C-998CE0C9EF3E}"/>
          </ac:inkMkLst>
        </pc:inkChg>
        <pc:inkChg chg="add del">
          <ac:chgData name="Venkatasubramanian, Mani V." userId="fbe5ce37-0145-4c31-b84a-b36f8beac5f3" providerId="ADAL" clId="{40695BED-C83E-804C-B5D4-BA382369755C}" dt="2023-04-04T14:53:32.558" v="403"/>
          <ac:inkMkLst>
            <pc:docMk/>
            <pc:sldMk cId="2131344938" sldId="275"/>
            <ac:inkMk id="137" creationId="{6234902C-3998-2B73-6BC7-3E21867A7120}"/>
          </ac:inkMkLst>
        </pc:inkChg>
        <pc:inkChg chg="add del">
          <ac:chgData name="Venkatasubramanian, Mani V." userId="fbe5ce37-0145-4c31-b84a-b36f8beac5f3" providerId="ADAL" clId="{40695BED-C83E-804C-B5D4-BA382369755C}" dt="2023-04-04T14:53:32.558" v="403"/>
          <ac:inkMkLst>
            <pc:docMk/>
            <pc:sldMk cId="2131344938" sldId="275"/>
            <ac:inkMk id="138" creationId="{449BB250-6264-AEDF-F8F9-F8331F3E12A2}"/>
          </ac:inkMkLst>
        </pc:inkChg>
        <pc:inkChg chg="add del">
          <ac:chgData name="Venkatasubramanian, Mani V." userId="fbe5ce37-0145-4c31-b84a-b36f8beac5f3" providerId="ADAL" clId="{40695BED-C83E-804C-B5D4-BA382369755C}" dt="2023-04-04T14:53:32.558" v="403"/>
          <ac:inkMkLst>
            <pc:docMk/>
            <pc:sldMk cId="2131344938" sldId="275"/>
            <ac:inkMk id="139" creationId="{49F40414-C356-7F5E-D4AB-75F125CABCE1}"/>
          </ac:inkMkLst>
        </pc:inkChg>
        <pc:inkChg chg="add del">
          <ac:chgData name="Venkatasubramanian, Mani V." userId="fbe5ce37-0145-4c31-b84a-b36f8beac5f3" providerId="ADAL" clId="{40695BED-C83E-804C-B5D4-BA382369755C}" dt="2023-04-04T14:53:32.558" v="403"/>
          <ac:inkMkLst>
            <pc:docMk/>
            <pc:sldMk cId="2131344938" sldId="275"/>
            <ac:inkMk id="140" creationId="{B4A02094-B83F-69F2-A80A-65848B54C9B5}"/>
          </ac:inkMkLst>
        </pc:inkChg>
        <pc:inkChg chg="add del">
          <ac:chgData name="Venkatasubramanian, Mani V." userId="fbe5ce37-0145-4c31-b84a-b36f8beac5f3" providerId="ADAL" clId="{40695BED-C83E-804C-B5D4-BA382369755C}" dt="2023-04-04T14:53:32.558" v="403"/>
          <ac:inkMkLst>
            <pc:docMk/>
            <pc:sldMk cId="2131344938" sldId="275"/>
            <ac:inkMk id="141" creationId="{CE805DAF-CE50-2549-858C-DEDC67494912}"/>
          </ac:inkMkLst>
        </pc:inkChg>
        <pc:inkChg chg="add del">
          <ac:chgData name="Venkatasubramanian, Mani V." userId="fbe5ce37-0145-4c31-b84a-b36f8beac5f3" providerId="ADAL" clId="{40695BED-C83E-804C-B5D4-BA382369755C}" dt="2023-04-04T14:53:32.558" v="403"/>
          <ac:inkMkLst>
            <pc:docMk/>
            <pc:sldMk cId="2131344938" sldId="275"/>
            <ac:inkMk id="142" creationId="{3EA1BB55-16B9-2E99-B1CD-6A0002E4AC01}"/>
          </ac:inkMkLst>
        </pc:inkChg>
        <pc:inkChg chg="add del">
          <ac:chgData name="Venkatasubramanian, Mani V." userId="fbe5ce37-0145-4c31-b84a-b36f8beac5f3" providerId="ADAL" clId="{40695BED-C83E-804C-B5D4-BA382369755C}" dt="2023-04-04T14:53:32.558" v="403"/>
          <ac:inkMkLst>
            <pc:docMk/>
            <pc:sldMk cId="2131344938" sldId="275"/>
            <ac:inkMk id="143" creationId="{2BC3CC50-6525-2292-B7E9-DADE93E62A7C}"/>
          </ac:inkMkLst>
        </pc:inkChg>
        <pc:inkChg chg="add reco">
          <ac:chgData name="Venkatasubramanian, Mani V." userId="fbe5ce37-0145-4c31-b84a-b36f8beac5f3" providerId="ADAL" clId="{40695BED-C83E-804C-B5D4-BA382369755C}" dt="2023-04-04T14:53:32.558" v="403"/>
          <ac:inkMkLst>
            <pc:docMk/>
            <pc:sldMk cId="2131344938" sldId="275"/>
            <ac:inkMk id="144" creationId="{0B215BE8-1AC9-0244-BCE1-3268C62C815A}"/>
          </ac:inkMkLst>
        </pc:inkChg>
        <pc:inkChg chg="add reco">
          <ac:chgData name="Venkatasubramanian, Mani V." userId="fbe5ce37-0145-4c31-b84a-b36f8beac5f3" providerId="ADAL" clId="{40695BED-C83E-804C-B5D4-BA382369755C}" dt="2023-04-04T14:53:32.558" v="403"/>
          <ac:inkMkLst>
            <pc:docMk/>
            <pc:sldMk cId="2131344938" sldId="275"/>
            <ac:inkMk id="145" creationId="{269A2C5D-BDC3-6CBE-6F37-84A79969B664}"/>
          </ac:inkMkLst>
        </pc:inkChg>
        <pc:inkChg chg="add del">
          <ac:chgData name="Venkatasubramanian, Mani V." userId="fbe5ce37-0145-4c31-b84a-b36f8beac5f3" providerId="ADAL" clId="{40695BED-C83E-804C-B5D4-BA382369755C}" dt="2023-04-04T14:53:35.484" v="413"/>
          <ac:inkMkLst>
            <pc:docMk/>
            <pc:sldMk cId="2131344938" sldId="275"/>
            <ac:inkMk id="146" creationId="{5CB0D960-8305-10FC-97D2-69DA93C0AE82}"/>
          </ac:inkMkLst>
        </pc:inkChg>
        <pc:inkChg chg="add del">
          <ac:chgData name="Venkatasubramanian, Mani V." userId="fbe5ce37-0145-4c31-b84a-b36f8beac5f3" providerId="ADAL" clId="{40695BED-C83E-804C-B5D4-BA382369755C}" dt="2023-04-04T14:53:35.484" v="413"/>
          <ac:inkMkLst>
            <pc:docMk/>
            <pc:sldMk cId="2131344938" sldId="275"/>
            <ac:inkMk id="147" creationId="{9F4B7A63-4B92-DBF8-5E3F-59067A3950C4}"/>
          </ac:inkMkLst>
        </pc:inkChg>
        <pc:inkChg chg="add del">
          <ac:chgData name="Venkatasubramanian, Mani V." userId="fbe5ce37-0145-4c31-b84a-b36f8beac5f3" providerId="ADAL" clId="{40695BED-C83E-804C-B5D4-BA382369755C}" dt="2023-04-04T14:53:35.484" v="413"/>
          <ac:inkMkLst>
            <pc:docMk/>
            <pc:sldMk cId="2131344938" sldId="275"/>
            <ac:inkMk id="148" creationId="{A6409352-4F5E-7946-A226-D5BCB8A7752D}"/>
          </ac:inkMkLst>
        </pc:inkChg>
        <pc:inkChg chg="add del">
          <ac:chgData name="Venkatasubramanian, Mani V." userId="fbe5ce37-0145-4c31-b84a-b36f8beac5f3" providerId="ADAL" clId="{40695BED-C83E-804C-B5D4-BA382369755C}" dt="2023-04-04T14:53:35.484" v="413"/>
          <ac:inkMkLst>
            <pc:docMk/>
            <pc:sldMk cId="2131344938" sldId="275"/>
            <ac:inkMk id="149" creationId="{4F73D26E-3021-C421-7306-1AD4D4A0CD1F}"/>
          </ac:inkMkLst>
        </pc:inkChg>
        <pc:inkChg chg="add del">
          <ac:chgData name="Venkatasubramanian, Mani V." userId="fbe5ce37-0145-4c31-b84a-b36f8beac5f3" providerId="ADAL" clId="{40695BED-C83E-804C-B5D4-BA382369755C}" dt="2023-04-04T14:53:35.484" v="413"/>
          <ac:inkMkLst>
            <pc:docMk/>
            <pc:sldMk cId="2131344938" sldId="275"/>
            <ac:inkMk id="150" creationId="{772599B9-F484-DE14-7945-D18D290426BB}"/>
          </ac:inkMkLst>
        </pc:inkChg>
        <pc:inkChg chg="add del">
          <ac:chgData name="Venkatasubramanian, Mani V." userId="fbe5ce37-0145-4c31-b84a-b36f8beac5f3" providerId="ADAL" clId="{40695BED-C83E-804C-B5D4-BA382369755C}" dt="2023-04-04T14:53:35.484" v="413"/>
          <ac:inkMkLst>
            <pc:docMk/>
            <pc:sldMk cId="2131344938" sldId="275"/>
            <ac:inkMk id="151" creationId="{E8AF3174-C3E8-0808-9793-82DAA0F61681}"/>
          </ac:inkMkLst>
        </pc:inkChg>
        <pc:inkChg chg="add del">
          <ac:chgData name="Venkatasubramanian, Mani V." userId="fbe5ce37-0145-4c31-b84a-b36f8beac5f3" providerId="ADAL" clId="{40695BED-C83E-804C-B5D4-BA382369755C}" dt="2023-04-04T14:53:35.484" v="413"/>
          <ac:inkMkLst>
            <pc:docMk/>
            <pc:sldMk cId="2131344938" sldId="275"/>
            <ac:inkMk id="152" creationId="{EFA33D1A-8237-BBFD-72A0-C6CDDA4394BF}"/>
          </ac:inkMkLst>
        </pc:inkChg>
        <pc:inkChg chg="add del">
          <ac:chgData name="Venkatasubramanian, Mani V." userId="fbe5ce37-0145-4c31-b84a-b36f8beac5f3" providerId="ADAL" clId="{40695BED-C83E-804C-B5D4-BA382369755C}" dt="2023-04-04T14:53:35.484" v="413"/>
          <ac:inkMkLst>
            <pc:docMk/>
            <pc:sldMk cId="2131344938" sldId="275"/>
            <ac:inkMk id="153" creationId="{53A241AE-5E28-5AC6-AB08-C738CE946F56}"/>
          </ac:inkMkLst>
        </pc:inkChg>
        <pc:inkChg chg="add del">
          <ac:chgData name="Venkatasubramanian, Mani V." userId="fbe5ce37-0145-4c31-b84a-b36f8beac5f3" providerId="ADAL" clId="{40695BED-C83E-804C-B5D4-BA382369755C}" dt="2023-04-04T14:53:35.484" v="413"/>
          <ac:inkMkLst>
            <pc:docMk/>
            <pc:sldMk cId="2131344938" sldId="275"/>
            <ac:inkMk id="154" creationId="{838D3797-42B4-BFF3-7EFA-37E975412A41}"/>
          </ac:inkMkLst>
        </pc:inkChg>
        <pc:inkChg chg="add reco">
          <ac:chgData name="Venkatasubramanian, Mani V." userId="fbe5ce37-0145-4c31-b84a-b36f8beac5f3" providerId="ADAL" clId="{40695BED-C83E-804C-B5D4-BA382369755C}" dt="2023-04-04T14:53:35.484" v="413"/>
          <ac:inkMkLst>
            <pc:docMk/>
            <pc:sldMk cId="2131344938" sldId="275"/>
            <ac:inkMk id="155" creationId="{173CEBAD-EE2F-0F5E-14D0-80734E5C987E}"/>
          </ac:inkMkLst>
        </pc:inkChg>
        <pc:inkChg chg="add del">
          <ac:chgData name="Venkatasubramanian, Mani V." userId="fbe5ce37-0145-4c31-b84a-b36f8beac5f3" providerId="ADAL" clId="{40695BED-C83E-804C-B5D4-BA382369755C}" dt="2023-04-04T14:55:01.410" v="422"/>
          <ac:inkMkLst>
            <pc:docMk/>
            <pc:sldMk cId="2131344938" sldId="275"/>
            <ac:inkMk id="157" creationId="{AD4D5A83-1F9C-8A96-CE5E-B2EB8EC46632}"/>
          </ac:inkMkLst>
        </pc:inkChg>
        <pc:inkChg chg="add del">
          <ac:chgData name="Venkatasubramanian, Mani V." userId="fbe5ce37-0145-4c31-b84a-b36f8beac5f3" providerId="ADAL" clId="{40695BED-C83E-804C-B5D4-BA382369755C}" dt="2023-04-04T14:55:01.410" v="422"/>
          <ac:inkMkLst>
            <pc:docMk/>
            <pc:sldMk cId="2131344938" sldId="275"/>
            <ac:inkMk id="158" creationId="{25CDAD4B-0591-C2E1-E2D0-4AE6B46B00C1}"/>
          </ac:inkMkLst>
        </pc:inkChg>
        <pc:inkChg chg="add del">
          <ac:chgData name="Venkatasubramanian, Mani V." userId="fbe5ce37-0145-4c31-b84a-b36f8beac5f3" providerId="ADAL" clId="{40695BED-C83E-804C-B5D4-BA382369755C}" dt="2023-04-04T14:55:01.410" v="422"/>
          <ac:inkMkLst>
            <pc:docMk/>
            <pc:sldMk cId="2131344938" sldId="275"/>
            <ac:inkMk id="159" creationId="{6CCE6FBF-ECDF-6A1E-4F53-2003AEE0AB5B}"/>
          </ac:inkMkLst>
        </pc:inkChg>
        <pc:inkChg chg="add del">
          <ac:chgData name="Venkatasubramanian, Mani V." userId="fbe5ce37-0145-4c31-b84a-b36f8beac5f3" providerId="ADAL" clId="{40695BED-C83E-804C-B5D4-BA382369755C}" dt="2023-04-04T14:55:01.410" v="422"/>
          <ac:inkMkLst>
            <pc:docMk/>
            <pc:sldMk cId="2131344938" sldId="275"/>
            <ac:inkMk id="160" creationId="{C95DCA92-0467-8FB3-97DF-EE21D0C7AB49}"/>
          </ac:inkMkLst>
        </pc:inkChg>
        <pc:inkChg chg="add reco">
          <ac:chgData name="Venkatasubramanian, Mani V." userId="fbe5ce37-0145-4c31-b84a-b36f8beac5f3" providerId="ADAL" clId="{40695BED-C83E-804C-B5D4-BA382369755C}" dt="2023-04-04T14:55:01.410" v="422"/>
          <ac:inkMkLst>
            <pc:docMk/>
            <pc:sldMk cId="2131344938" sldId="275"/>
            <ac:inkMk id="161" creationId="{EE557A07-A4BB-8DFA-F5DC-BEDAD6CB8FB2}"/>
          </ac:inkMkLst>
        </pc:inkChg>
        <pc:inkChg chg="add del">
          <ac:chgData name="Venkatasubramanian, Mani V." userId="fbe5ce37-0145-4c31-b84a-b36f8beac5f3" providerId="ADAL" clId="{40695BED-C83E-804C-B5D4-BA382369755C}" dt="2023-04-04T14:55:05.355" v="429"/>
          <ac:inkMkLst>
            <pc:docMk/>
            <pc:sldMk cId="2131344938" sldId="275"/>
            <ac:inkMk id="162" creationId="{04179872-BAEB-3695-53DE-CACE056F0735}"/>
          </ac:inkMkLst>
        </pc:inkChg>
        <pc:inkChg chg="add del">
          <ac:chgData name="Venkatasubramanian, Mani V." userId="fbe5ce37-0145-4c31-b84a-b36f8beac5f3" providerId="ADAL" clId="{40695BED-C83E-804C-B5D4-BA382369755C}" dt="2023-04-04T14:55:05.355" v="429"/>
          <ac:inkMkLst>
            <pc:docMk/>
            <pc:sldMk cId="2131344938" sldId="275"/>
            <ac:inkMk id="163" creationId="{39ED24AB-6D71-942C-542F-0487B1ABC062}"/>
          </ac:inkMkLst>
        </pc:inkChg>
        <pc:inkChg chg="add del">
          <ac:chgData name="Venkatasubramanian, Mani V." userId="fbe5ce37-0145-4c31-b84a-b36f8beac5f3" providerId="ADAL" clId="{40695BED-C83E-804C-B5D4-BA382369755C}" dt="2023-04-04T14:55:05.355" v="429"/>
          <ac:inkMkLst>
            <pc:docMk/>
            <pc:sldMk cId="2131344938" sldId="275"/>
            <ac:inkMk id="164" creationId="{C94008A6-22E4-8802-8CCB-289D6A6570E0}"/>
          </ac:inkMkLst>
        </pc:inkChg>
        <pc:inkChg chg="add del">
          <ac:chgData name="Venkatasubramanian, Mani V." userId="fbe5ce37-0145-4c31-b84a-b36f8beac5f3" providerId="ADAL" clId="{40695BED-C83E-804C-B5D4-BA382369755C}" dt="2023-04-04T14:55:05.355" v="429"/>
          <ac:inkMkLst>
            <pc:docMk/>
            <pc:sldMk cId="2131344938" sldId="275"/>
            <ac:inkMk id="165" creationId="{A571D010-1C31-07FA-C46B-73A0EDA85CF2}"/>
          </ac:inkMkLst>
        </pc:inkChg>
        <pc:inkChg chg="add del">
          <ac:chgData name="Venkatasubramanian, Mani V." userId="fbe5ce37-0145-4c31-b84a-b36f8beac5f3" providerId="ADAL" clId="{40695BED-C83E-804C-B5D4-BA382369755C}" dt="2023-04-04T14:55:05.355" v="429"/>
          <ac:inkMkLst>
            <pc:docMk/>
            <pc:sldMk cId="2131344938" sldId="275"/>
            <ac:inkMk id="166" creationId="{ED9822E6-6E39-A049-CA6C-F951FDFB3B0D}"/>
          </ac:inkMkLst>
        </pc:inkChg>
        <pc:inkChg chg="add del">
          <ac:chgData name="Venkatasubramanian, Mani V." userId="fbe5ce37-0145-4c31-b84a-b36f8beac5f3" providerId="ADAL" clId="{40695BED-C83E-804C-B5D4-BA382369755C}" dt="2023-04-04T14:55:05.355" v="429"/>
          <ac:inkMkLst>
            <pc:docMk/>
            <pc:sldMk cId="2131344938" sldId="275"/>
            <ac:inkMk id="167" creationId="{E713E692-19A4-8954-B022-5C48D96927F5}"/>
          </ac:inkMkLst>
        </pc:inkChg>
        <pc:inkChg chg="add reco">
          <ac:chgData name="Venkatasubramanian, Mani V." userId="fbe5ce37-0145-4c31-b84a-b36f8beac5f3" providerId="ADAL" clId="{40695BED-C83E-804C-B5D4-BA382369755C}" dt="2023-04-04T14:55:05.355" v="429"/>
          <ac:inkMkLst>
            <pc:docMk/>
            <pc:sldMk cId="2131344938" sldId="275"/>
            <ac:inkMk id="168" creationId="{7E78F295-6AED-1345-E97D-18FE7E00B757}"/>
          </ac:inkMkLst>
        </pc:inkChg>
        <pc:inkChg chg="add del">
          <ac:chgData name="Venkatasubramanian, Mani V." userId="fbe5ce37-0145-4c31-b84a-b36f8beac5f3" providerId="ADAL" clId="{40695BED-C83E-804C-B5D4-BA382369755C}" dt="2023-04-04T14:55:09.494" v="441"/>
          <ac:inkMkLst>
            <pc:docMk/>
            <pc:sldMk cId="2131344938" sldId="275"/>
            <ac:inkMk id="169" creationId="{C5B32007-BFF1-CE28-97E2-05E16AA8FC17}"/>
          </ac:inkMkLst>
        </pc:inkChg>
        <pc:inkChg chg="add del">
          <ac:chgData name="Venkatasubramanian, Mani V." userId="fbe5ce37-0145-4c31-b84a-b36f8beac5f3" providerId="ADAL" clId="{40695BED-C83E-804C-B5D4-BA382369755C}" dt="2023-04-04T14:55:09.494" v="441"/>
          <ac:inkMkLst>
            <pc:docMk/>
            <pc:sldMk cId="2131344938" sldId="275"/>
            <ac:inkMk id="170" creationId="{147EC8E8-094B-D9D3-820F-7F3ECAC26071}"/>
          </ac:inkMkLst>
        </pc:inkChg>
        <pc:inkChg chg="add del">
          <ac:chgData name="Venkatasubramanian, Mani V." userId="fbe5ce37-0145-4c31-b84a-b36f8beac5f3" providerId="ADAL" clId="{40695BED-C83E-804C-B5D4-BA382369755C}" dt="2023-04-04T14:55:09.494" v="441"/>
          <ac:inkMkLst>
            <pc:docMk/>
            <pc:sldMk cId="2131344938" sldId="275"/>
            <ac:inkMk id="171" creationId="{01837488-7369-C3CB-7798-B16BCCCE4AE1}"/>
          </ac:inkMkLst>
        </pc:inkChg>
        <pc:inkChg chg="add del">
          <ac:chgData name="Venkatasubramanian, Mani V." userId="fbe5ce37-0145-4c31-b84a-b36f8beac5f3" providerId="ADAL" clId="{40695BED-C83E-804C-B5D4-BA382369755C}" dt="2023-04-04T14:55:09.494" v="441"/>
          <ac:inkMkLst>
            <pc:docMk/>
            <pc:sldMk cId="2131344938" sldId="275"/>
            <ac:inkMk id="172" creationId="{655E7022-6B6F-79F5-4E3E-8E7879A0BAAD}"/>
          </ac:inkMkLst>
        </pc:inkChg>
        <pc:inkChg chg="add del">
          <ac:chgData name="Venkatasubramanian, Mani V." userId="fbe5ce37-0145-4c31-b84a-b36f8beac5f3" providerId="ADAL" clId="{40695BED-C83E-804C-B5D4-BA382369755C}" dt="2023-04-04T14:55:09.494" v="441"/>
          <ac:inkMkLst>
            <pc:docMk/>
            <pc:sldMk cId="2131344938" sldId="275"/>
            <ac:inkMk id="173" creationId="{CC307592-F036-279A-58FD-21A820AABCD8}"/>
          </ac:inkMkLst>
        </pc:inkChg>
        <pc:inkChg chg="add del">
          <ac:chgData name="Venkatasubramanian, Mani V." userId="fbe5ce37-0145-4c31-b84a-b36f8beac5f3" providerId="ADAL" clId="{40695BED-C83E-804C-B5D4-BA382369755C}" dt="2023-04-04T14:55:09.494" v="441"/>
          <ac:inkMkLst>
            <pc:docMk/>
            <pc:sldMk cId="2131344938" sldId="275"/>
            <ac:inkMk id="174" creationId="{A371C6F2-8DD0-DEA4-AEB3-A5BE71BED6F6}"/>
          </ac:inkMkLst>
        </pc:inkChg>
        <pc:inkChg chg="add del">
          <ac:chgData name="Venkatasubramanian, Mani V." userId="fbe5ce37-0145-4c31-b84a-b36f8beac5f3" providerId="ADAL" clId="{40695BED-C83E-804C-B5D4-BA382369755C}" dt="2023-04-04T14:55:09.494" v="441"/>
          <ac:inkMkLst>
            <pc:docMk/>
            <pc:sldMk cId="2131344938" sldId="275"/>
            <ac:inkMk id="175" creationId="{3E89E47E-1807-0F50-70CD-9DEB29DC5FF4}"/>
          </ac:inkMkLst>
        </pc:inkChg>
        <pc:inkChg chg="add del">
          <ac:chgData name="Venkatasubramanian, Mani V." userId="fbe5ce37-0145-4c31-b84a-b36f8beac5f3" providerId="ADAL" clId="{40695BED-C83E-804C-B5D4-BA382369755C}" dt="2023-04-04T14:55:09.494" v="441"/>
          <ac:inkMkLst>
            <pc:docMk/>
            <pc:sldMk cId="2131344938" sldId="275"/>
            <ac:inkMk id="176" creationId="{2C72D722-1CD4-BA95-7387-5CC8F33464F0}"/>
          </ac:inkMkLst>
        </pc:inkChg>
        <pc:inkChg chg="add del">
          <ac:chgData name="Venkatasubramanian, Mani V." userId="fbe5ce37-0145-4c31-b84a-b36f8beac5f3" providerId="ADAL" clId="{40695BED-C83E-804C-B5D4-BA382369755C}" dt="2023-04-04T14:55:09.494" v="441"/>
          <ac:inkMkLst>
            <pc:docMk/>
            <pc:sldMk cId="2131344938" sldId="275"/>
            <ac:inkMk id="177" creationId="{3C12C17D-C0AC-CE21-1ABF-717D0E777EED}"/>
          </ac:inkMkLst>
        </pc:inkChg>
        <pc:inkChg chg="add del">
          <ac:chgData name="Venkatasubramanian, Mani V." userId="fbe5ce37-0145-4c31-b84a-b36f8beac5f3" providerId="ADAL" clId="{40695BED-C83E-804C-B5D4-BA382369755C}" dt="2023-04-04T14:55:09.494" v="441"/>
          <ac:inkMkLst>
            <pc:docMk/>
            <pc:sldMk cId="2131344938" sldId="275"/>
            <ac:inkMk id="178" creationId="{A55325CF-D149-1192-9172-409342FD92D8}"/>
          </ac:inkMkLst>
        </pc:inkChg>
        <pc:inkChg chg="add del">
          <ac:chgData name="Venkatasubramanian, Mani V." userId="fbe5ce37-0145-4c31-b84a-b36f8beac5f3" providerId="ADAL" clId="{40695BED-C83E-804C-B5D4-BA382369755C}" dt="2023-04-04T14:55:09.494" v="441"/>
          <ac:inkMkLst>
            <pc:docMk/>
            <pc:sldMk cId="2131344938" sldId="275"/>
            <ac:inkMk id="179" creationId="{BEB69160-A837-996F-7559-BDFE27BC4BC1}"/>
          </ac:inkMkLst>
        </pc:inkChg>
        <pc:inkChg chg="add reco">
          <ac:chgData name="Venkatasubramanian, Mani V." userId="fbe5ce37-0145-4c31-b84a-b36f8beac5f3" providerId="ADAL" clId="{40695BED-C83E-804C-B5D4-BA382369755C}" dt="2023-04-04T14:55:09.494" v="441"/>
          <ac:inkMkLst>
            <pc:docMk/>
            <pc:sldMk cId="2131344938" sldId="275"/>
            <ac:inkMk id="180" creationId="{44C2355F-A0F1-C426-9689-CB6F44078F24}"/>
          </ac:inkMkLst>
        </pc:inkChg>
        <pc:inkChg chg="add">
          <ac:chgData name="Venkatasubramanian, Mani V." userId="fbe5ce37-0145-4c31-b84a-b36f8beac5f3" providerId="ADAL" clId="{40695BED-C83E-804C-B5D4-BA382369755C}" dt="2023-04-04T14:55:18.364" v="442"/>
          <ac:inkMkLst>
            <pc:docMk/>
            <pc:sldMk cId="2131344938" sldId="275"/>
            <ac:inkMk id="181" creationId="{538F79CE-DF8B-A2CF-9403-35895D31DD7E}"/>
          </ac:inkMkLst>
        </pc:inkChg>
        <pc:inkChg chg="add">
          <ac:chgData name="Venkatasubramanian, Mani V." userId="fbe5ce37-0145-4c31-b84a-b36f8beac5f3" providerId="ADAL" clId="{40695BED-C83E-804C-B5D4-BA382369755C}" dt="2023-04-04T14:55:53.009" v="443"/>
          <ac:inkMkLst>
            <pc:docMk/>
            <pc:sldMk cId="2131344938" sldId="275"/>
            <ac:inkMk id="182" creationId="{1F309510-72F1-39DC-8275-99BE73EEE8DB}"/>
          </ac:inkMkLst>
        </pc:inkChg>
        <pc:inkChg chg="add">
          <ac:chgData name="Venkatasubramanian, Mani V." userId="fbe5ce37-0145-4c31-b84a-b36f8beac5f3" providerId="ADAL" clId="{40695BED-C83E-804C-B5D4-BA382369755C}" dt="2023-04-04T14:55:55.003" v="444"/>
          <ac:inkMkLst>
            <pc:docMk/>
            <pc:sldMk cId="2131344938" sldId="275"/>
            <ac:inkMk id="183" creationId="{A9CC4EFB-8DE1-DEFF-0856-08BC7D28FD3E}"/>
          </ac:inkMkLst>
        </pc:inkChg>
        <pc:inkChg chg="add del">
          <ac:chgData name="Venkatasubramanian, Mani V." userId="fbe5ce37-0145-4c31-b84a-b36f8beac5f3" providerId="ADAL" clId="{40695BED-C83E-804C-B5D4-BA382369755C}" dt="2023-04-04T14:56:01.833" v="452"/>
          <ac:inkMkLst>
            <pc:docMk/>
            <pc:sldMk cId="2131344938" sldId="275"/>
            <ac:inkMk id="184" creationId="{0644C521-339B-0168-B6C9-D8CE3A215CF5}"/>
          </ac:inkMkLst>
        </pc:inkChg>
        <pc:inkChg chg="add del">
          <ac:chgData name="Venkatasubramanian, Mani V." userId="fbe5ce37-0145-4c31-b84a-b36f8beac5f3" providerId="ADAL" clId="{40695BED-C83E-804C-B5D4-BA382369755C}" dt="2023-04-04T14:56:01.833" v="452"/>
          <ac:inkMkLst>
            <pc:docMk/>
            <pc:sldMk cId="2131344938" sldId="275"/>
            <ac:inkMk id="185" creationId="{7683FA45-B0D2-775D-1CAD-692A814F1B5E}"/>
          </ac:inkMkLst>
        </pc:inkChg>
        <pc:inkChg chg="add del">
          <ac:chgData name="Venkatasubramanian, Mani V." userId="fbe5ce37-0145-4c31-b84a-b36f8beac5f3" providerId="ADAL" clId="{40695BED-C83E-804C-B5D4-BA382369755C}" dt="2023-04-04T14:56:01.833" v="452"/>
          <ac:inkMkLst>
            <pc:docMk/>
            <pc:sldMk cId="2131344938" sldId="275"/>
            <ac:inkMk id="186" creationId="{6F44A769-89D4-8AE6-E0A5-E258BB7EA2DD}"/>
          </ac:inkMkLst>
        </pc:inkChg>
        <pc:inkChg chg="add del">
          <ac:chgData name="Venkatasubramanian, Mani V." userId="fbe5ce37-0145-4c31-b84a-b36f8beac5f3" providerId="ADAL" clId="{40695BED-C83E-804C-B5D4-BA382369755C}" dt="2023-04-04T14:56:01.833" v="452"/>
          <ac:inkMkLst>
            <pc:docMk/>
            <pc:sldMk cId="2131344938" sldId="275"/>
            <ac:inkMk id="187" creationId="{B817897F-A498-4C8F-EE73-48F6B48B7C71}"/>
          </ac:inkMkLst>
        </pc:inkChg>
        <pc:inkChg chg="add del">
          <ac:chgData name="Venkatasubramanian, Mani V." userId="fbe5ce37-0145-4c31-b84a-b36f8beac5f3" providerId="ADAL" clId="{40695BED-C83E-804C-B5D4-BA382369755C}" dt="2023-04-04T14:56:01.833" v="452"/>
          <ac:inkMkLst>
            <pc:docMk/>
            <pc:sldMk cId="2131344938" sldId="275"/>
            <ac:inkMk id="188" creationId="{B83D6FA0-0F73-B2B9-0598-2A0F31E33A5B}"/>
          </ac:inkMkLst>
        </pc:inkChg>
        <pc:inkChg chg="add del">
          <ac:chgData name="Venkatasubramanian, Mani V." userId="fbe5ce37-0145-4c31-b84a-b36f8beac5f3" providerId="ADAL" clId="{40695BED-C83E-804C-B5D4-BA382369755C}" dt="2023-04-04T14:56:01.833" v="452"/>
          <ac:inkMkLst>
            <pc:docMk/>
            <pc:sldMk cId="2131344938" sldId="275"/>
            <ac:inkMk id="189" creationId="{5181E96A-C969-3C47-E04D-B9535A30ABBB}"/>
          </ac:inkMkLst>
        </pc:inkChg>
        <pc:inkChg chg="add del">
          <ac:chgData name="Venkatasubramanian, Mani V." userId="fbe5ce37-0145-4c31-b84a-b36f8beac5f3" providerId="ADAL" clId="{40695BED-C83E-804C-B5D4-BA382369755C}" dt="2023-04-04T14:56:01.833" v="452"/>
          <ac:inkMkLst>
            <pc:docMk/>
            <pc:sldMk cId="2131344938" sldId="275"/>
            <ac:inkMk id="190" creationId="{89B2DE85-A6CD-4BEC-2EAD-6D0C99660D21}"/>
          </ac:inkMkLst>
        </pc:inkChg>
        <pc:inkChg chg="add reco">
          <ac:chgData name="Venkatasubramanian, Mani V." userId="fbe5ce37-0145-4c31-b84a-b36f8beac5f3" providerId="ADAL" clId="{40695BED-C83E-804C-B5D4-BA382369755C}" dt="2023-04-04T14:56:01.833" v="452"/>
          <ac:inkMkLst>
            <pc:docMk/>
            <pc:sldMk cId="2131344938" sldId="275"/>
            <ac:inkMk id="191" creationId="{7C0B3715-5622-D03F-10B3-38D6233F442D}"/>
          </ac:inkMkLst>
        </pc:inkChg>
        <pc:inkChg chg="add del">
          <ac:chgData name="Venkatasubramanian, Mani V." userId="fbe5ce37-0145-4c31-b84a-b36f8beac5f3" providerId="ADAL" clId="{40695BED-C83E-804C-B5D4-BA382369755C}" dt="2023-04-04T14:56:20.045" v="473"/>
          <ac:inkMkLst>
            <pc:docMk/>
            <pc:sldMk cId="2131344938" sldId="275"/>
            <ac:inkMk id="192" creationId="{5BFDAE71-4CDA-4488-05E5-189C248A7A72}"/>
          </ac:inkMkLst>
        </pc:inkChg>
        <pc:inkChg chg="add del">
          <ac:chgData name="Venkatasubramanian, Mani V." userId="fbe5ce37-0145-4c31-b84a-b36f8beac5f3" providerId="ADAL" clId="{40695BED-C83E-804C-B5D4-BA382369755C}" dt="2023-04-04T14:56:20.045" v="473"/>
          <ac:inkMkLst>
            <pc:docMk/>
            <pc:sldMk cId="2131344938" sldId="275"/>
            <ac:inkMk id="193" creationId="{45BD2586-8B51-AE04-49CD-CCC34E5AAEE1}"/>
          </ac:inkMkLst>
        </pc:inkChg>
        <pc:inkChg chg="add del">
          <ac:chgData name="Venkatasubramanian, Mani V." userId="fbe5ce37-0145-4c31-b84a-b36f8beac5f3" providerId="ADAL" clId="{40695BED-C83E-804C-B5D4-BA382369755C}" dt="2023-04-04T14:56:20.045" v="473"/>
          <ac:inkMkLst>
            <pc:docMk/>
            <pc:sldMk cId="2131344938" sldId="275"/>
            <ac:inkMk id="194" creationId="{B849E8A3-C169-A7D7-5475-C457C1063617}"/>
          </ac:inkMkLst>
        </pc:inkChg>
        <pc:inkChg chg="add del">
          <ac:chgData name="Venkatasubramanian, Mani V." userId="fbe5ce37-0145-4c31-b84a-b36f8beac5f3" providerId="ADAL" clId="{40695BED-C83E-804C-B5D4-BA382369755C}" dt="2023-04-04T14:56:20.045" v="473"/>
          <ac:inkMkLst>
            <pc:docMk/>
            <pc:sldMk cId="2131344938" sldId="275"/>
            <ac:inkMk id="195" creationId="{356E6813-EC38-D851-8B69-020EFFB08EDF}"/>
          </ac:inkMkLst>
        </pc:inkChg>
        <pc:inkChg chg="add del">
          <ac:chgData name="Venkatasubramanian, Mani V." userId="fbe5ce37-0145-4c31-b84a-b36f8beac5f3" providerId="ADAL" clId="{40695BED-C83E-804C-B5D4-BA382369755C}" dt="2023-04-04T14:56:20.045" v="473"/>
          <ac:inkMkLst>
            <pc:docMk/>
            <pc:sldMk cId="2131344938" sldId="275"/>
            <ac:inkMk id="196" creationId="{5CC9B681-B88F-199B-F22A-5AD0F33EA91F}"/>
          </ac:inkMkLst>
        </pc:inkChg>
        <pc:inkChg chg="add del">
          <ac:chgData name="Venkatasubramanian, Mani V." userId="fbe5ce37-0145-4c31-b84a-b36f8beac5f3" providerId="ADAL" clId="{40695BED-C83E-804C-B5D4-BA382369755C}" dt="2023-04-04T14:56:20.045" v="473"/>
          <ac:inkMkLst>
            <pc:docMk/>
            <pc:sldMk cId="2131344938" sldId="275"/>
            <ac:inkMk id="197" creationId="{FBA6442B-D518-7B11-D293-ED0AD20855C6}"/>
          </ac:inkMkLst>
        </pc:inkChg>
        <pc:inkChg chg="add del">
          <ac:chgData name="Venkatasubramanian, Mani V." userId="fbe5ce37-0145-4c31-b84a-b36f8beac5f3" providerId="ADAL" clId="{40695BED-C83E-804C-B5D4-BA382369755C}" dt="2023-04-04T14:56:20.045" v="473"/>
          <ac:inkMkLst>
            <pc:docMk/>
            <pc:sldMk cId="2131344938" sldId="275"/>
            <ac:inkMk id="198" creationId="{FE75B4DC-3D15-4FBB-40F5-852B292F71C0}"/>
          </ac:inkMkLst>
        </pc:inkChg>
        <pc:inkChg chg="add del">
          <ac:chgData name="Venkatasubramanian, Mani V." userId="fbe5ce37-0145-4c31-b84a-b36f8beac5f3" providerId="ADAL" clId="{40695BED-C83E-804C-B5D4-BA382369755C}" dt="2023-04-04T14:56:20.045" v="473"/>
          <ac:inkMkLst>
            <pc:docMk/>
            <pc:sldMk cId="2131344938" sldId="275"/>
            <ac:inkMk id="199" creationId="{AE228740-A06B-635C-71C5-7CD374E8B34A}"/>
          </ac:inkMkLst>
        </pc:inkChg>
        <pc:inkChg chg="add del">
          <ac:chgData name="Venkatasubramanian, Mani V." userId="fbe5ce37-0145-4c31-b84a-b36f8beac5f3" providerId="ADAL" clId="{40695BED-C83E-804C-B5D4-BA382369755C}" dt="2023-04-04T14:56:20.045" v="473"/>
          <ac:inkMkLst>
            <pc:docMk/>
            <pc:sldMk cId="2131344938" sldId="275"/>
            <ac:inkMk id="200" creationId="{9D79A6A4-3A62-D73C-3E31-43F877640DB2}"/>
          </ac:inkMkLst>
        </pc:inkChg>
        <pc:inkChg chg="add del">
          <ac:chgData name="Venkatasubramanian, Mani V." userId="fbe5ce37-0145-4c31-b84a-b36f8beac5f3" providerId="ADAL" clId="{40695BED-C83E-804C-B5D4-BA382369755C}" dt="2023-04-04T14:56:20.045" v="473"/>
          <ac:inkMkLst>
            <pc:docMk/>
            <pc:sldMk cId="2131344938" sldId="275"/>
            <ac:inkMk id="201" creationId="{2F9E0F10-640D-CAD7-3954-D06D66DD7141}"/>
          </ac:inkMkLst>
        </pc:inkChg>
        <pc:inkChg chg="add del">
          <ac:chgData name="Venkatasubramanian, Mani V." userId="fbe5ce37-0145-4c31-b84a-b36f8beac5f3" providerId="ADAL" clId="{40695BED-C83E-804C-B5D4-BA382369755C}" dt="2023-04-04T14:56:20.045" v="473"/>
          <ac:inkMkLst>
            <pc:docMk/>
            <pc:sldMk cId="2131344938" sldId="275"/>
            <ac:inkMk id="202" creationId="{F3B85570-81E7-A183-2E7B-3CB9558C6D02}"/>
          </ac:inkMkLst>
        </pc:inkChg>
        <pc:inkChg chg="add del">
          <ac:chgData name="Venkatasubramanian, Mani V." userId="fbe5ce37-0145-4c31-b84a-b36f8beac5f3" providerId="ADAL" clId="{40695BED-C83E-804C-B5D4-BA382369755C}" dt="2023-04-04T14:56:20.045" v="473"/>
          <ac:inkMkLst>
            <pc:docMk/>
            <pc:sldMk cId="2131344938" sldId="275"/>
            <ac:inkMk id="203" creationId="{28F1EBA9-7A7A-7E11-43DB-02D5E2F046C5}"/>
          </ac:inkMkLst>
        </pc:inkChg>
        <pc:inkChg chg="add del">
          <ac:chgData name="Venkatasubramanian, Mani V." userId="fbe5ce37-0145-4c31-b84a-b36f8beac5f3" providerId="ADAL" clId="{40695BED-C83E-804C-B5D4-BA382369755C}" dt="2023-04-04T14:56:20.045" v="473"/>
          <ac:inkMkLst>
            <pc:docMk/>
            <pc:sldMk cId="2131344938" sldId="275"/>
            <ac:inkMk id="204" creationId="{FD7E2B7A-26D6-367A-196C-27B6BB801891}"/>
          </ac:inkMkLst>
        </pc:inkChg>
        <pc:inkChg chg="add del">
          <ac:chgData name="Venkatasubramanian, Mani V." userId="fbe5ce37-0145-4c31-b84a-b36f8beac5f3" providerId="ADAL" clId="{40695BED-C83E-804C-B5D4-BA382369755C}" dt="2023-04-04T14:56:20.045" v="473"/>
          <ac:inkMkLst>
            <pc:docMk/>
            <pc:sldMk cId="2131344938" sldId="275"/>
            <ac:inkMk id="205" creationId="{1E6E60A0-C3B5-6B12-6A43-E53853BD2EAD}"/>
          </ac:inkMkLst>
        </pc:inkChg>
        <pc:inkChg chg="add del">
          <ac:chgData name="Venkatasubramanian, Mani V." userId="fbe5ce37-0145-4c31-b84a-b36f8beac5f3" providerId="ADAL" clId="{40695BED-C83E-804C-B5D4-BA382369755C}" dt="2023-04-04T14:56:20.045" v="473"/>
          <ac:inkMkLst>
            <pc:docMk/>
            <pc:sldMk cId="2131344938" sldId="275"/>
            <ac:inkMk id="206" creationId="{D56D574D-2807-BB23-15A7-853E869BBEB1}"/>
          </ac:inkMkLst>
        </pc:inkChg>
        <pc:inkChg chg="add del">
          <ac:chgData name="Venkatasubramanian, Mani V." userId="fbe5ce37-0145-4c31-b84a-b36f8beac5f3" providerId="ADAL" clId="{40695BED-C83E-804C-B5D4-BA382369755C}" dt="2023-04-04T14:56:20.045" v="473"/>
          <ac:inkMkLst>
            <pc:docMk/>
            <pc:sldMk cId="2131344938" sldId="275"/>
            <ac:inkMk id="207" creationId="{8574C9A5-8531-9E36-2FFA-98DC2C33D0F2}"/>
          </ac:inkMkLst>
        </pc:inkChg>
        <pc:inkChg chg="add del">
          <ac:chgData name="Venkatasubramanian, Mani V." userId="fbe5ce37-0145-4c31-b84a-b36f8beac5f3" providerId="ADAL" clId="{40695BED-C83E-804C-B5D4-BA382369755C}" dt="2023-04-04T14:56:20.045" v="473"/>
          <ac:inkMkLst>
            <pc:docMk/>
            <pc:sldMk cId="2131344938" sldId="275"/>
            <ac:inkMk id="208" creationId="{190FE7F0-6FC8-B156-9086-954EB9A5E403}"/>
          </ac:inkMkLst>
        </pc:inkChg>
        <pc:inkChg chg="add del">
          <ac:chgData name="Venkatasubramanian, Mani V." userId="fbe5ce37-0145-4c31-b84a-b36f8beac5f3" providerId="ADAL" clId="{40695BED-C83E-804C-B5D4-BA382369755C}" dt="2023-04-04T14:56:20.045" v="473"/>
          <ac:inkMkLst>
            <pc:docMk/>
            <pc:sldMk cId="2131344938" sldId="275"/>
            <ac:inkMk id="209" creationId="{0E7C1923-7A5B-1491-4EFC-E1A64302E44B}"/>
          </ac:inkMkLst>
        </pc:inkChg>
        <pc:inkChg chg="add del">
          <ac:chgData name="Venkatasubramanian, Mani V." userId="fbe5ce37-0145-4c31-b84a-b36f8beac5f3" providerId="ADAL" clId="{40695BED-C83E-804C-B5D4-BA382369755C}" dt="2023-04-04T14:56:20.045" v="473"/>
          <ac:inkMkLst>
            <pc:docMk/>
            <pc:sldMk cId="2131344938" sldId="275"/>
            <ac:inkMk id="210" creationId="{B65807F0-C151-423A-16BE-11402584112B}"/>
          </ac:inkMkLst>
        </pc:inkChg>
        <pc:inkChg chg="add del">
          <ac:chgData name="Venkatasubramanian, Mani V." userId="fbe5ce37-0145-4c31-b84a-b36f8beac5f3" providerId="ADAL" clId="{40695BED-C83E-804C-B5D4-BA382369755C}" dt="2023-04-04T14:56:20.045" v="473"/>
          <ac:inkMkLst>
            <pc:docMk/>
            <pc:sldMk cId="2131344938" sldId="275"/>
            <ac:inkMk id="211" creationId="{A5D1D00E-B004-FF15-8A20-456E03CFEC93}"/>
          </ac:inkMkLst>
        </pc:inkChg>
        <pc:inkChg chg="add reco">
          <ac:chgData name="Venkatasubramanian, Mani V." userId="fbe5ce37-0145-4c31-b84a-b36f8beac5f3" providerId="ADAL" clId="{40695BED-C83E-804C-B5D4-BA382369755C}" dt="2023-04-04T14:56:20.045" v="473"/>
          <ac:inkMkLst>
            <pc:docMk/>
            <pc:sldMk cId="2131344938" sldId="275"/>
            <ac:inkMk id="212" creationId="{972BBE3D-3742-C9C5-2B4C-B5517E38369E}"/>
          </ac:inkMkLst>
        </pc:inkChg>
      </pc:sldChg>
      <pc:sldChg chg="addSp delSp">
        <pc:chgData name="Venkatasubramanian, Mani V." userId="fbe5ce37-0145-4c31-b84a-b36f8beac5f3" providerId="ADAL" clId="{40695BED-C83E-804C-B5D4-BA382369755C}" dt="2023-04-04T15:05:55.155" v="698"/>
        <pc:sldMkLst>
          <pc:docMk/>
          <pc:sldMk cId="3416270682" sldId="276"/>
        </pc:sldMkLst>
        <pc:inkChg chg="add del">
          <ac:chgData name="Venkatasubramanian, Mani V." userId="fbe5ce37-0145-4c31-b84a-b36f8beac5f3" providerId="ADAL" clId="{40695BED-C83E-804C-B5D4-BA382369755C}" dt="2023-04-04T14:56:31.388" v="492"/>
          <ac:inkMkLst>
            <pc:docMk/>
            <pc:sldMk cId="3416270682" sldId="276"/>
            <ac:inkMk id="2" creationId="{E02A5BB2-0C17-F10D-8EFE-3323B3A7CC66}"/>
          </ac:inkMkLst>
        </pc:inkChg>
        <pc:inkChg chg="add del">
          <ac:chgData name="Venkatasubramanian, Mani V." userId="fbe5ce37-0145-4c31-b84a-b36f8beac5f3" providerId="ADAL" clId="{40695BED-C83E-804C-B5D4-BA382369755C}" dt="2023-04-04T14:56:31.388" v="492"/>
          <ac:inkMkLst>
            <pc:docMk/>
            <pc:sldMk cId="3416270682" sldId="276"/>
            <ac:inkMk id="3" creationId="{D9E6933F-9236-8ADC-66FE-C3530ABEABFE}"/>
          </ac:inkMkLst>
        </pc:inkChg>
        <pc:inkChg chg="add del">
          <ac:chgData name="Venkatasubramanian, Mani V." userId="fbe5ce37-0145-4c31-b84a-b36f8beac5f3" providerId="ADAL" clId="{40695BED-C83E-804C-B5D4-BA382369755C}" dt="2023-04-04T14:56:31.388" v="492"/>
          <ac:inkMkLst>
            <pc:docMk/>
            <pc:sldMk cId="3416270682" sldId="276"/>
            <ac:inkMk id="4" creationId="{ECDB25D3-FC22-8CFD-63DC-A88980A78682}"/>
          </ac:inkMkLst>
        </pc:inkChg>
        <pc:inkChg chg="add del">
          <ac:chgData name="Venkatasubramanian, Mani V." userId="fbe5ce37-0145-4c31-b84a-b36f8beac5f3" providerId="ADAL" clId="{40695BED-C83E-804C-B5D4-BA382369755C}" dt="2023-04-04T14:56:31.388" v="492"/>
          <ac:inkMkLst>
            <pc:docMk/>
            <pc:sldMk cId="3416270682" sldId="276"/>
            <ac:inkMk id="5" creationId="{CEF97777-E00D-FF10-475C-82B300B24C04}"/>
          </ac:inkMkLst>
        </pc:inkChg>
        <pc:inkChg chg="add del">
          <ac:chgData name="Venkatasubramanian, Mani V." userId="fbe5ce37-0145-4c31-b84a-b36f8beac5f3" providerId="ADAL" clId="{40695BED-C83E-804C-B5D4-BA382369755C}" dt="2023-04-04T14:56:31.388" v="492"/>
          <ac:inkMkLst>
            <pc:docMk/>
            <pc:sldMk cId="3416270682" sldId="276"/>
            <ac:inkMk id="6" creationId="{6382E17F-C530-0102-D14D-7C5D3E7EBB48}"/>
          </ac:inkMkLst>
        </pc:inkChg>
        <pc:inkChg chg="add del">
          <ac:chgData name="Venkatasubramanian, Mani V." userId="fbe5ce37-0145-4c31-b84a-b36f8beac5f3" providerId="ADAL" clId="{40695BED-C83E-804C-B5D4-BA382369755C}" dt="2023-04-04T14:56:31.388" v="492"/>
          <ac:inkMkLst>
            <pc:docMk/>
            <pc:sldMk cId="3416270682" sldId="276"/>
            <ac:inkMk id="7" creationId="{BD85A170-BC48-FEFA-5242-A8CCFF2920B0}"/>
          </ac:inkMkLst>
        </pc:inkChg>
        <pc:inkChg chg="add del">
          <ac:chgData name="Venkatasubramanian, Mani V." userId="fbe5ce37-0145-4c31-b84a-b36f8beac5f3" providerId="ADAL" clId="{40695BED-C83E-804C-B5D4-BA382369755C}" dt="2023-04-04T14:56:31.388" v="492"/>
          <ac:inkMkLst>
            <pc:docMk/>
            <pc:sldMk cId="3416270682" sldId="276"/>
            <ac:inkMk id="8" creationId="{6002F3AC-4D9A-FB33-B4AD-86D6BA489858}"/>
          </ac:inkMkLst>
        </pc:inkChg>
        <pc:inkChg chg="add del">
          <ac:chgData name="Venkatasubramanian, Mani V." userId="fbe5ce37-0145-4c31-b84a-b36f8beac5f3" providerId="ADAL" clId="{40695BED-C83E-804C-B5D4-BA382369755C}" dt="2023-04-04T14:56:31.388" v="492"/>
          <ac:inkMkLst>
            <pc:docMk/>
            <pc:sldMk cId="3416270682" sldId="276"/>
            <ac:inkMk id="9" creationId="{BA6C497A-889F-28E9-CD5C-E33821794434}"/>
          </ac:inkMkLst>
        </pc:inkChg>
        <pc:inkChg chg="add del">
          <ac:chgData name="Venkatasubramanian, Mani V." userId="fbe5ce37-0145-4c31-b84a-b36f8beac5f3" providerId="ADAL" clId="{40695BED-C83E-804C-B5D4-BA382369755C}" dt="2023-04-04T14:56:31.388" v="492"/>
          <ac:inkMkLst>
            <pc:docMk/>
            <pc:sldMk cId="3416270682" sldId="276"/>
            <ac:inkMk id="10" creationId="{C553527F-AFAA-E29A-8BF0-9ED8239C246F}"/>
          </ac:inkMkLst>
        </pc:inkChg>
        <pc:inkChg chg="add del">
          <ac:chgData name="Venkatasubramanian, Mani V." userId="fbe5ce37-0145-4c31-b84a-b36f8beac5f3" providerId="ADAL" clId="{40695BED-C83E-804C-B5D4-BA382369755C}" dt="2023-04-04T14:56:31.388" v="492"/>
          <ac:inkMkLst>
            <pc:docMk/>
            <pc:sldMk cId="3416270682" sldId="276"/>
            <ac:inkMk id="11" creationId="{B3B6114D-0A61-54B6-7D47-098D18FA2BD5}"/>
          </ac:inkMkLst>
        </pc:inkChg>
        <pc:inkChg chg="add del">
          <ac:chgData name="Venkatasubramanian, Mani V." userId="fbe5ce37-0145-4c31-b84a-b36f8beac5f3" providerId="ADAL" clId="{40695BED-C83E-804C-B5D4-BA382369755C}" dt="2023-04-04T14:56:31.388" v="492"/>
          <ac:inkMkLst>
            <pc:docMk/>
            <pc:sldMk cId="3416270682" sldId="276"/>
            <ac:inkMk id="12" creationId="{6793A7EF-E378-8A4F-AD7C-37B31E51E1F5}"/>
          </ac:inkMkLst>
        </pc:inkChg>
        <pc:inkChg chg="add del">
          <ac:chgData name="Venkatasubramanian, Mani V." userId="fbe5ce37-0145-4c31-b84a-b36f8beac5f3" providerId="ADAL" clId="{40695BED-C83E-804C-B5D4-BA382369755C}" dt="2023-04-04T14:56:31.388" v="492"/>
          <ac:inkMkLst>
            <pc:docMk/>
            <pc:sldMk cId="3416270682" sldId="276"/>
            <ac:inkMk id="13" creationId="{252DD980-851E-73EF-C787-90FB4ACCC0C3}"/>
          </ac:inkMkLst>
        </pc:inkChg>
        <pc:inkChg chg="add del">
          <ac:chgData name="Venkatasubramanian, Mani V." userId="fbe5ce37-0145-4c31-b84a-b36f8beac5f3" providerId="ADAL" clId="{40695BED-C83E-804C-B5D4-BA382369755C}" dt="2023-04-04T14:56:31.388" v="492"/>
          <ac:inkMkLst>
            <pc:docMk/>
            <pc:sldMk cId="3416270682" sldId="276"/>
            <ac:inkMk id="14" creationId="{52843AFE-22E1-A460-C3E2-E5504E897521}"/>
          </ac:inkMkLst>
        </pc:inkChg>
        <pc:inkChg chg="add del">
          <ac:chgData name="Venkatasubramanian, Mani V." userId="fbe5ce37-0145-4c31-b84a-b36f8beac5f3" providerId="ADAL" clId="{40695BED-C83E-804C-B5D4-BA382369755C}" dt="2023-04-04T14:56:31.388" v="492"/>
          <ac:inkMkLst>
            <pc:docMk/>
            <pc:sldMk cId="3416270682" sldId="276"/>
            <ac:inkMk id="15" creationId="{86F02BBE-AAB4-A36D-4273-A70F477A506E}"/>
          </ac:inkMkLst>
        </pc:inkChg>
        <pc:inkChg chg="add del">
          <ac:chgData name="Venkatasubramanian, Mani V." userId="fbe5ce37-0145-4c31-b84a-b36f8beac5f3" providerId="ADAL" clId="{40695BED-C83E-804C-B5D4-BA382369755C}" dt="2023-04-04T14:56:31.388" v="492"/>
          <ac:inkMkLst>
            <pc:docMk/>
            <pc:sldMk cId="3416270682" sldId="276"/>
            <ac:inkMk id="16" creationId="{12AF8CFD-64B3-705A-10C3-CE0EA96018B2}"/>
          </ac:inkMkLst>
        </pc:inkChg>
        <pc:inkChg chg="add del">
          <ac:chgData name="Venkatasubramanian, Mani V." userId="fbe5ce37-0145-4c31-b84a-b36f8beac5f3" providerId="ADAL" clId="{40695BED-C83E-804C-B5D4-BA382369755C}" dt="2023-04-04T14:56:31.388" v="492"/>
          <ac:inkMkLst>
            <pc:docMk/>
            <pc:sldMk cId="3416270682" sldId="276"/>
            <ac:inkMk id="17" creationId="{F7446059-69A6-0070-BA17-02F6721A1CE3}"/>
          </ac:inkMkLst>
        </pc:inkChg>
        <pc:inkChg chg="add del">
          <ac:chgData name="Venkatasubramanian, Mani V." userId="fbe5ce37-0145-4c31-b84a-b36f8beac5f3" providerId="ADAL" clId="{40695BED-C83E-804C-B5D4-BA382369755C}" dt="2023-04-04T14:56:31.388" v="492"/>
          <ac:inkMkLst>
            <pc:docMk/>
            <pc:sldMk cId="3416270682" sldId="276"/>
            <ac:inkMk id="18" creationId="{8B26EA1E-7738-B6CB-D3A7-7833E79323F5}"/>
          </ac:inkMkLst>
        </pc:inkChg>
        <pc:inkChg chg="add del">
          <ac:chgData name="Venkatasubramanian, Mani V." userId="fbe5ce37-0145-4c31-b84a-b36f8beac5f3" providerId="ADAL" clId="{40695BED-C83E-804C-B5D4-BA382369755C}" dt="2023-04-04T14:56:31.388" v="492"/>
          <ac:inkMkLst>
            <pc:docMk/>
            <pc:sldMk cId="3416270682" sldId="276"/>
            <ac:inkMk id="19" creationId="{EEE56591-2B0C-0715-8693-1DACA191BF3B}"/>
          </ac:inkMkLst>
        </pc:inkChg>
        <pc:inkChg chg="add reco">
          <ac:chgData name="Venkatasubramanian, Mani V." userId="fbe5ce37-0145-4c31-b84a-b36f8beac5f3" providerId="ADAL" clId="{40695BED-C83E-804C-B5D4-BA382369755C}" dt="2023-04-04T14:56:31.388" v="492"/>
          <ac:inkMkLst>
            <pc:docMk/>
            <pc:sldMk cId="3416270682" sldId="276"/>
            <ac:inkMk id="20" creationId="{CF53D7DA-DF94-3225-E71D-7718F9553520}"/>
          </ac:inkMkLst>
        </pc:inkChg>
        <pc:inkChg chg="add del">
          <ac:chgData name="Venkatasubramanian, Mani V." userId="fbe5ce37-0145-4c31-b84a-b36f8beac5f3" providerId="ADAL" clId="{40695BED-C83E-804C-B5D4-BA382369755C}" dt="2023-04-04T14:56:51.698" v="505"/>
          <ac:inkMkLst>
            <pc:docMk/>
            <pc:sldMk cId="3416270682" sldId="276"/>
            <ac:inkMk id="21" creationId="{3E4CE5C9-C4FB-F9DD-FF79-8ADF42FF4118}"/>
          </ac:inkMkLst>
        </pc:inkChg>
        <pc:inkChg chg="add del">
          <ac:chgData name="Venkatasubramanian, Mani V." userId="fbe5ce37-0145-4c31-b84a-b36f8beac5f3" providerId="ADAL" clId="{40695BED-C83E-804C-B5D4-BA382369755C}" dt="2023-04-04T14:56:51.698" v="505"/>
          <ac:inkMkLst>
            <pc:docMk/>
            <pc:sldMk cId="3416270682" sldId="276"/>
            <ac:inkMk id="22" creationId="{12258055-9412-4892-44F8-0E6B66B1DFF0}"/>
          </ac:inkMkLst>
        </pc:inkChg>
        <pc:inkChg chg="add del">
          <ac:chgData name="Venkatasubramanian, Mani V." userId="fbe5ce37-0145-4c31-b84a-b36f8beac5f3" providerId="ADAL" clId="{40695BED-C83E-804C-B5D4-BA382369755C}" dt="2023-04-04T14:56:51.698" v="505"/>
          <ac:inkMkLst>
            <pc:docMk/>
            <pc:sldMk cId="3416270682" sldId="276"/>
            <ac:inkMk id="23" creationId="{A05022B9-AA8F-5C99-A272-A4716AD0ACA3}"/>
          </ac:inkMkLst>
        </pc:inkChg>
        <pc:inkChg chg="add del">
          <ac:chgData name="Venkatasubramanian, Mani V." userId="fbe5ce37-0145-4c31-b84a-b36f8beac5f3" providerId="ADAL" clId="{40695BED-C83E-804C-B5D4-BA382369755C}" dt="2023-04-04T14:56:51.698" v="505"/>
          <ac:inkMkLst>
            <pc:docMk/>
            <pc:sldMk cId="3416270682" sldId="276"/>
            <ac:inkMk id="24" creationId="{0FF31822-0653-AEA0-3EF3-C96D94F97208}"/>
          </ac:inkMkLst>
        </pc:inkChg>
        <pc:inkChg chg="add del">
          <ac:chgData name="Venkatasubramanian, Mani V." userId="fbe5ce37-0145-4c31-b84a-b36f8beac5f3" providerId="ADAL" clId="{40695BED-C83E-804C-B5D4-BA382369755C}" dt="2023-04-04T14:56:51.698" v="505"/>
          <ac:inkMkLst>
            <pc:docMk/>
            <pc:sldMk cId="3416270682" sldId="276"/>
            <ac:inkMk id="25" creationId="{E166FD12-D871-A08A-42A7-4EEF582CB029}"/>
          </ac:inkMkLst>
        </pc:inkChg>
        <pc:inkChg chg="add del">
          <ac:chgData name="Venkatasubramanian, Mani V." userId="fbe5ce37-0145-4c31-b84a-b36f8beac5f3" providerId="ADAL" clId="{40695BED-C83E-804C-B5D4-BA382369755C}" dt="2023-04-04T14:56:51.698" v="505"/>
          <ac:inkMkLst>
            <pc:docMk/>
            <pc:sldMk cId="3416270682" sldId="276"/>
            <ac:inkMk id="26" creationId="{8C119402-7A43-0918-E0F1-4D84EFF153CD}"/>
          </ac:inkMkLst>
        </pc:inkChg>
        <pc:inkChg chg="add del">
          <ac:chgData name="Venkatasubramanian, Mani V." userId="fbe5ce37-0145-4c31-b84a-b36f8beac5f3" providerId="ADAL" clId="{40695BED-C83E-804C-B5D4-BA382369755C}" dt="2023-04-04T14:56:51.698" v="505"/>
          <ac:inkMkLst>
            <pc:docMk/>
            <pc:sldMk cId="3416270682" sldId="276"/>
            <ac:inkMk id="27" creationId="{AF6E4B0E-45AE-2F76-A5D6-F434E4D14C15}"/>
          </ac:inkMkLst>
        </pc:inkChg>
        <pc:inkChg chg="add del">
          <ac:chgData name="Venkatasubramanian, Mani V." userId="fbe5ce37-0145-4c31-b84a-b36f8beac5f3" providerId="ADAL" clId="{40695BED-C83E-804C-B5D4-BA382369755C}" dt="2023-04-04T14:56:51.698" v="505"/>
          <ac:inkMkLst>
            <pc:docMk/>
            <pc:sldMk cId="3416270682" sldId="276"/>
            <ac:inkMk id="28" creationId="{C2889C1C-4E81-D2FA-ABD2-4DD887070E1D}"/>
          </ac:inkMkLst>
        </pc:inkChg>
        <pc:inkChg chg="add del">
          <ac:chgData name="Venkatasubramanian, Mani V." userId="fbe5ce37-0145-4c31-b84a-b36f8beac5f3" providerId="ADAL" clId="{40695BED-C83E-804C-B5D4-BA382369755C}" dt="2023-04-04T14:56:51.698" v="505"/>
          <ac:inkMkLst>
            <pc:docMk/>
            <pc:sldMk cId="3416270682" sldId="276"/>
            <ac:inkMk id="29" creationId="{5415F55A-9360-6D5C-E363-64913D024A86}"/>
          </ac:inkMkLst>
        </pc:inkChg>
        <pc:inkChg chg="add del">
          <ac:chgData name="Venkatasubramanian, Mani V." userId="fbe5ce37-0145-4c31-b84a-b36f8beac5f3" providerId="ADAL" clId="{40695BED-C83E-804C-B5D4-BA382369755C}" dt="2023-04-04T14:56:51.698" v="505"/>
          <ac:inkMkLst>
            <pc:docMk/>
            <pc:sldMk cId="3416270682" sldId="276"/>
            <ac:inkMk id="30" creationId="{AC1018E1-44F4-A153-1089-A17F980C9612}"/>
          </ac:inkMkLst>
        </pc:inkChg>
        <pc:inkChg chg="add del">
          <ac:chgData name="Venkatasubramanian, Mani V." userId="fbe5ce37-0145-4c31-b84a-b36f8beac5f3" providerId="ADAL" clId="{40695BED-C83E-804C-B5D4-BA382369755C}" dt="2023-04-04T14:56:51.698" v="505"/>
          <ac:inkMkLst>
            <pc:docMk/>
            <pc:sldMk cId="3416270682" sldId="276"/>
            <ac:inkMk id="31" creationId="{74802D7F-B8B6-07FC-9590-91E9BDDF8359}"/>
          </ac:inkMkLst>
        </pc:inkChg>
        <pc:inkChg chg="add del">
          <ac:chgData name="Venkatasubramanian, Mani V." userId="fbe5ce37-0145-4c31-b84a-b36f8beac5f3" providerId="ADAL" clId="{40695BED-C83E-804C-B5D4-BA382369755C}" dt="2023-04-04T14:56:51.698" v="505"/>
          <ac:inkMkLst>
            <pc:docMk/>
            <pc:sldMk cId="3416270682" sldId="276"/>
            <ac:inkMk id="32" creationId="{23BA69A5-C9E2-11F0-79D3-1E451BCDEBBA}"/>
          </ac:inkMkLst>
        </pc:inkChg>
        <pc:inkChg chg="add reco">
          <ac:chgData name="Venkatasubramanian, Mani V." userId="fbe5ce37-0145-4c31-b84a-b36f8beac5f3" providerId="ADAL" clId="{40695BED-C83E-804C-B5D4-BA382369755C}" dt="2023-04-04T14:56:51.698" v="505"/>
          <ac:inkMkLst>
            <pc:docMk/>
            <pc:sldMk cId="3416270682" sldId="276"/>
            <ac:inkMk id="33" creationId="{5922F8F3-8EC8-DCE4-3B03-55DE73894A1F}"/>
          </ac:inkMkLst>
        </pc:inkChg>
        <pc:inkChg chg="add del">
          <ac:chgData name="Venkatasubramanian, Mani V." userId="fbe5ce37-0145-4c31-b84a-b36f8beac5f3" providerId="ADAL" clId="{40695BED-C83E-804C-B5D4-BA382369755C}" dt="2023-04-04T14:56:56.612" v="517"/>
          <ac:inkMkLst>
            <pc:docMk/>
            <pc:sldMk cId="3416270682" sldId="276"/>
            <ac:inkMk id="34" creationId="{E7A0B46C-CFF8-6065-D0AB-570C57A0A408}"/>
          </ac:inkMkLst>
        </pc:inkChg>
        <pc:inkChg chg="add del">
          <ac:chgData name="Venkatasubramanian, Mani V." userId="fbe5ce37-0145-4c31-b84a-b36f8beac5f3" providerId="ADAL" clId="{40695BED-C83E-804C-B5D4-BA382369755C}" dt="2023-04-04T14:56:56.612" v="517"/>
          <ac:inkMkLst>
            <pc:docMk/>
            <pc:sldMk cId="3416270682" sldId="276"/>
            <ac:inkMk id="35" creationId="{3EBA20C8-3C36-1B21-1792-388A60DFB8AE}"/>
          </ac:inkMkLst>
        </pc:inkChg>
        <pc:inkChg chg="add del">
          <ac:chgData name="Venkatasubramanian, Mani V." userId="fbe5ce37-0145-4c31-b84a-b36f8beac5f3" providerId="ADAL" clId="{40695BED-C83E-804C-B5D4-BA382369755C}" dt="2023-04-04T14:56:56.612" v="517"/>
          <ac:inkMkLst>
            <pc:docMk/>
            <pc:sldMk cId="3416270682" sldId="276"/>
            <ac:inkMk id="36" creationId="{747B3D17-7BB2-407C-4B4E-9B5E0633CFAC}"/>
          </ac:inkMkLst>
        </pc:inkChg>
        <pc:inkChg chg="add del">
          <ac:chgData name="Venkatasubramanian, Mani V." userId="fbe5ce37-0145-4c31-b84a-b36f8beac5f3" providerId="ADAL" clId="{40695BED-C83E-804C-B5D4-BA382369755C}" dt="2023-04-04T14:56:56.612" v="517"/>
          <ac:inkMkLst>
            <pc:docMk/>
            <pc:sldMk cId="3416270682" sldId="276"/>
            <ac:inkMk id="37" creationId="{7C15738C-BD61-2DA7-49B2-E0098314F90A}"/>
          </ac:inkMkLst>
        </pc:inkChg>
        <pc:inkChg chg="add del">
          <ac:chgData name="Venkatasubramanian, Mani V." userId="fbe5ce37-0145-4c31-b84a-b36f8beac5f3" providerId="ADAL" clId="{40695BED-C83E-804C-B5D4-BA382369755C}" dt="2023-04-04T14:56:56.612" v="517"/>
          <ac:inkMkLst>
            <pc:docMk/>
            <pc:sldMk cId="3416270682" sldId="276"/>
            <ac:inkMk id="38" creationId="{CDF80012-7810-CEBF-BB01-981AE7DCE827}"/>
          </ac:inkMkLst>
        </pc:inkChg>
        <pc:inkChg chg="add del">
          <ac:chgData name="Venkatasubramanian, Mani V." userId="fbe5ce37-0145-4c31-b84a-b36f8beac5f3" providerId="ADAL" clId="{40695BED-C83E-804C-B5D4-BA382369755C}" dt="2023-04-04T14:56:56.612" v="517"/>
          <ac:inkMkLst>
            <pc:docMk/>
            <pc:sldMk cId="3416270682" sldId="276"/>
            <ac:inkMk id="39" creationId="{50C82A30-E6FB-4845-4E7F-AB78549D7A91}"/>
          </ac:inkMkLst>
        </pc:inkChg>
        <pc:inkChg chg="add del">
          <ac:chgData name="Venkatasubramanian, Mani V." userId="fbe5ce37-0145-4c31-b84a-b36f8beac5f3" providerId="ADAL" clId="{40695BED-C83E-804C-B5D4-BA382369755C}" dt="2023-04-04T14:56:56.612" v="517"/>
          <ac:inkMkLst>
            <pc:docMk/>
            <pc:sldMk cId="3416270682" sldId="276"/>
            <ac:inkMk id="40" creationId="{BE4A876F-5C5D-A8AE-B2D5-F80CF1D5091E}"/>
          </ac:inkMkLst>
        </pc:inkChg>
        <pc:inkChg chg="add del">
          <ac:chgData name="Venkatasubramanian, Mani V." userId="fbe5ce37-0145-4c31-b84a-b36f8beac5f3" providerId="ADAL" clId="{40695BED-C83E-804C-B5D4-BA382369755C}" dt="2023-04-04T14:56:56.612" v="517"/>
          <ac:inkMkLst>
            <pc:docMk/>
            <pc:sldMk cId="3416270682" sldId="276"/>
            <ac:inkMk id="41" creationId="{B1354CEC-558A-6F7F-6AE0-01C98ACB8056}"/>
          </ac:inkMkLst>
        </pc:inkChg>
        <pc:inkChg chg="add del">
          <ac:chgData name="Venkatasubramanian, Mani V." userId="fbe5ce37-0145-4c31-b84a-b36f8beac5f3" providerId="ADAL" clId="{40695BED-C83E-804C-B5D4-BA382369755C}" dt="2023-04-04T14:56:56.612" v="517"/>
          <ac:inkMkLst>
            <pc:docMk/>
            <pc:sldMk cId="3416270682" sldId="276"/>
            <ac:inkMk id="42" creationId="{53F9D8E3-8505-5030-F683-522B3D066B58}"/>
          </ac:inkMkLst>
        </pc:inkChg>
        <pc:inkChg chg="add del">
          <ac:chgData name="Venkatasubramanian, Mani V." userId="fbe5ce37-0145-4c31-b84a-b36f8beac5f3" providerId="ADAL" clId="{40695BED-C83E-804C-B5D4-BA382369755C}" dt="2023-04-04T14:56:56.612" v="517"/>
          <ac:inkMkLst>
            <pc:docMk/>
            <pc:sldMk cId="3416270682" sldId="276"/>
            <ac:inkMk id="43" creationId="{1E717853-49FA-795B-04A9-7019060F1EB9}"/>
          </ac:inkMkLst>
        </pc:inkChg>
        <pc:inkChg chg="add del">
          <ac:chgData name="Venkatasubramanian, Mani V." userId="fbe5ce37-0145-4c31-b84a-b36f8beac5f3" providerId="ADAL" clId="{40695BED-C83E-804C-B5D4-BA382369755C}" dt="2023-04-04T14:56:56.612" v="517"/>
          <ac:inkMkLst>
            <pc:docMk/>
            <pc:sldMk cId="3416270682" sldId="276"/>
            <ac:inkMk id="44" creationId="{231D18BE-111A-C295-DD48-F683637BB1ED}"/>
          </ac:inkMkLst>
        </pc:inkChg>
        <pc:inkChg chg="add reco">
          <ac:chgData name="Venkatasubramanian, Mani V." userId="fbe5ce37-0145-4c31-b84a-b36f8beac5f3" providerId="ADAL" clId="{40695BED-C83E-804C-B5D4-BA382369755C}" dt="2023-04-04T14:56:56.612" v="517"/>
          <ac:inkMkLst>
            <pc:docMk/>
            <pc:sldMk cId="3416270682" sldId="276"/>
            <ac:inkMk id="45" creationId="{D7687B2E-EC64-32F2-5ACC-C4A29437F87B}"/>
          </ac:inkMkLst>
        </pc:inkChg>
        <pc:inkChg chg="add">
          <ac:chgData name="Venkatasubramanian, Mani V." userId="fbe5ce37-0145-4c31-b84a-b36f8beac5f3" providerId="ADAL" clId="{40695BED-C83E-804C-B5D4-BA382369755C}" dt="2023-04-04T14:56:56.785" v="518"/>
          <ac:inkMkLst>
            <pc:docMk/>
            <pc:sldMk cId="3416270682" sldId="276"/>
            <ac:inkMk id="46" creationId="{C3F1AFEB-C238-F586-A4F7-99C7AD894D7F}"/>
          </ac:inkMkLst>
        </pc:inkChg>
        <pc:inkChg chg="add del">
          <ac:chgData name="Venkatasubramanian, Mani V." userId="fbe5ce37-0145-4c31-b84a-b36f8beac5f3" providerId="ADAL" clId="{40695BED-C83E-804C-B5D4-BA382369755C}" dt="2023-04-04T14:57:02.246" v="532"/>
          <ac:inkMkLst>
            <pc:docMk/>
            <pc:sldMk cId="3416270682" sldId="276"/>
            <ac:inkMk id="47" creationId="{94E638E5-26D8-93DD-1F3E-546C49CD5733}"/>
          </ac:inkMkLst>
        </pc:inkChg>
        <pc:inkChg chg="add del">
          <ac:chgData name="Venkatasubramanian, Mani V." userId="fbe5ce37-0145-4c31-b84a-b36f8beac5f3" providerId="ADAL" clId="{40695BED-C83E-804C-B5D4-BA382369755C}" dt="2023-04-04T14:57:02.246" v="532"/>
          <ac:inkMkLst>
            <pc:docMk/>
            <pc:sldMk cId="3416270682" sldId="276"/>
            <ac:inkMk id="48" creationId="{E8D181E2-5A10-E17A-8800-9B4AD9FC881A}"/>
          </ac:inkMkLst>
        </pc:inkChg>
        <pc:inkChg chg="add del">
          <ac:chgData name="Venkatasubramanian, Mani V." userId="fbe5ce37-0145-4c31-b84a-b36f8beac5f3" providerId="ADAL" clId="{40695BED-C83E-804C-B5D4-BA382369755C}" dt="2023-04-04T14:57:02.246" v="532"/>
          <ac:inkMkLst>
            <pc:docMk/>
            <pc:sldMk cId="3416270682" sldId="276"/>
            <ac:inkMk id="49" creationId="{52427A05-FFED-A6CE-FF27-6DC4DAC829BB}"/>
          </ac:inkMkLst>
        </pc:inkChg>
        <pc:inkChg chg="add del">
          <ac:chgData name="Venkatasubramanian, Mani V." userId="fbe5ce37-0145-4c31-b84a-b36f8beac5f3" providerId="ADAL" clId="{40695BED-C83E-804C-B5D4-BA382369755C}" dt="2023-04-04T14:57:02.246" v="532"/>
          <ac:inkMkLst>
            <pc:docMk/>
            <pc:sldMk cId="3416270682" sldId="276"/>
            <ac:inkMk id="50" creationId="{E0932F4A-DEF7-D9CE-438B-5D9764B940C7}"/>
          </ac:inkMkLst>
        </pc:inkChg>
        <pc:inkChg chg="add del">
          <ac:chgData name="Venkatasubramanian, Mani V." userId="fbe5ce37-0145-4c31-b84a-b36f8beac5f3" providerId="ADAL" clId="{40695BED-C83E-804C-B5D4-BA382369755C}" dt="2023-04-04T14:57:02.246" v="532"/>
          <ac:inkMkLst>
            <pc:docMk/>
            <pc:sldMk cId="3416270682" sldId="276"/>
            <ac:inkMk id="51" creationId="{E79A7513-0DFA-F3AA-6D85-54E0E90A49E3}"/>
          </ac:inkMkLst>
        </pc:inkChg>
        <pc:inkChg chg="add del">
          <ac:chgData name="Venkatasubramanian, Mani V." userId="fbe5ce37-0145-4c31-b84a-b36f8beac5f3" providerId="ADAL" clId="{40695BED-C83E-804C-B5D4-BA382369755C}" dt="2023-04-04T14:57:02.246" v="532"/>
          <ac:inkMkLst>
            <pc:docMk/>
            <pc:sldMk cId="3416270682" sldId="276"/>
            <ac:inkMk id="52" creationId="{B6FE64B7-E046-434E-ED6A-8A03478E565E}"/>
          </ac:inkMkLst>
        </pc:inkChg>
        <pc:inkChg chg="add del">
          <ac:chgData name="Venkatasubramanian, Mani V." userId="fbe5ce37-0145-4c31-b84a-b36f8beac5f3" providerId="ADAL" clId="{40695BED-C83E-804C-B5D4-BA382369755C}" dt="2023-04-04T14:57:02.246" v="532"/>
          <ac:inkMkLst>
            <pc:docMk/>
            <pc:sldMk cId="3416270682" sldId="276"/>
            <ac:inkMk id="53" creationId="{94F9CAB5-8FEE-F5CB-498C-B249A4DD5191}"/>
          </ac:inkMkLst>
        </pc:inkChg>
        <pc:inkChg chg="add del">
          <ac:chgData name="Venkatasubramanian, Mani V." userId="fbe5ce37-0145-4c31-b84a-b36f8beac5f3" providerId="ADAL" clId="{40695BED-C83E-804C-B5D4-BA382369755C}" dt="2023-04-04T14:57:02.246" v="532"/>
          <ac:inkMkLst>
            <pc:docMk/>
            <pc:sldMk cId="3416270682" sldId="276"/>
            <ac:inkMk id="54" creationId="{A2CEDE49-E74F-7E9D-3E45-DC1E101AC14A}"/>
          </ac:inkMkLst>
        </pc:inkChg>
        <pc:inkChg chg="add del">
          <ac:chgData name="Venkatasubramanian, Mani V." userId="fbe5ce37-0145-4c31-b84a-b36f8beac5f3" providerId="ADAL" clId="{40695BED-C83E-804C-B5D4-BA382369755C}" dt="2023-04-04T14:57:02.246" v="532"/>
          <ac:inkMkLst>
            <pc:docMk/>
            <pc:sldMk cId="3416270682" sldId="276"/>
            <ac:inkMk id="55" creationId="{FF40774C-731E-9A01-81E2-A20735F06361}"/>
          </ac:inkMkLst>
        </pc:inkChg>
        <pc:inkChg chg="add del">
          <ac:chgData name="Venkatasubramanian, Mani V." userId="fbe5ce37-0145-4c31-b84a-b36f8beac5f3" providerId="ADAL" clId="{40695BED-C83E-804C-B5D4-BA382369755C}" dt="2023-04-04T14:57:02.246" v="532"/>
          <ac:inkMkLst>
            <pc:docMk/>
            <pc:sldMk cId="3416270682" sldId="276"/>
            <ac:inkMk id="56" creationId="{4437496C-6F0F-D4D4-14E6-1C4A543164A7}"/>
          </ac:inkMkLst>
        </pc:inkChg>
        <pc:inkChg chg="add del">
          <ac:chgData name="Venkatasubramanian, Mani V." userId="fbe5ce37-0145-4c31-b84a-b36f8beac5f3" providerId="ADAL" clId="{40695BED-C83E-804C-B5D4-BA382369755C}" dt="2023-04-04T14:57:02.246" v="532"/>
          <ac:inkMkLst>
            <pc:docMk/>
            <pc:sldMk cId="3416270682" sldId="276"/>
            <ac:inkMk id="57" creationId="{51A11BFA-818D-928F-9CF2-7576ECEAA06E}"/>
          </ac:inkMkLst>
        </pc:inkChg>
        <pc:inkChg chg="add del">
          <ac:chgData name="Venkatasubramanian, Mani V." userId="fbe5ce37-0145-4c31-b84a-b36f8beac5f3" providerId="ADAL" clId="{40695BED-C83E-804C-B5D4-BA382369755C}" dt="2023-04-04T14:57:02.246" v="532"/>
          <ac:inkMkLst>
            <pc:docMk/>
            <pc:sldMk cId="3416270682" sldId="276"/>
            <ac:inkMk id="58" creationId="{723B2A57-DE75-52CE-6A93-85D6EE0DAB84}"/>
          </ac:inkMkLst>
        </pc:inkChg>
        <pc:inkChg chg="add del">
          <ac:chgData name="Venkatasubramanian, Mani V." userId="fbe5ce37-0145-4c31-b84a-b36f8beac5f3" providerId="ADAL" clId="{40695BED-C83E-804C-B5D4-BA382369755C}" dt="2023-04-04T14:57:02.246" v="532"/>
          <ac:inkMkLst>
            <pc:docMk/>
            <pc:sldMk cId="3416270682" sldId="276"/>
            <ac:inkMk id="59" creationId="{75320E45-C73D-A01B-C246-3AD54E63FF38}"/>
          </ac:inkMkLst>
        </pc:inkChg>
        <pc:inkChg chg="add reco">
          <ac:chgData name="Venkatasubramanian, Mani V." userId="fbe5ce37-0145-4c31-b84a-b36f8beac5f3" providerId="ADAL" clId="{40695BED-C83E-804C-B5D4-BA382369755C}" dt="2023-04-04T14:57:02.246" v="532"/>
          <ac:inkMkLst>
            <pc:docMk/>
            <pc:sldMk cId="3416270682" sldId="276"/>
            <ac:inkMk id="60" creationId="{DA37C5BC-3AFB-EB37-C188-7746149E9ACF}"/>
          </ac:inkMkLst>
        </pc:inkChg>
        <pc:inkChg chg="add">
          <ac:chgData name="Venkatasubramanian, Mani V." userId="fbe5ce37-0145-4c31-b84a-b36f8beac5f3" providerId="ADAL" clId="{40695BED-C83E-804C-B5D4-BA382369755C}" dt="2023-04-04T14:57:02.518" v="533"/>
          <ac:inkMkLst>
            <pc:docMk/>
            <pc:sldMk cId="3416270682" sldId="276"/>
            <ac:inkMk id="61" creationId="{EBD640EE-AE1F-5E45-9CE4-706D6D982B8B}"/>
          </ac:inkMkLst>
        </pc:inkChg>
        <pc:inkChg chg="add del">
          <ac:chgData name="Venkatasubramanian, Mani V." userId="fbe5ce37-0145-4c31-b84a-b36f8beac5f3" providerId="ADAL" clId="{40695BED-C83E-804C-B5D4-BA382369755C}" dt="2023-04-04T14:57:17.559" v="536"/>
          <ac:inkMkLst>
            <pc:docMk/>
            <pc:sldMk cId="3416270682" sldId="276"/>
            <ac:inkMk id="62" creationId="{86B34ED8-18EB-EBE6-F050-334011903795}"/>
          </ac:inkMkLst>
        </pc:inkChg>
        <pc:inkChg chg="add del">
          <ac:chgData name="Venkatasubramanian, Mani V." userId="fbe5ce37-0145-4c31-b84a-b36f8beac5f3" providerId="ADAL" clId="{40695BED-C83E-804C-B5D4-BA382369755C}" dt="2023-04-04T14:57:17.559" v="536"/>
          <ac:inkMkLst>
            <pc:docMk/>
            <pc:sldMk cId="3416270682" sldId="276"/>
            <ac:inkMk id="63" creationId="{F2D19D43-FC10-9E3D-4797-2637EA1D9A67}"/>
          </ac:inkMkLst>
        </pc:inkChg>
        <pc:inkChg chg="add reco">
          <ac:chgData name="Venkatasubramanian, Mani V." userId="fbe5ce37-0145-4c31-b84a-b36f8beac5f3" providerId="ADAL" clId="{40695BED-C83E-804C-B5D4-BA382369755C}" dt="2023-04-04T14:57:17.559" v="536"/>
          <ac:inkMkLst>
            <pc:docMk/>
            <pc:sldMk cId="3416270682" sldId="276"/>
            <ac:inkMk id="64" creationId="{AF2A1278-CB24-D2EE-D665-47112BBBB966}"/>
          </ac:inkMkLst>
        </pc:inkChg>
        <pc:inkChg chg="add del">
          <ac:chgData name="Venkatasubramanian, Mani V." userId="fbe5ce37-0145-4c31-b84a-b36f8beac5f3" providerId="ADAL" clId="{40695BED-C83E-804C-B5D4-BA382369755C}" dt="2023-04-04T14:57:22.439" v="543"/>
          <ac:inkMkLst>
            <pc:docMk/>
            <pc:sldMk cId="3416270682" sldId="276"/>
            <ac:inkMk id="65" creationId="{11669ECF-9266-481F-E7D9-625DC2883395}"/>
          </ac:inkMkLst>
        </pc:inkChg>
        <pc:inkChg chg="add del">
          <ac:chgData name="Venkatasubramanian, Mani V." userId="fbe5ce37-0145-4c31-b84a-b36f8beac5f3" providerId="ADAL" clId="{40695BED-C83E-804C-B5D4-BA382369755C}" dt="2023-04-04T14:57:22.439" v="543"/>
          <ac:inkMkLst>
            <pc:docMk/>
            <pc:sldMk cId="3416270682" sldId="276"/>
            <ac:inkMk id="66" creationId="{AAC06510-C775-17AF-11B8-8F5637004596}"/>
          </ac:inkMkLst>
        </pc:inkChg>
        <pc:inkChg chg="add del">
          <ac:chgData name="Venkatasubramanian, Mani V." userId="fbe5ce37-0145-4c31-b84a-b36f8beac5f3" providerId="ADAL" clId="{40695BED-C83E-804C-B5D4-BA382369755C}" dt="2023-04-04T14:57:22.439" v="543"/>
          <ac:inkMkLst>
            <pc:docMk/>
            <pc:sldMk cId="3416270682" sldId="276"/>
            <ac:inkMk id="67" creationId="{B0A1594A-AA35-2CD1-BEA4-C491C9836EF9}"/>
          </ac:inkMkLst>
        </pc:inkChg>
        <pc:inkChg chg="add del">
          <ac:chgData name="Venkatasubramanian, Mani V." userId="fbe5ce37-0145-4c31-b84a-b36f8beac5f3" providerId="ADAL" clId="{40695BED-C83E-804C-B5D4-BA382369755C}" dt="2023-04-04T14:57:22.439" v="543"/>
          <ac:inkMkLst>
            <pc:docMk/>
            <pc:sldMk cId="3416270682" sldId="276"/>
            <ac:inkMk id="68" creationId="{2CDF6FC3-6D10-00C4-5327-A190CCC2A500}"/>
          </ac:inkMkLst>
        </pc:inkChg>
        <pc:inkChg chg="add del">
          <ac:chgData name="Venkatasubramanian, Mani V." userId="fbe5ce37-0145-4c31-b84a-b36f8beac5f3" providerId="ADAL" clId="{40695BED-C83E-804C-B5D4-BA382369755C}" dt="2023-04-04T14:57:22.439" v="543"/>
          <ac:inkMkLst>
            <pc:docMk/>
            <pc:sldMk cId="3416270682" sldId="276"/>
            <ac:inkMk id="69" creationId="{3C5C3E45-5D54-44C9-D6CE-EBD8CADFC742}"/>
          </ac:inkMkLst>
        </pc:inkChg>
        <pc:inkChg chg="add del">
          <ac:chgData name="Venkatasubramanian, Mani V." userId="fbe5ce37-0145-4c31-b84a-b36f8beac5f3" providerId="ADAL" clId="{40695BED-C83E-804C-B5D4-BA382369755C}" dt="2023-04-04T14:57:22.439" v="543"/>
          <ac:inkMkLst>
            <pc:docMk/>
            <pc:sldMk cId="3416270682" sldId="276"/>
            <ac:inkMk id="70" creationId="{EEAE4A45-28C0-0BF8-B1C2-FB27872EDD01}"/>
          </ac:inkMkLst>
        </pc:inkChg>
        <pc:inkChg chg="add reco">
          <ac:chgData name="Venkatasubramanian, Mani V." userId="fbe5ce37-0145-4c31-b84a-b36f8beac5f3" providerId="ADAL" clId="{40695BED-C83E-804C-B5D4-BA382369755C}" dt="2023-04-04T14:57:22.439" v="543"/>
          <ac:inkMkLst>
            <pc:docMk/>
            <pc:sldMk cId="3416270682" sldId="276"/>
            <ac:inkMk id="71" creationId="{C409B178-7F3A-80FC-E9B2-1FE42936F926}"/>
          </ac:inkMkLst>
        </pc:inkChg>
        <pc:inkChg chg="add reco">
          <ac:chgData name="Venkatasubramanian, Mani V." userId="fbe5ce37-0145-4c31-b84a-b36f8beac5f3" providerId="ADAL" clId="{40695BED-C83E-804C-B5D4-BA382369755C}" dt="2023-04-04T14:57:22.439" v="543"/>
          <ac:inkMkLst>
            <pc:docMk/>
            <pc:sldMk cId="3416270682" sldId="276"/>
            <ac:inkMk id="72" creationId="{83BD0922-3D1F-490B-9606-D6BBDAD25ABE}"/>
          </ac:inkMkLst>
        </pc:inkChg>
        <pc:inkChg chg="add del">
          <ac:chgData name="Venkatasubramanian, Mani V." userId="fbe5ce37-0145-4c31-b84a-b36f8beac5f3" providerId="ADAL" clId="{40695BED-C83E-804C-B5D4-BA382369755C}" dt="2023-04-04T14:57:23.923" v="546"/>
          <ac:inkMkLst>
            <pc:docMk/>
            <pc:sldMk cId="3416270682" sldId="276"/>
            <ac:inkMk id="73" creationId="{DF4F4858-B4C2-C619-B767-30ED1FF8080A}"/>
          </ac:inkMkLst>
        </pc:inkChg>
        <pc:inkChg chg="add del">
          <ac:chgData name="Venkatasubramanian, Mani V." userId="fbe5ce37-0145-4c31-b84a-b36f8beac5f3" providerId="ADAL" clId="{40695BED-C83E-804C-B5D4-BA382369755C}" dt="2023-04-04T14:57:23.923" v="546"/>
          <ac:inkMkLst>
            <pc:docMk/>
            <pc:sldMk cId="3416270682" sldId="276"/>
            <ac:inkMk id="74" creationId="{BD2826F8-7884-550B-1582-BC9157A2DE08}"/>
          </ac:inkMkLst>
        </pc:inkChg>
        <pc:inkChg chg="add reco">
          <ac:chgData name="Venkatasubramanian, Mani V." userId="fbe5ce37-0145-4c31-b84a-b36f8beac5f3" providerId="ADAL" clId="{40695BED-C83E-804C-B5D4-BA382369755C}" dt="2023-04-04T14:57:23.923" v="546"/>
          <ac:inkMkLst>
            <pc:docMk/>
            <pc:sldMk cId="3416270682" sldId="276"/>
            <ac:inkMk id="75" creationId="{580516F1-8C92-18DA-096B-7241B79A041A}"/>
          </ac:inkMkLst>
        </pc:inkChg>
        <pc:inkChg chg="add">
          <ac:chgData name="Venkatasubramanian, Mani V." userId="fbe5ce37-0145-4c31-b84a-b36f8beac5f3" providerId="ADAL" clId="{40695BED-C83E-804C-B5D4-BA382369755C}" dt="2023-04-04T14:57:26.549" v="547"/>
          <ac:inkMkLst>
            <pc:docMk/>
            <pc:sldMk cId="3416270682" sldId="276"/>
            <ac:inkMk id="76" creationId="{6A21854F-5897-A93A-2FC8-B48EE85855B7}"/>
          </ac:inkMkLst>
        </pc:inkChg>
        <pc:inkChg chg="add del">
          <ac:chgData name="Venkatasubramanian, Mani V." userId="fbe5ce37-0145-4c31-b84a-b36f8beac5f3" providerId="ADAL" clId="{40695BED-C83E-804C-B5D4-BA382369755C}" dt="2023-04-04T14:57:31.648" v="553"/>
          <ac:inkMkLst>
            <pc:docMk/>
            <pc:sldMk cId="3416270682" sldId="276"/>
            <ac:inkMk id="77" creationId="{CCEF6FF9-9DDF-0B4E-E2B8-40E2880775D2}"/>
          </ac:inkMkLst>
        </pc:inkChg>
        <pc:inkChg chg="add del">
          <ac:chgData name="Venkatasubramanian, Mani V." userId="fbe5ce37-0145-4c31-b84a-b36f8beac5f3" providerId="ADAL" clId="{40695BED-C83E-804C-B5D4-BA382369755C}" dt="2023-04-04T14:57:31.648" v="553"/>
          <ac:inkMkLst>
            <pc:docMk/>
            <pc:sldMk cId="3416270682" sldId="276"/>
            <ac:inkMk id="78" creationId="{08421168-796C-C31B-8F6E-E35BC6674312}"/>
          </ac:inkMkLst>
        </pc:inkChg>
        <pc:inkChg chg="add del">
          <ac:chgData name="Venkatasubramanian, Mani V." userId="fbe5ce37-0145-4c31-b84a-b36f8beac5f3" providerId="ADAL" clId="{40695BED-C83E-804C-B5D4-BA382369755C}" dt="2023-04-04T14:57:31.648" v="553"/>
          <ac:inkMkLst>
            <pc:docMk/>
            <pc:sldMk cId="3416270682" sldId="276"/>
            <ac:inkMk id="79" creationId="{8BE07201-B3F7-6A88-9DAB-8EC8D59C1594}"/>
          </ac:inkMkLst>
        </pc:inkChg>
        <pc:inkChg chg="add del">
          <ac:chgData name="Venkatasubramanian, Mani V." userId="fbe5ce37-0145-4c31-b84a-b36f8beac5f3" providerId="ADAL" clId="{40695BED-C83E-804C-B5D4-BA382369755C}" dt="2023-04-04T14:57:31.648" v="553"/>
          <ac:inkMkLst>
            <pc:docMk/>
            <pc:sldMk cId="3416270682" sldId="276"/>
            <ac:inkMk id="80" creationId="{6DE7EF52-7A37-0C18-6954-F282D4162383}"/>
          </ac:inkMkLst>
        </pc:inkChg>
        <pc:inkChg chg="add del">
          <ac:chgData name="Venkatasubramanian, Mani V." userId="fbe5ce37-0145-4c31-b84a-b36f8beac5f3" providerId="ADAL" clId="{40695BED-C83E-804C-B5D4-BA382369755C}" dt="2023-04-04T14:57:31.648" v="553"/>
          <ac:inkMkLst>
            <pc:docMk/>
            <pc:sldMk cId="3416270682" sldId="276"/>
            <ac:inkMk id="81" creationId="{42E29C8A-6121-F486-7EAB-6804E7A3E080}"/>
          </ac:inkMkLst>
        </pc:inkChg>
        <pc:inkChg chg="add reco">
          <ac:chgData name="Venkatasubramanian, Mani V." userId="fbe5ce37-0145-4c31-b84a-b36f8beac5f3" providerId="ADAL" clId="{40695BED-C83E-804C-B5D4-BA382369755C}" dt="2023-04-04T14:57:31.648" v="553"/>
          <ac:inkMkLst>
            <pc:docMk/>
            <pc:sldMk cId="3416270682" sldId="276"/>
            <ac:inkMk id="82" creationId="{AD1CC2A9-07C4-F9D3-D5CE-941C82B94155}"/>
          </ac:inkMkLst>
        </pc:inkChg>
        <pc:inkChg chg="add reco">
          <ac:chgData name="Venkatasubramanian, Mani V." userId="fbe5ce37-0145-4c31-b84a-b36f8beac5f3" providerId="ADAL" clId="{40695BED-C83E-804C-B5D4-BA382369755C}" dt="2023-04-04T14:57:31.648" v="553"/>
          <ac:inkMkLst>
            <pc:docMk/>
            <pc:sldMk cId="3416270682" sldId="276"/>
            <ac:inkMk id="83" creationId="{0A80013E-09D7-E8A0-E008-3BF16DC81F0A}"/>
          </ac:inkMkLst>
        </pc:inkChg>
        <pc:inkChg chg="add del">
          <ac:chgData name="Venkatasubramanian, Mani V." userId="fbe5ce37-0145-4c31-b84a-b36f8beac5f3" providerId="ADAL" clId="{40695BED-C83E-804C-B5D4-BA382369755C}" dt="2023-04-04T14:57:42.564" v="557"/>
          <ac:inkMkLst>
            <pc:docMk/>
            <pc:sldMk cId="3416270682" sldId="276"/>
            <ac:inkMk id="84" creationId="{78DB3FCA-FDA3-6B50-E39F-6B830B02D283}"/>
          </ac:inkMkLst>
        </pc:inkChg>
        <pc:inkChg chg="add del">
          <ac:chgData name="Venkatasubramanian, Mani V." userId="fbe5ce37-0145-4c31-b84a-b36f8beac5f3" providerId="ADAL" clId="{40695BED-C83E-804C-B5D4-BA382369755C}" dt="2023-04-04T14:57:42.564" v="557"/>
          <ac:inkMkLst>
            <pc:docMk/>
            <pc:sldMk cId="3416270682" sldId="276"/>
            <ac:inkMk id="85" creationId="{23764A1E-5E5E-CD8B-26E5-5435825EDBE1}"/>
          </ac:inkMkLst>
        </pc:inkChg>
        <pc:inkChg chg="add del">
          <ac:chgData name="Venkatasubramanian, Mani V." userId="fbe5ce37-0145-4c31-b84a-b36f8beac5f3" providerId="ADAL" clId="{40695BED-C83E-804C-B5D4-BA382369755C}" dt="2023-04-04T14:57:42.564" v="557"/>
          <ac:inkMkLst>
            <pc:docMk/>
            <pc:sldMk cId="3416270682" sldId="276"/>
            <ac:inkMk id="86" creationId="{7D7A6FF9-E618-9413-5019-D80BA6DDFCC5}"/>
          </ac:inkMkLst>
        </pc:inkChg>
        <pc:inkChg chg="add reco">
          <ac:chgData name="Venkatasubramanian, Mani V." userId="fbe5ce37-0145-4c31-b84a-b36f8beac5f3" providerId="ADAL" clId="{40695BED-C83E-804C-B5D4-BA382369755C}" dt="2023-04-04T14:57:42.564" v="557"/>
          <ac:inkMkLst>
            <pc:docMk/>
            <pc:sldMk cId="3416270682" sldId="276"/>
            <ac:inkMk id="87" creationId="{FDCFA629-77A3-40EF-705C-C12B17E7C4BB}"/>
          </ac:inkMkLst>
        </pc:inkChg>
        <pc:inkChg chg="add del">
          <ac:chgData name="Venkatasubramanian, Mani V." userId="fbe5ce37-0145-4c31-b84a-b36f8beac5f3" providerId="ADAL" clId="{40695BED-C83E-804C-B5D4-BA382369755C}" dt="2023-04-04T14:57:45.673" v="563"/>
          <ac:inkMkLst>
            <pc:docMk/>
            <pc:sldMk cId="3416270682" sldId="276"/>
            <ac:inkMk id="88" creationId="{6429FF1C-1455-CF28-76B8-32BDBA36AF31}"/>
          </ac:inkMkLst>
        </pc:inkChg>
        <pc:inkChg chg="add del">
          <ac:chgData name="Venkatasubramanian, Mani V." userId="fbe5ce37-0145-4c31-b84a-b36f8beac5f3" providerId="ADAL" clId="{40695BED-C83E-804C-B5D4-BA382369755C}" dt="2023-04-04T14:57:45.673" v="563"/>
          <ac:inkMkLst>
            <pc:docMk/>
            <pc:sldMk cId="3416270682" sldId="276"/>
            <ac:inkMk id="89" creationId="{3F2B44DF-6551-5FE3-67DB-6B3DFA80EC7F}"/>
          </ac:inkMkLst>
        </pc:inkChg>
        <pc:inkChg chg="add del">
          <ac:chgData name="Venkatasubramanian, Mani V." userId="fbe5ce37-0145-4c31-b84a-b36f8beac5f3" providerId="ADAL" clId="{40695BED-C83E-804C-B5D4-BA382369755C}" dt="2023-04-04T14:57:45.673" v="563"/>
          <ac:inkMkLst>
            <pc:docMk/>
            <pc:sldMk cId="3416270682" sldId="276"/>
            <ac:inkMk id="90" creationId="{A2665637-F8A5-9356-F0E3-0C312CB64677}"/>
          </ac:inkMkLst>
        </pc:inkChg>
        <pc:inkChg chg="add del">
          <ac:chgData name="Venkatasubramanian, Mani V." userId="fbe5ce37-0145-4c31-b84a-b36f8beac5f3" providerId="ADAL" clId="{40695BED-C83E-804C-B5D4-BA382369755C}" dt="2023-04-04T14:57:45.673" v="563"/>
          <ac:inkMkLst>
            <pc:docMk/>
            <pc:sldMk cId="3416270682" sldId="276"/>
            <ac:inkMk id="91" creationId="{D6A833F8-612E-DE36-5BC8-ABEBD3D7AB00}"/>
          </ac:inkMkLst>
        </pc:inkChg>
        <pc:inkChg chg="add del">
          <ac:chgData name="Venkatasubramanian, Mani V." userId="fbe5ce37-0145-4c31-b84a-b36f8beac5f3" providerId="ADAL" clId="{40695BED-C83E-804C-B5D4-BA382369755C}" dt="2023-04-04T14:57:45.673" v="563"/>
          <ac:inkMkLst>
            <pc:docMk/>
            <pc:sldMk cId="3416270682" sldId="276"/>
            <ac:inkMk id="92" creationId="{C64D02AA-F85B-40FC-9917-63BA89D59936}"/>
          </ac:inkMkLst>
        </pc:inkChg>
        <pc:inkChg chg="add reco">
          <ac:chgData name="Venkatasubramanian, Mani V." userId="fbe5ce37-0145-4c31-b84a-b36f8beac5f3" providerId="ADAL" clId="{40695BED-C83E-804C-B5D4-BA382369755C}" dt="2023-04-04T14:57:45.673" v="563"/>
          <ac:inkMkLst>
            <pc:docMk/>
            <pc:sldMk cId="3416270682" sldId="276"/>
            <ac:inkMk id="93" creationId="{4BDD07A1-48DD-FD7A-4802-454BD181F510}"/>
          </ac:inkMkLst>
        </pc:inkChg>
        <pc:inkChg chg="add del">
          <ac:chgData name="Venkatasubramanian, Mani V." userId="fbe5ce37-0145-4c31-b84a-b36f8beac5f3" providerId="ADAL" clId="{40695BED-C83E-804C-B5D4-BA382369755C}" dt="2023-04-04T14:57:54.474" v="568"/>
          <ac:inkMkLst>
            <pc:docMk/>
            <pc:sldMk cId="3416270682" sldId="276"/>
            <ac:inkMk id="94" creationId="{17426D3E-F431-C8C8-F5F0-3179C5ED8FBC}"/>
          </ac:inkMkLst>
        </pc:inkChg>
        <pc:inkChg chg="add del">
          <ac:chgData name="Venkatasubramanian, Mani V." userId="fbe5ce37-0145-4c31-b84a-b36f8beac5f3" providerId="ADAL" clId="{40695BED-C83E-804C-B5D4-BA382369755C}" dt="2023-04-04T14:57:54.474" v="568"/>
          <ac:inkMkLst>
            <pc:docMk/>
            <pc:sldMk cId="3416270682" sldId="276"/>
            <ac:inkMk id="95" creationId="{69A18000-E251-3E1E-3B88-D19D047DA97E}"/>
          </ac:inkMkLst>
        </pc:inkChg>
        <pc:inkChg chg="add del">
          <ac:chgData name="Venkatasubramanian, Mani V." userId="fbe5ce37-0145-4c31-b84a-b36f8beac5f3" providerId="ADAL" clId="{40695BED-C83E-804C-B5D4-BA382369755C}" dt="2023-04-04T14:57:54.474" v="568"/>
          <ac:inkMkLst>
            <pc:docMk/>
            <pc:sldMk cId="3416270682" sldId="276"/>
            <ac:inkMk id="96" creationId="{65719B0A-0A21-14D6-EEB5-16E1BC968DA0}"/>
          </ac:inkMkLst>
        </pc:inkChg>
        <pc:inkChg chg="add del">
          <ac:chgData name="Venkatasubramanian, Mani V." userId="fbe5ce37-0145-4c31-b84a-b36f8beac5f3" providerId="ADAL" clId="{40695BED-C83E-804C-B5D4-BA382369755C}" dt="2023-04-04T14:57:54.474" v="568"/>
          <ac:inkMkLst>
            <pc:docMk/>
            <pc:sldMk cId="3416270682" sldId="276"/>
            <ac:inkMk id="97" creationId="{FAA68F22-3FC7-F8B4-BBCA-4D0D0D693655}"/>
          </ac:inkMkLst>
        </pc:inkChg>
        <pc:inkChg chg="add reco">
          <ac:chgData name="Venkatasubramanian, Mani V." userId="fbe5ce37-0145-4c31-b84a-b36f8beac5f3" providerId="ADAL" clId="{40695BED-C83E-804C-B5D4-BA382369755C}" dt="2023-04-04T14:57:54.474" v="568"/>
          <ac:inkMkLst>
            <pc:docMk/>
            <pc:sldMk cId="3416270682" sldId="276"/>
            <ac:inkMk id="98" creationId="{62DFAC32-D8FA-1E3F-234D-5FE9C36A6BD8}"/>
          </ac:inkMkLst>
        </pc:inkChg>
        <pc:inkChg chg="add del">
          <ac:chgData name="Venkatasubramanian, Mani V." userId="fbe5ce37-0145-4c31-b84a-b36f8beac5f3" providerId="ADAL" clId="{40695BED-C83E-804C-B5D4-BA382369755C}" dt="2023-04-04T14:57:59.700" v="580"/>
          <ac:inkMkLst>
            <pc:docMk/>
            <pc:sldMk cId="3416270682" sldId="276"/>
            <ac:inkMk id="99" creationId="{CAAD445E-ED29-0139-5AE8-80333ECB028D}"/>
          </ac:inkMkLst>
        </pc:inkChg>
        <pc:inkChg chg="add del">
          <ac:chgData name="Venkatasubramanian, Mani V." userId="fbe5ce37-0145-4c31-b84a-b36f8beac5f3" providerId="ADAL" clId="{40695BED-C83E-804C-B5D4-BA382369755C}" dt="2023-04-04T14:57:59.700" v="580"/>
          <ac:inkMkLst>
            <pc:docMk/>
            <pc:sldMk cId="3416270682" sldId="276"/>
            <ac:inkMk id="100" creationId="{AC744654-5847-D34E-0025-FD41CDCF0607}"/>
          </ac:inkMkLst>
        </pc:inkChg>
        <pc:inkChg chg="add del">
          <ac:chgData name="Venkatasubramanian, Mani V." userId="fbe5ce37-0145-4c31-b84a-b36f8beac5f3" providerId="ADAL" clId="{40695BED-C83E-804C-B5D4-BA382369755C}" dt="2023-04-04T14:57:59.700" v="580"/>
          <ac:inkMkLst>
            <pc:docMk/>
            <pc:sldMk cId="3416270682" sldId="276"/>
            <ac:inkMk id="101" creationId="{381E8C5F-8AF8-B937-FC57-FCBF1E4F05A0}"/>
          </ac:inkMkLst>
        </pc:inkChg>
        <pc:inkChg chg="add del">
          <ac:chgData name="Venkatasubramanian, Mani V." userId="fbe5ce37-0145-4c31-b84a-b36f8beac5f3" providerId="ADAL" clId="{40695BED-C83E-804C-B5D4-BA382369755C}" dt="2023-04-04T14:57:59.700" v="580"/>
          <ac:inkMkLst>
            <pc:docMk/>
            <pc:sldMk cId="3416270682" sldId="276"/>
            <ac:inkMk id="102" creationId="{1C46F523-8264-738E-2D76-817559225A57}"/>
          </ac:inkMkLst>
        </pc:inkChg>
        <pc:inkChg chg="add del">
          <ac:chgData name="Venkatasubramanian, Mani V." userId="fbe5ce37-0145-4c31-b84a-b36f8beac5f3" providerId="ADAL" clId="{40695BED-C83E-804C-B5D4-BA382369755C}" dt="2023-04-04T14:57:59.700" v="580"/>
          <ac:inkMkLst>
            <pc:docMk/>
            <pc:sldMk cId="3416270682" sldId="276"/>
            <ac:inkMk id="103" creationId="{ACDA486B-34F0-8699-8AE9-DC94AC763B7D}"/>
          </ac:inkMkLst>
        </pc:inkChg>
        <pc:inkChg chg="add del">
          <ac:chgData name="Venkatasubramanian, Mani V." userId="fbe5ce37-0145-4c31-b84a-b36f8beac5f3" providerId="ADAL" clId="{40695BED-C83E-804C-B5D4-BA382369755C}" dt="2023-04-04T14:57:59.700" v="580"/>
          <ac:inkMkLst>
            <pc:docMk/>
            <pc:sldMk cId="3416270682" sldId="276"/>
            <ac:inkMk id="104" creationId="{39057DE0-F042-1011-C808-4D1A3827E479}"/>
          </ac:inkMkLst>
        </pc:inkChg>
        <pc:inkChg chg="add del">
          <ac:chgData name="Venkatasubramanian, Mani V." userId="fbe5ce37-0145-4c31-b84a-b36f8beac5f3" providerId="ADAL" clId="{40695BED-C83E-804C-B5D4-BA382369755C}" dt="2023-04-04T14:57:59.700" v="580"/>
          <ac:inkMkLst>
            <pc:docMk/>
            <pc:sldMk cId="3416270682" sldId="276"/>
            <ac:inkMk id="105" creationId="{73653051-019B-25EC-49D7-7A9E2A5877F8}"/>
          </ac:inkMkLst>
        </pc:inkChg>
        <pc:inkChg chg="add del">
          <ac:chgData name="Venkatasubramanian, Mani V." userId="fbe5ce37-0145-4c31-b84a-b36f8beac5f3" providerId="ADAL" clId="{40695BED-C83E-804C-B5D4-BA382369755C}" dt="2023-04-04T14:57:59.700" v="580"/>
          <ac:inkMkLst>
            <pc:docMk/>
            <pc:sldMk cId="3416270682" sldId="276"/>
            <ac:inkMk id="106" creationId="{AF217416-E2D5-65DB-64E0-EC6ADA179848}"/>
          </ac:inkMkLst>
        </pc:inkChg>
        <pc:inkChg chg="add del">
          <ac:chgData name="Venkatasubramanian, Mani V." userId="fbe5ce37-0145-4c31-b84a-b36f8beac5f3" providerId="ADAL" clId="{40695BED-C83E-804C-B5D4-BA382369755C}" dt="2023-04-04T14:57:59.700" v="580"/>
          <ac:inkMkLst>
            <pc:docMk/>
            <pc:sldMk cId="3416270682" sldId="276"/>
            <ac:inkMk id="107" creationId="{E0241EC7-5145-391D-9958-969715469CCE}"/>
          </ac:inkMkLst>
        </pc:inkChg>
        <pc:inkChg chg="add del">
          <ac:chgData name="Venkatasubramanian, Mani V." userId="fbe5ce37-0145-4c31-b84a-b36f8beac5f3" providerId="ADAL" clId="{40695BED-C83E-804C-B5D4-BA382369755C}" dt="2023-04-04T14:57:59.700" v="580"/>
          <ac:inkMkLst>
            <pc:docMk/>
            <pc:sldMk cId="3416270682" sldId="276"/>
            <ac:inkMk id="108" creationId="{90C804C5-4812-44AB-E87C-D191C9F0D3AA}"/>
          </ac:inkMkLst>
        </pc:inkChg>
        <pc:inkChg chg="add del">
          <ac:chgData name="Venkatasubramanian, Mani V." userId="fbe5ce37-0145-4c31-b84a-b36f8beac5f3" providerId="ADAL" clId="{40695BED-C83E-804C-B5D4-BA382369755C}" dt="2023-04-04T14:57:59.700" v="580"/>
          <ac:inkMkLst>
            <pc:docMk/>
            <pc:sldMk cId="3416270682" sldId="276"/>
            <ac:inkMk id="109" creationId="{1A72A90A-F5FF-47F7-E00E-786773301E29}"/>
          </ac:inkMkLst>
        </pc:inkChg>
        <pc:inkChg chg="add reco">
          <ac:chgData name="Venkatasubramanian, Mani V." userId="fbe5ce37-0145-4c31-b84a-b36f8beac5f3" providerId="ADAL" clId="{40695BED-C83E-804C-B5D4-BA382369755C}" dt="2023-04-04T14:57:59.700" v="580"/>
          <ac:inkMkLst>
            <pc:docMk/>
            <pc:sldMk cId="3416270682" sldId="276"/>
            <ac:inkMk id="110" creationId="{47E975E1-2C09-E2C7-9CF0-7E75CEAB9651}"/>
          </ac:inkMkLst>
        </pc:inkChg>
        <pc:inkChg chg="add">
          <ac:chgData name="Venkatasubramanian, Mani V." userId="fbe5ce37-0145-4c31-b84a-b36f8beac5f3" providerId="ADAL" clId="{40695BED-C83E-804C-B5D4-BA382369755C}" dt="2023-04-04T14:58:48.603" v="581"/>
          <ac:inkMkLst>
            <pc:docMk/>
            <pc:sldMk cId="3416270682" sldId="276"/>
            <ac:inkMk id="111" creationId="{FFD39717-BB25-BB57-F844-45F5CC3701A5}"/>
          </ac:inkMkLst>
        </pc:inkChg>
        <pc:inkChg chg="add del">
          <ac:chgData name="Venkatasubramanian, Mani V." userId="fbe5ce37-0145-4c31-b84a-b36f8beac5f3" providerId="ADAL" clId="{40695BED-C83E-804C-B5D4-BA382369755C}" dt="2023-04-04T14:59:19.372" v="586"/>
          <ac:inkMkLst>
            <pc:docMk/>
            <pc:sldMk cId="3416270682" sldId="276"/>
            <ac:inkMk id="112" creationId="{8E3B1831-5C05-ECFD-5D41-0F0BD350D5B0}"/>
          </ac:inkMkLst>
        </pc:inkChg>
        <pc:inkChg chg="add del">
          <ac:chgData name="Venkatasubramanian, Mani V." userId="fbe5ce37-0145-4c31-b84a-b36f8beac5f3" providerId="ADAL" clId="{40695BED-C83E-804C-B5D4-BA382369755C}" dt="2023-04-04T14:59:19.372" v="586"/>
          <ac:inkMkLst>
            <pc:docMk/>
            <pc:sldMk cId="3416270682" sldId="276"/>
            <ac:inkMk id="113" creationId="{14A95C95-20AA-6C9C-72E4-A575292F1C29}"/>
          </ac:inkMkLst>
        </pc:inkChg>
        <pc:inkChg chg="add del">
          <ac:chgData name="Venkatasubramanian, Mani V." userId="fbe5ce37-0145-4c31-b84a-b36f8beac5f3" providerId="ADAL" clId="{40695BED-C83E-804C-B5D4-BA382369755C}" dt="2023-04-04T14:59:19.372" v="586"/>
          <ac:inkMkLst>
            <pc:docMk/>
            <pc:sldMk cId="3416270682" sldId="276"/>
            <ac:inkMk id="114" creationId="{2E243A30-7FF0-F901-802E-70803AC387F4}"/>
          </ac:inkMkLst>
        </pc:inkChg>
        <pc:inkChg chg="add del">
          <ac:chgData name="Venkatasubramanian, Mani V." userId="fbe5ce37-0145-4c31-b84a-b36f8beac5f3" providerId="ADAL" clId="{40695BED-C83E-804C-B5D4-BA382369755C}" dt="2023-04-04T14:59:19.372" v="586"/>
          <ac:inkMkLst>
            <pc:docMk/>
            <pc:sldMk cId="3416270682" sldId="276"/>
            <ac:inkMk id="115" creationId="{694F4D50-BE13-9659-DA93-C42E9534EF5D}"/>
          </ac:inkMkLst>
        </pc:inkChg>
        <pc:inkChg chg="add reco">
          <ac:chgData name="Venkatasubramanian, Mani V." userId="fbe5ce37-0145-4c31-b84a-b36f8beac5f3" providerId="ADAL" clId="{40695BED-C83E-804C-B5D4-BA382369755C}" dt="2023-04-04T14:59:19.372" v="586"/>
          <ac:inkMkLst>
            <pc:docMk/>
            <pc:sldMk cId="3416270682" sldId="276"/>
            <ac:inkMk id="116" creationId="{AFD65A52-A68E-9912-9E6B-7849686CFFAD}"/>
          </ac:inkMkLst>
        </pc:inkChg>
        <pc:inkChg chg="add reco">
          <ac:chgData name="Venkatasubramanian, Mani V." userId="fbe5ce37-0145-4c31-b84a-b36f8beac5f3" providerId="ADAL" clId="{40695BED-C83E-804C-B5D4-BA382369755C}" dt="2023-04-04T14:59:19.372" v="586"/>
          <ac:inkMkLst>
            <pc:docMk/>
            <pc:sldMk cId="3416270682" sldId="276"/>
            <ac:inkMk id="117" creationId="{6209D958-4E0A-18F4-CFF8-7B1298AA5663}"/>
          </ac:inkMkLst>
        </pc:inkChg>
        <pc:inkChg chg="add">
          <ac:chgData name="Venkatasubramanian, Mani V." userId="fbe5ce37-0145-4c31-b84a-b36f8beac5f3" providerId="ADAL" clId="{40695BED-C83E-804C-B5D4-BA382369755C}" dt="2023-04-04T14:59:33.900" v="587"/>
          <ac:inkMkLst>
            <pc:docMk/>
            <pc:sldMk cId="3416270682" sldId="276"/>
            <ac:inkMk id="118" creationId="{47ED71D1-F9D4-FF7C-CF8E-0DF30E05BA34}"/>
          </ac:inkMkLst>
        </pc:inkChg>
        <pc:inkChg chg="add">
          <ac:chgData name="Venkatasubramanian, Mani V." userId="fbe5ce37-0145-4c31-b84a-b36f8beac5f3" providerId="ADAL" clId="{40695BED-C83E-804C-B5D4-BA382369755C}" dt="2023-04-04T14:59:35.067" v="588"/>
          <ac:inkMkLst>
            <pc:docMk/>
            <pc:sldMk cId="3416270682" sldId="276"/>
            <ac:inkMk id="119" creationId="{1CF38557-53F3-5FB8-34D0-D5936EC0C604}"/>
          </ac:inkMkLst>
        </pc:inkChg>
        <pc:inkChg chg="add del">
          <ac:chgData name="Venkatasubramanian, Mani V." userId="fbe5ce37-0145-4c31-b84a-b36f8beac5f3" providerId="ADAL" clId="{40695BED-C83E-804C-B5D4-BA382369755C}" dt="2023-04-04T15:00:11.770" v="598"/>
          <ac:inkMkLst>
            <pc:docMk/>
            <pc:sldMk cId="3416270682" sldId="276"/>
            <ac:inkMk id="120" creationId="{F6EBE95E-0F4D-79BC-D1D5-3C45DD4D089D}"/>
          </ac:inkMkLst>
        </pc:inkChg>
        <pc:inkChg chg="add del">
          <ac:chgData name="Venkatasubramanian, Mani V." userId="fbe5ce37-0145-4c31-b84a-b36f8beac5f3" providerId="ADAL" clId="{40695BED-C83E-804C-B5D4-BA382369755C}" dt="2023-04-04T15:00:11.770" v="598"/>
          <ac:inkMkLst>
            <pc:docMk/>
            <pc:sldMk cId="3416270682" sldId="276"/>
            <ac:inkMk id="121" creationId="{E8A35ABF-B7FB-0F28-8D90-BFF7E587719E}"/>
          </ac:inkMkLst>
        </pc:inkChg>
        <pc:inkChg chg="add del">
          <ac:chgData name="Venkatasubramanian, Mani V." userId="fbe5ce37-0145-4c31-b84a-b36f8beac5f3" providerId="ADAL" clId="{40695BED-C83E-804C-B5D4-BA382369755C}" dt="2023-04-04T15:00:11.770" v="598"/>
          <ac:inkMkLst>
            <pc:docMk/>
            <pc:sldMk cId="3416270682" sldId="276"/>
            <ac:inkMk id="122" creationId="{0703EFD2-B9E5-AD9B-1B0D-7493FA55F2F6}"/>
          </ac:inkMkLst>
        </pc:inkChg>
        <pc:inkChg chg="add del">
          <ac:chgData name="Venkatasubramanian, Mani V." userId="fbe5ce37-0145-4c31-b84a-b36f8beac5f3" providerId="ADAL" clId="{40695BED-C83E-804C-B5D4-BA382369755C}" dt="2023-04-04T15:00:11.770" v="598"/>
          <ac:inkMkLst>
            <pc:docMk/>
            <pc:sldMk cId="3416270682" sldId="276"/>
            <ac:inkMk id="123" creationId="{115D06EB-BEEE-5767-A83C-B39FE972A3BB}"/>
          </ac:inkMkLst>
        </pc:inkChg>
        <pc:inkChg chg="add del">
          <ac:chgData name="Venkatasubramanian, Mani V." userId="fbe5ce37-0145-4c31-b84a-b36f8beac5f3" providerId="ADAL" clId="{40695BED-C83E-804C-B5D4-BA382369755C}" dt="2023-04-04T15:00:11.770" v="598"/>
          <ac:inkMkLst>
            <pc:docMk/>
            <pc:sldMk cId="3416270682" sldId="276"/>
            <ac:inkMk id="124" creationId="{46A7192C-0234-7E72-B2A2-3E349FC2288C}"/>
          </ac:inkMkLst>
        </pc:inkChg>
        <pc:inkChg chg="add del">
          <ac:chgData name="Venkatasubramanian, Mani V." userId="fbe5ce37-0145-4c31-b84a-b36f8beac5f3" providerId="ADAL" clId="{40695BED-C83E-804C-B5D4-BA382369755C}" dt="2023-04-04T15:00:11.770" v="598"/>
          <ac:inkMkLst>
            <pc:docMk/>
            <pc:sldMk cId="3416270682" sldId="276"/>
            <ac:inkMk id="125" creationId="{D10C99DA-4DF7-0636-8A55-6C83C242D4C5}"/>
          </ac:inkMkLst>
        </pc:inkChg>
        <pc:inkChg chg="add del">
          <ac:chgData name="Venkatasubramanian, Mani V." userId="fbe5ce37-0145-4c31-b84a-b36f8beac5f3" providerId="ADAL" clId="{40695BED-C83E-804C-B5D4-BA382369755C}" dt="2023-04-04T15:00:11.770" v="598"/>
          <ac:inkMkLst>
            <pc:docMk/>
            <pc:sldMk cId="3416270682" sldId="276"/>
            <ac:inkMk id="126" creationId="{F5868F7C-7025-8BC5-24CD-C91FB0DAB5E3}"/>
          </ac:inkMkLst>
        </pc:inkChg>
        <pc:inkChg chg="add del">
          <ac:chgData name="Venkatasubramanian, Mani V." userId="fbe5ce37-0145-4c31-b84a-b36f8beac5f3" providerId="ADAL" clId="{40695BED-C83E-804C-B5D4-BA382369755C}" dt="2023-04-04T15:00:11.770" v="598"/>
          <ac:inkMkLst>
            <pc:docMk/>
            <pc:sldMk cId="3416270682" sldId="276"/>
            <ac:inkMk id="127" creationId="{DDE67125-84C5-D3D5-F64D-08098DFF9962}"/>
          </ac:inkMkLst>
        </pc:inkChg>
        <pc:inkChg chg="add del">
          <ac:chgData name="Venkatasubramanian, Mani V." userId="fbe5ce37-0145-4c31-b84a-b36f8beac5f3" providerId="ADAL" clId="{40695BED-C83E-804C-B5D4-BA382369755C}" dt="2023-04-04T15:00:11.770" v="598"/>
          <ac:inkMkLst>
            <pc:docMk/>
            <pc:sldMk cId="3416270682" sldId="276"/>
            <ac:inkMk id="128" creationId="{03E43F57-FC24-B7C5-F401-DD0B5F932DFB}"/>
          </ac:inkMkLst>
        </pc:inkChg>
        <pc:inkChg chg="add reco">
          <ac:chgData name="Venkatasubramanian, Mani V." userId="fbe5ce37-0145-4c31-b84a-b36f8beac5f3" providerId="ADAL" clId="{40695BED-C83E-804C-B5D4-BA382369755C}" dt="2023-04-04T15:00:11.770" v="598"/>
          <ac:inkMkLst>
            <pc:docMk/>
            <pc:sldMk cId="3416270682" sldId="276"/>
            <ac:inkMk id="129" creationId="{F1179D87-DD3D-7008-CFE3-23F385200102}"/>
          </ac:inkMkLst>
        </pc:inkChg>
        <pc:inkChg chg="add del">
          <ac:chgData name="Venkatasubramanian, Mani V." userId="fbe5ce37-0145-4c31-b84a-b36f8beac5f3" providerId="ADAL" clId="{40695BED-C83E-804C-B5D4-BA382369755C}" dt="2023-04-04T15:00:23.980" v="609"/>
          <ac:inkMkLst>
            <pc:docMk/>
            <pc:sldMk cId="3416270682" sldId="276"/>
            <ac:inkMk id="130" creationId="{DC0347E4-4AFB-D09A-7322-B77E2D51E9E0}"/>
          </ac:inkMkLst>
        </pc:inkChg>
        <pc:inkChg chg="add del">
          <ac:chgData name="Venkatasubramanian, Mani V." userId="fbe5ce37-0145-4c31-b84a-b36f8beac5f3" providerId="ADAL" clId="{40695BED-C83E-804C-B5D4-BA382369755C}" dt="2023-04-04T15:00:23.980" v="609"/>
          <ac:inkMkLst>
            <pc:docMk/>
            <pc:sldMk cId="3416270682" sldId="276"/>
            <ac:inkMk id="131" creationId="{18822EA0-F2E5-95EA-7C80-34BAB211F4CB}"/>
          </ac:inkMkLst>
        </pc:inkChg>
        <pc:inkChg chg="add del">
          <ac:chgData name="Venkatasubramanian, Mani V." userId="fbe5ce37-0145-4c31-b84a-b36f8beac5f3" providerId="ADAL" clId="{40695BED-C83E-804C-B5D4-BA382369755C}" dt="2023-04-04T15:00:23.980" v="609"/>
          <ac:inkMkLst>
            <pc:docMk/>
            <pc:sldMk cId="3416270682" sldId="276"/>
            <ac:inkMk id="132" creationId="{97587EB2-2ECD-4F16-04F8-9B732740088F}"/>
          </ac:inkMkLst>
        </pc:inkChg>
        <pc:inkChg chg="add del">
          <ac:chgData name="Venkatasubramanian, Mani V." userId="fbe5ce37-0145-4c31-b84a-b36f8beac5f3" providerId="ADAL" clId="{40695BED-C83E-804C-B5D4-BA382369755C}" dt="2023-04-04T15:00:23.980" v="609"/>
          <ac:inkMkLst>
            <pc:docMk/>
            <pc:sldMk cId="3416270682" sldId="276"/>
            <ac:inkMk id="133" creationId="{141607D4-82AC-D6B5-7500-8C6DFD253F00}"/>
          </ac:inkMkLst>
        </pc:inkChg>
        <pc:inkChg chg="add del">
          <ac:chgData name="Venkatasubramanian, Mani V." userId="fbe5ce37-0145-4c31-b84a-b36f8beac5f3" providerId="ADAL" clId="{40695BED-C83E-804C-B5D4-BA382369755C}" dt="2023-04-04T15:00:23.980" v="609"/>
          <ac:inkMkLst>
            <pc:docMk/>
            <pc:sldMk cId="3416270682" sldId="276"/>
            <ac:inkMk id="134" creationId="{33453F4D-86BC-5FE9-1A0A-801754B57851}"/>
          </ac:inkMkLst>
        </pc:inkChg>
        <pc:inkChg chg="add del">
          <ac:chgData name="Venkatasubramanian, Mani V." userId="fbe5ce37-0145-4c31-b84a-b36f8beac5f3" providerId="ADAL" clId="{40695BED-C83E-804C-B5D4-BA382369755C}" dt="2023-04-04T15:00:23.980" v="609"/>
          <ac:inkMkLst>
            <pc:docMk/>
            <pc:sldMk cId="3416270682" sldId="276"/>
            <ac:inkMk id="135" creationId="{DF32B8EF-492F-CAF5-78E9-AFDD7F739831}"/>
          </ac:inkMkLst>
        </pc:inkChg>
        <pc:inkChg chg="add del">
          <ac:chgData name="Venkatasubramanian, Mani V." userId="fbe5ce37-0145-4c31-b84a-b36f8beac5f3" providerId="ADAL" clId="{40695BED-C83E-804C-B5D4-BA382369755C}" dt="2023-04-04T15:00:23.980" v="609"/>
          <ac:inkMkLst>
            <pc:docMk/>
            <pc:sldMk cId="3416270682" sldId="276"/>
            <ac:inkMk id="136" creationId="{6844C7CB-63C8-78F4-71AF-FD53659FD672}"/>
          </ac:inkMkLst>
        </pc:inkChg>
        <pc:inkChg chg="add del">
          <ac:chgData name="Venkatasubramanian, Mani V." userId="fbe5ce37-0145-4c31-b84a-b36f8beac5f3" providerId="ADAL" clId="{40695BED-C83E-804C-B5D4-BA382369755C}" dt="2023-04-04T15:00:23.980" v="609"/>
          <ac:inkMkLst>
            <pc:docMk/>
            <pc:sldMk cId="3416270682" sldId="276"/>
            <ac:inkMk id="137" creationId="{F60B0565-F72A-9BA2-D103-4F85949A2D4B}"/>
          </ac:inkMkLst>
        </pc:inkChg>
        <pc:inkChg chg="add del">
          <ac:chgData name="Venkatasubramanian, Mani V." userId="fbe5ce37-0145-4c31-b84a-b36f8beac5f3" providerId="ADAL" clId="{40695BED-C83E-804C-B5D4-BA382369755C}" dt="2023-04-04T15:00:23.980" v="609"/>
          <ac:inkMkLst>
            <pc:docMk/>
            <pc:sldMk cId="3416270682" sldId="276"/>
            <ac:inkMk id="138" creationId="{54BC4D1C-8FCF-B3BF-D9E4-C7ADED5EBA67}"/>
          </ac:inkMkLst>
        </pc:inkChg>
        <pc:inkChg chg="add del">
          <ac:chgData name="Venkatasubramanian, Mani V." userId="fbe5ce37-0145-4c31-b84a-b36f8beac5f3" providerId="ADAL" clId="{40695BED-C83E-804C-B5D4-BA382369755C}" dt="2023-04-04T15:00:23.980" v="609"/>
          <ac:inkMkLst>
            <pc:docMk/>
            <pc:sldMk cId="3416270682" sldId="276"/>
            <ac:inkMk id="139" creationId="{6BDC3060-3060-1A42-7309-6F54C3405A3F}"/>
          </ac:inkMkLst>
        </pc:inkChg>
        <pc:inkChg chg="add reco">
          <ac:chgData name="Venkatasubramanian, Mani V." userId="fbe5ce37-0145-4c31-b84a-b36f8beac5f3" providerId="ADAL" clId="{40695BED-C83E-804C-B5D4-BA382369755C}" dt="2023-04-04T15:00:23.980" v="609"/>
          <ac:inkMkLst>
            <pc:docMk/>
            <pc:sldMk cId="3416270682" sldId="276"/>
            <ac:inkMk id="140" creationId="{7D1EF322-8B2E-916E-C285-64493623583A}"/>
          </ac:inkMkLst>
        </pc:inkChg>
        <pc:inkChg chg="add del">
          <ac:chgData name="Venkatasubramanian, Mani V." userId="fbe5ce37-0145-4c31-b84a-b36f8beac5f3" providerId="ADAL" clId="{40695BED-C83E-804C-B5D4-BA382369755C}" dt="2023-04-04T15:00:32.970" v="629"/>
          <ac:inkMkLst>
            <pc:docMk/>
            <pc:sldMk cId="3416270682" sldId="276"/>
            <ac:inkMk id="141" creationId="{42067F10-EF23-655D-0DA4-E254A5DEDB89}"/>
          </ac:inkMkLst>
        </pc:inkChg>
        <pc:inkChg chg="add del">
          <ac:chgData name="Venkatasubramanian, Mani V." userId="fbe5ce37-0145-4c31-b84a-b36f8beac5f3" providerId="ADAL" clId="{40695BED-C83E-804C-B5D4-BA382369755C}" dt="2023-04-04T15:00:32.970" v="629"/>
          <ac:inkMkLst>
            <pc:docMk/>
            <pc:sldMk cId="3416270682" sldId="276"/>
            <ac:inkMk id="142" creationId="{04810D1A-327C-E353-9465-63F50EDC1065}"/>
          </ac:inkMkLst>
        </pc:inkChg>
        <pc:inkChg chg="add del">
          <ac:chgData name="Venkatasubramanian, Mani V." userId="fbe5ce37-0145-4c31-b84a-b36f8beac5f3" providerId="ADAL" clId="{40695BED-C83E-804C-B5D4-BA382369755C}" dt="2023-04-04T15:00:32.970" v="629"/>
          <ac:inkMkLst>
            <pc:docMk/>
            <pc:sldMk cId="3416270682" sldId="276"/>
            <ac:inkMk id="143" creationId="{14FE8C9F-453D-9EA6-5721-001A2BFC75AE}"/>
          </ac:inkMkLst>
        </pc:inkChg>
        <pc:inkChg chg="add del">
          <ac:chgData name="Venkatasubramanian, Mani V." userId="fbe5ce37-0145-4c31-b84a-b36f8beac5f3" providerId="ADAL" clId="{40695BED-C83E-804C-B5D4-BA382369755C}" dt="2023-04-04T15:00:32.970" v="629"/>
          <ac:inkMkLst>
            <pc:docMk/>
            <pc:sldMk cId="3416270682" sldId="276"/>
            <ac:inkMk id="144" creationId="{7CC03FDB-80EC-B41B-6958-A71F6DF7E1C9}"/>
          </ac:inkMkLst>
        </pc:inkChg>
        <pc:inkChg chg="add del">
          <ac:chgData name="Venkatasubramanian, Mani V." userId="fbe5ce37-0145-4c31-b84a-b36f8beac5f3" providerId="ADAL" clId="{40695BED-C83E-804C-B5D4-BA382369755C}" dt="2023-04-04T15:00:32.970" v="629"/>
          <ac:inkMkLst>
            <pc:docMk/>
            <pc:sldMk cId="3416270682" sldId="276"/>
            <ac:inkMk id="145" creationId="{9407D997-C383-E924-FA20-C72B5DB2369A}"/>
          </ac:inkMkLst>
        </pc:inkChg>
        <pc:inkChg chg="add del">
          <ac:chgData name="Venkatasubramanian, Mani V." userId="fbe5ce37-0145-4c31-b84a-b36f8beac5f3" providerId="ADAL" clId="{40695BED-C83E-804C-B5D4-BA382369755C}" dt="2023-04-04T15:00:32.970" v="629"/>
          <ac:inkMkLst>
            <pc:docMk/>
            <pc:sldMk cId="3416270682" sldId="276"/>
            <ac:inkMk id="146" creationId="{EB47E836-E09A-836F-2D0E-AE04885B0BD1}"/>
          </ac:inkMkLst>
        </pc:inkChg>
        <pc:inkChg chg="add del">
          <ac:chgData name="Venkatasubramanian, Mani V." userId="fbe5ce37-0145-4c31-b84a-b36f8beac5f3" providerId="ADAL" clId="{40695BED-C83E-804C-B5D4-BA382369755C}" dt="2023-04-04T15:00:32.970" v="629"/>
          <ac:inkMkLst>
            <pc:docMk/>
            <pc:sldMk cId="3416270682" sldId="276"/>
            <ac:inkMk id="147" creationId="{40D61BBB-2FB0-16FC-31D9-C87BB4B9B741}"/>
          </ac:inkMkLst>
        </pc:inkChg>
        <pc:inkChg chg="add del">
          <ac:chgData name="Venkatasubramanian, Mani V." userId="fbe5ce37-0145-4c31-b84a-b36f8beac5f3" providerId="ADAL" clId="{40695BED-C83E-804C-B5D4-BA382369755C}" dt="2023-04-04T15:00:32.970" v="629"/>
          <ac:inkMkLst>
            <pc:docMk/>
            <pc:sldMk cId="3416270682" sldId="276"/>
            <ac:inkMk id="148" creationId="{025F6772-61D2-4ADF-4154-0F3906CF2B30}"/>
          </ac:inkMkLst>
        </pc:inkChg>
        <pc:inkChg chg="add del">
          <ac:chgData name="Venkatasubramanian, Mani V." userId="fbe5ce37-0145-4c31-b84a-b36f8beac5f3" providerId="ADAL" clId="{40695BED-C83E-804C-B5D4-BA382369755C}" dt="2023-04-04T15:00:32.970" v="629"/>
          <ac:inkMkLst>
            <pc:docMk/>
            <pc:sldMk cId="3416270682" sldId="276"/>
            <ac:inkMk id="149" creationId="{1F249086-BDEA-74C3-D403-69C6B9118515}"/>
          </ac:inkMkLst>
        </pc:inkChg>
        <pc:inkChg chg="add del">
          <ac:chgData name="Venkatasubramanian, Mani V." userId="fbe5ce37-0145-4c31-b84a-b36f8beac5f3" providerId="ADAL" clId="{40695BED-C83E-804C-B5D4-BA382369755C}" dt="2023-04-04T15:00:32.970" v="629"/>
          <ac:inkMkLst>
            <pc:docMk/>
            <pc:sldMk cId="3416270682" sldId="276"/>
            <ac:inkMk id="150" creationId="{C8DB8591-69AF-C3C6-5CE6-2470B6C4B7B5}"/>
          </ac:inkMkLst>
        </pc:inkChg>
        <pc:inkChg chg="add del">
          <ac:chgData name="Venkatasubramanian, Mani V." userId="fbe5ce37-0145-4c31-b84a-b36f8beac5f3" providerId="ADAL" clId="{40695BED-C83E-804C-B5D4-BA382369755C}" dt="2023-04-04T15:00:32.970" v="629"/>
          <ac:inkMkLst>
            <pc:docMk/>
            <pc:sldMk cId="3416270682" sldId="276"/>
            <ac:inkMk id="151" creationId="{ADA3C00F-3661-9481-4C95-E65F9CA66ED8}"/>
          </ac:inkMkLst>
        </pc:inkChg>
        <pc:inkChg chg="add del">
          <ac:chgData name="Venkatasubramanian, Mani V." userId="fbe5ce37-0145-4c31-b84a-b36f8beac5f3" providerId="ADAL" clId="{40695BED-C83E-804C-B5D4-BA382369755C}" dt="2023-04-04T15:00:32.970" v="629"/>
          <ac:inkMkLst>
            <pc:docMk/>
            <pc:sldMk cId="3416270682" sldId="276"/>
            <ac:inkMk id="152" creationId="{AC1A775E-5E20-DC78-7967-A928283E3798}"/>
          </ac:inkMkLst>
        </pc:inkChg>
        <pc:inkChg chg="add del">
          <ac:chgData name="Venkatasubramanian, Mani V." userId="fbe5ce37-0145-4c31-b84a-b36f8beac5f3" providerId="ADAL" clId="{40695BED-C83E-804C-B5D4-BA382369755C}" dt="2023-04-04T15:00:32.970" v="629"/>
          <ac:inkMkLst>
            <pc:docMk/>
            <pc:sldMk cId="3416270682" sldId="276"/>
            <ac:inkMk id="153" creationId="{53EC3D6A-A806-17B8-94BC-BDC1E2E5F68D}"/>
          </ac:inkMkLst>
        </pc:inkChg>
        <pc:inkChg chg="add del">
          <ac:chgData name="Venkatasubramanian, Mani V." userId="fbe5ce37-0145-4c31-b84a-b36f8beac5f3" providerId="ADAL" clId="{40695BED-C83E-804C-B5D4-BA382369755C}" dt="2023-04-04T15:00:32.970" v="629"/>
          <ac:inkMkLst>
            <pc:docMk/>
            <pc:sldMk cId="3416270682" sldId="276"/>
            <ac:inkMk id="154" creationId="{6BC1825A-9A90-7596-027D-7B3F5B74228B}"/>
          </ac:inkMkLst>
        </pc:inkChg>
        <pc:inkChg chg="add del">
          <ac:chgData name="Venkatasubramanian, Mani V." userId="fbe5ce37-0145-4c31-b84a-b36f8beac5f3" providerId="ADAL" clId="{40695BED-C83E-804C-B5D4-BA382369755C}" dt="2023-04-04T15:00:32.970" v="629"/>
          <ac:inkMkLst>
            <pc:docMk/>
            <pc:sldMk cId="3416270682" sldId="276"/>
            <ac:inkMk id="155" creationId="{3701D236-371D-837A-6F87-056D41A1A87E}"/>
          </ac:inkMkLst>
        </pc:inkChg>
        <pc:inkChg chg="add del">
          <ac:chgData name="Venkatasubramanian, Mani V." userId="fbe5ce37-0145-4c31-b84a-b36f8beac5f3" providerId="ADAL" clId="{40695BED-C83E-804C-B5D4-BA382369755C}" dt="2023-04-04T15:00:32.970" v="629"/>
          <ac:inkMkLst>
            <pc:docMk/>
            <pc:sldMk cId="3416270682" sldId="276"/>
            <ac:inkMk id="156" creationId="{A2C1040F-85E7-C5B2-68D1-CB4DB4FE125A}"/>
          </ac:inkMkLst>
        </pc:inkChg>
        <pc:inkChg chg="add del">
          <ac:chgData name="Venkatasubramanian, Mani V." userId="fbe5ce37-0145-4c31-b84a-b36f8beac5f3" providerId="ADAL" clId="{40695BED-C83E-804C-B5D4-BA382369755C}" dt="2023-04-04T15:00:32.970" v="629"/>
          <ac:inkMkLst>
            <pc:docMk/>
            <pc:sldMk cId="3416270682" sldId="276"/>
            <ac:inkMk id="157" creationId="{668F9FDF-3BE7-BD2C-ED55-CD8D4F681382}"/>
          </ac:inkMkLst>
        </pc:inkChg>
        <pc:inkChg chg="add del">
          <ac:chgData name="Venkatasubramanian, Mani V." userId="fbe5ce37-0145-4c31-b84a-b36f8beac5f3" providerId="ADAL" clId="{40695BED-C83E-804C-B5D4-BA382369755C}" dt="2023-04-04T15:00:32.970" v="629"/>
          <ac:inkMkLst>
            <pc:docMk/>
            <pc:sldMk cId="3416270682" sldId="276"/>
            <ac:inkMk id="158" creationId="{58763CE3-F9B2-922F-A91A-8D66B647EE7C}"/>
          </ac:inkMkLst>
        </pc:inkChg>
        <pc:inkChg chg="add del">
          <ac:chgData name="Venkatasubramanian, Mani V." userId="fbe5ce37-0145-4c31-b84a-b36f8beac5f3" providerId="ADAL" clId="{40695BED-C83E-804C-B5D4-BA382369755C}" dt="2023-04-04T15:00:32.970" v="629"/>
          <ac:inkMkLst>
            <pc:docMk/>
            <pc:sldMk cId="3416270682" sldId="276"/>
            <ac:inkMk id="159" creationId="{0549EBA1-E40E-AF2A-1C9E-88E03BE5D921}"/>
          </ac:inkMkLst>
        </pc:inkChg>
        <pc:inkChg chg="add reco">
          <ac:chgData name="Venkatasubramanian, Mani V." userId="fbe5ce37-0145-4c31-b84a-b36f8beac5f3" providerId="ADAL" clId="{40695BED-C83E-804C-B5D4-BA382369755C}" dt="2023-04-04T15:00:32.970" v="629"/>
          <ac:inkMkLst>
            <pc:docMk/>
            <pc:sldMk cId="3416270682" sldId="276"/>
            <ac:inkMk id="160" creationId="{CC283B0B-3D5E-445C-CC40-BF0B1C98A2AA}"/>
          </ac:inkMkLst>
        </pc:inkChg>
        <pc:inkChg chg="add reco">
          <ac:chgData name="Venkatasubramanian, Mani V." userId="fbe5ce37-0145-4c31-b84a-b36f8beac5f3" providerId="ADAL" clId="{40695BED-C83E-804C-B5D4-BA382369755C}" dt="2023-04-04T15:00:32.970" v="629"/>
          <ac:inkMkLst>
            <pc:docMk/>
            <pc:sldMk cId="3416270682" sldId="276"/>
            <ac:inkMk id="161" creationId="{8FD0A8DE-F9BE-7D47-DDA0-111020D58713}"/>
          </ac:inkMkLst>
        </pc:inkChg>
        <pc:inkChg chg="add del">
          <ac:chgData name="Venkatasubramanian, Mani V." userId="fbe5ce37-0145-4c31-b84a-b36f8beac5f3" providerId="ADAL" clId="{40695BED-C83E-804C-B5D4-BA382369755C}" dt="2023-04-04T15:03:52.152" v="632"/>
          <ac:inkMkLst>
            <pc:docMk/>
            <pc:sldMk cId="3416270682" sldId="276"/>
            <ac:inkMk id="162" creationId="{7C30945E-933B-7AAE-DD8E-D02A1ED6E2D7}"/>
          </ac:inkMkLst>
        </pc:inkChg>
        <pc:inkChg chg="add del">
          <ac:chgData name="Venkatasubramanian, Mani V." userId="fbe5ce37-0145-4c31-b84a-b36f8beac5f3" providerId="ADAL" clId="{40695BED-C83E-804C-B5D4-BA382369755C}" dt="2023-04-04T15:03:52.152" v="632"/>
          <ac:inkMkLst>
            <pc:docMk/>
            <pc:sldMk cId="3416270682" sldId="276"/>
            <ac:inkMk id="163" creationId="{7C2AD71D-3B11-A59C-27F1-3BF66D539832}"/>
          </ac:inkMkLst>
        </pc:inkChg>
        <pc:inkChg chg="add reco">
          <ac:chgData name="Venkatasubramanian, Mani V." userId="fbe5ce37-0145-4c31-b84a-b36f8beac5f3" providerId="ADAL" clId="{40695BED-C83E-804C-B5D4-BA382369755C}" dt="2023-04-04T15:03:52.152" v="632"/>
          <ac:inkMkLst>
            <pc:docMk/>
            <pc:sldMk cId="3416270682" sldId="276"/>
            <ac:inkMk id="164" creationId="{A86C587F-E60A-5CB5-5EF1-1A5CBD1DE97A}"/>
          </ac:inkMkLst>
        </pc:inkChg>
        <pc:inkChg chg="add del">
          <ac:chgData name="Venkatasubramanian, Mani V." userId="fbe5ce37-0145-4c31-b84a-b36f8beac5f3" providerId="ADAL" clId="{40695BED-C83E-804C-B5D4-BA382369755C}" dt="2023-04-04T15:04:03.116" v="637"/>
          <ac:inkMkLst>
            <pc:docMk/>
            <pc:sldMk cId="3416270682" sldId="276"/>
            <ac:inkMk id="165" creationId="{FF74D73E-EEB6-9E1F-F43F-0BE3CE857A6B}"/>
          </ac:inkMkLst>
        </pc:inkChg>
        <pc:inkChg chg="add del">
          <ac:chgData name="Venkatasubramanian, Mani V." userId="fbe5ce37-0145-4c31-b84a-b36f8beac5f3" providerId="ADAL" clId="{40695BED-C83E-804C-B5D4-BA382369755C}" dt="2023-04-04T15:04:03.116" v="637"/>
          <ac:inkMkLst>
            <pc:docMk/>
            <pc:sldMk cId="3416270682" sldId="276"/>
            <ac:inkMk id="166" creationId="{038F2385-FFD6-36E1-4B5D-C31ED34046A9}"/>
          </ac:inkMkLst>
        </pc:inkChg>
        <pc:inkChg chg="add del">
          <ac:chgData name="Venkatasubramanian, Mani V." userId="fbe5ce37-0145-4c31-b84a-b36f8beac5f3" providerId="ADAL" clId="{40695BED-C83E-804C-B5D4-BA382369755C}" dt="2023-04-04T15:04:03.116" v="637"/>
          <ac:inkMkLst>
            <pc:docMk/>
            <pc:sldMk cId="3416270682" sldId="276"/>
            <ac:inkMk id="167" creationId="{AE6F7840-CE0E-CBF7-C33D-44183CD6BA5E}"/>
          </ac:inkMkLst>
        </pc:inkChg>
        <pc:inkChg chg="add del">
          <ac:chgData name="Venkatasubramanian, Mani V." userId="fbe5ce37-0145-4c31-b84a-b36f8beac5f3" providerId="ADAL" clId="{40695BED-C83E-804C-B5D4-BA382369755C}" dt="2023-04-04T15:04:03.116" v="637"/>
          <ac:inkMkLst>
            <pc:docMk/>
            <pc:sldMk cId="3416270682" sldId="276"/>
            <ac:inkMk id="168" creationId="{4700D4B3-8F88-5E0A-4C54-B8946159DD9E}"/>
          </ac:inkMkLst>
        </pc:inkChg>
        <pc:inkChg chg="add reco">
          <ac:chgData name="Venkatasubramanian, Mani V." userId="fbe5ce37-0145-4c31-b84a-b36f8beac5f3" providerId="ADAL" clId="{40695BED-C83E-804C-B5D4-BA382369755C}" dt="2023-04-04T15:04:03.116" v="637"/>
          <ac:inkMkLst>
            <pc:docMk/>
            <pc:sldMk cId="3416270682" sldId="276"/>
            <ac:inkMk id="169" creationId="{EC8460BD-4366-DF56-C62B-EB8B3B9EFB7C}"/>
          </ac:inkMkLst>
        </pc:inkChg>
        <pc:inkChg chg="add del">
          <ac:chgData name="Venkatasubramanian, Mani V." userId="fbe5ce37-0145-4c31-b84a-b36f8beac5f3" providerId="ADAL" clId="{40695BED-C83E-804C-B5D4-BA382369755C}" dt="2023-04-04T15:04:07.738" v="641"/>
          <ac:inkMkLst>
            <pc:docMk/>
            <pc:sldMk cId="3416270682" sldId="276"/>
            <ac:inkMk id="170" creationId="{DF056A5A-1BD2-F239-A992-1171D48E0F06}"/>
          </ac:inkMkLst>
        </pc:inkChg>
        <pc:inkChg chg="add del">
          <ac:chgData name="Venkatasubramanian, Mani V." userId="fbe5ce37-0145-4c31-b84a-b36f8beac5f3" providerId="ADAL" clId="{40695BED-C83E-804C-B5D4-BA382369755C}" dt="2023-04-04T15:04:07.738" v="641"/>
          <ac:inkMkLst>
            <pc:docMk/>
            <pc:sldMk cId="3416270682" sldId="276"/>
            <ac:inkMk id="171" creationId="{FDD60E89-78BA-F8B2-CB2F-868782FE9CCA}"/>
          </ac:inkMkLst>
        </pc:inkChg>
        <pc:inkChg chg="add del">
          <ac:chgData name="Venkatasubramanian, Mani V." userId="fbe5ce37-0145-4c31-b84a-b36f8beac5f3" providerId="ADAL" clId="{40695BED-C83E-804C-B5D4-BA382369755C}" dt="2023-04-04T15:04:07.738" v="641"/>
          <ac:inkMkLst>
            <pc:docMk/>
            <pc:sldMk cId="3416270682" sldId="276"/>
            <ac:inkMk id="172" creationId="{205792C9-E457-0863-32E6-3BD843EA2108}"/>
          </ac:inkMkLst>
        </pc:inkChg>
        <pc:inkChg chg="add reco">
          <ac:chgData name="Venkatasubramanian, Mani V." userId="fbe5ce37-0145-4c31-b84a-b36f8beac5f3" providerId="ADAL" clId="{40695BED-C83E-804C-B5D4-BA382369755C}" dt="2023-04-04T15:04:07.738" v="641"/>
          <ac:inkMkLst>
            <pc:docMk/>
            <pc:sldMk cId="3416270682" sldId="276"/>
            <ac:inkMk id="173" creationId="{6DE6FFA8-4224-0FC9-2957-338F8ACEC26E}"/>
          </ac:inkMkLst>
        </pc:inkChg>
        <pc:inkChg chg="add del">
          <ac:chgData name="Venkatasubramanian, Mani V." userId="fbe5ce37-0145-4c31-b84a-b36f8beac5f3" providerId="ADAL" clId="{40695BED-C83E-804C-B5D4-BA382369755C}" dt="2023-04-04T15:04:35.068" v="647"/>
          <ac:inkMkLst>
            <pc:docMk/>
            <pc:sldMk cId="3416270682" sldId="276"/>
            <ac:inkMk id="174" creationId="{410520C5-D53D-0B8D-23E1-FBE96D2EB2DC}"/>
          </ac:inkMkLst>
        </pc:inkChg>
        <pc:inkChg chg="add del">
          <ac:chgData name="Venkatasubramanian, Mani V." userId="fbe5ce37-0145-4c31-b84a-b36f8beac5f3" providerId="ADAL" clId="{40695BED-C83E-804C-B5D4-BA382369755C}" dt="2023-04-04T15:04:35.068" v="647"/>
          <ac:inkMkLst>
            <pc:docMk/>
            <pc:sldMk cId="3416270682" sldId="276"/>
            <ac:inkMk id="175" creationId="{A6A8DE93-836C-2DA5-3B17-C55E2E8099EE}"/>
          </ac:inkMkLst>
        </pc:inkChg>
        <pc:inkChg chg="add del">
          <ac:chgData name="Venkatasubramanian, Mani V." userId="fbe5ce37-0145-4c31-b84a-b36f8beac5f3" providerId="ADAL" clId="{40695BED-C83E-804C-B5D4-BA382369755C}" dt="2023-04-04T15:04:35.068" v="647"/>
          <ac:inkMkLst>
            <pc:docMk/>
            <pc:sldMk cId="3416270682" sldId="276"/>
            <ac:inkMk id="176" creationId="{FED11239-138E-CED5-267D-6562280895BB}"/>
          </ac:inkMkLst>
        </pc:inkChg>
        <pc:inkChg chg="add del">
          <ac:chgData name="Venkatasubramanian, Mani V." userId="fbe5ce37-0145-4c31-b84a-b36f8beac5f3" providerId="ADAL" clId="{40695BED-C83E-804C-B5D4-BA382369755C}" dt="2023-04-04T15:04:35.068" v="647"/>
          <ac:inkMkLst>
            <pc:docMk/>
            <pc:sldMk cId="3416270682" sldId="276"/>
            <ac:inkMk id="177" creationId="{6E1B59B5-11BC-7F7C-2F5D-DF72908365F0}"/>
          </ac:inkMkLst>
        </pc:inkChg>
        <pc:inkChg chg="add del">
          <ac:chgData name="Venkatasubramanian, Mani V." userId="fbe5ce37-0145-4c31-b84a-b36f8beac5f3" providerId="ADAL" clId="{40695BED-C83E-804C-B5D4-BA382369755C}" dt="2023-04-04T15:04:35.068" v="647"/>
          <ac:inkMkLst>
            <pc:docMk/>
            <pc:sldMk cId="3416270682" sldId="276"/>
            <ac:inkMk id="178" creationId="{6CA24801-0F30-B3A4-2D40-92C9BEB50D21}"/>
          </ac:inkMkLst>
        </pc:inkChg>
        <pc:inkChg chg="add reco">
          <ac:chgData name="Venkatasubramanian, Mani V." userId="fbe5ce37-0145-4c31-b84a-b36f8beac5f3" providerId="ADAL" clId="{40695BED-C83E-804C-B5D4-BA382369755C}" dt="2023-04-04T15:04:35.068" v="647"/>
          <ac:inkMkLst>
            <pc:docMk/>
            <pc:sldMk cId="3416270682" sldId="276"/>
            <ac:inkMk id="179" creationId="{D94F8715-3BA7-A634-98DA-D0C92D7728CE}"/>
          </ac:inkMkLst>
        </pc:inkChg>
        <pc:inkChg chg="add reco">
          <ac:chgData name="Venkatasubramanian, Mani V." userId="fbe5ce37-0145-4c31-b84a-b36f8beac5f3" providerId="ADAL" clId="{40695BED-C83E-804C-B5D4-BA382369755C}" dt="2023-04-04T15:04:35.068" v="647"/>
          <ac:inkMkLst>
            <pc:docMk/>
            <pc:sldMk cId="3416270682" sldId="276"/>
            <ac:inkMk id="180" creationId="{F1A22DC9-17D1-8713-6CE6-D0CE58F67907}"/>
          </ac:inkMkLst>
        </pc:inkChg>
        <pc:inkChg chg="add del">
          <ac:chgData name="Venkatasubramanian, Mani V." userId="fbe5ce37-0145-4c31-b84a-b36f8beac5f3" providerId="ADAL" clId="{40695BED-C83E-804C-B5D4-BA382369755C}" dt="2023-04-04T15:04:38.289" v="650"/>
          <ac:inkMkLst>
            <pc:docMk/>
            <pc:sldMk cId="3416270682" sldId="276"/>
            <ac:inkMk id="181" creationId="{9A334340-0118-ACEE-EBBB-B16AA71EB6A2}"/>
          </ac:inkMkLst>
        </pc:inkChg>
        <pc:inkChg chg="add del">
          <ac:chgData name="Venkatasubramanian, Mani V." userId="fbe5ce37-0145-4c31-b84a-b36f8beac5f3" providerId="ADAL" clId="{40695BED-C83E-804C-B5D4-BA382369755C}" dt="2023-04-04T15:04:38.289" v="650"/>
          <ac:inkMkLst>
            <pc:docMk/>
            <pc:sldMk cId="3416270682" sldId="276"/>
            <ac:inkMk id="182" creationId="{E8036ECA-F107-F35E-63CC-629D5BA202B6}"/>
          </ac:inkMkLst>
        </pc:inkChg>
        <pc:inkChg chg="add reco">
          <ac:chgData name="Venkatasubramanian, Mani V." userId="fbe5ce37-0145-4c31-b84a-b36f8beac5f3" providerId="ADAL" clId="{40695BED-C83E-804C-B5D4-BA382369755C}" dt="2023-04-04T15:04:38.289" v="650"/>
          <ac:inkMkLst>
            <pc:docMk/>
            <pc:sldMk cId="3416270682" sldId="276"/>
            <ac:inkMk id="183" creationId="{F6CB27AF-9AE0-6253-F8C2-15BE16962459}"/>
          </ac:inkMkLst>
        </pc:inkChg>
        <pc:inkChg chg="add del">
          <ac:chgData name="Venkatasubramanian, Mani V." userId="fbe5ce37-0145-4c31-b84a-b36f8beac5f3" providerId="ADAL" clId="{40695BED-C83E-804C-B5D4-BA382369755C}" dt="2023-04-04T15:04:40.767" v="655"/>
          <ac:inkMkLst>
            <pc:docMk/>
            <pc:sldMk cId="3416270682" sldId="276"/>
            <ac:inkMk id="184" creationId="{FCC06399-424B-029F-9236-3039ACB2BE27}"/>
          </ac:inkMkLst>
        </pc:inkChg>
        <pc:inkChg chg="add del">
          <ac:chgData name="Venkatasubramanian, Mani V." userId="fbe5ce37-0145-4c31-b84a-b36f8beac5f3" providerId="ADAL" clId="{40695BED-C83E-804C-B5D4-BA382369755C}" dt="2023-04-04T15:04:40.767" v="655"/>
          <ac:inkMkLst>
            <pc:docMk/>
            <pc:sldMk cId="3416270682" sldId="276"/>
            <ac:inkMk id="185" creationId="{A8C47C91-E8E0-CACC-9345-705BC9B1458A}"/>
          </ac:inkMkLst>
        </pc:inkChg>
        <pc:inkChg chg="add del">
          <ac:chgData name="Venkatasubramanian, Mani V." userId="fbe5ce37-0145-4c31-b84a-b36f8beac5f3" providerId="ADAL" clId="{40695BED-C83E-804C-B5D4-BA382369755C}" dt="2023-04-04T15:04:40.767" v="655"/>
          <ac:inkMkLst>
            <pc:docMk/>
            <pc:sldMk cId="3416270682" sldId="276"/>
            <ac:inkMk id="186" creationId="{F0204564-38F9-27CA-F40C-695C4EDD6F7A}"/>
          </ac:inkMkLst>
        </pc:inkChg>
        <pc:inkChg chg="add del">
          <ac:chgData name="Venkatasubramanian, Mani V." userId="fbe5ce37-0145-4c31-b84a-b36f8beac5f3" providerId="ADAL" clId="{40695BED-C83E-804C-B5D4-BA382369755C}" dt="2023-04-04T15:04:40.767" v="655"/>
          <ac:inkMkLst>
            <pc:docMk/>
            <pc:sldMk cId="3416270682" sldId="276"/>
            <ac:inkMk id="187" creationId="{976E669A-4E9E-7C98-CE94-D6292434619F}"/>
          </ac:inkMkLst>
        </pc:inkChg>
        <pc:inkChg chg="add reco">
          <ac:chgData name="Venkatasubramanian, Mani V." userId="fbe5ce37-0145-4c31-b84a-b36f8beac5f3" providerId="ADAL" clId="{40695BED-C83E-804C-B5D4-BA382369755C}" dt="2023-04-04T15:04:40.767" v="655"/>
          <ac:inkMkLst>
            <pc:docMk/>
            <pc:sldMk cId="3416270682" sldId="276"/>
            <ac:inkMk id="188" creationId="{3732EE13-3FB7-4939-CFF4-1B0D1812D938}"/>
          </ac:inkMkLst>
        </pc:inkChg>
        <pc:inkChg chg="add del">
          <ac:chgData name="Venkatasubramanian, Mani V." userId="fbe5ce37-0145-4c31-b84a-b36f8beac5f3" providerId="ADAL" clId="{40695BED-C83E-804C-B5D4-BA382369755C}" dt="2023-04-04T15:04:46.783" v="670"/>
          <ac:inkMkLst>
            <pc:docMk/>
            <pc:sldMk cId="3416270682" sldId="276"/>
            <ac:inkMk id="189" creationId="{59C1D22F-3B92-3C4B-190F-CFC53A361222}"/>
          </ac:inkMkLst>
        </pc:inkChg>
        <pc:inkChg chg="add del">
          <ac:chgData name="Venkatasubramanian, Mani V." userId="fbe5ce37-0145-4c31-b84a-b36f8beac5f3" providerId="ADAL" clId="{40695BED-C83E-804C-B5D4-BA382369755C}" dt="2023-04-04T15:04:46.783" v="670"/>
          <ac:inkMkLst>
            <pc:docMk/>
            <pc:sldMk cId="3416270682" sldId="276"/>
            <ac:inkMk id="190" creationId="{9AC96A49-3D12-CFEA-51F6-F2F75849F2F2}"/>
          </ac:inkMkLst>
        </pc:inkChg>
        <pc:inkChg chg="add del">
          <ac:chgData name="Venkatasubramanian, Mani V." userId="fbe5ce37-0145-4c31-b84a-b36f8beac5f3" providerId="ADAL" clId="{40695BED-C83E-804C-B5D4-BA382369755C}" dt="2023-04-04T15:04:46.783" v="670"/>
          <ac:inkMkLst>
            <pc:docMk/>
            <pc:sldMk cId="3416270682" sldId="276"/>
            <ac:inkMk id="191" creationId="{44FA09CF-9B88-31A7-3657-421DF68FF316}"/>
          </ac:inkMkLst>
        </pc:inkChg>
        <pc:inkChg chg="add del">
          <ac:chgData name="Venkatasubramanian, Mani V." userId="fbe5ce37-0145-4c31-b84a-b36f8beac5f3" providerId="ADAL" clId="{40695BED-C83E-804C-B5D4-BA382369755C}" dt="2023-04-04T15:04:46.783" v="670"/>
          <ac:inkMkLst>
            <pc:docMk/>
            <pc:sldMk cId="3416270682" sldId="276"/>
            <ac:inkMk id="192" creationId="{50A0BCC7-A9E3-C11B-E786-ABCBDFDC8769}"/>
          </ac:inkMkLst>
        </pc:inkChg>
        <pc:inkChg chg="add del">
          <ac:chgData name="Venkatasubramanian, Mani V." userId="fbe5ce37-0145-4c31-b84a-b36f8beac5f3" providerId="ADAL" clId="{40695BED-C83E-804C-B5D4-BA382369755C}" dt="2023-04-04T15:04:46.783" v="670"/>
          <ac:inkMkLst>
            <pc:docMk/>
            <pc:sldMk cId="3416270682" sldId="276"/>
            <ac:inkMk id="193" creationId="{AD964BE3-63FC-29B6-3479-1C494219A82D}"/>
          </ac:inkMkLst>
        </pc:inkChg>
        <pc:inkChg chg="add del">
          <ac:chgData name="Venkatasubramanian, Mani V." userId="fbe5ce37-0145-4c31-b84a-b36f8beac5f3" providerId="ADAL" clId="{40695BED-C83E-804C-B5D4-BA382369755C}" dt="2023-04-04T15:04:46.783" v="670"/>
          <ac:inkMkLst>
            <pc:docMk/>
            <pc:sldMk cId="3416270682" sldId="276"/>
            <ac:inkMk id="194" creationId="{EB7B86FE-D243-7E04-1A0C-732151C17596}"/>
          </ac:inkMkLst>
        </pc:inkChg>
        <pc:inkChg chg="add del">
          <ac:chgData name="Venkatasubramanian, Mani V." userId="fbe5ce37-0145-4c31-b84a-b36f8beac5f3" providerId="ADAL" clId="{40695BED-C83E-804C-B5D4-BA382369755C}" dt="2023-04-04T15:04:46.783" v="670"/>
          <ac:inkMkLst>
            <pc:docMk/>
            <pc:sldMk cId="3416270682" sldId="276"/>
            <ac:inkMk id="195" creationId="{0D682F3C-77A4-8C51-9302-9BFF5BDF06BF}"/>
          </ac:inkMkLst>
        </pc:inkChg>
        <pc:inkChg chg="add del">
          <ac:chgData name="Venkatasubramanian, Mani V." userId="fbe5ce37-0145-4c31-b84a-b36f8beac5f3" providerId="ADAL" clId="{40695BED-C83E-804C-B5D4-BA382369755C}" dt="2023-04-04T15:04:46.783" v="670"/>
          <ac:inkMkLst>
            <pc:docMk/>
            <pc:sldMk cId="3416270682" sldId="276"/>
            <ac:inkMk id="196" creationId="{12638F70-F946-CCA6-4902-6A5937ED5B62}"/>
          </ac:inkMkLst>
        </pc:inkChg>
        <pc:inkChg chg="add del">
          <ac:chgData name="Venkatasubramanian, Mani V." userId="fbe5ce37-0145-4c31-b84a-b36f8beac5f3" providerId="ADAL" clId="{40695BED-C83E-804C-B5D4-BA382369755C}" dt="2023-04-04T15:04:46.783" v="670"/>
          <ac:inkMkLst>
            <pc:docMk/>
            <pc:sldMk cId="3416270682" sldId="276"/>
            <ac:inkMk id="197" creationId="{EA215E1D-00FD-6B90-81CD-B884275E15F4}"/>
          </ac:inkMkLst>
        </pc:inkChg>
        <pc:inkChg chg="add del">
          <ac:chgData name="Venkatasubramanian, Mani V." userId="fbe5ce37-0145-4c31-b84a-b36f8beac5f3" providerId="ADAL" clId="{40695BED-C83E-804C-B5D4-BA382369755C}" dt="2023-04-04T15:04:46.783" v="670"/>
          <ac:inkMkLst>
            <pc:docMk/>
            <pc:sldMk cId="3416270682" sldId="276"/>
            <ac:inkMk id="198" creationId="{73575FD0-2E0B-F5AA-A0F9-8F55A1A65692}"/>
          </ac:inkMkLst>
        </pc:inkChg>
        <pc:inkChg chg="add del">
          <ac:chgData name="Venkatasubramanian, Mani V." userId="fbe5ce37-0145-4c31-b84a-b36f8beac5f3" providerId="ADAL" clId="{40695BED-C83E-804C-B5D4-BA382369755C}" dt="2023-04-04T15:04:46.783" v="670"/>
          <ac:inkMkLst>
            <pc:docMk/>
            <pc:sldMk cId="3416270682" sldId="276"/>
            <ac:inkMk id="199" creationId="{8497FA48-24C0-3B14-EFBA-EC3AFB707707}"/>
          </ac:inkMkLst>
        </pc:inkChg>
        <pc:inkChg chg="add del">
          <ac:chgData name="Venkatasubramanian, Mani V." userId="fbe5ce37-0145-4c31-b84a-b36f8beac5f3" providerId="ADAL" clId="{40695BED-C83E-804C-B5D4-BA382369755C}" dt="2023-04-04T15:04:46.783" v="670"/>
          <ac:inkMkLst>
            <pc:docMk/>
            <pc:sldMk cId="3416270682" sldId="276"/>
            <ac:inkMk id="200" creationId="{F11E5135-6857-185A-2F04-BC87D0D03A35}"/>
          </ac:inkMkLst>
        </pc:inkChg>
        <pc:inkChg chg="add del">
          <ac:chgData name="Venkatasubramanian, Mani V." userId="fbe5ce37-0145-4c31-b84a-b36f8beac5f3" providerId="ADAL" clId="{40695BED-C83E-804C-B5D4-BA382369755C}" dt="2023-04-04T15:04:46.783" v="670"/>
          <ac:inkMkLst>
            <pc:docMk/>
            <pc:sldMk cId="3416270682" sldId="276"/>
            <ac:inkMk id="201" creationId="{A3F28F02-27D2-60FA-4B6D-59F4700B6BD8}"/>
          </ac:inkMkLst>
        </pc:inkChg>
        <pc:inkChg chg="add del">
          <ac:chgData name="Venkatasubramanian, Mani V." userId="fbe5ce37-0145-4c31-b84a-b36f8beac5f3" providerId="ADAL" clId="{40695BED-C83E-804C-B5D4-BA382369755C}" dt="2023-04-04T15:04:46.783" v="670"/>
          <ac:inkMkLst>
            <pc:docMk/>
            <pc:sldMk cId="3416270682" sldId="276"/>
            <ac:inkMk id="202" creationId="{2F3D85B5-BFE4-5F19-F824-4C279285E120}"/>
          </ac:inkMkLst>
        </pc:inkChg>
        <pc:inkChg chg="add reco">
          <ac:chgData name="Venkatasubramanian, Mani V." userId="fbe5ce37-0145-4c31-b84a-b36f8beac5f3" providerId="ADAL" clId="{40695BED-C83E-804C-B5D4-BA382369755C}" dt="2023-04-04T15:04:46.783" v="670"/>
          <ac:inkMkLst>
            <pc:docMk/>
            <pc:sldMk cId="3416270682" sldId="276"/>
            <ac:inkMk id="203" creationId="{380ABE9A-71F5-491F-FFBA-1E19CFB836FE}"/>
          </ac:inkMkLst>
        </pc:inkChg>
        <pc:inkChg chg="add del">
          <ac:chgData name="Venkatasubramanian, Mani V." userId="fbe5ce37-0145-4c31-b84a-b36f8beac5f3" providerId="ADAL" clId="{40695BED-C83E-804C-B5D4-BA382369755C}" dt="2023-04-04T15:05:19.220" v="685"/>
          <ac:inkMkLst>
            <pc:docMk/>
            <pc:sldMk cId="3416270682" sldId="276"/>
            <ac:inkMk id="204" creationId="{016D4FFF-57DC-1394-7503-25BCE612A3AE}"/>
          </ac:inkMkLst>
        </pc:inkChg>
        <pc:inkChg chg="add del">
          <ac:chgData name="Venkatasubramanian, Mani V." userId="fbe5ce37-0145-4c31-b84a-b36f8beac5f3" providerId="ADAL" clId="{40695BED-C83E-804C-B5D4-BA382369755C}" dt="2023-04-04T15:05:19.220" v="685"/>
          <ac:inkMkLst>
            <pc:docMk/>
            <pc:sldMk cId="3416270682" sldId="276"/>
            <ac:inkMk id="205" creationId="{1BC2CACE-38A1-9037-1D86-B0B2FD276908}"/>
          </ac:inkMkLst>
        </pc:inkChg>
        <pc:inkChg chg="add del">
          <ac:chgData name="Venkatasubramanian, Mani V." userId="fbe5ce37-0145-4c31-b84a-b36f8beac5f3" providerId="ADAL" clId="{40695BED-C83E-804C-B5D4-BA382369755C}" dt="2023-04-04T15:05:19.220" v="685"/>
          <ac:inkMkLst>
            <pc:docMk/>
            <pc:sldMk cId="3416270682" sldId="276"/>
            <ac:inkMk id="206" creationId="{212D390D-37CC-9030-7D53-96F8978298D5}"/>
          </ac:inkMkLst>
        </pc:inkChg>
        <pc:inkChg chg="add del">
          <ac:chgData name="Venkatasubramanian, Mani V." userId="fbe5ce37-0145-4c31-b84a-b36f8beac5f3" providerId="ADAL" clId="{40695BED-C83E-804C-B5D4-BA382369755C}" dt="2023-04-04T15:05:19.220" v="685"/>
          <ac:inkMkLst>
            <pc:docMk/>
            <pc:sldMk cId="3416270682" sldId="276"/>
            <ac:inkMk id="207" creationId="{00AA2444-74C6-C192-9866-84585F25327D}"/>
          </ac:inkMkLst>
        </pc:inkChg>
        <pc:inkChg chg="add del">
          <ac:chgData name="Venkatasubramanian, Mani V." userId="fbe5ce37-0145-4c31-b84a-b36f8beac5f3" providerId="ADAL" clId="{40695BED-C83E-804C-B5D4-BA382369755C}" dt="2023-04-04T15:05:19.220" v="685"/>
          <ac:inkMkLst>
            <pc:docMk/>
            <pc:sldMk cId="3416270682" sldId="276"/>
            <ac:inkMk id="208" creationId="{56550604-BB78-84A6-A58C-6A1EBEAD800E}"/>
          </ac:inkMkLst>
        </pc:inkChg>
        <pc:inkChg chg="add del">
          <ac:chgData name="Venkatasubramanian, Mani V." userId="fbe5ce37-0145-4c31-b84a-b36f8beac5f3" providerId="ADAL" clId="{40695BED-C83E-804C-B5D4-BA382369755C}" dt="2023-04-04T15:05:19.220" v="685"/>
          <ac:inkMkLst>
            <pc:docMk/>
            <pc:sldMk cId="3416270682" sldId="276"/>
            <ac:inkMk id="209" creationId="{DBB95D1E-03D4-42BF-90BA-86C2A778AD27}"/>
          </ac:inkMkLst>
        </pc:inkChg>
        <pc:inkChg chg="add del">
          <ac:chgData name="Venkatasubramanian, Mani V." userId="fbe5ce37-0145-4c31-b84a-b36f8beac5f3" providerId="ADAL" clId="{40695BED-C83E-804C-B5D4-BA382369755C}" dt="2023-04-04T15:05:19.220" v="685"/>
          <ac:inkMkLst>
            <pc:docMk/>
            <pc:sldMk cId="3416270682" sldId="276"/>
            <ac:inkMk id="210" creationId="{4D63F2B7-7E39-EF43-6734-6797E46ED54D}"/>
          </ac:inkMkLst>
        </pc:inkChg>
        <pc:inkChg chg="add del">
          <ac:chgData name="Venkatasubramanian, Mani V." userId="fbe5ce37-0145-4c31-b84a-b36f8beac5f3" providerId="ADAL" clId="{40695BED-C83E-804C-B5D4-BA382369755C}" dt="2023-04-04T15:05:19.220" v="685"/>
          <ac:inkMkLst>
            <pc:docMk/>
            <pc:sldMk cId="3416270682" sldId="276"/>
            <ac:inkMk id="211" creationId="{C09B9AAF-B0F1-3B7C-5362-5FAD01083614}"/>
          </ac:inkMkLst>
        </pc:inkChg>
        <pc:inkChg chg="add del">
          <ac:chgData name="Venkatasubramanian, Mani V." userId="fbe5ce37-0145-4c31-b84a-b36f8beac5f3" providerId="ADAL" clId="{40695BED-C83E-804C-B5D4-BA382369755C}" dt="2023-04-04T15:05:19.220" v="685"/>
          <ac:inkMkLst>
            <pc:docMk/>
            <pc:sldMk cId="3416270682" sldId="276"/>
            <ac:inkMk id="212" creationId="{E9D60D74-512C-4E05-CDA0-337BDF025C54}"/>
          </ac:inkMkLst>
        </pc:inkChg>
        <pc:inkChg chg="add del">
          <ac:chgData name="Venkatasubramanian, Mani V." userId="fbe5ce37-0145-4c31-b84a-b36f8beac5f3" providerId="ADAL" clId="{40695BED-C83E-804C-B5D4-BA382369755C}" dt="2023-04-04T15:05:19.220" v="685"/>
          <ac:inkMkLst>
            <pc:docMk/>
            <pc:sldMk cId="3416270682" sldId="276"/>
            <ac:inkMk id="213" creationId="{A83CF720-D1C1-0101-9426-97DE426518B8}"/>
          </ac:inkMkLst>
        </pc:inkChg>
        <pc:inkChg chg="add del">
          <ac:chgData name="Venkatasubramanian, Mani V." userId="fbe5ce37-0145-4c31-b84a-b36f8beac5f3" providerId="ADAL" clId="{40695BED-C83E-804C-B5D4-BA382369755C}" dt="2023-04-04T15:05:19.220" v="685"/>
          <ac:inkMkLst>
            <pc:docMk/>
            <pc:sldMk cId="3416270682" sldId="276"/>
            <ac:inkMk id="214" creationId="{7DF59597-8FE5-69A2-2255-AAE309611B03}"/>
          </ac:inkMkLst>
        </pc:inkChg>
        <pc:inkChg chg="add del">
          <ac:chgData name="Venkatasubramanian, Mani V." userId="fbe5ce37-0145-4c31-b84a-b36f8beac5f3" providerId="ADAL" clId="{40695BED-C83E-804C-B5D4-BA382369755C}" dt="2023-04-04T15:05:19.220" v="685"/>
          <ac:inkMkLst>
            <pc:docMk/>
            <pc:sldMk cId="3416270682" sldId="276"/>
            <ac:inkMk id="215" creationId="{66691CA9-2970-A6D9-F676-E831D3EF56D5}"/>
          </ac:inkMkLst>
        </pc:inkChg>
        <pc:inkChg chg="add del">
          <ac:chgData name="Venkatasubramanian, Mani V." userId="fbe5ce37-0145-4c31-b84a-b36f8beac5f3" providerId="ADAL" clId="{40695BED-C83E-804C-B5D4-BA382369755C}" dt="2023-04-04T15:05:19.220" v="685"/>
          <ac:inkMkLst>
            <pc:docMk/>
            <pc:sldMk cId="3416270682" sldId="276"/>
            <ac:inkMk id="216" creationId="{3E14227E-D828-3627-CF0A-70341E0ECC4A}"/>
          </ac:inkMkLst>
        </pc:inkChg>
        <pc:inkChg chg="add del">
          <ac:chgData name="Venkatasubramanian, Mani V." userId="fbe5ce37-0145-4c31-b84a-b36f8beac5f3" providerId="ADAL" clId="{40695BED-C83E-804C-B5D4-BA382369755C}" dt="2023-04-04T15:05:19.220" v="685"/>
          <ac:inkMkLst>
            <pc:docMk/>
            <pc:sldMk cId="3416270682" sldId="276"/>
            <ac:inkMk id="217" creationId="{AF42FF95-982C-B5C7-4910-4C67EA89F4BF}"/>
          </ac:inkMkLst>
        </pc:inkChg>
        <pc:inkChg chg="add reco">
          <ac:chgData name="Venkatasubramanian, Mani V." userId="fbe5ce37-0145-4c31-b84a-b36f8beac5f3" providerId="ADAL" clId="{40695BED-C83E-804C-B5D4-BA382369755C}" dt="2023-04-04T15:05:19.220" v="685"/>
          <ac:inkMkLst>
            <pc:docMk/>
            <pc:sldMk cId="3416270682" sldId="276"/>
            <ac:inkMk id="218" creationId="{F2AB0DAC-15FB-C609-B2FB-8569F2CD4434}"/>
          </ac:inkMkLst>
        </pc:inkChg>
        <pc:inkChg chg="add del">
          <ac:chgData name="Venkatasubramanian, Mani V." userId="fbe5ce37-0145-4c31-b84a-b36f8beac5f3" providerId="ADAL" clId="{40695BED-C83E-804C-B5D4-BA382369755C}" dt="2023-04-04T15:05:22.934" v="693"/>
          <ac:inkMkLst>
            <pc:docMk/>
            <pc:sldMk cId="3416270682" sldId="276"/>
            <ac:inkMk id="219" creationId="{88B79AF0-9FBF-D73E-8371-2667FB63CA05}"/>
          </ac:inkMkLst>
        </pc:inkChg>
        <pc:inkChg chg="add del">
          <ac:chgData name="Venkatasubramanian, Mani V." userId="fbe5ce37-0145-4c31-b84a-b36f8beac5f3" providerId="ADAL" clId="{40695BED-C83E-804C-B5D4-BA382369755C}" dt="2023-04-04T15:05:22.934" v="693"/>
          <ac:inkMkLst>
            <pc:docMk/>
            <pc:sldMk cId="3416270682" sldId="276"/>
            <ac:inkMk id="220" creationId="{88196FC4-F9FE-37CF-02A0-A784826E0F51}"/>
          </ac:inkMkLst>
        </pc:inkChg>
        <pc:inkChg chg="add del">
          <ac:chgData name="Venkatasubramanian, Mani V." userId="fbe5ce37-0145-4c31-b84a-b36f8beac5f3" providerId="ADAL" clId="{40695BED-C83E-804C-B5D4-BA382369755C}" dt="2023-04-04T15:05:22.934" v="693"/>
          <ac:inkMkLst>
            <pc:docMk/>
            <pc:sldMk cId="3416270682" sldId="276"/>
            <ac:inkMk id="221" creationId="{7C0530F2-E3E6-BB05-EE4E-B78FEC30A6DC}"/>
          </ac:inkMkLst>
        </pc:inkChg>
        <pc:inkChg chg="add del">
          <ac:chgData name="Venkatasubramanian, Mani V." userId="fbe5ce37-0145-4c31-b84a-b36f8beac5f3" providerId="ADAL" clId="{40695BED-C83E-804C-B5D4-BA382369755C}" dt="2023-04-04T15:05:22.934" v="693"/>
          <ac:inkMkLst>
            <pc:docMk/>
            <pc:sldMk cId="3416270682" sldId="276"/>
            <ac:inkMk id="222" creationId="{F8E4A326-EF4B-5291-448C-03BF5F4EAF16}"/>
          </ac:inkMkLst>
        </pc:inkChg>
        <pc:inkChg chg="add del">
          <ac:chgData name="Venkatasubramanian, Mani V." userId="fbe5ce37-0145-4c31-b84a-b36f8beac5f3" providerId="ADAL" clId="{40695BED-C83E-804C-B5D4-BA382369755C}" dt="2023-04-04T15:05:22.934" v="693"/>
          <ac:inkMkLst>
            <pc:docMk/>
            <pc:sldMk cId="3416270682" sldId="276"/>
            <ac:inkMk id="223" creationId="{5B26B0D3-0FF5-A4C0-DBC6-E9351A26F9AE}"/>
          </ac:inkMkLst>
        </pc:inkChg>
        <pc:inkChg chg="add del">
          <ac:chgData name="Venkatasubramanian, Mani V." userId="fbe5ce37-0145-4c31-b84a-b36f8beac5f3" providerId="ADAL" clId="{40695BED-C83E-804C-B5D4-BA382369755C}" dt="2023-04-04T15:05:22.934" v="693"/>
          <ac:inkMkLst>
            <pc:docMk/>
            <pc:sldMk cId="3416270682" sldId="276"/>
            <ac:inkMk id="224" creationId="{1E4DA6FF-C9B4-07C0-8494-ACCDAEDA1F65}"/>
          </ac:inkMkLst>
        </pc:inkChg>
        <pc:inkChg chg="add">
          <ac:chgData name="Venkatasubramanian, Mani V." userId="fbe5ce37-0145-4c31-b84a-b36f8beac5f3" providerId="ADAL" clId="{40695BED-C83E-804C-B5D4-BA382369755C}" dt="2023-04-04T15:05:21.935" v="692"/>
          <ac:inkMkLst>
            <pc:docMk/>
            <pc:sldMk cId="3416270682" sldId="276"/>
            <ac:inkMk id="225" creationId="{4F823FA6-123C-A41D-5FEC-703C77A4E338}"/>
          </ac:inkMkLst>
        </pc:inkChg>
        <pc:inkChg chg="add reco">
          <ac:chgData name="Venkatasubramanian, Mani V." userId="fbe5ce37-0145-4c31-b84a-b36f8beac5f3" providerId="ADAL" clId="{40695BED-C83E-804C-B5D4-BA382369755C}" dt="2023-04-04T15:05:22.934" v="693"/>
          <ac:inkMkLst>
            <pc:docMk/>
            <pc:sldMk cId="3416270682" sldId="276"/>
            <ac:inkMk id="226" creationId="{35AE3F73-C619-1B81-6849-226D2CDE6AB4}"/>
          </ac:inkMkLst>
        </pc:inkChg>
        <pc:inkChg chg="add del">
          <ac:chgData name="Venkatasubramanian, Mani V." userId="fbe5ce37-0145-4c31-b84a-b36f8beac5f3" providerId="ADAL" clId="{40695BED-C83E-804C-B5D4-BA382369755C}" dt="2023-04-04T15:05:53.665" v="696"/>
          <ac:inkMkLst>
            <pc:docMk/>
            <pc:sldMk cId="3416270682" sldId="276"/>
            <ac:inkMk id="227" creationId="{36ABE0BB-47CE-DF09-81F6-D6299611A312}"/>
          </ac:inkMkLst>
        </pc:inkChg>
        <pc:inkChg chg="add del">
          <ac:chgData name="Venkatasubramanian, Mani V." userId="fbe5ce37-0145-4c31-b84a-b36f8beac5f3" providerId="ADAL" clId="{40695BED-C83E-804C-B5D4-BA382369755C}" dt="2023-04-04T15:05:53.665" v="696"/>
          <ac:inkMkLst>
            <pc:docMk/>
            <pc:sldMk cId="3416270682" sldId="276"/>
            <ac:inkMk id="228" creationId="{A0815326-9511-11FD-1C50-ECB065BCE383}"/>
          </ac:inkMkLst>
        </pc:inkChg>
        <pc:inkChg chg="add reco">
          <ac:chgData name="Venkatasubramanian, Mani V." userId="fbe5ce37-0145-4c31-b84a-b36f8beac5f3" providerId="ADAL" clId="{40695BED-C83E-804C-B5D4-BA382369755C}" dt="2023-04-04T15:05:53.665" v="696"/>
          <ac:inkMkLst>
            <pc:docMk/>
            <pc:sldMk cId="3416270682" sldId="276"/>
            <ac:inkMk id="229" creationId="{0A858A45-8858-0E4C-B73F-8142EAE49033}"/>
          </ac:inkMkLst>
        </pc:inkChg>
        <pc:inkChg chg="add">
          <ac:chgData name="Venkatasubramanian, Mani V." userId="fbe5ce37-0145-4c31-b84a-b36f8beac5f3" providerId="ADAL" clId="{40695BED-C83E-804C-B5D4-BA382369755C}" dt="2023-04-04T15:05:54.222" v="697"/>
          <ac:inkMkLst>
            <pc:docMk/>
            <pc:sldMk cId="3416270682" sldId="276"/>
            <ac:inkMk id="230" creationId="{E5BE5B79-D84A-748E-70D4-BF946F2AA00D}"/>
          </ac:inkMkLst>
        </pc:inkChg>
        <pc:inkChg chg="add">
          <ac:chgData name="Venkatasubramanian, Mani V." userId="fbe5ce37-0145-4c31-b84a-b36f8beac5f3" providerId="ADAL" clId="{40695BED-C83E-804C-B5D4-BA382369755C}" dt="2023-04-04T15:05:55.155" v="698"/>
          <ac:inkMkLst>
            <pc:docMk/>
            <pc:sldMk cId="3416270682" sldId="276"/>
            <ac:inkMk id="231" creationId="{33111E0E-9A4B-A15D-88A6-166BD0940805}"/>
          </ac:inkMkLst>
        </pc:inkChg>
      </pc:sldChg>
      <pc:sldChg chg="addSp delSp">
        <pc:chgData name="Venkatasubramanian, Mani V." userId="fbe5ce37-0145-4c31-b84a-b36f8beac5f3" providerId="ADAL" clId="{40695BED-C83E-804C-B5D4-BA382369755C}" dt="2023-04-04T15:12:28.664" v="985"/>
        <pc:sldMkLst>
          <pc:docMk/>
          <pc:sldMk cId="2677137618" sldId="277"/>
        </pc:sldMkLst>
        <pc:inkChg chg="add del">
          <ac:chgData name="Venkatasubramanian, Mani V." userId="fbe5ce37-0145-4c31-b84a-b36f8beac5f3" providerId="ADAL" clId="{40695BED-C83E-804C-B5D4-BA382369755C}" dt="2023-04-04T15:06:08.462" v="702"/>
          <ac:inkMkLst>
            <pc:docMk/>
            <pc:sldMk cId="2677137618" sldId="277"/>
            <ac:inkMk id="2" creationId="{565CE6B0-5895-320C-D9B6-D0A8ED2B8A21}"/>
          </ac:inkMkLst>
        </pc:inkChg>
        <pc:inkChg chg="add del">
          <ac:chgData name="Venkatasubramanian, Mani V." userId="fbe5ce37-0145-4c31-b84a-b36f8beac5f3" providerId="ADAL" clId="{40695BED-C83E-804C-B5D4-BA382369755C}" dt="2023-04-04T15:06:08.462" v="702"/>
          <ac:inkMkLst>
            <pc:docMk/>
            <pc:sldMk cId="2677137618" sldId="277"/>
            <ac:inkMk id="3" creationId="{DBF00A77-8852-C904-F285-74437A221333}"/>
          </ac:inkMkLst>
        </pc:inkChg>
        <pc:inkChg chg="add del">
          <ac:chgData name="Venkatasubramanian, Mani V." userId="fbe5ce37-0145-4c31-b84a-b36f8beac5f3" providerId="ADAL" clId="{40695BED-C83E-804C-B5D4-BA382369755C}" dt="2023-04-04T15:06:08.462" v="702"/>
          <ac:inkMkLst>
            <pc:docMk/>
            <pc:sldMk cId="2677137618" sldId="277"/>
            <ac:inkMk id="4" creationId="{2480A037-961B-0416-53F1-B5F505556044}"/>
          </ac:inkMkLst>
        </pc:inkChg>
        <pc:inkChg chg="add reco">
          <ac:chgData name="Venkatasubramanian, Mani V." userId="fbe5ce37-0145-4c31-b84a-b36f8beac5f3" providerId="ADAL" clId="{40695BED-C83E-804C-B5D4-BA382369755C}" dt="2023-04-04T15:06:08.462" v="702"/>
          <ac:inkMkLst>
            <pc:docMk/>
            <pc:sldMk cId="2677137618" sldId="277"/>
            <ac:inkMk id="5" creationId="{6573FAF4-ADCC-FBC1-4EF4-2D9E27CC935A}"/>
          </ac:inkMkLst>
        </pc:inkChg>
        <pc:inkChg chg="add del">
          <ac:chgData name="Venkatasubramanian, Mani V." userId="fbe5ce37-0145-4c31-b84a-b36f8beac5f3" providerId="ADAL" clId="{40695BED-C83E-804C-B5D4-BA382369755C}" dt="2023-04-04T15:06:11.480" v="705"/>
          <ac:inkMkLst>
            <pc:docMk/>
            <pc:sldMk cId="2677137618" sldId="277"/>
            <ac:inkMk id="6" creationId="{15212A78-C500-3D6E-9D31-B1E65A920008}"/>
          </ac:inkMkLst>
        </pc:inkChg>
        <pc:inkChg chg="add del">
          <ac:chgData name="Venkatasubramanian, Mani V." userId="fbe5ce37-0145-4c31-b84a-b36f8beac5f3" providerId="ADAL" clId="{40695BED-C83E-804C-B5D4-BA382369755C}" dt="2023-04-04T15:06:11.480" v="705"/>
          <ac:inkMkLst>
            <pc:docMk/>
            <pc:sldMk cId="2677137618" sldId="277"/>
            <ac:inkMk id="7" creationId="{49476A34-760E-39B7-FA07-3F38E69EEB79}"/>
          </ac:inkMkLst>
        </pc:inkChg>
        <pc:inkChg chg="add reco">
          <ac:chgData name="Venkatasubramanian, Mani V." userId="fbe5ce37-0145-4c31-b84a-b36f8beac5f3" providerId="ADAL" clId="{40695BED-C83E-804C-B5D4-BA382369755C}" dt="2023-04-04T15:06:11.480" v="705"/>
          <ac:inkMkLst>
            <pc:docMk/>
            <pc:sldMk cId="2677137618" sldId="277"/>
            <ac:inkMk id="8" creationId="{EE0CBB63-8EB2-6101-496A-7F9E6B93CC8E}"/>
          </ac:inkMkLst>
        </pc:inkChg>
        <pc:inkChg chg="add del">
          <ac:chgData name="Venkatasubramanian, Mani V." userId="fbe5ce37-0145-4c31-b84a-b36f8beac5f3" providerId="ADAL" clId="{40695BED-C83E-804C-B5D4-BA382369755C}" dt="2023-04-04T15:06:13.755" v="708"/>
          <ac:inkMkLst>
            <pc:docMk/>
            <pc:sldMk cId="2677137618" sldId="277"/>
            <ac:inkMk id="9" creationId="{F53044F7-8B6A-3DE4-AEC4-428C81286A78}"/>
          </ac:inkMkLst>
        </pc:inkChg>
        <pc:inkChg chg="add del">
          <ac:chgData name="Venkatasubramanian, Mani V." userId="fbe5ce37-0145-4c31-b84a-b36f8beac5f3" providerId="ADAL" clId="{40695BED-C83E-804C-B5D4-BA382369755C}" dt="2023-04-04T15:06:13.755" v="708"/>
          <ac:inkMkLst>
            <pc:docMk/>
            <pc:sldMk cId="2677137618" sldId="277"/>
            <ac:inkMk id="10" creationId="{8C315AAD-ACB5-8BF6-5B9E-AD00D6714EBD}"/>
          </ac:inkMkLst>
        </pc:inkChg>
        <pc:inkChg chg="add reco">
          <ac:chgData name="Venkatasubramanian, Mani V." userId="fbe5ce37-0145-4c31-b84a-b36f8beac5f3" providerId="ADAL" clId="{40695BED-C83E-804C-B5D4-BA382369755C}" dt="2023-04-04T15:06:13.755" v="708"/>
          <ac:inkMkLst>
            <pc:docMk/>
            <pc:sldMk cId="2677137618" sldId="277"/>
            <ac:inkMk id="11" creationId="{F61DCF92-C8BD-EB68-3325-01FA002AB5E3}"/>
          </ac:inkMkLst>
        </pc:inkChg>
        <pc:inkChg chg="add del">
          <ac:chgData name="Venkatasubramanian, Mani V." userId="fbe5ce37-0145-4c31-b84a-b36f8beac5f3" providerId="ADAL" clId="{40695BED-C83E-804C-B5D4-BA382369755C}" dt="2023-04-04T15:06:18.473" v="717"/>
          <ac:inkMkLst>
            <pc:docMk/>
            <pc:sldMk cId="2677137618" sldId="277"/>
            <ac:inkMk id="12" creationId="{31F528E2-A5F5-AD0D-DCC8-132F268FE059}"/>
          </ac:inkMkLst>
        </pc:inkChg>
        <pc:inkChg chg="add del">
          <ac:chgData name="Venkatasubramanian, Mani V." userId="fbe5ce37-0145-4c31-b84a-b36f8beac5f3" providerId="ADAL" clId="{40695BED-C83E-804C-B5D4-BA382369755C}" dt="2023-04-04T15:06:18.473" v="717"/>
          <ac:inkMkLst>
            <pc:docMk/>
            <pc:sldMk cId="2677137618" sldId="277"/>
            <ac:inkMk id="13" creationId="{695FF0EC-BA57-A7D8-6766-8029F9017D4F}"/>
          </ac:inkMkLst>
        </pc:inkChg>
        <pc:inkChg chg="add del">
          <ac:chgData name="Venkatasubramanian, Mani V." userId="fbe5ce37-0145-4c31-b84a-b36f8beac5f3" providerId="ADAL" clId="{40695BED-C83E-804C-B5D4-BA382369755C}" dt="2023-04-04T15:06:18.473" v="717"/>
          <ac:inkMkLst>
            <pc:docMk/>
            <pc:sldMk cId="2677137618" sldId="277"/>
            <ac:inkMk id="14" creationId="{9700CC03-B388-ADAC-15A0-04F1F0CA99FC}"/>
          </ac:inkMkLst>
        </pc:inkChg>
        <pc:inkChg chg="add del">
          <ac:chgData name="Venkatasubramanian, Mani V." userId="fbe5ce37-0145-4c31-b84a-b36f8beac5f3" providerId="ADAL" clId="{40695BED-C83E-804C-B5D4-BA382369755C}" dt="2023-04-04T15:06:18.473" v="717"/>
          <ac:inkMkLst>
            <pc:docMk/>
            <pc:sldMk cId="2677137618" sldId="277"/>
            <ac:inkMk id="15" creationId="{507AA6C1-3128-EBFE-6B7C-B018F117F2DD}"/>
          </ac:inkMkLst>
        </pc:inkChg>
        <pc:inkChg chg="add del">
          <ac:chgData name="Venkatasubramanian, Mani V." userId="fbe5ce37-0145-4c31-b84a-b36f8beac5f3" providerId="ADAL" clId="{40695BED-C83E-804C-B5D4-BA382369755C}" dt="2023-04-04T15:06:18.473" v="717"/>
          <ac:inkMkLst>
            <pc:docMk/>
            <pc:sldMk cId="2677137618" sldId="277"/>
            <ac:inkMk id="16" creationId="{25890C41-9DF2-D385-B87C-3B89CADD10CA}"/>
          </ac:inkMkLst>
        </pc:inkChg>
        <pc:inkChg chg="add del">
          <ac:chgData name="Venkatasubramanian, Mani V." userId="fbe5ce37-0145-4c31-b84a-b36f8beac5f3" providerId="ADAL" clId="{40695BED-C83E-804C-B5D4-BA382369755C}" dt="2023-04-04T15:06:18.473" v="717"/>
          <ac:inkMkLst>
            <pc:docMk/>
            <pc:sldMk cId="2677137618" sldId="277"/>
            <ac:inkMk id="17" creationId="{0C08A2FB-CDF9-FA88-6869-FF03DB547121}"/>
          </ac:inkMkLst>
        </pc:inkChg>
        <pc:inkChg chg="add del">
          <ac:chgData name="Venkatasubramanian, Mani V." userId="fbe5ce37-0145-4c31-b84a-b36f8beac5f3" providerId="ADAL" clId="{40695BED-C83E-804C-B5D4-BA382369755C}" dt="2023-04-04T15:06:18.473" v="717"/>
          <ac:inkMkLst>
            <pc:docMk/>
            <pc:sldMk cId="2677137618" sldId="277"/>
            <ac:inkMk id="18" creationId="{85F7DC4C-50D5-157A-AD11-76C46C5A5C76}"/>
          </ac:inkMkLst>
        </pc:inkChg>
        <pc:inkChg chg="add del">
          <ac:chgData name="Venkatasubramanian, Mani V." userId="fbe5ce37-0145-4c31-b84a-b36f8beac5f3" providerId="ADAL" clId="{40695BED-C83E-804C-B5D4-BA382369755C}" dt="2023-04-04T15:06:18.473" v="717"/>
          <ac:inkMkLst>
            <pc:docMk/>
            <pc:sldMk cId="2677137618" sldId="277"/>
            <ac:inkMk id="19" creationId="{4B9A1821-7C6E-5FDF-CE44-912D2C6C0855}"/>
          </ac:inkMkLst>
        </pc:inkChg>
        <pc:inkChg chg="add reco">
          <ac:chgData name="Venkatasubramanian, Mani V." userId="fbe5ce37-0145-4c31-b84a-b36f8beac5f3" providerId="ADAL" clId="{40695BED-C83E-804C-B5D4-BA382369755C}" dt="2023-04-04T15:06:18.473" v="717"/>
          <ac:inkMkLst>
            <pc:docMk/>
            <pc:sldMk cId="2677137618" sldId="277"/>
            <ac:inkMk id="20" creationId="{901AD832-D484-711B-D9C1-F772166F7321}"/>
          </ac:inkMkLst>
        </pc:inkChg>
        <pc:inkChg chg="add reco">
          <ac:chgData name="Venkatasubramanian, Mani V." userId="fbe5ce37-0145-4c31-b84a-b36f8beac5f3" providerId="ADAL" clId="{40695BED-C83E-804C-B5D4-BA382369755C}" dt="2023-04-04T15:06:18.473" v="717"/>
          <ac:inkMkLst>
            <pc:docMk/>
            <pc:sldMk cId="2677137618" sldId="277"/>
            <ac:inkMk id="21" creationId="{A529CA5C-E406-3D99-7497-880DFCCC522B}"/>
          </ac:inkMkLst>
        </pc:inkChg>
        <pc:inkChg chg="add del">
          <ac:chgData name="Venkatasubramanian, Mani V." userId="fbe5ce37-0145-4c31-b84a-b36f8beac5f3" providerId="ADAL" clId="{40695BED-C83E-804C-B5D4-BA382369755C}" dt="2023-04-04T15:06:22.150" v="721"/>
          <ac:inkMkLst>
            <pc:docMk/>
            <pc:sldMk cId="2677137618" sldId="277"/>
            <ac:inkMk id="22" creationId="{B4AF132F-1267-D96D-4440-E1691BCC8435}"/>
          </ac:inkMkLst>
        </pc:inkChg>
        <pc:inkChg chg="add del">
          <ac:chgData name="Venkatasubramanian, Mani V." userId="fbe5ce37-0145-4c31-b84a-b36f8beac5f3" providerId="ADAL" clId="{40695BED-C83E-804C-B5D4-BA382369755C}" dt="2023-04-04T15:06:22.150" v="721"/>
          <ac:inkMkLst>
            <pc:docMk/>
            <pc:sldMk cId="2677137618" sldId="277"/>
            <ac:inkMk id="23" creationId="{98B784CF-1867-958B-CCF1-6E31B902CB93}"/>
          </ac:inkMkLst>
        </pc:inkChg>
        <pc:inkChg chg="add del">
          <ac:chgData name="Venkatasubramanian, Mani V." userId="fbe5ce37-0145-4c31-b84a-b36f8beac5f3" providerId="ADAL" clId="{40695BED-C83E-804C-B5D4-BA382369755C}" dt="2023-04-04T15:06:22.150" v="721"/>
          <ac:inkMkLst>
            <pc:docMk/>
            <pc:sldMk cId="2677137618" sldId="277"/>
            <ac:inkMk id="24" creationId="{AE66F927-AB75-4CC9-C2FA-5592EEB693C0}"/>
          </ac:inkMkLst>
        </pc:inkChg>
        <pc:inkChg chg="add reco">
          <ac:chgData name="Venkatasubramanian, Mani V." userId="fbe5ce37-0145-4c31-b84a-b36f8beac5f3" providerId="ADAL" clId="{40695BED-C83E-804C-B5D4-BA382369755C}" dt="2023-04-04T15:06:22.150" v="721"/>
          <ac:inkMkLst>
            <pc:docMk/>
            <pc:sldMk cId="2677137618" sldId="277"/>
            <ac:inkMk id="25" creationId="{769793E2-0C93-CBD6-CC2C-8B204EED0D45}"/>
          </ac:inkMkLst>
        </pc:inkChg>
        <pc:inkChg chg="add del">
          <ac:chgData name="Venkatasubramanian, Mani V." userId="fbe5ce37-0145-4c31-b84a-b36f8beac5f3" providerId="ADAL" clId="{40695BED-C83E-804C-B5D4-BA382369755C}" dt="2023-04-04T15:06:29.039" v="725"/>
          <ac:inkMkLst>
            <pc:docMk/>
            <pc:sldMk cId="2677137618" sldId="277"/>
            <ac:inkMk id="26" creationId="{F84F9AFD-5376-8942-6E01-40351FAD2292}"/>
          </ac:inkMkLst>
        </pc:inkChg>
        <pc:inkChg chg="add del">
          <ac:chgData name="Venkatasubramanian, Mani V." userId="fbe5ce37-0145-4c31-b84a-b36f8beac5f3" providerId="ADAL" clId="{40695BED-C83E-804C-B5D4-BA382369755C}" dt="2023-04-04T15:06:29.039" v="725"/>
          <ac:inkMkLst>
            <pc:docMk/>
            <pc:sldMk cId="2677137618" sldId="277"/>
            <ac:inkMk id="27" creationId="{E73C03AB-C110-7193-7BBD-826FC6462E85}"/>
          </ac:inkMkLst>
        </pc:inkChg>
        <pc:inkChg chg="add del">
          <ac:chgData name="Venkatasubramanian, Mani V." userId="fbe5ce37-0145-4c31-b84a-b36f8beac5f3" providerId="ADAL" clId="{40695BED-C83E-804C-B5D4-BA382369755C}" dt="2023-04-04T15:06:29.039" v="725"/>
          <ac:inkMkLst>
            <pc:docMk/>
            <pc:sldMk cId="2677137618" sldId="277"/>
            <ac:inkMk id="28" creationId="{A746BC93-E145-094F-F0F9-DD4DDD085AD5}"/>
          </ac:inkMkLst>
        </pc:inkChg>
        <pc:inkChg chg="add reco">
          <ac:chgData name="Venkatasubramanian, Mani V." userId="fbe5ce37-0145-4c31-b84a-b36f8beac5f3" providerId="ADAL" clId="{40695BED-C83E-804C-B5D4-BA382369755C}" dt="2023-04-04T15:06:29.039" v="725"/>
          <ac:inkMkLst>
            <pc:docMk/>
            <pc:sldMk cId="2677137618" sldId="277"/>
            <ac:inkMk id="29" creationId="{BC9FC69C-F88E-A648-0A06-7711CE00FE55}"/>
          </ac:inkMkLst>
        </pc:inkChg>
        <pc:inkChg chg="add del">
          <ac:chgData name="Venkatasubramanian, Mani V." userId="fbe5ce37-0145-4c31-b84a-b36f8beac5f3" providerId="ADAL" clId="{40695BED-C83E-804C-B5D4-BA382369755C}" dt="2023-04-04T15:06:36.039" v="733"/>
          <ac:inkMkLst>
            <pc:docMk/>
            <pc:sldMk cId="2677137618" sldId="277"/>
            <ac:inkMk id="30" creationId="{AEF2B35F-ABA0-CB7C-0A85-01167C33E213}"/>
          </ac:inkMkLst>
        </pc:inkChg>
        <pc:inkChg chg="add del">
          <ac:chgData name="Venkatasubramanian, Mani V." userId="fbe5ce37-0145-4c31-b84a-b36f8beac5f3" providerId="ADAL" clId="{40695BED-C83E-804C-B5D4-BA382369755C}" dt="2023-04-04T15:06:36.039" v="733"/>
          <ac:inkMkLst>
            <pc:docMk/>
            <pc:sldMk cId="2677137618" sldId="277"/>
            <ac:inkMk id="31" creationId="{2B973D11-14CB-F00B-155A-4504CDE4F8C2}"/>
          </ac:inkMkLst>
        </pc:inkChg>
        <pc:inkChg chg="add del">
          <ac:chgData name="Venkatasubramanian, Mani V." userId="fbe5ce37-0145-4c31-b84a-b36f8beac5f3" providerId="ADAL" clId="{40695BED-C83E-804C-B5D4-BA382369755C}" dt="2023-04-04T15:06:36.039" v="733"/>
          <ac:inkMkLst>
            <pc:docMk/>
            <pc:sldMk cId="2677137618" sldId="277"/>
            <ac:inkMk id="32" creationId="{C795F1AE-6989-A595-3054-B01F14A72AC6}"/>
          </ac:inkMkLst>
        </pc:inkChg>
        <pc:inkChg chg="add del">
          <ac:chgData name="Venkatasubramanian, Mani V." userId="fbe5ce37-0145-4c31-b84a-b36f8beac5f3" providerId="ADAL" clId="{40695BED-C83E-804C-B5D4-BA382369755C}" dt="2023-04-04T15:06:36.039" v="733"/>
          <ac:inkMkLst>
            <pc:docMk/>
            <pc:sldMk cId="2677137618" sldId="277"/>
            <ac:inkMk id="33" creationId="{CD67F54D-022E-28DD-5A58-92B9D303A8A9}"/>
          </ac:inkMkLst>
        </pc:inkChg>
        <pc:inkChg chg="add del">
          <ac:chgData name="Venkatasubramanian, Mani V." userId="fbe5ce37-0145-4c31-b84a-b36f8beac5f3" providerId="ADAL" clId="{40695BED-C83E-804C-B5D4-BA382369755C}" dt="2023-04-04T15:06:36.039" v="733"/>
          <ac:inkMkLst>
            <pc:docMk/>
            <pc:sldMk cId="2677137618" sldId="277"/>
            <ac:inkMk id="34" creationId="{73225A46-F8E6-F79A-192D-DEA31D4C23E3}"/>
          </ac:inkMkLst>
        </pc:inkChg>
        <pc:inkChg chg="add del">
          <ac:chgData name="Venkatasubramanian, Mani V." userId="fbe5ce37-0145-4c31-b84a-b36f8beac5f3" providerId="ADAL" clId="{40695BED-C83E-804C-B5D4-BA382369755C}" dt="2023-04-04T15:06:36.039" v="733"/>
          <ac:inkMkLst>
            <pc:docMk/>
            <pc:sldMk cId="2677137618" sldId="277"/>
            <ac:inkMk id="35" creationId="{4864DE5F-CDDC-ECB8-3F21-4865B22DA1F0}"/>
          </ac:inkMkLst>
        </pc:inkChg>
        <pc:inkChg chg="add del">
          <ac:chgData name="Venkatasubramanian, Mani V." userId="fbe5ce37-0145-4c31-b84a-b36f8beac5f3" providerId="ADAL" clId="{40695BED-C83E-804C-B5D4-BA382369755C}" dt="2023-04-04T15:06:36.039" v="733"/>
          <ac:inkMkLst>
            <pc:docMk/>
            <pc:sldMk cId="2677137618" sldId="277"/>
            <ac:inkMk id="36" creationId="{68AC4711-BDB7-2F16-9D10-50B86CF9887F}"/>
          </ac:inkMkLst>
        </pc:inkChg>
        <pc:inkChg chg="add reco">
          <ac:chgData name="Venkatasubramanian, Mani V." userId="fbe5ce37-0145-4c31-b84a-b36f8beac5f3" providerId="ADAL" clId="{40695BED-C83E-804C-B5D4-BA382369755C}" dt="2023-04-04T15:06:36.039" v="733"/>
          <ac:inkMkLst>
            <pc:docMk/>
            <pc:sldMk cId="2677137618" sldId="277"/>
            <ac:inkMk id="37" creationId="{48C1C2C3-C48D-3661-9AA0-BAD5C1CD9601}"/>
          </ac:inkMkLst>
        </pc:inkChg>
        <pc:inkChg chg="add reco">
          <ac:chgData name="Venkatasubramanian, Mani V." userId="fbe5ce37-0145-4c31-b84a-b36f8beac5f3" providerId="ADAL" clId="{40695BED-C83E-804C-B5D4-BA382369755C}" dt="2023-04-04T15:06:36.039" v="733"/>
          <ac:inkMkLst>
            <pc:docMk/>
            <pc:sldMk cId="2677137618" sldId="277"/>
            <ac:inkMk id="38" creationId="{4BFF94AD-2169-67C4-0BFE-BBD691F818B5}"/>
          </ac:inkMkLst>
        </pc:inkChg>
        <pc:inkChg chg="add del">
          <ac:chgData name="Venkatasubramanian, Mani V." userId="fbe5ce37-0145-4c31-b84a-b36f8beac5f3" providerId="ADAL" clId="{40695BED-C83E-804C-B5D4-BA382369755C}" dt="2023-04-04T15:06:39.587" v="736"/>
          <ac:inkMkLst>
            <pc:docMk/>
            <pc:sldMk cId="2677137618" sldId="277"/>
            <ac:inkMk id="39" creationId="{686AC7EB-6A52-70CD-BE57-D66E9667A562}"/>
          </ac:inkMkLst>
        </pc:inkChg>
        <pc:inkChg chg="add del">
          <ac:chgData name="Venkatasubramanian, Mani V." userId="fbe5ce37-0145-4c31-b84a-b36f8beac5f3" providerId="ADAL" clId="{40695BED-C83E-804C-B5D4-BA382369755C}" dt="2023-04-04T15:06:39.587" v="736"/>
          <ac:inkMkLst>
            <pc:docMk/>
            <pc:sldMk cId="2677137618" sldId="277"/>
            <ac:inkMk id="40" creationId="{669BD97F-B937-6178-8337-86E05232BCC9}"/>
          </ac:inkMkLst>
        </pc:inkChg>
        <pc:inkChg chg="add reco">
          <ac:chgData name="Venkatasubramanian, Mani V." userId="fbe5ce37-0145-4c31-b84a-b36f8beac5f3" providerId="ADAL" clId="{40695BED-C83E-804C-B5D4-BA382369755C}" dt="2023-04-04T15:06:39.587" v="736"/>
          <ac:inkMkLst>
            <pc:docMk/>
            <pc:sldMk cId="2677137618" sldId="277"/>
            <ac:inkMk id="41" creationId="{D5973C44-534F-1521-B43D-0356F4F6DC05}"/>
          </ac:inkMkLst>
        </pc:inkChg>
        <pc:inkChg chg="add del">
          <ac:chgData name="Venkatasubramanian, Mani V." userId="fbe5ce37-0145-4c31-b84a-b36f8beac5f3" providerId="ADAL" clId="{40695BED-C83E-804C-B5D4-BA382369755C}" dt="2023-04-04T15:06:41.134" v="739"/>
          <ac:inkMkLst>
            <pc:docMk/>
            <pc:sldMk cId="2677137618" sldId="277"/>
            <ac:inkMk id="42" creationId="{AEC7B416-20DF-08D2-ED90-61E17D48989C}"/>
          </ac:inkMkLst>
        </pc:inkChg>
        <pc:inkChg chg="add del">
          <ac:chgData name="Venkatasubramanian, Mani V." userId="fbe5ce37-0145-4c31-b84a-b36f8beac5f3" providerId="ADAL" clId="{40695BED-C83E-804C-B5D4-BA382369755C}" dt="2023-04-04T15:06:41.134" v="739"/>
          <ac:inkMkLst>
            <pc:docMk/>
            <pc:sldMk cId="2677137618" sldId="277"/>
            <ac:inkMk id="43" creationId="{3780A44B-60E6-4049-B9D7-1CCE9049735A}"/>
          </ac:inkMkLst>
        </pc:inkChg>
        <pc:inkChg chg="add reco">
          <ac:chgData name="Venkatasubramanian, Mani V." userId="fbe5ce37-0145-4c31-b84a-b36f8beac5f3" providerId="ADAL" clId="{40695BED-C83E-804C-B5D4-BA382369755C}" dt="2023-04-04T15:06:41.134" v="739"/>
          <ac:inkMkLst>
            <pc:docMk/>
            <pc:sldMk cId="2677137618" sldId="277"/>
            <ac:inkMk id="44" creationId="{2A3E18D9-5E41-7BC7-AA48-2AFA78343DE0}"/>
          </ac:inkMkLst>
        </pc:inkChg>
        <pc:inkChg chg="add del">
          <ac:chgData name="Venkatasubramanian, Mani V." userId="fbe5ce37-0145-4c31-b84a-b36f8beac5f3" providerId="ADAL" clId="{40695BED-C83E-804C-B5D4-BA382369755C}" dt="2023-04-04T15:06:44.735" v="747"/>
          <ac:inkMkLst>
            <pc:docMk/>
            <pc:sldMk cId="2677137618" sldId="277"/>
            <ac:inkMk id="45" creationId="{95D35252-4AFC-71B6-50E5-145E726F4863}"/>
          </ac:inkMkLst>
        </pc:inkChg>
        <pc:inkChg chg="add del">
          <ac:chgData name="Venkatasubramanian, Mani V." userId="fbe5ce37-0145-4c31-b84a-b36f8beac5f3" providerId="ADAL" clId="{40695BED-C83E-804C-B5D4-BA382369755C}" dt="2023-04-04T15:06:44.735" v="747"/>
          <ac:inkMkLst>
            <pc:docMk/>
            <pc:sldMk cId="2677137618" sldId="277"/>
            <ac:inkMk id="46" creationId="{03062832-E6B4-9FA5-0377-11982FCC01FA}"/>
          </ac:inkMkLst>
        </pc:inkChg>
        <pc:inkChg chg="add del">
          <ac:chgData name="Venkatasubramanian, Mani V." userId="fbe5ce37-0145-4c31-b84a-b36f8beac5f3" providerId="ADAL" clId="{40695BED-C83E-804C-B5D4-BA382369755C}" dt="2023-04-04T15:06:44.735" v="747"/>
          <ac:inkMkLst>
            <pc:docMk/>
            <pc:sldMk cId="2677137618" sldId="277"/>
            <ac:inkMk id="47" creationId="{7169E766-FBA3-5703-391B-7C8E62509193}"/>
          </ac:inkMkLst>
        </pc:inkChg>
        <pc:inkChg chg="add del">
          <ac:chgData name="Venkatasubramanian, Mani V." userId="fbe5ce37-0145-4c31-b84a-b36f8beac5f3" providerId="ADAL" clId="{40695BED-C83E-804C-B5D4-BA382369755C}" dt="2023-04-04T15:06:44.735" v="747"/>
          <ac:inkMkLst>
            <pc:docMk/>
            <pc:sldMk cId="2677137618" sldId="277"/>
            <ac:inkMk id="48" creationId="{02F76BE6-FE57-6C79-5930-356F78F2B519}"/>
          </ac:inkMkLst>
        </pc:inkChg>
        <pc:inkChg chg="add del">
          <ac:chgData name="Venkatasubramanian, Mani V." userId="fbe5ce37-0145-4c31-b84a-b36f8beac5f3" providerId="ADAL" clId="{40695BED-C83E-804C-B5D4-BA382369755C}" dt="2023-04-04T15:06:44.735" v="747"/>
          <ac:inkMkLst>
            <pc:docMk/>
            <pc:sldMk cId="2677137618" sldId="277"/>
            <ac:inkMk id="49" creationId="{DDBD8C17-873F-A93B-FFEB-B0B63BEA5157}"/>
          </ac:inkMkLst>
        </pc:inkChg>
        <pc:inkChg chg="add del">
          <ac:chgData name="Venkatasubramanian, Mani V." userId="fbe5ce37-0145-4c31-b84a-b36f8beac5f3" providerId="ADAL" clId="{40695BED-C83E-804C-B5D4-BA382369755C}" dt="2023-04-04T15:06:44.735" v="747"/>
          <ac:inkMkLst>
            <pc:docMk/>
            <pc:sldMk cId="2677137618" sldId="277"/>
            <ac:inkMk id="50" creationId="{E4DBDC59-114B-0980-1147-735CF7D25202}"/>
          </ac:inkMkLst>
        </pc:inkChg>
        <pc:inkChg chg="add del">
          <ac:chgData name="Venkatasubramanian, Mani V." userId="fbe5ce37-0145-4c31-b84a-b36f8beac5f3" providerId="ADAL" clId="{40695BED-C83E-804C-B5D4-BA382369755C}" dt="2023-04-04T15:06:44.735" v="747"/>
          <ac:inkMkLst>
            <pc:docMk/>
            <pc:sldMk cId="2677137618" sldId="277"/>
            <ac:inkMk id="51" creationId="{AC4D6266-F240-8D9E-4C0C-F789FBB9DFA7}"/>
          </ac:inkMkLst>
        </pc:inkChg>
        <pc:inkChg chg="add reco">
          <ac:chgData name="Venkatasubramanian, Mani V." userId="fbe5ce37-0145-4c31-b84a-b36f8beac5f3" providerId="ADAL" clId="{40695BED-C83E-804C-B5D4-BA382369755C}" dt="2023-04-04T15:06:44.735" v="747"/>
          <ac:inkMkLst>
            <pc:docMk/>
            <pc:sldMk cId="2677137618" sldId="277"/>
            <ac:inkMk id="52" creationId="{4A4CFB78-5464-816F-1AB9-73C84E22245D}"/>
          </ac:inkMkLst>
        </pc:inkChg>
        <pc:inkChg chg="add reco">
          <ac:chgData name="Venkatasubramanian, Mani V." userId="fbe5ce37-0145-4c31-b84a-b36f8beac5f3" providerId="ADAL" clId="{40695BED-C83E-804C-B5D4-BA382369755C}" dt="2023-04-04T15:06:44.735" v="747"/>
          <ac:inkMkLst>
            <pc:docMk/>
            <pc:sldMk cId="2677137618" sldId="277"/>
            <ac:inkMk id="53" creationId="{D7D3B500-1557-AECD-955B-E2B55F58CA28}"/>
          </ac:inkMkLst>
        </pc:inkChg>
        <pc:inkChg chg="add">
          <ac:chgData name="Venkatasubramanian, Mani V." userId="fbe5ce37-0145-4c31-b84a-b36f8beac5f3" providerId="ADAL" clId="{40695BED-C83E-804C-B5D4-BA382369755C}" dt="2023-04-04T15:06:52.399" v="748"/>
          <ac:inkMkLst>
            <pc:docMk/>
            <pc:sldMk cId="2677137618" sldId="277"/>
            <ac:inkMk id="54" creationId="{DA4B2E54-6B8A-3F7D-2FA9-F22C0074FF31}"/>
          </ac:inkMkLst>
        </pc:inkChg>
        <pc:inkChg chg="add">
          <ac:chgData name="Venkatasubramanian, Mani V." userId="fbe5ce37-0145-4c31-b84a-b36f8beac5f3" providerId="ADAL" clId="{40695BED-C83E-804C-B5D4-BA382369755C}" dt="2023-04-04T15:06:55.659" v="749"/>
          <ac:inkMkLst>
            <pc:docMk/>
            <pc:sldMk cId="2677137618" sldId="277"/>
            <ac:inkMk id="55" creationId="{DB43D92C-5434-D4D9-4985-980D60FB46F8}"/>
          </ac:inkMkLst>
        </pc:inkChg>
        <pc:inkChg chg="add del">
          <ac:chgData name="Venkatasubramanian, Mani V." userId="fbe5ce37-0145-4c31-b84a-b36f8beac5f3" providerId="ADAL" clId="{40695BED-C83E-804C-B5D4-BA382369755C}" dt="2023-04-04T15:06:59.549" v="753"/>
          <ac:inkMkLst>
            <pc:docMk/>
            <pc:sldMk cId="2677137618" sldId="277"/>
            <ac:inkMk id="56" creationId="{D9964CE8-202C-4182-D0F7-F7BC506B9965}"/>
          </ac:inkMkLst>
        </pc:inkChg>
        <pc:inkChg chg="add del">
          <ac:chgData name="Venkatasubramanian, Mani V." userId="fbe5ce37-0145-4c31-b84a-b36f8beac5f3" providerId="ADAL" clId="{40695BED-C83E-804C-B5D4-BA382369755C}" dt="2023-04-04T15:06:59.549" v="753"/>
          <ac:inkMkLst>
            <pc:docMk/>
            <pc:sldMk cId="2677137618" sldId="277"/>
            <ac:inkMk id="57" creationId="{3F562CD0-6DF4-959C-9DA2-7FB35157886E}"/>
          </ac:inkMkLst>
        </pc:inkChg>
        <pc:inkChg chg="add del">
          <ac:chgData name="Venkatasubramanian, Mani V." userId="fbe5ce37-0145-4c31-b84a-b36f8beac5f3" providerId="ADAL" clId="{40695BED-C83E-804C-B5D4-BA382369755C}" dt="2023-04-04T15:06:59.549" v="753"/>
          <ac:inkMkLst>
            <pc:docMk/>
            <pc:sldMk cId="2677137618" sldId="277"/>
            <ac:inkMk id="58" creationId="{AE9A258A-2DC7-5064-9E29-5AB685FA8AD4}"/>
          </ac:inkMkLst>
        </pc:inkChg>
        <pc:inkChg chg="add reco">
          <ac:chgData name="Venkatasubramanian, Mani V." userId="fbe5ce37-0145-4c31-b84a-b36f8beac5f3" providerId="ADAL" clId="{40695BED-C83E-804C-B5D4-BA382369755C}" dt="2023-04-04T15:06:59.549" v="753"/>
          <ac:inkMkLst>
            <pc:docMk/>
            <pc:sldMk cId="2677137618" sldId="277"/>
            <ac:inkMk id="59" creationId="{B993D8F4-60A1-3B4E-33DC-6437F4F2E564}"/>
          </ac:inkMkLst>
        </pc:inkChg>
        <pc:inkChg chg="add">
          <ac:chgData name="Venkatasubramanian, Mani V." userId="fbe5ce37-0145-4c31-b84a-b36f8beac5f3" providerId="ADAL" clId="{40695BED-C83E-804C-B5D4-BA382369755C}" dt="2023-04-04T15:07:00.631" v="754"/>
          <ac:inkMkLst>
            <pc:docMk/>
            <pc:sldMk cId="2677137618" sldId="277"/>
            <ac:inkMk id="60" creationId="{B3DD0AD4-9424-D010-6DD7-9F06E3EEB723}"/>
          </ac:inkMkLst>
        </pc:inkChg>
        <pc:inkChg chg="add">
          <ac:chgData name="Venkatasubramanian, Mani V." userId="fbe5ce37-0145-4c31-b84a-b36f8beac5f3" providerId="ADAL" clId="{40695BED-C83E-804C-B5D4-BA382369755C}" dt="2023-04-04T15:07:01.107" v="755"/>
          <ac:inkMkLst>
            <pc:docMk/>
            <pc:sldMk cId="2677137618" sldId="277"/>
            <ac:inkMk id="61" creationId="{96FD1493-368F-14F9-94E9-58C35004298A}"/>
          </ac:inkMkLst>
        </pc:inkChg>
        <pc:inkChg chg="add">
          <ac:chgData name="Venkatasubramanian, Mani V." userId="fbe5ce37-0145-4c31-b84a-b36f8beac5f3" providerId="ADAL" clId="{40695BED-C83E-804C-B5D4-BA382369755C}" dt="2023-04-04T15:07:01.365" v="756"/>
          <ac:inkMkLst>
            <pc:docMk/>
            <pc:sldMk cId="2677137618" sldId="277"/>
            <ac:inkMk id="62" creationId="{105E6225-A7D1-6175-7315-4938D71BA58A}"/>
          </ac:inkMkLst>
        </pc:inkChg>
        <pc:inkChg chg="add">
          <ac:chgData name="Venkatasubramanian, Mani V." userId="fbe5ce37-0145-4c31-b84a-b36f8beac5f3" providerId="ADAL" clId="{40695BED-C83E-804C-B5D4-BA382369755C}" dt="2023-04-04T15:07:01.641" v="757"/>
          <ac:inkMkLst>
            <pc:docMk/>
            <pc:sldMk cId="2677137618" sldId="277"/>
            <ac:inkMk id="63" creationId="{DDAB1FEA-0F0E-603B-1520-49270E3C2F9B}"/>
          </ac:inkMkLst>
        </pc:inkChg>
        <pc:inkChg chg="add">
          <ac:chgData name="Venkatasubramanian, Mani V." userId="fbe5ce37-0145-4c31-b84a-b36f8beac5f3" providerId="ADAL" clId="{40695BED-C83E-804C-B5D4-BA382369755C}" dt="2023-04-04T15:07:01.964" v="758"/>
          <ac:inkMkLst>
            <pc:docMk/>
            <pc:sldMk cId="2677137618" sldId="277"/>
            <ac:inkMk id="64" creationId="{C6ED643D-DA8B-CE43-E406-CC596FAAD668}"/>
          </ac:inkMkLst>
        </pc:inkChg>
        <pc:inkChg chg="add">
          <ac:chgData name="Venkatasubramanian, Mani V." userId="fbe5ce37-0145-4c31-b84a-b36f8beac5f3" providerId="ADAL" clId="{40695BED-C83E-804C-B5D4-BA382369755C}" dt="2023-04-04T15:07:02.157" v="759"/>
          <ac:inkMkLst>
            <pc:docMk/>
            <pc:sldMk cId="2677137618" sldId="277"/>
            <ac:inkMk id="65" creationId="{B67C4C39-F89D-8F47-F0BC-753008BEA84B}"/>
          </ac:inkMkLst>
        </pc:inkChg>
        <pc:inkChg chg="add">
          <ac:chgData name="Venkatasubramanian, Mani V." userId="fbe5ce37-0145-4c31-b84a-b36f8beac5f3" providerId="ADAL" clId="{40695BED-C83E-804C-B5D4-BA382369755C}" dt="2023-04-04T15:07:02.307" v="760"/>
          <ac:inkMkLst>
            <pc:docMk/>
            <pc:sldMk cId="2677137618" sldId="277"/>
            <ac:inkMk id="66" creationId="{FB077B1B-07BE-9234-1C30-A0A674ACA72C}"/>
          </ac:inkMkLst>
        </pc:inkChg>
        <pc:inkChg chg="add">
          <ac:chgData name="Venkatasubramanian, Mani V." userId="fbe5ce37-0145-4c31-b84a-b36f8beac5f3" providerId="ADAL" clId="{40695BED-C83E-804C-B5D4-BA382369755C}" dt="2023-04-04T15:07:03.196" v="761"/>
          <ac:inkMkLst>
            <pc:docMk/>
            <pc:sldMk cId="2677137618" sldId="277"/>
            <ac:inkMk id="67" creationId="{328406A4-B9CB-ADF6-BD0E-CA639BDD18CA}"/>
          </ac:inkMkLst>
        </pc:inkChg>
        <pc:inkChg chg="add">
          <ac:chgData name="Venkatasubramanian, Mani V." userId="fbe5ce37-0145-4c31-b84a-b36f8beac5f3" providerId="ADAL" clId="{40695BED-C83E-804C-B5D4-BA382369755C}" dt="2023-04-04T15:07:03.370" v="762"/>
          <ac:inkMkLst>
            <pc:docMk/>
            <pc:sldMk cId="2677137618" sldId="277"/>
            <ac:inkMk id="68" creationId="{8421BDD5-2975-3871-DB42-84E5F062DF7D}"/>
          </ac:inkMkLst>
        </pc:inkChg>
        <pc:inkChg chg="add">
          <ac:chgData name="Venkatasubramanian, Mani V." userId="fbe5ce37-0145-4c31-b84a-b36f8beac5f3" providerId="ADAL" clId="{40695BED-C83E-804C-B5D4-BA382369755C}" dt="2023-04-04T15:07:03.525" v="763"/>
          <ac:inkMkLst>
            <pc:docMk/>
            <pc:sldMk cId="2677137618" sldId="277"/>
            <ac:inkMk id="69" creationId="{7727BA68-5B8F-4B70-B332-074975F9EF85}"/>
          </ac:inkMkLst>
        </pc:inkChg>
        <pc:inkChg chg="add">
          <ac:chgData name="Venkatasubramanian, Mani V." userId="fbe5ce37-0145-4c31-b84a-b36f8beac5f3" providerId="ADAL" clId="{40695BED-C83E-804C-B5D4-BA382369755C}" dt="2023-04-04T15:07:03.827" v="764"/>
          <ac:inkMkLst>
            <pc:docMk/>
            <pc:sldMk cId="2677137618" sldId="277"/>
            <ac:inkMk id="70" creationId="{FBE32A53-6EEF-A541-C90B-9D8DDCECDD3B}"/>
          </ac:inkMkLst>
        </pc:inkChg>
        <pc:inkChg chg="add">
          <ac:chgData name="Venkatasubramanian, Mani V." userId="fbe5ce37-0145-4c31-b84a-b36f8beac5f3" providerId="ADAL" clId="{40695BED-C83E-804C-B5D4-BA382369755C}" dt="2023-04-04T15:07:04.206" v="765"/>
          <ac:inkMkLst>
            <pc:docMk/>
            <pc:sldMk cId="2677137618" sldId="277"/>
            <ac:inkMk id="71" creationId="{1084D1A3-5CD2-A9C0-AFCB-037406915049}"/>
          </ac:inkMkLst>
        </pc:inkChg>
        <pc:inkChg chg="add">
          <ac:chgData name="Venkatasubramanian, Mani V." userId="fbe5ce37-0145-4c31-b84a-b36f8beac5f3" providerId="ADAL" clId="{40695BED-C83E-804C-B5D4-BA382369755C}" dt="2023-04-04T15:07:04.380" v="766"/>
          <ac:inkMkLst>
            <pc:docMk/>
            <pc:sldMk cId="2677137618" sldId="277"/>
            <ac:inkMk id="72" creationId="{08F7F32E-66AC-4213-26E3-A7AC24485BF9}"/>
          </ac:inkMkLst>
        </pc:inkChg>
        <pc:inkChg chg="add">
          <ac:chgData name="Venkatasubramanian, Mani V." userId="fbe5ce37-0145-4c31-b84a-b36f8beac5f3" providerId="ADAL" clId="{40695BED-C83E-804C-B5D4-BA382369755C}" dt="2023-04-04T15:07:04.513" v="767"/>
          <ac:inkMkLst>
            <pc:docMk/>
            <pc:sldMk cId="2677137618" sldId="277"/>
            <ac:inkMk id="73" creationId="{C1BBAA39-7D66-33D9-2896-55327C2C2F18}"/>
          </ac:inkMkLst>
        </pc:inkChg>
        <pc:inkChg chg="add">
          <ac:chgData name="Venkatasubramanian, Mani V." userId="fbe5ce37-0145-4c31-b84a-b36f8beac5f3" providerId="ADAL" clId="{40695BED-C83E-804C-B5D4-BA382369755C}" dt="2023-04-04T15:07:05.197" v="768"/>
          <ac:inkMkLst>
            <pc:docMk/>
            <pc:sldMk cId="2677137618" sldId="277"/>
            <ac:inkMk id="74" creationId="{F1129380-466F-9047-1349-B5A4AEE0ADE8}"/>
          </ac:inkMkLst>
        </pc:inkChg>
        <pc:inkChg chg="add">
          <ac:chgData name="Venkatasubramanian, Mani V." userId="fbe5ce37-0145-4c31-b84a-b36f8beac5f3" providerId="ADAL" clId="{40695BED-C83E-804C-B5D4-BA382369755C}" dt="2023-04-04T15:07:05.492" v="769"/>
          <ac:inkMkLst>
            <pc:docMk/>
            <pc:sldMk cId="2677137618" sldId="277"/>
            <ac:inkMk id="75" creationId="{6DC582BE-F3E6-53CB-C276-0E1B1D7A0379}"/>
          </ac:inkMkLst>
        </pc:inkChg>
        <pc:inkChg chg="add">
          <ac:chgData name="Venkatasubramanian, Mani V." userId="fbe5ce37-0145-4c31-b84a-b36f8beac5f3" providerId="ADAL" clId="{40695BED-C83E-804C-B5D4-BA382369755C}" dt="2023-04-04T15:07:05.646" v="770"/>
          <ac:inkMkLst>
            <pc:docMk/>
            <pc:sldMk cId="2677137618" sldId="277"/>
            <ac:inkMk id="76" creationId="{26BED780-41F2-33B6-6AE0-5A95734EC7A1}"/>
          </ac:inkMkLst>
        </pc:inkChg>
        <pc:inkChg chg="add">
          <ac:chgData name="Venkatasubramanian, Mani V." userId="fbe5ce37-0145-4c31-b84a-b36f8beac5f3" providerId="ADAL" clId="{40695BED-C83E-804C-B5D4-BA382369755C}" dt="2023-04-04T15:07:05.966" v="771"/>
          <ac:inkMkLst>
            <pc:docMk/>
            <pc:sldMk cId="2677137618" sldId="277"/>
            <ac:inkMk id="77" creationId="{9DB645DE-4503-BA07-05B6-6A520E268127}"/>
          </ac:inkMkLst>
        </pc:inkChg>
        <pc:inkChg chg="add">
          <ac:chgData name="Venkatasubramanian, Mani V." userId="fbe5ce37-0145-4c31-b84a-b36f8beac5f3" providerId="ADAL" clId="{40695BED-C83E-804C-B5D4-BA382369755C}" dt="2023-04-04T15:07:06.346" v="772"/>
          <ac:inkMkLst>
            <pc:docMk/>
            <pc:sldMk cId="2677137618" sldId="277"/>
            <ac:inkMk id="78" creationId="{6429CA88-397B-B846-08F5-373A87322E40}"/>
          </ac:inkMkLst>
        </pc:inkChg>
        <pc:inkChg chg="add">
          <ac:chgData name="Venkatasubramanian, Mani V." userId="fbe5ce37-0145-4c31-b84a-b36f8beac5f3" providerId="ADAL" clId="{40695BED-C83E-804C-B5D4-BA382369755C}" dt="2023-04-04T15:07:06.641" v="773"/>
          <ac:inkMkLst>
            <pc:docMk/>
            <pc:sldMk cId="2677137618" sldId="277"/>
            <ac:inkMk id="79" creationId="{2F0F8008-E220-C5EA-B8E5-58836014E913}"/>
          </ac:inkMkLst>
        </pc:inkChg>
        <pc:inkChg chg="add">
          <ac:chgData name="Venkatasubramanian, Mani V." userId="fbe5ce37-0145-4c31-b84a-b36f8beac5f3" providerId="ADAL" clId="{40695BED-C83E-804C-B5D4-BA382369755C}" dt="2023-04-04T15:07:06.792" v="774"/>
          <ac:inkMkLst>
            <pc:docMk/>
            <pc:sldMk cId="2677137618" sldId="277"/>
            <ac:inkMk id="80" creationId="{05B96CCC-A6E0-535E-0F30-61DB7D1101E9}"/>
          </ac:inkMkLst>
        </pc:inkChg>
        <pc:inkChg chg="add del">
          <ac:chgData name="Venkatasubramanian, Mani V." userId="fbe5ce37-0145-4c31-b84a-b36f8beac5f3" providerId="ADAL" clId="{40695BED-C83E-804C-B5D4-BA382369755C}" dt="2023-04-04T15:07:15.552" v="790"/>
          <ac:inkMkLst>
            <pc:docMk/>
            <pc:sldMk cId="2677137618" sldId="277"/>
            <ac:inkMk id="87" creationId="{2A2CF13E-0CC2-F5B4-1BCA-A0D1D0D398E7}"/>
          </ac:inkMkLst>
        </pc:inkChg>
        <pc:inkChg chg="add del">
          <ac:chgData name="Venkatasubramanian, Mani V." userId="fbe5ce37-0145-4c31-b84a-b36f8beac5f3" providerId="ADAL" clId="{40695BED-C83E-804C-B5D4-BA382369755C}" dt="2023-04-04T15:07:15.552" v="790"/>
          <ac:inkMkLst>
            <pc:docMk/>
            <pc:sldMk cId="2677137618" sldId="277"/>
            <ac:inkMk id="88" creationId="{3CA76928-305B-6F2F-61B5-8B285C843EEC}"/>
          </ac:inkMkLst>
        </pc:inkChg>
        <pc:inkChg chg="add del">
          <ac:chgData name="Venkatasubramanian, Mani V." userId="fbe5ce37-0145-4c31-b84a-b36f8beac5f3" providerId="ADAL" clId="{40695BED-C83E-804C-B5D4-BA382369755C}" dt="2023-04-04T15:07:15.552" v="790"/>
          <ac:inkMkLst>
            <pc:docMk/>
            <pc:sldMk cId="2677137618" sldId="277"/>
            <ac:inkMk id="89" creationId="{DF7D6096-79C6-6411-9D5B-961CDEDB6C4F}"/>
          </ac:inkMkLst>
        </pc:inkChg>
        <pc:inkChg chg="add del">
          <ac:chgData name="Venkatasubramanian, Mani V." userId="fbe5ce37-0145-4c31-b84a-b36f8beac5f3" providerId="ADAL" clId="{40695BED-C83E-804C-B5D4-BA382369755C}" dt="2023-04-04T15:07:15.552" v="790"/>
          <ac:inkMkLst>
            <pc:docMk/>
            <pc:sldMk cId="2677137618" sldId="277"/>
            <ac:inkMk id="90" creationId="{755F11EA-0714-23A1-0F4F-E572283F0DF1}"/>
          </ac:inkMkLst>
        </pc:inkChg>
        <pc:inkChg chg="add del">
          <ac:chgData name="Venkatasubramanian, Mani V." userId="fbe5ce37-0145-4c31-b84a-b36f8beac5f3" providerId="ADAL" clId="{40695BED-C83E-804C-B5D4-BA382369755C}" dt="2023-04-04T15:07:15.552" v="790"/>
          <ac:inkMkLst>
            <pc:docMk/>
            <pc:sldMk cId="2677137618" sldId="277"/>
            <ac:inkMk id="91" creationId="{ACFDDC00-95E8-3A8C-089B-0CCD18C4A106}"/>
          </ac:inkMkLst>
        </pc:inkChg>
        <pc:inkChg chg="add del">
          <ac:chgData name="Venkatasubramanian, Mani V." userId="fbe5ce37-0145-4c31-b84a-b36f8beac5f3" providerId="ADAL" clId="{40695BED-C83E-804C-B5D4-BA382369755C}" dt="2023-04-04T15:07:15.552" v="790"/>
          <ac:inkMkLst>
            <pc:docMk/>
            <pc:sldMk cId="2677137618" sldId="277"/>
            <ac:inkMk id="92" creationId="{B9AA4C4B-7B8E-E697-8CC7-FC45EC22FB1A}"/>
          </ac:inkMkLst>
        </pc:inkChg>
        <pc:inkChg chg="add del">
          <ac:chgData name="Venkatasubramanian, Mani V." userId="fbe5ce37-0145-4c31-b84a-b36f8beac5f3" providerId="ADAL" clId="{40695BED-C83E-804C-B5D4-BA382369755C}" dt="2023-04-04T15:07:15.552" v="790"/>
          <ac:inkMkLst>
            <pc:docMk/>
            <pc:sldMk cId="2677137618" sldId="277"/>
            <ac:inkMk id="93" creationId="{87CAC9E8-6676-C281-9A57-E927E87B428A}"/>
          </ac:inkMkLst>
        </pc:inkChg>
        <pc:inkChg chg="add del">
          <ac:chgData name="Venkatasubramanian, Mani V." userId="fbe5ce37-0145-4c31-b84a-b36f8beac5f3" providerId="ADAL" clId="{40695BED-C83E-804C-B5D4-BA382369755C}" dt="2023-04-04T15:07:15.552" v="790"/>
          <ac:inkMkLst>
            <pc:docMk/>
            <pc:sldMk cId="2677137618" sldId="277"/>
            <ac:inkMk id="94" creationId="{A889AF9B-0A08-76C6-5570-A3629FC8DE56}"/>
          </ac:inkMkLst>
        </pc:inkChg>
        <pc:inkChg chg="add del">
          <ac:chgData name="Venkatasubramanian, Mani V." userId="fbe5ce37-0145-4c31-b84a-b36f8beac5f3" providerId="ADAL" clId="{40695BED-C83E-804C-B5D4-BA382369755C}" dt="2023-04-04T15:07:15.552" v="790"/>
          <ac:inkMkLst>
            <pc:docMk/>
            <pc:sldMk cId="2677137618" sldId="277"/>
            <ac:inkMk id="95" creationId="{73F5D911-D7D6-98FB-18B9-AC2DA3E68610}"/>
          </ac:inkMkLst>
        </pc:inkChg>
        <pc:inkChg chg="add del">
          <ac:chgData name="Venkatasubramanian, Mani V." userId="fbe5ce37-0145-4c31-b84a-b36f8beac5f3" providerId="ADAL" clId="{40695BED-C83E-804C-B5D4-BA382369755C}" dt="2023-04-04T15:07:15.552" v="790"/>
          <ac:inkMkLst>
            <pc:docMk/>
            <pc:sldMk cId="2677137618" sldId="277"/>
            <ac:inkMk id="96" creationId="{00B6EF6B-405E-9152-E59F-B358C0FDCF95}"/>
          </ac:inkMkLst>
        </pc:inkChg>
        <pc:inkChg chg="add del">
          <ac:chgData name="Venkatasubramanian, Mani V." userId="fbe5ce37-0145-4c31-b84a-b36f8beac5f3" providerId="ADAL" clId="{40695BED-C83E-804C-B5D4-BA382369755C}" dt="2023-04-04T15:07:15.552" v="790"/>
          <ac:inkMkLst>
            <pc:docMk/>
            <pc:sldMk cId="2677137618" sldId="277"/>
            <ac:inkMk id="97" creationId="{9F09D24E-CA80-5FFA-73F3-EEFAAF606F95}"/>
          </ac:inkMkLst>
        </pc:inkChg>
        <pc:inkChg chg="add del">
          <ac:chgData name="Venkatasubramanian, Mani V." userId="fbe5ce37-0145-4c31-b84a-b36f8beac5f3" providerId="ADAL" clId="{40695BED-C83E-804C-B5D4-BA382369755C}" dt="2023-04-04T15:07:15.552" v="790"/>
          <ac:inkMkLst>
            <pc:docMk/>
            <pc:sldMk cId="2677137618" sldId="277"/>
            <ac:inkMk id="98" creationId="{87EACA92-5396-B3C3-9559-4CDAA48FC339}"/>
          </ac:inkMkLst>
        </pc:inkChg>
        <pc:inkChg chg="add del">
          <ac:chgData name="Venkatasubramanian, Mani V." userId="fbe5ce37-0145-4c31-b84a-b36f8beac5f3" providerId="ADAL" clId="{40695BED-C83E-804C-B5D4-BA382369755C}" dt="2023-04-04T15:07:15.552" v="790"/>
          <ac:inkMkLst>
            <pc:docMk/>
            <pc:sldMk cId="2677137618" sldId="277"/>
            <ac:inkMk id="99" creationId="{2C5287EA-37CF-3070-7E98-A49974327F70}"/>
          </ac:inkMkLst>
        </pc:inkChg>
        <pc:inkChg chg="add del">
          <ac:chgData name="Venkatasubramanian, Mani V." userId="fbe5ce37-0145-4c31-b84a-b36f8beac5f3" providerId="ADAL" clId="{40695BED-C83E-804C-B5D4-BA382369755C}" dt="2023-04-04T15:07:15.552" v="790"/>
          <ac:inkMkLst>
            <pc:docMk/>
            <pc:sldMk cId="2677137618" sldId="277"/>
            <ac:inkMk id="100" creationId="{A321CB16-572F-B17E-CAC4-AFD2C36230DB}"/>
          </ac:inkMkLst>
        </pc:inkChg>
        <pc:inkChg chg="add del">
          <ac:chgData name="Venkatasubramanian, Mani V." userId="fbe5ce37-0145-4c31-b84a-b36f8beac5f3" providerId="ADAL" clId="{40695BED-C83E-804C-B5D4-BA382369755C}" dt="2023-04-04T15:07:15.552" v="790"/>
          <ac:inkMkLst>
            <pc:docMk/>
            <pc:sldMk cId="2677137618" sldId="277"/>
            <ac:inkMk id="101" creationId="{624941D5-DDF7-DEA9-58E9-E77DDDB5078A}"/>
          </ac:inkMkLst>
        </pc:inkChg>
        <pc:inkChg chg="add reco">
          <ac:chgData name="Venkatasubramanian, Mani V." userId="fbe5ce37-0145-4c31-b84a-b36f8beac5f3" providerId="ADAL" clId="{40695BED-C83E-804C-B5D4-BA382369755C}" dt="2023-04-04T15:07:15.552" v="790"/>
          <ac:inkMkLst>
            <pc:docMk/>
            <pc:sldMk cId="2677137618" sldId="277"/>
            <ac:inkMk id="102" creationId="{F9F2E674-71E7-1C44-8CE0-647F0EF5EA9D}"/>
          </ac:inkMkLst>
        </pc:inkChg>
        <pc:inkChg chg="add reco">
          <ac:chgData name="Venkatasubramanian, Mani V." userId="fbe5ce37-0145-4c31-b84a-b36f8beac5f3" providerId="ADAL" clId="{40695BED-C83E-804C-B5D4-BA382369755C}" dt="2023-04-04T15:07:15.552" v="790"/>
          <ac:inkMkLst>
            <pc:docMk/>
            <pc:sldMk cId="2677137618" sldId="277"/>
            <ac:inkMk id="103" creationId="{09EA824A-18EF-442E-88D7-B0EDBFFF3F7F}"/>
          </ac:inkMkLst>
        </pc:inkChg>
        <pc:inkChg chg="add del">
          <ac:chgData name="Venkatasubramanian, Mani V." userId="fbe5ce37-0145-4c31-b84a-b36f8beac5f3" providerId="ADAL" clId="{40695BED-C83E-804C-B5D4-BA382369755C}" dt="2023-04-04T15:07:17.874" v="797"/>
          <ac:inkMkLst>
            <pc:docMk/>
            <pc:sldMk cId="2677137618" sldId="277"/>
            <ac:inkMk id="104" creationId="{A3314350-EF21-D723-0B38-B805A0F3CA6D}"/>
          </ac:inkMkLst>
        </pc:inkChg>
        <pc:inkChg chg="add del">
          <ac:chgData name="Venkatasubramanian, Mani V." userId="fbe5ce37-0145-4c31-b84a-b36f8beac5f3" providerId="ADAL" clId="{40695BED-C83E-804C-B5D4-BA382369755C}" dt="2023-04-04T15:07:17.874" v="797"/>
          <ac:inkMkLst>
            <pc:docMk/>
            <pc:sldMk cId="2677137618" sldId="277"/>
            <ac:inkMk id="105" creationId="{797A075C-158E-F8E5-C184-433CC268BD47}"/>
          </ac:inkMkLst>
        </pc:inkChg>
        <pc:inkChg chg="add del">
          <ac:chgData name="Venkatasubramanian, Mani V." userId="fbe5ce37-0145-4c31-b84a-b36f8beac5f3" providerId="ADAL" clId="{40695BED-C83E-804C-B5D4-BA382369755C}" dt="2023-04-04T15:07:17.874" v="797"/>
          <ac:inkMkLst>
            <pc:docMk/>
            <pc:sldMk cId="2677137618" sldId="277"/>
            <ac:inkMk id="106" creationId="{EFB350F4-BCC2-9B78-6779-867714E83C8D}"/>
          </ac:inkMkLst>
        </pc:inkChg>
        <pc:inkChg chg="add del">
          <ac:chgData name="Venkatasubramanian, Mani V." userId="fbe5ce37-0145-4c31-b84a-b36f8beac5f3" providerId="ADAL" clId="{40695BED-C83E-804C-B5D4-BA382369755C}" dt="2023-04-04T15:07:17.874" v="797"/>
          <ac:inkMkLst>
            <pc:docMk/>
            <pc:sldMk cId="2677137618" sldId="277"/>
            <ac:inkMk id="107" creationId="{4101E928-A81D-99CC-80B2-C64B43423E62}"/>
          </ac:inkMkLst>
        </pc:inkChg>
        <pc:inkChg chg="add del">
          <ac:chgData name="Venkatasubramanian, Mani V." userId="fbe5ce37-0145-4c31-b84a-b36f8beac5f3" providerId="ADAL" clId="{40695BED-C83E-804C-B5D4-BA382369755C}" dt="2023-04-04T15:07:17.874" v="797"/>
          <ac:inkMkLst>
            <pc:docMk/>
            <pc:sldMk cId="2677137618" sldId="277"/>
            <ac:inkMk id="108" creationId="{7607A15D-4FC0-E831-632E-B4A101D3DAB2}"/>
          </ac:inkMkLst>
        </pc:inkChg>
        <pc:inkChg chg="add del">
          <ac:chgData name="Venkatasubramanian, Mani V." userId="fbe5ce37-0145-4c31-b84a-b36f8beac5f3" providerId="ADAL" clId="{40695BED-C83E-804C-B5D4-BA382369755C}" dt="2023-04-04T15:07:17.874" v="797"/>
          <ac:inkMkLst>
            <pc:docMk/>
            <pc:sldMk cId="2677137618" sldId="277"/>
            <ac:inkMk id="109" creationId="{E430360F-62E3-937C-077E-35871033C040}"/>
          </ac:inkMkLst>
        </pc:inkChg>
        <pc:inkChg chg="add reco">
          <ac:chgData name="Venkatasubramanian, Mani V." userId="fbe5ce37-0145-4c31-b84a-b36f8beac5f3" providerId="ADAL" clId="{40695BED-C83E-804C-B5D4-BA382369755C}" dt="2023-04-04T15:07:17.874" v="797"/>
          <ac:inkMkLst>
            <pc:docMk/>
            <pc:sldMk cId="2677137618" sldId="277"/>
            <ac:inkMk id="110" creationId="{2D398A5A-8BF2-9122-A683-B3B594883132}"/>
          </ac:inkMkLst>
        </pc:inkChg>
        <pc:inkChg chg="add del">
          <ac:chgData name="Venkatasubramanian, Mani V." userId="fbe5ce37-0145-4c31-b84a-b36f8beac5f3" providerId="ADAL" clId="{40695BED-C83E-804C-B5D4-BA382369755C}" dt="2023-04-04T15:07:46.781" v="816"/>
          <ac:inkMkLst>
            <pc:docMk/>
            <pc:sldMk cId="2677137618" sldId="277"/>
            <ac:inkMk id="111" creationId="{C26B0962-9924-BBF3-8CD5-6ED41FAC5BDC}"/>
          </ac:inkMkLst>
        </pc:inkChg>
        <pc:inkChg chg="add del">
          <ac:chgData name="Venkatasubramanian, Mani V." userId="fbe5ce37-0145-4c31-b84a-b36f8beac5f3" providerId="ADAL" clId="{40695BED-C83E-804C-B5D4-BA382369755C}" dt="2023-04-04T15:07:46.781" v="816"/>
          <ac:inkMkLst>
            <pc:docMk/>
            <pc:sldMk cId="2677137618" sldId="277"/>
            <ac:inkMk id="112" creationId="{C3661D7E-06D6-8B58-2F09-29A08468A4E9}"/>
          </ac:inkMkLst>
        </pc:inkChg>
        <pc:inkChg chg="add del">
          <ac:chgData name="Venkatasubramanian, Mani V." userId="fbe5ce37-0145-4c31-b84a-b36f8beac5f3" providerId="ADAL" clId="{40695BED-C83E-804C-B5D4-BA382369755C}" dt="2023-04-04T15:07:46.781" v="816"/>
          <ac:inkMkLst>
            <pc:docMk/>
            <pc:sldMk cId="2677137618" sldId="277"/>
            <ac:inkMk id="113" creationId="{2A5640B4-B4F2-8991-DD50-7A9CFCF071FA}"/>
          </ac:inkMkLst>
        </pc:inkChg>
        <pc:inkChg chg="add del">
          <ac:chgData name="Venkatasubramanian, Mani V." userId="fbe5ce37-0145-4c31-b84a-b36f8beac5f3" providerId="ADAL" clId="{40695BED-C83E-804C-B5D4-BA382369755C}" dt="2023-04-04T15:07:46.781" v="816"/>
          <ac:inkMkLst>
            <pc:docMk/>
            <pc:sldMk cId="2677137618" sldId="277"/>
            <ac:inkMk id="114" creationId="{D1A9276F-844F-DDF2-AE57-67C76ECE9B09}"/>
          </ac:inkMkLst>
        </pc:inkChg>
        <pc:inkChg chg="add del">
          <ac:chgData name="Venkatasubramanian, Mani V." userId="fbe5ce37-0145-4c31-b84a-b36f8beac5f3" providerId="ADAL" clId="{40695BED-C83E-804C-B5D4-BA382369755C}" dt="2023-04-04T15:07:46.781" v="816"/>
          <ac:inkMkLst>
            <pc:docMk/>
            <pc:sldMk cId="2677137618" sldId="277"/>
            <ac:inkMk id="115" creationId="{3E3A8115-6724-E31A-41FC-113901334EF1}"/>
          </ac:inkMkLst>
        </pc:inkChg>
        <pc:inkChg chg="add del">
          <ac:chgData name="Venkatasubramanian, Mani V." userId="fbe5ce37-0145-4c31-b84a-b36f8beac5f3" providerId="ADAL" clId="{40695BED-C83E-804C-B5D4-BA382369755C}" dt="2023-04-04T15:07:46.781" v="816"/>
          <ac:inkMkLst>
            <pc:docMk/>
            <pc:sldMk cId="2677137618" sldId="277"/>
            <ac:inkMk id="116" creationId="{21E2F3CD-0966-783B-11A3-1BCA32421E5A}"/>
          </ac:inkMkLst>
        </pc:inkChg>
        <pc:inkChg chg="add del">
          <ac:chgData name="Venkatasubramanian, Mani V." userId="fbe5ce37-0145-4c31-b84a-b36f8beac5f3" providerId="ADAL" clId="{40695BED-C83E-804C-B5D4-BA382369755C}" dt="2023-04-04T15:07:46.781" v="816"/>
          <ac:inkMkLst>
            <pc:docMk/>
            <pc:sldMk cId="2677137618" sldId="277"/>
            <ac:inkMk id="117" creationId="{6F386393-2202-7DA1-62F5-B8849792C3D7}"/>
          </ac:inkMkLst>
        </pc:inkChg>
        <pc:inkChg chg="add del">
          <ac:chgData name="Venkatasubramanian, Mani V." userId="fbe5ce37-0145-4c31-b84a-b36f8beac5f3" providerId="ADAL" clId="{40695BED-C83E-804C-B5D4-BA382369755C}" dt="2023-04-04T15:07:46.781" v="816"/>
          <ac:inkMkLst>
            <pc:docMk/>
            <pc:sldMk cId="2677137618" sldId="277"/>
            <ac:inkMk id="118" creationId="{0C197A5F-2099-57BF-95E5-24CF7DB55156}"/>
          </ac:inkMkLst>
        </pc:inkChg>
        <pc:inkChg chg="add del">
          <ac:chgData name="Venkatasubramanian, Mani V." userId="fbe5ce37-0145-4c31-b84a-b36f8beac5f3" providerId="ADAL" clId="{40695BED-C83E-804C-B5D4-BA382369755C}" dt="2023-04-04T15:07:46.781" v="816"/>
          <ac:inkMkLst>
            <pc:docMk/>
            <pc:sldMk cId="2677137618" sldId="277"/>
            <ac:inkMk id="119" creationId="{8FE854CD-B59E-A2F5-BD29-DC5F853E2034}"/>
          </ac:inkMkLst>
        </pc:inkChg>
        <pc:inkChg chg="add del">
          <ac:chgData name="Venkatasubramanian, Mani V." userId="fbe5ce37-0145-4c31-b84a-b36f8beac5f3" providerId="ADAL" clId="{40695BED-C83E-804C-B5D4-BA382369755C}" dt="2023-04-04T15:07:46.781" v="816"/>
          <ac:inkMkLst>
            <pc:docMk/>
            <pc:sldMk cId="2677137618" sldId="277"/>
            <ac:inkMk id="120" creationId="{BDA901A6-2954-6745-CCCE-73ED476E8943}"/>
          </ac:inkMkLst>
        </pc:inkChg>
        <pc:inkChg chg="add del">
          <ac:chgData name="Venkatasubramanian, Mani V." userId="fbe5ce37-0145-4c31-b84a-b36f8beac5f3" providerId="ADAL" clId="{40695BED-C83E-804C-B5D4-BA382369755C}" dt="2023-04-04T15:07:46.781" v="816"/>
          <ac:inkMkLst>
            <pc:docMk/>
            <pc:sldMk cId="2677137618" sldId="277"/>
            <ac:inkMk id="121" creationId="{BD88480A-CAD5-6185-CC72-8A2B51A9A1DD}"/>
          </ac:inkMkLst>
        </pc:inkChg>
        <pc:inkChg chg="add del">
          <ac:chgData name="Venkatasubramanian, Mani V." userId="fbe5ce37-0145-4c31-b84a-b36f8beac5f3" providerId="ADAL" clId="{40695BED-C83E-804C-B5D4-BA382369755C}" dt="2023-04-04T15:07:46.781" v="816"/>
          <ac:inkMkLst>
            <pc:docMk/>
            <pc:sldMk cId="2677137618" sldId="277"/>
            <ac:inkMk id="122" creationId="{FA4A939E-8E0B-C5B1-EF6C-CFD69E9F817D}"/>
          </ac:inkMkLst>
        </pc:inkChg>
        <pc:inkChg chg="add del">
          <ac:chgData name="Venkatasubramanian, Mani V." userId="fbe5ce37-0145-4c31-b84a-b36f8beac5f3" providerId="ADAL" clId="{40695BED-C83E-804C-B5D4-BA382369755C}" dt="2023-04-04T15:07:46.781" v="816"/>
          <ac:inkMkLst>
            <pc:docMk/>
            <pc:sldMk cId="2677137618" sldId="277"/>
            <ac:inkMk id="123" creationId="{FACBC238-75C6-1758-66A2-4D7C54895FFD}"/>
          </ac:inkMkLst>
        </pc:inkChg>
        <pc:inkChg chg="add del">
          <ac:chgData name="Venkatasubramanian, Mani V." userId="fbe5ce37-0145-4c31-b84a-b36f8beac5f3" providerId="ADAL" clId="{40695BED-C83E-804C-B5D4-BA382369755C}" dt="2023-04-04T15:07:46.781" v="816"/>
          <ac:inkMkLst>
            <pc:docMk/>
            <pc:sldMk cId="2677137618" sldId="277"/>
            <ac:inkMk id="124" creationId="{2B38246C-1235-30BE-2F0B-75E1F98457DC}"/>
          </ac:inkMkLst>
        </pc:inkChg>
        <pc:inkChg chg="add del">
          <ac:chgData name="Venkatasubramanian, Mani V." userId="fbe5ce37-0145-4c31-b84a-b36f8beac5f3" providerId="ADAL" clId="{40695BED-C83E-804C-B5D4-BA382369755C}" dt="2023-04-04T15:07:46.781" v="816"/>
          <ac:inkMkLst>
            <pc:docMk/>
            <pc:sldMk cId="2677137618" sldId="277"/>
            <ac:inkMk id="125" creationId="{FA5D1A05-25EF-49A4-1FF0-FE5B28783DDA}"/>
          </ac:inkMkLst>
        </pc:inkChg>
        <pc:inkChg chg="add del">
          <ac:chgData name="Venkatasubramanian, Mani V." userId="fbe5ce37-0145-4c31-b84a-b36f8beac5f3" providerId="ADAL" clId="{40695BED-C83E-804C-B5D4-BA382369755C}" dt="2023-04-04T15:07:46.781" v="816"/>
          <ac:inkMkLst>
            <pc:docMk/>
            <pc:sldMk cId="2677137618" sldId="277"/>
            <ac:inkMk id="126" creationId="{FEB975B1-2966-A4DA-768A-28EE74333DED}"/>
          </ac:inkMkLst>
        </pc:inkChg>
        <pc:inkChg chg="add del">
          <ac:chgData name="Venkatasubramanian, Mani V." userId="fbe5ce37-0145-4c31-b84a-b36f8beac5f3" providerId="ADAL" clId="{40695BED-C83E-804C-B5D4-BA382369755C}" dt="2023-04-04T15:07:46.781" v="816"/>
          <ac:inkMkLst>
            <pc:docMk/>
            <pc:sldMk cId="2677137618" sldId="277"/>
            <ac:inkMk id="127" creationId="{1CA41EBC-B57E-6FDB-DC25-F8BC1B80AD80}"/>
          </ac:inkMkLst>
        </pc:inkChg>
        <pc:inkChg chg="add del">
          <ac:chgData name="Venkatasubramanian, Mani V." userId="fbe5ce37-0145-4c31-b84a-b36f8beac5f3" providerId="ADAL" clId="{40695BED-C83E-804C-B5D4-BA382369755C}" dt="2023-04-04T15:07:46.781" v="816"/>
          <ac:inkMkLst>
            <pc:docMk/>
            <pc:sldMk cId="2677137618" sldId="277"/>
            <ac:inkMk id="128" creationId="{B7507D6E-0545-32D5-BF25-FC744D3FFA8D}"/>
          </ac:inkMkLst>
        </pc:inkChg>
        <pc:inkChg chg="add reco">
          <ac:chgData name="Venkatasubramanian, Mani V." userId="fbe5ce37-0145-4c31-b84a-b36f8beac5f3" providerId="ADAL" clId="{40695BED-C83E-804C-B5D4-BA382369755C}" dt="2023-04-04T15:07:46.781" v="816"/>
          <ac:inkMkLst>
            <pc:docMk/>
            <pc:sldMk cId="2677137618" sldId="277"/>
            <ac:inkMk id="129" creationId="{66A045CE-854C-CACC-28B3-6D5AE387D601}"/>
          </ac:inkMkLst>
        </pc:inkChg>
        <pc:inkChg chg="add reco">
          <ac:chgData name="Venkatasubramanian, Mani V." userId="fbe5ce37-0145-4c31-b84a-b36f8beac5f3" providerId="ADAL" clId="{40695BED-C83E-804C-B5D4-BA382369755C}" dt="2023-04-04T15:07:46.781" v="816"/>
          <ac:inkMkLst>
            <pc:docMk/>
            <pc:sldMk cId="2677137618" sldId="277"/>
            <ac:inkMk id="130" creationId="{D9E1A8FC-7634-C8DB-D052-C58127D3F50A}"/>
          </ac:inkMkLst>
        </pc:inkChg>
        <pc:inkChg chg="add del">
          <ac:chgData name="Venkatasubramanian, Mani V." userId="fbe5ce37-0145-4c31-b84a-b36f8beac5f3" providerId="ADAL" clId="{40695BED-C83E-804C-B5D4-BA382369755C}" dt="2023-04-04T15:07:51.606" v="820"/>
          <ac:inkMkLst>
            <pc:docMk/>
            <pc:sldMk cId="2677137618" sldId="277"/>
            <ac:inkMk id="131" creationId="{E76BEEC8-D05D-0490-3F54-B877319B18DF}"/>
          </ac:inkMkLst>
        </pc:inkChg>
        <pc:inkChg chg="add del">
          <ac:chgData name="Venkatasubramanian, Mani V." userId="fbe5ce37-0145-4c31-b84a-b36f8beac5f3" providerId="ADAL" clId="{40695BED-C83E-804C-B5D4-BA382369755C}" dt="2023-04-04T15:07:51.606" v="820"/>
          <ac:inkMkLst>
            <pc:docMk/>
            <pc:sldMk cId="2677137618" sldId="277"/>
            <ac:inkMk id="132" creationId="{3116CC4D-19B8-9D77-1DA8-7B3229032C7C}"/>
          </ac:inkMkLst>
        </pc:inkChg>
        <pc:inkChg chg="add del">
          <ac:chgData name="Venkatasubramanian, Mani V." userId="fbe5ce37-0145-4c31-b84a-b36f8beac5f3" providerId="ADAL" clId="{40695BED-C83E-804C-B5D4-BA382369755C}" dt="2023-04-04T15:07:51.606" v="820"/>
          <ac:inkMkLst>
            <pc:docMk/>
            <pc:sldMk cId="2677137618" sldId="277"/>
            <ac:inkMk id="133" creationId="{B7CA0E71-F7F4-0966-F99C-88D070A5F4F1}"/>
          </ac:inkMkLst>
        </pc:inkChg>
        <pc:inkChg chg="add reco">
          <ac:chgData name="Venkatasubramanian, Mani V." userId="fbe5ce37-0145-4c31-b84a-b36f8beac5f3" providerId="ADAL" clId="{40695BED-C83E-804C-B5D4-BA382369755C}" dt="2023-04-04T15:07:51.606" v="820"/>
          <ac:inkMkLst>
            <pc:docMk/>
            <pc:sldMk cId="2677137618" sldId="277"/>
            <ac:inkMk id="134" creationId="{35DFF82C-EC6C-DBF0-F73E-BE598F82B9A9}"/>
          </ac:inkMkLst>
        </pc:inkChg>
        <pc:inkChg chg="add del">
          <ac:chgData name="Venkatasubramanian, Mani V." userId="fbe5ce37-0145-4c31-b84a-b36f8beac5f3" providerId="ADAL" clId="{40695BED-C83E-804C-B5D4-BA382369755C}" dt="2023-04-04T15:07:58.961" v="828"/>
          <ac:inkMkLst>
            <pc:docMk/>
            <pc:sldMk cId="2677137618" sldId="277"/>
            <ac:inkMk id="135" creationId="{BCE23BF5-12FD-A752-1C1B-1836EAA3D711}"/>
          </ac:inkMkLst>
        </pc:inkChg>
        <pc:inkChg chg="add del">
          <ac:chgData name="Venkatasubramanian, Mani V." userId="fbe5ce37-0145-4c31-b84a-b36f8beac5f3" providerId="ADAL" clId="{40695BED-C83E-804C-B5D4-BA382369755C}" dt="2023-04-04T15:07:58.961" v="828"/>
          <ac:inkMkLst>
            <pc:docMk/>
            <pc:sldMk cId="2677137618" sldId="277"/>
            <ac:inkMk id="136" creationId="{68BABED5-8297-0EEA-5698-A0E5852B9572}"/>
          </ac:inkMkLst>
        </pc:inkChg>
        <pc:inkChg chg="add del">
          <ac:chgData name="Venkatasubramanian, Mani V." userId="fbe5ce37-0145-4c31-b84a-b36f8beac5f3" providerId="ADAL" clId="{40695BED-C83E-804C-B5D4-BA382369755C}" dt="2023-04-04T15:07:58.961" v="828"/>
          <ac:inkMkLst>
            <pc:docMk/>
            <pc:sldMk cId="2677137618" sldId="277"/>
            <ac:inkMk id="137" creationId="{CEB3BA11-2F72-B6DA-FFE3-2A4C955DE35C}"/>
          </ac:inkMkLst>
        </pc:inkChg>
        <pc:inkChg chg="add del">
          <ac:chgData name="Venkatasubramanian, Mani V." userId="fbe5ce37-0145-4c31-b84a-b36f8beac5f3" providerId="ADAL" clId="{40695BED-C83E-804C-B5D4-BA382369755C}" dt="2023-04-04T15:07:58.961" v="828"/>
          <ac:inkMkLst>
            <pc:docMk/>
            <pc:sldMk cId="2677137618" sldId="277"/>
            <ac:inkMk id="138" creationId="{83C891C0-673B-F7CD-731E-FB3A056DA2E6}"/>
          </ac:inkMkLst>
        </pc:inkChg>
        <pc:inkChg chg="add del">
          <ac:chgData name="Venkatasubramanian, Mani V." userId="fbe5ce37-0145-4c31-b84a-b36f8beac5f3" providerId="ADAL" clId="{40695BED-C83E-804C-B5D4-BA382369755C}" dt="2023-04-04T15:07:58.961" v="828"/>
          <ac:inkMkLst>
            <pc:docMk/>
            <pc:sldMk cId="2677137618" sldId="277"/>
            <ac:inkMk id="139" creationId="{53B9B07D-72BC-B278-160B-5EB8BEB78496}"/>
          </ac:inkMkLst>
        </pc:inkChg>
        <pc:inkChg chg="add del">
          <ac:chgData name="Venkatasubramanian, Mani V." userId="fbe5ce37-0145-4c31-b84a-b36f8beac5f3" providerId="ADAL" clId="{40695BED-C83E-804C-B5D4-BA382369755C}" dt="2023-04-04T15:07:58.961" v="828"/>
          <ac:inkMkLst>
            <pc:docMk/>
            <pc:sldMk cId="2677137618" sldId="277"/>
            <ac:inkMk id="140" creationId="{C5FD3925-819E-5CED-E805-66A37D08ACCA}"/>
          </ac:inkMkLst>
        </pc:inkChg>
        <pc:inkChg chg="add del">
          <ac:chgData name="Venkatasubramanian, Mani V." userId="fbe5ce37-0145-4c31-b84a-b36f8beac5f3" providerId="ADAL" clId="{40695BED-C83E-804C-B5D4-BA382369755C}" dt="2023-04-04T15:07:58.961" v="828"/>
          <ac:inkMkLst>
            <pc:docMk/>
            <pc:sldMk cId="2677137618" sldId="277"/>
            <ac:inkMk id="141" creationId="{77080FB8-9CE2-1E33-F531-9CA6683AB90E}"/>
          </ac:inkMkLst>
        </pc:inkChg>
        <pc:inkChg chg="add reco">
          <ac:chgData name="Venkatasubramanian, Mani V." userId="fbe5ce37-0145-4c31-b84a-b36f8beac5f3" providerId="ADAL" clId="{40695BED-C83E-804C-B5D4-BA382369755C}" dt="2023-04-04T15:07:58.961" v="828"/>
          <ac:inkMkLst>
            <pc:docMk/>
            <pc:sldMk cId="2677137618" sldId="277"/>
            <ac:inkMk id="142" creationId="{B8CD30BF-7EAA-A4B8-D519-E587DC5BFC8D}"/>
          </ac:inkMkLst>
        </pc:inkChg>
        <pc:inkChg chg="add reco">
          <ac:chgData name="Venkatasubramanian, Mani V." userId="fbe5ce37-0145-4c31-b84a-b36f8beac5f3" providerId="ADAL" clId="{40695BED-C83E-804C-B5D4-BA382369755C}" dt="2023-04-04T15:07:58.961" v="828"/>
          <ac:inkMkLst>
            <pc:docMk/>
            <pc:sldMk cId="2677137618" sldId="277"/>
            <ac:inkMk id="143" creationId="{8C21861A-7EAE-5083-8E26-7FF1B658BD4E}"/>
          </ac:inkMkLst>
        </pc:inkChg>
        <pc:inkChg chg="add">
          <ac:chgData name="Venkatasubramanian, Mani V." userId="fbe5ce37-0145-4c31-b84a-b36f8beac5f3" providerId="ADAL" clId="{40695BED-C83E-804C-B5D4-BA382369755C}" dt="2023-04-04T15:08:08.689" v="829"/>
          <ac:inkMkLst>
            <pc:docMk/>
            <pc:sldMk cId="2677137618" sldId="277"/>
            <ac:inkMk id="144" creationId="{71317EF4-970D-E0F3-9FB2-663B93FC99C7}"/>
          </ac:inkMkLst>
        </pc:inkChg>
        <pc:inkChg chg="add">
          <ac:chgData name="Venkatasubramanian, Mani V." userId="fbe5ce37-0145-4c31-b84a-b36f8beac5f3" providerId="ADAL" clId="{40695BED-C83E-804C-B5D4-BA382369755C}" dt="2023-04-04T15:08:10.716" v="830"/>
          <ac:inkMkLst>
            <pc:docMk/>
            <pc:sldMk cId="2677137618" sldId="277"/>
            <ac:inkMk id="145" creationId="{360FB0E3-BEB2-1722-2F25-882BF63FF4AC}"/>
          </ac:inkMkLst>
        </pc:inkChg>
        <pc:inkChg chg="add del">
          <ac:chgData name="Venkatasubramanian, Mani V." userId="fbe5ce37-0145-4c31-b84a-b36f8beac5f3" providerId="ADAL" clId="{40695BED-C83E-804C-B5D4-BA382369755C}" dt="2023-04-04T15:08:13.315" v="833"/>
          <ac:inkMkLst>
            <pc:docMk/>
            <pc:sldMk cId="2677137618" sldId="277"/>
            <ac:inkMk id="146" creationId="{D679A7C7-8EB3-86B0-8F29-1EB49362CFA1}"/>
          </ac:inkMkLst>
        </pc:inkChg>
        <pc:inkChg chg="add del">
          <ac:chgData name="Venkatasubramanian, Mani V." userId="fbe5ce37-0145-4c31-b84a-b36f8beac5f3" providerId="ADAL" clId="{40695BED-C83E-804C-B5D4-BA382369755C}" dt="2023-04-04T15:08:13.315" v="833"/>
          <ac:inkMkLst>
            <pc:docMk/>
            <pc:sldMk cId="2677137618" sldId="277"/>
            <ac:inkMk id="147" creationId="{FE0B9CDD-349F-31E2-FB0D-CD788627AAFB}"/>
          </ac:inkMkLst>
        </pc:inkChg>
        <pc:inkChg chg="add reco">
          <ac:chgData name="Venkatasubramanian, Mani V." userId="fbe5ce37-0145-4c31-b84a-b36f8beac5f3" providerId="ADAL" clId="{40695BED-C83E-804C-B5D4-BA382369755C}" dt="2023-04-04T15:08:13.315" v="833"/>
          <ac:inkMkLst>
            <pc:docMk/>
            <pc:sldMk cId="2677137618" sldId="277"/>
            <ac:inkMk id="148" creationId="{A947C642-1BBD-3E7F-F243-73970FA6CBCE}"/>
          </ac:inkMkLst>
        </pc:inkChg>
        <pc:inkChg chg="add del">
          <ac:chgData name="Venkatasubramanian, Mani V." userId="fbe5ce37-0145-4c31-b84a-b36f8beac5f3" providerId="ADAL" clId="{40695BED-C83E-804C-B5D4-BA382369755C}" dt="2023-04-04T15:08:16.883" v="838"/>
          <ac:inkMkLst>
            <pc:docMk/>
            <pc:sldMk cId="2677137618" sldId="277"/>
            <ac:inkMk id="149" creationId="{3F9C9A9A-CF6E-B386-FD57-2B9C0E7A0187}"/>
          </ac:inkMkLst>
        </pc:inkChg>
        <pc:inkChg chg="add del">
          <ac:chgData name="Venkatasubramanian, Mani V." userId="fbe5ce37-0145-4c31-b84a-b36f8beac5f3" providerId="ADAL" clId="{40695BED-C83E-804C-B5D4-BA382369755C}" dt="2023-04-04T15:08:16.883" v="838"/>
          <ac:inkMkLst>
            <pc:docMk/>
            <pc:sldMk cId="2677137618" sldId="277"/>
            <ac:inkMk id="150" creationId="{BE28D5FB-642E-50C2-D6BD-8B3BF03E2F6D}"/>
          </ac:inkMkLst>
        </pc:inkChg>
        <pc:inkChg chg="add del">
          <ac:chgData name="Venkatasubramanian, Mani V." userId="fbe5ce37-0145-4c31-b84a-b36f8beac5f3" providerId="ADAL" clId="{40695BED-C83E-804C-B5D4-BA382369755C}" dt="2023-04-04T15:08:16.883" v="838"/>
          <ac:inkMkLst>
            <pc:docMk/>
            <pc:sldMk cId="2677137618" sldId="277"/>
            <ac:inkMk id="151" creationId="{7D488892-2B3A-3219-3618-5CB651165E50}"/>
          </ac:inkMkLst>
        </pc:inkChg>
        <pc:inkChg chg="add del">
          <ac:chgData name="Venkatasubramanian, Mani V." userId="fbe5ce37-0145-4c31-b84a-b36f8beac5f3" providerId="ADAL" clId="{40695BED-C83E-804C-B5D4-BA382369755C}" dt="2023-04-04T15:08:16.883" v="838"/>
          <ac:inkMkLst>
            <pc:docMk/>
            <pc:sldMk cId="2677137618" sldId="277"/>
            <ac:inkMk id="152" creationId="{CEF4251F-8BF1-0A59-D237-62DD6659F035}"/>
          </ac:inkMkLst>
        </pc:inkChg>
        <pc:inkChg chg="add reco">
          <ac:chgData name="Venkatasubramanian, Mani V." userId="fbe5ce37-0145-4c31-b84a-b36f8beac5f3" providerId="ADAL" clId="{40695BED-C83E-804C-B5D4-BA382369755C}" dt="2023-04-04T15:08:16.883" v="838"/>
          <ac:inkMkLst>
            <pc:docMk/>
            <pc:sldMk cId="2677137618" sldId="277"/>
            <ac:inkMk id="153" creationId="{C55646F6-AEFE-024E-9A33-DFCCEC3C37B6}"/>
          </ac:inkMkLst>
        </pc:inkChg>
        <pc:inkChg chg="add del">
          <ac:chgData name="Venkatasubramanian, Mani V." userId="fbe5ce37-0145-4c31-b84a-b36f8beac5f3" providerId="ADAL" clId="{40695BED-C83E-804C-B5D4-BA382369755C}" dt="2023-04-04T15:08:18.396" v="842"/>
          <ac:inkMkLst>
            <pc:docMk/>
            <pc:sldMk cId="2677137618" sldId="277"/>
            <ac:inkMk id="154" creationId="{66CA975F-03C4-C594-B184-13F8B248E365}"/>
          </ac:inkMkLst>
        </pc:inkChg>
        <pc:inkChg chg="add del">
          <ac:chgData name="Venkatasubramanian, Mani V." userId="fbe5ce37-0145-4c31-b84a-b36f8beac5f3" providerId="ADAL" clId="{40695BED-C83E-804C-B5D4-BA382369755C}" dt="2023-04-04T15:08:18.396" v="842"/>
          <ac:inkMkLst>
            <pc:docMk/>
            <pc:sldMk cId="2677137618" sldId="277"/>
            <ac:inkMk id="155" creationId="{EC095E33-6C35-6DA0-987C-2B90249051B5}"/>
          </ac:inkMkLst>
        </pc:inkChg>
        <pc:inkChg chg="add del">
          <ac:chgData name="Venkatasubramanian, Mani V." userId="fbe5ce37-0145-4c31-b84a-b36f8beac5f3" providerId="ADAL" clId="{40695BED-C83E-804C-B5D4-BA382369755C}" dt="2023-04-04T15:08:18.396" v="842"/>
          <ac:inkMkLst>
            <pc:docMk/>
            <pc:sldMk cId="2677137618" sldId="277"/>
            <ac:inkMk id="156" creationId="{AF6078F3-05A2-5B49-2F61-B6B79802D554}"/>
          </ac:inkMkLst>
        </pc:inkChg>
        <pc:inkChg chg="add reco">
          <ac:chgData name="Venkatasubramanian, Mani V." userId="fbe5ce37-0145-4c31-b84a-b36f8beac5f3" providerId="ADAL" clId="{40695BED-C83E-804C-B5D4-BA382369755C}" dt="2023-04-04T15:08:18.396" v="842"/>
          <ac:inkMkLst>
            <pc:docMk/>
            <pc:sldMk cId="2677137618" sldId="277"/>
            <ac:inkMk id="157" creationId="{8789E6F8-6FAD-159F-371F-747B643BED78}"/>
          </ac:inkMkLst>
        </pc:inkChg>
        <pc:inkChg chg="add del">
          <ac:chgData name="Venkatasubramanian, Mani V." userId="fbe5ce37-0145-4c31-b84a-b36f8beac5f3" providerId="ADAL" clId="{40695BED-C83E-804C-B5D4-BA382369755C}" dt="2023-04-04T15:08:20.563" v="847"/>
          <ac:inkMkLst>
            <pc:docMk/>
            <pc:sldMk cId="2677137618" sldId="277"/>
            <ac:inkMk id="158" creationId="{96A70448-5439-E9B0-D94D-D32D3B3D3CF7}"/>
          </ac:inkMkLst>
        </pc:inkChg>
        <pc:inkChg chg="add del">
          <ac:chgData name="Venkatasubramanian, Mani V." userId="fbe5ce37-0145-4c31-b84a-b36f8beac5f3" providerId="ADAL" clId="{40695BED-C83E-804C-B5D4-BA382369755C}" dt="2023-04-04T15:08:20.563" v="847"/>
          <ac:inkMkLst>
            <pc:docMk/>
            <pc:sldMk cId="2677137618" sldId="277"/>
            <ac:inkMk id="159" creationId="{9BE1B6E2-8CEE-0183-C1FD-30FB53C033BD}"/>
          </ac:inkMkLst>
        </pc:inkChg>
        <pc:inkChg chg="add del">
          <ac:chgData name="Venkatasubramanian, Mani V." userId="fbe5ce37-0145-4c31-b84a-b36f8beac5f3" providerId="ADAL" clId="{40695BED-C83E-804C-B5D4-BA382369755C}" dt="2023-04-04T15:08:20.563" v="847"/>
          <ac:inkMkLst>
            <pc:docMk/>
            <pc:sldMk cId="2677137618" sldId="277"/>
            <ac:inkMk id="160" creationId="{C229DD17-3E69-EAE4-21F8-4CB6F95A3B48}"/>
          </ac:inkMkLst>
        </pc:inkChg>
        <pc:inkChg chg="add">
          <ac:chgData name="Venkatasubramanian, Mani V." userId="fbe5ce37-0145-4c31-b84a-b36f8beac5f3" providerId="ADAL" clId="{40695BED-C83E-804C-B5D4-BA382369755C}" dt="2023-04-04T15:08:19.825" v="846"/>
          <ac:inkMkLst>
            <pc:docMk/>
            <pc:sldMk cId="2677137618" sldId="277"/>
            <ac:inkMk id="161" creationId="{1E0A6D79-BA2F-16EE-CCAF-2E18675056A6}"/>
          </ac:inkMkLst>
        </pc:inkChg>
        <pc:inkChg chg="add reco">
          <ac:chgData name="Venkatasubramanian, Mani V." userId="fbe5ce37-0145-4c31-b84a-b36f8beac5f3" providerId="ADAL" clId="{40695BED-C83E-804C-B5D4-BA382369755C}" dt="2023-04-04T15:08:20.563" v="847"/>
          <ac:inkMkLst>
            <pc:docMk/>
            <pc:sldMk cId="2677137618" sldId="277"/>
            <ac:inkMk id="162" creationId="{36013CF6-AB71-367D-7C51-C85F53D64027}"/>
          </ac:inkMkLst>
        </pc:inkChg>
        <pc:inkChg chg="add del">
          <ac:chgData name="Venkatasubramanian, Mani V." userId="fbe5ce37-0145-4c31-b84a-b36f8beac5f3" providerId="ADAL" clId="{40695BED-C83E-804C-B5D4-BA382369755C}" dt="2023-04-04T15:08:29.934" v="870"/>
          <ac:inkMkLst>
            <pc:docMk/>
            <pc:sldMk cId="2677137618" sldId="277"/>
            <ac:inkMk id="163" creationId="{621A39C3-3546-6D03-26C0-2E9446704F19}"/>
          </ac:inkMkLst>
        </pc:inkChg>
        <pc:inkChg chg="add del">
          <ac:chgData name="Venkatasubramanian, Mani V." userId="fbe5ce37-0145-4c31-b84a-b36f8beac5f3" providerId="ADAL" clId="{40695BED-C83E-804C-B5D4-BA382369755C}" dt="2023-04-04T15:08:29.934" v="870"/>
          <ac:inkMkLst>
            <pc:docMk/>
            <pc:sldMk cId="2677137618" sldId="277"/>
            <ac:inkMk id="164" creationId="{4A6566EC-47AC-9018-6EAD-0137B916A5AF}"/>
          </ac:inkMkLst>
        </pc:inkChg>
        <pc:inkChg chg="add del">
          <ac:chgData name="Venkatasubramanian, Mani V." userId="fbe5ce37-0145-4c31-b84a-b36f8beac5f3" providerId="ADAL" clId="{40695BED-C83E-804C-B5D4-BA382369755C}" dt="2023-04-04T15:08:29.934" v="870"/>
          <ac:inkMkLst>
            <pc:docMk/>
            <pc:sldMk cId="2677137618" sldId="277"/>
            <ac:inkMk id="165" creationId="{F3DBC875-B1CE-1101-6A94-01C012784A93}"/>
          </ac:inkMkLst>
        </pc:inkChg>
        <pc:inkChg chg="add del">
          <ac:chgData name="Venkatasubramanian, Mani V." userId="fbe5ce37-0145-4c31-b84a-b36f8beac5f3" providerId="ADAL" clId="{40695BED-C83E-804C-B5D4-BA382369755C}" dt="2023-04-04T15:08:29.934" v="870"/>
          <ac:inkMkLst>
            <pc:docMk/>
            <pc:sldMk cId="2677137618" sldId="277"/>
            <ac:inkMk id="166" creationId="{E77F2A2E-96F4-8FF6-1FAA-41506D234CD4}"/>
          </ac:inkMkLst>
        </pc:inkChg>
        <pc:inkChg chg="add del">
          <ac:chgData name="Venkatasubramanian, Mani V." userId="fbe5ce37-0145-4c31-b84a-b36f8beac5f3" providerId="ADAL" clId="{40695BED-C83E-804C-B5D4-BA382369755C}" dt="2023-04-04T15:08:29.934" v="870"/>
          <ac:inkMkLst>
            <pc:docMk/>
            <pc:sldMk cId="2677137618" sldId="277"/>
            <ac:inkMk id="167" creationId="{10373A3C-EEBE-45DD-287B-16CFF6860386}"/>
          </ac:inkMkLst>
        </pc:inkChg>
        <pc:inkChg chg="add del">
          <ac:chgData name="Venkatasubramanian, Mani V." userId="fbe5ce37-0145-4c31-b84a-b36f8beac5f3" providerId="ADAL" clId="{40695BED-C83E-804C-B5D4-BA382369755C}" dt="2023-04-04T15:08:29.934" v="870"/>
          <ac:inkMkLst>
            <pc:docMk/>
            <pc:sldMk cId="2677137618" sldId="277"/>
            <ac:inkMk id="168" creationId="{07529351-35A8-51F3-A526-EB11817F4113}"/>
          </ac:inkMkLst>
        </pc:inkChg>
        <pc:inkChg chg="add del">
          <ac:chgData name="Venkatasubramanian, Mani V." userId="fbe5ce37-0145-4c31-b84a-b36f8beac5f3" providerId="ADAL" clId="{40695BED-C83E-804C-B5D4-BA382369755C}" dt="2023-04-04T15:08:29.934" v="870"/>
          <ac:inkMkLst>
            <pc:docMk/>
            <pc:sldMk cId="2677137618" sldId="277"/>
            <ac:inkMk id="169" creationId="{608E3BCB-2418-7108-04A2-6CAE4CBA99F7}"/>
          </ac:inkMkLst>
        </pc:inkChg>
        <pc:inkChg chg="add del">
          <ac:chgData name="Venkatasubramanian, Mani V." userId="fbe5ce37-0145-4c31-b84a-b36f8beac5f3" providerId="ADAL" clId="{40695BED-C83E-804C-B5D4-BA382369755C}" dt="2023-04-04T15:08:29.934" v="870"/>
          <ac:inkMkLst>
            <pc:docMk/>
            <pc:sldMk cId="2677137618" sldId="277"/>
            <ac:inkMk id="170" creationId="{57999D80-E716-DC51-D298-5C7F0C71B2BC}"/>
          </ac:inkMkLst>
        </pc:inkChg>
        <pc:inkChg chg="add del">
          <ac:chgData name="Venkatasubramanian, Mani V." userId="fbe5ce37-0145-4c31-b84a-b36f8beac5f3" providerId="ADAL" clId="{40695BED-C83E-804C-B5D4-BA382369755C}" dt="2023-04-04T15:08:29.934" v="870"/>
          <ac:inkMkLst>
            <pc:docMk/>
            <pc:sldMk cId="2677137618" sldId="277"/>
            <ac:inkMk id="171" creationId="{9424D1A0-8792-0C6C-BC84-AA9EADBBF90F}"/>
          </ac:inkMkLst>
        </pc:inkChg>
        <pc:inkChg chg="add del">
          <ac:chgData name="Venkatasubramanian, Mani V." userId="fbe5ce37-0145-4c31-b84a-b36f8beac5f3" providerId="ADAL" clId="{40695BED-C83E-804C-B5D4-BA382369755C}" dt="2023-04-04T15:08:29.934" v="870"/>
          <ac:inkMkLst>
            <pc:docMk/>
            <pc:sldMk cId="2677137618" sldId="277"/>
            <ac:inkMk id="172" creationId="{69FC7382-ABD9-F524-CA1B-EFDC44245B12}"/>
          </ac:inkMkLst>
        </pc:inkChg>
        <pc:inkChg chg="add del">
          <ac:chgData name="Venkatasubramanian, Mani V." userId="fbe5ce37-0145-4c31-b84a-b36f8beac5f3" providerId="ADAL" clId="{40695BED-C83E-804C-B5D4-BA382369755C}" dt="2023-04-04T15:08:29.934" v="870"/>
          <ac:inkMkLst>
            <pc:docMk/>
            <pc:sldMk cId="2677137618" sldId="277"/>
            <ac:inkMk id="173" creationId="{888FF7FD-3411-C3A6-ED16-B971B83E45A7}"/>
          </ac:inkMkLst>
        </pc:inkChg>
        <pc:inkChg chg="add del">
          <ac:chgData name="Venkatasubramanian, Mani V." userId="fbe5ce37-0145-4c31-b84a-b36f8beac5f3" providerId="ADAL" clId="{40695BED-C83E-804C-B5D4-BA382369755C}" dt="2023-04-04T15:08:29.934" v="870"/>
          <ac:inkMkLst>
            <pc:docMk/>
            <pc:sldMk cId="2677137618" sldId="277"/>
            <ac:inkMk id="174" creationId="{327BE7FB-24D8-DBDB-B105-5DC542A3E448}"/>
          </ac:inkMkLst>
        </pc:inkChg>
        <pc:inkChg chg="add del">
          <ac:chgData name="Venkatasubramanian, Mani V." userId="fbe5ce37-0145-4c31-b84a-b36f8beac5f3" providerId="ADAL" clId="{40695BED-C83E-804C-B5D4-BA382369755C}" dt="2023-04-04T15:08:29.934" v="870"/>
          <ac:inkMkLst>
            <pc:docMk/>
            <pc:sldMk cId="2677137618" sldId="277"/>
            <ac:inkMk id="175" creationId="{A896E0F8-9692-A3CA-D4DA-88844298C376}"/>
          </ac:inkMkLst>
        </pc:inkChg>
        <pc:inkChg chg="add del">
          <ac:chgData name="Venkatasubramanian, Mani V." userId="fbe5ce37-0145-4c31-b84a-b36f8beac5f3" providerId="ADAL" clId="{40695BED-C83E-804C-B5D4-BA382369755C}" dt="2023-04-04T15:08:29.934" v="870"/>
          <ac:inkMkLst>
            <pc:docMk/>
            <pc:sldMk cId="2677137618" sldId="277"/>
            <ac:inkMk id="176" creationId="{98E60527-9241-6A86-94B6-BFE98661B822}"/>
          </ac:inkMkLst>
        </pc:inkChg>
        <pc:inkChg chg="add del">
          <ac:chgData name="Venkatasubramanian, Mani V." userId="fbe5ce37-0145-4c31-b84a-b36f8beac5f3" providerId="ADAL" clId="{40695BED-C83E-804C-B5D4-BA382369755C}" dt="2023-04-04T15:08:29.934" v="870"/>
          <ac:inkMkLst>
            <pc:docMk/>
            <pc:sldMk cId="2677137618" sldId="277"/>
            <ac:inkMk id="177" creationId="{ED30D106-2044-F236-48FF-1182207E9ABC}"/>
          </ac:inkMkLst>
        </pc:inkChg>
        <pc:inkChg chg="add del">
          <ac:chgData name="Venkatasubramanian, Mani V." userId="fbe5ce37-0145-4c31-b84a-b36f8beac5f3" providerId="ADAL" clId="{40695BED-C83E-804C-B5D4-BA382369755C}" dt="2023-04-04T15:08:29.934" v="870"/>
          <ac:inkMkLst>
            <pc:docMk/>
            <pc:sldMk cId="2677137618" sldId="277"/>
            <ac:inkMk id="178" creationId="{F3D8C597-ED37-8554-4C55-2F0AFE7E82F4}"/>
          </ac:inkMkLst>
        </pc:inkChg>
        <pc:inkChg chg="add del">
          <ac:chgData name="Venkatasubramanian, Mani V." userId="fbe5ce37-0145-4c31-b84a-b36f8beac5f3" providerId="ADAL" clId="{40695BED-C83E-804C-B5D4-BA382369755C}" dt="2023-04-04T15:08:29.934" v="870"/>
          <ac:inkMkLst>
            <pc:docMk/>
            <pc:sldMk cId="2677137618" sldId="277"/>
            <ac:inkMk id="179" creationId="{7AE70D72-A624-112F-07E3-5DA282A88CA2}"/>
          </ac:inkMkLst>
        </pc:inkChg>
        <pc:inkChg chg="add del">
          <ac:chgData name="Venkatasubramanian, Mani V." userId="fbe5ce37-0145-4c31-b84a-b36f8beac5f3" providerId="ADAL" clId="{40695BED-C83E-804C-B5D4-BA382369755C}" dt="2023-04-04T15:08:29.934" v="870"/>
          <ac:inkMkLst>
            <pc:docMk/>
            <pc:sldMk cId="2677137618" sldId="277"/>
            <ac:inkMk id="180" creationId="{C10F8061-4E7C-5220-BCB3-8A5AA5B83BAA}"/>
          </ac:inkMkLst>
        </pc:inkChg>
        <pc:inkChg chg="add del">
          <ac:chgData name="Venkatasubramanian, Mani V." userId="fbe5ce37-0145-4c31-b84a-b36f8beac5f3" providerId="ADAL" clId="{40695BED-C83E-804C-B5D4-BA382369755C}" dt="2023-04-04T15:08:29.934" v="870"/>
          <ac:inkMkLst>
            <pc:docMk/>
            <pc:sldMk cId="2677137618" sldId="277"/>
            <ac:inkMk id="181" creationId="{758972D3-B38B-0EAA-43BD-25D36F81B087}"/>
          </ac:inkMkLst>
        </pc:inkChg>
        <pc:inkChg chg="add del">
          <ac:chgData name="Venkatasubramanian, Mani V." userId="fbe5ce37-0145-4c31-b84a-b36f8beac5f3" providerId="ADAL" clId="{40695BED-C83E-804C-B5D4-BA382369755C}" dt="2023-04-04T15:08:29.934" v="870"/>
          <ac:inkMkLst>
            <pc:docMk/>
            <pc:sldMk cId="2677137618" sldId="277"/>
            <ac:inkMk id="182" creationId="{DF0958B0-EE8D-52D2-41F9-E0FE9715660F}"/>
          </ac:inkMkLst>
        </pc:inkChg>
        <pc:inkChg chg="add del">
          <ac:chgData name="Venkatasubramanian, Mani V." userId="fbe5ce37-0145-4c31-b84a-b36f8beac5f3" providerId="ADAL" clId="{40695BED-C83E-804C-B5D4-BA382369755C}" dt="2023-04-04T15:08:29.934" v="870"/>
          <ac:inkMkLst>
            <pc:docMk/>
            <pc:sldMk cId="2677137618" sldId="277"/>
            <ac:inkMk id="183" creationId="{9E1F995F-82AD-42C2-1771-D301317B2570}"/>
          </ac:inkMkLst>
        </pc:inkChg>
        <pc:inkChg chg="add del">
          <ac:chgData name="Venkatasubramanian, Mani V." userId="fbe5ce37-0145-4c31-b84a-b36f8beac5f3" providerId="ADAL" clId="{40695BED-C83E-804C-B5D4-BA382369755C}" dt="2023-04-04T15:08:29.934" v="870"/>
          <ac:inkMkLst>
            <pc:docMk/>
            <pc:sldMk cId="2677137618" sldId="277"/>
            <ac:inkMk id="184" creationId="{D2EB8F3B-6F00-19B8-1630-CAA5C685120E}"/>
          </ac:inkMkLst>
        </pc:inkChg>
        <pc:inkChg chg="add reco">
          <ac:chgData name="Venkatasubramanian, Mani V." userId="fbe5ce37-0145-4c31-b84a-b36f8beac5f3" providerId="ADAL" clId="{40695BED-C83E-804C-B5D4-BA382369755C}" dt="2023-04-04T15:08:29.934" v="870"/>
          <ac:inkMkLst>
            <pc:docMk/>
            <pc:sldMk cId="2677137618" sldId="277"/>
            <ac:inkMk id="185" creationId="{502E4C5A-AE5A-2DA3-B98A-1EBFC9F2D10D}"/>
          </ac:inkMkLst>
        </pc:inkChg>
        <pc:inkChg chg="add reco">
          <ac:chgData name="Venkatasubramanian, Mani V." userId="fbe5ce37-0145-4c31-b84a-b36f8beac5f3" providerId="ADAL" clId="{40695BED-C83E-804C-B5D4-BA382369755C}" dt="2023-04-04T15:08:29.934" v="870"/>
          <ac:inkMkLst>
            <pc:docMk/>
            <pc:sldMk cId="2677137618" sldId="277"/>
            <ac:inkMk id="186" creationId="{1771081A-DC6D-9323-266B-40E90B4EEF44}"/>
          </ac:inkMkLst>
        </pc:inkChg>
        <pc:inkChg chg="add reco">
          <ac:chgData name="Venkatasubramanian, Mani V." userId="fbe5ce37-0145-4c31-b84a-b36f8beac5f3" providerId="ADAL" clId="{40695BED-C83E-804C-B5D4-BA382369755C}" dt="2023-04-04T15:08:29.934" v="870"/>
          <ac:inkMkLst>
            <pc:docMk/>
            <pc:sldMk cId="2677137618" sldId="277"/>
            <ac:inkMk id="187" creationId="{C53D2ADC-C950-1AF7-9A20-FCDDF23A44EA}"/>
          </ac:inkMkLst>
        </pc:inkChg>
        <pc:inkChg chg="add reco">
          <ac:chgData name="Venkatasubramanian, Mani V." userId="fbe5ce37-0145-4c31-b84a-b36f8beac5f3" providerId="ADAL" clId="{40695BED-C83E-804C-B5D4-BA382369755C}" dt="2023-04-04T15:08:29.934" v="870"/>
          <ac:inkMkLst>
            <pc:docMk/>
            <pc:sldMk cId="2677137618" sldId="277"/>
            <ac:inkMk id="188" creationId="{80D46B3C-1AD8-CB0F-208A-4E3AE394FE17}"/>
          </ac:inkMkLst>
        </pc:inkChg>
        <pc:inkChg chg="add del">
          <ac:chgData name="Venkatasubramanian, Mani V." userId="fbe5ce37-0145-4c31-b84a-b36f8beac5f3" providerId="ADAL" clId="{40695BED-C83E-804C-B5D4-BA382369755C}" dt="2023-04-04T15:08:38.686" v="878"/>
          <ac:inkMkLst>
            <pc:docMk/>
            <pc:sldMk cId="2677137618" sldId="277"/>
            <ac:inkMk id="189" creationId="{1D97B9AB-4994-0F25-D7D1-7ACFF01E84D7}"/>
          </ac:inkMkLst>
        </pc:inkChg>
        <pc:inkChg chg="add del">
          <ac:chgData name="Venkatasubramanian, Mani V." userId="fbe5ce37-0145-4c31-b84a-b36f8beac5f3" providerId="ADAL" clId="{40695BED-C83E-804C-B5D4-BA382369755C}" dt="2023-04-04T15:08:38.686" v="878"/>
          <ac:inkMkLst>
            <pc:docMk/>
            <pc:sldMk cId="2677137618" sldId="277"/>
            <ac:inkMk id="190" creationId="{D800719B-0E64-58CB-15E0-B7209E6EBAEB}"/>
          </ac:inkMkLst>
        </pc:inkChg>
        <pc:inkChg chg="add del">
          <ac:chgData name="Venkatasubramanian, Mani V." userId="fbe5ce37-0145-4c31-b84a-b36f8beac5f3" providerId="ADAL" clId="{40695BED-C83E-804C-B5D4-BA382369755C}" dt="2023-04-04T15:08:38.686" v="878"/>
          <ac:inkMkLst>
            <pc:docMk/>
            <pc:sldMk cId="2677137618" sldId="277"/>
            <ac:inkMk id="191" creationId="{BB8D33DD-98EF-AD89-83AB-48FF8895CDD9}"/>
          </ac:inkMkLst>
        </pc:inkChg>
        <pc:inkChg chg="add del">
          <ac:chgData name="Venkatasubramanian, Mani V." userId="fbe5ce37-0145-4c31-b84a-b36f8beac5f3" providerId="ADAL" clId="{40695BED-C83E-804C-B5D4-BA382369755C}" dt="2023-04-04T15:08:38.686" v="878"/>
          <ac:inkMkLst>
            <pc:docMk/>
            <pc:sldMk cId="2677137618" sldId="277"/>
            <ac:inkMk id="192" creationId="{EF45C7F2-6692-3746-8915-65F51D764D20}"/>
          </ac:inkMkLst>
        </pc:inkChg>
        <pc:inkChg chg="add del">
          <ac:chgData name="Venkatasubramanian, Mani V." userId="fbe5ce37-0145-4c31-b84a-b36f8beac5f3" providerId="ADAL" clId="{40695BED-C83E-804C-B5D4-BA382369755C}" dt="2023-04-04T15:08:38.686" v="878"/>
          <ac:inkMkLst>
            <pc:docMk/>
            <pc:sldMk cId="2677137618" sldId="277"/>
            <ac:inkMk id="193" creationId="{75D1A847-2904-781E-8752-695B48F5A54B}"/>
          </ac:inkMkLst>
        </pc:inkChg>
        <pc:inkChg chg="add del">
          <ac:chgData name="Venkatasubramanian, Mani V." userId="fbe5ce37-0145-4c31-b84a-b36f8beac5f3" providerId="ADAL" clId="{40695BED-C83E-804C-B5D4-BA382369755C}" dt="2023-04-04T15:08:38.686" v="878"/>
          <ac:inkMkLst>
            <pc:docMk/>
            <pc:sldMk cId="2677137618" sldId="277"/>
            <ac:inkMk id="194" creationId="{F1FC98F9-0DBB-8681-47DF-D4A0B4E07C9F}"/>
          </ac:inkMkLst>
        </pc:inkChg>
        <pc:inkChg chg="add del">
          <ac:chgData name="Venkatasubramanian, Mani V." userId="fbe5ce37-0145-4c31-b84a-b36f8beac5f3" providerId="ADAL" clId="{40695BED-C83E-804C-B5D4-BA382369755C}" dt="2023-04-04T15:08:38.686" v="878"/>
          <ac:inkMkLst>
            <pc:docMk/>
            <pc:sldMk cId="2677137618" sldId="277"/>
            <ac:inkMk id="195" creationId="{81C4D134-850D-63C7-C672-DA942B3EB17E}"/>
          </ac:inkMkLst>
        </pc:inkChg>
        <pc:inkChg chg="add reco">
          <ac:chgData name="Venkatasubramanian, Mani V." userId="fbe5ce37-0145-4c31-b84a-b36f8beac5f3" providerId="ADAL" clId="{40695BED-C83E-804C-B5D4-BA382369755C}" dt="2023-04-04T15:08:38.686" v="878"/>
          <ac:inkMkLst>
            <pc:docMk/>
            <pc:sldMk cId="2677137618" sldId="277"/>
            <ac:inkMk id="196" creationId="{4810D32D-DB04-C212-72E5-1ED57D61A490}"/>
          </ac:inkMkLst>
        </pc:inkChg>
        <pc:inkChg chg="add reco">
          <ac:chgData name="Venkatasubramanian, Mani V." userId="fbe5ce37-0145-4c31-b84a-b36f8beac5f3" providerId="ADAL" clId="{40695BED-C83E-804C-B5D4-BA382369755C}" dt="2023-04-04T15:08:38.686" v="878"/>
          <ac:inkMkLst>
            <pc:docMk/>
            <pc:sldMk cId="2677137618" sldId="277"/>
            <ac:inkMk id="197" creationId="{9BFFB629-9714-399F-9559-6D2E437FA0FC}"/>
          </ac:inkMkLst>
        </pc:inkChg>
        <pc:inkChg chg="add del">
          <ac:chgData name="Venkatasubramanian, Mani V." userId="fbe5ce37-0145-4c31-b84a-b36f8beac5f3" providerId="ADAL" clId="{40695BED-C83E-804C-B5D4-BA382369755C}" dt="2023-04-04T15:08:42.657" v="891"/>
          <ac:inkMkLst>
            <pc:docMk/>
            <pc:sldMk cId="2677137618" sldId="277"/>
            <ac:inkMk id="198" creationId="{6B2FDBFA-5F66-D7AC-2C6E-A9100080AFEB}"/>
          </ac:inkMkLst>
        </pc:inkChg>
        <pc:inkChg chg="add del">
          <ac:chgData name="Venkatasubramanian, Mani V." userId="fbe5ce37-0145-4c31-b84a-b36f8beac5f3" providerId="ADAL" clId="{40695BED-C83E-804C-B5D4-BA382369755C}" dt="2023-04-04T15:08:42.657" v="891"/>
          <ac:inkMkLst>
            <pc:docMk/>
            <pc:sldMk cId="2677137618" sldId="277"/>
            <ac:inkMk id="199" creationId="{E67DFBEE-147F-A9E3-7330-930AEDA5BB3E}"/>
          </ac:inkMkLst>
        </pc:inkChg>
        <pc:inkChg chg="add del">
          <ac:chgData name="Venkatasubramanian, Mani V." userId="fbe5ce37-0145-4c31-b84a-b36f8beac5f3" providerId="ADAL" clId="{40695BED-C83E-804C-B5D4-BA382369755C}" dt="2023-04-04T15:08:42.657" v="891"/>
          <ac:inkMkLst>
            <pc:docMk/>
            <pc:sldMk cId="2677137618" sldId="277"/>
            <ac:inkMk id="200" creationId="{C68443A8-5E87-8DD8-9F66-FA2EDFA73952}"/>
          </ac:inkMkLst>
        </pc:inkChg>
        <pc:inkChg chg="add del">
          <ac:chgData name="Venkatasubramanian, Mani V." userId="fbe5ce37-0145-4c31-b84a-b36f8beac5f3" providerId="ADAL" clId="{40695BED-C83E-804C-B5D4-BA382369755C}" dt="2023-04-04T15:08:42.657" v="891"/>
          <ac:inkMkLst>
            <pc:docMk/>
            <pc:sldMk cId="2677137618" sldId="277"/>
            <ac:inkMk id="201" creationId="{F6789C8A-37B8-9002-605E-18A489549EB0}"/>
          </ac:inkMkLst>
        </pc:inkChg>
        <pc:inkChg chg="add del">
          <ac:chgData name="Venkatasubramanian, Mani V." userId="fbe5ce37-0145-4c31-b84a-b36f8beac5f3" providerId="ADAL" clId="{40695BED-C83E-804C-B5D4-BA382369755C}" dt="2023-04-04T15:08:42.657" v="891"/>
          <ac:inkMkLst>
            <pc:docMk/>
            <pc:sldMk cId="2677137618" sldId="277"/>
            <ac:inkMk id="202" creationId="{A26B6BB0-5CE7-06C3-93A5-3886CD680412}"/>
          </ac:inkMkLst>
        </pc:inkChg>
        <pc:inkChg chg="add del">
          <ac:chgData name="Venkatasubramanian, Mani V." userId="fbe5ce37-0145-4c31-b84a-b36f8beac5f3" providerId="ADAL" clId="{40695BED-C83E-804C-B5D4-BA382369755C}" dt="2023-04-04T15:08:42.657" v="891"/>
          <ac:inkMkLst>
            <pc:docMk/>
            <pc:sldMk cId="2677137618" sldId="277"/>
            <ac:inkMk id="203" creationId="{FE4C8390-E6FB-2F77-97BA-4E405F48BC86}"/>
          </ac:inkMkLst>
        </pc:inkChg>
        <pc:inkChg chg="add del">
          <ac:chgData name="Venkatasubramanian, Mani V." userId="fbe5ce37-0145-4c31-b84a-b36f8beac5f3" providerId="ADAL" clId="{40695BED-C83E-804C-B5D4-BA382369755C}" dt="2023-04-04T15:08:42.657" v="891"/>
          <ac:inkMkLst>
            <pc:docMk/>
            <pc:sldMk cId="2677137618" sldId="277"/>
            <ac:inkMk id="204" creationId="{A9A7D16F-640F-2300-F1F7-B2159470AD04}"/>
          </ac:inkMkLst>
        </pc:inkChg>
        <pc:inkChg chg="add del">
          <ac:chgData name="Venkatasubramanian, Mani V." userId="fbe5ce37-0145-4c31-b84a-b36f8beac5f3" providerId="ADAL" clId="{40695BED-C83E-804C-B5D4-BA382369755C}" dt="2023-04-04T15:08:42.657" v="891"/>
          <ac:inkMkLst>
            <pc:docMk/>
            <pc:sldMk cId="2677137618" sldId="277"/>
            <ac:inkMk id="205" creationId="{F35DE6B2-3D34-3F15-CDF0-46E8724CF6F3}"/>
          </ac:inkMkLst>
        </pc:inkChg>
        <pc:inkChg chg="add del">
          <ac:chgData name="Venkatasubramanian, Mani V." userId="fbe5ce37-0145-4c31-b84a-b36f8beac5f3" providerId="ADAL" clId="{40695BED-C83E-804C-B5D4-BA382369755C}" dt="2023-04-04T15:08:42.657" v="891"/>
          <ac:inkMkLst>
            <pc:docMk/>
            <pc:sldMk cId="2677137618" sldId="277"/>
            <ac:inkMk id="206" creationId="{F391DFB5-4EA2-A6A6-1250-8D818E27264B}"/>
          </ac:inkMkLst>
        </pc:inkChg>
        <pc:inkChg chg="add del">
          <ac:chgData name="Venkatasubramanian, Mani V." userId="fbe5ce37-0145-4c31-b84a-b36f8beac5f3" providerId="ADAL" clId="{40695BED-C83E-804C-B5D4-BA382369755C}" dt="2023-04-04T15:08:42.657" v="891"/>
          <ac:inkMkLst>
            <pc:docMk/>
            <pc:sldMk cId="2677137618" sldId="277"/>
            <ac:inkMk id="207" creationId="{959AC1E7-90AC-11F3-7659-597BE82291E2}"/>
          </ac:inkMkLst>
        </pc:inkChg>
        <pc:inkChg chg="add del">
          <ac:chgData name="Venkatasubramanian, Mani V." userId="fbe5ce37-0145-4c31-b84a-b36f8beac5f3" providerId="ADAL" clId="{40695BED-C83E-804C-B5D4-BA382369755C}" dt="2023-04-04T15:08:42.657" v="891"/>
          <ac:inkMkLst>
            <pc:docMk/>
            <pc:sldMk cId="2677137618" sldId="277"/>
            <ac:inkMk id="208" creationId="{7E1B27CB-1052-FAB4-1F78-C0675BCBFA8C}"/>
          </ac:inkMkLst>
        </pc:inkChg>
        <pc:inkChg chg="add del">
          <ac:chgData name="Venkatasubramanian, Mani V." userId="fbe5ce37-0145-4c31-b84a-b36f8beac5f3" providerId="ADAL" clId="{40695BED-C83E-804C-B5D4-BA382369755C}" dt="2023-04-04T15:08:42.657" v="891"/>
          <ac:inkMkLst>
            <pc:docMk/>
            <pc:sldMk cId="2677137618" sldId="277"/>
            <ac:inkMk id="209" creationId="{B7CFC3F4-2115-0B87-23C8-558080453995}"/>
          </ac:inkMkLst>
        </pc:inkChg>
        <pc:inkChg chg="add reco">
          <ac:chgData name="Venkatasubramanian, Mani V." userId="fbe5ce37-0145-4c31-b84a-b36f8beac5f3" providerId="ADAL" clId="{40695BED-C83E-804C-B5D4-BA382369755C}" dt="2023-04-04T15:08:42.657" v="891"/>
          <ac:inkMkLst>
            <pc:docMk/>
            <pc:sldMk cId="2677137618" sldId="277"/>
            <ac:inkMk id="210" creationId="{41B6E2B6-FD60-BCDB-5FDF-80AB4397BA82}"/>
          </ac:inkMkLst>
        </pc:inkChg>
        <pc:inkChg chg="add del">
          <ac:chgData name="Venkatasubramanian, Mani V." userId="fbe5ce37-0145-4c31-b84a-b36f8beac5f3" providerId="ADAL" clId="{40695BED-C83E-804C-B5D4-BA382369755C}" dt="2023-04-04T15:08:48.677" v="899"/>
          <ac:inkMkLst>
            <pc:docMk/>
            <pc:sldMk cId="2677137618" sldId="277"/>
            <ac:inkMk id="211" creationId="{C99D47AE-0E2F-4486-B544-270E5F80EFEC}"/>
          </ac:inkMkLst>
        </pc:inkChg>
        <pc:inkChg chg="add del">
          <ac:chgData name="Venkatasubramanian, Mani V." userId="fbe5ce37-0145-4c31-b84a-b36f8beac5f3" providerId="ADAL" clId="{40695BED-C83E-804C-B5D4-BA382369755C}" dt="2023-04-04T15:08:48.677" v="899"/>
          <ac:inkMkLst>
            <pc:docMk/>
            <pc:sldMk cId="2677137618" sldId="277"/>
            <ac:inkMk id="212" creationId="{61316096-1993-486F-2114-D412227B64A6}"/>
          </ac:inkMkLst>
        </pc:inkChg>
        <pc:inkChg chg="add del">
          <ac:chgData name="Venkatasubramanian, Mani V." userId="fbe5ce37-0145-4c31-b84a-b36f8beac5f3" providerId="ADAL" clId="{40695BED-C83E-804C-B5D4-BA382369755C}" dt="2023-04-04T15:08:48.677" v="899"/>
          <ac:inkMkLst>
            <pc:docMk/>
            <pc:sldMk cId="2677137618" sldId="277"/>
            <ac:inkMk id="213" creationId="{92FD59E3-A504-6CFD-9319-A0B03A90B3D2}"/>
          </ac:inkMkLst>
        </pc:inkChg>
        <pc:inkChg chg="add del">
          <ac:chgData name="Venkatasubramanian, Mani V." userId="fbe5ce37-0145-4c31-b84a-b36f8beac5f3" providerId="ADAL" clId="{40695BED-C83E-804C-B5D4-BA382369755C}" dt="2023-04-04T15:08:48.677" v="899"/>
          <ac:inkMkLst>
            <pc:docMk/>
            <pc:sldMk cId="2677137618" sldId="277"/>
            <ac:inkMk id="214" creationId="{6DAA79AF-5867-0F2C-D93D-5D45923E19D9}"/>
          </ac:inkMkLst>
        </pc:inkChg>
        <pc:inkChg chg="add del">
          <ac:chgData name="Venkatasubramanian, Mani V." userId="fbe5ce37-0145-4c31-b84a-b36f8beac5f3" providerId="ADAL" clId="{40695BED-C83E-804C-B5D4-BA382369755C}" dt="2023-04-04T15:08:48.677" v="899"/>
          <ac:inkMkLst>
            <pc:docMk/>
            <pc:sldMk cId="2677137618" sldId="277"/>
            <ac:inkMk id="215" creationId="{C17E26C9-0FCF-55F6-56CF-F4C050B9F1ED}"/>
          </ac:inkMkLst>
        </pc:inkChg>
        <pc:inkChg chg="add del">
          <ac:chgData name="Venkatasubramanian, Mani V." userId="fbe5ce37-0145-4c31-b84a-b36f8beac5f3" providerId="ADAL" clId="{40695BED-C83E-804C-B5D4-BA382369755C}" dt="2023-04-04T15:08:48.677" v="899"/>
          <ac:inkMkLst>
            <pc:docMk/>
            <pc:sldMk cId="2677137618" sldId="277"/>
            <ac:inkMk id="216" creationId="{3CCA234D-C5CB-E009-DFC8-341D061E2B1A}"/>
          </ac:inkMkLst>
        </pc:inkChg>
        <pc:inkChg chg="add del">
          <ac:chgData name="Venkatasubramanian, Mani V." userId="fbe5ce37-0145-4c31-b84a-b36f8beac5f3" providerId="ADAL" clId="{40695BED-C83E-804C-B5D4-BA382369755C}" dt="2023-04-04T15:08:48.677" v="899"/>
          <ac:inkMkLst>
            <pc:docMk/>
            <pc:sldMk cId="2677137618" sldId="277"/>
            <ac:inkMk id="217" creationId="{1360CA42-53AD-6175-5149-90780214CE91}"/>
          </ac:inkMkLst>
        </pc:inkChg>
        <pc:inkChg chg="add reco">
          <ac:chgData name="Venkatasubramanian, Mani V." userId="fbe5ce37-0145-4c31-b84a-b36f8beac5f3" providerId="ADAL" clId="{40695BED-C83E-804C-B5D4-BA382369755C}" dt="2023-04-04T15:08:48.677" v="899"/>
          <ac:inkMkLst>
            <pc:docMk/>
            <pc:sldMk cId="2677137618" sldId="277"/>
            <ac:inkMk id="218" creationId="{8DD51BB7-8D61-5F6B-F4E6-1E8BDDBD3FAC}"/>
          </ac:inkMkLst>
        </pc:inkChg>
        <pc:inkChg chg="add del">
          <ac:chgData name="Venkatasubramanian, Mani V." userId="fbe5ce37-0145-4c31-b84a-b36f8beac5f3" providerId="ADAL" clId="{40695BED-C83E-804C-B5D4-BA382369755C}" dt="2023-04-04T15:08:56.298" v="907"/>
          <ac:inkMkLst>
            <pc:docMk/>
            <pc:sldMk cId="2677137618" sldId="277"/>
            <ac:inkMk id="219" creationId="{52AA319E-F804-87F1-8653-5B330EC34F0B}"/>
          </ac:inkMkLst>
        </pc:inkChg>
        <pc:inkChg chg="add del">
          <ac:chgData name="Venkatasubramanian, Mani V." userId="fbe5ce37-0145-4c31-b84a-b36f8beac5f3" providerId="ADAL" clId="{40695BED-C83E-804C-B5D4-BA382369755C}" dt="2023-04-04T15:08:56.298" v="907"/>
          <ac:inkMkLst>
            <pc:docMk/>
            <pc:sldMk cId="2677137618" sldId="277"/>
            <ac:inkMk id="220" creationId="{9FEFD81B-EE10-1BE9-1CEB-68230FB5D29F}"/>
          </ac:inkMkLst>
        </pc:inkChg>
        <pc:inkChg chg="add del">
          <ac:chgData name="Venkatasubramanian, Mani V." userId="fbe5ce37-0145-4c31-b84a-b36f8beac5f3" providerId="ADAL" clId="{40695BED-C83E-804C-B5D4-BA382369755C}" dt="2023-04-04T15:08:56.298" v="907"/>
          <ac:inkMkLst>
            <pc:docMk/>
            <pc:sldMk cId="2677137618" sldId="277"/>
            <ac:inkMk id="221" creationId="{FC2C35B6-1741-E237-7AF3-EFA4617F9450}"/>
          </ac:inkMkLst>
        </pc:inkChg>
        <pc:inkChg chg="add del">
          <ac:chgData name="Venkatasubramanian, Mani V." userId="fbe5ce37-0145-4c31-b84a-b36f8beac5f3" providerId="ADAL" clId="{40695BED-C83E-804C-B5D4-BA382369755C}" dt="2023-04-04T15:08:56.298" v="907"/>
          <ac:inkMkLst>
            <pc:docMk/>
            <pc:sldMk cId="2677137618" sldId="277"/>
            <ac:inkMk id="222" creationId="{B37AFFDF-7CE6-9D05-40D4-B65E3A96AB67}"/>
          </ac:inkMkLst>
        </pc:inkChg>
        <pc:inkChg chg="add del">
          <ac:chgData name="Venkatasubramanian, Mani V." userId="fbe5ce37-0145-4c31-b84a-b36f8beac5f3" providerId="ADAL" clId="{40695BED-C83E-804C-B5D4-BA382369755C}" dt="2023-04-04T15:08:56.298" v="907"/>
          <ac:inkMkLst>
            <pc:docMk/>
            <pc:sldMk cId="2677137618" sldId="277"/>
            <ac:inkMk id="223" creationId="{6ACFB6E4-8989-7F27-CD7B-CEAF3508A948}"/>
          </ac:inkMkLst>
        </pc:inkChg>
        <pc:inkChg chg="add del">
          <ac:chgData name="Venkatasubramanian, Mani V." userId="fbe5ce37-0145-4c31-b84a-b36f8beac5f3" providerId="ADAL" clId="{40695BED-C83E-804C-B5D4-BA382369755C}" dt="2023-04-04T15:08:56.298" v="907"/>
          <ac:inkMkLst>
            <pc:docMk/>
            <pc:sldMk cId="2677137618" sldId="277"/>
            <ac:inkMk id="224" creationId="{9E1156A1-8F2D-ACCB-D3CD-0D1E495DE1ED}"/>
          </ac:inkMkLst>
        </pc:inkChg>
        <pc:inkChg chg="add del">
          <ac:chgData name="Venkatasubramanian, Mani V." userId="fbe5ce37-0145-4c31-b84a-b36f8beac5f3" providerId="ADAL" clId="{40695BED-C83E-804C-B5D4-BA382369755C}" dt="2023-04-04T15:08:56.298" v="907"/>
          <ac:inkMkLst>
            <pc:docMk/>
            <pc:sldMk cId="2677137618" sldId="277"/>
            <ac:inkMk id="225" creationId="{A11BA8C8-5459-E438-F59A-DC29CD389265}"/>
          </ac:inkMkLst>
        </pc:inkChg>
        <pc:inkChg chg="add reco">
          <ac:chgData name="Venkatasubramanian, Mani V." userId="fbe5ce37-0145-4c31-b84a-b36f8beac5f3" providerId="ADAL" clId="{40695BED-C83E-804C-B5D4-BA382369755C}" dt="2023-04-04T15:08:56.298" v="907"/>
          <ac:inkMkLst>
            <pc:docMk/>
            <pc:sldMk cId="2677137618" sldId="277"/>
            <ac:inkMk id="226" creationId="{49794BE7-C7CA-4337-434B-5499CDE5C0F4}"/>
          </ac:inkMkLst>
        </pc:inkChg>
        <pc:inkChg chg="add del">
          <ac:chgData name="Venkatasubramanian, Mani V." userId="fbe5ce37-0145-4c31-b84a-b36f8beac5f3" providerId="ADAL" clId="{40695BED-C83E-804C-B5D4-BA382369755C}" dt="2023-04-04T15:09:28.590" v="910"/>
          <ac:inkMkLst>
            <pc:docMk/>
            <pc:sldMk cId="2677137618" sldId="277"/>
            <ac:inkMk id="227" creationId="{AA38928E-7153-6E61-C8F0-ECC54E5ED442}"/>
          </ac:inkMkLst>
        </pc:inkChg>
        <pc:inkChg chg="add del">
          <ac:chgData name="Venkatasubramanian, Mani V." userId="fbe5ce37-0145-4c31-b84a-b36f8beac5f3" providerId="ADAL" clId="{40695BED-C83E-804C-B5D4-BA382369755C}" dt="2023-04-04T15:09:28.590" v="910"/>
          <ac:inkMkLst>
            <pc:docMk/>
            <pc:sldMk cId="2677137618" sldId="277"/>
            <ac:inkMk id="228" creationId="{5BEC6BA5-C1F7-653B-D481-AF1EA4C4652E}"/>
          </ac:inkMkLst>
        </pc:inkChg>
        <pc:inkChg chg="add reco">
          <ac:chgData name="Venkatasubramanian, Mani V." userId="fbe5ce37-0145-4c31-b84a-b36f8beac5f3" providerId="ADAL" clId="{40695BED-C83E-804C-B5D4-BA382369755C}" dt="2023-04-04T15:09:28.590" v="910"/>
          <ac:inkMkLst>
            <pc:docMk/>
            <pc:sldMk cId="2677137618" sldId="277"/>
            <ac:inkMk id="229" creationId="{5E17252D-9A1D-296C-8A27-5200DA7C718A}"/>
          </ac:inkMkLst>
        </pc:inkChg>
        <pc:inkChg chg="add del">
          <ac:chgData name="Venkatasubramanian, Mani V." userId="fbe5ce37-0145-4c31-b84a-b36f8beac5f3" providerId="ADAL" clId="{40695BED-C83E-804C-B5D4-BA382369755C}" dt="2023-04-04T15:09:49.768" v="929"/>
          <ac:inkMkLst>
            <pc:docMk/>
            <pc:sldMk cId="2677137618" sldId="277"/>
            <ac:inkMk id="230" creationId="{B334418E-E61C-4BC0-BDFB-CB9113566FAE}"/>
          </ac:inkMkLst>
        </pc:inkChg>
        <pc:inkChg chg="add del">
          <ac:chgData name="Venkatasubramanian, Mani V." userId="fbe5ce37-0145-4c31-b84a-b36f8beac5f3" providerId="ADAL" clId="{40695BED-C83E-804C-B5D4-BA382369755C}" dt="2023-04-04T15:09:49.768" v="929"/>
          <ac:inkMkLst>
            <pc:docMk/>
            <pc:sldMk cId="2677137618" sldId="277"/>
            <ac:inkMk id="231" creationId="{E89802D8-ABE4-F06D-625F-C24459BD6FEB}"/>
          </ac:inkMkLst>
        </pc:inkChg>
        <pc:inkChg chg="add del">
          <ac:chgData name="Venkatasubramanian, Mani V." userId="fbe5ce37-0145-4c31-b84a-b36f8beac5f3" providerId="ADAL" clId="{40695BED-C83E-804C-B5D4-BA382369755C}" dt="2023-04-04T15:09:49.768" v="929"/>
          <ac:inkMkLst>
            <pc:docMk/>
            <pc:sldMk cId="2677137618" sldId="277"/>
            <ac:inkMk id="232" creationId="{E061DB47-5510-FB55-2C9E-003910B634A3}"/>
          </ac:inkMkLst>
        </pc:inkChg>
        <pc:inkChg chg="add del">
          <ac:chgData name="Venkatasubramanian, Mani V." userId="fbe5ce37-0145-4c31-b84a-b36f8beac5f3" providerId="ADAL" clId="{40695BED-C83E-804C-B5D4-BA382369755C}" dt="2023-04-04T15:09:49.768" v="929"/>
          <ac:inkMkLst>
            <pc:docMk/>
            <pc:sldMk cId="2677137618" sldId="277"/>
            <ac:inkMk id="233" creationId="{7E524CC8-1E7B-3036-56B4-93511F8FC881}"/>
          </ac:inkMkLst>
        </pc:inkChg>
        <pc:inkChg chg="add del">
          <ac:chgData name="Venkatasubramanian, Mani V." userId="fbe5ce37-0145-4c31-b84a-b36f8beac5f3" providerId="ADAL" clId="{40695BED-C83E-804C-B5D4-BA382369755C}" dt="2023-04-04T15:09:49.768" v="929"/>
          <ac:inkMkLst>
            <pc:docMk/>
            <pc:sldMk cId="2677137618" sldId="277"/>
            <ac:inkMk id="234" creationId="{64206595-4537-5ACC-C9DF-5E214ADC54F3}"/>
          </ac:inkMkLst>
        </pc:inkChg>
        <pc:inkChg chg="add del">
          <ac:chgData name="Venkatasubramanian, Mani V." userId="fbe5ce37-0145-4c31-b84a-b36f8beac5f3" providerId="ADAL" clId="{40695BED-C83E-804C-B5D4-BA382369755C}" dt="2023-04-04T15:09:49.768" v="929"/>
          <ac:inkMkLst>
            <pc:docMk/>
            <pc:sldMk cId="2677137618" sldId="277"/>
            <ac:inkMk id="235" creationId="{E447088D-D256-2128-DDE6-8DADFFE4234B}"/>
          </ac:inkMkLst>
        </pc:inkChg>
        <pc:inkChg chg="add del">
          <ac:chgData name="Venkatasubramanian, Mani V." userId="fbe5ce37-0145-4c31-b84a-b36f8beac5f3" providerId="ADAL" clId="{40695BED-C83E-804C-B5D4-BA382369755C}" dt="2023-04-04T15:09:49.768" v="929"/>
          <ac:inkMkLst>
            <pc:docMk/>
            <pc:sldMk cId="2677137618" sldId="277"/>
            <ac:inkMk id="236" creationId="{AE48A1A2-3365-F9C7-BC03-8B1E40A46851}"/>
          </ac:inkMkLst>
        </pc:inkChg>
        <pc:inkChg chg="add del">
          <ac:chgData name="Venkatasubramanian, Mani V." userId="fbe5ce37-0145-4c31-b84a-b36f8beac5f3" providerId="ADAL" clId="{40695BED-C83E-804C-B5D4-BA382369755C}" dt="2023-04-04T15:09:49.768" v="929"/>
          <ac:inkMkLst>
            <pc:docMk/>
            <pc:sldMk cId="2677137618" sldId="277"/>
            <ac:inkMk id="237" creationId="{FA1CA34F-EFF9-BFCD-767F-735BE9ABB145}"/>
          </ac:inkMkLst>
        </pc:inkChg>
        <pc:inkChg chg="add del">
          <ac:chgData name="Venkatasubramanian, Mani V." userId="fbe5ce37-0145-4c31-b84a-b36f8beac5f3" providerId="ADAL" clId="{40695BED-C83E-804C-B5D4-BA382369755C}" dt="2023-04-04T15:09:49.768" v="929"/>
          <ac:inkMkLst>
            <pc:docMk/>
            <pc:sldMk cId="2677137618" sldId="277"/>
            <ac:inkMk id="238" creationId="{D7C17AD7-93E4-29E9-230F-84E84704E17F}"/>
          </ac:inkMkLst>
        </pc:inkChg>
        <pc:inkChg chg="add del">
          <ac:chgData name="Venkatasubramanian, Mani V." userId="fbe5ce37-0145-4c31-b84a-b36f8beac5f3" providerId="ADAL" clId="{40695BED-C83E-804C-B5D4-BA382369755C}" dt="2023-04-04T15:09:49.768" v="929"/>
          <ac:inkMkLst>
            <pc:docMk/>
            <pc:sldMk cId="2677137618" sldId="277"/>
            <ac:inkMk id="239" creationId="{67678C93-9758-74DC-A544-5CE0E6F543B0}"/>
          </ac:inkMkLst>
        </pc:inkChg>
        <pc:inkChg chg="add del">
          <ac:chgData name="Venkatasubramanian, Mani V." userId="fbe5ce37-0145-4c31-b84a-b36f8beac5f3" providerId="ADAL" clId="{40695BED-C83E-804C-B5D4-BA382369755C}" dt="2023-04-04T15:09:49.768" v="929"/>
          <ac:inkMkLst>
            <pc:docMk/>
            <pc:sldMk cId="2677137618" sldId="277"/>
            <ac:inkMk id="240" creationId="{495DF57E-D53F-75E5-C5EF-B04D9FA446E1}"/>
          </ac:inkMkLst>
        </pc:inkChg>
        <pc:inkChg chg="add del">
          <ac:chgData name="Venkatasubramanian, Mani V." userId="fbe5ce37-0145-4c31-b84a-b36f8beac5f3" providerId="ADAL" clId="{40695BED-C83E-804C-B5D4-BA382369755C}" dt="2023-04-04T15:09:49.768" v="929"/>
          <ac:inkMkLst>
            <pc:docMk/>
            <pc:sldMk cId="2677137618" sldId="277"/>
            <ac:inkMk id="241" creationId="{DBA78B66-BA3A-0CDA-047B-19F97A30E631}"/>
          </ac:inkMkLst>
        </pc:inkChg>
        <pc:inkChg chg="add del">
          <ac:chgData name="Venkatasubramanian, Mani V." userId="fbe5ce37-0145-4c31-b84a-b36f8beac5f3" providerId="ADAL" clId="{40695BED-C83E-804C-B5D4-BA382369755C}" dt="2023-04-04T15:09:49.768" v="929"/>
          <ac:inkMkLst>
            <pc:docMk/>
            <pc:sldMk cId="2677137618" sldId="277"/>
            <ac:inkMk id="242" creationId="{BF644F4E-1CA8-4FFA-3F76-23201F089A66}"/>
          </ac:inkMkLst>
        </pc:inkChg>
        <pc:inkChg chg="add del">
          <ac:chgData name="Venkatasubramanian, Mani V." userId="fbe5ce37-0145-4c31-b84a-b36f8beac5f3" providerId="ADAL" clId="{40695BED-C83E-804C-B5D4-BA382369755C}" dt="2023-04-04T15:09:49.768" v="929"/>
          <ac:inkMkLst>
            <pc:docMk/>
            <pc:sldMk cId="2677137618" sldId="277"/>
            <ac:inkMk id="243" creationId="{D0CF3687-E9D1-47EB-94B0-A767FE14279E}"/>
          </ac:inkMkLst>
        </pc:inkChg>
        <pc:inkChg chg="add del">
          <ac:chgData name="Venkatasubramanian, Mani V." userId="fbe5ce37-0145-4c31-b84a-b36f8beac5f3" providerId="ADAL" clId="{40695BED-C83E-804C-B5D4-BA382369755C}" dt="2023-04-04T15:09:49.768" v="929"/>
          <ac:inkMkLst>
            <pc:docMk/>
            <pc:sldMk cId="2677137618" sldId="277"/>
            <ac:inkMk id="244" creationId="{D6C565E0-3B67-B6F3-EC2F-8899D280AFF5}"/>
          </ac:inkMkLst>
        </pc:inkChg>
        <pc:inkChg chg="add del">
          <ac:chgData name="Venkatasubramanian, Mani V." userId="fbe5ce37-0145-4c31-b84a-b36f8beac5f3" providerId="ADAL" clId="{40695BED-C83E-804C-B5D4-BA382369755C}" dt="2023-04-04T15:09:49.768" v="929"/>
          <ac:inkMkLst>
            <pc:docMk/>
            <pc:sldMk cId="2677137618" sldId="277"/>
            <ac:inkMk id="245" creationId="{4272B602-A4D2-2098-A42C-B86C6012369E}"/>
          </ac:inkMkLst>
        </pc:inkChg>
        <pc:inkChg chg="add del">
          <ac:chgData name="Venkatasubramanian, Mani V." userId="fbe5ce37-0145-4c31-b84a-b36f8beac5f3" providerId="ADAL" clId="{40695BED-C83E-804C-B5D4-BA382369755C}" dt="2023-04-04T15:09:49.768" v="929"/>
          <ac:inkMkLst>
            <pc:docMk/>
            <pc:sldMk cId="2677137618" sldId="277"/>
            <ac:inkMk id="246" creationId="{2E18BFBB-E51B-A3A9-3894-D2A08B6EA01E}"/>
          </ac:inkMkLst>
        </pc:inkChg>
        <pc:inkChg chg="add del">
          <ac:chgData name="Venkatasubramanian, Mani V." userId="fbe5ce37-0145-4c31-b84a-b36f8beac5f3" providerId="ADAL" clId="{40695BED-C83E-804C-B5D4-BA382369755C}" dt="2023-04-04T15:09:49.768" v="929"/>
          <ac:inkMkLst>
            <pc:docMk/>
            <pc:sldMk cId="2677137618" sldId="277"/>
            <ac:inkMk id="247" creationId="{9F69A5DD-CDD2-DA1F-60FA-242974096EDB}"/>
          </ac:inkMkLst>
        </pc:inkChg>
        <pc:inkChg chg="add reco">
          <ac:chgData name="Venkatasubramanian, Mani V." userId="fbe5ce37-0145-4c31-b84a-b36f8beac5f3" providerId="ADAL" clId="{40695BED-C83E-804C-B5D4-BA382369755C}" dt="2023-04-04T15:09:49.768" v="929"/>
          <ac:inkMkLst>
            <pc:docMk/>
            <pc:sldMk cId="2677137618" sldId="277"/>
            <ac:inkMk id="248" creationId="{E3AA8F14-603E-086D-D80D-522913ED2156}"/>
          </ac:inkMkLst>
        </pc:inkChg>
        <pc:inkChg chg="add del">
          <ac:chgData name="Venkatasubramanian, Mani V." userId="fbe5ce37-0145-4c31-b84a-b36f8beac5f3" providerId="ADAL" clId="{40695BED-C83E-804C-B5D4-BA382369755C}" dt="2023-04-04T15:10:12.694" v="932"/>
          <ac:inkMkLst>
            <pc:docMk/>
            <pc:sldMk cId="2677137618" sldId="277"/>
            <ac:inkMk id="249" creationId="{D9B2D772-264F-499B-567A-129134C8E14B}"/>
          </ac:inkMkLst>
        </pc:inkChg>
        <pc:inkChg chg="add del">
          <ac:chgData name="Venkatasubramanian, Mani V." userId="fbe5ce37-0145-4c31-b84a-b36f8beac5f3" providerId="ADAL" clId="{40695BED-C83E-804C-B5D4-BA382369755C}" dt="2023-04-04T15:10:12.694" v="932"/>
          <ac:inkMkLst>
            <pc:docMk/>
            <pc:sldMk cId="2677137618" sldId="277"/>
            <ac:inkMk id="250" creationId="{61C4F110-964B-0C14-8265-415CD31689B2}"/>
          </ac:inkMkLst>
        </pc:inkChg>
        <pc:inkChg chg="add reco">
          <ac:chgData name="Venkatasubramanian, Mani V." userId="fbe5ce37-0145-4c31-b84a-b36f8beac5f3" providerId="ADAL" clId="{40695BED-C83E-804C-B5D4-BA382369755C}" dt="2023-04-04T15:10:12.694" v="932"/>
          <ac:inkMkLst>
            <pc:docMk/>
            <pc:sldMk cId="2677137618" sldId="277"/>
            <ac:inkMk id="251" creationId="{83D95CCE-8424-FBE7-1458-062029DD248C}"/>
          </ac:inkMkLst>
        </pc:inkChg>
        <pc:inkChg chg="add del">
          <ac:chgData name="Venkatasubramanian, Mani V." userId="fbe5ce37-0145-4c31-b84a-b36f8beac5f3" providerId="ADAL" clId="{40695BED-C83E-804C-B5D4-BA382369755C}" dt="2023-04-04T15:10:20.538" v="940"/>
          <ac:inkMkLst>
            <pc:docMk/>
            <pc:sldMk cId="2677137618" sldId="277"/>
            <ac:inkMk id="252" creationId="{842262E4-3BF3-E15E-14C5-35006D2E6D47}"/>
          </ac:inkMkLst>
        </pc:inkChg>
        <pc:inkChg chg="add del">
          <ac:chgData name="Venkatasubramanian, Mani V." userId="fbe5ce37-0145-4c31-b84a-b36f8beac5f3" providerId="ADAL" clId="{40695BED-C83E-804C-B5D4-BA382369755C}" dt="2023-04-04T15:10:20.538" v="940"/>
          <ac:inkMkLst>
            <pc:docMk/>
            <pc:sldMk cId="2677137618" sldId="277"/>
            <ac:inkMk id="253" creationId="{F0C62ADA-D0E2-F760-E24F-9C25A27FBC62}"/>
          </ac:inkMkLst>
        </pc:inkChg>
        <pc:inkChg chg="add del">
          <ac:chgData name="Venkatasubramanian, Mani V." userId="fbe5ce37-0145-4c31-b84a-b36f8beac5f3" providerId="ADAL" clId="{40695BED-C83E-804C-B5D4-BA382369755C}" dt="2023-04-04T15:10:20.538" v="940"/>
          <ac:inkMkLst>
            <pc:docMk/>
            <pc:sldMk cId="2677137618" sldId="277"/>
            <ac:inkMk id="254" creationId="{D1174562-F799-7A03-7662-B4228E9AE535}"/>
          </ac:inkMkLst>
        </pc:inkChg>
        <pc:inkChg chg="add del">
          <ac:chgData name="Venkatasubramanian, Mani V." userId="fbe5ce37-0145-4c31-b84a-b36f8beac5f3" providerId="ADAL" clId="{40695BED-C83E-804C-B5D4-BA382369755C}" dt="2023-04-04T15:10:20.538" v="940"/>
          <ac:inkMkLst>
            <pc:docMk/>
            <pc:sldMk cId="2677137618" sldId="277"/>
            <ac:inkMk id="255" creationId="{16A17087-DC3E-4BAC-B5CE-88D8EDF87B83}"/>
          </ac:inkMkLst>
        </pc:inkChg>
        <pc:inkChg chg="add del">
          <ac:chgData name="Venkatasubramanian, Mani V." userId="fbe5ce37-0145-4c31-b84a-b36f8beac5f3" providerId="ADAL" clId="{40695BED-C83E-804C-B5D4-BA382369755C}" dt="2023-04-04T15:10:20.538" v="940"/>
          <ac:inkMkLst>
            <pc:docMk/>
            <pc:sldMk cId="2677137618" sldId="277"/>
            <ac:inkMk id="256" creationId="{166A546A-6E5D-35B9-B870-E84CAE61D780}"/>
          </ac:inkMkLst>
        </pc:inkChg>
        <pc:inkChg chg="add del">
          <ac:chgData name="Venkatasubramanian, Mani V." userId="fbe5ce37-0145-4c31-b84a-b36f8beac5f3" providerId="ADAL" clId="{40695BED-C83E-804C-B5D4-BA382369755C}" dt="2023-04-04T15:10:20.538" v="940"/>
          <ac:inkMkLst>
            <pc:docMk/>
            <pc:sldMk cId="2677137618" sldId="277"/>
            <ac:inkMk id="257" creationId="{C7F64269-E51C-308B-47C5-78897E4C0DBA}"/>
          </ac:inkMkLst>
        </pc:inkChg>
        <pc:inkChg chg="add del">
          <ac:chgData name="Venkatasubramanian, Mani V." userId="fbe5ce37-0145-4c31-b84a-b36f8beac5f3" providerId="ADAL" clId="{40695BED-C83E-804C-B5D4-BA382369755C}" dt="2023-04-04T15:10:20.538" v="940"/>
          <ac:inkMkLst>
            <pc:docMk/>
            <pc:sldMk cId="2677137618" sldId="277"/>
            <ac:inkMk id="258" creationId="{93F92B5B-CF69-0B5D-16CF-71679F89EABD}"/>
          </ac:inkMkLst>
        </pc:inkChg>
        <pc:inkChg chg="add reco">
          <ac:chgData name="Venkatasubramanian, Mani V." userId="fbe5ce37-0145-4c31-b84a-b36f8beac5f3" providerId="ADAL" clId="{40695BED-C83E-804C-B5D4-BA382369755C}" dt="2023-04-04T15:10:20.538" v="940"/>
          <ac:inkMkLst>
            <pc:docMk/>
            <pc:sldMk cId="2677137618" sldId="277"/>
            <ac:inkMk id="259" creationId="{C9BBCD1B-4CA7-9112-4719-E661561354BF}"/>
          </ac:inkMkLst>
        </pc:inkChg>
        <pc:inkChg chg="add reco">
          <ac:chgData name="Venkatasubramanian, Mani V." userId="fbe5ce37-0145-4c31-b84a-b36f8beac5f3" providerId="ADAL" clId="{40695BED-C83E-804C-B5D4-BA382369755C}" dt="2023-04-04T15:10:20.538" v="940"/>
          <ac:inkMkLst>
            <pc:docMk/>
            <pc:sldMk cId="2677137618" sldId="277"/>
            <ac:inkMk id="260" creationId="{58642A26-9157-FB32-2E73-7C33066D9B35}"/>
          </ac:inkMkLst>
        </pc:inkChg>
        <pc:inkChg chg="add del">
          <ac:chgData name="Venkatasubramanian, Mani V." userId="fbe5ce37-0145-4c31-b84a-b36f8beac5f3" providerId="ADAL" clId="{40695BED-C83E-804C-B5D4-BA382369755C}" dt="2023-04-04T15:10:25.864" v="944"/>
          <ac:inkMkLst>
            <pc:docMk/>
            <pc:sldMk cId="2677137618" sldId="277"/>
            <ac:inkMk id="261" creationId="{9BE27014-6972-946A-4619-DFA623980BFA}"/>
          </ac:inkMkLst>
        </pc:inkChg>
        <pc:inkChg chg="add del">
          <ac:chgData name="Venkatasubramanian, Mani V." userId="fbe5ce37-0145-4c31-b84a-b36f8beac5f3" providerId="ADAL" clId="{40695BED-C83E-804C-B5D4-BA382369755C}" dt="2023-04-04T15:10:25.864" v="944"/>
          <ac:inkMkLst>
            <pc:docMk/>
            <pc:sldMk cId="2677137618" sldId="277"/>
            <ac:inkMk id="262" creationId="{F013C958-CD2F-10CD-D974-99A3BBAA5155}"/>
          </ac:inkMkLst>
        </pc:inkChg>
        <pc:inkChg chg="add del">
          <ac:chgData name="Venkatasubramanian, Mani V." userId="fbe5ce37-0145-4c31-b84a-b36f8beac5f3" providerId="ADAL" clId="{40695BED-C83E-804C-B5D4-BA382369755C}" dt="2023-04-04T15:10:25.864" v="944"/>
          <ac:inkMkLst>
            <pc:docMk/>
            <pc:sldMk cId="2677137618" sldId="277"/>
            <ac:inkMk id="263" creationId="{68FB01BA-747E-981F-697F-6EC349C6C130}"/>
          </ac:inkMkLst>
        </pc:inkChg>
        <pc:inkChg chg="add reco">
          <ac:chgData name="Venkatasubramanian, Mani V." userId="fbe5ce37-0145-4c31-b84a-b36f8beac5f3" providerId="ADAL" clId="{40695BED-C83E-804C-B5D4-BA382369755C}" dt="2023-04-04T15:10:25.864" v="944"/>
          <ac:inkMkLst>
            <pc:docMk/>
            <pc:sldMk cId="2677137618" sldId="277"/>
            <ac:inkMk id="264" creationId="{FAF19A56-B89F-2C75-0599-FBDFF5F63582}"/>
          </ac:inkMkLst>
        </pc:inkChg>
        <pc:inkChg chg="add del">
          <ac:chgData name="Venkatasubramanian, Mani V." userId="fbe5ce37-0145-4c31-b84a-b36f8beac5f3" providerId="ADAL" clId="{40695BED-C83E-804C-B5D4-BA382369755C}" dt="2023-04-04T15:10:33.098" v="950"/>
          <ac:inkMkLst>
            <pc:docMk/>
            <pc:sldMk cId="2677137618" sldId="277"/>
            <ac:inkMk id="265" creationId="{4C69EE39-5676-BE3E-7649-7742E1530428}"/>
          </ac:inkMkLst>
        </pc:inkChg>
        <pc:inkChg chg="add del">
          <ac:chgData name="Venkatasubramanian, Mani V." userId="fbe5ce37-0145-4c31-b84a-b36f8beac5f3" providerId="ADAL" clId="{40695BED-C83E-804C-B5D4-BA382369755C}" dt="2023-04-04T15:10:33.098" v="950"/>
          <ac:inkMkLst>
            <pc:docMk/>
            <pc:sldMk cId="2677137618" sldId="277"/>
            <ac:inkMk id="266" creationId="{C6E76C75-B612-3895-ABE3-76C9E99B3D04}"/>
          </ac:inkMkLst>
        </pc:inkChg>
        <pc:inkChg chg="add del">
          <ac:chgData name="Venkatasubramanian, Mani V." userId="fbe5ce37-0145-4c31-b84a-b36f8beac5f3" providerId="ADAL" clId="{40695BED-C83E-804C-B5D4-BA382369755C}" dt="2023-04-04T15:10:33.098" v="950"/>
          <ac:inkMkLst>
            <pc:docMk/>
            <pc:sldMk cId="2677137618" sldId="277"/>
            <ac:inkMk id="267" creationId="{F650787F-3499-D5B3-1FD7-AFD10F50D202}"/>
          </ac:inkMkLst>
        </pc:inkChg>
        <pc:inkChg chg="add del">
          <ac:chgData name="Venkatasubramanian, Mani V." userId="fbe5ce37-0145-4c31-b84a-b36f8beac5f3" providerId="ADAL" clId="{40695BED-C83E-804C-B5D4-BA382369755C}" dt="2023-04-04T15:10:33.098" v="950"/>
          <ac:inkMkLst>
            <pc:docMk/>
            <pc:sldMk cId="2677137618" sldId="277"/>
            <ac:inkMk id="268" creationId="{1591CC14-4809-AECC-F29A-3F3D0DE1C4FF}"/>
          </ac:inkMkLst>
        </pc:inkChg>
        <pc:inkChg chg="add del">
          <ac:chgData name="Venkatasubramanian, Mani V." userId="fbe5ce37-0145-4c31-b84a-b36f8beac5f3" providerId="ADAL" clId="{40695BED-C83E-804C-B5D4-BA382369755C}" dt="2023-04-04T15:10:33.098" v="950"/>
          <ac:inkMkLst>
            <pc:docMk/>
            <pc:sldMk cId="2677137618" sldId="277"/>
            <ac:inkMk id="269" creationId="{CEED5791-E34E-0F55-383E-B84029909A15}"/>
          </ac:inkMkLst>
        </pc:inkChg>
        <pc:inkChg chg="add reco">
          <ac:chgData name="Venkatasubramanian, Mani V." userId="fbe5ce37-0145-4c31-b84a-b36f8beac5f3" providerId="ADAL" clId="{40695BED-C83E-804C-B5D4-BA382369755C}" dt="2023-04-04T15:10:33.098" v="950"/>
          <ac:inkMkLst>
            <pc:docMk/>
            <pc:sldMk cId="2677137618" sldId="277"/>
            <ac:inkMk id="270" creationId="{20F72A62-6831-3797-67E6-AF4A0472DFC5}"/>
          </ac:inkMkLst>
        </pc:inkChg>
        <pc:inkChg chg="add del">
          <ac:chgData name="Venkatasubramanian, Mani V." userId="fbe5ce37-0145-4c31-b84a-b36f8beac5f3" providerId="ADAL" clId="{40695BED-C83E-804C-B5D4-BA382369755C}" dt="2023-04-04T15:10:36.679" v="958"/>
          <ac:inkMkLst>
            <pc:docMk/>
            <pc:sldMk cId="2677137618" sldId="277"/>
            <ac:inkMk id="271" creationId="{06C25199-5B0B-4FC1-0C48-78F150DC4192}"/>
          </ac:inkMkLst>
        </pc:inkChg>
        <pc:inkChg chg="add del">
          <ac:chgData name="Venkatasubramanian, Mani V." userId="fbe5ce37-0145-4c31-b84a-b36f8beac5f3" providerId="ADAL" clId="{40695BED-C83E-804C-B5D4-BA382369755C}" dt="2023-04-04T15:10:36.679" v="958"/>
          <ac:inkMkLst>
            <pc:docMk/>
            <pc:sldMk cId="2677137618" sldId="277"/>
            <ac:inkMk id="272" creationId="{A611CF70-45D3-E9F2-0C7F-6B6ACD358964}"/>
          </ac:inkMkLst>
        </pc:inkChg>
        <pc:inkChg chg="add del">
          <ac:chgData name="Venkatasubramanian, Mani V." userId="fbe5ce37-0145-4c31-b84a-b36f8beac5f3" providerId="ADAL" clId="{40695BED-C83E-804C-B5D4-BA382369755C}" dt="2023-04-04T15:10:36.679" v="958"/>
          <ac:inkMkLst>
            <pc:docMk/>
            <pc:sldMk cId="2677137618" sldId="277"/>
            <ac:inkMk id="273" creationId="{D4AD8D4D-8B0D-DC8A-1828-EBB2CF962ED6}"/>
          </ac:inkMkLst>
        </pc:inkChg>
        <pc:inkChg chg="add del">
          <ac:chgData name="Venkatasubramanian, Mani V." userId="fbe5ce37-0145-4c31-b84a-b36f8beac5f3" providerId="ADAL" clId="{40695BED-C83E-804C-B5D4-BA382369755C}" dt="2023-04-04T15:10:36.679" v="958"/>
          <ac:inkMkLst>
            <pc:docMk/>
            <pc:sldMk cId="2677137618" sldId="277"/>
            <ac:inkMk id="274" creationId="{0CB115B1-390C-4C75-9A4E-1BF94B8CD5FB}"/>
          </ac:inkMkLst>
        </pc:inkChg>
        <pc:inkChg chg="add">
          <ac:chgData name="Venkatasubramanian, Mani V." userId="fbe5ce37-0145-4c31-b84a-b36f8beac5f3" providerId="ADAL" clId="{40695BED-C83E-804C-B5D4-BA382369755C}" dt="2023-04-04T15:10:35.735" v="955"/>
          <ac:inkMkLst>
            <pc:docMk/>
            <pc:sldMk cId="2677137618" sldId="277"/>
            <ac:inkMk id="275" creationId="{7F83D971-F429-DBFF-4CC8-606CC40932E3}"/>
          </ac:inkMkLst>
        </pc:inkChg>
        <pc:inkChg chg="add del">
          <ac:chgData name="Venkatasubramanian, Mani V." userId="fbe5ce37-0145-4c31-b84a-b36f8beac5f3" providerId="ADAL" clId="{40695BED-C83E-804C-B5D4-BA382369755C}" dt="2023-04-04T15:10:36.679" v="958"/>
          <ac:inkMkLst>
            <pc:docMk/>
            <pc:sldMk cId="2677137618" sldId="277"/>
            <ac:inkMk id="276" creationId="{D61CD03F-1DCE-0FBE-BF11-32E87B92F07E}"/>
          </ac:inkMkLst>
        </pc:inkChg>
        <pc:inkChg chg="add del">
          <ac:chgData name="Venkatasubramanian, Mani V." userId="fbe5ce37-0145-4c31-b84a-b36f8beac5f3" providerId="ADAL" clId="{40695BED-C83E-804C-B5D4-BA382369755C}" dt="2023-04-04T15:10:36.679" v="958"/>
          <ac:inkMkLst>
            <pc:docMk/>
            <pc:sldMk cId="2677137618" sldId="277"/>
            <ac:inkMk id="277" creationId="{9C6CF9CC-0DBF-8F3B-AF01-3B8C9F9F96A9}"/>
          </ac:inkMkLst>
        </pc:inkChg>
        <pc:inkChg chg="add reco">
          <ac:chgData name="Venkatasubramanian, Mani V." userId="fbe5ce37-0145-4c31-b84a-b36f8beac5f3" providerId="ADAL" clId="{40695BED-C83E-804C-B5D4-BA382369755C}" dt="2023-04-04T15:10:36.679" v="958"/>
          <ac:inkMkLst>
            <pc:docMk/>
            <pc:sldMk cId="2677137618" sldId="277"/>
            <ac:inkMk id="278" creationId="{7325D7B1-D26D-FD1D-DCC2-65CAFAB3AA03}"/>
          </ac:inkMkLst>
        </pc:inkChg>
        <pc:inkChg chg="add del">
          <ac:chgData name="Venkatasubramanian, Mani V." userId="fbe5ce37-0145-4c31-b84a-b36f8beac5f3" providerId="ADAL" clId="{40695BED-C83E-804C-B5D4-BA382369755C}" dt="2023-04-04T15:10:46.117" v="974"/>
          <ac:inkMkLst>
            <pc:docMk/>
            <pc:sldMk cId="2677137618" sldId="277"/>
            <ac:inkMk id="279" creationId="{92FC4934-C9C6-64C8-9F44-9CFD83AC166F}"/>
          </ac:inkMkLst>
        </pc:inkChg>
        <pc:inkChg chg="add del">
          <ac:chgData name="Venkatasubramanian, Mani V." userId="fbe5ce37-0145-4c31-b84a-b36f8beac5f3" providerId="ADAL" clId="{40695BED-C83E-804C-B5D4-BA382369755C}" dt="2023-04-04T15:10:46.117" v="974"/>
          <ac:inkMkLst>
            <pc:docMk/>
            <pc:sldMk cId="2677137618" sldId="277"/>
            <ac:inkMk id="280" creationId="{EE25F0EA-6AE2-EC82-C68B-4138B4B8AE81}"/>
          </ac:inkMkLst>
        </pc:inkChg>
        <pc:inkChg chg="add del">
          <ac:chgData name="Venkatasubramanian, Mani V." userId="fbe5ce37-0145-4c31-b84a-b36f8beac5f3" providerId="ADAL" clId="{40695BED-C83E-804C-B5D4-BA382369755C}" dt="2023-04-04T15:10:46.117" v="974"/>
          <ac:inkMkLst>
            <pc:docMk/>
            <pc:sldMk cId="2677137618" sldId="277"/>
            <ac:inkMk id="281" creationId="{66642112-CFA6-8B1F-4F02-CF1729DD8292}"/>
          </ac:inkMkLst>
        </pc:inkChg>
        <pc:inkChg chg="add del">
          <ac:chgData name="Venkatasubramanian, Mani V." userId="fbe5ce37-0145-4c31-b84a-b36f8beac5f3" providerId="ADAL" clId="{40695BED-C83E-804C-B5D4-BA382369755C}" dt="2023-04-04T15:10:46.117" v="974"/>
          <ac:inkMkLst>
            <pc:docMk/>
            <pc:sldMk cId="2677137618" sldId="277"/>
            <ac:inkMk id="282" creationId="{0C6E4FE4-D17A-89E9-1C5E-C17D02738044}"/>
          </ac:inkMkLst>
        </pc:inkChg>
        <pc:inkChg chg="add del">
          <ac:chgData name="Venkatasubramanian, Mani V." userId="fbe5ce37-0145-4c31-b84a-b36f8beac5f3" providerId="ADAL" clId="{40695BED-C83E-804C-B5D4-BA382369755C}" dt="2023-04-04T15:10:46.117" v="974"/>
          <ac:inkMkLst>
            <pc:docMk/>
            <pc:sldMk cId="2677137618" sldId="277"/>
            <ac:inkMk id="283" creationId="{20C96140-55C0-2F87-40A5-95FD9FF8CD8C}"/>
          </ac:inkMkLst>
        </pc:inkChg>
        <pc:inkChg chg="add del">
          <ac:chgData name="Venkatasubramanian, Mani V." userId="fbe5ce37-0145-4c31-b84a-b36f8beac5f3" providerId="ADAL" clId="{40695BED-C83E-804C-B5D4-BA382369755C}" dt="2023-04-04T15:10:46.117" v="974"/>
          <ac:inkMkLst>
            <pc:docMk/>
            <pc:sldMk cId="2677137618" sldId="277"/>
            <ac:inkMk id="284" creationId="{9268BE8F-27A6-26C0-B3CB-5FF71F32F347}"/>
          </ac:inkMkLst>
        </pc:inkChg>
        <pc:inkChg chg="add del">
          <ac:chgData name="Venkatasubramanian, Mani V." userId="fbe5ce37-0145-4c31-b84a-b36f8beac5f3" providerId="ADAL" clId="{40695BED-C83E-804C-B5D4-BA382369755C}" dt="2023-04-04T15:10:46.117" v="974"/>
          <ac:inkMkLst>
            <pc:docMk/>
            <pc:sldMk cId="2677137618" sldId="277"/>
            <ac:inkMk id="285" creationId="{480C6A20-A347-A92A-0384-B000811D69BC}"/>
          </ac:inkMkLst>
        </pc:inkChg>
        <pc:inkChg chg="add del">
          <ac:chgData name="Venkatasubramanian, Mani V." userId="fbe5ce37-0145-4c31-b84a-b36f8beac5f3" providerId="ADAL" clId="{40695BED-C83E-804C-B5D4-BA382369755C}" dt="2023-04-04T15:10:46.117" v="974"/>
          <ac:inkMkLst>
            <pc:docMk/>
            <pc:sldMk cId="2677137618" sldId="277"/>
            <ac:inkMk id="286" creationId="{CC65AAEC-33F2-3AAA-4EC9-0EEC7C977F8A}"/>
          </ac:inkMkLst>
        </pc:inkChg>
        <pc:inkChg chg="add del">
          <ac:chgData name="Venkatasubramanian, Mani V." userId="fbe5ce37-0145-4c31-b84a-b36f8beac5f3" providerId="ADAL" clId="{40695BED-C83E-804C-B5D4-BA382369755C}" dt="2023-04-04T15:10:46.117" v="974"/>
          <ac:inkMkLst>
            <pc:docMk/>
            <pc:sldMk cId="2677137618" sldId="277"/>
            <ac:inkMk id="287" creationId="{EB5A4289-857C-FDA9-B21D-FE7EE8D5EAC9}"/>
          </ac:inkMkLst>
        </pc:inkChg>
        <pc:inkChg chg="add del">
          <ac:chgData name="Venkatasubramanian, Mani V." userId="fbe5ce37-0145-4c31-b84a-b36f8beac5f3" providerId="ADAL" clId="{40695BED-C83E-804C-B5D4-BA382369755C}" dt="2023-04-04T15:10:46.117" v="974"/>
          <ac:inkMkLst>
            <pc:docMk/>
            <pc:sldMk cId="2677137618" sldId="277"/>
            <ac:inkMk id="288" creationId="{776C3674-A9BD-7E81-3F91-CDA347FA5FEF}"/>
          </ac:inkMkLst>
        </pc:inkChg>
        <pc:inkChg chg="add del">
          <ac:chgData name="Venkatasubramanian, Mani V." userId="fbe5ce37-0145-4c31-b84a-b36f8beac5f3" providerId="ADAL" clId="{40695BED-C83E-804C-B5D4-BA382369755C}" dt="2023-04-04T15:10:46.117" v="974"/>
          <ac:inkMkLst>
            <pc:docMk/>
            <pc:sldMk cId="2677137618" sldId="277"/>
            <ac:inkMk id="289" creationId="{E79F8C02-31E3-E7A0-7BD5-C80138BBB06D}"/>
          </ac:inkMkLst>
        </pc:inkChg>
        <pc:inkChg chg="add del">
          <ac:chgData name="Venkatasubramanian, Mani V." userId="fbe5ce37-0145-4c31-b84a-b36f8beac5f3" providerId="ADAL" clId="{40695BED-C83E-804C-B5D4-BA382369755C}" dt="2023-04-04T15:10:46.117" v="974"/>
          <ac:inkMkLst>
            <pc:docMk/>
            <pc:sldMk cId="2677137618" sldId="277"/>
            <ac:inkMk id="290" creationId="{3839866F-4738-83C7-87EF-E0DC3284CEDA}"/>
          </ac:inkMkLst>
        </pc:inkChg>
        <pc:inkChg chg="add del">
          <ac:chgData name="Venkatasubramanian, Mani V." userId="fbe5ce37-0145-4c31-b84a-b36f8beac5f3" providerId="ADAL" clId="{40695BED-C83E-804C-B5D4-BA382369755C}" dt="2023-04-04T15:10:46.117" v="974"/>
          <ac:inkMkLst>
            <pc:docMk/>
            <pc:sldMk cId="2677137618" sldId="277"/>
            <ac:inkMk id="291" creationId="{5068DD0A-8C59-FA1C-F0FC-19BFD0E60917}"/>
          </ac:inkMkLst>
        </pc:inkChg>
        <pc:inkChg chg="add del">
          <ac:chgData name="Venkatasubramanian, Mani V." userId="fbe5ce37-0145-4c31-b84a-b36f8beac5f3" providerId="ADAL" clId="{40695BED-C83E-804C-B5D4-BA382369755C}" dt="2023-04-04T15:10:46.117" v="974"/>
          <ac:inkMkLst>
            <pc:docMk/>
            <pc:sldMk cId="2677137618" sldId="277"/>
            <ac:inkMk id="294" creationId="{545EFF4B-02A3-4681-42D0-DF88AE5686B9}"/>
          </ac:inkMkLst>
        </pc:inkChg>
        <pc:inkChg chg="add del">
          <ac:chgData name="Venkatasubramanian, Mani V." userId="fbe5ce37-0145-4c31-b84a-b36f8beac5f3" providerId="ADAL" clId="{40695BED-C83E-804C-B5D4-BA382369755C}" dt="2023-04-04T15:10:46.117" v="974"/>
          <ac:inkMkLst>
            <pc:docMk/>
            <pc:sldMk cId="2677137618" sldId="277"/>
            <ac:inkMk id="295" creationId="{6DE94FB5-6011-33FD-8B42-9CF04234165F}"/>
          </ac:inkMkLst>
        </pc:inkChg>
        <pc:inkChg chg="add reco">
          <ac:chgData name="Venkatasubramanian, Mani V." userId="fbe5ce37-0145-4c31-b84a-b36f8beac5f3" providerId="ADAL" clId="{40695BED-C83E-804C-B5D4-BA382369755C}" dt="2023-04-04T15:10:46.117" v="974"/>
          <ac:inkMkLst>
            <pc:docMk/>
            <pc:sldMk cId="2677137618" sldId="277"/>
            <ac:inkMk id="296" creationId="{36132BFF-C4FF-3802-1E17-4E17C2059084}"/>
          </ac:inkMkLst>
        </pc:inkChg>
        <pc:inkChg chg="add del">
          <ac:chgData name="Venkatasubramanian, Mani V." userId="fbe5ce37-0145-4c31-b84a-b36f8beac5f3" providerId="ADAL" clId="{40695BED-C83E-804C-B5D4-BA382369755C}" dt="2023-04-04T15:10:50.167" v="978"/>
          <ac:inkMkLst>
            <pc:docMk/>
            <pc:sldMk cId="2677137618" sldId="277"/>
            <ac:inkMk id="297" creationId="{4C6A3884-CDC0-F9DD-D427-C9493CC5F1ED}"/>
          </ac:inkMkLst>
        </pc:inkChg>
        <pc:inkChg chg="add del">
          <ac:chgData name="Venkatasubramanian, Mani V." userId="fbe5ce37-0145-4c31-b84a-b36f8beac5f3" providerId="ADAL" clId="{40695BED-C83E-804C-B5D4-BA382369755C}" dt="2023-04-04T15:10:50.167" v="978"/>
          <ac:inkMkLst>
            <pc:docMk/>
            <pc:sldMk cId="2677137618" sldId="277"/>
            <ac:inkMk id="298" creationId="{BD26E523-1B74-00A8-6EC4-91BA12FE90EA}"/>
          </ac:inkMkLst>
        </pc:inkChg>
        <pc:inkChg chg="add del">
          <ac:chgData name="Venkatasubramanian, Mani V." userId="fbe5ce37-0145-4c31-b84a-b36f8beac5f3" providerId="ADAL" clId="{40695BED-C83E-804C-B5D4-BA382369755C}" dt="2023-04-04T15:10:50.167" v="978"/>
          <ac:inkMkLst>
            <pc:docMk/>
            <pc:sldMk cId="2677137618" sldId="277"/>
            <ac:inkMk id="299" creationId="{4BD9486E-AA06-94CD-6586-0442D58A2D51}"/>
          </ac:inkMkLst>
        </pc:inkChg>
        <pc:inkChg chg="add reco">
          <ac:chgData name="Venkatasubramanian, Mani V." userId="fbe5ce37-0145-4c31-b84a-b36f8beac5f3" providerId="ADAL" clId="{40695BED-C83E-804C-B5D4-BA382369755C}" dt="2023-04-04T15:10:50.167" v="978"/>
          <ac:inkMkLst>
            <pc:docMk/>
            <pc:sldMk cId="2677137618" sldId="277"/>
            <ac:inkMk id="300" creationId="{89754DDF-44AB-5711-A9E6-C69C98CD5570}"/>
          </ac:inkMkLst>
        </pc:inkChg>
        <pc:inkChg chg="add del">
          <ac:chgData name="Venkatasubramanian, Mani V." userId="fbe5ce37-0145-4c31-b84a-b36f8beac5f3" providerId="ADAL" clId="{40695BED-C83E-804C-B5D4-BA382369755C}" dt="2023-04-04T15:12:28.664" v="985"/>
          <ac:inkMkLst>
            <pc:docMk/>
            <pc:sldMk cId="2677137618" sldId="277"/>
            <ac:inkMk id="301" creationId="{7CB90052-1077-2F6D-4222-E991C0EE4215}"/>
          </ac:inkMkLst>
        </pc:inkChg>
        <pc:inkChg chg="add">
          <ac:chgData name="Venkatasubramanian, Mani V." userId="fbe5ce37-0145-4c31-b84a-b36f8beac5f3" providerId="ADAL" clId="{40695BED-C83E-804C-B5D4-BA382369755C}" dt="2023-04-04T15:12:25.652" v="980"/>
          <ac:inkMkLst>
            <pc:docMk/>
            <pc:sldMk cId="2677137618" sldId="277"/>
            <ac:inkMk id="302" creationId="{1BB30D24-73CB-C608-7361-7C14087C9EFC}"/>
          </ac:inkMkLst>
        </pc:inkChg>
        <pc:inkChg chg="add del">
          <ac:chgData name="Venkatasubramanian, Mani V." userId="fbe5ce37-0145-4c31-b84a-b36f8beac5f3" providerId="ADAL" clId="{40695BED-C83E-804C-B5D4-BA382369755C}" dt="2023-04-04T15:12:28.664" v="985"/>
          <ac:inkMkLst>
            <pc:docMk/>
            <pc:sldMk cId="2677137618" sldId="277"/>
            <ac:inkMk id="303" creationId="{7BE42486-CB04-1D0B-A7A3-54FC1D5F99F9}"/>
          </ac:inkMkLst>
        </pc:inkChg>
        <pc:inkChg chg="add del">
          <ac:chgData name="Venkatasubramanian, Mani V." userId="fbe5ce37-0145-4c31-b84a-b36f8beac5f3" providerId="ADAL" clId="{40695BED-C83E-804C-B5D4-BA382369755C}" dt="2023-04-04T15:12:28.664" v="985"/>
          <ac:inkMkLst>
            <pc:docMk/>
            <pc:sldMk cId="2677137618" sldId="277"/>
            <ac:inkMk id="304" creationId="{68D3887B-02E0-9F97-F61A-286F8893FE9B}"/>
          </ac:inkMkLst>
        </pc:inkChg>
        <pc:inkChg chg="add del">
          <ac:chgData name="Venkatasubramanian, Mani V." userId="fbe5ce37-0145-4c31-b84a-b36f8beac5f3" providerId="ADAL" clId="{40695BED-C83E-804C-B5D4-BA382369755C}" dt="2023-04-04T15:12:28.664" v="985"/>
          <ac:inkMkLst>
            <pc:docMk/>
            <pc:sldMk cId="2677137618" sldId="277"/>
            <ac:inkMk id="305" creationId="{FE64A093-3B1D-59D3-00C3-4D17763C8746}"/>
          </ac:inkMkLst>
        </pc:inkChg>
        <pc:inkChg chg="add del">
          <ac:chgData name="Venkatasubramanian, Mani V." userId="fbe5ce37-0145-4c31-b84a-b36f8beac5f3" providerId="ADAL" clId="{40695BED-C83E-804C-B5D4-BA382369755C}" dt="2023-04-04T15:12:28.664" v="985"/>
          <ac:inkMkLst>
            <pc:docMk/>
            <pc:sldMk cId="2677137618" sldId="277"/>
            <ac:inkMk id="306" creationId="{1E6CACC7-A291-8460-10E4-5FDAE7969BD7}"/>
          </ac:inkMkLst>
        </pc:inkChg>
        <pc:inkChg chg="add reco">
          <ac:chgData name="Venkatasubramanian, Mani V." userId="fbe5ce37-0145-4c31-b84a-b36f8beac5f3" providerId="ADAL" clId="{40695BED-C83E-804C-B5D4-BA382369755C}" dt="2023-04-04T15:12:28.664" v="985"/>
          <ac:inkMkLst>
            <pc:docMk/>
            <pc:sldMk cId="2677137618" sldId="277"/>
            <ac:inkMk id="307" creationId="{534CE8EC-9EBD-9328-C00D-293412947812}"/>
          </ac:inkMkLst>
        </pc:inkChg>
        <pc:inkChg chg="add reco">
          <ac:chgData name="Venkatasubramanian, Mani V." userId="fbe5ce37-0145-4c31-b84a-b36f8beac5f3" providerId="ADAL" clId="{40695BED-C83E-804C-B5D4-BA382369755C}" dt="2023-04-04T15:12:28.664" v="985"/>
          <ac:inkMkLst>
            <pc:docMk/>
            <pc:sldMk cId="2677137618" sldId="277"/>
            <ac:inkMk id="308" creationId="{AC1AFE93-CD57-F5E8-6678-8B6829C2C58E}"/>
          </ac:inkMkLst>
        </pc:inkChg>
      </pc:sldChg>
      <pc:sldChg chg="addSp delSp">
        <pc:chgData name="Venkatasubramanian, Mani V." userId="fbe5ce37-0145-4c31-b84a-b36f8beac5f3" providerId="ADAL" clId="{40695BED-C83E-804C-B5D4-BA382369755C}" dt="2023-04-04T15:19:17.822" v="1263"/>
        <pc:sldMkLst>
          <pc:docMk/>
          <pc:sldMk cId="1794343571" sldId="278"/>
        </pc:sldMkLst>
        <pc:inkChg chg="add del">
          <ac:chgData name="Venkatasubramanian, Mani V." userId="fbe5ce37-0145-4c31-b84a-b36f8beac5f3" providerId="ADAL" clId="{40695BED-C83E-804C-B5D4-BA382369755C}" dt="2023-04-04T15:15:10.790" v="1004"/>
          <ac:inkMkLst>
            <pc:docMk/>
            <pc:sldMk cId="1794343571" sldId="278"/>
            <ac:inkMk id="2" creationId="{F2508755-465F-10DC-3E6C-3910F4107380}"/>
          </ac:inkMkLst>
        </pc:inkChg>
        <pc:inkChg chg="add del">
          <ac:chgData name="Venkatasubramanian, Mani V." userId="fbe5ce37-0145-4c31-b84a-b36f8beac5f3" providerId="ADAL" clId="{40695BED-C83E-804C-B5D4-BA382369755C}" dt="2023-04-04T15:15:10.790" v="1004"/>
          <ac:inkMkLst>
            <pc:docMk/>
            <pc:sldMk cId="1794343571" sldId="278"/>
            <ac:inkMk id="3" creationId="{F3AC8CB7-0D46-4BFC-07E0-E9B776F26EC1}"/>
          </ac:inkMkLst>
        </pc:inkChg>
        <pc:inkChg chg="add del">
          <ac:chgData name="Venkatasubramanian, Mani V." userId="fbe5ce37-0145-4c31-b84a-b36f8beac5f3" providerId="ADAL" clId="{40695BED-C83E-804C-B5D4-BA382369755C}" dt="2023-04-04T15:15:10.790" v="1004"/>
          <ac:inkMkLst>
            <pc:docMk/>
            <pc:sldMk cId="1794343571" sldId="278"/>
            <ac:inkMk id="4" creationId="{A71C11BC-759C-1F05-CE0A-6A898BEE1292}"/>
          </ac:inkMkLst>
        </pc:inkChg>
        <pc:inkChg chg="add del">
          <ac:chgData name="Venkatasubramanian, Mani V." userId="fbe5ce37-0145-4c31-b84a-b36f8beac5f3" providerId="ADAL" clId="{40695BED-C83E-804C-B5D4-BA382369755C}" dt="2023-04-04T15:15:10.790" v="1004"/>
          <ac:inkMkLst>
            <pc:docMk/>
            <pc:sldMk cId="1794343571" sldId="278"/>
            <ac:inkMk id="5" creationId="{2E9033C3-CAA9-D58C-677B-93C9DCB9172C}"/>
          </ac:inkMkLst>
        </pc:inkChg>
        <pc:inkChg chg="add del">
          <ac:chgData name="Venkatasubramanian, Mani V." userId="fbe5ce37-0145-4c31-b84a-b36f8beac5f3" providerId="ADAL" clId="{40695BED-C83E-804C-B5D4-BA382369755C}" dt="2023-04-04T15:15:10.790" v="1004"/>
          <ac:inkMkLst>
            <pc:docMk/>
            <pc:sldMk cId="1794343571" sldId="278"/>
            <ac:inkMk id="6" creationId="{ECF53F4F-DF8B-14B1-609C-0244056DB020}"/>
          </ac:inkMkLst>
        </pc:inkChg>
        <pc:inkChg chg="add del">
          <ac:chgData name="Venkatasubramanian, Mani V." userId="fbe5ce37-0145-4c31-b84a-b36f8beac5f3" providerId="ADAL" clId="{40695BED-C83E-804C-B5D4-BA382369755C}" dt="2023-04-04T15:15:10.790" v="1004"/>
          <ac:inkMkLst>
            <pc:docMk/>
            <pc:sldMk cId="1794343571" sldId="278"/>
            <ac:inkMk id="7" creationId="{992CEF4E-0FDD-8B3D-5A91-C515BFD8DAA3}"/>
          </ac:inkMkLst>
        </pc:inkChg>
        <pc:inkChg chg="add del">
          <ac:chgData name="Venkatasubramanian, Mani V." userId="fbe5ce37-0145-4c31-b84a-b36f8beac5f3" providerId="ADAL" clId="{40695BED-C83E-804C-B5D4-BA382369755C}" dt="2023-04-04T15:15:10.790" v="1004"/>
          <ac:inkMkLst>
            <pc:docMk/>
            <pc:sldMk cId="1794343571" sldId="278"/>
            <ac:inkMk id="8" creationId="{420D7A83-A125-8880-7C9B-B22F5CFEF150}"/>
          </ac:inkMkLst>
        </pc:inkChg>
        <pc:inkChg chg="add del">
          <ac:chgData name="Venkatasubramanian, Mani V." userId="fbe5ce37-0145-4c31-b84a-b36f8beac5f3" providerId="ADAL" clId="{40695BED-C83E-804C-B5D4-BA382369755C}" dt="2023-04-04T15:15:10.790" v="1004"/>
          <ac:inkMkLst>
            <pc:docMk/>
            <pc:sldMk cId="1794343571" sldId="278"/>
            <ac:inkMk id="9" creationId="{53E452E3-EBC3-8D64-0BA2-F53F8C7B33B4}"/>
          </ac:inkMkLst>
        </pc:inkChg>
        <pc:inkChg chg="add del">
          <ac:chgData name="Venkatasubramanian, Mani V." userId="fbe5ce37-0145-4c31-b84a-b36f8beac5f3" providerId="ADAL" clId="{40695BED-C83E-804C-B5D4-BA382369755C}" dt="2023-04-04T15:15:10.790" v="1004"/>
          <ac:inkMkLst>
            <pc:docMk/>
            <pc:sldMk cId="1794343571" sldId="278"/>
            <ac:inkMk id="10" creationId="{541EE109-2D44-0AE8-115F-9307432FAF52}"/>
          </ac:inkMkLst>
        </pc:inkChg>
        <pc:inkChg chg="add del">
          <ac:chgData name="Venkatasubramanian, Mani V." userId="fbe5ce37-0145-4c31-b84a-b36f8beac5f3" providerId="ADAL" clId="{40695BED-C83E-804C-B5D4-BA382369755C}" dt="2023-04-04T15:15:10.790" v="1004"/>
          <ac:inkMkLst>
            <pc:docMk/>
            <pc:sldMk cId="1794343571" sldId="278"/>
            <ac:inkMk id="11" creationId="{62804E7A-EB16-B2BC-9BA8-433A7ABFAA4C}"/>
          </ac:inkMkLst>
        </pc:inkChg>
        <pc:inkChg chg="add del">
          <ac:chgData name="Venkatasubramanian, Mani V." userId="fbe5ce37-0145-4c31-b84a-b36f8beac5f3" providerId="ADAL" clId="{40695BED-C83E-804C-B5D4-BA382369755C}" dt="2023-04-04T15:15:10.790" v="1004"/>
          <ac:inkMkLst>
            <pc:docMk/>
            <pc:sldMk cId="1794343571" sldId="278"/>
            <ac:inkMk id="12" creationId="{DEA73D8E-1FC4-EC99-4B2F-40F06BDED257}"/>
          </ac:inkMkLst>
        </pc:inkChg>
        <pc:inkChg chg="add del">
          <ac:chgData name="Venkatasubramanian, Mani V." userId="fbe5ce37-0145-4c31-b84a-b36f8beac5f3" providerId="ADAL" clId="{40695BED-C83E-804C-B5D4-BA382369755C}" dt="2023-04-04T15:15:10.790" v="1004"/>
          <ac:inkMkLst>
            <pc:docMk/>
            <pc:sldMk cId="1794343571" sldId="278"/>
            <ac:inkMk id="13" creationId="{CA5DD8CE-E760-DFFD-05AD-87CF5335E0E7}"/>
          </ac:inkMkLst>
        </pc:inkChg>
        <pc:inkChg chg="add del">
          <ac:chgData name="Venkatasubramanian, Mani V." userId="fbe5ce37-0145-4c31-b84a-b36f8beac5f3" providerId="ADAL" clId="{40695BED-C83E-804C-B5D4-BA382369755C}" dt="2023-04-04T15:15:10.790" v="1004"/>
          <ac:inkMkLst>
            <pc:docMk/>
            <pc:sldMk cId="1794343571" sldId="278"/>
            <ac:inkMk id="14" creationId="{139332F3-2FF6-BF63-7A7F-FF2B73B4E41B}"/>
          </ac:inkMkLst>
        </pc:inkChg>
        <pc:inkChg chg="add del">
          <ac:chgData name="Venkatasubramanian, Mani V." userId="fbe5ce37-0145-4c31-b84a-b36f8beac5f3" providerId="ADAL" clId="{40695BED-C83E-804C-B5D4-BA382369755C}" dt="2023-04-04T15:15:10.790" v="1004"/>
          <ac:inkMkLst>
            <pc:docMk/>
            <pc:sldMk cId="1794343571" sldId="278"/>
            <ac:inkMk id="15" creationId="{E01047B1-F68B-EDE9-3EA4-4307628A236E}"/>
          </ac:inkMkLst>
        </pc:inkChg>
        <pc:inkChg chg="add del">
          <ac:chgData name="Venkatasubramanian, Mani V." userId="fbe5ce37-0145-4c31-b84a-b36f8beac5f3" providerId="ADAL" clId="{40695BED-C83E-804C-B5D4-BA382369755C}" dt="2023-04-04T15:15:10.790" v="1004"/>
          <ac:inkMkLst>
            <pc:docMk/>
            <pc:sldMk cId="1794343571" sldId="278"/>
            <ac:inkMk id="16" creationId="{14D97B5D-A553-5B2B-826A-07E5E4EAE0F0}"/>
          </ac:inkMkLst>
        </pc:inkChg>
        <pc:inkChg chg="add del">
          <ac:chgData name="Venkatasubramanian, Mani V." userId="fbe5ce37-0145-4c31-b84a-b36f8beac5f3" providerId="ADAL" clId="{40695BED-C83E-804C-B5D4-BA382369755C}" dt="2023-04-04T15:15:10.790" v="1004"/>
          <ac:inkMkLst>
            <pc:docMk/>
            <pc:sldMk cId="1794343571" sldId="278"/>
            <ac:inkMk id="17" creationId="{2EF6BEED-88AF-45A8-5117-36EE8C234854}"/>
          </ac:inkMkLst>
        </pc:inkChg>
        <pc:inkChg chg="add del">
          <ac:chgData name="Venkatasubramanian, Mani V." userId="fbe5ce37-0145-4c31-b84a-b36f8beac5f3" providerId="ADAL" clId="{40695BED-C83E-804C-B5D4-BA382369755C}" dt="2023-04-04T15:15:10.790" v="1004"/>
          <ac:inkMkLst>
            <pc:docMk/>
            <pc:sldMk cId="1794343571" sldId="278"/>
            <ac:inkMk id="18" creationId="{CD32EA49-30EE-B271-04D7-496D6C70366F}"/>
          </ac:inkMkLst>
        </pc:inkChg>
        <pc:inkChg chg="add del">
          <ac:chgData name="Venkatasubramanian, Mani V." userId="fbe5ce37-0145-4c31-b84a-b36f8beac5f3" providerId="ADAL" clId="{40695BED-C83E-804C-B5D4-BA382369755C}" dt="2023-04-04T15:15:10.790" v="1004"/>
          <ac:inkMkLst>
            <pc:docMk/>
            <pc:sldMk cId="1794343571" sldId="278"/>
            <ac:inkMk id="19" creationId="{E975982F-4F2F-8024-B77E-06F628FBEA5F}"/>
          </ac:inkMkLst>
        </pc:inkChg>
        <pc:inkChg chg="add reco">
          <ac:chgData name="Venkatasubramanian, Mani V." userId="fbe5ce37-0145-4c31-b84a-b36f8beac5f3" providerId="ADAL" clId="{40695BED-C83E-804C-B5D4-BA382369755C}" dt="2023-04-04T15:15:10.790" v="1004"/>
          <ac:inkMkLst>
            <pc:docMk/>
            <pc:sldMk cId="1794343571" sldId="278"/>
            <ac:inkMk id="20" creationId="{71ADC4C8-3200-3486-E85F-A418DA121CDE}"/>
          </ac:inkMkLst>
        </pc:inkChg>
        <pc:inkChg chg="add reco">
          <ac:chgData name="Venkatasubramanian, Mani V." userId="fbe5ce37-0145-4c31-b84a-b36f8beac5f3" providerId="ADAL" clId="{40695BED-C83E-804C-B5D4-BA382369755C}" dt="2023-04-04T15:15:10.790" v="1004"/>
          <ac:inkMkLst>
            <pc:docMk/>
            <pc:sldMk cId="1794343571" sldId="278"/>
            <ac:inkMk id="21" creationId="{26D6CF01-DA02-205F-9156-B06248989B03}"/>
          </ac:inkMkLst>
        </pc:inkChg>
        <pc:inkChg chg="add reco">
          <ac:chgData name="Venkatasubramanian, Mani V." userId="fbe5ce37-0145-4c31-b84a-b36f8beac5f3" providerId="ADAL" clId="{40695BED-C83E-804C-B5D4-BA382369755C}" dt="2023-04-04T15:15:10.790" v="1004"/>
          <ac:inkMkLst>
            <pc:docMk/>
            <pc:sldMk cId="1794343571" sldId="278"/>
            <ac:inkMk id="22" creationId="{A3F017B6-B592-F418-3224-78566C964F14}"/>
          </ac:inkMkLst>
        </pc:inkChg>
        <pc:inkChg chg="add">
          <ac:chgData name="Venkatasubramanian, Mani V." userId="fbe5ce37-0145-4c31-b84a-b36f8beac5f3" providerId="ADAL" clId="{40695BED-C83E-804C-B5D4-BA382369755C}" dt="2023-04-04T15:15:11.770" v="1005"/>
          <ac:inkMkLst>
            <pc:docMk/>
            <pc:sldMk cId="1794343571" sldId="278"/>
            <ac:inkMk id="23" creationId="{AAEC1C30-C0F8-5A08-AF7F-2BFEF83FA525}"/>
          </ac:inkMkLst>
        </pc:inkChg>
        <pc:inkChg chg="add del">
          <ac:chgData name="Venkatasubramanian, Mani V." userId="fbe5ce37-0145-4c31-b84a-b36f8beac5f3" providerId="ADAL" clId="{40695BED-C83E-804C-B5D4-BA382369755C}" dt="2023-04-04T15:15:20.939" v="1013"/>
          <ac:inkMkLst>
            <pc:docMk/>
            <pc:sldMk cId="1794343571" sldId="278"/>
            <ac:inkMk id="24" creationId="{0486E665-521F-B562-A3F8-EB76EEB22C0F}"/>
          </ac:inkMkLst>
        </pc:inkChg>
        <pc:inkChg chg="add del">
          <ac:chgData name="Venkatasubramanian, Mani V." userId="fbe5ce37-0145-4c31-b84a-b36f8beac5f3" providerId="ADAL" clId="{40695BED-C83E-804C-B5D4-BA382369755C}" dt="2023-04-04T15:15:20.939" v="1013"/>
          <ac:inkMkLst>
            <pc:docMk/>
            <pc:sldMk cId="1794343571" sldId="278"/>
            <ac:inkMk id="25" creationId="{1EFFD1A3-4A1A-0184-1C05-889EDD2EA411}"/>
          </ac:inkMkLst>
        </pc:inkChg>
        <pc:inkChg chg="add del">
          <ac:chgData name="Venkatasubramanian, Mani V." userId="fbe5ce37-0145-4c31-b84a-b36f8beac5f3" providerId="ADAL" clId="{40695BED-C83E-804C-B5D4-BA382369755C}" dt="2023-04-04T15:15:20.939" v="1013"/>
          <ac:inkMkLst>
            <pc:docMk/>
            <pc:sldMk cId="1794343571" sldId="278"/>
            <ac:inkMk id="26" creationId="{6CF8F20A-A306-B028-D804-3752780C2217}"/>
          </ac:inkMkLst>
        </pc:inkChg>
        <pc:inkChg chg="add del">
          <ac:chgData name="Venkatasubramanian, Mani V." userId="fbe5ce37-0145-4c31-b84a-b36f8beac5f3" providerId="ADAL" clId="{40695BED-C83E-804C-B5D4-BA382369755C}" dt="2023-04-04T15:15:20.939" v="1013"/>
          <ac:inkMkLst>
            <pc:docMk/>
            <pc:sldMk cId="1794343571" sldId="278"/>
            <ac:inkMk id="27" creationId="{CA30381B-DC06-482B-3E45-2CBADB6986B0}"/>
          </ac:inkMkLst>
        </pc:inkChg>
        <pc:inkChg chg="add del">
          <ac:chgData name="Venkatasubramanian, Mani V." userId="fbe5ce37-0145-4c31-b84a-b36f8beac5f3" providerId="ADAL" clId="{40695BED-C83E-804C-B5D4-BA382369755C}" dt="2023-04-04T15:15:20.939" v="1013"/>
          <ac:inkMkLst>
            <pc:docMk/>
            <pc:sldMk cId="1794343571" sldId="278"/>
            <ac:inkMk id="28" creationId="{362603B5-2E56-6D16-9A43-231264645029}"/>
          </ac:inkMkLst>
        </pc:inkChg>
        <pc:inkChg chg="add del">
          <ac:chgData name="Venkatasubramanian, Mani V." userId="fbe5ce37-0145-4c31-b84a-b36f8beac5f3" providerId="ADAL" clId="{40695BED-C83E-804C-B5D4-BA382369755C}" dt="2023-04-04T15:15:20.939" v="1013"/>
          <ac:inkMkLst>
            <pc:docMk/>
            <pc:sldMk cId="1794343571" sldId="278"/>
            <ac:inkMk id="29" creationId="{D71E0882-317C-9C53-5A48-04BB7B5D3E5A}"/>
          </ac:inkMkLst>
        </pc:inkChg>
        <pc:inkChg chg="add del">
          <ac:chgData name="Venkatasubramanian, Mani V." userId="fbe5ce37-0145-4c31-b84a-b36f8beac5f3" providerId="ADAL" clId="{40695BED-C83E-804C-B5D4-BA382369755C}" dt="2023-04-04T15:15:20.939" v="1013"/>
          <ac:inkMkLst>
            <pc:docMk/>
            <pc:sldMk cId="1794343571" sldId="278"/>
            <ac:inkMk id="30" creationId="{D989FC06-98C9-BF6F-CBDE-4EAAC06DEFB7}"/>
          </ac:inkMkLst>
        </pc:inkChg>
        <pc:inkChg chg="add reco">
          <ac:chgData name="Venkatasubramanian, Mani V." userId="fbe5ce37-0145-4c31-b84a-b36f8beac5f3" providerId="ADAL" clId="{40695BED-C83E-804C-B5D4-BA382369755C}" dt="2023-04-04T15:15:20.939" v="1013"/>
          <ac:inkMkLst>
            <pc:docMk/>
            <pc:sldMk cId="1794343571" sldId="278"/>
            <ac:inkMk id="31" creationId="{84397E4C-20A9-2653-27C9-90210B897B16}"/>
          </ac:inkMkLst>
        </pc:inkChg>
        <pc:inkChg chg="add del">
          <ac:chgData name="Venkatasubramanian, Mani V." userId="fbe5ce37-0145-4c31-b84a-b36f8beac5f3" providerId="ADAL" clId="{40695BED-C83E-804C-B5D4-BA382369755C}" dt="2023-04-04T15:15:24.905" v="1020"/>
          <ac:inkMkLst>
            <pc:docMk/>
            <pc:sldMk cId="1794343571" sldId="278"/>
            <ac:inkMk id="32" creationId="{1951049F-F700-AB87-6F66-0AEA40609D0A}"/>
          </ac:inkMkLst>
        </pc:inkChg>
        <pc:inkChg chg="add del">
          <ac:chgData name="Venkatasubramanian, Mani V." userId="fbe5ce37-0145-4c31-b84a-b36f8beac5f3" providerId="ADAL" clId="{40695BED-C83E-804C-B5D4-BA382369755C}" dt="2023-04-04T15:15:24.905" v="1020"/>
          <ac:inkMkLst>
            <pc:docMk/>
            <pc:sldMk cId="1794343571" sldId="278"/>
            <ac:inkMk id="33" creationId="{0DD31DB4-CA90-87FA-813F-2DEC027B7C95}"/>
          </ac:inkMkLst>
        </pc:inkChg>
        <pc:inkChg chg="add del">
          <ac:chgData name="Venkatasubramanian, Mani V." userId="fbe5ce37-0145-4c31-b84a-b36f8beac5f3" providerId="ADAL" clId="{40695BED-C83E-804C-B5D4-BA382369755C}" dt="2023-04-04T15:15:24.905" v="1020"/>
          <ac:inkMkLst>
            <pc:docMk/>
            <pc:sldMk cId="1794343571" sldId="278"/>
            <ac:inkMk id="34" creationId="{9FE2FDB6-D48D-E4BA-B66A-EFAF93076FA6}"/>
          </ac:inkMkLst>
        </pc:inkChg>
        <pc:inkChg chg="add del">
          <ac:chgData name="Venkatasubramanian, Mani V." userId="fbe5ce37-0145-4c31-b84a-b36f8beac5f3" providerId="ADAL" clId="{40695BED-C83E-804C-B5D4-BA382369755C}" dt="2023-04-04T15:15:24.905" v="1020"/>
          <ac:inkMkLst>
            <pc:docMk/>
            <pc:sldMk cId="1794343571" sldId="278"/>
            <ac:inkMk id="35" creationId="{C5161AA7-2859-C4DD-7950-EE2DDB30B503}"/>
          </ac:inkMkLst>
        </pc:inkChg>
        <pc:inkChg chg="add del">
          <ac:chgData name="Venkatasubramanian, Mani V." userId="fbe5ce37-0145-4c31-b84a-b36f8beac5f3" providerId="ADAL" clId="{40695BED-C83E-804C-B5D4-BA382369755C}" dt="2023-04-04T15:15:24.905" v="1020"/>
          <ac:inkMkLst>
            <pc:docMk/>
            <pc:sldMk cId="1794343571" sldId="278"/>
            <ac:inkMk id="36" creationId="{BF0D5806-A65F-5E0D-57C7-49647DF3B202}"/>
          </ac:inkMkLst>
        </pc:inkChg>
        <pc:inkChg chg="add del">
          <ac:chgData name="Venkatasubramanian, Mani V." userId="fbe5ce37-0145-4c31-b84a-b36f8beac5f3" providerId="ADAL" clId="{40695BED-C83E-804C-B5D4-BA382369755C}" dt="2023-04-04T15:15:24.905" v="1020"/>
          <ac:inkMkLst>
            <pc:docMk/>
            <pc:sldMk cId="1794343571" sldId="278"/>
            <ac:inkMk id="37" creationId="{02513591-985F-9253-FD3A-890832C676FB}"/>
          </ac:inkMkLst>
        </pc:inkChg>
        <pc:inkChg chg="add reco">
          <ac:chgData name="Venkatasubramanian, Mani V." userId="fbe5ce37-0145-4c31-b84a-b36f8beac5f3" providerId="ADAL" clId="{40695BED-C83E-804C-B5D4-BA382369755C}" dt="2023-04-04T15:15:24.905" v="1020"/>
          <ac:inkMkLst>
            <pc:docMk/>
            <pc:sldMk cId="1794343571" sldId="278"/>
            <ac:inkMk id="38" creationId="{663901AF-4440-9CEE-2D63-4DE7555DC17A}"/>
          </ac:inkMkLst>
        </pc:inkChg>
        <pc:inkChg chg="add reco">
          <ac:chgData name="Venkatasubramanian, Mani V." userId="fbe5ce37-0145-4c31-b84a-b36f8beac5f3" providerId="ADAL" clId="{40695BED-C83E-804C-B5D4-BA382369755C}" dt="2023-04-04T15:15:24.905" v="1020"/>
          <ac:inkMkLst>
            <pc:docMk/>
            <pc:sldMk cId="1794343571" sldId="278"/>
            <ac:inkMk id="39" creationId="{99016B18-68B8-C094-51FC-868D94900DA4}"/>
          </ac:inkMkLst>
        </pc:inkChg>
        <pc:inkChg chg="add del">
          <ac:chgData name="Venkatasubramanian, Mani V." userId="fbe5ce37-0145-4c31-b84a-b36f8beac5f3" providerId="ADAL" clId="{40695BED-C83E-804C-B5D4-BA382369755C}" dt="2023-04-04T15:15:36.995" v="1039"/>
          <ac:inkMkLst>
            <pc:docMk/>
            <pc:sldMk cId="1794343571" sldId="278"/>
            <ac:inkMk id="40" creationId="{BA996B83-CD99-04FC-1D73-B7971389712B}"/>
          </ac:inkMkLst>
        </pc:inkChg>
        <pc:inkChg chg="add del">
          <ac:chgData name="Venkatasubramanian, Mani V." userId="fbe5ce37-0145-4c31-b84a-b36f8beac5f3" providerId="ADAL" clId="{40695BED-C83E-804C-B5D4-BA382369755C}" dt="2023-04-04T15:15:36.995" v="1039"/>
          <ac:inkMkLst>
            <pc:docMk/>
            <pc:sldMk cId="1794343571" sldId="278"/>
            <ac:inkMk id="41" creationId="{10F05B2E-555D-F617-8919-300D90C8C602}"/>
          </ac:inkMkLst>
        </pc:inkChg>
        <pc:inkChg chg="add del">
          <ac:chgData name="Venkatasubramanian, Mani V." userId="fbe5ce37-0145-4c31-b84a-b36f8beac5f3" providerId="ADAL" clId="{40695BED-C83E-804C-B5D4-BA382369755C}" dt="2023-04-04T15:15:36.995" v="1039"/>
          <ac:inkMkLst>
            <pc:docMk/>
            <pc:sldMk cId="1794343571" sldId="278"/>
            <ac:inkMk id="42" creationId="{96553349-E0F1-CE08-64EB-D4498D636443}"/>
          </ac:inkMkLst>
        </pc:inkChg>
        <pc:inkChg chg="add del">
          <ac:chgData name="Venkatasubramanian, Mani V." userId="fbe5ce37-0145-4c31-b84a-b36f8beac5f3" providerId="ADAL" clId="{40695BED-C83E-804C-B5D4-BA382369755C}" dt="2023-04-04T15:15:36.995" v="1039"/>
          <ac:inkMkLst>
            <pc:docMk/>
            <pc:sldMk cId="1794343571" sldId="278"/>
            <ac:inkMk id="43" creationId="{D7DC55CB-8BC6-D0A6-9001-8308574E2999}"/>
          </ac:inkMkLst>
        </pc:inkChg>
        <pc:inkChg chg="add del">
          <ac:chgData name="Venkatasubramanian, Mani V." userId="fbe5ce37-0145-4c31-b84a-b36f8beac5f3" providerId="ADAL" clId="{40695BED-C83E-804C-B5D4-BA382369755C}" dt="2023-04-04T15:15:36.995" v="1039"/>
          <ac:inkMkLst>
            <pc:docMk/>
            <pc:sldMk cId="1794343571" sldId="278"/>
            <ac:inkMk id="44" creationId="{3BD90F34-89DD-1931-A8FB-A676DD2CEC49}"/>
          </ac:inkMkLst>
        </pc:inkChg>
        <pc:inkChg chg="add del">
          <ac:chgData name="Venkatasubramanian, Mani V." userId="fbe5ce37-0145-4c31-b84a-b36f8beac5f3" providerId="ADAL" clId="{40695BED-C83E-804C-B5D4-BA382369755C}" dt="2023-04-04T15:15:36.995" v="1039"/>
          <ac:inkMkLst>
            <pc:docMk/>
            <pc:sldMk cId="1794343571" sldId="278"/>
            <ac:inkMk id="45" creationId="{35ECB83D-741F-32AC-6A69-786C3D960347}"/>
          </ac:inkMkLst>
        </pc:inkChg>
        <pc:inkChg chg="add del">
          <ac:chgData name="Venkatasubramanian, Mani V." userId="fbe5ce37-0145-4c31-b84a-b36f8beac5f3" providerId="ADAL" clId="{40695BED-C83E-804C-B5D4-BA382369755C}" dt="2023-04-04T15:15:36.995" v="1039"/>
          <ac:inkMkLst>
            <pc:docMk/>
            <pc:sldMk cId="1794343571" sldId="278"/>
            <ac:inkMk id="46" creationId="{ABDF013B-7A5E-AA73-E007-6E6086736D37}"/>
          </ac:inkMkLst>
        </pc:inkChg>
        <pc:inkChg chg="add del">
          <ac:chgData name="Venkatasubramanian, Mani V." userId="fbe5ce37-0145-4c31-b84a-b36f8beac5f3" providerId="ADAL" clId="{40695BED-C83E-804C-B5D4-BA382369755C}" dt="2023-04-04T15:15:36.995" v="1039"/>
          <ac:inkMkLst>
            <pc:docMk/>
            <pc:sldMk cId="1794343571" sldId="278"/>
            <ac:inkMk id="47" creationId="{C122FD35-3B6F-2368-9D2C-18CBD4A5D184}"/>
          </ac:inkMkLst>
        </pc:inkChg>
        <pc:inkChg chg="add del">
          <ac:chgData name="Venkatasubramanian, Mani V." userId="fbe5ce37-0145-4c31-b84a-b36f8beac5f3" providerId="ADAL" clId="{40695BED-C83E-804C-B5D4-BA382369755C}" dt="2023-04-04T15:15:36.995" v="1039"/>
          <ac:inkMkLst>
            <pc:docMk/>
            <pc:sldMk cId="1794343571" sldId="278"/>
            <ac:inkMk id="48" creationId="{10727023-C54C-FF81-CF4E-228FCE9A2CA4}"/>
          </ac:inkMkLst>
        </pc:inkChg>
        <pc:inkChg chg="add del">
          <ac:chgData name="Venkatasubramanian, Mani V." userId="fbe5ce37-0145-4c31-b84a-b36f8beac5f3" providerId="ADAL" clId="{40695BED-C83E-804C-B5D4-BA382369755C}" dt="2023-04-04T15:15:36.995" v="1039"/>
          <ac:inkMkLst>
            <pc:docMk/>
            <pc:sldMk cId="1794343571" sldId="278"/>
            <ac:inkMk id="49" creationId="{3D00A665-850C-0BFA-4578-AEEA814F5E92}"/>
          </ac:inkMkLst>
        </pc:inkChg>
        <pc:inkChg chg="add del">
          <ac:chgData name="Venkatasubramanian, Mani V." userId="fbe5ce37-0145-4c31-b84a-b36f8beac5f3" providerId="ADAL" clId="{40695BED-C83E-804C-B5D4-BA382369755C}" dt="2023-04-04T15:15:36.995" v="1039"/>
          <ac:inkMkLst>
            <pc:docMk/>
            <pc:sldMk cId="1794343571" sldId="278"/>
            <ac:inkMk id="50" creationId="{308125AC-CE6B-FA56-962A-0E8855187CEE}"/>
          </ac:inkMkLst>
        </pc:inkChg>
        <pc:inkChg chg="add del">
          <ac:chgData name="Venkatasubramanian, Mani V." userId="fbe5ce37-0145-4c31-b84a-b36f8beac5f3" providerId="ADAL" clId="{40695BED-C83E-804C-B5D4-BA382369755C}" dt="2023-04-04T15:15:36.995" v="1039"/>
          <ac:inkMkLst>
            <pc:docMk/>
            <pc:sldMk cId="1794343571" sldId="278"/>
            <ac:inkMk id="51" creationId="{EBA43113-A35E-ECC7-2963-64D78368DB84}"/>
          </ac:inkMkLst>
        </pc:inkChg>
        <pc:inkChg chg="add del">
          <ac:chgData name="Venkatasubramanian, Mani V." userId="fbe5ce37-0145-4c31-b84a-b36f8beac5f3" providerId="ADAL" clId="{40695BED-C83E-804C-B5D4-BA382369755C}" dt="2023-04-04T15:15:36.995" v="1039"/>
          <ac:inkMkLst>
            <pc:docMk/>
            <pc:sldMk cId="1794343571" sldId="278"/>
            <ac:inkMk id="52" creationId="{C9A93D50-612F-14C9-8689-0174718B2A60}"/>
          </ac:inkMkLst>
        </pc:inkChg>
        <pc:inkChg chg="add del">
          <ac:chgData name="Venkatasubramanian, Mani V." userId="fbe5ce37-0145-4c31-b84a-b36f8beac5f3" providerId="ADAL" clId="{40695BED-C83E-804C-B5D4-BA382369755C}" dt="2023-04-04T15:15:36.995" v="1039"/>
          <ac:inkMkLst>
            <pc:docMk/>
            <pc:sldMk cId="1794343571" sldId="278"/>
            <ac:inkMk id="53" creationId="{376FE6F3-3FE6-F45E-0718-EA60E8EA3FC6}"/>
          </ac:inkMkLst>
        </pc:inkChg>
        <pc:inkChg chg="add del">
          <ac:chgData name="Venkatasubramanian, Mani V." userId="fbe5ce37-0145-4c31-b84a-b36f8beac5f3" providerId="ADAL" clId="{40695BED-C83E-804C-B5D4-BA382369755C}" dt="2023-04-04T15:15:36.995" v="1039"/>
          <ac:inkMkLst>
            <pc:docMk/>
            <pc:sldMk cId="1794343571" sldId="278"/>
            <ac:inkMk id="54" creationId="{6BE35E2A-857E-7B48-5218-47C547A47371}"/>
          </ac:inkMkLst>
        </pc:inkChg>
        <pc:inkChg chg="add del">
          <ac:chgData name="Venkatasubramanian, Mani V." userId="fbe5ce37-0145-4c31-b84a-b36f8beac5f3" providerId="ADAL" clId="{40695BED-C83E-804C-B5D4-BA382369755C}" dt="2023-04-04T15:15:36.995" v="1039"/>
          <ac:inkMkLst>
            <pc:docMk/>
            <pc:sldMk cId="1794343571" sldId="278"/>
            <ac:inkMk id="55" creationId="{626EF975-615A-62B8-381D-47D65EC9F97E}"/>
          </ac:inkMkLst>
        </pc:inkChg>
        <pc:inkChg chg="add del">
          <ac:chgData name="Venkatasubramanian, Mani V." userId="fbe5ce37-0145-4c31-b84a-b36f8beac5f3" providerId="ADAL" clId="{40695BED-C83E-804C-B5D4-BA382369755C}" dt="2023-04-04T15:15:36.995" v="1039"/>
          <ac:inkMkLst>
            <pc:docMk/>
            <pc:sldMk cId="1794343571" sldId="278"/>
            <ac:inkMk id="56" creationId="{A4140C61-E757-F718-A648-298AF68DC5AC}"/>
          </ac:inkMkLst>
        </pc:inkChg>
        <pc:inkChg chg="add del">
          <ac:chgData name="Venkatasubramanian, Mani V." userId="fbe5ce37-0145-4c31-b84a-b36f8beac5f3" providerId="ADAL" clId="{40695BED-C83E-804C-B5D4-BA382369755C}" dt="2023-04-04T15:15:36.995" v="1039"/>
          <ac:inkMkLst>
            <pc:docMk/>
            <pc:sldMk cId="1794343571" sldId="278"/>
            <ac:inkMk id="57" creationId="{4124EC24-4799-30BD-1C07-76D347E7FF38}"/>
          </ac:inkMkLst>
        </pc:inkChg>
        <pc:inkChg chg="add reco">
          <ac:chgData name="Venkatasubramanian, Mani V." userId="fbe5ce37-0145-4c31-b84a-b36f8beac5f3" providerId="ADAL" clId="{40695BED-C83E-804C-B5D4-BA382369755C}" dt="2023-04-04T15:15:36.995" v="1039"/>
          <ac:inkMkLst>
            <pc:docMk/>
            <pc:sldMk cId="1794343571" sldId="278"/>
            <ac:inkMk id="58" creationId="{EA36D2C5-1FC8-106B-B7FD-928D5185FB8D}"/>
          </ac:inkMkLst>
        </pc:inkChg>
        <pc:inkChg chg="add del">
          <ac:chgData name="Venkatasubramanian, Mani V." userId="fbe5ce37-0145-4c31-b84a-b36f8beac5f3" providerId="ADAL" clId="{40695BED-C83E-804C-B5D4-BA382369755C}" dt="2023-04-04T15:15:50.710" v="1070"/>
          <ac:inkMkLst>
            <pc:docMk/>
            <pc:sldMk cId="1794343571" sldId="278"/>
            <ac:inkMk id="59" creationId="{C6134298-BC0F-8D22-A642-B9D7B7F11722}"/>
          </ac:inkMkLst>
        </pc:inkChg>
        <pc:inkChg chg="add del">
          <ac:chgData name="Venkatasubramanian, Mani V." userId="fbe5ce37-0145-4c31-b84a-b36f8beac5f3" providerId="ADAL" clId="{40695BED-C83E-804C-B5D4-BA382369755C}" dt="2023-04-04T15:15:50.710" v="1070"/>
          <ac:inkMkLst>
            <pc:docMk/>
            <pc:sldMk cId="1794343571" sldId="278"/>
            <ac:inkMk id="60" creationId="{C5ED07B4-1C39-CB2C-614B-138228A4B363}"/>
          </ac:inkMkLst>
        </pc:inkChg>
        <pc:inkChg chg="add del">
          <ac:chgData name="Venkatasubramanian, Mani V." userId="fbe5ce37-0145-4c31-b84a-b36f8beac5f3" providerId="ADAL" clId="{40695BED-C83E-804C-B5D4-BA382369755C}" dt="2023-04-04T15:15:50.710" v="1070"/>
          <ac:inkMkLst>
            <pc:docMk/>
            <pc:sldMk cId="1794343571" sldId="278"/>
            <ac:inkMk id="61" creationId="{8C865E18-09C8-E7D5-55F1-4B8F7574BA6D}"/>
          </ac:inkMkLst>
        </pc:inkChg>
        <pc:inkChg chg="add del">
          <ac:chgData name="Venkatasubramanian, Mani V." userId="fbe5ce37-0145-4c31-b84a-b36f8beac5f3" providerId="ADAL" clId="{40695BED-C83E-804C-B5D4-BA382369755C}" dt="2023-04-04T15:15:50.710" v="1070"/>
          <ac:inkMkLst>
            <pc:docMk/>
            <pc:sldMk cId="1794343571" sldId="278"/>
            <ac:inkMk id="62" creationId="{3EF5925D-0AA0-4607-9CCA-37E341F1194C}"/>
          </ac:inkMkLst>
        </pc:inkChg>
        <pc:inkChg chg="add del">
          <ac:chgData name="Venkatasubramanian, Mani V." userId="fbe5ce37-0145-4c31-b84a-b36f8beac5f3" providerId="ADAL" clId="{40695BED-C83E-804C-B5D4-BA382369755C}" dt="2023-04-04T15:15:50.710" v="1070"/>
          <ac:inkMkLst>
            <pc:docMk/>
            <pc:sldMk cId="1794343571" sldId="278"/>
            <ac:inkMk id="63" creationId="{9525419E-E37B-2B0B-E995-73668F2EA305}"/>
          </ac:inkMkLst>
        </pc:inkChg>
        <pc:inkChg chg="add del">
          <ac:chgData name="Venkatasubramanian, Mani V." userId="fbe5ce37-0145-4c31-b84a-b36f8beac5f3" providerId="ADAL" clId="{40695BED-C83E-804C-B5D4-BA382369755C}" dt="2023-04-04T15:15:50.710" v="1070"/>
          <ac:inkMkLst>
            <pc:docMk/>
            <pc:sldMk cId="1794343571" sldId="278"/>
            <ac:inkMk id="64" creationId="{F3163D68-0C7C-C989-E5E5-C44BEB1DE516}"/>
          </ac:inkMkLst>
        </pc:inkChg>
        <pc:inkChg chg="add del">
          <ac:chgData name="Venkatasubramanian, Mani V." userId="fbe5ce37-0145-4c31-b84a-b36f8beac5f3" providerId="ADAL" clId="{40695BED-C83E-804C-B5D4-BA382369755C}" dt="2023-04-04T15:15:50.710" v="1070"/>
          <ac:inkMkLst>
            <pc:docMk/>
            <pc:sldMk cId="1794343571" sldId="278"/>
            <ac:inkMk id="65" creationId="{9EE55AA3-B3ED-507B-6D3B-47EAF65157A5}"/>
          </ac:inkMkLst>
        </pc:inkChg>
        <pc:inkChg chg="add del">
          <ac:chgData name="Venkatasubramanian, Mani V." userId="fbe5ce37-0145-4c31-b84a-b36f8beac5f3" providerId="ADAL" clId="{40695BED-C83E-804C-B5D4-BA382369755C}" dt="2023-04-04T15:15:50.710" v="1070"/>
          <ac:inkMkLst>
            <pc:docMk/>
            <pc:sldMk cId="1794343571" sldId="278"/>
            <ac:inkMk id="66" creationId="{1C53A42F-3162-2049-DA8F-0B8BA3A12364}"/>
          </ac:inkMkLst>
        </pc:inkChg>
        <pc:inkChg chg="add del">
          <ac:chgData name="Venkatasubramanian, Mani V." userId="fbe5ce37-0145-4c31-b84a-b36f8beac5f3" providerId="ADAL" clId="{40695BED-C83E-804C-B5D4-BA382369755C}" dt="2023-04-04T15:15:50.710" v="1070"/>
          <ac:inkMkLst>
            <pc:docMk/>
            <pc:sldMk cId="1794343571" sldId="278"/>
            <ac:inkMk id="67" creationId="{2A3FBACB-111E-97EC-8F55-AA5BFF7B6C69}"/>
          </ac:inkMkLst>
        </pc:inkChg>
        <pc:inkChg chg="add del">
          <ac:chgData name="Venkatasubramanian, Mani V." userId="fbe5ce37-0145-4c31-b84a-b36f8beac5f3" providerId="ADAL" clId="{40695BED-C83E-804C-B5D4-BA382369755C}" dt="2023-04-04T15:15:50.710" v="1070"/>
          <ac:inkMkLst>
            <pc:docMk/>
            <pc:sldMk cId="1794343571" sldId="278"/>
            <ac:inkMk id="68" creationId="{AFB6CA3E-1868-7243-3B2A-C1239B5974C6}"/>
          </ac:inkMkLst>
        </pc:inkChg>
        <pc:inkChg chg="add del">
          <ac:chgData name="Venkatasubramanian, Mani V." userId="fbe5ce37-0145-4c31-b84a-b36f8beac5f3" providerId="ADAL" clId="{40695BED-C83E-804C-B5D4-BA382369755C}" dt="2023-04-04T15:15:50.710" v="1070"/>
          <ac:inkMkLst>
            <pc:docMk/>
            <pc:sldMk cId="1794343571" sldId="278"/>
            <ac:inkMk id="69" creationId="{E22251D0-9B51-0C0C-28BD-CB83CF03EB51}"/>
          </ac:inkMkLst>
        </pc:inkChg>
        <pc:inkChg chg="add del">
          <ac:chgData name="Venkatasubramanian, Mani V." userId="fbe5ce37-0145-4c31-b84a-b36f8beac5f3" providerId="ADAL" clId="{40695BED-C83E-804C-B5D4-BA382369755C}" dt="2023-04-04T15:15:50.710" v="1070"/>
          <ac:inkMkLst>
            <pc:docMk/>
            <pc:sldMk cId="1794343571" sldId="278"/>
            <ac:inkMk id="70" creationId="{7DAF86E6-BDE5-42F6-3CC4-A16793CDFA9D}"/>
          </ac:inkMkLst>
        </pc:inkChg>
        <pc:inkChg chg="add del">
          <ac:chgData name="Venkatasubramanian, Mani V." userId="fbe5ce37-0145-4c31-b84a-b36f8beac5f3" providerId="ADAL" clId="{40695BED-C83E-804C-B5D4-BA382369755C}" dt="2023-04-04T15:15:50.710" v="1070"/>
          <ac:inkMkLst>
            <pc:docMk/>
            <pc:sldMk cId="1794343571" sldId="278"/>
            <ac:inkMk id="71" creationId="{7B3B3D50-7C33-20AB-DBC1-2CF283BA7041}"/>
          </ac:inkMkLst>
        </pc:inkChg>
        <pc:inkChg chg="add del">
          <ac:chgData name="Venkatasubramanian, Mani V." userId="fbe5ce37-0145-4c31-b84a-b36f8beac5f3" providerId="ADAL" clId="{40695BED-C83E-804C-B5D4-BA382369755C}" dt="2023-04-04T15:15:50.710" v="1070"/>
          <ac:inkMkLst>
            <pc:docMk/>
            <pc:sldMk cId="1794343571" sldId="278"/>
            <ac:inkMk id="72" creationId="{E12713FD-8E63-01EC-905C-B8CE6DE40B16}"/>
          </ac:inkMkLst>
        </pc:inkChg>
        <pc:inkChg chg="add del">
          <ac:chgData name="Venkatasubramanian, Mani V." userId="fbe5ce37-0145-4c31-b84a-b36f8beac5f3" providerId="ADAL" clId="{40695BED-C83E-804C-B5D4-BA382369755C}" dt="2023-04-04T15:15:50.710" v="1070"/>
          <ac:inkMkLst>
            <pc:docMk/>
            <pc:sldMk cId="1794343571" sldId="278"/>
            <ac:inkMk id="73" creationId="{554A832D-1532-49CD-48E5-491601BF853A}"/>
          </ac:inkMkLst>
        </pc:inkChg>
        <pc:inkChg chg="add del">
          <ac:chgData name="Venkatasubramanian, Mani V." userId="fbe5ce37-0145-4c31-b84a-b36f8beac5f3" providerId="ADAL" clId="{40695BED-C83E-804C-B5D4-BA382369755C}" dt="2023-04-04T15:15:50.710" v="1070"/>
          <ac:inkMkLst>
            <pc:docMk/>
            <pc:sldMk cId="1794343571" sldId="278"/>
            <ac:inkMk id="74" creationId="{96A29322-70EF-8DAF-CDA9-305496BEADC1}"/>
          </ac:inkMkLst>
        </pc:inkChg>
        <pc:inkChg chg="add del">
          <ac:chgData name="Venkatasubramanian, Mani V." userId="fbe5ce37-0145-4c31-b84a-b36f8beac5f3" providerId="ADAL" clId="{40695BED-C83E-804C-B5D4-BA382369755C}" dt="2023-04-04T15:15:50.710" v="1070"/>
          <ac:inkMkLst>
            <pc:docMk/>
            <pc:sldMk cId="1794343571" sldId="278"/>
            <ac:inkMk id="75" creationId="{F6E284E7-B9E6-660D-CDB0-D32FD6695996}"/>
          </ac:inkMkLst>
        </pc:inkChg>
        <pc:inkChg chg="add del">
          <ac:chgData name="Venkatasubramanian, Mani V." userId="fbe5ce37-0145-4c31-b84a-b36f8beac5f3" providerId="ADAL" clId="{40695BED-C83E-804C-B5D4-BA382369755C}" dt="2023-04-04T15:15:50.710" v="1070"/>
          <ac:inkMkLst>
            <pc:docMk/>
            <pc:sldMk cId="1794343571" sldId="278"/>
            <ac:inkMk id="76" creationId="{C663C219-19A5-3087-A3FA-1DBA1031FDB7}"/>
          </ac:inkMkLst>
        </pc:inkChg>
        <pc:inkChg chg="add del">
          <ac:chgData name="Venkatasubramanian, Mani V." userId="fbe5ce37-0145-4c31-b84a-b36f8beac5f3" providerId="ADAL" clId="{40695BED-C83E-804C-B5D4-BA382369755C}" dt="2023-04-04T15:15:50.710" v="1070"/>
          <ac:inkMkLst>
            <pc:docMk/>
            <pc:sldMk cId="1794343571" sldId="278"/>
            <ac:inkMk id="77" creationId="{4AD6F161-D607-DAE7-C73F-68EE426BEE5A}"/>
          </ac:inkMkLst>
        </pc:inkChg>
        <pc:inkChg chg="add del">
          <ac:chgData name="Venkatasubramanian, Mani V." userId="fbe5ce37-0145-4c31-b84a-b36f8beac5f3" providerId="ADAL" clId="{40695BED-C83E-804C-B5D4-BA382369755C}" dt="2023-04-04T15:15:50.710" v="1070"/>
          <ac:inkMkLst>
            <pc:docMk/>
            <pc:sldMk cId="1794343571" sldId="278"/>
            <ac:inkMk id="78" creationId="{868049D9-0C2D-29F2-B603-2D799000193A}"/>
          </ac:inkMkLst>
        </pc:inkChg>
        <pc:inkChg chg="add del">
          <ac:chgData name="Venkatasubramanian, Mani V." userId="fbe5ce37-0145-4c31-b84a-b36f8beac5f3" providerId="ADAL" clId="{40695BED-C83E-804C-B5D4-BA382369755C}" dt="2023-04-04T15:15:50.710" v="1070"/>
          <ac:inkMkLst>
            <pc:docMk/>
            <pc:sldMk cId="1794343571" sldId="278"/>
            <ac:inkMk id="79" creationId="{217F5048-2243-7057-54B3-F2B27E362DFC}"/>
          </ac:inkMkLst>
        </pc:inkChg>
        <pc:inkChg chg="add del">
          <ac:chgData name="Venkatasubramanian, Mani V." userId="fbe5ce37-0145-4c31-b84a-b36f8beac5f3" providerId="ADAL" clId="{40695BED-C83E-804C-B5D4-BA382369755C}" dt="2023-04-04T15:15:50.710" v="1070"/>
          <ac:inkMkLst>
            <pc:docMk/>
            <pc:sldMk cId="1794343571" sldId="278"/>
            <ac:inkMk id="80" creationId="{54F1B782-6EA7-2EFE-C18C-B9CCF52B7EF2}"/>
          </ac:inkMkLst>
        </pc:inkChg>
        <pc:inkChg chg="add del">
          <ac:chgData name="Venkatasubramanian, Mani V." userId="fbe5ce37-0145-4c31-b84a-b36f8beac5f3" providerId="ADAL" clId="{40695BED-C83E-804C-B5D4-BA382369755C}" dt="2023-04-04T15:15:50.710" v="1070"/>
          <ac:inkMkLst>
            <pc:docMk/>
            <pc:sldMk cId="1794343571" sldId="278"/>
            <ac:inkMk id="81" creationId="{AD0E4707-5BD6-B767-01E2-E5B3AEADB26B}"/>
          </ac:inkMkLst>
        </pc:inkChg>
        <pc:inkChg chg="add del">
          <ac:chgData name="Venkatasubramanian, Mani V." userId="fbe5ce37-0145-4c31-b84a-b36f8beac5f3" providerId="ADAL" clId="{40695BED-C83E-804C-B5D4-BA382369755C}" dt="2023-04-04T15:15:50.710" v="1070"/>
          <ac:inkMkLst>
            <pc:docMk/>
            <pc:sldMk cId="1794343571" sldId="278"/>
            <ac:inkMk id="82" creationId="{CF69E087-B66E-6B14-434B-046E1BABD84D}"/>
          </ac:inkMkLst>
        </pc:inkChg>
        <pc:inkChg chg="add del">
          <ac:chgData name="Venkatasubramanian, Mani V." userId="fbe5ce37-0145-4c31-b84a-b36f8beac5f3" providerId="ADAL" clId="{40695BED-C83E-804C-B5D4-BA382369755C}" dt="2023-04-04T15:15:50.710" v="1070"/>
          <ac:inkMkLst>
            <pc:docMk/>
            <pc:sldMk cId="1794343571" sldId="278"/>
            <ac:inkMk id="83" creationId="{28CE219B-AF7C-3A19-CBD3-639AF67CD5B1}"/>
          </ac:inkMkLst>
        </pc:inkChg>
        <pc:inkChg chg="add del">
          <ac:chgData name="Venkatasubramanian, Mani V." userId="fbe5ce37-0145-4c31-b84a-b36f8beac5f3" providerId="ADAL" clId="{40695BED-C83E-804C-B5D4-BA382369755C}" dt="2023-04-04T15:15:50.710" v="1070"/>
          <ac:inkMkLst>
            <pc:docMk/>
            <pc:sldMk cId="1794343571" sldId="278"/>
            <ac:inkMk id="84" creationId="{61843CF3-3B25-F3D6-9B4F-BC4EF93D1D18}"/>
          </ac:inkMkLst>
        </pc:inkChg>
        <pc:inkChg chg="add del">
          <ac:chgData name="Venkatasubramanian, Mani V." userId="fbe5ce37-0145-4c31-b84a-b36f8beac5f3" providerId="ADAL" clId="{40695BED-C83E-804C-B5D4-BA382369755C}" dt="2023-04-04T15:15:50.710" v="1070"/>
          <ac:inkMkLst>
            <pc:docMk/>
            <pc:sldMk cId="1794343571" sldId="278"/>
            <ac:inkMk id="85" creationId="{49AA122C-20A7-CDEA-7E63-259DD6F7F282}"/>
          </ac:inkMkLst>
        </pc:inkChg>
        <pc:inkChg chg="add del">
          <ac:chgData name="Venkatasubramanian, Mani V." userId="fbe5ce37-0145-4c31-b84a-b36f8beac5f3" providerId="ADAL" clId="{40695BED-C83E-804C-B5D4-BA382369755C}" dt="2023-04-04T15:15:50.710" v="1070"/>
          <ac:inkMkLst>
            <pc:docMk/>
            <pc:sldMk cId="1794343571" sldId="278"/>
            <ac:inkMk id="86" creationId="{2BC60891-5D9F-5716-7AA6-9F0537CCB3C3}"/>
          </ac:inkMkLst>
        </pc:inkChg>
        <pc:inkChg chg="add del">
          <ac:chgData name="Venkatasubramanian, Mani V." userId="fbe5ce37-0145-4c31-b84a-b36f8beac5f3" providerId="ADAL" clId="{40695BED-C83E-804C-B5D4-BA382369755C}" dt="2023-04-04T15:15:50.710" v="1070"/>
          <ac:inkMkLst>
            <pc:docMk/>
            <pc:sldMk cId="1794343571" sldId="278"/>
            <ac:inkMk id="87" creationId="{E0B272EF-E96F-2286-9DA5-C99762440598}"/>
          </ac:inkMkLst>
        </pc:inkChg>
        <pc:inkChg chg="add del">
          <ac:chgData name="Venkatasubramanian, Mani V." userId="fbe5ce37-0145-4c31-b84a-b36f8beac5f3" providerId="ADAL" clId="{40695BED-C83E-804C-B5D4-BA382369755C}" dt="2023-04-04T15:15:50.710" v="1070"/>
          <ac:inkMkLst>
            <pc:docMk/>
            <pc:sldMk cId="1794343571" sldId="278"/>
            <ac:inkMk id="88" creationId="{152DCA8D-BCF3-6BF6-CE64-E00BF19397CF}"/>
          </ac:inkMkLst>
        </pc:inkChg>
        <pc:inkChg chg="add reco">
          <ac:chgData name="Venkatasubramanian, Mani V." userId="fbe5ce37-0145-4c31-b84a-b36f8beac5f3" providerId="ADAL" clId="{40695BED-C83E-804C-B5D4-BA382369755C}" dt="2023-04-04T15:15:50.710" v="1070"/>
          <ac:inkMkLst>
            <pc:docMk/>
            <pc:sldMk cId="1794343571" sldId="278"/>
            <ac:inkMk id="89" creationId="{9CED6989-4B20-BD41-7E1B-A1B22C804500}"/>
          </ac:inkMkLst>
        </pc:inkChg>
        <pc:inkChg chg="add del">
          <ac:chgData name="Venkatasubramanian, Mani V." userId="fbe5ce37-0145-4c31-b84a-b36f8beac5f3" providerId="ADAL" clId="{40695BED-C83E-804C-B5D4-BA382369755C}" dt="2023-04-04T15:15:53.891" v="1074"/>
          <ac:inkMkLst>
            <pc:docMk/>
            <pc:sldMk cId="1794343571" sldId="278"/>
            <ac:inkMk id="90" creationId="{9C143206-6E42-CE82-A0CE-DCD26896BE73}"/>
          </ac:inkMkLst>
        </pc:inkChg>
        <pc:inkChg chg="add del">
          <ac:chgData name="Venkatasubramanian, Mani V." userId="fbe5ce37-0145-4c31-b84a-b36f8beac5f3" providerId="ADAL" clId="{40695BED-C83E-804C-B5D4-BA382369755C}" dt="2023-04-04T15:15:53.891" v="1074"/>
          <ac:inkMkLst>
            <pc:docMk/>
            <pc:sldMk cId="1794343571" sldId="278"/>
            <ac:inkMk id="91" creationId="{FEAFC855-2400-9622-5C80-9C0294C84372}"/>
          </ac:inkMkLst>
        </pc:inkChg>
        <pc:inkChg chg="add del">
          <ac:chgData name="Venkatasubramanian, Mani V." userId="fbe5ce37-0145-4c31-b84a-b36f8beac5f3" providerId="ADAL" clId="{40695BED-C83E-804C-B5D4-BA382369755C}" dt="2023-04-04T15:15:53.891" v="1074"/>
          <ac:inkMkLst>
            <pc:docMk/>
            <pc:sldMk cId="1794343571" sldId="278"/>
            <ac:inkMk id="92" creationId="{040C97E6-954D-6EB8-B0B4-1472D7D2C1DA}"/>
          </ac:inkMkLst>
        </pc:inkChg>
        <pc:inkChg chg="add reco">
          <ac:chgData name="Venkatasubramanian, Mani V." userId="fbe5ce37-0145-4c31-b84a-b36f8beac5f3" providerId="ADAL" clId="{40695BED-C83E-804C-B5D4-BA382369755C}" dt="2023-04-04T15:15:53.891" v="1074"/>
          <ac:inkMkLst>
            <pc:docMk/>
            <pc:sldMk cId="1794343571" sldId="278"/>
            <ac:inkMk id="93" creationId="{582B9FBF-01CC-474D-93A1-98B19FC09257}"/>
          </ac:inkMkLst>
        </pc:inkChg>
        <pc:inkChg chg="add del">
          <ac:chgData name="Venkatasubramanian, Mani V." userId="fbe5ce37-0145-4c31-b84a-b36f8beac5f3" providerId="ADAL" clId="{40695BED-C83E-804C-B5D4-BA382369755C}" dt="2023-04-04T15:16:00.847" v="1086"/>
          <ac:inkMkLst>
            <pc:docMk/>
            <pc:sldMk cId="1794343571" sldId="278"/>
            <ac:inkMk id="94" creationId="{14FAB319-03E2-5423-F1AB-B740023DB0B0}"/>
          </ac:inkMkLst>
        </pc:inkChg>
        <pc:inkChg chg="add del">
          <ac:chgData name="Venkatasubramanian, Mani V." userId="fbe5ce37-0145-4c31-b84a-b36f8beac5f3" providerId="ADAL" clId="{40695BED-C83E-804C-B5D4-BA382369755C}" dt="2023-04-04T15:16:00.847" v="1086"/>
          <ac:inkMkLst>
            <pc:docMk/>
            <pc:sldMk cId="1794343571" sldId="278"/>
            <ac:inkMk id="95" creationId="{4D21ABF2-06B2-8A40-176F-0001417A7237}"/>
          </ac:inkMkLst>
        </pc:inkChg>
        <pc:inkChg chg="add del">
          <ac:chgData name="Venkatasubramanian, Mani V." userId="fbe5ce37-0145-4c31-b84a-b36f8beac5f3" providerId="ADAL" clId="{40695BED-C83E-804C-B5D4-BA382369755C}" dt="2023-04-04T15:16:00.847" v="1086"/>
          <ac:inkMkLst>
            <pc:docMk/>
            <pc:sldMk cId="1794343571" sldId="278"/>
            <ac:inkMk id="96" creationId="{D3FA57B4-3AF7-B87F-EB50-3A25FD83352F}"/>
          </ac:inkMkLst>
        </pc:inkChg>
        <pc:inkChg chg="add del">
          <ac:chgData name="Venkatasubramanian, Mani V." userId="fbe5ce37-0145-4c31-b84a-b36f8beac5f3" providerId="ADAL" clId="{40695BED-C83E-804C-B5D4-BA382369755C}" dt="2023-04-04T15:16:00.847" v="1086"/>
          <ac:inkMkLst>
            <pc:docMk/>
            <pc:sldMk cId="1794343571" sldId="278"/>
            <ac:inkMk id="97" creationId="{66BD0A05-16B7-77E4-79A9-51A3068DBA14}"/>
          </ac:inkMkLst>
        </pc:inkChg>
        <pc:inkChg chg="add del">
          <ac:chgData name="Venkatasubramanian, Mani V." userId="fbe5ce37-0145-4c31-b84a-b36f8beac5f3" providerId="ADAL" clId="{40695BED-C83E-804C-B5D4-BA382369755C}" dt="2023-04-04T15:16:00.847" v="1086"/>
          <ac:inkMkLst>
            <pc:docMk/>
            <pc:sldMk cId="1794343571" sldId="278"/>
            <ac:inkMk id="98" creationId="{A85BDBF0-03A5-30C2-56F4-81C1F5FE4FCB}"/>
          </ac:inkMkLst>
        </pc:inkChg>
        <pc:inkChg chg="add del">
          <ac:chgData name="Venkatasubramanian, Mani V." userId="fbe5ce37-0145-4c31-b84a-b36f8beac5f3" providerId="ADAL" clId="{40695BED-C83E-804C-B5D4-BA382369755C}" dt="2023-04-04T15:16:00.847" v="1086"/>
          <ac:inkMkLst>
            <pc:docMk/>
            <pc:sldMk cId="1794343571" sldId="278"/>
            <ac:inkMk id="99" creationId="{7A8F0F85-EA8B-7BD2-87B4-2A62C5EACE9E}"/>
          </ac:inkMkLst>
        </pc:inkChg>
        <pc:inkChg chg="add del">
          <ac:chgData name="Venkatasubramanian, Mani V." userId="fbe5ce37-0145-4c31-b84a-b36f8beac5f3" providerId="ADAL" clId="{40695BED-C83E-804C-B5D4-BA382369755C}" dt="2023-04-04T15:16:00.847" v="1086"/>
          <ac:inkMkLst>
            <pc:docMk/>
            <pc:sldMk cId="1794343571" sldId="278"/>
            <ac:inkMk id="100" creationId="{7888BEF3-ECD9-A2F0-FA59-8614B64F7058}"/>
          </ac:inkMkLst>
        </pc:inkChg>
        <pc:inkChg chg="add del">
          <ac:chgData name="Venkatasubramanian, Mani V." userId="fbe5ce37-0145-4c31-b84a-b36f8beac5f3" providerId="ADAL" clId="{40695BED-C83E-804C-B5D4-BA382369755C}" dt="2023-04-04T15:16:00.847" v="1086"/>
          <ac:inkMkLst>
            <pc:docMk/>
            <pc:sldMk cId="1794343571" sldId="278"/>
            <ac:inkMk id="101" creationId="{EDB4E8A0-C3AE-D017-590B-213FE32E2E5C}"/>
          </ac:inkMkLst>
        </pc:inkChg>
        <pc:inkChg chg="add del">
          <ac:chgData name="Venkatasubramanian, Mani V." userId="fbe5ce37-0145-4c31-b84a-b36f8beac5f3" providerId="ADAL" clId="{40695BED-C83E-804C-B5D4-BA382369755C}" dt="2023-04-04T15:16:00.847" v="1086"/>
          <ac:inkMkLst>
            <pc:docMk/>
            <pc:sldMk cId="1794343571" sldId="278"/>
            <ac:inkMk id="102" creationId="{3CD2CBD5-52B3-67B6-FCA5-AFA8550181EF}"/>
          </ac:inkMkLst>
        </pc:inkChg>
        <pc:inkChg chg="add del">
          <ac:chgData name="Venkatasubramanian, Mani V." userId="fbe5ce37-0145-4c31-b84a-b36f8beac5f3" providerId="ADAL" clId="{40695BED-C83E-804C-B5D4-BA382369755C}" dt="2023-04-04T15:16:00.847" v="1086"/>
          <ac:inkMkLst>
            <pc:docMk/>
            <pc:sldMk cId="1794343571" sldId="278"/>
            <ac:inkMk id="103" creationId="{78F2E869-66CC-540B-07E3-F69ABB8F7637}"/>
          </ac:inkMkLst>
        </pc:inkChg>
        <pc:inkChg chg="add del">
          <ac:chgData name="Venkatasubramanian, Mani V." userId="fbe5ce37-0145-4c31-b84a-b36f8beac5f3" providerId="ADAL" clId="{40695BED-C83E-804C-B5D4-BA382369755C}" dt="2023-04-04T15:16:00.847" v="1086"/>
          <ac:inkMkLst>
            <pc:docMk/>
            <pc:sldMk cId="1794343571" sldId="278"/>
            <ac:inkMk id="104" creationId="{FAE56A9A-58E9-7DDF-6123-B50B22431C13}"/>
          </ac:inkMkLst>
        </pc:inkChg>
        <pc:inkChg chg="add reco">
          <ac:chgData name="Venkatasubramanian, Mani V." userId="fbe5ce37-0145-4c31-b84a-b36f8beac5f3" providerId="ADAL" clId="{40695BED-C83E-804C-B5D4-BA382369755C}" dt="2023-04-04T15:16:00.847" v="1086"/>
          <ac:inkMkLst>
            <pc:docMk/>
            <pc:sldMk cId="1794343571" sldId="278"/>
            <ac:inkMk id="105" creationId="{381D5C8F-7D23-B30D-69DB-6389DBF67952}"/>
          </ac:inkMkLst>
        </pc:inkChg>
        <pc:inkChg chg="add reco">
          <ac:chgData name="Venkatasubramanian, Mani V." userId="fbe5ce37-0145-4c31-b84a-b36f8beac5f3" providerId="ADAL" clId="{40695BED-C83E-804C-B5D4-BA382369755C}" dt="2023-04-04T15:16:00.847" v="1086"/>
          <ac:inkMkLst>
            <pc:docMk/>
            <pc:sldMk cId="1794343571" sldId="278"/>
            <ac:inkMk id="106" creationId="{16046EB7-46A1-E9DF-A7E5-20010AFE95E3}"/>
          </ac:inkMkLst>
        </pc:inkChg>
        <pc:inkChg chg="add del">
          <ac:chgData name="Venkatasubramanian, Mani V." userId="fbe5ce37-0145-4c31-b84a-b36f8beac5f3" providerId="ADAL" clId="{40695BED-C83E-804C-B5D4-BA382369755C}" dt="2023-04-04T15:16:10" v="1102"/>
          <ac:inkMkLst>
            <pc:docMk/>
            <pc:sldMk cId="1794343571" sldId="278"/>
            <ac:inkMk id="107" creationId="{9CDB32BC-9ED3-B42A-D416-BEDEE6129CC9}"/>
          </ac:inkMkLst>
        </pc:inkChg>
        <pc:inkChg chg="add del">
          <ac:chgData name="Venkatasubramanian, Mani V." userId="fbe5ce37-0145-4c31-b84a-b36f8beac5f3" providerId="ADAL" clId="{40695BED-C83E-804C-B5D4-BA382369755C}" dt="2023-04-04T15:16:10" v="1102"/>
          <ac:inkMkLst>
            <pc:docMk/>
            <pc:sldMk cId="1794343571" sldId="278"/>
            <ac:inkMk id="108" creationId="{A7C7DE44-B45A-FE14-C547-78D70FA014A6}"/>
          </ac:inkMkLst>
        </pc:inkChg>
        <pc:inkChg chg="add del">
          <ac:chgData name="Venkatasubramanian, Mani V." userId="fbe5ce37-0145-4c31-b84a-b36f8beac5f3" providerId="ADAL" clId="{40695BED-C83E-804C-B5D4-BA382369755C}" dt="2023-04-04T15:16:10" v="1102"/>
          <ac:inkMkLst>
            <pc:docMk/>
            <pc:sldMk cId="1794343571" sldId="278"/>
            <ac:inkMk id="109" creationId="{84EBFC0B-23FE-C9D6-3A12-F36657B7A5FE}"/>
          </ac:inkMkLst>
        </pc:inkChg>
        <pc:inkChg chg="add del">
          <ac:chgData name="Venkatasubramanian, Mani V." userId="fbe5ce37-0145-4c31-b84a-b36f8beac5f3" providerId="ADAL" clId="{40695BED-C83E-804C-B5D4-BA382369755C}" dt="2023-04-04T15:16:10" v="1102"/>
          <ac:inkMkLst>
            <pc:docMk/>
            <pc:sldMk cId="1794343571" sldId="278"/>
            <ac:inkMk id="110" creationId="{16D0C9E8-4CC9-0D54-3954-9A4D60ADAB1D}"/>
          </ac:inkMkLst>
        </pc:inkChg>
        <pc:inkChg chg="add del">
          <ac:chgData name="Venkatasubramanian, Mani V." userId="fbe5ce37-0145-4c31-b84a-b36f8beac5f3" providerId="ADAL" clId="{40695BED-C83E-804C-B5D4-BA382369755C}" dt="2023-04-04T15:16:10" v="1102"/>
          <ac:inkMkLst>
            <pc:docMk/>
            <pc:sldMk cId="1794343571" sldId="278"/>
            <ac:inkMk id="111" creationId="{6D75FF0C-4EEF-3F97-577E-7CEAE302F2FA}"/>
          </ac:inkMkLst>
        </pc:inkChg>
        <pc:inkChg chg="add del">
          <ac:chgData name="Venkatasubramanian, Mani V." userId="fbe5ce37-0145-4c31-b84a-b36f8beac5f3" providerId="ADAL" clId="{40695BED-C83E-804C-B5D4-BA382369755C}" dt="2023-04-04T15:16:10" v="1102"/>
          <ac:inkMkLst>
            <pc:docMk/>
            <pc:sldMk cId="1794343571" sldId="278"/>
            <ac:inkMk id="112" creationId="{092BB25D-4868-7FBB-0AC4-09D4FB6B420B}"/>
          </ac:inkMkLst>
        </pc:inkChg>
        <pc:inkChg chg="add del">
          <ac:chgData name="Venkatasubramanian, Mani V." userId="fbe5ce37-0145-4c31-b84a-b36f8beac5f3" providerId="ADAL" clId="{40695BED-C83E-804C-B5D4-BA382369755C}" dt="2023-04-04T15:16:10" v="1102"/>
          <ac:inkMkLst>
            <pc:docMk/>
            <pc:sldMk cId="1794343571" sldId="278"/>
            <ac:inkMk id="113" creationId="{6CFB0632-EC77-6466-3177-C1A84F5BC513}"/>
          </ac:inkMkLst>
        </pc:inkChg>
        <pc:inkChg chg="add del">
          <ac:chgData name="Venkatasubramanian, Mani V." userId="fbe5ce37-0145-4c31-b84a-b36f8beac5f3" providerId="ADAL" clId="{40695BED-C83E-804C-B5D4-BA382369755C}" dt="2023-04-04T15:16:10" v="1102"/>
          <ac:inkMkLst>
            <pc:docMk/>
            <pc:sldMk cId="1794343571" sldId="278"/>
            <ac:inkMk id="114" creationId="{FB522BF6-D25B-D009-AF2D-6F224B91B28C}"/>
          </ac:inkMkLst>
        </pc:inkChg>
        <pc:inkChg chg="add del">
          <ac:chgData name="Venkatasubramanian, Mani V." userId="fbe5ce37-0145-4c31-b84a-b36f8beac5f3" providerId="ADAL" clId="{40695BED-C83E-804C-B5D4-BA382369755C}" dt="2023-04-04T15:16:10" v="1102"/>
          <ac:inkMkLst>
            <pc:docMk/>
            <pc:sldMk cId="1794343571" sldId="278"/>
            <ac:inkMk id="115" creationId="{3C9FD118-E5E0-85C1-BCDF-C61C422F41D3}"/>
          </ac:inkMkLst>
        </pc:inkChg>
        <pc:inkChg chg="add del">
          <ac:chgData name="Venkatasubramanian, Mani V." userId="fbe5ce37-0145-4c31-b84a-b36f8beac5f3" providerId="ADAL" clId="{40695BED-C83E-804C-B5D4-BA382369755C}" dt="2023-04-04T15:16:10" v="1102"/>
          <ac:inkMkLst>
            <pc:docMk/>
            <pc:sldMk cId="1794343571" sldId="278"/>
            <ac:inkMk id="116" creationId="{60B607A1-9CA6-ABFF-249A-26FD8413230A}"/>
          </ac:inkMkLst>
        </pc:inkChg>
        <pc:inkChg chg="add del">
          <ac:chgData name="Venkatasubramanian, Mani V." userId="fbe5ce37-0145-4c31-b84a-b36f8beac5f3" providerId="ADAL" clId="{40695BED-C83E-804C-B5D4-BA382369755C}" dt="2023-04-04T15:16:10" v="1102"/>
          <ac:inkMkLst>
            <pc:docMk/>
            <pc:sldMk cId="1794343571" sldId="278"/>
            <ac:inkMk id="117" creationId="{EA3FE8B4-7CAF-0374-106E-5362B16961AE}"/>
          </ac:inkMkLst>
        </pc:inkChg>
        <pc:inkChg chg="add del">
          <ac:chgData name="Venkatasubramanian, Mani V." userId="fbe5ce37-0145-4c31-b84a-b36f8beac5f3" providerId="ADAL" clId="{40695BED-C83E-804C-B5D4-BA382369755C}" dt="2023-04-04T15:16:10" v="1102"/>
          <ac:inkMkLst>
            <pc:docMk/>
            <pc:sldMk cId="1794343571" sldId="278"/>
            <ac:inkMk id="118" creationId="{5EA8CB94-8A19-C247-C90D-339E782EEB9C}"/>
          </ac:inkMkLst>
        </pc:inkChg>
        <pc:inkChg chg="add del">
          <ac:chgData name="Venkatasubramanian, Mani V." userId="fbe5ce37-0145-4c31-b84a-b36f8beac5f3" providerId="ADAL" clId="{40695BED-C83E-804C-B5D4-BA382369755C}" dt="2023-04-04T15:16:10" v="1102"/>
          <ac:inkMkLst>
            <pc:docMk/>
            <pc:sldMk cId="1794343571" sldId="278"/>
            <ac:inkMk id="119" creationId="{9EA178E8-72F6-0EEE-D24C-2F09FCC47C85}"/>
          </ac:inkMkLst>
        </pc:inkChg>
        <pc:inkChg chg="add del">
          <ac:chgData name="Venkatasubramanian, Mani V." userId="fbe5ce37-0145-4c31-b84a-b36f8beac5f3" providerId="ADAL" clId="{40695BED-C83E-804C-B5D4-BA382369755C}" dt="2023-04-04T15:16:10" v="1102"/>
          <ac:inkMkLst>
            <pc:docMk/>
            <pc:sldMk cId="1794343571" sldId="278"/>
            <ac:inkMk id="120" creationId="{38261DCA-A2E4-3400-D6F7-0B6840E3766E}"/>
          </ac:inkMkLst>
        </pc:inkChg>
        <pc:inkChg chg="add del">
          <ac:chgData name="Venkatasubramanian, Mani V." userId="fbe5ce37-0145-4c31-b84a-b36f8beac5f3" providerId="ADAL" clId="{40695BED-C83E-804C-B5D4-BA382369755C}" dt="2023-04-04T15:16:10" v="1102"/>
          <ac:inkMkLst>
            <pc:docMk/>
            <pc:sldMk cId="1794343571" sldId="278"/>
            <ac:inkMk id="121" creationId="{B54DAA0E-5F77-4201-B181-E19BF8BB9522}"/>
          </ac:inkMkLst>
        </pc:inkChg>
        <pc:inkChg chg="add reco">
          <ac:chgData name="Venkatasubramanian, Mani V." userId="fbe5ce37-0145-4c31-b84a-b36f8beac5f3" providerId="ADAL" clId="{40695BED-C83E-804C-B5D4-BA382369755C}" dt="2023-04-04T15:16:10" v="1102"/>
          <ac:inkMkLst>
            <pc:docMk/>
            <pc:sldMk cId="1794343571" sldId="278"/>
            <ac:inkMk id="122" creationId="{650110C8-4811-175A-7C62-3596637B63B0}"/>
          </ac:inkMkLst>
        </pc:inkChg>
        <pc:inkChg chg="add reco">
          <ac:chgData name="Venkatasubramanian, Mani V." userId="fbe5ce37-0145-4c31-b84a-b36f8beac5f3" providerId="ADAL" clId="{40695BED-C83E-804C-B5D4-BA382369755C}" dt="2023-04-04T15:16:10" v="1102"/>
          <ac:inkMkLst>
            <pc:docMk/>
            <pc:sldMk cId="1794343571" sldId="278"/>
            <ac:inkMk id="123" creationId="{9E9C1BC1-A1ED-8042-9F18-F792AA748830}"/>
          </ac:inkMkLst>
        </pc:inkChg>
        <pc:inkChg chg="add reco">
          <ac:chgData name="Venkatasubramanian, Mani V." userId="fbe5ce37-0145-4c31-b84a-b36f8beac5f3" providerId="ADAL" clId="{40695BED-C83E-804C-B5D4-BA382369755C}" dt="2023-04-04T15:16:10" v="1102"/>
          <ac:inkMkLst>
            <pc:docMk/>
            <pc:sldMk cId="1794343571" sldId="278"/>
            <ac:inkMk id="124" creationId="{80AE5512-66FA-9287-0448-398E1694B867}"/>
          </ac:inkMkLst>
        </pc:inkChg>
        <pc:inkChg chg="add del">
          <ac:chgData name="Venkatasubramanian, Mani V." userId="fbe5ce37-0145-4c31-b84a-b36f8beac5f3" providerId="ADAL" clId="{40695BED-C83E-804C-B5D4-BA382369755C}" dt="2023-04-04T15:16:13.847" v="1109"/>
          <ac:inkMkLst>
            <pc:docMk/>
            <pc:sldMk cId="1794343571" sldId="278"/>
            <ac:inkMk id="125" creationId="{01A2E9D0-24F0-6C1D-959A-E6A7CB58B2EE}"/>
          </ac:inkMkLst>
        </pc:inkChg>
        <pc:inkChg chg="add del">
          <ac:chgData name="Venkatasubramanian, Mani V." userId="fbe5ce37-0145-4c31-b84a-b36f8beac5f3" providerId="ADAL" clId="{40695BED-C83E-804C-B5D4-BA382369755C}" dt="2023-04-04T15:16:13.847" v="1109"/>
          <ac:inkMkLst>
            <pc:docMk/>
            <pc:sldMk cId="1794343571" sldId="278"/>
            <ac:inkMk id="126" creationId="{5B368DCB-DB1B-C83D-9AB8-2EAD91E13CDA}"/>
          </ac:inkMkLst>
        </pc:inkChg>
        <pc:inkChg chg="add del">
          <ac:chgData name="Venkatasubramanian, Mani V." userId="fbe5ce37-0145-4c31-b84a-b36f8beac5f3" providerId="ADAL" clId="{40695BED-C83E-804C-B5D4-BA382369755C}" dt="2023-04-04T15:16:13.847" v="1109"/>
          <ac:inkMkLst>
            <pc:docMk/>
            <pc:sldMk cId="1794343571" sldId="278"/>
            <ac:inkMk id="127" creationId="{E8634581-FFEA-F9A5-8D41-4DFA6ED39FB4}"/>
          </ac:inkMkLst>
        </pc:inkChg>
        <pc:inkChg chg="add del">
          <ac:chgData name="Venkatasubramanian, Mani V." userId="fbe5ce37-0145-4c31-b84a-b36f8beac5f3" providerId="ADAL" clId="{40695BED-C83E-804C-B5D4-BA382369755C}" dt="2023-04-04T15:16:13.847" v="1109"/>
          <ac:inkMkLst>
            <pc:docMk/>
            <pc:sldMk cId="1794343571" sldId="278"/>
            <ac:inkMk id="128" creationId="{D80CBBA4-E5CB-F525-897C-DCF43C804788}"/>
          </ac:inkMkLst>
        </pc:inkChg>
        <pc:inkChg chg="add del">
          <ac:chgData name="Venkatasubramanian, Mani V." userId="fbe5ce37-0145-4c31-b84a-b36f8beac5f3" providerId="ADAL" clId="{40695BED-C83E-804C-B5D4-BA382369755C}" dt="2023-04-04T15:16:13.847" v="1109"/>
          <ac:inkMkLst>
            <pc:docMk/>
            <pc:sldMk cId="1794343571" sldId="278"/>
            <ac:inkMk id="129" creationId="{3FB1E9E3-7A67-F296-B6B4-CCA4A00A40D5}"/>
          </ac:inkMkLst>
        </pc:inkChg>
        <pc:inkChg chg="add del">
          <ac:chgData name="Venkatasubramanian, Mani V." userId="fbe5ce37-0145-4c31-b84a-b36f8beac5f3" providerId="ADAL" clId="{40695BED-C83E-804C-B5D4-BA382369755C}" dt="2023-04-04T15:16:13.847" v="1109"/>
          <ac:inkMkLst>
            <pc:docMk/>
            <pc:sldMk cId="1794343571" sldId="278"/>
            <ac:inkMk id="130" creationId="{B918A132-C85D-905F-9F8A-92B464DF0E17}"/>
          </ac:inkMkLst>
        </pc:inkChg>
        <pc:inkChg chg="add reco">
          <ac:chgData name="Venkatasubramanian, Mani V." userId="fbe5ce37-0145-4c31-b84a-b36f8beac5f3" providerId="ADAL" clId="{40695BED-C83E-804C-B5D4-BA382369755C}" dt="2023-04-04T15:16:13.847" v="1109"/>
          <ac:inkMkLst>
            <pc:docMk/>
            <pc:sldMk cId="1794343571" sldId="278"/>
            <ac:inkMk id="131" creationId="{717F93D3-C144-66AA-02ED-ABA37E7364D6}"/>
          </ac:inkMkLst>
        </pc:inkChg>
        <pc:inkChg chg="add del">
          <ac:chgData name="Venkatasubramanian, Mani V." userId="fbe5ce37-0145-4c31-b84a-b36f8beac5f3" providerId="ADAL" clId="{40695BED-C83E-804C-B5D4-BA382369755C}" dt="2023-04-04T15:17:15.614" v="1136"/>
          <ac:inkMkLst>
            <pc:docMk/>
            <pc:sldMk cId="1794343571" sldId="278"/>
            <ac:inkMk id="132" creationId="{042B7F3F-3602-DC30-D62B-A92568ADD37B}"/>
          </ac:inkMkLst>
        </pc:inkChg>
        <pc:inkChg chg="add del">
          <ac:chgData name="Venkatasubramanian, Mani V." userId="fbe5ce37-0145-4c31-b84a-b36f8beac5f3" providerId="ADAL" clId="{40695BED-C83E-804C-B5D4-BA382369755C}" dt="2023-04-04T15:17:15.614" v="1136"/>
          <ac:inkMkLst>
            <pc:docMk/>
            <pc:sldMk cId="1794343571" sldId="278"/>
            <ac:inkMk id="133" creationId="{BA1ED791-0A93-5C9E-FB3D-87293AAB9C87}"/>
          </ac:inkMkLst>
        </pc:inkChg>
        <pc:inkChg chg="add del">
          <ac:chgData name="Venkatasubramanian, Mani V." userId="fbe5ce37-0145-4c31-b84a-b36f8beac5f3" providerId="ADAL" clId="{40695BED-C83E-804C-B5D4-BA382369755C}" dt="2023-04-04T15:17:15.614" v="1136"/>
          <ac:inkMkLst>
            <pc:docMk/>
            <pc:sldMk cId="1794343571" sldId="278"/>
            <ac:inkMk id="134" creationId="{32AC6C39-4768-53DB-3D0F-E06080AC3453}"/>
          </ac:inkMkLst>
        </pc:inkChg>
        <pc:inkChg chg="add del">
          <ac:chgData name="Venkatasubramanian, Mani V." userId="fbe5ce37-0145-4c31-b84a-b36f8beac5f3" providerId="ADAL" clId="{40695BED-C83E-804C-B5D4-BA382369755C}" dt="2023-04-04T15:17:15.614" v="1136"/>
          <ac:inkMkLst>
            <pc:docMk/>
            <pc:sldMk cId="1794343571" sldId="278"/>
            <ac:inkMk id="135" creationId="{2D74F471-8D49-22EB-C0D0-A015E88CC90D}"/>
          </ac:inkMkLst>
        </pc:inkChg>
        <pc:inkChg chg="add del">
          <ac:chgData name="Venkatasubramanian, Mani V." userId="fbe5ce37-0145-4c31-b84a-b36f8beac5f3" providerId="ADAL" clId="{40695BED-C83E-804C-B5D4-BA382369755C}" dt="2023-04-04T15:17:15.614" v="1136"/>
          <ac:inkMkLst>
            <pc:docMk/>
            <pc:sldMk cId="1794343571" sldId="278"/>
            <ac:inkMk id="136" creationId="{9D2AE6EF-0ED6-4E78-09B0-B63AABF1DA4C}"/>
          </ac:inkMkLst>
        </pc:inkChg>
        <pc:inkChg chg="add del">
          <ac:chgData name="Venkatasubramanian, Mani V." userId="fbe5ce37-0145-4c31-b84a-b36f8beac5f3" providerId="ADAL" clId="{40695BED-C83E-804C-B5D4-BA382369755C}" dt="2023-04-04T15:17:15.614" v="1136"/>
          <ac:inkMkLst>
            <pc:docMk/>
            <pc:sldMk cId="1794343571" sldId="278"/>
            <ac:inkMk id="137" creationId="{793CC46D-579E-350C-2B82-4EC8BB3E1D12}"/>
          </ac:inkMkLst>
        </pc:inkChg>
        <pc:inkChg chg="add del">
          <ac:chgData name="Venkatasubramanian, Mani V." userId="fbe5ce37-0145-4c31-b84a-b36f8beac5f3" providerId="ADAL" clId="{40695BED-C83E-804C-B5D4-BA382369755C}" dt="2023-04-04T15:17:15.614" v="1136"/>
          <ac:inkMkLst>
            <pc:docMk/>
            <pc:sldMk cId="1794343571" sldId="278"/>
            <ac:inkMk id="138" creationId="{769BC35C-44A7-DC76-4E34-D7579C288727}"/>
          </ac:inkMkLst>
        </pc:inkChg>
        <pc:inkChg chg="add del">
          <ac:chgData name="Venkatasubramanian, Mani V." userId="fbe5ce37-0145-4c31-b84a-b36f8beac5f3" providerId="ADAL" clId="{40695BED-C83E-804C-B5D4-BA382369755C}" dt="2023-04-04T15:17:15.614" v="1136"/>
          <ac:inkMkLst>
            <pc:docMk/>
            <pc:sldMk cId="1794343571" sldId="278"/>
            <ac:inkMk id="139" creationId="{AF422DB9-1158-139F-A68D-5CDFEBF64330}"/>
          </ac:inkMkLst>
        </pc:inkChg>
        <pc:inkChg chg="add del">
          <ac:chgData name="Venkatasubramanian, Mani V." userId="fbe5ce37-0145-4c31-b84a-b36f8beac5f3" providerId="ADAL" clId="{40695BED-C83E-804C-B5D4-BA382369755C}" dt="2023-04-04T15:17:15.614" v="1136"/>
          <ac:inkMkLst>
            <pc:docMk/>
            <pc:sldMk cId="1794343571" sldId="278"/>
            <ac:inkMk id="140" creationId="{9CBDE9CE-9F14-175F-29B3-96609F0DACEB}"/>
          </ac:inkMkLst>
        </pc:inkChg>
        <pc:inkChg chg="add del">
          <ac:chgData name="Venkatasubramanian, Mani V." userId="fbe5ce37-0145-4c31-b84a-b36f8beac5f3" providerId="ADAL" clId="{40695BED-C83E-804C-B5D4-BA382369755C}" dt="2023-04-04T15:17:15.614" v="1136"/>
          <ac:inkMkLst>
            <pc:docMk/>
            <pc:sldMk cId="1794343571" sldId="278"/>
            <ac:inkMk id="141" creationId="{EB255233-2960-8D7E-E1A7-EEB23C467D4D}"/>
          </ac:inkMkLst>
        </pc:inkChg>
        <pc:inkChg chg="add del">
          <ac:chgData name="Venkatasubramanian, Mani V." userId="fbe5ce37-0145-4c31-b84a-b36f8beac5f3" providerId="ADAL" clId="{40695BED-C83E-804C-B5D4-BA382369755C}" dt="2023-04-04T15:17:15.614" v="1136"/>
          <ac:inkMkLst>
            <pc:docMk/>
            <pc:sldMk cId="1794343571" sldId="278"/>
            <ac:inkMk id="142" creationId="{587EC173-9E41-BD07-475F-EE401113EBF4}"/>
          </ac:inkMkLst>
        </pc:inkChg>
        <pc:inkChg chg="add del">
          <ac:chgData name="Venkatasubramanian, Mani V." userId="fbe5ce37-0145-4c31-b84a-b36f8beac5f3" providerId="ADAL" clId="{40695BED-C83E-804C-B5D4-BA382369755C}" dt="2023-04-04T15:17:15.614" v="1136"/>
          <ac:inkMkLst>
            <pc:docMk/>
            <pc:sldMk cId="1794343571" sldId="278"/>
            <ac:inkMk id="143" creationId="{53CF4DE1-B2F2-C857-2906-04E02B390BA6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44" creationId="{EF008D86-7332-3576-85B8-574667D628D1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45" creationId="{13F94B69-9CB6-060A-9518-1CC9DA26ABC0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46" creationId="{209E6DB1-4C23-D92E-850D-84972D554001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47" creationId="{C608650C-495A-8A6C-11CF-CABA77CFEF6F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48" creationId="{A5D5FEF0-E7A1-7C6F-4753-17D7BC71781A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49" creationId="{A5922DE8-E1B6-B8ED-2124-3F5A5A780542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50" creationId="{7CD6C3CF-0475-4E55-0218-3B749B0D162F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51" creationId="{FC097011-AF7F-E004-83BA-ADECAD2BB561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52" creationId="{FFAC81F0-CB0D-2004-47AC-2D74DE8CA13C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53" creationId="{0BD87C10-FBC8-8FBE-2202-B58974CEDFD8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54" creationId="{51D644CE-8205-8DB3-E068-27C48CF2B4B4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55" creationId="{52D58C35-43AC-76D8-62C8-D54CEEE1DAAD}"/>
          </ac:inkMkLst>
        </pc:inkChg>
        <pc:inkChg chg="add del">
          <ac:chgData name="Venkatasubramanian, Mani V." userId="fbe5ce37-0145-4c31-b84a-b36f8beac5f3" providerId="ADAL" clId="{40695BED-C83E-804C-B5D4-BA382369755C}" dt="2023-04-04T15:17:15.614" v="1136"/>
          <ac:inkMkLst>
            <pc:docMk/>
            <pc:sldMk cId="1794343571" sldId="278"/>
            <ac:inkMk id="161" creationId="{280A479B-ABCF-A20E-0B50-4C61A1727881}"/>
          </ac:inkMkLst>
        </pc:inkChg>
        <pc:inkChg chg="add del">
          <ac:chgData name="Venkatasubramanian, Mani V." userId="fbe5ce37-0145-4c31-b84a-b36f8beac5f3" providerId="ADAL" clId="{40695BED-C83E-804C-B5D4-BA382369755C}" dt="2023-04-04T15:17:15.614" v="1136"/>
          <ac:inkMkLst>
            <pc:docMk/>
            <pc:sldMk cId="1794343571" sldId="278"/>
            <ac:inkMk id="162" creationId="{9F5FCFDC-A022-7823-D6DC-18325DBA3731}"/>
          </ac:inkMkLst>
        </pc:inkChg>
        <pc:inkChg chg="add reco">
          <ac:chgData name="Venkatasubramanian, Mani V." userId="fbe5ce37-0145-4c31-b84a-b36f8beac5f3" providerId="ADAL" clId="{40695BED-C83E-804C-B5D4-BA382369755C}" dt="2023-04-04T15:17:15.614" v="1136"/>
          <ac:inkMkLst>
            <pc:docMk/>
            <pc:sldMk cId="1794343571" sldId="278"/>
            <ac:inkMk id="163" creationId="{97567133-D17C-4117-35B2-B2C6D2B832E1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64" creationId="{5915CA40-E324-C9A1-51DC-34AF2089204C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65" creationId="{786DB80A-D2BD-B041-10A4-7D5F74C52564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66" creationId="{B1C4AA8B-C70E-AF1F-C0C8-5DF2E74BBAD9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67" creationId="{8992CA07-6F06-C20E-FA83-A85161EE259D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68" creationId="{5A71D5AA-1E0C-1C1D-DD84-8CD2FAF6736F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69" creationId="{E6A32FD1-76C0-7777-1309-565D6288C939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70" creationId="{B85337E0-98CC-F919-0CD8-18A29DBF56AA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71" creationId="{D5E735A3-D7D9-268F-E798-311F31DF5758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72" creationId="{8259E5AC-2EA0-BBC4-8742-EE3D400D1601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73" creationId="{D48A5564-4A0E-3E46-910A-6A4E1E6A0227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74" creationId="{C931B2EC-A4D2-C61C-9B16-7067EB8B67F4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75" creationId="{3BF8E290-5748-B18C-2CE6-B1F0F3C07A7E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76" creationId="{2C4F3EE3-6F0F-128C-9B93-0AE93B80516C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77" creationId="{A69D164C-226F-5051-FBDB-B4C412E17A3B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78" creationId="{60B7796B-114A-F809-0187-80F1B86D04D2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79" creationId="{4229BFCF-F102-46DB-1653-481742E79D92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80" creationId="{805DC792-8A85-D50F-EE7A-FD408AC359FC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81" creationId="{024AC8AF-AB35-A09F-EC9C-8FE1044AD344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82" creationId="{87E69C77-B3B3-E2BB-DBCC-AFDCF2E3D906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83" creationId="{33D9BDB3-0B16-873E-9BBD-45719AD8912A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84" creationId="{DD8C5110-9371-B30B-33E0-258A0E1789AD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85" creationId="{D2B7075B-D38C-6314-6F8E-7379DF6B9E14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86" creationId="{5282CC82-E6C3-00E5-EB3B-50A9CB357494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87" creationId="{4B002DF3-8D17-1EDC-6BFD-0038703DFBA1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88" creationId="{61206E55-8A08-E778-B0CD-81298DC2A018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89" creationId="{EF59ED2C-0E91-C0D2-0708-C202645E5716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90" creationId="{59E1F2F5-65C9-862E-9123-062B5BA4F125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91" creationId="{2CD5986A-A760-ED29-88A2-6DD6953729EC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92" creationId="{28FAE8F5-0534-236F-9325-51D8818D3FD3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93" creationId="{7CCB4AD9-F1C9-04B5-1375-1FDC7AB11695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94" creationId="{3A94067B-7457-A7F4-A29C-6EEB1C2FFBC6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95" creationId="{B8C60DC6-9634-6B40-FDC7-34B1DDB88938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96" creationId="{4B0FCCEB-33D3-2B2A-B663-F35CD1FA9290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97" creationId="{896FC77E-5F7A-5DE5-5F81-55EDD7DB897F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98" creationId="{99BADC95-4D66-50FB-0930-FD6AFDFE5B20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199" creationId="{8BF3B2E6-6A99-ACB6-161F-1BF60603D144}"/>
          </ac:inkMkLst>
        </pc:inkChg>
        <pc:inkChg chg="add del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200" creationId="{0A5951DD-8631-F611-B8A4-8D421771E717}"/>
          </ac:inkMkLst>
        </pc:inkChg>
        <pc:inkChg chg="add reco">
          <ac:chgData name="Venkatasubramanian, Mani V." userId="fbe5ce37-0145-4c31-b84a-b36f8beac5f3" providerId="ADAL" clId="{40695BED-C83E-804C-B5D4-BA382369755C}" dt="2023-04-04T15:17:35.705" v="1174"/>
          <ac:inkMkLst>
            <pc:docMk/>
            <pc:sldMk cId="1794343571" sldId="278"/>
            <ac:inkMk id="201" creationId="{15A4B615-406C-9D69-449C-28BE72AB2DDC}"/>
          </ac:inkMkLst>
        </pc:inkChg>
        <pc:inkChg chg="add del">
          <ac:chgData name="Venkatasubramanian, Mani V." userId="fbe5ce37-0145-4c31-b84a-b36f8beac5f3" providerId="ADAL" clId="{40695BED-C83E-804C-B5D4-BA382369755C}" dt="2023-04-04T15:17:48.215" v="1195"/>
          <ac:inkMkLst>
            <pc:docMk/>
            <pc:sldMk cId="1794343571" sldId="278"/>
            <ac:inkMk id="202" creationId="{18E863FE-B2B6-17FA-C07B-2E97FD70E92F}"/>
          </ac:inkMkLst>
        </pc:inkChg>
        <pc:inkChg chg="add del">
          <ac:chgData name="Venkatasubramanian, Mani V." userId="fbe5ce37-0145-4c31-b84a-b36f8beac5f3" providerId="ADAL" clId="{40695BED-C83E-804C-B5D4-BA382369755C}" dt="2023-04-04T15:17:48.215" v="1195"/>
          <ac:inkMkLst>
            <pc:docMk/>
            <pc:sldMk cId="1794343571" sldId="278"/>
            <ac:inkMk id="203" creationId="{F0A68C28-3845-6F00-8E39-1BDF21F49EEB}"/>
          </ac:inkMkLst>
        </pc:inkChg>
        <pc:inkChg chg="add del">
          <ac:chgData name="Venkatasubramanian, Mani V." userId="fbe5ce37-0145-4c31-b84a-b36f8beac5f3" providerId="ADAL" clId="{40695BED-C83E-804C-B5D4-BA382369755C}" dt="2023-04-04T15:17:48.215" v="1195"/>
          <ac:inkMkLst>
            <pc:docMk/>
            <pc:sldMk cId="1794343571" sldId="278"/>
            <ac:inkMk id="204" creationId="{CD0D2B59-457C-583F-A0B7-9C8AFA5C9381}"/>
          </ac:inkMkLst>
        </pc:inkChg>
        <pc:inkChg chg="add del">
          <ac:chgData name="Venkatasubramanian, Mani V." userId="fbe5ce37-0145-4c31-b84a-b36f8beac5f3" providerId="ADAL" clId="{40695BED-C83E-804C-B5D4-BA382369755C}" dt="2023-04-04T15:17:48.215" v="1195"/>
          <ac:inkMkLst>
            <pc:docMk/>
            <pc:sldMk cId="1794343571" sldId="278"/>
            <ac:inkMk id="205" creationId="{3B0CF693-4C23-531F-D0D9-52F4A2B4C67F}"/>
          </ac:inkMkLst>
        </pc:inkChg>
        <pc:inkChg chg="add del">
          <ac:chgData name="Venkatasubramanian, Mani V." userId="fbe5ce37-0145-4c31-b84a-b36f8beac5f3" providerId="ADAL" clId="{40695BED-C83E-804C-B5D4-BA382369755C}" dt="2023-04-04T15:17:48.215" v="1195"/>
          <ac:inkMkLst>
            <pc:docMk/>
            <pc:sldMk cId="1794343571" sldId="278"/>
            <ac:inkMk id="206" creationId="{C549F412-41CB-24C3-0A18-221E95EFAE16}"/>
          </ac:inkMkLst>
        </pc:inkChg>
        <pc:inkChg chg="add del">
          <ac:chgData name="Venkatasubramanian, Mani V." userId="fbe5ce37-0145-4c31-b84a-b36f8beac5f3" providerId="ADAL" clId="{40695BED-C83E-804C-B5D4-BA382369755C}" dt="2023-04-04T15:17:48.215" v="1195"/>
          <ac:inkMkLst>
            <pc:docMk/>
            <pc:sldMk cId="1794343571" sldId="278"/>
            <ac:inkMk id="207" creationId="{F2BBF34E-DECD-016F-F206-3267F0334133}"/>
          </ac:inkMkLst>
        </pc:inkChg>
        <pc:inkChg chg="add del">
          <ac:chgData name="Venkatasubramanian, Mani V." userId="fbe5ce37-0145-4c31-b84a-b36f8beac5f3" providerId="ADAL" clId="{40695BED-C83E-804C-B5D4-BA382369755C}" dt="2023-04-04T15:17:48.215" v="1195"/>
          <ac:inkMkLst>
            <pc:docMk/>
            <pc:sldMk cId="1794343571" sldId="278"/>
            <ac:inkMk id="208" creationId="{233A15E9-48AA-45BF-A1CA-3E3FB2861F85}"/>
          </ac:inkMkLst>
        </pc:inkChg>
        <pc:inkChg chg="add del">
          <ac:chgData name="Venkatasubramanian, Mani V." userId="fbe5ce37-0145-4c31-b84a-b36f8beac5f3" providerId="ADAL" clId="{40695BED-C83E-804C-B5D4-BA382369755C}" dt="2023-04-04T15:17:48.215" v="1195"/>
          <ac:inkMkLst>
            <pc:docMk/>
            <pc:sldMk cId="1794343571" sldId="278"/>
            <ac:inkMk id="209" creationId="{EDA028E6-5D1A-B18C-689E-BD2D9929D5BB}"/>
          </ac:inkMkLst>
        </pc:inkChg>
        <pc:inkChg chg="add del">
          <ac:chgData name="Venkatasubramanian, Mani V." userId="fbe5ce37-0145-4c31-b84a-b36f8beac5f3" providerId="ADAL" clId="{40695BED-C83E-804C-B5D4-BA382369755C}" dt="2023-04-04T15:17:48.215" v="1195"/>
          <ac:inkMkLst>
            <pc:docMk/>
            <pc:sldMk cId="1794343571" sldId="278"/>
            <ac:inkMk id="210" creationId="{4CF4A839-8CDF-3121-59E1-44B73F13AE9F}"/>
          </ac:inkMkLst>
        </pc:inkChg>
        <pc:inkChg chg="add del">
          <ac:chgData name="Venkatasubramanian, Mani V." userId="fbe5ce37-0145-4c31-b84a-b36f8beac5f3" providerId="ADAL" clId="{40695BED-C83E-804C-B5D4-BA382369755C}" dt="2023-04-04T15:17:48.215" v="1195"/>
          <ac:inkMkLst>
            <pc:docMk/>
            <pc:sldMk cId="1794343571" sldId="278"/>
            <ac:inkMk id="211" creationId="{EFB2E5F1-834F-FED1-EC10-72BBE9235205}"/>
          </ac:inkMkLst>
        </pc:inkChg>
        <pc:inkChg chg="add del">
          <ac:chgData name="Venkatasubramanian, Mani V." userId="fbe5ce37-0145-4c31-b84a-b36f8beac5f3" providerId="ADAL" clId="{40695BED-C83E-804C-B5D4-BA382369755C}" dt="2023-04-04T15:17:48.215" v="1195"/>
          <ac:inkMkLst>
            <pc:docMk/>
            <pc:sldMk cId="1794343571" sldId="278"/>
            <ac:inkMk id="212" creationId="{A1268FBE-527B-A14F-E868-A2DA8DB1675D}"/>
          </ac:inkMkLst>
        </pc:inkChg>
        <pc:inkChg chg="add del">
          <ac:chgData name="Venkatasubramanian, Mani V." userId="fbe5ce37-0145-4c31-b84a-b36f8beac5f3" providerId="ADAL" clId="{40695BED-C83E-804C-B5D4-BA382369755C}" dt="2023-04-04T15:17:48.215" v="1195"/>
          <ac:inkMkLst>
            <pc:docMk/>
            <pc:sldMk cId="1794343571" sldId="278"/>
            <ac:inkMk id="213" creationId="{0A26AF24-923A-B51B-E7F1-BA412A69A513}"/>
          </ac:inkMkLst>
        </pc:inkChg>
        <pc:inkChg chg="add del">
          <ac:chgData name="Venkatasubramanian, Mani V." userId="fbe5ce37-0145-4c31-b84a-b36f8beac5f3" providerId="ADAL" clId="{40695BED-C83E-804C-B5D4-BA382369755C}" dt="2023-04-04T15:17:48.215" v="1195"/>
          <ac:inkMkLst>
            <pc:docMk/>
            <pc:sldMk cId="1794343571" sldId="278"/>
            <ac:inkMk id="214" creationId="{57CC0388-4B2E-EDBA-F96E-209260C0A60A}"/>
          </ac:inkMkLst>
        </pc:inkChg>
        <pc:inkChg chg="add del">
          <ac:chgData name="Venkatasubramanian, Mani V." userId="fbe5ce37-0145-4c31-b84a-b36f8beac5f3" providerId="ADAL" clId="{40695BED-C83E-804C-B5D4-BA382369755C}" dt="2023-04-04T15:17:48.215" v="1195"/>
          <ac:inkMkLst>
            <pc:docMk/>
            <pc:sldMk cId="1794343571" sldId="278"/>
            <ac:inkMk id="215" creationId="{0D546088-8259-2CC6-873B-12224C5FEB21}"/>
          </ac:inkMkLst>
        </pc:inkChg>
        <pc:inkChg chg="add del">
          <ac:chgData name="Venkatasubramanian, Mani V." userId="fbe5ce37-0145-4c31-b84a-b36f8beac5f3" providerId="ADAL" clId="{40695BED-C83E-804C-B5D4-BA382369755C}" dt="2023-04-04T15:17:48.215" v="1195"/>
          <ac:inkMkLst>
            <pc:docMk/>
            <pc:sldMk cId="1794343571" sldId="278"/>
            <ac:inkMk id="216" creationId="{4D58F2D6-8AF7-7129-5DEC-6B2272B7F2D7}"/>
          </ac:inkMkLst>
        </pc:inkChg>
        <pc:inkChg chg="add del">
          <ac:chgData name="Venkatasubramanian, Mani V." userId="fbe5ce37-0145-4c31-b84a-b36f8beac5f3" providerId="ADAL" clId="{40695BED-C83E-804C-B5D4-BA382369755C}" dt="2023-04-04T15:17:48.215" v="1195"/>
          <ac:inkMkLst>
            <pc:docMk/>
            <pc:sldMk cId="1794343571" sldId="278"/>
            <ac:inkMk id="217" creationId="{CC160086-A3D7-7201-F012-634BE0A0A86B}"/>
          </ac:inkMkLst>
        </pc:inkChg>
        <pc:inkChg chg="add del">
          <ac:chgData name="Venkatasubramanian, Mani V." userId="fbe5ce37-0145-4c31-b84a-b36f8beac5f3" providerId="ADAL" clId="{40695BED-C83E-804C-B5D4-BA382369755C}" dt="2023-04-04T15:17:48.215" v="1195"/>
          <ac:inkMkLst>
            <pc:docMk/>
            <pc:sldMk cId="1794343571" sldId="278"/>
            <ac:inkMk id="218" creationId="{C6979EC5-9763-DFCA-D843-069A45E1EE68}"/>
          </ac:inkMkLst>
        </pc:inkChg>
        <pc:inkChg chg="add del">
          <ac:chgData name="Venkatasubramanian, Mani V." userId="fbe5ce37-0145-4c31-b84a-b36f8beac5f3" providerId="ADAL" clId="{40695BED-C83E-804C-B5D4-BA382369755C}" dt="2023-04-04T15:17:48.215" v="1195"/>
          <ac:inkMkLst>
            <pc:docMk/>
            <pc:sldMk cId="1794343571" sldId="278"/>
            <ac:inkMk id="219" creationId="{4DEF4DE7-8F26-2A9E-A2C9-7B7208E8AE3C}"/>
          </ac:inkMkLst>
        </pc:inkChg>
        <pc:inkChg chg="add del">
          <ac:chgData name="Venkatasubramanian, Mani V." userId="fbe5ce37-0145-4c31-b84a-b36f8beac5f3" providerId="ADAL" clId="{40695BED-C83E-804C-B5D4-BA382369755C}" dt="2023-04-04T15:17:48.215" v="1195"/>
          <ac:inkMkLst>
            <pc:docMk/>
            <pc:sldMk cId="1794343571" sldId="278"/>
            <ac:inkMk id="220" creationId="{CF327135-8EC2-E430-C4DE-75DFE4D64E96}"/>
          </ac:inkMkLst>
        </pc:inkChg>
        <pc:inkChg chg="add del">
          <ac:chgData name="Venkatasubramanian, Mani V." userId="fbe5ce37-0145-4c31-b84a-b36f8beac5f3" providerId="ADAL" clId="{40695BED-C83E-804C-B5D4-BA382369755C}" dt="2023-04-04T15:17:48.215" v="1195"/>
          <ac:inkMkLst>
            <pc:docMk/>
            <pc:sldMk cId="1794343571" sldId="278"/>
            <ac:inkMk id="221" creationId="{BA86B9B7-569D-F342-ABA0-0F2B9F0F6AA7}"/>
          </ac:inkMkLst>
        </pc:inkChg>
        <pc:inkChg chg="add reco">
          <ac:chgData name="Venkatasubramanian, Mani V." userId="fbe5ce37-0145-4c31-b84a-b36f8beac5f3" providerId="ADAL" clId="{40695BED-C83E-804C-B5D4-BA382369755C}" dt="2023-04-04T15:17:48.215" v="1195"/>
          <ac:inkMkLst>
            <pc:docMk/>
            <pc:sldMk cId="1794343571" sldId="278"/>
            <ac:inkMk id="222" creationId="{6BEF3875-A7AA-72EA-C708-52D866A03812}"/>
          </ac:inkMkLst>
        </pc:inkChg>
        <pc:inkChg chg="add reco">
          <ac:chgData name="Venkatasubramanian, Mani V." userId="fbe5ce37-0145-4c31-b84a-b36f8beac5f3" providerId="ADAL" clId="{40695BED-C83E-804C-B5D4-BA382369755C}" dt="2023-04-04T15:17:48.215" v="1195"/>
          <ac:inkMkLst>
            <pc:docMk/>
            <pc:sldMk cId="1794343571" sldId="278"/>
            <ac:inkMk id="223" creationId="{CE60FC39-F692-C688-BE85-954DC242A65B}"/>
          </ac:inkMkLst>
        </pc:inkChg>
        <pc:inkChg chg="add del">
          <ac:chgData name="Venkatasubramanian, Mani V." userId="fbe5ce37-0145-4c31-b84a-b36f8beac5f3" providerId="ADAL" clId="{40695BED-C83E-804C-B5D4-BA382369755C}" dt="2023-04-04T15:17:52.562" v="1209"/>
          <ac:inkMkLst>
            <pc:docMk/>
            <pc:sldMk cId="1794343571" sldId="278"/>
            <ac:inkMk id="224" creationId="{42AC81DB-F931-5FB0-565A-87978CC64E02}"/>
          </ac:inkMkLst>
        </pc:inkChg>
        <pc:inkChg chg="add del">
          <ac:chgData name="Venkatasubramanian, Mani V." userId="fbe5ce37-0145-4c31-b84a-b36f8beac5f3" providerId="ADAL" clId="{40695BED-C83E-804C-B5D4-BA382369755C}" dt="2023-04-04T15:17:52.562" v="1209"/>
          <ac:inkMkLst>
            <pc:docMk/>
            <pc:sldMk cId="1794343571" sldId="278"/>
            <ac:inkMk id="225" creationId="{B00EAAEE-AAB7-AE53-5A5C-2287DE171C28}"/>
          </ac:inkMkLst>
        </pc:inkChg>
        <pc:inkChg chg="add del">
          <ac:chgData name="Venkatasubramanian, Mani V." userId="fbe5ce37-0145-4c31-b84a-b36f8beac5f3" providerId="ADAL" clId="{40695BED-C83E-804C-B5D4-BA382369755C}" dt="2023-04-04T15:17:52.562" v="1209"/>
          <ac:inkMkLst>
            <pc:docMk/>
            <pc:sldMk cId="1794343571" sldId="278"/>
            <ac:inkMk id="226" creationId="{0B680064-654E-34F8-58F6-B28178DEAA1B}"/>
          </ac:inkMkLst>
        </pc:inkChg>
        <pc:inkChg chg="add del">
          <ac:chgData name="Venkatasubramanian, Mani V." userId="fbe5ce37-0145-4c31-b84a-b36f8beac5f3" providerId="ADAL" clId="{40695BED-C83E-804C-B5D4-BA382369755C}" dt="2023-04-04T15:17:52.562" v="1209"/>
          <ac:inkMkLst>
            <pc:docMk/>
            <pc:sldMk cId="1794343571" sldId="278"/>
            <ac:inkMk id="227" creationId="{5A2559B7-8A29-EF50-F83B-199F035BBA0A}"/>
          </ac:inkMkLst>
        </pc:inkChg>
        <pc:inkChg chg="add del">
          <ac:chgData name="Venkatasubramanian, Mani V." userId="fbe5ce37-0145-4c31-b84a-b36f8beac5f3" providerId="ADAL" clId="{40695BED-C83E-804C-B5D4-BA382369755C}" dt="2023-04-04T15:17:52.562" v="1209"/>
          <ac:inkMkLst>
            <pc:docMk/>
            <pc:sldMk cId="1794343571" sldId="278"/>
            <ac:inkMk id="228" creationId="{73D08829-2DD3-23D9-0B92-B67350C21307}"/>
          </ac:inkMkLst>
        </pc:inkChg>
        <pc:inkChg chg="add del">
          <ac:chgData name="Venkatasubramanian, Mani V." userId="fbe5ce37-0145-4c31-b84a-b36f8beac5f3" providerId="ADAL" clId="{40695BED-C83E-804C-B5D4-BA382369755C}" dt="2023-04-04T15:17:52.562" v="1209"/>
          <ac:inkMkLst>
            <pc:docMk/>
            <pc:sldMk cId="1794343571" sldId="278"/>
            <ac:inkMk id="229" creationId="{DA6BBE7B-4C50-4C50-8F99-2590AB7CA834}"/>
          </ac:inkMkLst>
        </pc:inkChg>
        <pc:inkChg chg="add del">
          <ac:chgData name="Venkatasubramanian, Mani V." userId="fbe5ce37-0145-4c31-b84a-b36f8beac5f3" providerId="ADAL" clId="{40695BED-C83E-804C-B5D4-BA382369755C}" dt="2023-04-04T15:17:52.562" v="1209"/>
          <ac:inkMkLst>
            <pc:docMk/>
            <pc:sldMk cId="1794343571" sldId="278"/>
            <ac:inkMk id="230" creationId="{2D25BB26-E133-032C-E6CB-B6735F266483}"/>
          </ac:inkMkLst>
        </pc:inkChg>
        <pc:inkChg chg="add del">
          <ac:chgData name="Venkatasubramanian, Mani V." userId="fbe5ce37-0145-4c31-b84a-b36f8beac5f3" providerId="ADAL" clId="{40695BED-C83E-804C-B5D4-BA382369755C}" dt="2023-04-04T15:17:52.562" v="1209"/>
          <ac:inkMkLst>
            <pc:docMk/>
            <pc:sldMk cId="1794343571" sldId="278"/>
            <ac:inkMk id="231" creationId="{35A5AD0E-B185-3C1D-EF14-10337DB83004}"/>
          </ac:inkMkLst>
        </pc:inkChg>
        <pc:inkChg chg="add del">
          <ac:chgData name="Venkatasubramanian, Mani V." userId="fbe5ce37-0145-4c31-b84a-b36f8beac5f3" providerId="ADAL" clId="{40695BED-C83E-804C-B5D4-BA382369755C}" dt="2023-04-04T15:17:52.562" v="1209"/>
          <ac:inkMkLst>
            <pc:docMk/>
            <pc:sldMk cId="1794343571" sldId="278"/>
            <ac:inkMk id="232" creationId="{06E00D97-58A8-6CC6-B5FF-777145302D9F}"/>
          </ac:inkMkLst>
        </pc:inkChg>
        <pc:inkChg chg="add del">
          <ac:chgData name="Venkatasubramanian, Mani V." userId="fbe5ce37-0145-4c31-b84a-b36f8beac5f3" providerId="ADAL" clId="{40695BED-C83E-804C-B5D4-BA382369755C}" dt="2023-04-04T15:17:52.562" v="1209"/>
          <ac:inkMkLst>
            <pc:docMk/>
            <pc:sldMk cId="1794343571" sldId="278"/>
            <ac:inkMk id="233" creationId="{1AD36C05-E8C4-4245-3082-40B2F5133754}"/>
          </ac:inkMkLst>
        </pc:inkChg>
        <pc:inkChg chg="add del">
          <ac:chgData name="Venkatasubramanian, Mani V." userId="fbe5ce37-0145-4c31-b84a-b36f8beac5f3" providerId="ADAL" clId="{40695BED-C83E-804C-B5D4-BA382369755C}" dt="2023-04-04T15:17:52.562" v="1209"/>
          <ac:inkMkLst>
            <pc:docMk/>
            <pc:sldMk cId="1794343571" sldId="278"/>
            <ac:inkMk id="234" creationId="{18F2C270-B9B4-F7BB-5E0C-E04480548E35}"/>
          </ac:inkMkLst>
        </pc:inkChg>
        <pc:inkChg chg="add del">
          <ac:chgData name="Venkatasubramanian, Mani V." userId="fbe5ce37-0145-4c31-b84a-b36f8beac5f3" providerId="ADAL" clId="{40695BED-C83E-804C-B5D4-BA382369755C}" dt="2023-04-04T15:17:52.562" v="1209"/>
          <ac:inkMkLst>
            <pc:docMk/>
            <pc:sldMk cId="1794343571" sldId="278"/>
            <ac:inkMk id="235" creationId="{AC1B7E2C-F813-09F5-25FA-13D02BBF1310}"/>
          </ac:inkMkLst>
        </pc:inkChg>
        <pc:inkChg chg="add del">
          <ac:chgData name="Venkatasubramanian, Mani V." userId="fbe5ce37-0145-4c31-b84a-b36f8beac5f3" providerId="ADAL" clId="{40695BED-C83E-804C-B5D4-BA382369755C}" dt="2023-04-04T15:17:52.562" v="1209"/>
          <ac:inkMkLst>
            <pc:docMk/>
            <pc:sldMk cId="1794343571" sldId="278"/>
            <ac:inkMk id="236" creationId="{8BEFCBED-9F7C-7FEA-7FA0-883D85CEDD56}"/>
          </ac:inkMkLst>
        </pc:inkChg>
        <pc:inkChg chg="add reco">
          <ac:chgData name="Venkatasubramanian, Mani V." userId="fbe5ce37-0145-4c31-b84a-b36f8beac5f3" providerId="ADAL" clId="{40695BED-C83E-804C-B5D4-BA382369755C}" dt="2023-04-04T15:17:52.562" v="1209"/>
          <ac:inkMkLst>
            <pc:docMk/>
            <pc:sldMk cId="1794343571" sldId="278"/>
            <ac:inkMk id="237" creationId="{1C3AFC33-D913-4FCD-0602-9346ED1A9D1A}"/>
          </ac:inkMkLst>
        </pc:inkChg>
        <pc:inkChg chg="add reco">
          <ac:chgData name="Venkatasubramanian, Mani V." userId="fbe5ce37-0145-4c31-b84a-b36f8beac5f3" providerId="ADAL" clId="{40695BED-C83E-804C-B5D4-BA382369755C}" dt="2023-04-04T15:17:52.562" v="1209"/>
          <ac:inkMkLst>
            <pc:docMk/>
            <pc:sldMk cId="1794343571" sldId="278"/>
            <ac:inkMk id="238" creationId="{DC7BCD22-17B0-296F-116B-41AD3B6238F4}"/>
          </ac:inkMkLst>
        </pc:inkChg>
        <pc:inkChg chg="add del">
          <ac:chgData name="Venkatasubramanian, Mani V." userId="fbe5ce37-0145-4c31-b84a-b36f8beac5f3" providerId="ADAL" clId="{40695BED-C83E-804C-B5D4-BA382369755C}" dt="2023-04-04T15:17:59.181" v="1222"/>
          <ac:inkMkLst>
            <pc:docMk/>
            <pc:sldMk cId="1794343571" sldId="278"/>
            <ac:inkMk id="239" creationId="{7CF0384A-CA19-E48D-AD25-E1A8D051DBEA}"/>
          </ac:inkMkLst>
        </pc:inkChg>
        <pc:inkChg chg="add del">
          <ac:chgData name="Venkatasubramanian, Mani V." userId="fbe5ce37-0145-4c31-b84a-b36f8beac5f3" providerId="ADAL" clId="{40695BED-C83E-804C-B5D4-BA382369755C}" dt="2023-04-04T15:17:59.181" v="1222"/>
          <ac:inkMkLst>
            <pc:docMk/>
            <pc:sldMk cId="1794343571" sldId="278"/>
            <ac:inkMk id="240" creationId="{CFFF2B68-ABB0-8C5B-4DB5-9E4DED15BDE7}"/>
          </ac:inkMkLst>
        </pc:inkChg>
        <pc:inkChg chg="add del">
          <ac:chgData name="Venkatasubramanian, Mani V." userId="fbe5ce37-0145-4c31-b84a-b36f8beac5f3" providerId="ADAL" clId="{40695BED-C83E-804C-B5D4-BA382369755C}" dt="2023-04-04T15:17:59.181" v="1222"/>
          <ac:inkMkLst>
            <pc:docMk/>
            <pc:sldMk cId="1794343571" sldId="278"/>
            <ac:inkMk id="241" creationId="{B0394120-BF16-1C2E-7487-2F70606FFE45}"/>
          </ac:inkMkLst>
        </pc:inkChg>
        <pc:inkChg chg="add del">
          <ac:chgData name="Venkatasubramanian, Mani V." userId="fbe5ce37-0145-4c31-b84a-b36f8beac5f3" providerId="ADAL" clId="{40695BED-C83E-804C-B5D4-BA382369755C}" dt="2023-04-04T15:17:59.181" v="1222"/>
          <ac:inkMkLst>
            <pc:docMk/>
            <pc:sldMk cId="1794343571" sldId="278"/>
            <ac:inkMk id="242" creationId="{BDA2E295-E3A6-84EF-906B-1A474DD28B8D}"/>
          </ac:inkMkLst>
        </pc:inkChg>
        <pc:inkChg chg="add del">
          <ac:chgData name="Venkatasubramanian, Mani V." userId="fbe5ce37-0145-4c31-b84a-b36f8beac5f3" providerId="ADAL" clId="{40695BED-C83E-804C-B5D4-BA382369755C}" dt="2023-04-04T15:17:59.181" v="1222"/>
          <ac:inkMkLst>
            <pc:docMk/>
            <pc:sldMk cId="1794343571" sldId="278"/>
            <ac:inkMk id="243" creationId="{D79913D9-8C68-B548-BF34-64E358107A5D}"/>
          </ac:inkMkLst>
        </pc:inkChg>
        <pc:inkChg chg="add del">
          <ac:chgData name="Venkatasubramanian, Mani V." userId="fbe5ce37-0145-4c31-b84a-b36f8beac5f3" providerId="ADAL" clId="{40695BED-C83E-804C-B5D4-BA382369755C}" dt="2023-04-04T15:17:59.181" v="1222"/>
          <ac:inkMkLst>
            <pc:docMk/>
            <pc:sldMk cId="1794343571" sldId="278"/>
            <ac:inkMk id="244" creationId="{7B36E544-B8AF-F663-B26A-1BE94DC4E509}"/>
          </ac:inkMkLst>
        </pc:inkChg>
        <pc:inkChg chg="add del">
          <ac:chgData name="Venkatasubramanian, Mani V." userId="fbe5ce37-0145-4c31-b84a-b36f8beac5f3" providerId="ADAL" clId="{40695BED-C83E-804C-B5D4-BA382369755C}" dt="2023-04-04T15:17:59.181" v="1222"/>
          <ac:inkMkLst>
            <pc:docMk/>
            <pc:sldMk cId="1794343571" sldId="278"/>
            <ac:inkMk id="245" creationId="{6005C054-5FFA-3824-903D-A2149F6FDBBF}"/>
          </ac:inkMkLst>
        </pc:inkChg>
        <pc:inkChg chg="add del">
          <ac:chgData name="Venkatasubramanian, Mani V." userId="fbe5ce37-0145-4c31-b84a-b36f8beac5f3" providerId="ADAL" clId="{40695BED-C83E-804C-B5D4-BA382369755C}" dt="2023-04-04T15:17:59.181" v="1222"/>
          <ac:inkMkLst>
            <pc:docMk/>
            <pc:sldMk cId="1794343571" sldId="278"/>
            <ac:inkMk id="246" creationId="{AB623426-A3BD-7244-79B5-95AED35DA922}"/>
          </ac:inkMkLst>
        </pc:inkChg>
        <pc:inkChg chg="add del">
          <ac:chgData name="Venkatasubramanian, Mani V." userId="fbe5ce37-0145-4c31-b84a-b36f8beac5f3" providerId="ADAL" clId="{40695BED-C83E-804C-B5D4-BA382369755C}" dt="2023-04-04T15:17:59.181" v="1222"/>
          <ac:inkMkLst>
            <pc:docMk/>
            <pc:sldMk cId="1794343571" sldId="278"/>
            <ac:inkMk id="247" creationId="{4D1880AF-D257-2AD5-9FAD-323F71EFFA98}"/>
          </ac:inkMkLst>
        </pc:inkChg>
        <pc:inkChg chg="add del">
          <ac:chgData name="Venkatasubramanian, Mani V." userId="fbe5ce37-0145-4c31-b84a-b36f8beac5f3" providerId="ADAL" clId="{40695BED-C83E-804C-B5D4-BA382369755C}" dt="2023-04-04T15:17:59.181" v="1222"/>
          <ac:inkMkLst>
            <pc:docMk/>
            <pc:sldMk cId="1794343571" sldId="278"/>
            <ac:inkMk id="248" creationId="{822B6DDC-9B27-3D55-F29D-CE4A6B628FC4}"/>
          </ac:inkMkLst>
        </pc:inkChg>
        <pc:inkChg chg="add del">
          <ac:chgData name="Venkatasubramanian, Mani V." userId="fbe5ce37-0145-4c31-b84a-b36f8beac5f3" providerId="ADAL" clId="{40695BED-C83E-804C-B5D4-BA382369755C}" dt="2023-04-04T15:17:59.181" v="1222"/>
          <ac:inkMkLst>
            <pc:docMk/>
            <pc:sldMk cId="1794343571" sldId="278"/>
            <ac:inkMk id="249" creationId="{36FD6A52-850F-EF00-3FA4-B295B4C45F47}"/>
          </ac:inkMkLst>
        </pc:inkChg>
        <pc:inkChg chg="add del">
          <ac:chgData name="Venkatasubramanian, Mani V." userId="fbe5ce37-0145-4c31-b84a-b36f8beac5f3" providerId="ADAL" clId="{40695BED-C83E-804C-B5D4-BA382369755C}" dt="2023-04-04T15:17:59.181" v="1222"/>
          <ac:inkMkLst>
            <pc:docMk/>
            <pc:sldMk cId="1794343571" sldId="278"/>
            <ac:inkMk id="250" creationId="{699BB971-9307-5661-4424-A255FC89CA9C}"/>
          </ac:inkMkLst>
        </pc:inkChg>
        <pc:inkChg chg="add reco">
          <ac:chgData name="Venkatasubramanian, Mani V." userId="fbe5ce37-0145-4c31-b84a-b36f8beac5f3" providerId="ADAL" clId="{40695BED-C83E-804C-B5D4-BA382369755C}" dt="2023-04-04T15:17:59.181" v="1222"/>
          <ac:inkMkLst>
            <pc:docMk/>
            <pc:sldMk cId="1794343571" sldId="278"/>
            <ac:inkMk id="251" creationId="{CA5D2997-0E57-E547-44EE-FD2FAEB32609}"/>
          </ac:inkMkLst>
        </pc:inkChg>
        <pc:inkChg chg="add del">
          <ac:chgData name="Venkatasubramanian, Mani V." userId="fbe5ce37-0145-4c31-b84a-b36f8beac5f3" providerId="ADAL" clId="{40695BED-C83E-804C-B5D4-BA382369755C}" dt="2023-04-04T15:18:27.202" v="1239"/>
          <ac:inkMkLst>
            <pc:docMk/>
            <pc:sldMk cId="1794343571" sldId="278"/>
            <ac:inkMk id="252" creationId="{DF114407-F747-D46B-2D9C-E9A5A5225464}"/>
          </ac:inkMkLst>
        </pc:inkChg>
        <pc:inkChg chg="add del">
          <ac:chgData name="Venkatasubramanian, Mani V." userId="fbe5ce37-0145-4c31-b84a-b36f8beac5f3" providerId="ADAL" clId="{40695BED-C83E-804C-B5D4-BA382369755C}" dt="2023-04-04T15:18:27.202" v="1239"/>
          <ac:inkMkLst>
            <pc:docMk/>
            <pc:sldMk cId="1794343571" sldId="278"/>
            <ac:inkMk id="253" creationId="{9D06115E-2BD5-D844-9682-9E9BC63BE038}"/>
          </ac:inkMkLst>
        </pc:inkChg>
        <pc:inkChg chg="add del">
          <ac:chgData name="Venkatasubramanian, Mani V." userId="fbe5ce37-0145-4c31-b84a-b36f8beac5f3" providerId="ADAL" clId="{40695BED-C83E-804C-B5D4-BA382369755C}" dt="2023-04-04T15:18:27.202" v="1239"/>
          <ac:inkMkLst>
            <pc:docMk/>
            <pc:sldMk cId="1794343571" sldId="278"/>
            <ac:inkMk id="254" creationId="{C5E0A20E-06C7-0CD9-6512-BEEAFA123B1D}"/>
          </ac:inkMkLst>
        </pc:inkChg>
        <pc:inkChg chg="add del">
          <ac:chgData name="Venkatasubramanian, Mani V." userId="fbe5ce37-0145-4c31-b84a-b36f8beac5f3" providerId="ADAL" clId="{40695BED-C83E-804C-B5D4-BA382369755C}" dt="2023-04-04T15:18:27.202" v="1239"/>
          <ac:inkMkLst>
            <pc:docMk/>
            <pc:sldMk cId="1794343571" sldId="278"/>
            <ac:inkMk id="255" creationId="{22C69D49-206E-BFA4-ED11-256A62FDB88C}"/>
          </ac:inkMkLst>
        </pc:inkChg>
        <pc:inkChg chg="add del">
          <ac:chgData name="Venkatasubramanian, Mani V." userId="fbe5ce37-0145-4c31-b84a-b36f8beac5f3" providerId="ADAL" clId="{40695BED-C83E-804C-B5D4-BA382369755C}" dt="2023-04-04T15:18:27.202" v="1239"/>
          <ac:inkMkLst>
            <pc:docMk/>
            <pc:sldMk cId="1794343571" sldId="278"/>
            <ac:inkMk id="256" creationId="{A7DB5830-7374-0314-D5FB-7336CE00E62B}"/>
          </ac:inkMkLst>
        </pc:inkChg>
        <pc:inkChg chg="add del">
          <ac:chgData name="Venkatasubramanian, Mani V." userId="fbe5ce37-0145-4c31-b84a-b36f8beac5f3" providerId="ADAL" clId="{40695BED-C83E-804C-B5D4-BA382369755C}" dt="2023-04-04T15:18:27.202" v="1239"/>
          <ac:inkMkLst>
            <pc:docMk/>
            <pc:sldMk cId="1794343571" sldId="278"/>
            <ac:inkMk id="257" creationId="{47127217-2DC5-1181-85D3-0B1B3DA84890}"/>
          </ac:inkMkLst>
        </pc:inkChg>
        <pc:inkChg chg="add del">
          <ac:chgData name="Venkatasubramanian, Mani V." userId="fbe5ce37-0145-4c31-b84a-b36f8beac5f3" providerId="ADAL" clId="{40695BED-C83E-804C-B5D4-BA382369755C}" dt="2023-04-04T15:18:27.202" v="1239"/>
          <ac:inkMkLst>
            <pc:docMk/>
            <pc:sldMk cId="1794343571" sldId="278"/>
            <ac:inkMk id="258" creationId="{68446A7D-4817-A04B-2348-8D6D6AFDD8CB}"/>
          </ac:inkMkLst>
        </pc:inkChg>
        <pc:inkChg chg="add del">
          <ac:chgData name="Venkatasubramanian, Mani V." userId="fbe5ce37-0145-4c31-b84a-b36f8beac5f3" providerId="ADAL" clId="{40695BED-C83E-804C-B5D4-BA382369755C}" dt="2023-04-04T15:18:27.202" v="1239"/>
          <ac:inkMkLst>
            <pc:docMk/>
            <pc:sldMk cId="1794343571" sldId="278"/>
            <ac:inkMk id="259" creationId="{CA2162A5-227A-C471-F873-11EE685F69E1}"/>
          </ac:inkMkLst>
        </pc:inkChg>
        <pc:inkChg chg="add del">
          <ac:chgData name="Venkatasubramanian, Mani V." userId="fbe5ce37-0145-4c31-b84a-b36f8beac5f3" providerId="ADAL" clId="{40695BED-C83E-804C-B5D4-BA382369755C}" dt="2023-04-04T15:18:27.202" v="1239"/>
          <ac:inkMkLst>
            <pc:docMk/>
            <pc:sldMk cId="1794343571" sldId="278"/>
            <ac:inkMk id="260" creationId="{BACE7330-16E3-707F-8E87-7A714CA83529}"/>
          </ac:inkMkLst>
        </pc:inkChg>
        <pc:inkChg chg="add del">
          <ac:chgData name="Venkatasubramanian, Mani V." userId="fbe5ce37-0145-4c31-b84a-b36f8beac5f3" providerId="ADAL" clId="{40695BED-C83E-804C-B5D4-BA382369755C}" dt="2023-04-04T15:18:27.202" v="1239"/>
          <ac:inkMkLst>
            <pc:docMk/>
            <pc:sldMk cId="1794343571" sldId="278"/>
            <ac:inkMk id="261" creationId="{A81ABBCE-9250-DC55-0580-CD321A5D5DB7}"/>
          </ac:inkMkLst>
        </pc:inkChg>
        <pc:inkChg chg="add del">
          <ac:chgData name="Venkatasubramanian, Mani V." userId="fbe5ce37-0145-4c31-b84a-b36f8beac5f3" providerId="ADAL" clId="{40695BED-C83E-804C-B5D4-BA382369755C}" dt="2023-04-04T15:18:27.202" v="1239"/>
          <ac:inkMkLst>
            <pc:docMk/>
            <pc:sldMk cId="1794343571" sldId="278"/>
            <ac:inkMk id="262" creationId="{443CBEAD-4F58-AC33-61A9-FC6CE4B48C55}"/>
          </ac:inkMkLst>
        </pc:inkChg>
        <pc:inkChg chg="add del">
          <ac:chgData name="Venkatasubramanian, Mani V." userId="fbe5ce37-0145-4c31-b84a-b36f8beac5f3" providerId="ADAL" clId="{40695BED-C83E-804C-B5D4-BA382369755C}" dt="2023-04-04T15:18:27.202" v="1239"/>
          <ac:inkMkLst>
            <pc:docMk/>
            <pc:sldMk cId="1794343571" sldId="278"/>
            <ac:inkMk id="263" creationId="{976B11BA-3C50-6726-FE1E-0A4A94C1A05B}"/>
          </ac:inkMkLst>
        </pc:inkChg>
        <pc:inkChg chg="add del">
          <ac:chgData name="Venkatasubramanian, Mani V." userId="fbe5ce37-0145-4c31-b84a-b36f8beac5f3" providerId="ADAL" clId="{40695BED-C83E-804C-B5D4-BA382369755C}" dt="2023-04-04T15:18:27.202" v="1239"/>
          <ac:inkMkLst>
            <pc:docMk/>
            <pc:sldMk cId="1794343571" sldId="278"/>
            <ac:inkMk id="264" creationId="{48937A9D-6A07-B213-B85B-31AA363F5B1F}"/>
          </ac:inkMkLst>
        </pc:inkChg>
        <pc:inkChg chg="add del">
          <ac:chgData name="Venkatasubramanian, Mani V." userId="fbe5ce37-0145-4c31-b84a-b36f8beac5f3" providerId="ADAL" clId="{40695BED-C83E-804C-B5D4-BA382369755C}" dt="2023-04-04T15:18:27.202" v="1239"/>
          <ac:inkMkLst>
            <pc:docMk/>
            <pc:sldMk cId="1794343571" sldId="278"/>
            <ac:inkMk id="265" creationId="{3F2C522E-9EB9-04E9-6203-075B4E6E186A}"/>
          </ac:inkMkLst>
        </pc:inkChg>
        <pc:inkChg chg="add del">
          <ac:chgData name="Venkatasubramanian, Mani V." userId="fbe5ce37-0145-4c31-b84a-b36f8beac5f3" providerId="ADAL" clId="{40695BED-C83E-804C-B5D4-BA382369755C}" dt="2023-04-04T15:18:27.202" v="1239"/>
          <ac:inkMkLst>
            <pc:docMk/>
            <pc:sldMk cId="1794343571" sldId="278"/>
            <ac:inkMk id="266" creationId="{D8176D68-C1E9-2A77-5BFD-44EFB1101E7E}"/>
          </ac:inkMkLst>
        </pc:inkChg>
        <pc:inkChg chg="add del">
          <ac:chgData name="Venkatasubramanian, Mani V." userId="fbe5ce37-0145-4c31-b84a-b36f8beac5f3" providerId="ADAL" clId="{40695BED-C83E-804C-B5D4-BA382369755C}" dt="2023-04-04T15:18:27.202" v="1239"/>
          <ac:inkMkLst>
            <pc:docMk/>
            <pc:sldMk cId="1794343571" sldId="278"/>
            <ac:inkMk id="267" creationId="{2CAF2D35-6FF4-83B5-E0F0-2DB9D694631D}"/>
          </ac:inkMkLst>
        </pc:inkChg>
        <pc:inkChg chg="add reco">
          <ac:chgData name="Venkatasubramanian, Mani V." userId="fbe5ce37-0145-4c31-b84a-b36f8beac5f3" providerId="ADAL" clId="{40695BED-C83E-804C-B5D4-BA382369755C}" dt="2023-04-04T15:18:27.202" v="1239"/>
          <ac:inkMkLst>
            <pc:docMk/>
            <pc:sldMk cId="1794343571" sldId="278"/>
            <ac:inkMk id="268" creationId="{D1E87A7A-6886-756E-D9A2-513D4DC01A0E}"/>
          </ac:inkMkLst>
        </pc:inkChg>
        <pc:inkChg chg="add del">
          <ac:chgData name="Venkatasubramanian, Mani V." userId="fbe5ce37-0145-4c31-b84a-b36f8beac5f3" providerId="ADAL" clId="{40695BED-C83E-804C-B5D4-BA382369755C}" dt="2023-04-04T15:18:35.973" v="1261"/>
          <ac:inkMkLst>
            <pc:docMk/>
            <pc:sldMk cId="1794343571" sldId="278"/>
            <ac:inkMk id="269" creationId="{6FED01E7-3FC7-0A0B-9F3B-0EE37B48ED1B}"/>
          </ac:inkMkLst>
        </pc:inkChg>
        <pc:inkChg chg="add del">
          <ac:chgData name="Venkatasubramanian, Mani V." userId="fbe5ce37-0145-4c31-b84a-b36f8beac5f3" providerId="ADAL" clId="{40695BED-C83E-804C-B5D4-BA382369755C}" dt="2023-04-04T15:18:35.973" v="1261"/>
          <ac:inkMkLst>
            <pc:docMk/>
            <pc:sldMk cId="1794343571" sldId="278"/>
            <ac:inkMk id="270" creationId="{053FAF56-ABD8-5C4D-C3E3-0E1E3A2E864A}"/>
          </ac:inkMkLst>
        </pc:inkChg>
        <pc:inkChg chg="add del">
          <ac:chgData name="Venkatasubramanian, Mani V." userId="fbe5ce37-0145-4c31-b84a-b36f8beac5f3" providerId="ADAL" clId="{40695BED-C83E-804C-B5D4-BA382369755C}" dt="2023-04-04T15:18:35.973" v="1261"/>
          <ac:inkMkLst>
            <pc:docMk/>
            <pc:sldMk cId="1794343571" sldId="278"/>
            <ac:inkMk id="271" creationId="{0A730B5F-04F4-2552-850B-5F1E8865D954}"/>
          </ac:inkMkLst>
        </pc:inkChg>
        <pc:inkChg chg="add del">
          <ac:chgData name="Venkatasubramanian, Mani V." userId="fbe5ce37-0145-4c31-b84a-b36f8beac5f3" providerId="ADAL" clId="{40695BED-C83E-804C-B5D4-BA382369755C}" dt="2023-04-04T15:18:35.973" v="1261"/>
          <ac:inkMkLst>
            <pc:docMk/>
            <pc:sldMk cId="1794343571" sldId="278"/>
            <ac:inkMk id="272" creationId="{A55727FB-761C-AD41-8575-EE68B05B650F}"/>
          </ac:inkMkLst>
        </pc:inkChg>
        <pc:inkChg chg="add del">
          <ac:chgData name="Venkatasubramanian, Mani V." userId="fbe5ce37-0145-4c31-b84a-b36f8beac5f3" providerId="ADAL" clId="{40695BED-C83E-804C-B5D4-BA382369755C}" dt="2023-04-04T15:18:35.973" v="1261"/>
          <ac:inkMkLst>
            <pc:docMk/>
            <pc:sldMk cId="1794343571" sldId="278"/>
            <ac:inkMk id="273" creationId="{97FD805E-9CBC-1FB1-07D6-690763A98A18}"/>
          </ac:inkMkLst>
        </pc:inkChg>
        <pc:inkChg chg="add del">
          <ac:chgData name="Venkatasubramanian, Mani V." userId="fbe5ce37-0145-4c31-b84a-b36f8beac5f3" providerId="ADAL" clId="{40695BED-C83E-804C-B5D4-BA382369755C}" dt="2023-04-04T15:18:35.973" v="1261"/>
          <ac:inkMkLst>
            <pc:docMk/>
            <pc:sldMk cId="1794343571" sldId="278"/>
            <ac:inkMk id="274" creationId="{A563AA21-95B7-E627-6753-EC66DE58A7F2}"/>
          </ac:inkMkLst>
        </pc:inkChg>
        <pc:inkChg chg="add del">
          <ac:chgData name="Venkatasubramanian, Mani V." userId="fbe5ce37-0145-4c31-b84a-b36f8beac5f3" providerId="ADAL" clId="{40695BED-C83E-804C-B5D4-BA382369755C}" dt="2023-04-04T15:18:35.973" v="1261"/>
          <ac:inkMkLst>
            <pc:docMk/>
            <pc:sldMk cId="1794343571" sldId="278"/>
            <ac:inkMk id="275" creationId="{7BF4E075-39E2-BCBD-73CC-2D60A78FC3A8}"/>
          </ac:inkMkLst>
        </pc:inkChg>
        <pc:inkChg chg="add del">
          <ac:chgData name="Venkatasubramanian, Mani V." userId="fbe5ce37-0145-4c31-b84a-b36f8beac5f3" providerId="ADAL" clId="{40695BED-C83E-804C-B5D4-BA382369755C}" dt="2023-04-04T15:18:35.973" v="1261"/>
          <ac:inkMkLst>
            <pc:docMk/>
            <pc:sldMk cId="1794343571" sldId="278"/>
            <ac:inkMk id="276" creationId="{150EF8D4-40EF-7C2E-4982-C3DF5E9C7AAB}"/>
          </ac:inkMkLst>
        </pc:inkChg>
        <pc:inkChg chg="add del">
          <ac:chgData name="Venkatasubramanian, Mani V." userId="fbe5ce37-0145-4c31-b84a-b36f8beac5f3" providerId="ADAL" clId="{40695BED-C83E-804C-B5D4-BA382369755C}" dt="2023-04-04T15:18:35.973" v="1261"/>
          <ac:inkMkLst>
            <pc:docMk/>
            <pc:sldMk cId="1794343571" sldId="278"/>
            <ac:inkMk id="277" creationId="{2CD47EB4-5B78-E6A4-3922-26A86E671BF1}"/>
          </ac:inkMkLst>
        </pc:inkChg>
        <pc:inkChg chg="add del">
          <ac:chgData name="Venkatasubramanian, Mani V." userId="fbe5ce37-0145-4c31-b84a-b36f8beac5f3" providerId="ADAL" clId="{40695BED-C83E-804C-B5D4-BA382369755C}" dt="2023-04-04T15:18:35.973" v="1261"/>
          <ac:inkMkLst>
            <pc:docMk/>
            <pc:sldMk cId="1794343571" sldId="278"/>
            <ac:inkMk id="278" creationId="{AB683CA7-5ECA-0523-546A-6C9BB307BBE6}"/>
          </ac:inkMkLst>
        </pc:inkChg>
        <pc:inkChg chg="add del">
          <ac:chgData name="Venkatasubramanian, Mani V." userId="fbe5ce37-0145-4c31-b84a-b36f8beac5f3" providerId="ADAL" clId="{40695BED-C83E-804C-B5D4-BA382369755C}" dt="2023-04-04T15:18:35.973" v="1261"/>
          <ac:inkMkLst>
            <pc:docMk/>
            <pc:sldMk cId="1794343571" sldId="278"/>
            <ac:inkMk id="279" creationId="{9A356296-27F3-3323-CED4-871F159FF4EA}"/>
          </ac:inkMkLst>
        </pc:inkChg>
        <pc:inkChg chg="add del">
          <ac:chgData name="Venkatasubramanian, Mani V." userId="fbe5ce37-0145-4c31-b84a-b36f8beac5f3" providerId="ADAL" clId="{40695BED-C83E-804C-B5D4-BA382369755C}" dt="2023-04-04T15:18:35.973" v="1261"/>
          <ac:inkMkLst>
            <pc:docMk/>
            <pc:sldMk cId="1794343571" sldId="278"/>
            <ac:inkMk id="280" creationId="{33DB0849-72FF-5B5D-7C73-C4D86A89CC19}"/>
          </ac:inkMkLst>
        </pc:inkChg>
        <pc:inkChg chg="add del">
          <ac:chgData name="Venkatasubramanian, Mani V." userId="fbe5ce37-0145-4c31-b84a-b36f8beac5f3" providerId="ADAL" clId="{40695BED-C83E-804C-B5D4-BA382369755C}" dt="2023-04-04T15:18:35.973" v="1261"/>
          <ac:inkMkLst>
            <pc:docMk/>
            <pc:sldMk cId="1794343571" sldId="278"/>
            <ac:inkMk id="281" creationId="{E957737A-2CF0-CFF6-A6DD-18E7858AF8BB}"/>
          </ac:inkMkLst>
        </pc:inkChg>
        <pc:inkChg chg="add del">
          <ac:chgData name="Venkatasubramanian, Mani V." userId="fbe5ce37-0145-4c31-b84a-b36f8beac5f3" providerId="ADAL" clId="{40695BED-C83E-804C-B5D4-BA382369755C}" dt="2023-04-04T15:18:35.973" v="1261"/>
          <ac:inkMkLst>
            <pc:docMk/>
            <pc:sldMk cId="1794343571" sldId="278"/>
            <ac:inkMk id="282" creationId="{B10AF498-125C-9A3F-B68B-EF37D87B2605}"/>
          </ac:inkMkLst>
        </pc:inkChg>
        <pc:inkChg chg="add del">
          <ac:chgData name="Venkatasubramanian, Mani V." userId="fbe5ce37-0145-4c31-b84a-b36f8beac5f3" providerId="ADAL" clId="{40695BED-C83E-804C-B5D4-BA382369755C}" dt="2023-04-04T15:18:35.973" v="1261"/>
          <ac:inkMkLst>
            <pc:docMk/>
            <pc:sldMk cId="1794343571" sldId="278"/>
            <ac:inkMk id="283" creationId="{3ECFC44C-1C95-81BB-C6DA-E0AD68CED7F9}"/>
          </ac:inkMkLst>
        </pc:inkChg>
        <pc:inkChg chg="add del">
          <ac:chgData name="Venkatasubramanian, Mani V." userId="fbe5ce37-0145-4c31-b84a-b36f8beac5f3" providerId="ADAL" clId="{40695BED-C83E-804C-B5D4-BA382369755C}" dt="2023-04-04T15:18:35.973" v="1261"/>
          <ac:inkMkLst>
            <pc:docMk/>
            <pc:sldMk cId="1794343571" sldId="278"/>
            <ac:inkMk id="284" creationId="{C31841D1-AA5D-58DE-DFDB-8BE280CB1B69}"/>
          </ac:inkMkLst>
        </pc:inkChg>
        <pc:inkChg chg="add del">
          <ac:chgData name="Venkatasubramanian, Mani V." userId="fbe5ce37-0145-4c31-b84a-b36f8beac5f3" providerId="ADAL" clId="{40695BED-C83E-804C-B5D4-BA382369755C}" dt="2023-04-04T15:18:35.973" v="1261"/>
          <ac:inkMkLst>
            <pc:docMk/>
            <pc:sldMk cId="1794343571" sldId="278"/>
            <ac:inkMk id="285" creationId="{7D95B95F-6CE5-7550-C999-293762669D68}"/>
          </ac:inkMkLst>
        </pc:inkChg>
        <pc:inkChg chg="add del">
          <ac:chgData name="Venkatasubramanian, Mani V." userId="fbe5ce37-0145-4c31-b84a-b36f8beac5f3" providerId="ADAL" clId="{40695BED-C83E-804C-B5D4-BA382369755C}" dt="2023-04-04T15:18:35.973" v="1261"/>
          <ac:inkMkLst>
            <pc:docMk/>
            <pc:sldMk cId="1794343571" sldId="278"/>
            <ac:inkMk id="286" creationId="{7460F75A-3432-726B-380E-AA67810704A6}"/>
          </ac:inkMkLst>
        </pc:inkChg>
        <pc:inkChg chg="add del">
          <ac:chgData name="Venkatasubramanian, Mani V." userId="fbe5ce37-0145-4c31-b84a-b36f8beac5f3" providerId="ADAL" clId="{40695BED-C83E-804C-B5D4-BA382369755C}" dt="2023-04-04T15:18:35.973" v="1261"/>
          <ac:inkMkLst>
            <pc:docMk/>
            <pc:sldMk cId="1794343571" sldId="278"/>
            <ac:inkMk id="287" creationId="{82C6B49E-A152-9578-6CAB-39E578DE790E}"/>
          </ac:inkMkLst>
        </pc:inkChg>
        <pc:inkChg chg="add del">
          <ac:chgData name="Venkatasubramanian, Mani V." userId="fbe5ce37-0145-4c31-b84a-b36f8beac5f3" providerId="ADAL" clId="{40695BED-C83E-804C-B5D4-BA382369755C}" dt="2023-04-04T15:18:35.973" v="1261"/>
          <ac:inkMkLst>
            <pc:docMk/>
            <pc:sldMk cId="1794343571" sldId="278"/>
            <ac:inkMk id="288" creationId="{1E7D3C12-A88A-4005-20E8-69DA82571BC8}"/>
          </ac:inkMkLst>
        </pc:inkChg>
        <pc:inkChg chg="add del">
          <ac:chgData name="Venkatasubramanian, Mani V." userId="fbe5ce37-0145-4c31-b84a-b36f8beac5f3" providerId="ADAL" clId="{40695BED-C83E-804C-B5D4-BA382369755C}" dt="2023-04-04T15:18:35.973" v="1261"/>
          <ac:inkMkLst>
            <pc:docMk/>
            <pc:sldMk cId="1794343571" sldId="278"/>
            <ac:inkMk id="289" creationId="{0201810B-B1E0-8A90-CEF1-06FA2CA962A7}"/>
          </ac:inkMkLst>
        </pc:inkChg>
        <pc:inkChg chg="add reco">
          <ac:chgData name="Venkatasubramanian, Mani V." userId="fbe5ce37-0145-4c31-b84a-b36f8beac5f3" providerId="ADAL" clId="{40695BED-C83E-804C-B5D4-BA382369755C}" dt="2023-04-04T15:18:35.973" v="1261"/>
          <ac:inkMkLst>
            <pc:docMk/>
            <pc:sldMk cId="1794343571" sldId="278"/>
            <ac:inkMk id="290" creationId="{1F323087-A61C-41F7-A071-4E035F8668E6}"/>
          </ac:inkMkLst>
        </pc:inkChg>
        <pc:inkChg chg="add reco">
          <ac:chgData name="Venkatasubramanian, Mani V." userId="fbe5ce37-0145-4c31-b84a-b36f8beac5f3" providerId="ADAL" clId="{40695BED-C83E-804C-B5D4-BA382369755C}" dt="2023-04-04T15:18:35.973" v="1261"/>
          <ac:inkMkLst>
            <pc:docMk/>
            <pc:sldMk cId="1794343571" sldId="278"/>
            <ac:inkMk id="291" creationId="{44C643E6-5641-FADF-4BED-9F84AF16CBFA}"/>
          </ac:inkMkLst>
        </pc:inkChg>
        <pc:inkChg chg="add">
          <ac:chgData name="Venkatasubramanian, Mani V." userId="fbe5ce37-0145-4c31-b84a-b36f8beac5f3" providerId="ADAL" clId="{40695BED-C83E-804C-B5D4-BA382369755C}" dt="2023-04-04T15:18:59.652" v="1262"/>
          <ac:inkMkLst>
            <pc:docMk/>
            <pc:sldMk cId="1794343571" sldId="278"/>
            <ac:inkMk id="292" creationId="{A8DB7C93-CECB-C213-3F7D-CB5A3DE724C3}"/>
          </ac:inkMkLst>
        </pc:inkChg>
        <pc:inkChg chg="add">
          <ac:chgData name="Venkatasubramanian, Mani V." userId="fbe5ce37-0145-4c31-b84a-b36f8beac5f3" providerId="ADAL" clId="{40695BED-C83E-804C-B5D4-BA382369755C}" dt="2023-04-04T15:19:17.822" v="1263"/>
          <ac:inkMkLst>
            <pc:docMk/>
            <pc:sldMk cId="1794343571" sldId="278"/>
            <ac:inkMk id="293" creationId="{D89A8C55-950A-0737-A41E-F7319A5F7F52}"/>
          </ac:inkMkLst>
        </pc:inkChg>
      </pc:sldChg>
      <pc:sldChg chg="addSp delSp">
        <pc:chgData name="Venkatasubramanian, Mani V." userId="fbe5ce37-0145-4c31-b84a-b36f8beac5f3" providerId="ADAL" clId="{40695BED-C83E-804C-B5D4-BA382369755C}" dt="2023-04-04T15:23:05.326" v="1426"/>
        <pc:sldMkLst>
          <pc:docMk/>
          <pc:sldMk cId="1998004111" sldId="279"/>
        </pc:sldMkLst>
        <pc:inkChg chg="add del">
          <ac:chgData name="Venkatasubramanian, Mani V." userId="fbe5ce37-0145-4c31-b84a-b36f8beac5f3" providerId="ADAL" clId="{40695BED-C83E-804C-B5D4-BA382369755C}" dt="2023-04-04T15:19:36.699" v="1266"/>
          <ac:inkMkLst>
            <pc:docMk/>
            <pc:sldMk cId="1998004111" sldId="279"/>
            <ac:inkMk id="2" creationId="{4BBF810F-853C-5C55-9477-4BE386064E50}"/>
          </ac:inkMkLst>
        </pc:inkChg>
        <pc:inkChg chg="add del">
          <ac:chgData name="Venkatasubramanian, Mani V." userId="fbe5ce37-0145-4c31-b84a-b36f8beac5f3" providerId="ADAL" clId="{40695BED-C83E-804C-B5D4-BA382369755C}" dt="2023-04-04T15:19:36.699" v="1266"/>
          <ac:inkMkLst>
            <pc:docMk/>
            <pc:sldMk cId="1998004111" sldId="279"/>
            <ac:inkMk id="3" creationId="{C6091E99-C8A4-6C84-61D6-A5B51A09C66C}"/>
          </ac:inkMkLst>
        </pc:inkChg>
        <pc:inkChg chg="add reco">
          <ac:chgData name="Venkatasubramanian, Mani V." userId="fbe5ce37-0145-4c31-b84a-b36f8beac5f3" providerId="ADAL" clId="{40695BED-C83E-804C-B5D4-BA382369755C}" dt="2023-04-04T15:19:36.699" v="1266"/>
          <ac:inkMkLst>
            <pc:docMk/>
            <pc:sldMk cId="1998004111" sldId="279"/>
            <ac:inkMk id="4" creationId="{8EA61BCA-2D74-F6AE-4E10-F8BB6F991443}"/>
          </ac:inkMkLst>
        </pc:inkChg>
        <pc:inkChg chg="add del">
          <ac:chgData name="Venkatasubramanian, Mani V." userId="fbe5ce37-0145-4c31-b84a-b36f8beac5f3" providerId="ADAL" clId="{40695BED-C83E-804C-B5D4-BA382369755C}" dt="2023-04-04T15:19:44.885" v="1272"/>
          <ac:inkMkLst>
            <pc:docMk/>
            <pc:sldMk cId="1998004111" sldId="279"/>
            <ac:inkMk id="5" creationId="{22FAD005-6BDC-6554-F800-57A2CC18A4AA}"/>
          </ac:inkMkLst>
        </pc:inkChg>
        <pc:inkChg chg="add del">
          <ac:chgData name="Venkatasubramanian, Mani V." userId="fbe5ce37-0145-4c31-b84a-b36f8beac5f3" providerId="ADAL" clId="{40695BED-C83E-804C-B5D4-BA382369755C}" dt="2023-04-04T15:19:44.885" v="1272"/>
          <ac:inkMkLst>
            <pc:docMk/>
            <pc:sldMk cId="1998004111" sldId="279"/>
            <ac:inkMk id="6" creationId="{85EB128D-C847-407A-E439-C53B3962C073}"/>
          </ac:inkMkLst>
        </pc:inkChg>
        <pc:inkChg chg="add del">
          <ac:chgData name="Venkatasubramanian, Mani V." userId="fbe5ce37-0145-4c31-b84a-b36f8beac5f3" providerId="ADAL" clId="{40695BED-C83E-804C-B5D4-BA382369755C}" dt="2023-04-04T15:19:44.885" v="1272"/>
          <ac:inkMkLst>
            <pc:docMk/>
            <pc:sldMk cId="1998004111" sldId="279"/>
            <ac:inkMk id="7" creationId="{8F13A777-5EA8-D8AF-3B6B-0A7FCE1A7444}"/>
          </ac:inkMkLst>
        </pc:inkChg>
        <pc:inkChg chg="add del">
          <ac:chgData name="Venkatasubramanian, Mani V." userId="fbe5ce37-0145-4c31-b84a-b36f8beac5f3" providerId="ADAL" clId="{40695BED-C83E-804C-B5D4-BA382369755C}" dt="2023-04-04T15:19:44.885" v="1272"/>
          <ac:inkMkLst>
            <pc:docMk/>
            <pc:sldMk cId="1998004111" sldId="279"/>
            <ac:inkMk id="8" creationId="{3F717F31-2226-BBE3-A7C2-4EE605F3AA8A}"/>
          </ac:inkMkLst>
        </pc:inkChg>
        <pc:inkChg chg="add">
          <ac:chgData name="Venkatasubramanian, Mani V." userId="fbe5ce37-0145-4c31-b84a-b36f8beac5f3" providerId="ADAL" clId="{40695BED-C83E-804C-B5D4-BA382369755C}" dt="2023-04-04T15:19:44.205" v="1271"/>
          <ac:inkMkLst>
            <pc:docMk/>
            <pc:sldMk cId="1998004111" sldId="279"/>
            <ac:inkMk id="9" creationId="{C73E8D09-C77E-11C7-A4BF-96DDFBC09031}"/>
          </ac:inkMkLst>
        </pc:inkChg>
        <pc:inkChg chg="add reco">
          <ac:chgData name="Venkatasubramanian, Mani V." userId="fbe5ce37-0145-4c31-b84a-b36f8beac5f3" providerId="ADAL" clId="{40695BED-C83E-804C-B5D4-BA382369755C}" dt="2023-04-04T15:19:44.885" v="1272"/>
          <ac:inkMkLst>
            <pc:docMk/>
            <pc:sldMk cId="1998004111" sldId="279"/>
            <ac:inkMk id="10" creationId="{3223D5BF-5899-A8FF-540E-ABADBA6AB2F1}"/>
          </ac:inkMkLst>
        </pc:inkChg>
        <pc:inkChg chg="add reco">
          <ac:chgData name="Venkatasubramanian, Mani V." userId="fbe5ce37-0145-4c31-b84a-b36f8beac5f3" providerId="ADAL" clId="{40695BED-C83E-804C-B5D4-BA382369755C}" dt="2023-04-04T15:19:44.885" v="1272"/>
          <ac:inkMkLst>
            <pc:docMk/>
            <pc:sldMk cId="1998004111" sldId="279"/>
            <ac:inkMk id="11" creationId="{1A812F42-3CF6-5A04-E960-EB7C80BB30C2}"/>
          </ac:inkMkLst>
        </pc:inkChg>
        <pc:inkChg chg="add">
          <ac:chgData name="Venkatasubramanian, Mani V." userId="fbe5ce37-0145-4c31-b84a-b36f8beac5f3" providerId="ADAL" clId="{40695BED-C83E-804C-B5D4-BA382369755C}" dt="2023-04-04T15:19:44.975" v="1273"/>
          <ac:inkMkLst>
            <pc:docMk/>
            <pc:sldMk cId="1998004111" sldId="279"/>
            <ac:inkMk id="12" creationId="{1AC7A8DE-D6CA-9CC4-E537-5770993B1856}"/>
          </ac:inkMkLst>
        </pc:inkChg>
        <pc:inkChg chg="add">
          <ac:chgData name="Venkatasubramanian, Mani V." userId="fbe5ce37-0145-4c31-b84a-b36f8beac5f3" providerId="ADAL" clId="{40695BED-C83E-804C-B5D4-BA382369755C}" dt="2023-04-04T15:19:46.291" v="1274"/>
          <ac:inkMkLst>
            <pc:docMk/>
            <pc:sldMk cId="1998004111" sldId="279"/>
            <ac:inkMk id="13" creationId="{28CCA23A-208B-6D83-55F5-DBDB6298C5B2}"/>
          </ac:inkMkLst>
        </pc:inkChg>
        <pc:inkChg chg="add">
          <ac:chgData name="Venkatasubramanian, Mani V." userId="fbe5ce37-0145-4c31-b84a-b36f8beac5f3" providerId="ADAL" clId="{40695BED-C83E-804C-B5D4-BA382369755C}" dt="2023-04-04T15:19:47.032" v="1275"/>
          <ac:inkMkLst>
            <pc:docMk/>
            <pc:sldMk cId="1998004111" sldId="279"/>
            <ac:inkMk id="14" creationId="{64C150AB-433A-FEDC-9AE4-17A3C4CD6650}"/>
          </ac:inkMkLst>
        </pc:inkChg>
        <pc:inkChg chg="add">
          <ac:chgData name="Venkatasubramanian, Mani V." userId="fbe5ce37-0145-4c31-b84a-b36f8beac5f3" providerId="ADAL" clId="{40695BED-C83E-804C-B5D4-BA382369755C}" dt="2023-04-04T15:19:47.175" v="1276"/>
          <ac:inkMkLst>
            <pc:docMk/>
            <pc:sldMk cId="1998004111" sldId="279"/>
            <ac:inkMk id="15" creationId="{D9BFAFA6-238C-55CF-8522-8AB9303E033A}"/>
          </ac:inkMkLst>
        </pc:inkChg>
        <pc:inkChg chg="add">
          <ac:chgData name="Venkatasubramanian, Mani V." userId="fbe5ce37-0145-4c31-b84a-b36f8beac5f3" providerId="ADAL" clId="{40695BED-C83E-804C-B5D4-BA382369755C}" dt="2023-04-04T15:19:47.347" v="1277"/>
          <ac:inkMkLst>
            <pc:docMk/>
            <pc:sldMk cId="1998004111" sldId="279"/>
            <ac:inkMk id="16" creationId="{25388A8F-94C6-E0AA-2D07-3453340DE3A3}"/>
          </ac:inkMkLst>
        </pc:inkChg>
        <pc:inkChg chg="add">
          <ac:chgData name="Venkatasubramanian, Mani V." userId="fbe5ce37-0145-4c31-b84a-b36f8beac5f3" providerId="ADAL" clId="{40695BED-C83E-804C-B5D4-BA382369755C}" dt="2023-04-04T15:19:47.665" v="1278"/>
          <ac:inkMkLst>
            <pc:docMk/>
            <pc:sldMk cId="1998004111" sldId="279"/>
            <ac:inkMk id="17" creationId="{94D3C830-51F7-583B-E827-A94A2336B5AE}"/>
          </ac:inkMkLst>
        </pc:inkChg>
        <pc:inkChg chg="add">
          <ac:chgData name="Venkatasubramanian, Mani V." userId="fbe5ce37-0145-4c31-b84a-b36f8beac5f3" providerId="ADAL" clId="{40695BED-C83E-804C-B5D4-BA382369755C}" dt="2023-04-04T15:19:47.798" v="1279"/>
          <ac:inkMkLst>
            <pc:docMk/>
            <pc:sldMk cId="1998004111" sldId="279"/>
            <ac:inkMk id="18" creationId="{E7C2F91E-A81D-3CAC-E7C7-89BAC4AC732F}"/>
          </ac:inkMkLst>
        </pc:inkChg>
        <pc:inkChg chg="add">
          <ac:chgData name="Venkatasubramanian, Mani V." userId="fbe5ce37-0145-4c31-b84a-b36f8beac5f3" providerId="ADAL" clId="{40695BED-C83E-804C-B5D4-BA382369755C}" dt="2023-04-04T15:19:47.992" v="1280"/>
          <ac:inkMkLst>
            <pc:docMk/>
            <pc:sldMk cId="1998004111" sldId="279"/>
            <ac:inkMk id="19" creationId="{738E8E97-9A46-E069-55EF-82B225FD7D7E}"/>
          </ac:inkMkLst>
        </pc:inkChg>
        <pc:inkChg chg="add del">
          <ac:chgData name="Venkatasubramanian, Mani V." userId="fbe5ce37-0145-4c31-b84a-b36f8beac5f3" providerId="ADAL" clId="{40695BED-C83E-804C-B5D4-BA382369755C}" dt="2023-04-04T15:19:50.742" v="1283"/>
          <ac:inkMkLst>
            <pc:docMk/>
            <pc:sldMk cId="1998004111" sldId="279"/>
            <ac:inkMk id="20" creationId="{81569BD0-2B2A-39A8-41B4-A53145CC1DBD}"/>
          </ac:inkMkLst>
        </pc:inkChg>
        <pc:inkChg chg="add del">
          <ac:chgData name="Venkatasubramanian, Mani V." userId="fbe5ce37-0145-4c31-b84a-b36f8beac5f3" providerId="ADAL" clId="{40695BED-C83E-804C-B5D4-BA382369755C}" dt="2023-04-04T15:19:50.742" v="1283"/>
          <ac:inkMkLst>
            <pc:docMk/>
            <pc:sldMk cId="1998004111" sldId="279"/>
            <ac:inkMk id="24" creationId="{6A06BC3D-694D-CD14-17B9-2587251F1031}"/>
          </ac:inkMkLst>
        </pc:inkChg>
        <pc:inkChg chg="add reco">
          <ac:chgData name="Venkatasubramanian, Mani V." userId="fbe5ce37-0145-4c31-b84a-b36f8beac5f3" providerId="ADAL" clId="{40695BED-C83E-804C-B5D4-BA382369755C}" dt="2023-04-04T15:19:50.742" v="1283"/>
          <ac:inkMkLst>
            <pc:docMk/>
            <pc:sldMk cId="1998004111" sldId="279"/>
            <ac:inkMk id="25" creationId="{EBFE9095-776F-62DB-2AC8-634C805F82F3}"/>
          </ac:inkMkLst>
        </pc:inkChg>
        <pc:inkChg chg="add del">
          <ac:chgData name="Venkatasubramanian, Mani V." userId="fbe5ce37-0145-4c31-b84a-b36f8beac5f3" providerId="ADAL" clId="{40695BED-C83E-804C-B5D4-BA382369755C}" dt="2023-04-04T15:19:56.953" v="1293"/>
          <ac:inkMkLst>
            <pc:docMk/>
            <pc:sldMk cId="1998004111" sldId="279"/>
            <ac:inkMk id="26" creationId="{339F8D73-66AD-0B2F-A856-304D3C2C5717}"/>
          </ac:inkMkLst>
        </pc:inkChg>
        <pc:inkChg chg="add del">
          <ac:chgData name="Venkatasubramanian, Mani V." userId="fbe5ce37-0145-4c31-b84a-b36f8beac5f3" providerId="ADAL" clId="{40695BED-C83E-804C-B5D4-BA382369755C}" dt="2023-04-04T15:19:56.953" v="1293"/>
          <ac:inkMkLst>
            <pc:docMk/>
            <pc:sldMk cId="1998004111" sldId="279"/>
            <ac:inkMk id="27" creationId="{B2FF054C-5E4B-6D94-1E51-9B77803988F3}"/>
          </ac:inkMkLst>
        </pc:inkChg>
        <pc:inkChg chg="add del">
          <ac:chgData name="Venkatasubramanian, Mani V." userId="fbe5ce37-0145-4c31-b84a-b36f8beac5f3" providerId="ADAL" clId="{40695BED-C83E-804C-B5D4-BA382369755C}" dt="2023-04-04T15:19:56.953" v="1293"/>
          <ac:inkMkLst>
            <pc:docMk/>
            <pc:sldMk cId="1998004111" sldId="279"/>
            <ac:inkMk id="28" creationId="{4D986AEB-77E4-93CD-DCDC-4F3E517BDEE7}"/>
          </ac:inkMkLst>
        </pc:inkChg>
        <pc:inkChg chg="add del">
          <ac:chgData name="Venkatasubramanian, Mani V." userId="fbe5ce37-0145-4c31-b84a-b36f8beac5f3" providerId="ADAL" clId="{40695BED-C83E-804C-B5D4-BA382369755C}" dt="2023-04-04T15:19:56.953" v="1293"/>
          <ac:inkMkLst>
            <pc:docMk/>
            <pc:sldMk cId="1998004111" sldId="279"/>
            <ac:inkMk id="29" creationId="{53FF85E4-207B-D377-9996-056746870DB1}"/>
          </ac:inkMkLst>
        </pc:inkChg>
        <pc:inkChg chg="add del">
          <ac:chgData name="Venkatasubramanian, Mani V." userId="fbe5ce37-0145-4c31-b84a-b36f8beac5f3" providerId="ADAL" clId="{40695BED-C83E-804C-B5D4-BA382369755C}" dt="2023-04-04T15:19:56.953" v="1293"/>
          <ac:inkMkLst>
            <pc:docMk/>
            <pc:sldMk cId="1998004111" sldId="279"/>
            <ac:inkMk id="30" creationId="{CED88FFC-75C8-652C-95FF-68CC9027CBCF}"/>
          </ac:inkMkLst>
        </pc:inkChg>
        <pc:inkChg chg="add del">
          <ac:chgData name="Venkatasubramanian, Mani V." userId="fbe5ce37-0145-4c31-b84a-b36f8beac5f3" providerId="ADAL" clId="{40695BED-C83E-804C-B5D4-BA382369755C}" dt="2023-04-04T15:19:56.953" v="1293"/>
          <ac:inkMkLst>
            <pc:docMk/>
            <pc:sldMk cId="1998004111" sldId="279"/>
            <ac:inkMk id="31" creationId="{4A157462-2235-F3BA-D9B6-C314F2D1070A}"/>
          </ac:inkMkLst>
        </pc:inkChg>
        <pc:inkChg chg="add del">
          <ac:chgData name="Venkatasubramanian, Mani V." userId="fbe5ce37-0145-4c31-b84a-b36f8beac5f3" providerId="ADAL" clId="{40695BED-C83E-804C-B5D4-BA382369755C}" dt="2023-04-04T15:19:56.953" v="1293"/>
          <ac:inkMkLst>
            <pc:docMk/>
            <pc:sldMk cId="1998004111" sldId="279"/>
            <ac:inkMk id="32" creationId="{3CFCF6C8-01BD-4C34-B1FB-2F7156E1DC6A}"/>
          </ac:inkMkLst>
        </pc:inkChg>
        <pc:inkChg chg="add del">
          <ac:chgData name="Venkatasubramanian, Mani V." userId="fbe5ce37-0145-4c31-b84a-b36f8beac5f3" providerId="ADAL" clId="{40695BED-C83E-804C-B5D4-BA382369755C}" dt="2023-04-04T15:19:56.953" v="1293"/>
          <ac:inkMkLst>
            <pc:docMk/>
            <pc:sldMk cId="1998004111" sldId="279"/>
            <ac:inkMk id="33" creationId="{77F45230-398D-6B88-9E85-3A8F565A500A}"/>
          </ac:inkMkLst>
        </pc:inkChg>
        <pc:inkChg chg="add del">
          <ac:chgData name="Venkatasubramanian, Mani V." userId="fbe5ce37-0145-4c31-b84a-b36f8beac5f3" providerId="ADAL" clId="{40695BED-C83E-804C-B5D4-BA382369755C}" dt="2023-04-04T15:19:56.953" v="1293"/>
          <ac:inkMkLst>
            <pc:docMk/>
            <pc:sldMk cId="1998004111" sldId="279"/>
            <ac:inkMk id="34" creationId="{8D676FB1-8FAD-1C35-DC25-AF3A3BDD3E8C}"/>
          </ac:inkMkLst>
        </pc:inkChg>
        <pc:inkChg chg="add reco">
          <ac:chgData name="Venkatasubramanian, Mani V." userId="fbe5ce37-0145-4c31-b84a-b36f8beac5f3" providerId="ADAL" clId="{40695BED-C83E-804C-B5D4-BA382369755C}" dt="2023-04-04T15:19:56.953" v="1293"/>
          <ac:inkMkLst>
            <pc:docMk/>
            <pc:sldMk cId="1998004111" sldId="279"/>
            <ac:inkMk id="35" creationId="{7FEBD6CC-BB7A-C310-144E-23418083D2A9}"/>
          </ac:inkMkLst>
        </pc:inkChg>
        <pc:inkChg chg="add reco">
          <ac:chgData name="Venkatasubramanian, Mani V." userId="fbe5ce37-0145-4c31-b84a-b36f8beac5f3" providerId="ADAL" clId="{40695BED-C83E-804C-B5D4-BA382369755C}" dt="2023-04-04T15:19:56.953" v="1293"/>
          <ac:inkMkLst>
            <pc:docMk/>
            <pc:sldMk cId="1998004111" sldId="279"/>
            <ac:inkMk id="36" creationId="{D7C387A8-25D2-0C7F-825A-22EBEC215531}"/>
          </ac:inkMkLst>
        </pc:inkChg>
        <pc:inkChg chg="add del">
          <ac:chgData name="Venkatasubramanian, Mani V." userId="fbe5ce37-0145-4c31-b84a-b36f8beac5f3" providerId="ADAL" clId="{40695BED-C83E-804C-B5D4-BA382369755C}" dt="2023-04-04T15:20:04.047" v="1304"/>
          <ac:inkMkLst>
            <pc:docMk/>
            <pc:sldMk cId="1998004111" sldId="279"/>
            <ac:inkMk id="37" creationId="{7888A257-5013-A5B2-6958-7EF914D2A9A2}"/>
          </ac:inkMkLst>
        </pc:inkChg>
        <pc:inkChg chg="add del">
          <ac:chgData name="Venkatasubramanian, Mani V." userId="fbe5ce37-0145-4c31-b84a-b36f8beac5f3" providerId="ADAL" clId="{40695BED-C83E-804C-B5D4-BA382369755C}" dt="2023-04-04T15:20:04.047" v="1304"/>
          <ac:inkMkLst>
            <pc:docMk/>
            <pc:sldMk cId="1998004111" sldId="279"/>
            <ac:inkMk id="38" creationId="{2C330251-B40C-DC79-28C0-2A8E39F293AB}"/>
          </ac:inkMkLst>
        </pc:inkChg>
        <pc:inkChg chg="add del">
          <ac:chgData name="Venkatasubramanian, Mani V." userId="fbe5ce37-0145-4c31-b84a-b36f8beac5f3" providerId="ADAL" clId="{40695BED-C83E-804C-B5D4-BA382369755C}" dt="2023-04-04T15:20:08.509" v="1306"/>
          <ac:inkMkLst>
            <pc:docMk/>
            <pc:sldMk cId="1998004111" sldId="279"/>
            <ac:inkMk id="39" creationId="{7C044B38-0B33-37BB-5D44-A28A89081E27}"/>
          </ac:inkMkLst>
        </pc:inkChg>
        <pc:inkChg chg="add del">
          <ac:chgData name="Venkatasubramanian, Mani V." userId="fbe5ce37-0145-4c31-b84a-b36f8beac5f3" providerId="ADAL" clId="{40695BED-C83E-804C-B5D4-BA382369755C}" dt="2023-04-04T15:20:08.509" v="1306"/>
          <ac:inkMkLst>
            <pc:docMk/>
            <pc:sldMk cId="1998004111" sldId="279"/>
            <ac:inkMk id="40" creationId="{C292B81B-ECEE-5744-A323-B14AEABC86FD}"/>
          </ac:inkMkLst>
        </pc:inkChg>
        <pc:inkChg chg="add del">
          <ac:chgData name="Venkatasubramanian, Mani V." userId="fbe5ce37-0145-4c31-b84a-b36f8beac5f3" providerId="ADAL" clId="{40695BED-C83E-804C-B5D4-BA382369755C}" dt="2023-04-04T15:20:08.509" v="1306"/>
          <ac:inkMkLst>
            <pc:docMk/>
            <pc:sldMk cId="1998004111" sldId="279"/>
            <ac:inkMk id="41" creationId="{235D5729-7448-645F-0E39-0BC54CEAA3FD}"/>
          </ac:inkMkLst>
        </pc:inkChg>
        <pc:inkChg chg="add del">
          <ac:chgData name="Venkatasubramanian, Mani V." userId="fbe5ce37-0145-4c31-b84a-b36f8beac5f3" providerId="ADAL" clId="{40695BED-C83E-804C-B5D4-BA382369755C}" dt="2023-04-04T15:20:08.509" v="1306"/>
          <ac:inkMkLst>
            <pc:docMk/>
            <pc:sldMk cId="1998004111" sldId="279"/>
            <ac:inkMk id="42" creationId="{E451A967-C91E-2902-A928-29A7AFC753F5}"/>
          </ac:inkMkLst>
        </pc:inkChg>
        <pc:inkChg chg="add">
          <ac:chgData name="Venkatasubramanian, Mani V." userId="fbe5ce37-0145-4c31-b84a-b36f8beac5f3" providerId="ADAL" clId="{40695BED-C83E-804C-B5D4-BA382369755C}" dt="2023-04-04T15:20:02.163" v="1300"/>
          <ac:inkMkLst>
            <pc:docMk/>
            <pc:sldMk cId="1998004111" sldId="279"/>
            <ac:inkMk id="43" creationId="{23583715-9CF4-6591-5A82-E6EDD832375D}"/>
          </ac:inkMkLst>
        </pc:inkChg>
        <pc:inkChg chg="add del">
          <ac:chgData name="Venkatasubramanian, Mani V." userId="fbe5ce37-0145-4c31-b84a-b36f8beac5f3" providerId="ADAL" clId="{40695BED-C83E-804C-B5D4-BA382369755C}" dt="2023-04-04T15:20:04.047" v="1304"/>
          <ac:inkMkLst>
            <pc:docMk/>
            <pc:sldMk cId="1998004111" sldId="279"/>
            <ac:inkMk id="44" creationId="{A27F1269-2715-BD4B-8E33-013DAC46A0D1}"/>
          </ac:inkMkLst>
        </pc:inkChg>
        <pc:inkChg chg="add del">
          <ac:chgData name="Venkatasubramanian, Mani V." userId="fbe5ce37-0145-4c31-b84a-b36f8beac5f3" providerId="ADAL" clId="{40695BED-C83E-804C-B5D4-BA382369755C}" dt="2023-04-04T15:20:04.047" v="1304"/>
          <ac:inkMkLst>
            <pc:docMk/>
            <pc:sldMk cId="1998004111" sldId="279"/>
            <ac:inkMk id="45" creationId="{737D8D2B-BAAC-C266-DA1F-2CE43A0E9C89}"/>
          </ac:inkMkLst>
        </pc:inkChg>
        <pc:inkChg chg="add del">
          <ac:chgData name="Venkatasubramanian, Mani V." userId="fbe5ce37-0145-4c31-b84a-b36f8beac5f3" providerId="ADAL" clId="{40695BED-C83E-804C-B5D4-BA382369755C}" dt="2023-04-04T15:20:04.047" v="1304"/>
          <ac:inkMkLst>
            <pc:docMk/>
            <pc:sldMk cId="1998004111" sldId="279"/>
            <ac:inkMk id="46" creationId="{BF495556-70BB-24A3-9350-BD92207D1E4B}"/>
          </ac:inkMkLst>
        </pc:inkChg>
        <pc:inkChg chg="add reco">
          <ac:chgData name="Venkatasubramanian, Mani V." userId="fbe5ce37-0145-4c31-b84a-b36f8beac5f3" providerId="ADAL" clId="{40695BED-C83E-804C-B5D4-BA382369755C}" dt="2023-04-04T15:20:04.047" v="1304"/>
          <ac:inkMkLst>
            <pc:docMk/>
            <pc:sldMk cId="1998004111" sldId="279"/>
            <ac:inkMk id="47" creationId="{32E8C5C6-609D-D1D1-E5EB-7F8FA3AF2B17}"/>
          </ac:inkMkLst>
        </pc:inkChg>
        <pc:inkChg chg="add reco">
          <ac:chgData name="Venkatasubramanian, Mani V." userId="fbe5ce37-0145-4c31-b84a-b36f8beac5f3" providerId="ADAL" clId="{40695BED-C83E-804C-B5D4-BA382369755C}" dt="2023-04-04T15:20:04.047" v="1304"/>
          <ac:inkMkLst>
            <pc:docMk/>
            <pc:sldMk cId="1998004111" sldId="279"/>
            <ac:inkMk id="48" creationId="{EF763EEB-4CF9-CA8D-2CB9-EE467287A979}"/>
          </ac:inkMkLst>
        </pc:inkChg>
        <pc:inkChg chg="add del">
          <ac:chgData name="Venkatasubramanian, Mani V." userId="fbe5ce37-0145-4c31-b84a-b36f8beac5f3" providerId="ADAL" clId="{40695BED-C83E-804C-B5D4-BA382369755C}" dt="2023-04-04T15:20:08.509" v="1306"/>
          <ac:inkMkLst>
            <pc:docMk/>
            <pc:sldMk cId="1998004111" sldId="279"/>
            <ac:inkMk id="49" creationId="{77F53739-8BAC-8696-8920-D483F1E96100}"/>
          </ac:inkMkLst>
        </pc:inkChg>
        <pc:inkChg chg="add reco">
          <ac:chgData name="Venkatasubramanian, Mani V." userId="fbe5ce37-0145-4c31-b84a-b36f8beac5f3" providerId="ADAL" clId="{40695BED-C83E-804C-B5D4-BA382369755C}" dt="2023-04-04T15:20:08.509" v="1306"/>
          <ac:inkMkLst>
            <pc:docMk/>
            <pc:sldMk cId="1998004111" sldId="279"/>
            <ac:inkMk id="50" creationId="{147429C2-EB39-A3B9-0618-8536C8D5F1EA}"/>
          </ac:inkMkLst>
        </pc:inkChg>
        <pc:inkChg chg="add del">
          <ac:chgData name="Venkatasubramanian, Mani V." userId="fbe5ce37-0145-4c31-b84a-b36f8beac5f3" providerId="ADAL" clId="{40695BED-C83E-804C-B5D4-BA382369755C}" dt="2023-04-04T15:20:16.046" v="1315"/>
          <ac:inkMkLst>
            <pc:docMk/>
            <pc:sldMk cId="1998004111" sldId="279"/>
            <ac:inkMk id="51" creationId="{E45956A3-548E-A5C4-F7CC-54C429D27CA4}"/>
          </ac:inkMkLst>
        </pc:inkChg>
        <pc:inkChg chg="add del">
          <ac:chgData name="Venkatasubramanian, Mani V." userId="fbe5ce37-0145-4c31-b84a-b36f8beac5f3" providerId="ADAL" clId="{40695BED-C83E-804C-B5D4-BA382369755C}" dt="2023-04-04T15:20:16.046" v="1315"/>
          <ac:inkMkLst>
            <pc:docMk/>
            <pc:sldMk cId="1998004111" sldId="279"/>
            <ac:inkMk id="52" creationId="{5505C8A0-6AA8-B2DD-5DAC-626F5D55056A}"/>
          </ac:inkMkLst>
        </pc:inkChg>
        <pc:inkChg chg="add del">
          <ac:chgData name="Venkatasubramanian, Mani V." userId="fbe5ce37-0145-4c31-b84a-b36f8beac5f3" providerId="ADAL" clId="{40695BED-C83E-804C-B5D4-BA382369755C}" dt="2023-04-04T15:20:16.046" v="1315"/>
          <ac:inkMkLst>
            <pc:docMk/>
            <pc:sldMk cId="1998004111" sldId="279"/>
            <ac:inkMk id="53" creationId="{63B486BA-68AC-83BA-052A-5B0FA9F5AD26}"/>
          </ac:inkMkLst>
        </pc:inkChg>
        <pc:inkChg chg="add del">
          <ac:chgData name="Venkatasubramanian, Mani V." userId="fbe5ce37-0145-4c31-b84a-b36f8beac5f3" providerId="ADAL" clId="{40695BED-C83E-804C-B5D4-BA382369755C}" dt="2023-04-04T15:20:16.046" v="1315"/>
          <ac:inkMkLst>
            <pc:docMk/>
            <pc:sldMk cId="1998004111" sldId="279"/>
            <ac:inkMk id="54" creationId="{CB180425-7F0F-642A-2708-48BF885DFDB3}"/>
          </ac:inkMkLst>
        </pc:inkChg>
        <pc:inkChg chg="add del">
          <ac:chgData name="Venkatasubramanian, Mani V." userId="fbe5ce37-0145-4c31-b84a-b36f8beac5f3" providerId="ADAL" clId="{40695BED-C83E-804C-B5D4-BA382369755C}" dt="2023-04-04T15:20:16.046" v="1315"/>
          <ac:inkMkLst>
            <pc:docMk/>
            <pc:sldMk cId="1998004111" sldId="279"/>
            <ac:inkMk id="55" creationId="{047EC32B-6E4E-08CE-6310-244A04573A07}"/>
          </ac:inkMkLst>
        </pc:inkChg>
        <pc:inkChg chg="add del">
          <ac:chgData name="Venkatasubramanian, Mani V." userId="fbe5ce37-0145-4c31-b84a-b36f8beac5f3" providerId="ADAL" clId="{40695BED-C83E-804C-B5D4-BA382369755C}" dt="2023-04-04T15:20:16.046" v="1315"/>
          <ac:inkMkLst>
            <pc:docMk/>
            <pc:sldMk cId="1998004111" sldId="279"/>
            <ac:inkMk id="56" creationId="{375EE10B-B9F4-75A0-70C5-BC395FB6E7D3}"/>
          </ac:inkMkLst>
        </pc:inkChg>
        <pc:inkChg chg="add del">
          <ac:chgData name="Venkatasubramanian, Mani V." userId="fbe5ce37-0145-4c31-b84a-b36f8beac5f3" providerId="ADAL" clId="{40695BED-C83E-804C-B5D4-BA382369755C}" dt="2023-04-04T15:20:16.046" v="1315"/>
          <ac:inkMkLst>
            <pc:docMk/>
            <pc:sldMk cId="1998004111" sldId="279"/>
            <ac:inkMk id="57" creationId="{F8061B03-2B62-E481-966C-CBF53A1EBF03}"/>
          </ac:inkMkLst>
        </pc:inkChg>
        <pc:inkChg chg="add del">
          <ac:chgData name="Venkatasubramanian, Mani V." userId="fbe5ce37-0145-4c31-b84a-b36f8beac5f3" providerId="ADAL" clId="{40695BED-C83E-804C-B5D4-BA382369755C}" dt="2023-04-04T15:20:16.046" v="1315"/>
          <ac:inkMkLst>
            <pc:docMk/>
            <pc:sldMk cId="1998004111" sldId="279"/>
            <ac:inkMk id="58" creationId="{90171569-25E4-6733-CD29-BD7F5E1CAD69}"/>
          </ac:inkMkLst>
        </pc:inkChg>
        <pc:inkChg chg="add reco">
          <ac:chgData name="Venkatasubramanian, Mani V." userId="fbe5ce37-0145-4c31-b84a-b36f8beac5f3" providerId="ADAL" clId="{40695BED-C83E-804C-B5D4-BA382369755C}" dt="2023-04-04T15:20:16.046" v="1315"/>
          <ac:inkMkLst>
            <pc:docMk/>
            <pc:sldMk cId="1998004111" sldId="279"/>
            <ac:inkMk id="59" creationId="{9F3EBD23-F004-1C4F-5A27-0CCDDA62ECE8}"/>
          </ac:inkMkLst>
        </pc:inkChg>
        <pc:inkChg chg="add del">
          <ac:chgData name="Venkatasubramanian, Mani V." userId="fbe5ce37-0145-4c31-b84a-b36f8beac5f3" providerId="ADAL" clId="{40695BED-C83E-804C-B5D4-BA382369755C}" dt="2023-04-04T15:20:25.371" v="1325"/>
          <ac:inkMkLst>
            <pc:docMk/>
            <pc:sldMk cId="1998004111" sldId="279"/>
            <ac:inkMk id="60" creationId="{5B579B5D-E523-B02C-A83D-28CD8784D3E0}"/>
          </ac:inkMkLst>
        </pc:inkChg>
        <pc:inkChg chg="add">
          <ac:chgData name="Venkatasubramanian, Mani V." userId="fbe5ce37-0145-4c31-b84a-b36f8beac5f3" providerId="ADAL" clId="{40695BED-C83E-804C-B5D4-BA382369755C}" dt="2023-04-04T15:20:19.134" v="1317"/>
          <ac:inkMkLst>
            <pc:docMk/>
            <pc:sldMk cId="1998004111" sldId="279"/>
            <ac:inkMk id="61" creationId="{68C4A94E-A2B5-2FA1-C598-D0FCA20E903D}"/>
          </ac:inkMkLst>
        </pc:inkChg>
        <pc:inkChg chg="add del">
          <ac:chgData name="Venkatasubramanian, Mani V." userId="fbe5ce37-0145-4c31-b84a-b36f8beac5f3" providerId="ADAL" clId="{40695BED-C83E-804C-B5D4-BA382369755C}" dt="2023-04-04T15:20:25.371" v="1325"/>
          <ac:inkMkLst>
            <pc:docMk/>
            <pc:sldMk cId="1998004111" sldId="279"/>
            <ac:inkMk id="62" creationId="{25087E79-6B87-18C7-2920-728A6468E62E}"/>
          </ac:inkMkLst>
        </pc:inkChg>
        <pc:inkChg chg="add del">
          <ac:chgData name="Venkatasubramanian, Mani V." userId="fbe5ce37-0145-4c31-b84a-b36f8beac5f3" providerId="ADAL" clId="{40695BED-C83E-804C-B5D4-BA382369755C}" dt="2023-04-04T15:20:25.371" v="1325"/>
          <ac:inkMkLst>
            <pc:docMk/>
            <pc:sldMk cId="1998004111" sldId="279"/>
            <ac:inkMk id="63" creationId="{297845DA-75E5-2E16-F86C-29E8E94B2010}"/>
          </ac:inkMkLst>
        </pc:inkChg>
        <pc:inkChg chg="add del">
          <ac:chgData name="Venkatasubramanian, Mani V." userId="fbe5ce37-0145-4c31-b84a-b36f8beac5f3" providerId="ADAL" clId="{40695BED-C83E-804C-B5D4-BA382369755C}" dt="2023-04-04T15:20:25.371" v="1325"/>
          <ac:inkMkLst>
            <pc:docMk/>
            <pc:sldMk cId="1998004111" sldId="279"/>
            <ac:inkMk id="64" creationId="{241B6071-5149-7AE9-C4D1-57276CD7F548}"/>
          </ac:inkMkLst>
        </pc:inkChg>
        <pc:inkChg chg="add del">
          <ac:chgData name="Venkatasubramanian, Mani V." userId="fbe5ce37-0145-4c31-b84a-b36f8beac5f3" providerId="ADAL" clId="{40695BED-C83E-804C-B5D4-BA382369755C}" dt="2023-04-04T15:20:25.371" v="1325"/>
          <ac:inkMkLst>
            <pc:docMk/>
            <pc:sldMk cId="1998004111" sldId="279"/>
            <ac:inkMk id="65" creationId="{7ABB853B-2FF9-9B82-2434-B5B52A1D2705}"/>
          </ac:inkMkLst>
        </pc:inkChg>
        <pc:inkChg chg="add">
          <ac:chgData name="Venkatasubramanian, Mani V." userId="fbe5ce37-0145-4c31-b84a-b36f8beac5f3" providerId="ADAL" clId="{40695BED-C83E-804C-B5D4-BA382369755C}" dt="2023-04-04T15:20:20.008" v="1322"/>
          <ac:inkMkLst>
            <pc:docMk/>
            <pc:sldMk cId="1998004111" sldId="279"/>
            <ac:inkMk id="66" creationId="{B7EC01CB-6D2D-0ABD-DE90-506A08B4BABB}"/>
          </ac:inkMkLst>
        </pc:inkChg>
        <pc:inkChg chg="add">
          <ac:chgData name="Venkatasubramanian, Mani V." userId="fbe5ce37-0145-4c31-b84a-b36f8beac5f3" providerId="ADAL" clId="{40695BED-C83E-804C-B5D4-BA382369755C}" dt="2023-04-04T15:20:20.091" v="1323"/>
          <ac:inkMkLst>
            <pc:docMk/>
            <pc:sldMk cId="1998004111" sldId="279"/>
            <ac:inkMk id="67" creationId="{0ACFC152-D329-E6DF-5D6C-DA7A1A28B16B}"/>
          </ac:inkMkLst>
        </pc:inkChg>
        <pc:inkChg chg="add del">
          <ac:chgData name="Venkatasubramanian, Mani V." userId="fbe5ce37-0145-4c31-b84a-b36f8beac5f3" providerId="ADAL" clId="{40695BED-C83E-804C-B5D4-BA382369755C}" dt="2023-04-04T15:20:25.371" v="1325"/>
          <ac:inkMkLst>
            <pc:docMk/>
            <pc:sldMk cId="1998004111" sldId="279"/>
            <ac:inkMk id="68" creationId="{E8A15E91-DDB0-3AE0-F216-F17A42CE3CC9}"/>
          </ac:inkMkLst>
        </pc:inkChg>
        <pc:inkChg chg="add reco">
          <ac:chgData name="Venkatasubramanian, Mani V." userId="fbe5ce37-0145-4c31-b84a-b36f8beac5f3" providerId="ADAL" clId="{40695BED-C83E-804C-B5D4-BA382369755C}" dt="2023-04-04T15:20:25.371" v="1325"/>
          <ac:inkMkLst>
            <pc:docMk/>
            <pc:sldMk cId="1998004111" sldId="279"/>
            <ac:inkMk id="69" creationId="{F1CF1DCE-E705-6616-50B8-C7DB9B19402D}"/>
          </ac:inkMkLst>
        </pc:inkChg>
        <pc:inkChg chg="add del">
          <ac:chgData name="Venkatasubramanian, Mani V." userId="fbe5ce37-0145-4c31-b84a-b36f8beac5f3" providerId="ADAL" clId="{40695BED-C83E-804C-B5D4-BA382369755C}" dt="2023-04-04T15:20:31.897" v="1342"/>
          <ac:inkMkLst>
            <pc:docMk/>
            <pc:sldMk cId="1998004111" sldId="279"/>
            <ac:inkMk id="70" creationId="{6F09A649-E944-DEBD-D00A-56B973B6F7C0}"/>
          </ac:inkMkLst>
        </pc:inkChg>
        <pc:inkChg chg="add">
          <ac:chgData name="Venkatasubramanian, Mani V." userId="fbe5ce37-0145-4c31-b84a-b36f8beac5f3" providerId="ADAL" clId="{40695BED-C83E-804C-B5D4-BA382369755C}" dt="2023-04-04T15:20:27.737" v="1327"/>
          <ac:inkMkLst>
            <pc:docMk/>
            <pc:sldMk cId="1998004111" sldId="279"/>
            <ac:inkMk id="71" creationId="{90290F90-4F44-A13D-1D54-486198BC3EBD}"/>
          </ac:inkMkLst>
        </pc:inkChg>
        <pc:inkChg chg="add">
          <ac:chgData name="Venkatasubramanian, Mani V." userId="fbe5ce37-0145-4c31-b84a-b36f8beac5f3" providerId="ADAL" clId="{40695BED-C83E-804C-B5D4-BA382369755C}" dt="2023-04-04T15:20:27.905" v="1328"/>
          <ac:inkMkLst>
            <pc:docMk/>
            <pc:sldMk cId="1998004111" sldId="279"/>
            <ac:inkMk id="72" creationId="{840E96D3-FEC2-0D4F-0693-AE943351E4B8}"/>
          </ac:inkMkLst>
        </pc:inkChg>
        <pc:inkChg chg="add">
          <ac:chgData name="Venkatasubramanian, Mani V." userId="fbe5ce37-0145-4c31-b84a-b36f8beac5f3" providerId="ADAL" clId="{40695BED-C83E-804C-B5D4-BA382369755C}" dt="2023-04-04T15:20:28.060" v="1329"/>
          <ac:inkMkLst>
            <pc:docMk/>
            <pc:sldMk cId="1998004111" sldId="279"/>
            <ac:inkMk id="73" creationId="{CBAB492C-64B7-3255-289C-5E22663083F1}"/>
          </ac:inkMkLst>
        </pc:inkChg>
        <pc:inkChg chg="add">
          <ac:chgData name="Venkatasubramanian, Mani V." userId="fbe5ce37-0145-4c31-b84a-b36f8beac5f3" providerId="ADAL" clId="{40695BED-C83E-804C-B5D4-BA382369755C}" dt="2023-04-04T15:20:28.227" v="1330"/>
          <ac:inkMkLst>
            <pc:docMk/>
            <pc:sldMk cId="1998004111" sldId="279"/>
            <ac:inkMk id="74" creationId="{DDDC1727-5511-BA8C-8C80-56E844E02B98}"/>
          </ac:inkMkLst>
        </pc:inkChg>
        <pc:inkChg chg="add">
          <ac:chgData name="Venkatasubramanian, Mani V." userId="fbe5ce37-0145-4c31-b84a-b36f8beac5f3" providerId="ADAL" clId="{40695BED-C83E-804C-B5D4-BA382369755C}" dt="2023-04-04T15:20:28.354" v="1331"/>
          <ac:inkMkLst>
            <pc:docMk/>
            <pc:sldMk cId="1998004111" sldId="279"/>
            <ac:inkMk id="75" creationId="{038BEE3B-887F-AD8D-B20C-CDAA39F418AE}"/>
          </ac:inkMkLst>
        </pc:inkChg>
        <pc:inkChg chg="add del">
          <ac:chgData name="Venkatasubramanian, Mani V." userId="fbe5ce37-0145-4c31-b84a-b36f8beac5f3" providerId="ADAL" clId="{40695BED-C83E-804C-B5D4-BA382369755C}" dt="2023-04-04T15:20:31.897" v="1342"/>
          <ac:inkMkLst>
            <pc:docMk/>
            <pc:sldMk cId="1998004111" sldId="279"/>
            <ac:inkMk id="76" creationId="{FB9778B0-F78E-ED5F-55F6-A7A765814053}"/>
          </ac:inkMkLst>
        </pc:inkChg>
        <pc:inkChg chg="add del">
          <ac:chgData name="Venkatasubramanian, Mani V." userId="fbe5ce37-0145-4c31-b84a-b36f8beac5f3" providerId="ADAL" clId="{40695BED-C83E-804C-B5D4-BA382369755C}" dt="2023-04-04T15:20:31.897" v="1342"/>
          <ac:inkMkLst>
            <pc:docMk/>
            <pc:sldMk cId="1998004111" sldId="279"/>
            <ac:inkMk id="77" creationId="{6F8DC1F5-9FAB-C07A-C090-7AF59808C5C9}"/>
          </ac:inkMkLst>
        </pc:inkChg>
        <pc:inkChg chg="add del">
          <ac:chgData name="Venkatasubramanian, Mani V." userId="fbe5ce37-0145-4c31-b84a-b36f8beac5f3" providerId="ADAL" clId="{40695BED-C83E-804C-B5D4-BA382369755C}" dt="2023-04-04T15:20:31.897" v="1342"/>
          <ac:inkMkLst>
            <pc:docMk/>
            <pc:sldMk cId="1998004111" sldId="279"/>
            <ac:inkMk id="78" creationId="{96875D8C-C54A-4EF9-CC64-A70A1DB618D8}"/>
          </ac:inkMkLst>
        </pc:inkChg>
        <pc:inkChg chg="add">
          <ac:chgData name="Venkatasubramanian, Mani V." userId="fbe5ce37-0145-4c31-b84a-b36f8beac5f3" providerId="ADAL" clId="{40695BED-C83E-804C-B5D4-BA382369755C}" dt="2023-04-04T15:20:29.483" v="1335"/>
          <ac:inkMkLst>
            <pc:docMk/>
            <pc:sldMk cId="1998004111" sldId="279"/>
            <ac:inkMk id="79" creationId="{75DB86A9-73CB-454C-D396-948780A1FDFA}"/>
          </ac:inkMkLst>
        </pc:inkChg>
        <pc:inkChg chg="add">
          <ac:chgData name="Venkatasubramanian, Mani V." userId="fbe5ce37-0145-4c31-b84a-b36f8beac5f3" providerId="ADAL" clId="{40695BED-C83E-804C-B5D4-BA382369755C}" dt="2023-04-04T15:20:29.624" v="1336"/>
          <ac:inkMkLst>
            <pc:docMk/>
            <pc:sldMk cId="1998004111" sldId="279"/>
            <ac:inkMk id="80" creationId="{45344B1C-96A7-D63A-77E5-9FCF08C321DE}"/>
          </ac:inkMkLst>
        </pc:inkChg>
        <pc:inkChg chg="add del">
          <ac:chgData name="Venkatasubramanian, Mani V." userId="fbe5ce37-0145-4c31-b84a-b36f8beac5f3" providerId="ADAL" clId="{40695BED-C83E-804C-B5D4-BA382369755C}" dt="2023-04-04T15:20:31.897" v="1342"/>
          <ac:inkMkLst>
            <pc:docMk/>
            <pc:sldMk cId="1998004111" sldId="279"/>
            <ac:inkMk id="81" creationId="{7F59C87E-B3BC-422F-A33E-273F0D75343B}"/>
          </ac:inkMkLst>
        </pc:inkChg>
        <pc:inkChg chg="add">
          <ac:chgData name="Venkatasubramanian, Mani V." userId="fbe5ce37-0145-4c31-b84a-b36f8beac5f3" providerId="ADAL" clId="{40695BED-C83E-804C-B5D4-BA382369755C}" dt="2023-04-04T15:20:29.900" v="1338"/>
          <ac:inkMkLst>
            <pc:docMk/>
            <pc:sldMk cId="1998004111" sldId="279"/>
            <ac:inkMk id="82" creationId="{983AE103-7E60-8D0A-467D-1EC694A7BA96}"/>
          </ac:inkMkLst>
        </pc:inkChg>
        <pc:inkChg chg="add del">
          <ac:chgData name="Venkatasubramanian, Mani V." userId="fbe5ce37-0145-4c31-b84a-b36f8beac5f3" providerId="ADAL" clId="{40695BED-C83E-804C-B5D4-BA382369755C}" dt="2023-04-04T15:20:31.897" v="1342"/>
          <ac:inkMkLst>
            <pc:docMk/>
            <pc:sldMk cId="1998004111" sldId="279"/>
            <ac:inkMk id="83" creationId="{B5BEB7E1-685E-E48B-5F09-4FA1B390FFC1}"/>
          </ac:inkMkLst>
        </pc:inkChg>
        <pc:inkChg chg="add del">
          <ac:chgData name="Venkatasubramanian, Mani V." userId="fbe5ce37-0145-4c31-b84a-b36f8beac5f3" providerId="ADAL" clId="{40695BED-C83E-804C-B5D4-BA382369755C}" dt="2023-04-04T15:20:31.897" v="1342"/>
          <ac:inkMkLst>
            <pc:docMk/>
            <pc:sldMk cId="1998004111" sldId="279"/>
            <ac:inkMk id="84" creationId="{261CC657-59F7-3795-2BF3-389E0A2D7B60}"/>
          </ac:inkMkLst>
        </pc:inkChg>
        <pc:inkChg chg="add del">
          <ac:chgData name="Venkatasubramanian, Mani V." userId="fbe5ce37-0145-4c31-b84a-b36f8beac5f3" providerId="ADAL" clId="{40695BED-C83E-804C-B5D4-BA382369755C}" dt="2023-04-04T15:20:31.897" v="1342"/>
          <ac:inkMkLst>
            <pc:docMk/>
            <pc:sldMk cId="1998004111" sldId="279"/>
            <ac:inkMk id="85" creationId="{631EC717-405F-9798-D274-D23B93D02CEC}"/>
          </ac:inkMkLst>
        </pc:inkChg>
        <pc:inkChg chg="add reco">
          <ac:chgData name="Venkatasubramanian, Mani V." userId="fbe5ce37-0145-4c31-b84a-b36f8beac5f3" providerId="ADAL" clId="{40695BED-C83E-804C-B5D4-BA382369755C}" dt="2023-04-04T15:20:31.897" v="1342"/>
          <ac:inkMkLst>
            <pc:docMk/>
            <pc:sldMk cId="1998004111" sldId="279"/>
            <ac:inkMk id="86" creationId="{2CE1BE17-2F6B-4795-D241-B84FF3EE313B}"/>
          </ac:inkMkLst>
        </pc:inkChg>
        <pc:inkChg chg="add reco">
          <ac:chgData name="Venkatasubramanian, Mani V." userId="fbe5ce37-0145-4c31-b84a-b36f8beac5f3" providerId="ADAL" clId="{40695BED-C83E-804C-B5D4-BA382369755C}" dt="2023-04-04T15:20:31.897" v="1342"/>
          <ac:inkMkLst>
            <pc:docMk/>
            <pc:sldMk cId="1998004111" sldId="279"/>
            <ac:inkMk id="87" creationId="{8905E682-D59D-C790-6919-3C33C72512AC}"/>
          </ac:inkMkLst>
        </pc:inkChg>
        <pc:inkChg chg="add reco">
          <ac:chgData name="Venkatasubramanian, Mani V." userId="fbe5ce37-0145-4c31-b84a-b36f8beac5f3" providerId="ADAL" clId="{40695BED-C83E-804C-B5D4-BA382369755C}" dt="2023-04-04T15:20:31.897" v="1342"/>
          <ac:inkMkLst>
            <pc:docMk/>
            <pc:sldMk cId="1998004111" sldId="279"/>
            <ac:inkMk id="88" creationId="{62EC4A6B-95F6-C882-D1A6-B17366B64019}"/>
          </ac:inkMkLst>
        </pc:inkChg>
        <pc:inkChg chg="add">
          <ac:chgData name="Venkatasubramanian, Mani V." userId="fbe5ce37-0145-4c31-b84a-b36f8beac5f3" providerId="ADAL" clId="{40695BED-C83E-804C-B5D4-BA382369755C}" dt="2023-04-04T15:20:34.987" v="1343"/>
          <ac:inkMkLst>
            <pc:docMk/>
            <pc:sldMk cId="1998004111" sldId="279"/>
            <ac:inkMk id="89" creationId="{010621CB-E3A4-2A95-117F-7D0D50971124}"/>
          </ac:inkMkLst>
        </pc:inkChg>
        <pc:inkChg chg="add">
          <ac:chgData name="Venkatasubramanian, Mani V." userId="fbe5ce37-0145-4c31-b84a-b36f8beac5f3" providerId="ADAL" clId="{40695BED-C83E-804C-B5D4-BA382369755C}" dt="2023-04-04T15:20:41.767" v="1344"/>
          <ac:inkMkLst>
            <pc:docMk/>
            <pc:sldMk cId="1998004111" sldId="279"/>
            <ac:inkMk id="90" creationId="{874C5302-80F0-C453-11F4-A2FB39C2A735}"/>
          </ac:inkMkLst>
        </pc:inkChg>
        <pc:inkChg chg="add">
          <ac:chgData name="Venkatasubramanian, Mani V." userId="fbe5ce37-0145-4c31-b84a-b36f8beac5f3" providerId="ADAL" clId="{40695BED-C83E-804C-B5D4-BA382369755C}" dt="2023-04-04T15:20:41.918" v="1345"/>
          <ac:inkMkLst>
            <pc:docMk/>
            <pc:sldMk cId="1998004111" sldId="279"/>
            <ac:inkMk id="91" creationId="{3A787D30-3E78-4031-28C2-D442914FB283}"/>
          </ac:inkMkLst>
        </pc:inkChg>
        <pc:inkChg chg="add">
          <ac:chgData name="Venkatasubramanian, Mani V." userId="fbe5ce37-0145-4c31-b84a-b36f8beac5f3" providerId="ADAL" clId="{40695BED-C83E-804C-B5D4-BA382369755C}" dt="2023-04-04T15:20:42.070" v="1346"/>
          <ac:inkMkLst>
            <pc:docMk/>
            <pc:sldMk cId="1998004111" sldId="279"/>
            <ac:inkMk id="92" creationId="{C1BB8BBE-A1C4-2583-FC39-1C2EE00A02BE}"/>
          </ac:inkMkLst>
        </pc:inkChg>
        <pc:inkChg chg="add del">
          <ac:chgData name="Venkatasubramanian, Mani V." userId="fbe5ce37-0145-4c31-b84a-b36f8beac5f3" providerId="ADAL" clId="{40695BED-C83E-804C-B5D4-BA382369755C}" dt="2023-04-04T15:20:49.656" v="1362"/>
          <ac:inkMkLst>
            <pc:docMk/>
            <pc:sldMk cId="1998004111" sldId="279"/>
            <ac:inkMk id="93" creationId="{E0ACDB04-07A8-ACA3-F37B-99A9C766CBB9}"/>
          </ac:inkMkLst>
        </pc:inkChg>
        <pc:inkChg chg="add del">
          <ac:chgData name="Venkatasubramanian, Mani V." userId="fbe5ce37-0145-4c31-b84a-b36f8beac5f3" providerId="ADAL" clId="{40695BED-C83E-804C-B5D4-BA382369755C}" dt="2023-04-04T15:20:49.656" v="1362"/>
          <ac:inkMkLst>
            <pc:docMk/>
            <pc:sldMk cId="1998004111" sldId="279"/>
            <ac:inkMk id="94" creationId="{43C7539D-3326-CCED-97B1-1B14EE881945}"/>
          </ac:inkMkLst>
        </pc:inkChg>
        <pc:inkChg chg="add del">
          <ac:chgData name="Venkatasubramanian, Mani V." userId="fbe5ce37-0145-4c31-b84a-b36f8beac5f3" providerId="ADAL" clId="{40695BED-C83E-804C-B5D4-BA382369755C}" dt="2023-04-04T15:20:49.656" v="1362"/>
          <ac:inkMkLst>
            <pc:docMk/>
            <pc:sldMk cId="1998004111" sldId="279"/>
            <ac:inkMk id="95" creationId="{B902CE2D-3AE5-C4D1-1E39-717A317C166A}"/>
          </ac:inkMkLst>
        </pc:inkChg>
        <pc:inkChg chg="add del">
          <ac:chgData name="Venkatasubramanian, Mani V." userId="fbe5ce37-0145-4c31-b84a-b36f8beac5f3" providerId="ADAL" clId="{40695BED-C83E-804C-B5D4-BA382369755C}" dt="2023-04-04T15:20:49.656" v="1362"/>
          <ac:inkMkLst>
            <pc:docMk/>
            <pc:sldMk cId="1998004111" sldId="279"/>
            <ac:inkMk id="96" creationId="{257D64C5-113D-2A31-3A31-5B4681D1A3E6}"/>
          </ac:inkMkLst>
        </pc:inkChg>
        <pc:inkChg chg="add del">
          <ac:chgData name="Venkatasubramanian, Mani V." userId="fbe5ce37-0145-4c31-b84a-b36f8beac5f3" providerId="ADAL" clId="{40695BED-C83E-804C-B5D4-BA382369755C}" dt="2023-04-04T15:20:49.656" v="1362"/>
          <ac:inkMkLst>
            <pc:docMk/>
            <pc:sldMk cId="1998004111" sldId="279"/>
            <ac:inkMk id="97" creationId="{30D0F4C1-A2EE-DD30-5AE9-13C2941CA703}"/>
          </ac:inkMkLst>
        </pc:inkChg>
        <pc:inkChg chg="add del">
          <ac:chgData name="Venkatasubramanian, Mani V." userId="fbe5ce37-0145-4c31-b84a-b36f8beac5f3" providerId="ADAL" clId="{40695BED-C83E-804C-B5D4-BA382369755C}" dt="2023-04-04T15:20:49.656" v="1362"/>
          <ac:inkMkLst>
            <pc:docMk/>
            <pc:sldMk cId="1998004111" sldId="279"/>
            <ac:inkMk id="98" creationId="{135A757E-CA91-7284-DCED-6D43BCF2F650}"/>
          </ac:inkMkLst>
        </pc:inkChg>
        <pc:inkChg chg="add del">
          <ac:chgData name="Venkatasubramanian, Mani V." userId="fbe5ce37-0145-4c31-b84a-b36f8beac5f3" providerId="ADAL" clId="{40695BED-C83E-804C-B5D4-BA382369755C}" dt="2023-04-04T15:20:49.656" v="1362"/>
          <ac:inkMkLst>
            <pc:docMk/>
            <pc:sldMk cId="1998004111" sldId="279"/>
            <ac:inkMk id="99" creationId="{A612FE38-4940-07D2-F9C9-C5D9BB3E9B9F}"/>
          </ac:inkMkLst>
        </pc:inkChg>
        <pc:inkChg chg="add del">
          <ac:chgData name="Venkatasubramanian, Mani V." userId="fbe5ce37-0145-4c31-b84a-b36f8beac5f3" providerId="ADAL" clId="{40695BED-C83E-804C-B5D4-BA382369755C}" dt="2023-04-04T15:20:49.656" v="1362"/>
          <ac:inkMkLst>
            <pc:docMk/>
            <pc:sldMk cId="1998004111" sldId="279"/>
            <ac:inkMk id="100" creationId="{C4DF4867-F4F9-809B-D4E0-7FD5F4553E7D}"/>
          </ac:inkMkLst>
        </pc:inkChg>
        <pc:inkChg chg="add del">
          <ac:chgData name="Venkatasubramanian, Mani V." userId="fbe5ce37-0145-4c31-b84a-b36f8beac5f3" providerId="ADAL" clId="{40695BED-C83E-804C-B5D4-BA382369755C}" dt="2023-04-04T15:20:49.656" v="1362"/>
          <ac:inkMkLst>
            <pc:docMk/>
            <pc:sldMk cId="1998004111" sldId="279"/>
            <ac:inkMk id="101" creationId="{D2BDAD1C-2DED-D620-9D07-4E0E0B0DA519}"/>
          </ac:inkMkLst>
        </pc:inkChg>
        <pc:inkChg chg="add del">
          <ac:chgData name="Venkatasubramanian, Mani V." userId="fbe5ce37-0145-4c31-b84a-b36f8beac5f3" providerId="ADAL" clId="{40695BED-C83E-804C-B5D4-BA382369755C}" dt="2023-04-04T15:20:49.656" v="1362"/>
          <ac:inkMkLst>
            <pc:docMk/>
            <pc:sldMk cId="1998004111" sldId="279"/>
            <ac:inkMk id="102" creationId="{529D6131-ADDD-E32A-A5FF-F0C30818543B}"/>
          </ac:inkMkLst>
        </pc:inkChg>
        <pc:inkChg chg="add del">
          <ac:chgData name="Venkatasubramanian, Mani V." userId="fbe5ce37-0145-4c31-b84a-b36f8beac5f3" providerId="ADAL" clId="{40695BED-C83E-804C-B5D4-BA382369755C}" dt="2023-04-04T15:20:49.656" v="1362"/>
          <ac:inkMkLst>
            <pc:docMk/>
            <pc:sldMk cId="1998004111" sldId="279"/>
            <ac:inkMk id="103" creationId="{77F09C40-2DF6-AEBB-D295-4C178E6F6FF4}"/>
          </ac:inkMkLst>
        </pc:inkChg>
        <pc:inkChg chg="add del">
          <ac:chgData name="Venkatasubramanian, Mani V." userId="fbe5ce37-0145-4c31-b84a-b36f8beac5f3" providerId="ADAL" clId="{40695BED-C83E-804C-B5D4-BA382369755C}" dt="2023-04-04T15:20:49.656" v="1362"/>
          <ac:inkMkLst>
            <pc:docMk/>
            <pc:sldMk cId="1998004111" sldId="279"/>
            <ac:inkMk id="104" creationId="{4B75FAE8-E3F4-422A-E39B-547AB8D318BC}"/>
          </ac:inkMkLst>
        </pc:inkChg>
        <pc:inkChg chg="add del">
          <ac:chgData name="Venkatasubramanian, Mani V." userId="fbe5ce37-0145-4c31-b84a-b36f8beac5f3" providerId="ADAL" clId="{40695BED-C83E-804C-B5D4-BA382369755C}" dt="2023-04-04T15:20:49.656" v="1362"/>
          <ac:inkMkLst>
            <pc:docMk/>
            <pc:sldMk cId="1998004111" sldId="279"/>
            <ac:inkMk id="105" creationId="{FE4B715F-961B-48A1-FA8B-F593743ADC9B}"/>
          </ac:inkMkLst>
        </pc:inkChg>
        <pc:inkChg chg="add del">
          <ac:chgData name="Venkatasubramanian, Mani V." userId="fbe5ce37-0145-4c31-b84a-b36f8beac5f3" providerId="ADAL" clId="{40695BED-C83E-804C-B5D4-BA382369755C}" dt="2023-04-04T15:20:49.656" v="1362"/>
          <ac:inkMkLst>
            <pc:docMk/>
            <pc:sldMk cId="1998004111" sldId="279"/>
            <ac:inkMk id="106" creationId="{C1E01740-D072-CDAD-8081-E399821D6E28}"/>
          </ac:inkMkLst>
        </pc:inkChg>
        <pc:inkChg chg="add del">
          <ac:chgData name="Venkatasubramanian, Mani V." userId="fbe5ce37-0145-4c31-b84a-b36f8beac5f3" providerId="ADAL" clId="{40695BED-C83E-804C-B5D4-BA382369755C}" dt="2023-04-04T15:20:49.656" v="1362"/>
          <ac:inkMkLst>
            <pc:docMk/>
            <pc:sldMk cId="1998004111" sldId="279"/>
            <ac:inkMk id="107" creationId="{A5680C73-3099-052D-2CBA-14FCA523C9F4}"/>
          </ac:inkMkLst>
        </pc:inkChg>
        <pc:inkChg chg="add reco">
          <ac:chgData name="Venkatasubramanian, Mani V." userId="fbe5ce37-0145-4c31-b84a-b36f8beac5f3" providerId="ADAL" clId="{40695BED-C83E-804C-B5D4-BA382369755C}" dt="2023-04-04T15:20:49.656" v="1362"/>
          <ac:inkMkLst>
            <pc:docMk/>
            <pc:sldMk cId="1998004111" sldId="279"/>
            <ac:inkMk id="108" creationId="{56637BD1-6315-6BE1-FF15-44955877FDE1}"/>
          </ac:inkMkLst>
        </pc:inkChg>
        <pc:inkChg chg="add del">
          <ac:chgData name="Venkatasubramanian, Mani V." userId="fbe5ce37-0145-4c31-b84a-b36f8beac5f3" providerId="ADAL" clId="{40695BED-C83E-804C-B5D4-BA382369755C}" dt="2023-04-04T15:20:54.091" v="1374"/>
          <ac:inkMkLst>
            <pc:docMk/>
            <pc:sldMk cId="1998004111" sldId="279"/>
            <ac:inkMk id="109" creationId="{F37BECC1-9797-2647-DC4D-9E784EB43946}"/>
          </ac:inkMkLst>
        </pc:inkChg>
        <pc:inkChg chg="add del">
          <ac:chgData name="Venkatasubramanian, Mani V." userId="fbe5ce37-0145-4c31-b84a-b36f8beac5f3" providerId="ADAL" clId="{40695BED-C83E-804C-B5D4-BA382369755C}" dt="2023-04-04T15:20:54.091" v="1374"/>
          <ac:inkMkLst>
            <pc:docMk/>
            <pc:sldMk cId="1998004111" sldId="279"/>
            <ac:inkMk id="110" creationId="{8CDD7030-A01B-BB1F-2750-2D106A7E2BF2}"/>
          </ac:inkMkLst>
        </pc:inkChg>
        <pc:inkChg chg="add del">
          <ac:chgData name="Venkatasubramanian, Mani V." userId="fbe5ce37-0145-4c31-b84a-b36f8beac5f3" providerId="ADAL" clId="{40695BED-C83E-804C-B5D4-BA382369755C}" dt="2023-04-04T15:20:54.091" v="1374"/>
          <ac:inkMkLst>
            <pc:docMk/>
            <pc:sldMk cId="1998004111" sldId="279"/>
            <ac:inkMk id="111" creationId="{BF83DEDC-7E2A-5DAA-9F7D-24F1A00C42E4}"/>
          </ac:inkMkLst>
        </pc:inkChg>
        <pc:inkChg chg="add del">
          <ac:chgData name="Venkatasubramanian, Mani V." userId="fbe5ce37-0145-4c31-b84a-b36f8beac5f3" providerId="ADAL" clId="{40695BED-C83E-804C-B5D4-BA382369755C}" dt="2023-04-04T15:20:54.091" v="1374"/>
          <ac:inkMkLst>
            <pc:docMk/>
            <pc:sldMk cId="1998004111" sldId="279"/>
            <ac:inkMk id="112" creationId="{70B3FF62-6E7B-4ABF-E014-933BEB0B0EB0}"/>
          </ac:inkMkLst>
        </pc:inkChg>
        <pc:inkChg chg="add del">
          <ac:chgData name="Venkatasubramanian, Mani V." userId="fbe5ce37-0145-4c31-b84a-b36f8beac5f3" providerId="ADAL" clId="{40695BED-C83E-804C-B5D4-BA382369755C}" dt="2023-04-04T15:20:54.091" v="1374"/>
          <ac:inkMkLst>
            <pc:docMk/>
            <pc:sldMk cId="1998004111" sldId="279"/>
            <ac:inkMk id="113" creationId="{DA121019-1C62-6BA4-C401-125790F313D2}"/>
          </ac:inkMkLst>
        </pc:inkChg>
        <pc:inkChg chg="add del">
          <ac:chgData name="Venkatasubramanian, Mani V." userId="fbe5ce37-0145-4c31-b84a-b36f8beac5f3" providerId="ADAL" clId="{40695BED-C83E-804C-B5D4-BA382369755C}" dt="2023-04-04T15:20:54.091" v="1374"/>
          <ac:inkMkLst>
            <pc:docMk/>
            <pc:sldMk cId="1998004111" sldId="279"/>
            <ac:inkMk id="114" creationId="{623060C6-14D1-016D-F792-0ED95F946FEE}"/>
          </ac:inkMkLst>
        </pc:inkChg>
        <pc:inkChg chg="add del">
          <ac:chgData name="Venkatasubramanian, Mani V." userId="fbe5ce37-0145-4c31-b84a-b36f8beac5f3" providerId="ADAL" clId="{40695BED-C83E-804C-B5D4-BA382369755C}" dt="2023-04-04T15:20:54.091" v="1374"/>
          <ac:inkMkLst>
            <pc:docMk/>
            <pc:sldMk cId="1998004111" sldId="279"/>
            <ac:inkMk id="115" creationId="{70BE9F01-59E0-F541-5C82-DDB7E8009287}"/>
          </ac:inkMkLst>
        </pc:inkChg>
        <pc:inkChg chg="add del">
          <ac:chgData name="Venkatasubramanian, Mani V." userId="fbe5ce37-0145-4c31-b84a-b36f8beac5f3" providerId="ADAL" clId="{40695BED-C83E-804C-B5D4-BA382369755C}" dt="2023-04-04T15:20:54.091" v="1374"/>
          <ac:inkMkLst>
            <pc:docMk/>
            <pc:sldMk cId="1998004111" sldId="279"/>
            <ac:inkMk id="116" creationId="{3A6C90EA-7ED3-053A-AA6D-EA44708F413E}"/>
          </ac:inkMkLst>
        </pc:inkChg>
        <pc:inkChg chg="add del">
          <ac:chgData name="Venkatasubramanian, Mani V." userId="fbe5ce37-0145-4c31-b84a-b36f8beac5f3" providerId="ADAL" clId="{40695BED-C83E-804C-B5D4-BA382369755C}" dt="2023-04-04T15:20:54.091" v="1374"/>
          <ac:inkMkLst>
            <pc:docMk/>
            <pc:sldMk cId="1998004111" sldId="279"/>
            <ac:inkMk id="117" creationId="{827D55C1-E818-919C-FFD8-2E4A9E83D85C}"/>
          </ac:inkMkLst>
        </pc:inkChg>
        <pc:inkChg chg="add del">
          <ac:chgData name="Venkatasubramanian, Mani V." userId="fbe5ce37-0145-4c31-b84a-b36f8beac5f3" providerId="ADAL" clId="{40695BED-C83E-804C-B5D4-BA382369755C}" dt="2023-04-04T15:20:54.091" v="1374"/>
          <ac:inkMkLst>
            <pc:docMk/>
            <pc:sldMk cId="1998004111" sldId="279"/>
            <ac:inkMk id="118" creationId="{A0EE81E0-E620-93AC-7F2F-49A7200F6D71}"/>
          </ac:inkMkLst>
        </pc:inkChg>
        <pc:inkChg chg="add">
          <ac:chgData name="Venkatasubramanian, Mani V." userId="fbe5ce37-0145-4c31-b84a-b36f8beac5f3" providerId="ADAL" clId="{40695BED-C83E-804C-B5D4-BA382369755C}" dt="2023-04-04T15:20:53.301" v="1373"/>
          <ac:inkMkLst>
            <pc:docMk/>
            <pc:sldMk cId="1998004111" sldId="279"/>
            <ac:inkMk id="119" creationId="{D0337D72-95DC-C625-DAD0-C627A35534BA}"/>
          </ac:inkMkLst>
        </pc:inkChg>
        <pc:inkChg chg="add reco">
          <ac:chgData name="Venkatasubramanian, Mani V." userId="fbe5ce37-0145-4c31-b84a-b36f8beac5f3" providerId="ADAL" clId="{40695BED-C83E-804C-B5D4-BA382369755C}" dt="2023-04-04T15:20:54.091" v="1374"/>
          <ac:inkMkLst>
            <pc:docMk/>
            <pc:sldMk cId="1998004111" sldId="279"/>
            <ac:inkMk id="120" creationId="{9ACDB73C-BE43-33B9-B4A7-3329F04520F8}"/>
          </ac:inkMkLst>
        </pc:inkChg>
        <pc:inkChg chg="add del">
          <ac:chgData name="Venkatasubramanian, Mani V." userId="fbe5ce37-0145-4c31-b84a-b36f8beac5f3" providerId="ADAL" clId="{40695BED-C83E-804C-B5D4-BA382369755C}" dt="2023-04-04T15:20:57.805" v="1377"/>
          <ac:inkMkLst>
            <pc:docMk/>
            <pc:sldMk cId="1998004111" sldId="279"/>
            <ac:inkMk id="121" creationId="{9BD3DB38-B10A-6167-3026-96AACFCFE30B}"/>
          </ac:inkMkLst>
        </pc:inkChg>
        <pc:inkChg chg="add del">
          <ac:chgData name="Venkatasubramanian, Mani V." userId="fbe5ce37-0145-4c31-b84a-b36f8beac5f3" providerId="ADAL" clId="{40695BED-C83E-804C-B5D4-BA382369755C}" dt="2023-04-04T15:20:57.805" v="1377"/>
          <ac:inkMkLst>
            <pc:docMk/>
            <pc:sldMk cId="1998004111" sldId="279"/>
            <ac:inkMk id="122" creationId="{DA867C7D-26AB-593F-FC21-738E955C6C05}"/>
          </ac:inkMkLst>
        </pc:inkChg>
        <pc:inkChg chg="add reco">
          <ac:chgData name="Venkatasubramanian, Mani V." userId="fbe5ce37-0145-4c31-b84a-b36f8beac5f3" providerId="ADAL" clId="{40695BED-C83E-804C-B5D4-BA382369755C}" dt="2023-04-04T15:20:57.805" v="1377"/>
          <ac:inkMkLst>
            <pc:docMk/>
            <pc:sldMk cId="1998004111" sldId="279"/>
            <ac:inkMk id="123" creationId="{9E8F3099-27D9-A580-1F86-0288D4860390}"/>
          </ac:inkMkLst>
        </pc:inkChg>
        <pc:inkChg chg="add">
          <ac:chgData name="Venkatasubramanian, Mani V." userId="fbe5ce37-0145-4c31-b84a-b36f8beac5f3" providerId="ADAL" clId="{40695BED-C83E-804C-B5D4-BA382369755C}" dt="2023-04-04T15:20:58.534" v="1378"/>
          <ac:inkMkLst>
            <pc:docMk/>
            <pc:sldMk cId="1998004111" sldId="279"/>
            <ac:inkMk id="124" creationId="{2A8FEB8B-0D5A-A6B0-1888-3BC1465A72D9}"/>
          </ac:inkMkLst>
        </pc:inkChg>
        <pc:inkChg chg="add del">
          <ac:chgData name="Venkatasubramanian, Mani V." userId="fbe5ce37-0145-4c31-b84a-b36f8beac5f3" providerId="ADAL" clId="{40695BED-C83E-804C-B5D4-BA382369755C}" dt="2023-04-04T15:22:00.819" v="1382"/>
          <ac:inkMkLst>
            <pc:docMk/>
            <pc:sldMk cId="1998004111" sldId="279"/>
            <ac:inkMk id="125" creationId="{D8630E8B-F37D-3596-1203-5B9BE55F0AB8}"/>
          </ac:inkMkLst>
        </pc:inkChg>
        <pc:inkChg chg="add del">
          <ac:chgData name="Venkatasubramanian, Mani V." userId="fbe5ce37-0145-4c31-b84a-b36f8beac5f3" providerId="ADAL" clId="{40695BED-C83E-804C-B5D4-BA382369755C}" dt="2023-04-04T15:22:00.819" v="1382"/>
          <ac:inkMkLst>
            <pc:docMk/>
            <pc:sldMk cId="1998004111" sldId="279"/>
            <ac:inkMk id="126" creationId="{AEEDBB5D-12E0-B7A9-B43A-FCC5D2AC4758}"/>
          </ac:inkMkLst>
        </pc:inkChg>
        <pc:inkChg chg="add del">
          <ac:chgData name="Venkatasubramanian, Mani V." userId="fbe5ce37-0145-4c31-b84a-b36f8beac5f3" providerId="ADAL" clId="{40695BED-C83E-804C-B5D4-BA382369755C}" dt="2023-04-04T15:22:00.819" v="1382"/>
          <ac:inkMkLst>
            <pc:docMk/>
            <pc:sldMk cId="1998004111" sldId="279"/>
            <ac:inkMk id="127" creationId="{507A8498-FC90-FDCC-4173-FDE0563F2E18}"/>
          </ac:inkMkLst>
        </pc:inkChg>
        <pc:inkChg chg="add reco">
          <ac:chgData name="Venkatasubramanian, Mani V." userId="fbe5ce37-0145-4c31-b84a-b36f8beac5f3" providerId="ADAL" clId="{40695BED-C83E-804C-B5D4-BA382369755C}" dt="2023-04-04T15:22:00.819" v="1382"/>
          <ac:inkMkLst>
            <pc:docMk/>
            <pc:sldMk cId="1998004111" sldId="279"/>
            <ac:inkMk id="128" creationId="{814AF66F-E55F-7903-E525-906B4D9012C0}"/>
          </ac:inkMkLst>
        </pc:inkChg>
        <pc:inkChg chg="add del">
          <ac:chgData name="Venkatasubramanian, Mani V." userId="fbe5ce37-0145-4c31-b84a-b36f8beac5f3" providerId="ADAL" clId="{40695BED-C83E-804C-B5D4-BA382369755C}" dt="2023-04-04T15:22:04.307" v="1390"/>
          <ac:inkMkLst>
            <pc:docMk/>
            <pc:sldMk cId="1998004111" sldId="279"/>
            <ac:inkMk id="129" creationId="{76F8A8A0-2345-2C15-A5B7-A559AB573655}"/>
          </ac:inkMkLst>
        </pc:inkChg>
        <pc:inkChg chg="add del">
          <ac:chgData name="Venkatasubramanian, Mani V." userId="fbe5ce37-0145-4c31-b84a-b36f8beac5f3" providerId="ADAL" clId="{40695BED-C83E-804C-B5D4-BA382369755C}" dt="2023-04-04T15:22:04.307" v="1390"/>
          <ac:inkMkLst>
            <pc:docMk/>
            <pc:sldMk cId="1998004111" sldId="279"/>
            <ac:inkMk id="130" creationId="{2A2A169A-ADDA-0B2E-2080-33EDBE9DDF54}"/>
          </ac:inkMkLst>
        </pc:inkChg>
        <pc:inkChg chg="add del">
          <ac:chgData name="Venkatasubramanian, Mani V." userId="fbe5ce37-0145-4c31-b84a-b36f8beac5f3" providerId="ADAL" clId="{40695BED-C83E-804C-B5D4-BA382369755C}" dt="2023-04-04T15:22:04.307" v="1390"/>
          <ac:inkMkLst>
            <pc:docMk/>
            <pc:sldMk cId="1998004111" sldId="279"/>
            <ac:inkMk id="131" creationId="{96142B36-B294-909B-B878-348F2ABCA209}"/>
          </ac:inkMkLst>
        </pc:inkChg>
        <pc:inkChg chg="add del">
          <ac:chgData name="Venkatasubramanian, Mani V." userId="fbe5ce37-0145-4c31-b84a-b36f8beac5f3" providerId="ADAL" clId="{40695BED-C83E-804C-B5D4-BA382369755C}" dt="2023-04-04T15:22:04.307" v="1390"/>
          <ac:inkMkLst>
            <pc:docMk/>
            <pc:sldMk cId="1998004111" sldId="279"/>
            <ac:inkMk id="132" creationId="{CFA122FF-03D7-F6EF-FD2B-FB602FD827EC}"/>
          </ac:inkMkLst>
        </pc:inkChg>
        <pc:inkChg chg="add del">
          <ac:chgData name="Venkatasubramanian, Mani V." userId="fbe5ce37-0145-4c31-b84a-b36f8beac5f3" providerId="ADAL" clId="{40695BED-C83E-804C-B5D4-BA382369755C}" dt="2023-04-04T15:22:04.307" v="1390"/>
          <ac:inkMkLst>
            <pc:docMk/>
            <pc:sldMk cId="1998004111" sldId="279"/>
            <ac:inkMk id="133" creationId="{E96BC3D7-66FB-DB71-A314-BFE7E3EB05C0}"/>
          </ac:inkMkLst>
        </pc:inkChg>
        <pc:inkChg chg="add del">
          <ac:chgData name="Venkatasubramanian, Mani V." userId="fbe5ce37-0145-4c31-b84a-b36f8beac5f3" providerId="ADAL" clId="{40695BED-C83E-804C-B5D4-BA382369755C}" dt="2023-04-04T15:22:04.307" v="1390"/>
          <ac:inkMkLst>
            <pc:docMk/>
            <pc:sldMk cId="1998004111" sldId="279"/>
            <ac:inkMk id="134" creationId="{B26A21D1-6CF3-EF0A-1051-BA36661FAC1C}"/>
          </ac:inkMkLst>
        </pc:inkChg>
        <pc:inkChg chg="add">
          <ac:chgData name="Venkatasubramanian, Mani V." userId="fbe5ce37-0145-4c31-b84a-b36f8beac5f3" providerId="ADAL" clId="{40695BED-C83E-804C-B5D4-BA382369755C}" dt="2023-04-04T15:22:03.550" v="1389"/>
          <ac:inkMkLst>
            <pc:docMk/>
            <pc:sldMk cId="1998004111" sldId="279"/>
            <ac:inkMk id="135" creationId="{BF170A9B-7CF7-388C-025F-348B7B51439C}"/>
          </ac:inkMkLst>
        </pc:inkChg>
        <pc:inkChg chg="add reco">
          <ac:chgData name="Venkatasubramanian, Mani V." userId="fbe5ce37-0145-4c31-b84a-b36f8beac5f3" providerId="ADAL" clId="{40695BED-C83E-804C-B5D4-BA382369755C}" dt="2023-04-04T15:22:04.307" v="1390"/>
          <ac:inkMkLst>
            <pc:docMk/>
            <pc:sldMk cId="1998004111" sldId="279"/>
            <ac:inkMk id="136" creationId="{6A84EC71-AD70-E52F-9A3C-05DAB6281FAE}"/>
          </ac:inkMkLst>
        </pc:inkChg>
        <pc:inkChg chg="add">
          <ac:chgData name="Venkatasubramanian, Mani V." userId="fbe5ce37-0145-4c31-b84a-b36f8beac5f3" providerId="ADAL" clId="{40695BED-C83E-804C-B5D4-BA382369755C}" dt="2023-04-04T15:22:13.757" v="1391"/>
          <ac:inkMkLst>
            <pc:docMk/>
            <pc:sldMk cId="1998004111" sldId="279"/>
            <ac:inkMk id="137" creationId="{6B42CDCD-018F-BEF5-C135-520B047FB38F}"/>
          </ac:inkMkLst>
        </pc:inkChg>
        <pc:inkChg chg="add del">
          <ac:chgData name="Venkatasubramanian, Mani V." userId="fbe5ce37-0145-4c31-b84a-b36f8beac5f3" providerId="ADAL" clId="{40695BED-C83E-804C-B5D4-BA382369755C}" dt="2023-04-04T15:22:32.829" v="1404"/>
          <ac:inkMkLst>
            <pc:docMk/>
            <pc:sldMk cId="1998004111" sldId="279"/>
            <ac:inkMk id="138" creationId="{C47CADC1-2869-2813-B604-50AA6A8907FD}"/>
          </ac:inkMkLst>
        </pc:inkChg>
        <pc:inkChg chg="add del">
          <ac:chgData name="Venkatasubramanian, Mani V." userId="fbe5ce37-0145-4c31-b84a-b36f8beac5f3" providerId="ADAL" clId="{40695BED-C83E-804C-B5D4-BA382369755C}" dt="2023-04-04T15:22:32.829" v="1404"/>
          <ac:inkMkLst>
            <pc:docMk/>
            <pc:sldMk cId="1998004111" sldId="279"/>
            <ac:inkMk id="139" creationId="{D29AC272-5A56-BBA1-BFB6-12F61005ADBB}"/>
          </ac:inkMkLst>
        </pc:inkChg>
        <pc:inkChg chg="add del">
          <ac:chgData name="Venkatasubramanian, Mani V." userId="fbe5ce37-0145-4c31-b84a-b36f8beac5f3" providerId="ADAL" clId="{40695BED-C83E-804C-B5D4-BA382369755C}" dt="2023-04-04T15:22:32.829" v="1404"/>
          <ac:inkMkLst>
            <pc:docMk/>
            <pc:sldMk cId="1998004111" sldId="279"/>
            <ac:inkMk id="140" creationId="{72D1C55E-B31C-5DCA-4F20-4048CD705DE0}"/>
          </ac:inkMkLst>
        </pc:inkChg>
        <pc:inkChg chg="add del">
          <ac:chgData name="Venkatasubramanian, Mani V." userId="fbe5ce37-0145-4c31-b84a-b36f8beac5f3" providerId="ADAL" clId="{40695BED-C83E-804C-B5D4-BA382369755C}" dt="2023-04-04T15:22:32.829" v="1404"/>
          <ac:inkMkLst>
            <pc:docMk/>
            <pc:sldMk cId="1998004111" sldId="279"/>
            <ac:inkMk id="141" creationId="{B7DFEACA-9D42-FF61-CF87-B2532BC625D8}"/>
          </ac:inkMkLst>
        </pc:inkChg>
        <pc:inkChg chg="add del">
          <ac:chgData name="Venkatasubramanian, Mani V." userId="fbe5ce37-0145-4c31-b84a-b36f8beac5f3" providerId="ADAL" clId="{40695BED-C83E-804C-B5D4-BA382369755C}" dt="2023-04-04T15:22:32.829" v="1404"/>
          <ac:inkMkLst>
            <pc:docMk/>
            <pc:sldMk cId="1998004111" sldId="279"/>
            <ac:inkMk id="142" creationId="{84B1453D-7253-ABBB-9E27-A859859B2B8F}"/>
          </ac:inkMkLst>
        </pc:inkChg>
        <pc:inkChg chg="add del">
          <ac:chgData name="Venkatasubramanian, Mani V." userId="fbe5ce37-0145-4c31-b84a-b36f8beac5f3" providerId="ADAL" clId="{40695BED-C83E-804C-B5D4-BA382369755C}" dt="2023-04-04T15:22:32.829" v="1404"/>
          <ac:inkMkLst>
            <pc:docMk/>
            <pc:sldMk cId="1998004111" sldId="279"/>
            <ac:inkMk id="143" creationId="{3DBEEDCB-0557-2584-8513-AC3AAD9F2CC1}"/>
          </ac:inkMkLst>
        </pc:inkChg>
        <pc:inkChg chg="add del">
          <ac:chgData name="Venkatasubramanian, Mani V." userId="fbe5ce37-0145-4c31-b84a-b36f8beac5f3" providerId="ADAL" clId="{40695BED-C83E-804C-B5D4-BA382369755C}" dt="2023-04-04T15:22:32.829" v="1404"/>
          <ac:inkMkLst>
            <pc:docMk/>
            <pc:sldMk cId="1998004111" sldId="279"/>
            <ac:inkMk id="144" creationId="{81D88440-3AF0-3CA6-E8BD-692E5B56DD80}"/>
          </ac:inkMkLst>
        </pc:inkChg>
        <pc:inkChg chg="add del">
          <ac:chgData name="Venkatasubramanian, Mani V." userId="fbe5ce37-0145-4c31-b84a-b36f8beac5f3" providerId="ADAL" clId="{40695BED-C83E-804C-B5D4-BA382369755C}" dt="2023-04-04T15:22:32.829" v="1404"/>
          <ac:inkMkLst>
            <pc:docMk/>
            <pc:sldMk cId="1998004111" sldId="279"/>
            <ac:inkMk id="145" creationId="{3CE948C6-11B1-4CF5-5A1B-6D2F1A7FB992}"/>
          </ac:inkMkLst>
        </pc:inkChg>
        <pc:inkChg chg="add del">
          <ac:chgData name="Venkatasubramanian, Mani V." userId="fbe5ce37-0145-4c31-b84a-b36f8beac5f3" providerId="ADAL" clId="{40695BED-C83E-804C-B5D4-BA382369755C}" dt="2023-04-04T15:22:32.829" v="1404"/>
          <ac:inkMkLst>
            <pc:docMk/>
            <pc:sldMk cId="1998004111" sldId="279"/>
            <ac:inkMk id="146" creationId="{1B3F125B-9882-ED5D-D4B3-D505D94C80B5}"/>
          </ac:inkMkLst>
        </pc:inkChg>
        <pc:inkChg chg="add del">
          <ac:chgData name="Venkatasubramanian, Mani V." userId="fbe5ce37-0145-4c31-b84a-b36f8beac5f3" providerId="ADAL" clId="{40695BED-C83E-804C-B5D4-BA382369755C}" dt="2023-04-04T15:22:32.829" v="1404"/>
          <ac:inkMkLst>
            <pc:docMk/>
            <pc:sldMk cId="1998004111" sldId="279"/>
            <ac:inkMk id="147" creationId="{31C60DA1-8E87-3EAE-97AC-005DE9D879F8}"/>
          </ac:inkMkLst>
        </pc:inkChg>
        <pc:inkChg chg="add del">
          <ac:chgData name="Venkatasubramanian, Mani V." userId="fbe5ce37-0145-4c31-b84a-b36f8beac5f3" providerId="ADAL" clId="{40695BED-C83E-804C-B5D4-BA382369755C}" dt="2023-04-04T15:22:32.829" v="1404"/>
          <ac:inkMkLst>
            <pc:docMk/>
            <pc:sldMk cId="1998004111" sldId="279"/>
            <ac:inkMk id="148" creationId="{6F309015-5D2F-AE68-D131-A80134A4622C}"/>
          </ac:inkMkLst>
        </pc:inkChg>
        <pc:inkChg chg="add del">
          <ac:chgData name="Venkatasubramanian, Mani V." userId="fbe5ce37-0145-4c31-b84a-b36f8beac5f3" providerId="ADAL" clId="{40695BED-C83E-804C-B5D4-BA382369755C}" dt="2023-04-04T15:22:32.829" v="1404"/>
          <ac:inkMkLst>
            <pc:docMk/>
            <pc:sldMk cId="1998004111" sldId="279"/>
            <ac:inkMk id="149" creationId="{C7778D3F-D865-4A1D-EE08-49889E4697A3}"/>
          </ac:inkMkLst>
        </pc:inkChg>
        <pc:inkChg chg="add reco">
          <ac:chgData name="Venkatasubramanian, Mani V." userId="fbe5ce37-0145-4c31-b84a-b36f8beac5f3" providerId="ADAL" clId="{40695BED-C83E-804C-B5D4-BA382369755C}" dt="2023-04-04T15:22:32.829" v="1404"/>
          <ac:inkMkLst>
            <pc:docMk/>
            <pc:sldMk cId="1998004111" sldId="279"/>
            <ac:inkMk id="150" creationId="{33423F25-8726-237D-3A3B-3629B7F5C3CB}"/>
          </ac:inkMkLst>
        </pc:inkChg>
        <pc:inkChg chg="add del">
          <ac:chgData name="Venkatasubramanian, Mani V." userId="fbe5ce37-0145-4c31-b84a-b36f8beac5f3" providerId="ADAL" clId="{40695BED-C83E-804C-B5D4-BA382369755C}" dt="2023-04-04T15:22:39.348" v="1415"/>
          <ac:inkMkLst>
            <pc:docMk/>
            <pc:sldMk cId="1998004111" sldId="279"/>
            <ac:inkMk id="151" creationId="{216DD5E2-2081-FD8D-32DF-9E238C0E93F2}"/>
          </ac:inkMkLst>
        </pc:inkChg>
        <pc:inkChg chg="add del">
          <ac:chgData name="Venkatasubramanian, Mani V." userId="fbe5ce37-0145-4c31-b84a-b36f8beac5f3" providerId="ADAL" clId="{40695BED-C83E-804C-B5D4-BA382369755C}" dt="2023-04-04T15:22:39.348" v="1415"/>
          <ac:inkMkLst>
            <pc:docMk/>
            <pc:sldMk cId="1998004111" sldId="279"/>
            <ac:inkMk id="152" creationId="{D5D51F02-9CAA-7375-62B1-FB3AB9321E27}"/>
          </ac:inkMkLst>
        </pc:inkChg>
        <pc:inkChg chg="add del">
          <ac:chgData name="Venkatasubramanian, Mani V." userId="fbe5ce37-0145-4c31-b84a-b36f8beac5f3" providerId="ADAL" clId="{40695BED-C83E-804C-B5D4-BA382369755C}" dt="2023-04-04T15:22:39.348" v="1415"/>
          <ac:inkMkLst>
            <pc:docMk/>
            <pc:sldMk cId="1998004111" sldId="279"/>
            <ac:inkMk id="153" creationId="{4579AFA4-60BA-40AB-6411-3F8296CEA1F0}"/>
          </ac:inkMkLst>
        </pc:inkChg>
        <pc:inkChg chg="add del">
          <ac:chgData name="Venkatasubramanian, Mani V." userId="fbe5ce37-0145-4c31-b84a-b36f8beac5f3" providerId="ADAL" clId="{40695BED-C83E-804C-B5D4-BA382369755C}" dt="2023-04-04T15:22:39.348" v="1415"/>
          <ac:inkMkLst>
            <pc:docMk/>
            <pc:sldMk cId="1998004111" sldId="279"/>
            <ac:inkMk id="154" creationId="{FD6C15B8-C06D-2150-3537-F1DE52B9DF3B}"/>
          </ac:inkMkLst>
        </pc:inkChg>
        <pc:inkChg chg="add del">
          <ac:chgData name="Venkatasubramanian, Mani V." userId="fbe5ce37-0145-4c31-b84a-b36f8beac5f3" providerId="ADAL" clId="{40695BED-C83E-804C-B5D4-BA382369755C}" dt="2023-04-04T15:22:39.348" v="1415"/>
          <ac:inkMkLst>
            <pc:docMk/>
            <pc:sldMk cId="1998004111" sldId="279"/>
            <ac:inkMk id="155" creationId="{49D5BE80-67E7-16B7-40BB-F2CEEB436F28}"/>
          </ac:inkMkLst>
        </pc:inkChg>
        <pc:inkChg chg="add del">
          <ac:chgData name="Venkatasubramanian, Mani V." userId="fbe5ce37-0145-4c31-b84a-b36f8beac5f3" providerId="ADAL" clId="{40695BED-C83E-804C-B5D4-BA382369755C}" dt="2023-04-04T15:22:39.348" v="1415"/>
          <ac:inkMkLst>
            <pc:docMk/>
            <pc:sldMk cId="1998004111" sldId="279"/>
            <ac:inkMk id="156" creationId="{BED0516B-CD98-1B02-ECCD-6471E1D53365}"/>
          </ac:inkMkLst>
        </pc:inkChg>
        <pc:inkChg chg="add del">
          <ac:chgData name="Venkatasubramanian, Mani V." userId="fbe5ce37-0145-4c31-b84a-b36f8beac5f3" providerId="ADAL" clId="{40695BED-C83E-804C-B5D4-BA382369755C}" dt="2023-04-04T15:22:39.348" v="1415"/>
          <ac:inkMkLst>
            <pc:docMk/>
            <pc:sldMk cId="1998004111" sldId="279"/>
            <ac:inkMk id="157" creationId="{4A1113AD-0FBA-3187-413B-088F2C070204}"/>
          </ac:inkMkLst>
        </pc:inkChg>
        <pc:inkChg chg="add del">
          <ac:chgData name="Venkatasubramanian, Mani V." userId="fbe5ce37-0145-4c31-b84a-b36f8beac5f3" providerId="ADAL" clId="{40695BED-C83E-804C-B5D4-BA382369755C}" dt="2023-04-04T15:22:39.348" v="1415"/>
          <ac:inkMkLst>
            <pc:docMk/>
            <pc:sldMk cId="1998004111" sldId="279"/>
            <ac:inkMk id="158" creationId="{466E71B2-AF0B-1E19-9669-B12161EF717F}"/>
          </ac:inkMkLst>
        </pc:inkChg>
        <pc:inkChg chg="add del">
          <ac:chgData name="Venkatasubramanian, Mani V." userId="fbe5ce37-0145-4c31-b84a-b36f8beac5f3" providerId="ADAL" clId="{40695BED-C83E-804C-B5D4-BA382369755C}" dt="2023-04-04T15:22:39.348" v="1415"/>
          <ac:inkMkLst>
            <pc:docMk/>
            <pc:sldMk cId="1998004111" sldId="279"/>
            <ac:inkMk id="159" creationId="{B1C142AF-E141-F685-2D4C-A76CB7230DA7}"/>
          </ac:inkMkLst>
        </pc:inkChg>
        <pc:inkChg chg="add del">
          <ac:chgData name="Venkatasubramanian, Mani V." userId="fbe5ce37-0145-4c31-b84a-b36f8beac5f3" providerId="ADAL" clId="{40695BED-C83E-804C-B5D4-BA382369755C}" dt="2023-04-04T15:22:39.348" v="1415"/>
          <ac:inkMkLst>
            <pc:docMk/>
            <pc:sldMk cId="1998004111" sldId="279"/>
            <ac:inkMk id="160" creationId="{F2C5E225-9A8B-AB6B-58FB-A6B9AF906B1A}"/>
          </ac:inkMkLst>
        </pc:inkChg>
        <pc:inkChg chg="add reco">
          <ac:chgData name="Venkatasubramanian, Mani V." userId="fbe5ce37-0145-4c31-b84a-b36f8beac5f3" providerId="ADAL" clId="{40695BED-C83E-804C-B5D4-BA382369755C}" dt="2023-04-04T15:22:39.348" v="1415"/>
          <ac:inkMkLst>
            <pc:docMk/>
            <pc:sldMk cId="1998004111" sldId="279"/>
            <ac:inkMk id="161" creationId="{774D6D2C-218D-69ED-A5CD-A360BE154D68}"/>
          </ac:inkMkLst>
        </pc:inkChg>
        <pc:inkChg chg="add del">
          <ac:chgData name="Venkatasubramanian, Mani V." userId="fbe5ce37-0145-4c31-b84a-b36f8beac5f3" providerId="ADAL" clId="{40695BED-C83E-804C-B5D4-BA382369755C}" dt="2023-04-04T15:23:05.326" v="1426"/>
          <ac:inkMkLst>
            <pc:docMk/>
            <pc:sldMk cId="1998004111" sldId="279"/>
            <ac:inkMk id="162" creationId="{7892B880-1D8B-3FED-7CC6-683BD4CF7810}"/>
          </ac:inkMkLst>
        </pc:inkChg>
        <pc:inkChg chg="add del">
          <ac:chgData name="Venkatasubramanian, Mani V." userId="fbe5ce37-0145-4c31-b84a-b36f8beac5f3" providerId="ADAL" clId="{40695BED-C83E-804C-B5D4-BA382369755C}" dt="2023-04-04T15:23:05.326" v="1426"/>
          <ac:inkMkLst>
            <pc:docMk/>
            <pc:sldMk cId="1998004111" sldId="279"/>
            <ac:inkMk id="163" creationId="{FAB59DEA-A9BB-8B4F-C81F-E5D4F2E9A28B}"/>
          </ac:inkMkLst>
        </pc:inkChg>
        <pc:inkChg chg="add del">
          <ac:chgData name="Venkatasubramanian, Mani V." userId="fbe5ce37-0145-4c31-b84a-b36f8beac5f3" providerId="ADAL" clId="{40695BED-C83E-804C-B5D4-BA382369755C}" dt="2023-04-04T15:23:05.326" v="1426"/>
          <ac:inkMkLst>
            <pc:docMk/>
            <pc:sldMk cId="1998004111" sldId="279"/>
            <ac:inkMk id="164" creationId="{DB0A3142-A93F-65AE-3DC2-1952F575645C}"/>
          </ac:inkMkLst>
        </pc:inkChg>
        <pc:inkChg chg="add del">
          <ac:chgData name="Venkatasubramanian, Mani V." userId="fbe5ce37-0145-4c31-b84a-b36f8beac5f3" providerId="ADAL" clId="{40695BED-C83E-804C-B5D4-BA382369755C}" dt="2023-04-04T15:23:05.326" v="1426"/>
          <ac:inkMkLst>
            <pc:docMk/>
            <pc:sldMk cId="1998004111" sldId="279"/>
            <ac:inkMk id="165" creationId="{A81D4B1A-C3A7-D1B6-E7D7-865E1E067310}"/>
          </ac:inkMkLst>
        </pc:inkChg>
        <pc:inkChg chg="add del">
          <ac:chgData name="Venkatasubramanian, Mani V." userId="fbe5ce37-0145-4c31-b84a-b36f8beac5f3" providerId="ADAL" clId="{40695BED-C83E-804C-B5D4-BA382369755C}" dt="2023-04-04T15:23:05.326" v="1426"/>
          <ac:inkMkLst>
            <pc:docMk/>
            <pc:sldMk cId="1998004111" sldId="279"/>
            <ac:inkMk id="166" creationId="{C05153B5-85DB-AD4B-B863-A3455CF134E0}"/>
          </ac:inkMkLst>
        </pc:inkChg>
        <pc:inkChg chg="add del">
          <ac:chgData name="Venkatasubramanian, Mani V." userId="fbe5ce37-0145-4c31-b84a-b36f8beac5f3" providerId="ADAL" clId="{40695BED-C83E-804C-B5D4-BA382369755C}" dt="2023-04-04T15:23:05.326" v="1426"/>
          <ac:inkMkLst>
            <pc:docMk/>
            <pc:sldMk cId="1998004111" sldId="279"/>
            <ac:inkMk id="167" creationId="{0E330E38-325D-C8BE-71F3-9406F98AF717}"/>
          </ac:inkMkLst>
        </pc:inkChg>
        <pc:inkChg chg="add del">
          <ac:chgData name="Venkatasubramanian, Mani V." userId="fbe5ce37-0145-4c31-b84a-b36f8beac5f3" providerId="ADAL" clId="{40695BED-C83E-804C-B5D4-BA382369755C}" dt="2023-04-04T15:23:05.326" v="1426"/>
          <ac:inkMkLst>
            <pc:docMk/>
            <pc:sldMk cId="1998004111" sldId="279"/>
            <ac:inkMk id="168" creationId="{61852757-8E9F-1BEB-569B-70B9776A7331}"/>
          </ac:inkMkLst>
        </pc:inkChg>
        <pc:inkChg chg="add del">
          <ac:chgData name="Venkatasubramanian, Mani V." userId="fbe5ce37-0145-4c31-b84a-b36f8beac5f3" providerId="ADAL" clId="{40695BED-C83E-804C-B5D4-BA382369755C}" dt="2023-04-04T15:23:05.326" v="1426"/>
          <ac:inkMkLst>
            <pc:docMk/>
            <pc:sldMk cId="1998004111" sldId="279"/>
            <ac:inkMk id="169" creationId="{61208277-5200-A6C6-4DF7-DBB6E3F68B38}"/>
          </ac:inkMkLst>
        </pc:inkChg>
        <pc:inkChg chg="add del">
          <ac:chgData name="Venkatasubramanian, Mani V." userId="fbe5ce37-0145-4c31-b84a-b36f8beac5f3" providerId="ADAL" clId="{40695BED-C83E-804C-B5D4-BA382369755C}" dt="2023-04-04T15:23:05.326" v="1426"/>
          <ac:inkMkLst>
            <pc:docMk/>
            <pc:sldMk cId="1998004111" sldId="279"/>
            <ac:inkMk id="170" creationId="{4CE142EF-003B-A082-36D1-F7AD9B74859A}"/>
          </ac:inkMkLst>
        </pc:inkChg>
        <pc:inkChg chg="add del">
          <ac:chgData name="Venkatasubramanian, Mani V." userId="fbe5ce37-0145-4c31-b84a-b36f8beac5f3" providerId="ADAL" clId="{40695BED-C83E-804C-B5D4-BA382369755C}" dt="2023-04-04T15:23:05.326" v="1426"/>
          <ac:inkMkLst>
            <pc:docMk/>
            <pc:sldMk cId="1998004111" sldId="279"/>
            <ac:inkMk id="171" creationId="{645D00E9-0B38-6C50-E666-FBFFF4ACE558}"/>
          </ac:inkMkLst>
        </pc:inkChg>
        <pc:inkChg chg="add reco">
          <ac:chgData name="Venkatasubramanian, Mani V." userId="fbe5ce37-0145-4c31-b84a-b36f8beac5f3" providerId="ADAL" clId="{40695BED-C83E-804C-B5D4-BA382369755C}" dt="2023-04-04T15:23:05.326" v="1426"/>
          <ac:inkMkLst>
            <pc:docMk/>
            <pc:sldMk cId="1998004111" sldId="279"/>
            <ac:inkMk id="172" creationId="{84386D24-FCCF-BBB6-DA2C-20E4FF380039}"/>
          </ac:inkMkLst>
        </pc:inkChg>
        <pc:inkChg chg="add reco">
          <ac:chgData name="Venkatasubramanian, Mani V." userId="fbe5ce37-0145-4c31-b84a-b36f8beac5f3" providerId="ADAL" clId="{40695BED-C83E-804C-B5D4-BA382369755C}" dt="2023-04-04T15:23:05.326" v="1426"/>
          <ac:inkMkLst>
            <pc:docMk/>
            <pc:sldMk cId="1998004111" sldId="279"/>
            <ac:inkMk id="173" creationId="{B177CF8C-442D-F79C-DC0D-40F0BDA3BB97}"/>
          </ac:inkMkLst>
        </pc:inkChg>
      </pc:sldChg>
      <pc:sldChg chg="addSp delSp">
        <pc:chgData name="Venkatasubramanian, Mani V." userId="fbe5ce37-0145-4c31-b84a-b36f8beac5f3" providerId="ADAL" clId="{40695BED-C83E-804C-B5D4-BA382369755C}" dt="2023-04-04T15:26:01.596" v="1536"/>
        <pc:sldMkLst>
          <pc:docMk/>
          <pc:sldMk cId="3255075845" sldId="280"/>
        </pc:sldMkLst>
        <pc:inkChg chg="add del">
          <ac:chgData name="Venkatasubramanian, Mani V." userId="fbe5ce37-0145-4c31-b84a-b36f8beac5f3" providerId="ADAL" clId="{40695BED-C83E-804C-B5D4-BA382369755C}" dt="2023-04-04T15:23:27.597" v="1436"/>
          <ac:inkMkLst>
            <pc:docMk/>
            <pc:sldMk cId="3255075845" sldId="280"/>
            <ac:inkMk id="2" creationId="{E316E05F-7DD0-A7E3-CB79-C41FBFDC5B30}"/>
          </ac:inkMkLst>
        </pc:inkChg>
        <pc:inkChg chg="add del">
          <ac:chgData name="Venkatasubramanian, Mani V." userId="fbe5ce37-0145-4c31-b84a-b36f8beac5f3" providerId="ADAL" clId="{40695BED-C83E-804C-B5D4-BA382369755C}" dt="2023-04-04T15:23:27.597" v="1436"/>
          <ac:inkMkLst>
            <pc:docMk/>
            <pc:sldMk cId="3255075845" sldId="280"/>
            <ac:inkMk id="3" creationId="{5145F5D3-0B93-22CF-77E4-D0F43AC3277E}"/>
          </ac:inkMkLst>
        </pc:inkChg>
        <pc:inkChg chg="add del">
          <ac:chgData name="Venkatasubramanian, Mani V." userId="fbe5ce37-0145-4c31-b84a-b36f8beac5f3" providerId="ADAL" clId="{40695BED-C83E-804C-B5D4-BA382369755C}" dt="2023-04-04T15:23:27.597" v="1436"/>
          <ac:inkMkLst>
            <pc:docMk/>
            <pc:sldMk cId="3255075845" sldId="280"/>
            <ac:inkMk id="4" creationId="{75BEF2E2-410C-3663-6D2F-8D885A8F9027}"/>
          </ac:inkMkLst>
        </pc:inkChg>
        <pc:inkChg chg="add del">
          <ac:chgData name="Venkatasubramanian, Mani V." userId="fbe5ce37-0145-4c31-b84a-b36f8beac5f3" providerId="ADAL" clId="{40695BED-C83E-804C-B5D4-BA382369755C}" dt="2023-04-04T15:23:27.597" v="1436"/>
          <ac:inkMkLst>
            <pc:docMk/>
            <pc:sldMk cId="3255075845" sldId="280"/>
            <ac:inkMk id="5" creationId="{89A6B022-9DFD-DA82-2BBD-13FC68EEF119}"/>
          </ac:inkMkLst>
        </pc:inkChg>
        <pc:inkChg chg="add del">
          <ac:chgData name="Venkatasubramanian, Mani V." userId="fbe5ce37-0145-4c31-b84a-b36f8beac5f3" providerId="ADAL" clId="{40695BED-C83E-804C-B5D4-BA382369755C}" dt="2023-04-04T15:23:27.597" v="1436"/>
          <ac:inkMkLst>
            <pc:docMk/>
            <pc:sldMk cId="3255075845" sldId="280"/>
            <ac:inkMk id="6" creationId="{F3D1BCDD-E856-F488-C6B4-30329F07F708}"/>
          </ac:inkMkLst>
        </pc:inkChg>
        <pc:inkChg chg="add del">
          <ac:chgData name="Venkatasubramanian, Mani V." userId="fbe5ce37-0145-4c31-b84a-b36f8beac5f3" providerId="ADAL" clId="{40695BED-C83E-804C-B5D4-BA382369755C}" dt="2023-04-04T15:23:27.597" v="1436"/>
          <ac:inkMkLst>
            <pc:docMk/>
            <pc:sldMk cId="3255075845" sldId="280"/>
            <ac:inkMk id="7" creationId="{BAD8FFE9-5ADB-1E76-50C9-767280759C4A}"/>
          </ac:inkMkLst>
        </pc:inkChg>
        <pc:inkChg chg="add del">
          <ac:chgData name="Venkatasubramanian, Mani V." userId="fbe5ce37-0145-4c31-b84a-b36f8beac5f3" providerId="ADAL" clId="{40695BED-C83E-804C-B5D4-BA382369755C}" dt="2023-04-04T15:23:27.597" v="1436"/>
          <ac:inkMkLst>
            <pc:docMk/>
            <pc:sldMk cId="3255075845" sldId="280"/>
            <ac:inkMk id="8" creationId="{1915D2E3-595C-EF09-5E5C-F994F8D8D3BD}"/>
          </ac:inkMkLst>
        </pc:inkChg>
        <pc:inkChg chg="add del">
          <ac:chgData name="Venkatasubramanian, Mani V." userId="fbe5ce37-0145-4c31-b84a-b36f8beac5f3" providerId="ADAL" clId="{40695BED-C83E-804C-B5D4-BA382369755C}" dt="2023-04-04T15:23:27.597" v="1436"/>
          <ac:inkMkLst>
            <pc:docMk/>
            <pc:sldMk cId="3255075845" sldId="280"/>
            <ac:inkMk id="9" creationId="{A487E39F-2E08-21D1-A99E-C8655CEE35C5}"/>
          </ac:inkMkLst>
        </pc:inkChg>
        <pc:inkChg chg="add del">
          <ac:chgData name="Venkatasubramanian, Mani V." userId="fbe5ce37-0145-4c31-b84a-b36f8beac5f3" providerId="ADAL" clId="{40695BED-C83E-804C-B5D4-BA382369755C}" dt="2023-04-04T15:23:27.597" v="1436"/>
          <ac:inkMkLst>
            <pc:docMk/>
            <pc:sldMk cId="3255075845" sldId="280"/>
            <ac:inkMk id="10" creationId="{6B1E66BD-0E93-CD93-17D4-3609B1262F46}"/>
          </ac:inkMkLst>
        </pc:inkChg>
        <pc:inkChg chg="add reco">
          <ac:chgData name="Venkatasubramanian, Mani V." userId="fbe5ce37-0145-4c31-b84a-b36f8beac5f3" providerId="ADAL" clId="{40695BED-C83E-804C-B5D4-BA382369755C}" dt="2023-04-04T15:23:27.597" v="1436"/>
          <ac:inkMkLst>
            <pc:docMk/>
            <pc:sldMk cId="3255075845" sldId="280"/>
            <ac:inkMk id="11" creationId="{D22DCFDB-9C63-944E-4145-A8DC6503FF85}"/>
          </ac:inkMkLst>
        </pc:inkChg>
        <pc:inkChg chg="add">
          <ac:chgData name="Venkatasubramanian, Mani V." userId="fbe5ce37-0145-4c31-b84a-b36f8beac5f3" providerId="ADAL" clId="{40695BED-C83E-804C-B5D4-BA382369755C}" dt="2023-04-04T15:23:29.210" v="1437"/>
          <ac:inkMkLst>
            <pc:docMk/>
            <pc:sldMk cId="3255075845" sldId="280"/>
            <ac:inkMk id="12" creationId="{0A7C7513-A847-3AF2-FAFA-FF0868FF450F}"/>
          </ac:inkMkLst>
        </pc:inkChg>
        <pc:inkChg chg="add del">
          <ac:chgData name="Venkatasubramanian, Mani V." userId="fbe5ce37-0145-4c31-b84a-b36f8beac5f3" providerId="ADAL" clId="{40695BED-C83E-804C-B5D4-BA382369755C}" dt="2023-04-04T15:23:36.013" v="1446"/>
          <ac:inkMkLst>
            <pc:docMk/>
            <pc:sldMk cId="3255075845" sldId="280"/>
            <ac:inkMk id="13" creationId="{2BFE48A6-416B-6E3D-E70F-7DC546813084}"/>
          </ac:inkMkLst>
        </pc:inkChg>
        <pc:inkChg chg="add del">
          <ac:chgData name="Venkatasubramanian, Mani V." userId="fbe5ce37-0145-4c31-b84a-b36f8beac5f3" providerId="ADAL" clId="{40695BED-C83E-804C-B5D4-BA382369755C}" dt="2023-04-04T15:23:36.013" v="1446"/>
          <ac:inkMkLst>
            <pc:docMk/>
            <pc:sldMk cId="3255075845" sldId="280"/>
            <ac:inkMk id="14" creationId="{CADC1EB3-03A8-39BE-5F21-26E6D64BAACE}"/>
          </ac:inkMkLst>
        </pc:inkChg>
        <pc:inkChg chg="add del">
          <ac:chgData name="Venkatasubramanian, Mani V." userId="fbe5ce37-0145-4c31-b84a-b36f8beac5f3" providerId="ADAL" clId="{40695BED-C83E-804C-B5D4-BA382369755C}" dt="2023-04-04T15:23:36.013" v="1446"/>
          <ac:inkMkLst>
            <pc:docMk/>
            <pc:sldMk cId="3255075845" sldId="280"/>
            <ac:inkMk id="15" creationId="{73505BC3-6991-D03A-101E-EA70258BD6F4}"/>
          </ac:inkMkLst>
        </pc:inkChg>
        <pc:inkChg chg="add del">
          <ac:chgData name="Venkatasubramanian, Mani V." userId="fbe5ce37-0145-4c31-b84a-b36f8beac5f3" providerId="ADAL" clId="{40695BED-C83E-804C-B5D4-BA382369755C}" dt="2023-04-04T15:23:36.013" v="1446"/>
          <ac:inkMkLst>
            <pc:docMk/>
            <pc:sldMk cId="3255075845" sldId="280"/>
            <ac:inkMk id="16" creationId="{853D32D1-2B67-E5E4-9AB7-C4DEF39AC592}"/>
          </ac:inkMkLst>
        </pc:inkChg>
        <pc:inkChg chg="add del">
          <ac:chgData name="Venkatasubramanian, Mani V." userId="fbe5ce37-0145-4c31-b84a-b36f8beac5f3" providerId="ADAL" clId="{40695BED-C83E-804C-B5D4-BA382369755C}" dt="2023-04-04T15:23:36.013" v="1446"/>
          <ac:inkMkLst>
            <pc:docMk/>
            <pc:sldMk cId="3255075845" sldId="280"/>
            <ac:inkMk id="17" creationId="{1C7C1AFF-10F7-B7E7-1A52-6FD5FD6C30BB}"/>
          </ac:inkMkLst>
        </pc:inkChg>
        <pc:inkChg chg="add del">
          <ac:chgData name="Venkatasubramanian, Mani V." userId="fbe5ce37-0145-4c31-b84a-b36f8beac5f3" providerId="ADAL" clId="{40695BED-C83E-804C-B5D4-BA382369755C}" dt="2023-04-04T15:23:36.013" v="1446"/>
          <ac:inkMkLst>
            <pc:docMk/>
            <pc:sldMk cId="3255075845" sldId="280"/>
            <ac:inkMk id="18" creationId="{075DF4BC-FB37-1A33-72C1-108AC77ADDD7}"/>
          </ac:inkMkLst>
        </pc:inkChg>
        <pc:inkChg chg="add del">
          <ac:chgData name="Venkatasubramanian, Mani V." userId="fbe5ce37-0145-4c31-b84a-b36f8beac5f3" providerId="ADAL" clId="{40695BED-C83E-804C-B5D4-BA382369755C}" dt="2023-04-04T15:23:36.013" v="1446"/>
          <ac:inkMkLst>
            <pc:docMk/>
            <pc:sldMk cId="3255075845" sldId="280"/>
            <ac:inkMk id="19" creationId="{3AC856DE-DBFB-79C8-A4EC-32CA92025369}"/>
          </ac:inkMkLst>
        </pc:inkChg>
        <pc:inkChg chg="add del">
          <ac:chgData name="Venkatasubramanian, Mani V." userId="fbe5ce37-0145-4c31-b84a-b36f8beac5f3" providerId="ADAL" clId="{40695BED-C83E-804C-B5D4-BA382369755C}" dt="2023-04-04T15:23:36.013" v="1446"/>
          <ac:inkMkLst>
            <pc:docMk/>
            <pc:sldMk cId="3255075845" sldId="280"/>
            <ac:inkMk id="20" creationId="{AC788560-5FF6-E78D-AB37-21A516D5928B}"/>
          </ac:inkMkLst>
        </pc:inkChg>
        <pc:inkChg chg="add reco">
          <ac:chgData name="Venkatasubramanian, Mani V." userId="fbe5ce37-0145-4c31-b84a-b36f8beac5f3" providerId="ADAL" clId="{40695BED-C83E-804C-B5D4-BA382369755C}" dt="2023-04-04T15:23:36.013" v="1446"/>
          <ac:inkMkLst>
            <pc:docMk/>
            <pc:sldMk cId="3255075845" sldId="280"/>
            <ac:inkMk id="21" creationId="{91620699-C735-A246-E787-C7BBC86DEEEB}"/>
          </ac:inkMkLst>
        </pc:inkChg>
        <pc:inkChg chg="add del">
          <ac:chgData name="Venkatasubramanian, Mani V." userId="fbe5ce37-0145-4c31-b84a-b36f8beac5f3" providerId="ADAL" clId="{40695BED-C83E-804C-B5D4-BA382369755C}" dt="2023-04-04T15:24:00.717" v="1450"/>
          <ac:inkMkLst>
            <pc:docMk/>
            <pc:sldMk cId="3255075845" sldId="280"/>
            <ac:inkMk id="22" creationId="{3AE4F8A0-36A5-2136-B110-C544E053DF3A}"/>
          </ac:inkMkLst>
        </pc:inkChg>
        <pc:inkChg chg="add del">
          <ac:chgData name="Venkatasubramanian, Mani V." userId="fbe5ce37-0145-4c31-b84a-b36f8beac5f3" providerId="ADAL" clId="{40695BED-C83E-804C-B5D4-BA382369755C}" dt="2023-04-04T15:24:00.717" v="1450"/>
          <ac:inkMkLst>
            <pc:docMk/>
            <pc:sldMk cId="3255075845" sldId="280"/>
            <ac:inkMk id="23" creationId="{4570CC92-38D3-115C-5D43-FC04340FD39C}"/>
          </ac:inkMkLst>
        </pc:inkChg>
        <pc:inkChg chg="add del">
          <ac:chgData name="Venkatasubramanian, Mani V." userId="fbe5ce37-0145-4c31-b84a-b36f8beac5f3" providerId="ADAL" clId="{40695BED-C83E-804C-B5D4-BA382369755C}" dt="2023-04-04T15:24:00.717" v="1450"/>
          <ac:inkMkLst>
            <pc:docMk/>
            <pc:sldMk cId="3255075845" sldId="280"/>
            <ac:inkMk id="24" creationId="{F1710D95-DFF8-BF50-77BF-97DB338989A4}"/>
          </ac:inkMkLst>
        </pc:inkChg>
        <pc:inkChg chg="add reco">
          <ac:chgData name="Venkatasubramanian, Mani V." userId="fbe5ce37-0145-4c31-b84a-b36f8beac5f3" providerId="ADAL" clId="{40695BED-C83E-804C-B5D4-BA382369755C}" dt="2023-04-04T15:24:00.717" v="1450"/>
          <ac:inkMkLst>
            <pc:docMk/>
            <pc:sldMk cId="3255075845" sldId="280"/>
            <ac:inkMk id="25" creationId="{AF64F607-252E-6644-1360-5CA877E5BDCA}"/>
          </ac:inkMkLst>
        </pc:inkChg>
        <pc:inkChg chg="add del">
          <ac:chgData name="Venkatasubramanian, Mani V." userId="fbe5ce37-0145-4c31-b84a-b36f8beac5f3" providerId="ADAL" clId="{40695BED-C83E-804C-B5D4-BA382369755C}" dt="2023-04-04T15:24:12.979" v="1461"/>
          <ac:inkMkLst>
            <pc:docMk/>
            <pc:sldMk cId="3255075845" sldId="280"/>
            <ac:inkMk id="26" creationId="{46D70ABA-8F42-1431-42EF-8B1BB428EDFF}"/>
          </ac:inkMkLst>
        </pc:inkChg>
        <pc:inkChg chg="add del">
          <ac:chgData name="Venkatasubramanian, Mani V." userId="fbe5ce37-0145-4c31-b84a-b36f8beac5f3" providerId="ADAL" clId="{40695BED-C83E-804C-B5D4-BA382369755C}" dt="2023-04-04T15:24:12.979" v="1461"/>
          <ac:inkMkLst>
            <pc:docMk/>
            <pc:sldMk cId="3255075845" sldId="280"/>
            <ac:inkMk id="27" creationId="{2E873990-E684-F184-783F-EFE881303936}"/>
          </ac:inkMkLst>
        </pc:inkChg>
        <pc:inkChg chg="add del">
          <ac:chgData name="Venkatasubramanian, Mani V." userId="fbe5ce37-0145-4c31-b84a-b36f8beac5f3" providerId="ADAL" clId="{40695BED-C83E-804C-B5D4-BA382369755C}" dt="2023-04-04T15:24:12.979" v="1461"/>
          <ac:inkMkLst>
            <pc:docMk/>
            <pc:sldMk cId="3255075845" sldId="280"/>
            <ac:inkMk id="28" creationId="{0540B9C5-7393-B1D3-F198-777A9DEE6998}"/>
          </ac:inkMkLst>
        </pc:inkChg>
        <pc:inkChg chg="add del">
          <ac:chgData name="Venkatasubramanian, Mani V." userId="fbe5ce37-0145-4c31-b84a-b36f8beac5f3" providerId="ADAL" clId="{40695BED-C83E-804C-B5D4-BA382369755C}" dt="2023-04-04T15:24:12.979" v="1461"/>
          <ac:inkMkLst>
            <pc:docMk/>
            <pc:sldMk cId="3255075845" sldId="280"/>
            <ac:inkMk id="29" creationId="{F4598426-DD9F-A873-79BB-684A3641D226}"/>
          </ac:inkMkLst>
        </pc:inkChg>
        <pc:inkChg chg="add del">
          <ac:chgData name="Venkatasubramanian, Mani V." userId="fbe5ce37-0145-4c31-b84a-b36f8beac5f3" providerId="ADAL" clId="{40695BED-C83E-804C-B5D4-BA382369755C}" dt="2023-04-04T15:24:12.979" v="1461"/>
          <ac:inkMkLst>
            <pc:docMk/>
            <pc:sldMk cId="3255075845" sldId="280"/>
            <ac:inkMk id="30" creationId="{5B653C63-74B3-6896-FD16-7B709C31390A}"/>
          </ac:inkMkLst>
        </pc:inkChg>
        <pc:inkChg chg="add del">
          <ac:chgData name="Venkatasubramanian, Mani V." userId="fbe5ce37-0145-4c31-b84a-b36f8beac5f3" providerId="ADAL" clId="{40695BED-C83E-804C-B5D4-BA382369755C}" dt="2023-04-04T15:24:12.979" v="1461"/>
          <ac:inkMkLst>
            <pc:docMk/>
            <pc:sldMk cId="3255075845" sldId="280"/>
            <ac:inkMk id="31" creationId="{B6F78FBA-4AB3-DFDA-B849-F8E6823D5F62}"/>
          </ac:inkMkLst>
        </pc:inkChg>
        <pc:inkChg chg="add del">
          <ac:chgData name="Venkatasubramanian, Mani V." userId="fbe5ce37-0145-4c31-b84a-b36f8beac5f3" providerId="ADAL" clId="{40695BED-C83E-804C-B5D4-BA382369755C}" dt="2023-04-04T15:24:12.979" v="1461"/>
          <ac:inkMkLst>
            <pc:docMk/>
            <pc:sldMk cId="3255075845" sldId="280"/>
            <ac:inkMk id="32" creationId="{1F071F10-0298-1572-CA74-29D14AC205C7}"/>
          </ac:inkMkLst>
        </pc:inkChg>
        <pc:inkChg chg="add del">
          <ac:chgData name="Venkatasubramanian, Mani V." userId="fbe5ce37-0145-4c31-b84a-b36f8beac5f3" providerId="ADAL" clId="{40695BED-C83E-804C-B5D4-BA382369755C}" dt="2023-04-04T15:24:12.979" v="1461"/>
          <ac:inkMkLst>
            <pc:docMk/>
            <pc:sldMk cId="3255075845" sldId="280"/>
            <ac:inkMk id="33" creationId="{F8A1486D-B9D7-C460-6CA5-F7BA013319EE}"/>
          </ac:inkMkLst>
        </pc:inkChg>
        <pc:inkChg chg="add del">
          <ac:chgData name="Venkatasubramanian, Mani V." userId="fbe5ce37-0145-4c31-b84a-b36f8beac5f3" providerId="ADAL" clId="{40695BED-C83E-804C-B5D4-BA382369755C}" dt="2023-04-04T15:24:12.979" v="1461"/>
          <ac:inkMkLst>
            <pc:docMk/>
            <pc:sldMk cId="3255075845" sldId="280"/>
            <ac:inkMk id="34" creationId="{0EDF3982-B7AE-6B06-80DD-56D3240E5602}"/>
          </ac:inkMkLst>
        </pc:inkChg>
        <pc:inkChg chg="add del">
          <ac:chgData name="Venkatasubramanian, Mani V." userId="fbe5ce37-0145-4c31-b84a-b36f8beac5f3" providerId="ADAL" clId="{40695BED-C83E-804C-B5D4-BA382369755C}" dt="2023-04-04T15:24:12.979" v="1461"/>
          <ac:inkMkLst>
            <pc:docMk/>
            <pc:sldMk cId="3255075845" sldId="280"/>
            <ac:inkMk id="35" creationId="{E9F17E20-CB4C-6690-A054-C23066657AE7}"/>
          </ac:inkMkLst>
        </pc:inkChg>
        <pc:inkChg chg="add reco">
          <ac:chgData name="Venkatasubramanian, Mani V." userId="fbe5ce37-0145-4c31-b84a-b36f8beac5f3" providerId="ADAL" clId="{40695BED-C83E-804C-B5D4-BA382369755C}" dt="2023-04-04T15:24:12.979" v="1461"/>
          <ac:inkMkLst>
            <pc:docMk/>
            <pc:sldMk cId="3255075845" sldId="280"/>
            <ac:inkMk id="36" creationId="{050CEDE2-77C7-67D6-CF62-78F041CCF119}"/>
          </ac:inkMkLst>
        </pc:inkChg>
        <pc:inkChg chg="add del">
          <ac:chgData name="Venkatasubramanian, Mani V." userId="fbe5ce37-0145-4c31-b84a-b36f8beac5f3" providerId="ADAL" clId="{40695BED-C83E-804C-B5D4-BA382369755C}" dt="2023-04-04T15:24:24.366" v="1464"/>
          <ac:inkMkLst>
            <pc:docMk/>
            <pc:sldMk cId="3255075845" sldId="280"/>
            <ac:inkMk id="37" creationId="{E160E983-8073-A806-2FF0-33F3DAE743B1}"/>
          </ac:inkMkLst>
        </pc:inkChg>
        <pc:inkChg chg="add del">
          <ac:chgData name="Venkatasubramanian, Mani V." userId="fbe5ce37-0145-4c31-b84a-b36f8beac5f3" providerId="ADAL" clId="{40695BED-C83E-804C-B5D4-BA382369755C}" dt="2023-04-04T15:24:24.366" v="1464"/>
          <ac:inkMkLst>
            <pc:docMk/>
            <pc:sldMk cId="3255075845" sldId="280"/>
            <ac:inkMk id="38" creationId="{5246F7D8-A8A6-9AF9-4BA7-67206359994E}"/>
          </ac:inkMkLst>
        </pc:inkChg>
        <pc:inkChg chg="add reco">
          <ac:chgData name="Venkatasubramanian, Mani V." userId="fbe5ce37-0145-4c31-b84a-b36f8beac5f3" providerId="ADAL" clId="{40695BED-C83E-804C-B5D4-BA382369755C}" dt="2023-04-04T15:24:24.366" v="1464"/>
          <ac:inkMkLst>
            <pc:docMk/>
            <pc:sldMk cId="3255075845" sldId="280"/>
            <ac:inkMk id="39" creationId="{E4F81AFD-21FC-07BA-FF54-5E222AA9F180}"/>
          </ac:inkMkLst>
        </pc:inkChg>
        <pc:inkChg chg="add">
          <ac:chgData name="Venkatasubramanian, Mani V." userId="fbe5ce37-0145-4c31-b84a-b36f8beac5f3" providerId="ADAL" clId="{40695BED-C83E-804C-B5D4-BA382369755C}" dt="2023-04-04T15:24:27.580" v="1465"/>
          <ac:inkMkLst>
            <pc:docMk/>
            <pc:sldMk cId="3255075845" sldId="280"/>
            <ac:inkMk id="40" creationId="{5BC2EB35-8498-3D8F-6951-CB5322D480B3}"/>
          </ac:inkMkLst>
        </pc:inkChg>
        <pc:inkChg chg="add">
          <ac:chgData name="Venkatasubramanian, Mani V." userId="fbe5ce37-0145-4c31-b84a-b36f8beac5f3" providerId="ADAL" clId="{40695BED-C83E-804C-B5D4-BA382369755C}" dt="2023-04-04T15:24:32.580" v="1466"/>
          <ac:inkMkLst>
            <pc:docMk/>
            <pc:sldMk cId="3255075845" sldId="280"/>
            <ac:inkMk id="41" creationId="{8CAFF399-71B3-96C1-89A2-8E94F5036684}"/>
          </ac:inkMkLst>
        </pc:inkChg>
        <pc:inkChg chg="add del">
          <ac:chgData name="Venkatasubramanian, Mani V." userId="fbe5ce37-0145-4c31-b84a-b36f8beac5f3" providerId="ADAL" clId="{40695BED-C83E-804C-B5D4-BA382369755C}" dt="2023-04-04T15:24:42.171" v="1476"/>
          <ac:inkMkLst>
            <pc:docMk/>
            <pc:sldMk cId="3255075845" sldId="280"/>
            <ac:inkMk id="42" creationId="{8057494D-8BD9-C3F6-A1D4-E50B63D53356}"/>
          </ac:inkMkLst>
        </pc:inkChg>
        <pc:inkChg chg="add del">
          <ac:chgData name="Venkatasubramanian, Mani V." userId="fbe5ce37-0145-4c31-b84a-b36f8beac5f3" providerId="ADAL" clId="{40695BED-C83E-804C-B5D4-BA382369755C}" dt="2023-04-04T15:24:42.171" v="1476"/>
          <ac:inkMkLst>
            <pc:docMk/>
            <pc:sldMk cId="3255075845" sldId="280"/>
            <ac:inkMk id="43" creationId="{F29CBF4E-4A54-4049-1B1F-E0CC8D0AC442}"/>
          </ac:inkMkLst>
        </pc:inkChg>
        <pc:inkChg chg="add del">
          <ac:chgData name="Venkatasubramanian, Mani V." userId="fbe5ce37-0145-4c31-b84a-b36f8beac5f3" providerId="ADAL" clId="{40695BED-C83E-804C-B5D4-BA382369755C}" dt="2023-04-04T15:24:42.171" v="1476"/>
          <ac:inkMkLst>
            <pc:docMk/>
            <pc:sldMk cId="3255075845" sldId="280"/>
            <ac:inkMk id="44" creationId="{079D81C8-3BF9-DAEB-FE3B-D74CEB5F5DF6}"/>
          </ac:inkMkLst>
        </pc:inkChg>
        <pc:inkChg chg="add del">
          <ac:chgData name="Venkatasubramanian, Mani V." userId="fbe5ce37-0145-4c31-b84a-b36f8beac5f3" providerId="ADAL" clId="{40695BED-C83E-804C-B5D4-BA382369755C}" dt="2023-04-04T15:24:42.171" v="1476"/>
          <ac:inkMkLst>
            <pc:docMk/>
            <pc:sldMk cId="3255075845" sldId="280"/>
            <ac:inkMk id="45" creationId="{3347220E-1B83-3981-98B5-ED9E55A94E6E}"/>
          </ac:inkMkLst>
        </pc:inkChg>
        <pc:inkChg chg="add del">
          <ac:chgData name="Venkatasubramanian, Mani V." userId="fbe5ce37-0145-4c31-b84a-b36f8beac5f3" providerId="ADAL" clId="{40695BED-C83E-804C-B5D4-BA382369755C}" dt="2023-04-04T15:24:42.171" v="1476"/>
          <ac:inkMkLst>
            <pc:docMk/>
            <pc:sldMk cId="3255075845" sldId="280"/>
            <ac:inkMk id="46" creationId="{C342F571-3876-1CD5-AAE0-3F33D20686B1}"/>
          </ac:inkMkLst>
        </pc:inkChg>
        <pc:inkChg chg="add del">
          <ac:chgData name="Venkatasubramanian, Mani V." userId="fbe5ce37-0145-4c31-b84a-b36f8beac5f3" providerId="ADAL" clId="{40695BED-C83E-804C-B5D4-BA382369755C}" dt="2023-04-04T15:24:42.171" v="1476"/>
          <ac:inkMkLst>
            <pc:docMk/>
            <pc:sldMk cId="3255075845" sldId="280"/>
            <ac:inkMk id="47" creationId="{BA3EC845-139F-060C-274F-284E55F5D8C7}"/>
          </ac:inkMkLst>
        </pc:inkChg>
        <pc:inkChg chg="add del">
          <ac:chgData name="Venkatasubramanian, Mani V." userId="fbe5ce37-0145-4c31-b84a-b36f8beac5f3" providerId="ADAL" clId="{40695BED-C83E-804C-B5D4-BA382369755C}" dt="2023-04-04T15:24:42.171" v="1476"/>
          <ac:inkMkLst>
            <pc:docMk/>
            <pc:sldMk cId="3255075845" sldId="280"/>
            <ac:inkMk id="48" creationId="{18BB0A5C-71D9-70FA-D95C-FA81206EEAB6}"/>
          </ac:inkMkLst>
        </pc:inkChg>
        <pc:inkChg chg="add del">
          <ac:chgData name="Venkatasubramanian, Mani V." userId="fbe5ce37-0145-4c31-b84a-b36f8beac5f3" providerId="ADAL" clId="{40695BED-C83E-804C-B5D4-BA382369755C}" dt="2023-04-04T15:24:42.171" v="1476"/>
          <ac:inkMkLst>
            <pc:docMk/>
            <pc:sldMk cId="3255075845" sldId="280"/>
            <ac:inkMk id="49" creationId="{A3100052-976E-8F0D-B900-998330E147D4}"/>
          </ac:inkMkLst>
        </pc:inkChg>
        <pc:inkChg chg="add del">
          <ac:chgData name="Venkatasubramanian, Mani V." userId="fbe5ce37-0145-4c31-b84a-b36f8beac5f3" providerId="ADAL" clId="{40695BED-C83E-804C-B5D4-BA382369755C}" dt="2023-04-04T15:24:42.171" v="1476"/>
          <ac:inkMkLst>
            <pc:docMk/>
            <pc:sldMk cId="3255075845" sldId="280"/>
            <ac:inkMk id="50" creationId="{4F094529-52E1-FED8-8097-F0698B39102D}"/>
          </ac:inkMkLst>
        </pc:inkChg>
        <pc:inkChg chg="add reco">
          <ac:chgData name="Venkatasubramanian, Mani V." userId="fbe5ce37-0145-4c31-b84a-b36f8beac5f3" providerId="ADAL" clId="{40695BED-C83E-804C-B5D4-BA382369755C}" dt="2023-04-04T15:24:42.171" v="1476"/>
          <ac:inkMkLst>
            <pc:docMk/>
            <pc:sldMk cId="3255075845" sldId="280"/>
            <ac:inkMk id="51" creationId="{03EC5C6F-9EAE-28CD-ECC8-064D9AFA4B89}"/>
          </ac:inkMkLst>
        </pc:inkChg>
        <pc:inkChg chg="add">
          <ac:chgData name="Venkatasubramanian, Mani V." userId="fbe5ce37-0145-4c31-b84a-b36f8beac5f3" providerId="ADAL" clId="{40695BED-C83E-804C-B5D4-BA382369755C}" dt="2023-04-04T15:24:50.801" v="1477"/>
          <ac:inkMkLst>
            <pc:docMk/>
            <pc:sldMk cId="3255075845" sldId="280"/>
            <ac:inkMk id="52" creationId="{3DFBB165-F16A-D0C4-7E93-E6982EF2478F}"/>
          </ac:inkMkLst>
        </pc:inkChg>
        <pc:inkChg chg="add del">
          <ac:chgData name="Venkatasubramanian, Mani V." userId="fbe5ce37-0145-4c31-b84a-b36f8beac5f3" providerId="ADAL" clId="{40695BED-C83E-804C-B5D4-BA382369755C}" dt="2023-04-04T15:25:09.228" v="1481"/>
          <ac:inkMkLst>
            <pc:docMk/>
            <pc:sldMk cId="3255075845" sldId="280"/>
            <ac:inkMk id="53" creationId="{6414AA34-EE66-0498-2D77-4558AFA4BB94}"/>
          </ac:inkMkLst>
        </pc:inkChg>
        <pc:inkChg chg="add del">
          <ac:chgData name="Venkatasubramanian, Mani V." userId="fbe5ce37-0145-4c31-b84a-b36f8beac5f3" providerId="ADAL" clId="{40695BED-C83E-804C-B5D4-BA382369755C}" dt="2023-04-04T15:25:09.228" v="1481"/>
          <ac:inkMkLst>
            <pc:docMk/>
            <pc:sldMk cId="3255075845" sldId="280"/>
            <ac:inkMk id="54" creationId="{9F0089CF-2056-72F1-9754-7A9C370AF730}"/>
          </ac:inkMkLst>
        </pc:inkChg>
        <pc:inkChg chg="add del">
          <ac:chgData name="Venkatasubramanian, Mani V." userId="fbe5ce37-0145-4c31-b84a-b36f8beac5f3" providerId="ADAL" clId="{40695BED-C83E-804C-B5D4-BA382369755C}" dt="2023-04-04T15:25:09.228" v="1481"/>
          <ac:inkMkLst>
            <pc:docMk/>
            <pc:sldMk cId="3255075845" sldId="280"/>
            <ac:inkMk id="55" creationId="{0B84C94A-3DEC-CE0C-F274-AAB81F82850D}"/>
          </ac:inkMkLst>
        </pc:inkChg>
        <pc:inkChg chg="add reco">
          <ac:chgData name="Venkatasubramanian, Mani V." userId="fbe5ce37-0145-4c31-b84a-b36f8beac5f3" providerId="ADAL" clId="{40695BED-C83E-804C-B5D4-BA382369755C}" dt="2023-04-04T15:25:09.228" v="1481"/>
          <ac:inkMkLst>
            <pc:docMk/>
            <pc:sldMk cId="3255075845" sldId="280"/>
            <ac:inkMk id="56" creationId="{0968897F-E115-8FAE-1776-937CDAC4D5F9}"/>
          </ac:inkMkLst>
        </pc:inkChg>
        <pc:inkChg chg="add del">
          <ac:chgData name="Venkatasubramanian, Mani V." userId="fbe5ce37-0145-4c31-b84a-b36f8beac5f3" providerId="ADAL" clId="{40695BED-C83E-804C-B5D4-BA382369755C}" dt="2023-04-04T15:25:31.485" v="1492"/>
          <ac:inkMkLst>
            <pc:docMk/>
            <pc:sldMk cId="3255075845" sldId="280"/>
            <ac:inkMk id="57" creationId="{F461BE30-4CDA-1CEA-F4D6-C79AA2388EB1}"/>
          </ac:inkMkLst>
        </pc:inkChg>
        <pc:inkChg chg="add del">
          <ac:chgData name="Venkatasubramanian, Mani V." userId="fbe5ce37-0145-4c31-b84a-b36f8beac5f3" providerId="ADAL" clId="{40695BED-C83E-804C-B5D4-BA382369755C}" dt="2023-04-04T15:25:31.485" v="1492"/>
          <ac:inkMkLst>
            <pc:docMk/>
            <pc:sldMk cId="3255075845" sldId="280"/>
            <ac:inkMk id="58" creationId="{7F6DA187-BC01-8BB4-0810-B8CFB19F9EF7}"/>
          </ac:inkMkLst>
        </pc:inkChg>
        <pc:inkChg chg="add del">
          <ac:chgData name="Venkatasubramanian, Mani V." userId="fbe5ce37-0145-4c31-b84a-b36f8beac5f3" providerId="ADAL" clId="{40695BED-C83E-804C-B5D4-BA382369755C}" dt="2023-04-04T15:25:31.485" v="1492"/>
          <ac:inkMkLst>
            <pc:docMk/>
            <pc:sldMk cId="3255075845" sldId="280"/>
            <ac:inkMk id="59" creationId="{D099F765-6FE6-E0A2-B4D4-4E49C5892A41}"/>
          </ac:inkMkLst>
        </pc:inkChg>
        <pc:inkChg chg="add del">
          <ac:chgData name="Venkatasubramanian, Mani V." userId="fbe5ce37-0145-4c31-b84a-b36f8beac5f3" providerId="ADAL" clId="{40695BED-C83E-804C-B5D4-BA382369755C}" dt="2023-04-04T15:25:31.485" v="1492"/>
          <ac:inkMkLst>
            <pc:docMk/>
            <pc:sldMk cId="3255075845" sldId="280"/>
            <ac:inkMk id="60" creationId="{2BC6F48F-2AE4-8874-2777-0264DA9D5578}"/>
          </ac:inkMkLst>
        </pc:inkChg>
        <pc:inkChg chg="add del">
          <ac:chgData name="Venkatasubramanian, Mani V." userId="fbe5ce37-0145-4c31-b84a-b36f8beac5f3" providerId="ADAL" clId="{40695BED-C83E-804C-B5D4-BA382369755C}" dt="2023-04-04T15:25:31.485" v="1492"/>
          <ac:inkMkLst>
            <pc:docMk/>
            <pc:sldMk cId="3255075845" sldId="280"/>
            <ac:inkMk id="61" creationId="{DF52ED8D-9B98-8860-A45C-4D1C590983C3}"/>
          </ac:inkMkLst>
        </pc:inkChg>
        <pc:inkChg chg="add del">
          <ac:chgData name="Venkatasubramanian, Mani V." userId="fbe5ce37-0145-4c31-b84a-b36f8beac5f3" providerId="ADAL" clId="{40695BED-C83E-804C-B5D4-BA382369755C}" dt="2023-04-04T15:25:31.485" v="1492"/>
          <ac:inkMkLst>
            <pc:docMk/>
            <pc:sldMk cId="3255075845" sldId="280"/>
            <ac:inkMk id="62" creationId="{B3C1ABB6-166C-C9F1-2CB7-FECCD11C3CA9}"/>
          </ac:inkMkLst>
        </pc:inkChg>
        <pc:inkChg chg="add del">
          <ac:chgData name="Venkatasubramanian, Mani V." userId="fbe5ce37-0145-4c31-b84a-b36f8beac5f3" providerId="ADAL" clId="{40695BED-C83E-804C-B5D4-BA382369755C}" dt="2023-04-04T15:25:31.485" v="1492"/>
          <ac:inkMkLst>
            <pc:docMk/>
            <pc:sldMk cId="3255075845" sldId="280"/>
            <ac:inkMk id="63" creationId="{B60544EA-1992-FE23-EE9F-53AB5B09D6C2}"/>
          </ac:inkMkLst>
        </pc:inkChg>
        <pc:inkChg chg="add del">
          <ac:chgData name="Venkatasubramanian, Mani V." userId="fbe5ce37-0145-4c31-b84a-b36f8beac5f3" providerId="ADAL" clId="{40695BED-C83E-804C-B5D4-BA382369755C}" dt="2023-04-04T15:25:31.485" v="1492"/>
          <ac:inkMkLst>
            <pc:docMk/>
            <pc:sldMk cId="3255075845" sldId="280"/>
            <ac:inkMk id="64" creationId="{0129158A-D10F-BE0D-E5C9-0F7C579DCC65}"/>
          </ac:inkMkLst>
        </pc:inkChg>
        <pc:inkChg chg="add del">
          <ac:chgData name="Venkatasubramanian, Mani V." userId="fbe5ce37-0145-4c31-b84a-b36f8beac5f3" providerId="ADAL" clId="{40695BED-C83E-804C-B5D4-BA382369755C}" dt="2023-04-04T15:25:31.485" v="1492"/>
          <ac:inkMkLst>
            <pc:docMk/>
            <pc:sldMk cId="3255075845" sldId="280"/>
            <ac:inkMk id="65" creationId="{C08EAFBA-7E64-8DBE-AAE8-06232170129A}"/>
          </ac:inkMkLst>
        </pc:inkChg>
        <pc:inkChg chg="add del">
          <ac:chgData name="Venkatasubramanian, Mani V." userId="fbe5ce37-0145-4c31-b84a-b36f8beac5f3" providerId="ADAL" clId="{40695BED-C83E-804C-B5D4-BA382369755C}" dt="2023-04-04T15:25:31.485" v="1492"/>
          <ac:inkMkLst>
            <pc:docMk/>
            <pc:sldMk cId="3255075845" sldId="280"/>
            <ac:inkMk id="66" creationId="{B4995D6D-6A82-437D-F2E4-B6063987BEA9}"/>
          </ac:inkMkLst>
        </pc:inkChg>
        <pc:inkChg chg="add reco">
          <ac:chgData name="Venkatasubramanian, Mani V." userId="fbe5ce37-0145-4c31-b84a-b36f8beac5f3" providerId="ADAL" clId="{40695BED-C83E-804C-B5D4-BA382369755C}" dt="2023-04-04T15:25:31.485" v="1492"/>
          <ac:inkMkLst>
            <pc:docMk/>
            <pc:sldMk cId="3255075845" sldId="280"/>
            <ac:inkMk id="67" creationId="{C7BBD5BA-5FC1-718E-E685-9AF98DA8850A}"/>
          </ac:inkMkLst>
        </pc:inkChg>
        <pc:inkChg chg="add del">
          <ac:chgData name="Venkatasubramanian, Mani V." userId="fbe5ce37-0145-4c31-b84a-b36f8beac5f3" providerId="ADAL" clId="{40695BED-C83E-804C-B5D4-BA382369755C}" dt="2023-04-04T15:25:41.376" v="1496"/>
          <ac:inkMkLst>
            <pc:docMk/>
            <pc:sldMk cId="3255075845" sldId="280"/>
            <ac:inkMk id="68" creationId="{2718D56D-BCF3-2D6A-9A26-8A4199D33101}"/>
          </ac:inkMkLst>
        </pc:inkChg>
        <pc:inkChg chg="add del">
          <ac:chgData name="Venkatasubramanian, Mani V." userId="fbe5ce37-0145-4c31-b84a-b36f8beac5f3" providerId="ADAL" clId="{40695BED-C83E-804C-B5D4-BA382369755C}" dt="2023-04-04T15:25:41.376" v="1496"/>
          <ac:inkMkLst>
            <pc:docMk/>
            <pc:sldMk cId="3255075845" sldId="280"/>
            <ac:inkMk id="69" creationId="{E133D3BC-FC98-1662-9D66-5B45F7EF06DB}"/>
          </ac:inkMkLst>
        </pc:inkChg>
        <pc:inkChg chg="add del">
          <ac:chgData name="Venkatasubramanian, Mani V." userId="fbe5ce37-0145-4c31-b84a-b36f8beac5f3" providerId="ADAL" clId="{40695BED-C83E-804C-B5D4-BA382369755C}" dt="2023-04-04T15:25:41.376" v="1496"/>
          <ac:inkMkLst>
            <pc:docMk/>
            <pc:sldMk cId="3255075845" sldId="280"/>
            <ac:inkMk id="70" creationId="{44CB5661-BBB8-B4DC-58E8-3B7262A71648}"/>
          </ac:inkMkLst>
        </pc:inkChg>
        <pc:inkChg chg="add reco">
          <ac:chgData name="Venkatasubramanian, Mani V." userId="fbe5ce37-0145-4c31-b84a-b36f8beac5f3" providerId="ADAL" clId="{40695BED-C83E-804C-B5D4-BA382369755C}" dt="2023-04-04T15:25:41.376" v="1496"/>
          <ac:inkMkLst>
            <pc:docMk/>
            <pc:sldMk cId="3255075845" sldId="280"/>
            <ac:inkMk id="71" creationId="{936BC273-4560-4CCF-2DD1-9F5485C0242E}"/>
          </ac:inkMkLst>
        </pc:inkChg>
        <pc:inkChg chg="add del">
          <ac:chgData name="Venkatasubramanian, Mani V." userId="fbe5ce37-0145-4c31-b84a-b36f8beac5f3" providerId="ADAL" clId="{40695BED-C83E-804C-B5D4-BA382369755C}" dt="2023-04-04T15:25:50.891" v="1508"/>
          <ac:inkMkLst>
            <pc:docMk/>
            <pc:sldMk cId="3255075845" sldId="280"/>
            <ac:inkMk id="72" creationId="{7871478E-F16B-7BA6-D926-2B85AB269130}"/>
          </ac:inkMkLst>
        </pc:inkChg>
        <pc:inkChg chg="add del">
          <ac:chgData name="Venkatasubramanian, Mani V." userId="fbe5ce37-0145-4c31-b84a-b36f8beac5f3" providerId="ADAL" clId="{40695BED-C83E-804C-B5D4-BA382369755C}" dt="2023-04-04T15:25:50.891" v="1508"/>
          <ac:inkMkLst>
            <pc:docMk/>
            <pc:sldMk cId="3255075845" sldId="280"/>
            <ac:inkMk id="73" creationId="{8E5B258E-DA71-555E-C762-127EDA5B1B00}"/>
          </ac:inkMkLst>
        </pc:inkChg>
        <pc:inkChg chg="add del">
          <ac:chgData name="Venkatasubramanian, Mani V." userId="fbe5ce37-0145-4c31-b84a-b36f8beac5f3" providerId="ADAL" clId="{40695BED-C83E-804C-B5D4-BA382369755C}" dt="2023-04-04T15:25:50.891" v="1508"/>
          <ac:inkMkLst>
            <pc:docMk/>
            <pc:sldMk cId="3255075845" sldId="280"/>
            <ac:inkMk id="74" creationId="{0C194495-5D4B-1FE4-9C7E-0234D05673FF}"/>
          </ac:inkMkLst>
        </pc:inkChg>
        <pc:inkChg chg="add del">
          <ac:chgData name="Venkatasubramanian, Mani V." userId="fbe5ce37-0145-4c31-b84a-b36f8beac5f3" providerId="ADAL" clId="{40695BED-C83E-804C-B5D4-BA382369755C}" dt="2023-04-04T15:25:50.891" v="1508"/>
          <ac:inkMkLst>
            <pc:docMk/>
            <pc:sldMk cId="3255075845" sldId="280"/>
            <ac:inkMk id="75" creationId="{986B24CF-8225-F4CD-180B-893CBF08F39E}"/>
          </ac:inkMkLst>
        </pc:inkChg>
        <pc:inkChg chg="add del">
          <ac:chgData name="Venkatasubramanian, Mani V." userId="fbe5ce37-0145-4c31-b84a-b36f8beac5f3" providerId="ADAL" clId="{40695BED-C83E-804C-B5D4-BA382369755C}" dt="2023-04-04T15:25:50.891" v="1508"/>
          <ac:inkMkLst>
            <pc:docMk/>
            <pc:sldMk cId="3255075845" sldId="280"/>
            <ac:inkMk id="76" creationId="{E781C381-7EB8-124C-5E8E-5CC7A0324743}"/>
          </ac:inkMkLst>
        </pc:inkChg>
        <pc:inkChg chg="add del">
          <ac:chgData name="Venkatasubramanian, Mani V." userId="fbe5ce37-0145-4c31-b84a-b36f8beac5f3" providerId="ADAL" clId="{40695BED-C83E-804C-B5D4-BA382369755C}" dt="2023-04-04T15:25:50.891" v="1508"/>
          <ac:inkMkLst>
            <pc:docMk/>
            <pc:sldMk cId="3255075845" sldId="280"/>
            <ac:inkMk id="77" creationId="{5E535415-3254-B6FD-E6C4-68AE0B741483}"/>
          </ac:inkMkLst>
        </pc:inkChg>
        <pc:inkChg chg="add del">
          <ac:chgData name="Venkatasubramanian, Mani V." userId="fbe5ce37-0145-4c31-b84a-b36f8beac5f3" providerId="ADAL" clId="{40695BED-C83E-804C-B5D4-BA382369755C}" dt="2023-04-04T15:25:50.891" v="1508"/>
          <ac:inkMkLst>
            <pc:docMk/>
            <pc:sldMk cId="3255075845" sldId="280"/>
            <ac:inkMk id="78" creationId="{18A93FCD-4AD5-AB43-BA60-5541FFCC5BEF}"/>
          </ac:inkMkLst>
        </pc:inkChg>
        <pc:inkChg chg="add del">
          <ac:chgData name="Venkatasubramanian, Mani V." userId="fbe5ce37-0145-4c31-b84a-b36f8beac5f3" providerId="ADAL" clId="{40695BED-C83E-804C-B5D4-BA382369755C}" dt="2023-04-04T15:25:50.891" v="1508"/>
          <ac:inkMkLst>
            <pc:docMk/>
            <pc:sldMk cId="3255075845" sldId="280"/>
            <ac:inkMk id="79" creationId="{E13C4C9F-AFDA-9D23-BF28-1F794969E2E8}"/>
          </ac:inkMkLst>
        </pc:inkChg>
        <pc:inkChg chg="add del">
          <ac:chgData name="Venkatasubramanian, Mani V." userId="fbe5ce37-0145-4c31-b84a-b36f8beac5f3" providerId="ADAL" clId="{40695BED-C83E-804C-B5D4-BA382369755C}" dt="2023-04-04T15:25:50.891" v="1508"/>
          <ac:inkMkLst>
            <pc:docMk/>
            <pc:sldMk cId="3255075845" sldId="280"/>
            <ac:inkMk id="80" creationId="{C3738274-2B5A-71C1-BB08-8A45DCB03BAC}"/>
          </ac:inkMkLst>
        </pc:inkChg>
        <pc:inkChg chg="add del">
          <ac:chgData name="Venkatasubramanian, Mani V." userId="fbe5ce37-0145-4c31-b84a-b36f8beac5f3" providerId="ADAL" clId="{40695BED-C83E-804C-B5D4-BA382369755C}" dt="2023-04-04T15:25:50.891" v="1508"/>
          <ac:inkMkLst>
            <pc:docMk/>
            <pc:sldMk cId="3255075845" sldId="280"/>
            <ac:inkMk id="81" creationId="{617A9D9D-5221-B7D4-608B-43CE0AB8AEA1}"/>
          </ac:inkMkLst>
        </pc:inkChg>
        <pc:inkChg chg="add del">
          <ac:chgData name="Venkatasubramanian, Mani V." userId="fbe5ce37-0145-4c31-b84a-b36f8beac5f3" providerId="ADAL" clId="{40695BED-C83E-804C-B5D4-BA382369755C}" dt="2023-04-04T15:25:50.891" v="1508"/>
          <ac:inkMkLst>
            <pc:docMk/>
            <pc:sldMk cId="3255075845" sldId="280"/>
            <ac:inkMk id="82" creationId="{B5E74250-DC95-57CE-7328-3BC0E07BB3C3}"/>
          </ac:inkMkLst>
        </pc:inkChg>
        <pc:inkChg chg="add reco">
          <ac:chgData name="Venkatasubramanian, Mani V." userId="fbe5ce37-0145-4c31-b84a-b36f8beac5f3" providerId="ADAL" clId="{40695BED-C83E-804C-B5D4-BA382369755C}" dt="2023-04-04T15:25:50.891" v="1508"/>
          <ac:inkMkLst>
            <pc:docMk/>
            <pc:sldMk cId="3255075845" sldId="280"/>
            <ac:inkMk id="83" creationId="{B4A8F94B-163F-0F49-2B75-6DAB932B9F07}"/>
          </ac:inkMkLst>
        </pc:inkChg>
        <pc:inkChg chg="add del">
          <ac:chgData name="Venkatasubramanian, Mani V." userId="fbe5ce37-0145-4c31-b84a-b36f8beac5f3" providerId="ADAL" clId="{40695BED-C83E-804C-B5D4-BA382369755C}" dt="2023-04-04T15:26:01.596" v="1536"/>
          <ac:inkMkLst>
            <pc:docMk/>
            <pc:sldMk cId="3255075845" sldId="280"/>
            <ac:inkMk id="84" creationId="{4DEC344E-E06B-6B81-D33C-8A481331A896}"/>
          </ac:inkMkLst>
        </pc:inkChg>
        <pc:inkChg chg="add del">
          <ac:chgData name="Venkatasubramanian, Mani V." userId="fbe5ce37-0145-4c31-b84a-b36f8beac5f3" providerId="ADAL" clId="{40695BED-C83E-804C-B5D4-BA382369755C}" dt="2023-04-04T15:26:01.596" v="1536"/>
          <ac:inkMkLst>
            <pc:docMk/>
            <pc:sldMk cId="3255075845" sldId="280"/>
            <ac:inkMk id="85" creationId="{07EC2F77-AF89-3C8E-B7CB-F0E2D8CC1B50}"/>
          </ac:inkMkLst>
        </pc:inkChg>
        <pc:inkChg chg="add del">
          <ac:chgData name="Venkatasubramanian, Mani V." userId="fbe5ce37-0145-4c31-b84a-b36f8beac5f3" providerId="ADAL" clId="{40695BED-C83E-804C-B5D4-BA382369755C}" dt="2023-04-04T15:26:01.596" v="1536"/>
          <ac:inkMkLst>
            <pc:docMk/>
            <pc:sldMk cId="3255075845" sldId="280"/>
            <ac:inkMk id="86" creationId="{792560E0-A695-77CA-3089-56593CF6B829}"/>
          </ac:inkMkLst>
        </pc:inkChg>
        <pc:inkChg chg="add del">
          <ac:chgData name="Venkatasubramanian, Mani V." userId="fbe5ce37-0145-4c31-b84a-b36f8beac5f3" providerId="ADAL" clId="{40695BED-C83E-804C-B5D4-BA382369755C}" dt="2023-04-04T15:26:01.596" v="1536"/>
          <ac:inkMkLst>
            <pc:docMk/>
            <pc:sldMk cId="3255075845" sldId="280"/>
            <ac:inkMk id="87" creationId="{44FAEFDA-09B6-2266-051D-97EB3512E66E}"/>
          </ac:inkMkLst>
        </pc:inkChg>
        <pc:inkChg chg="add del">
          <ac:chgData name="Venkatasubramanian, Mani V." userId="fbe5ce37-0145-4c31-b84a-b36f8beac5f3" providerId="ADAL" clId="{40695BED-C83E-804C-B5D4-BA382369755C}" dt="2023-04-04T15:26:01.596" v="1536"/>
          <ac:inkMkLst>
            <pc:docMk/>
            <pc:sldMk cId="3255075845" sldId="280"/>
            <ac:inkMk id="88" creationId="{ACDA783E-106F-4977-D70A-CC098E0368DD}"/>
          </ac:inkMkLst>
        </pc:inkChg>
        <pc:inkChg chg="add del">
          <ac:chgData name="Venkatasubramanian, Mani V." userId="fbe5ce37-0145-4c31-b84a-b36f8beac5f3" providerId="ADAL" clId="{40695BED-C83E-804C-B5D4-BA382369755C}" dt="2023-04-04T15:26:01.596" v="1536"/>
          <ac:inkMkLst>
            <pc:docMk/>
            <pc:sldMk cId="3255075845" sldId="280"/>
            <ac:inkMk id="89" creationId="{04803A9A-ED3C-1984-8994-598C513B2D79}"/>
          </ac:inkMkLst>
        </pc:inkChg>
        <pc:inkChg chg="add del">
          <ac:chgData name="Venkatasubramanian, Mani V." userId="fbe5ce37-0145-4c31-b84a-b36f8beac5f3" providerId="ADAL" clId="{40695BED-C83E-804C-B5D4-BA382369755C}" dt="2023-04-04T15:26:01.596" v="1536"/>
          <ac:inkMkLst>
            <pc:docMk/>
            <pc:sldMk cId="3255075845" sldId="280"/>
            <ac:inkMk id="90" creationId="{6B99BEBC-FC8C-B4EB-9B01-B3E491D13358}"/>
          </ac:inkMkLst>
        </pc:inkChg>
        <pc:inkChg chg="add del">
          <ac:chgData name="Venkatasubramanian, Mani V." userId="fbe5ce37-0145-4c31-b84a-b36f8beac5f3" providerId="ADAL" clId="{40695BED-C83E-804C-B5D4-BA382369755C}" dt="2023-04-04T15:26:01.596" v="1536"/>
          <ac:inkMkLst>
            <pc:docMk/>
            <pc:sldMk cId="3255075845" sldId="280"/>
            <ac:inkMk id="91" creationId="{3C9692F2-D1D8-37E1-591E-565FD843E2F8}"/>
          </ac:inkMkLst>
        </pc:inkChg>
        <pc:inkChg chg="add del">
          <ac:chgData name="Venkatasubramanian, Mani V." userId="fbe5ce37-0145-4c31-b84a-b36f8beac5f3" providerId="ADAL" clId="{40695BED-C83E-804C-B5D4-BA382369755C}" dt="2023-04-04T15:26:01.596" v="1536"/>
          <ac:inkMkLst>
            <pc:docMk/>
            <pc:sldMk cId="3255075845" sldId="280"/>
            <ac:inkMk id="92" creationId="{1E734024-E008-D3B0-61F6-3139E3B41D40}"/>
          </ac:inkMkLst>
        </pc:inkChg>
        <pc:inkChg chg="add del">
          <ac:chgData name="Venkatasubramanian, Mani V." userId="fbe5ce37-0145-4c31-b84a-b36f8beac5f3" providerId="ADAL" clId="{40695BED-C83E-804C-B5D4-BA382369755C}" dt="2023-04-04T15:26:01.596" v="1536"/>
          <ac:inkMkLst>
            <pc:docMk/>
            <pc:sldMk cId="3255075845" sldId="280"/>
            <ac:inkMk id="93" creationId="{789847A7-E909-36D4-D90A-DC120069ECEC}"/>
          </ac:inkMkLst>
        </pc:inkChg>
        <pc:inkChg chg="add del">
          <ac:chgData name="Venkatasubramanian, Mani V." userId="fbe5ce37-0145-4c31-b84a-b36f8beac5f3" providerId="ADAL" clId="{40695BED-C83E-804C-B5D4-BA382369755C}" dt="2023-04-04T15:26:01.596" v="1536"/>
          <ac:inkMkLst>
            <pc:docMk/>
            <pc:sldMk cId="3255075845" sldId="280"/>
            <ac:inkMk id="94" creationId="{83E7CDB3-C75F-1D4E-77BC-02B5EA8E54F2}"/>
          </ac:inkMkLst>
        </pc:inkChg>
        <pc:inkChg chg="add del">
          <ac:chgData name="Venkatasubramanian, Mani V." userId="fbe5ce37-0145-4c31-b84a-b36f8beac5f3" providerId="ADAL" clId="{40695BED-C83E-804C-B5D4-BA382369755C}" dt="2023-04-04T15:26:01.596" v="1536"/>
          <ac:inkMkLst>
            <pc:docMk/>
            <pc:sldMk cId="3255075845" sldId="280"/>
            <ac:inkMk id="95" creationId="{8920CDA8-B5BD-F20C-227D-703FD11055AD}"/>
          </ac:inkMkLst>
        </pc:inkChg>
        <pc:inkChg chg="add del">
          <ac:chgData name="Venkatasubramanian, Mani V." userId="fbe5ce37-0145-4c31-b84a-b36f8beac5f3" providerId="ADAL" clId="{40695BED-C83E-804C-B5D4-BA382369755C}" dt="2023-04-04T15:26:01.596" v="1536"/>
          <ac:inkMkLst>
            <pc:docMk/>
            <pc:sldMk cId="3255075845" sldId="280"/>
            <ac:inkMk id="96" creationId="{043F1519-9A52-C20C-6B81-085C09041923}"/>
          </ac:inkMkLst>
        </pc:inkChg>
        <pc:inkChg chg="add del">
          <ac:chgData name="Venkatasubramanian, Mani V." userId="fbe5ce37-0145-4c31-b84a-b36f8beac5f3" providerId="ADAL" clId="{40695BED-C83E-804C-B5D4-BA382369755C}" dt="2023-04-04T15:26:01.596" v="1536"/>
          <ac:inkMkLst>
            <pc:docMk/>
            <pc:sldMk cId="3255075845" sldId="280"/>
            <ac:inkMk id="97" creationId="{6CE00D51-D0F7-C4C8-17FA-E45722827CC5}"/>
          </ac:inkMkLst>
        </pc:inkChg>
        <pc:inkChg chg="add del">
          <ac:chgData name="Venkatasubramanian, Mani V." userId="fbe5ce37-0145-4c31-b84a-b36f8beac5f3" providerId="ADAL" clId="{40695BED-C83E-804C-B5D4-BA382369755C}" dt="2023-04-04T15:26:01.596" v="1536"/>
          <ac:inkMkLst>
            <pc:docMk/>
            <pc:sldMk cId="3255075845" sldId="280"/>
            <ac:inkMk id="98" creationId="{E4D894A6-1E87-7AD9-AD74-951E944B11AD}"/>
          </ac:inkMkLst>
        </pc:inkChg>
        <pc:inkChg chg="add del">
          <ac:chgData name="Venkatasubramanian, Mani V." userId="fbe5ce37-0145-4c31-b84a-b36f8beac5f3" providerId="ADAL" clId="{40695BED-C83E-804C-B5D4-BA382369755C}" dt="2023-04-04T15:26:01.596" v="1536"/>
          <ac:inkMkLst>
            <pc:docMk/>
            <pc:sldMk cId="3255075845" sldId="280"/>
            <ac:inkMk id="99" creationId="{13963581-BECD-143A-7F18-427C2B4132EB}"/>
          </ac:inkMkLst>
        </pc:inkChg>
        <pc:inkChg chg="add del">
          <ac:chgData name="Venkatasubramanian, Mani V." userId="fbe5ce37-0145-4c31-b84a-b36f8beac5f3" providerId="ADAL" clId="{40695BED-C83E-804C-B5D4-BA382369755C}" dt="2023-04-04T15:26:01.596" v="1536"/>
          <ac:inkMkLst>
            <pc:docMk/>
            <pc:sldMk cId="3255075845" sldId="280"/>
            <ac:inkMk id="100" creationId="{F4655989-9C2B-FCE7-53A1-87288C633EF8}"/>
          </ac:inkMkLst>
        </pc:inkChg>
        <pc:inkChg chg="add del">
          <ac:chgData name="Venkatasubramanian, Mani V." userId="fbe5ce37-0145-4c31-b84a-b36f8beac5f3" providerId="ADAL" clId="{40695BED-C83E-804C-B5D4-BA382369755C}" dt="2023-04-04T15:26:01.596" v="1536"/>
          <ac:inkMkLst>
            <pc:docMk/>
            <pc:sldMk cId="3255075845" sldId="280"/>
            <ac:inkMk id="101" creationId="{F86FDEDE-D85D-67E9-DCE2-4C60CF33BF63}"/>
          </ac:inkMkLst>
        </pc:inkChg>
        <pc:inkChg chg="add del">
          <ac:chgData name="Venkatasubramanian, Mani V." userId="fbe5ce37-0145-4c31-b84a-b36f8beac5f3" providerId="ADAL" clId="{40695BED-C83E-804C-B5D4-BA382369755C}" dt="2023-04-04T15:26:01.596" v="1536"/>
          <ac:inkMkLst>
            <pc:docMk/>
            <pc:sldMk cId="3255075845" sldId="280"/>
            <ac:inkMk id="102" creationId="{9DCFE5D9-8860-5686-0093-C76CFF926EFA}"/>
          </ac:inkMkLst>
        </pc:inkChg>
        <pc:inkChg chg="add del">
          <ac:chgData name="Venkatasubramanian, Mani V." userId="fbe5ce37-0145-4c31-b84a-b36f8beac5f3" providerId="ADAL" clId="{40695BED-C83E-804C-B5D4-BA382369755C}" dt="2023-04-04T15:26:01.596" v="1536"/>
          <ac:inkMkLst>
            <pc:docMk/>
            <pc:sldMk cId="3255075845" sldId="280"/>
            <ac:inkMk id="103" creationId="{0577ABD5-D06F-1F13-4726-24C2ECC569E5}"/>
          </ac:inkMkLst>
        </pc:inkChg>
        <pc:inkChg chg="add del">
          <ac:chgData name="Venkatasubramanian, Mani V." userId="fbe5ce37-0145-4c31-b84a-b36f8beac5f3" providerId="ADAL" clId="{40695BED-C83E-804C-B5D4-BA382369755C}" dt="2023-04-04T15:26:01.596" v="1536"/>
          <ac:inkMkLst>
            <pc:docMk/>
            <pc:sldMk cId="3255075845" sldId="280"/>
            <ac:inkMk id="104" creationId="{BFCF25E7-F2EE-EC1A-FE7E-03B2CA413F71}"/>
          </ac:inkMkLst>
        </pc:inkChg>
        <pc:inkChg chg="add del">
          <ac:chgData name="Venkatasubramanian, Mani V." userId="fbe5ce37-0145-4c31-b84a-b36f8beac5f3" providerId="ADAL" clId="{40695BED-C83E-804C-B5D4-BA382369755C}" dt="2023-04-04T15:26:01.596" v="1536"/>
          <ac:inkMkLst>
            <pc:docMk/>
            <pc:sldMk cId="3255075845" sldId="280"/>
            <ac:inkMk id="105" creationId="{FC30FB89-41E5-ABA9-4067-7C6B209FD21F}"/>
          </ac:inkMkLst>
        </pc:inkChg>
        <pc:inkChg chg="add del">
          <ac:chgData name="Venkatasubramanian, Mani V." userId="fbe5ce37-0145-4c31-b84a-b36f8beac5f3" providerId="ADAL" clId="{40695BED-C83E-804C-B5D4-BA382369755C}" dt="2023-04-04T15:26:01.596" v="1536"/>
          <ac:inkMkLst>
            <pc:docMk/>
            <pc:sldMk cId="3255075845" sldId="280"/>
            <ac:inkMk id="106" creationId="{608943DF-26DE-64B0-A246-221B81DCB685}"/>
          </ac:inkMkLst>
        </pc:inkChg>
        <pc:inkChg chg="add del">
          <ac:chgData name="Venkatasubramanian, Mani V." userId="fbe5ce37-0145-4c31-b84a-b36f8beac5f3" providerId="ADAL" clId="{40695BED-C83E-804C-B5D4-BA382369755C}" dt="2023-04-04T15:26:01.596" v="1536"/>
          <ac:inkMkLst>
            <pc:docMk/>
            <pc:sldMk cId="3255075845" sldId="280"/>
            <ac:inkMk id="107" creationId="{48AE6F12-F71C-26CF-2184-C02A3273138A}"/>
          </ac:inkMkLst>
        </pc:inkChg>
        <pc:inkChg chg="add del">
          <ac:chgData name="Venkatasubramanian, Mani V." userId="fbe5ce37-0145-4c31-b84a-b36f8beac5f3" providerId="ADAL" clId="{40695BED-C83E-804C-B5D4-BA382369755C}" dt="2023-04-04T15:26:01.596" v="1536"/>
          <ac:inkMkLst>
            <pc:docMk/>
            <pc:sldMk cId="3255075845" sldId="280"/>
            <ac:inkMk id="108" creationId="{62B9B268-414E-06BC-DDAE-CF8B59A32EAE}"/>
          </ac:inkMkLst>
        </pc:inkChg>
        <pc:inkChg chg="add del">
          <ac:chgData name="Venkatasubramanian, Mani V." userId="fbe5ce37-0145-4c31-b84a-b36f8beac5f3" providerId="ADAL" clId="{40695BED-C83E-804C-B5D4-BA382369755C}" dt="2023-04-04T15:26:01.596" v="1536"/>
          <ac:inkMkLst>
            <pc:docMk/>
            <pc:sldMk cId="3255075845" sldId="280"/>
            <ac:inkMk id="109" creationId="{F92D3A6D-79C7-23C4-6AFF-45F64B6E4601}"/>
          </ac:inkMkLst>
        </pc:inkChg>
        <pc:inkChg chg="add del">
          <ac:chgData name="Venkatasubramanian, Mani V." userId="fbe5ce37-0145-4c31-b84a-b36f8beac5f3" providerId="ADAL" clId="{40695BED-C83E-804C-B5D4-BA382369755C}" dt="2023-04-04T15:26:01.596" v="1536"/>
          <ac:inkMkLst>
            <pc:docMk/>
            <pc:sldMk cId="3255075845" sldId="280"/>
            <ac:inkMk id="110" creationId="{1896B987-68A7-AD0D-BAF0-9FC506C468EE}"/>
          </ac:inkMkLst>
        </pc:inkChg>
        <pc:inkChg chg="add reco">
          <ac:chgData name="Venkatasubramanian, Mani V." userId="fbe5ce37-0145-4c31-b84a-b36f8beac5f3" providerId="ADAL" clId="{40695BED-C83E-804C-B5D4-BA382369755C}" dt="2023-04-04T15:26:01.596" v="1536"/>
          <ac:inkMkLst>
            <pc:docMk/>
            <pc:sldMk cId="3255075845" sldId="280"/>
            <ac:inkMk id="111" creationId="{AA9F099B-FE1F-8ED6-13EF-A5D4FFBF60AC}"/>
          </ac:inkMkLst>
        </pc:inkChg>
      </pc:sldChg>
      <pc:sldChg chg="addSp delSp">
        <pc:chgData name="Venkatasubramanian, Mani V." userId="fbe5ce37-0145-4c31-b84a-b36f8beac5f3" providerId="ADAL" clId="{40695BED-C83E-804C-B5D4-BA382369755C}" dt="2023-04-04T15:29:18.732" v="1781"/>
        <pc:sldMkLst>
          <pc:docMk/>
          <pc:sldMk cId="302795284" sldId="281"/>
        </pc:sldMkLst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2" creationId="{A5E37F31-092B-45E6-72DD-E69A207A25B7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3" creationId="{F1F947E0-15FA-FB13-CD81-137F4212FEB6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4" creationId="{4CFCC993-C3F8-0725-4A93-7F8AB5AEA6ED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5" creationId="{92E1997D-8C48-15CC-FFAD-6BCA12A45DA8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6" creationId="{844C1612-F828-8F60-E6F7-DBBDCDAB2B18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7" creationId="{A15B01ED-0DC1-3666-F7D0-F2A20E83A345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8" creationId="{ED6DFE22-E9D2-6F24-0AE7-1616BDCBDF7F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9" creationId="{0F5D4650-36D6-6DAC-E3EF-CC1667E9DFD6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10" creationId="{125DD70B-F328-744C-B00E-FBE04E750622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11" creationId="{DDB5BD27-5C88-32ED-FA20-F7E5B30970A1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12" creationId="{7BB94581-CEB4-273E-23C8-D0412B282F57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13" creationId="{9BF894DB-EF77-0713-64C3-B19C385B2A7E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14" creationId="{8E95CB77-1499-B2A9-D78D-948AF232062C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15" creationId="{C5C54E9E-BA26-01E8-CA72-3331F328A2EE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16" creationId="{ED473341-DF8E-FAED-C208-03CBD03E9BAA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17" creationId="{D807AD42-A557-FFCA-482F-71BDD5F18877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18" creationId="{1123BA91-134D-1E6B-C8E4-33BE9EE2594C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19" creationId="{2DE885E5-9375-2061-2393-3511BF1A3E90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20" creationId="{18331261-8113-9CB6-8473-DD47FC5A28BF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21" creationId="{86F4E1AB-9CE2-2EF7-8FEF-F94B69A9AD33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22" creationId="{C0630A4A-7E02-BC7C-3047-BEAEB68B9A43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23" creationId="{F425D141-26C9-C4C9-F85C-0C6BE85F6857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24" creationId="{AE0783BD-C68C-F8EE-B307-F299E074AA89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25" creationId="{0C64E708-7153-BF13-9AB7-B148584537E6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26" creationId="{2FEE50ED-CBFB-59CC-CFDB-9104E6B5FD7E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27" creationId="{5C92C02A-8D22-0167-B516-EF27353FF5ED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28" creationId="{6E7CB03E-E9B1-4EEA-F3E3-3EC68DEFFF56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29" creationId="{4DCC81A4-DF7E-189C-C8F3-7C35F707FE63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30" creationId="{60F3CADC-43FC-9CF2-AD8E-AB6A7EC5E77B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31" creationId="{80F82F4E-31C3-F19A-1FF7-FB5B3C8E92F7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32" creationId="{77AC5E44-AD9B-FC8E-95F6-0407AF8F918D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33" creationId="{304B0C1C-AEE1-5877-48D9-9D434AE85F07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34" creationId="{84E5AB27-DD62-6B70-25BF-9E6E4A8136A2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35" creationId="{0918FF75-7D9D-C16D-CB95-5DE9C0EB09CF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36" creationId="{83F37FB5-BCE9-C8E2-5F43-B4BA8547472D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37" creationId="{49E4F427-3084-F061-3A21-718AE6090260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38" creationId="{CDA82276-E893-E8C8-3EE5-E0B7419A421F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39" creationId="{AE4EF4E7-2A09-ADE5-9C12-3F96A10A1A10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40" creationId="{2BFD682D-5B0A-7A6B-D4A8-4E399C1D2E35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41" creationId="{7E424834-979F-FD85-E07A-7FF5EEE65E03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42" creationId="{6BB1715E-8F61-9609-2FEC-A91151E978E9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43" creationId="{E5F127A5-F6ED-6838-BA9B-E921ED5F818F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44" creationId="{6D53279E-D1E5-D31B-9580-B359E2A9217D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45" creationId="{56999886-0991-BFFE-C732-94553E48030A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46" creationId="{6E18BF51-8AB6-6588-8B78-EF4EFDA05CC9}"/>
          </ac:inkMkLst>
        </pc:inkChg>
        <pc:inkChg chg="add del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47" creationId="{39256D89-DAFF-8C9B-107D-6B7617CCB189}"/>
          </ac:inkMkLst>
        </pc:inkChg>
        <pc:inkChg chg="add reco">
          <ac:chgData name="Venkatasubramanian, Mani V." userId="fbe5ce37-0145-4c31-b84a-b36f8beac5f3" providerId="ADAL" clId="{40695BED-C83E-804C-B5D4-BA382369755C}" dt="2023-04-04T15:26:45.599" v="1583"/>
          <ac:inkMkLst>
            <pc:docMk/>
            <pc:sldMk cId="302795284" sldId="281"/>
            <ac:inkMk id="48" creationId="{771E5110-5DEC-16A1-3676-D364AAF14106}"/>
          </ac:inkMkLst>
        </pc:inkChg>
        <pc:inkChg chg="add del">
          <ac:chgData name="Venkatasubramanian, Mani V." userId="fbe5ce37-0145-4c31-b84a-b36f8beac5f3" providerId="ADAL" clId="{40695BED-C83E-804C-B5D4-BA382369755C}" dt="2023-04-04T15:26:49.725" v="1593"/>
          <ac:inkMkLst>
            <pc:docMk/>
            <pc:sldMk cId="302795284" sldId="281"/>
            <ac:inkMk id="49" creationId="{A68DAEA0-FB38-F82D-84E3-40EF538709CA}"/>
          </ac:inkMkLst>
        </pc:inkChg>
        <pc:inkChg chg="add del">
          <ac:chgData name="Venkatasubramanian, Mani V." userId="fbe5ce37-0145-4c31-b84a-b36f8beac5f3" providerId="ADAL" clId="{40695BED-C83E-804C-B5D4-BA382369755C}" dt="2023-04-04T15:26:49.725" v="1593"/>
          <ac:inkMkLst>
            <pc:docMk/>
            <pc:sldMk cId="302795284" sldId="281"/>
            <ac:inkMk id="50" creationId="{B408E289-B14A-9325-1184-1C424481C466}"/>
          </ac:inkMkLst>
        </pc:inkChg>
        <pc:inkChg chg="add del">
          <ac:chgData name="Venkatasubramanian, Mani V." userId="fbe5ce37-0145-4c31-b84a-b36f8beac5f3" providerId="ADAL" clId="{40695BED-C83E-804C-B5D4-BA382369755C}" dt="2023-04-04T15:26:49.725" v="1593"/>
          <ac:inkMkLst>
            <pc:docMk/>
            <pc:sldMk cId="302795284" sldId="281"/>
            <ac:inkMk id="51" creationId="{A9C4231E-7003-7CA0-22CB-D483F4CED34D}"/>
          </ac:inkMkLst>
        </pc:inkChg>
        <pc:inkChg chg="add del">
          <ac:chgData name="Venkatasubramanian, Mani V." userId="fbe5ce37-0145-4c31-b84a-b36f8beac5f3" providerId="ADAL" clId="{40695BED-C83E-804C-B5D4-BA382369755C}" dt="2023-04-04T15:26:49.725" v="1593"/>
          <ac:inkMkLst>
            <pc:docMk/>
            <pc:sldMk cId="302795284" sldId="281"/>
            <ac:inkMk id="52" creationId="{F578277E-8159-0815-6FCC-2F09FFF0066A}"/>
          </ac:inkMkLst>
        </pc:inkChg>
        <pc:inkChg chg="add del">
          <ac:chgData name="Venkatasubramanian, Mani V." userId="fbe5ce37-0145-4c31-b84a-b36f8beac5f3" providerId="ADAL" clId="{40695BED-C83E-804C-B5D4-BA382369755C}" dt="2023-04-04T15:26:49.725" v="1593"/>
          <ac:inkMkLst>
            <pc:docMk/>
            <pc:sldMk cId="302795284" sldId="281"/>
            <ac:inkMk id="53" creationId="{D85977B7-000A-0191-7EFB-539D6FA61A4A}"/>
          </ac:inkMkLst>
        </pc:inkChg>
        <pc:inkChg chg="add del">
          <ac:chgData name="Venkatasubramanian, Mani V." userId="fbe5ce37-0145-4c31-b84a-b36f8beac5f3" providerId="ADAL" clId="{40695BED-C83E-804C-B5D4-BA382369755C}" dt="2023-04-04T15:26:49.725" v="1593"/>
          <ac:inkMkLst>
            <pc:docMk/>
            <pc:sldMk cId="302795284" sldId="281"/>
            <ac:inkMk id="54" creationId="{854BC340-4969-EC2E-FD2E-06D787552A71}"/>
          </ac:inkMkLst>
        </pc:inkChg>
        <pc:inkChg chg="add del">
          <ac:chgData name="Venkatasubramanian, Mani V." userId="fbe5ce37-0145-4c31-b84a-b36f8beac5f3" providerId="ADAL" clId="{40695BED-C83E-804C-B5D4-BA382369755C}" dt="2023-04-04T15:26:49.725" v="1593"/>
          <ac:inkMkLst>
            <pc:docMk/>
            <pc:sldMk cId="302795284" sldId="281"/>
            <ac:inkMk id="55" creationId="{4567BF35-06CF-8F8C-78C6-1D55B5E40690}"/>
          </ac:inkMkLst>
        </pc:inkChg>
        <pc:inkChg chg="add del">
          <ac:chgData name="Venkatasubramanian, Mani V." userId="fbe5ce37-0145-4c31-b84a-b36f8beac5f3" providerId="ADAL" clId="{40695BED-C83E-804C-B5D4-BA382369755C}" dt="2023-04-04T15:26:49.725" v="1593"/>
          <ac:inkMkLst>
            <pc:docMk/>
            <pc:sldMk cId="302795284" sldId="281"/>
            <ac:inkMk id="56" creationId="{4E8A58D2-6173-0661-A9A2-8210AEECFDB0}"/>
          </ac:inkMkLst>
        </pc:inkChg>
        <pc:inkChg chg="add del">
          <ac:chgData name="Venkatasubramanian, Mani V." userId="fbe5ce37-0145-4c31-b84a-b36f8beac5f3" providerId="ADAL" clId="{40695BED-C83E-804C-B5D4-BA382369755C}" dt="2023-04-04T15:26:49.725" v="1593"/>
          <ac:inkMkLst>
            <pc:docMk/>
            <pc:sldMk cId="302795284" sldId="281"/>
            <ac:inkMk id="57" creationId="{66D4960B-1851-BC4F-F95B-F12D7FE3E0FB}"/>
          </ac:inkMkLst>
        </pc:inkChg>
        <pc:inkChg chg="add reco">
          <ac:chgData name="Venkatasubramanian, Mani V." userId="fbe5ce37-0145-4c31-b84a-b36f8beac5f3" providerId="ADAL" clId="{40695BED-C83E-804C-B5D4-BA382369755C}" dt="2023-04-04T15:26:49.725" v="1593"/>
          <ac:inkMkLst>
            <pc:docMk/>
            <pc:sldMk cId="302795284" sldId="281"/>
            <ac:inkMk id="58" creationId="{0A1E7A8D-E7F9-8B5F-A0DC-4AF1A66829B0}"/>
          </ac:inkMkLst>
        </pc:inkChg>
        <pc:inkChg chg="add del">
          <ac:chgData name="Venkatasubramanian, Mani V." userId="fbe5ce37-0145-4c31-b84a-b36f8beac5f3" providerId="ADAL" clId="{40695BED-C83E-804C-B5D4-BA382369755C}" dt="2023-04-04T15:26:59.013" v="1596"/>
          <ac:inkMkLst>
            <pc:docMk/>
            <pc:sldMk cId="302795284" sldId="281"/>
            <ac:inkMk id="59" creationId="{BCF7B464-128D-7807-5115-D612038901E8}"/>
          </ac:inkMkLst>
        </pc:inkChg>
        <pc:inkChg chg="add del">
          <ac:chgData name="Venkatasubramanian, Mani V." userId="fbe5ce37-0145-4c31-b84a-b36f8beac5f3" providerId="ADAL" clId="{40695BED-C83E-804C-B5D4-BA382369755C}" dt="2023-04-04T15:26:59.013" v="1596"/>
          <ac:inkMkLst>
            <pc:docMk/>
            <pc:sldMk cId="302795284" sldId="281"/>
            <ac:inkMk id="60" creationId="{0B673655-12AE-FAA6-E3D4-A001BFCE110B}"/>
          </ac:inkMkLst>
        </pc:inkChg>
        <pc:inkChg chg="add reco">
          <ac:chgData name="Venkatasubramanian, Mani V." userId="fbe5ce37-0145-4c31-b84a-b36f8beac5f3" providerId="ADAL" clId="{40695BED-C83E-804C-B5D4-BA382369755C}" dt="2023-04-04T15:26:59.013" v="1596"/>
          <ac:inkMkLst>
            <pc:docMk/>
            <pc:sldMk cId="302795284" sldId="281"/>
            <ac:inkMk id="61" creationId="{82892CD9-D45A-B788-6D5C-EA1E24E9AECC}"/>
          </ac:inkMkLst>
        </pc:inkChg>
        <pc:inkChg chg="add del">
          <ac:chgData name="Venkatasubramanian, Mani V." userId="fbe5ce37-0145-4c31-b84a-b36f8beac5f3" providerId="ADAL" clId="{40695BED-C83E-804C-B5D4-BA382369755C}" dt="2023-04-04T15:27:03.344" v="1603"/>
          <ac:inkMkLst>
            <pc:docMk/>
            <pc:sldMk cId="302795284" sldId="281"/>
            <ac:inkMk id="62" creationId="{AC7A9D2D-6E7E-B50A-5279-2528C7013892}"/>
          </ac:inkMkLst>
        </pc:inkChg>
        <pc:inkChg chg="add del">
          <ac:chgData name="Venkatasubramanian, Mani V." userId="fbe5ce37-0145-4c31-b84a-b36f8beac5f3" providerId="ADAL" clId="{40695BED-C83E-804C-B5D4-BA382369755C}" dt="2023-04-04T15:27:03.344" v="1603"/>
          <ac:inkMkLst>
            <pc:docMk/>
            <pc:sldMk cId="302795284" sldId="281"/>
            <ac:inkMk id="63" creationId="{EE3C1F2D-F980-5822-6D75-8A1DBE482D94}"/>
          </ac:inkMkLst>
        </pc:inkChg>
        <pc:inkChg chg="add del">
          <ac:chgData name="Venkatasubramanian, Mani V." userId="fbe5ce37-0145-4c31-b84a-b36f8beac5f3" providerId="ADAL" clId="{40695BED-C83E-804C-B5D4-BA382369755C}" dt="2023-04-04T15:27:03.344" v="1603"/>
          <ac:inkMkLst>
            <pc:docMk/>
            <pc:sldMk cId="302795284" sldId="281"/>
            <ac:inkMk id="64" creationId="{455D275C-17AD-A3AA-7D67-9DF0AAFDE184}"/>
          </ac:inkMkLst>
        </pc:inkChg>
        <pc:inkChg chg="add del">
          <ac:chgData name="Venkatasubramanian, Mani V." userId="fbe5ce37-0145-4c31-b84a-b36f8beac5f3" providerId="ADAL" clId="{40695BED-C83E-804C-B5D4-BA382369755C}" dt="2023-04-04T15:27:03.344" v="1603"/>
          <ac:inkMkLst>
            <pc:docMk/>
            <pc:sldMk cId="302795284" sldId="281"/>
            <ac:inkMk id="65" creationId="{8A229853-683D-6AFA-6A71-BC13E64B3487}"/>
          </ac:inkMkLst>
        </pc:inkChg>
        <pc:inkChg chg="add del">
          <ac:chgData name="Venkatasubramanian, Mani V." userId="fbe5ce37-0145-4c31-b84a-b36f8beac5f3" providerId="ADAL" clId="{40695BED-C83E-804C-B5D4-BA382369755C}" dt="2023-04-04T15:27:03.344" v="1603"/>
          <ac:inkMkLst>
            <pc:docMk/>
            <pc:sldMk cId="302795284" sldId="281"/>
            <ac:inkMk id="66" creationId="{BA38DC85-0483-3C6F-8663-7E1769B5B367}"/>
          </ac:inkMkLst>
        </pc:inkChg>
        <pc:inkChg chg="add del">
          <ac:chgData name="Venkatasubramanian, Mani V." userId="fbe5ce37-0145-4c31-b84a-b36f8beac5f3" providerId="ADAL" clId="{40695BED-C83E-804C-B5D4-BA382369755C}" dt="2023-04-04T15:27:03.344" v="1603"/>
          <ac:inkMkLst>
            <pc:docMk/>
            <pc:sldMk cId="302795284" sldId="281"/>
            <ac:inkMk id="67" creationId="{F161062D-D9AB-A5AB-7506-C8E6124D3761}"/>
          </ac:inkMkLst>
        </pc:inkChg>
        <pc:inkChg chg="add reco">
          <ac:chgData name="Venkatasubramanian, Mani V." userId="fbe5ce37-0145-4c31-b84a-b36f8beac5f3" providerId="ADAL" clId="{40695BED-C83E-804C-B5D4-BA382369755C}" dt="2023-04-04T15:27:03.344" v="1603"/>
          <ac:inkMkLst>
            <pc:docMk/>
            <pc:sldMk cId="302795284" sldId="281"/>
            <ac:inkMk id="68" creationId="{248371E1-C363-3298-D2F9-597A38F664EC}"/>
          </ac:inkMkLst>
        </pc:inkChg>
        <pc:inkChg chg="add reco">
          <ac:chgData name="Venkatasubramanian, Mani V." userId="fbe5ce37-0145-4c31-b84a-b36f8beac5f3" providerId="ADAL" clId="{40695BED-C83E-804C-B5D4-BA382369755C}" dt="2023-04-04T15:27:03.344" v="1603"/>
          <ac:inkMkLst>
            <pc:docMk/>
            <pc:sldMk cId="302795284" sldId="281"/>
            <ac:inkMk id="69" creationId="{442C039D-A662-D16A-4697-8BE7AB699A9B}"/>
          </ac:inkMkLst>
        </pc:inkChg>
        <pc:inkChg chg="add del">
          <ac:chgData name="Venkatasubramanian, Mani V." userId="fbe5ce37-0145-4c31-b84a-b36f8beac5f3" providerId="ADAL" clId="{40695BED-C83E-804C-B5D4-BA382369755C}" dt="2023-04-04T15:27:16.596" v="1640"/>
          <ac:inkMkLst>
            <pc:docMk/>
            <pc:sldMk cId="302795284" sldId="281"/>
            <ac:inkMk id="70" creationId="{953E9430-E21C-03EF-898F-5ECCA9CA5C0E}"/>
          </ac:inkMkLst>
        </pc:inkChg>
        <pc:inkChg chg="add del">
          <ac:chgData name="Venkatasubramanian, Mani V." userId="fbe5ce37-0145-4c31-b84a-b36f8beac5f3" providerId="ADAL" clId="{40695BED-C83E-804C-B5D4-BA382369755C}" dt="2023-04-04T15:27:16.596" v="1640"/>
          <ac:inkMkLst>
            <pc:docMk/>
            <pc:sldMk cId="302795284" sldId="281"/>
            <ac:inkMk id="71" creationId="{E1D938AD-B651-9512-5DB8-00A7528591C1}"/>
          </ac:inkMkLst>
        </pc:inkChg>
        <pc:inkChg chg="add del">
          <ac:chgData name="Venkatasubramanian, Mani V." userId="fbe5ce37-0145-4c31-b84a-b36f8beac5f3" providerId="ADAL" clId="{40695BED-C83E-804C-B5D4-BA382369755C}" dt="2023-04-04T15:27:16.596" v="1640"/>
          <ac:inkMkLst>
            <pc:docMk/>
            <pc:sldMk cId="302795284" sldId="281"/>
            <ac:inkMk id="72" creationId="{0DC3317C-5EC9-A9EE-DF92-A49DC13C70BB}"/>
          </ac:inkMkLst>
        </pc:inkChg>
        <pc:inkChg chg="add del">
          <ac:chgData name="Venkatasubramanian, Mani V." userId="fbe5ce37-0145-4c31-b84a-b36f8beac5f3" providerId="ADAL" clId="{40695BED-C83E-804C-B5D4-BA382369755C}" dt="2023-04-04T15:27:16.596" v="1640"/>
          <ac:inkMkLst>
            <pc:docMk/>
            <pc:sldMk cId="302795284" sldId="281"/>
            <ac:inkMk id="73" creationId="{078F9C0F-CCCA-964F-C6B3-7B87B10F8D69}"/>
          </ac:inkMkLst>
        </pc:inkChg>
        <pc:inkChg chg="add del">
          <ac:chgData name="Venkatasubramanian, Mani V." userId="fbe5ce37-0145-4c31-b84a-b36f8beac5f3" providerId="ADAL" clId="{40695BED-C83E-804C-B5D4-BA382369755C}" dt="2023-04-04T15:27:16.596" v="1640"/>
          <ac:inkMkLst>
            <pc:docMk/>
            <pc:sldMk cId="302795284" sldId="281"/>
            <ac:inkMk id="74" creationId="{29FD16D3-9A17-5C01-111C-266514D0B4D7}"/>
          </ac:inkMkLst>
        </pc:inkChg>
        <pc:inkChg chg="add del">
          <ac:chgData name="Venkatasubramanian, Mani V." userId="fbe5ce37-0145-4c31-b84a-b36f8beac5f3" providerId="ADAL" clId="{40695BED-C83E-804C-B5D4-BA382369755C}" dt="2023-04-04T15:27:16.596" v="1640"/>
          <ac:inkMkLst>
            <pc:docMk/>
            <pc:sldMk cId="302795284" sldId="281"/>
            <ac:inkMk id="75" creationId="{3071BB4D-3FC9-7954-6AAE-F30032A121F1}"/>
          </ac:inkMkLst>
        </pc:inkChg>
        <pc:inkChg chg="add del">
          <ac:chgData name="Venkatasubramanian, Mani V." userId="fbe5ce37-0145-4c31-b84a-b36f8beac5f3" providerId="ADAL" clId="{40695BED-C83E-804C-B5D4-BA382369755C}" dt="2023-04-04T15:27:16.596" v="1640"/>
          <ac:inkMkLst>
            <pc:docMk/>
            <pc:sldMk cId="302795284" sldId="281"/>
            <ac:inkMk id="76" creationId="{FE81ABD3-2B7D-1C3A-23B9-CF5310EEBECC}"/>
          </ac:inkMkLst>
        </pc:inkChg>
        <pc:inkChg chg="add del">
          <ac:chgData name="Venkatasubramanian, Mani V." userId="fbe5ce37-0145-4c31-b84a-b36f8beac5f3" providerId="ADAL" clId="{40695BED-C83E-804C-B5D4-BA382369755C}" dt="2023-04-04T15:27:16.596" v="1640"/>
          <ac:inkMkLst>
            <pc:docMk/>
            <pc:sldMk cId="302795284" sldId="281"/>
            <ac:inkMk id="77" creationId="{B3324EB8-1BD6-A6AD-B5C2-DEA086EDD311}"/>
          </ac:inkMkLst>
        </pc:inkChg>
        <pc:inkChg chg="add del">
          <ac:chgData name="Venkatasubramanian, Mani V." userId="fbe5ce37-0145-4c31-b84a-b36f8beac5f3" providerId="ADAL" clId="{40695BED-C83E-804C-B5D4-BA382369755C}" dt="2023-04-04T15:27:16.596" v="1640"/>
          <ac:inkMkLst>
            <pc:docMk/>
            <pc:sldMk cId="302795284" sldId="281"/>
            <ac:inkMk id="78" creationId="{B1E5BAEE-561A-649D-525D-2ABBD809C8DB}"/>
          </ac:inkMkLst>
        </pc:inkChg>
        <pc:inkChg chg="add del">
          <ac:chgData name="Venkatasubramanian, Mani V." userId="fbe5ce37-0145-4c31-b84a-b36f8beac5f3" providerId="ADAL" clId="{40695BED-C83E-804C-B5D4-BA382369755C}" dt="2023-04-04T15:27:16.596" v="1640"/>
          <ac:inkMkLst>
            <pc:docMk/>
            <pc:sldMk cId="302795284" sldId="281"/>
            <ac:inkMk id="79" creationId="{249F72AF-BA50-C84A-B448-15B897572862}"/>
          </ac:inkMkLst>
        </pc:inkChg>
        <pc:inkChg chg="add del">
          <ac:chgData name="Venkatasubramanian, Mani V." userId="fbe5ce37-0145-4c31-b84a-b36f8beac5f3" providerId="ADAL" clId="{40695BED-C83E-804C-B5D4-BA382369755C}" dt="2023-04-04T15:27:16.596" v="1640"/>
          <ac:inkMkLst>
            <pc:docMk/>
            <pc:sldMk cId="302795284" sldId="281"/>
            <ac:inkMk id="80" creationId="{D3B14DE0-6B26-F826-C81A-84EFB22053E2}"/>
          </ac:inkMkLst>
        </pc:inkChg>
        <pc:inkChg chg="add del">
          <ac:chgData name="Venkatasubramanian, Mani V." userId="fbe5ce37-0145-4c31-b84a-b36f8beac5f3" providerId="ADAL" clId="{40695BED-C83E-804C-B5D4-BA382369755C}" dt="2023-04-04T15:27:16.596" v="1640"/>
          <ac:inkMkLst>
            <pc:docMk/>
            <pc:sldMk cId="302795284" sldId="281"/>
            <ac:inkMk id="81" creationId="{BA6BD740-D4FA-23BC-0028-26E2A795833C}"/>
          </ac:inkMkLst>
        </pc:inkChg>
        <pc:inkChg chg="add del">
          <ac:chgData name="Venkatasubramanian, Mani V." userId="fbe5ce37-0145-4c31-b84a-b36f8beac5f3" providerId="ADAL" clId="{40695BED-C83E-804C-B5D4-BA382369755C}" dt="2023-04-04T15:27:16.596" v="1640"/>
          <ac:inkMkLst>
            <pc:docMk/>
            <pc:sldMk cId="302795284" sldId="281"/>
            <ac:inkMk id="82" creationId="{2AF0871B-D07B-720D-696D-58C6A026FF06}"/>
          </ac:inkMkLst>
        </pc:inkChg>
        <pc:inkChg chg="add del">
          <ac:chgData name="Venkatasubramanian, Mani V." userId="fbe5ce37-0145-4c31-b84a-b36f8beac5f3" providerId="ADAL" clId="{40695BED-C83E-804C-B5D4-BA382369755C}" dt="2023-04-04T15:27:16.596" v="1640"/>
          <ac:inkMkLst>
            <pc:docMk/>
            <pc:sldMk cId="302795284" sldId="281"/>
            <ac:inkMk id="83" creationId="{CE729D45-8965-BB12-6356-A71A45BE23F4}"/>
          </ac:inkMkLst>
        </pc:inkChg>
        <pc:inkChg chg="add del">
          <ac:chgData name="Venkatasubramanian, Mani V." userId="fbe5ce37-0145-4c31-b84a-b36f8beac5f3" providerId="ADAL" clId="{40695BED-C83E-804C-B5D4-BA382369755C}" dt="2023-04-04T15:27:16.596" v="1640"/>
          <ac:inkMkLst>
            <pc:docMk/>
            <pc:sldMk cId="302795284" sldId="281"/>
            <ac:inkMk id="84" creationId="{87A405F3-FA84-BAA7-F333-ACE5FF231089}"/>
          </ac:inkMkLst>
        </pc:inkChg>
        <pc:inkChg chg="add del">
          <ac:chgData name="Venkatasubramanian, Mani V." userId="fbe5ce37-0145-4c31-b84a-b36f8beac5f3" providerId="ADAL" clId="{40695BED-C83E-804C-B5D4-BA382369755C}" dt="2023-04-04T15:27:16.596" v="1640"/>
          <ac:inkMkLst>
            <pc:docMk/>
            <pc:sldMk cId="302795284" sldId="281"/>
            <ac:inkMk id="85" creationId="{601DD7AA-3A7D-E236-CD3A-F5767817D296}"/>
          </ac:inkMkLst>
        </pc:inkChg>
        <pc:inkChg chg="add del">
          <ac:chgData name="Venkatasubramanian, Mani V." userId="fbe5ce37-0145-4c31-b84a-b36f8beac5f3" providerId="ADAL" clId="{40695BED-C83E-804C-B5D4-BA382369755C}" dt="2023-04-04T15:27:16.596" v="1640"/>
          <ac:inkMkLst>
            <pc:docMk/>
            <pc:sldMk cId="302795284" sldId="281"/>
            <ac:inkMk id="86" creationId="{0382E9F9-8EA6-FF87-185E-2D48CF8D03D4}"/>
          </ac:inkMkLst>
        </pc:inkChg>
        <pc:inkChg chg="add del">
          <ac:chgData name="Venkatasubramanian, Mani V." userId="fbe5ce37-0145-4c31-b84a-b36f8beac5f3" providerId="ADAL" clId="{40695BED-C83E-804C-B5D4-BA382369755C}" dt="2023-04-04T15:27:16.596" v="1640"/>
          <ac:inkMkLst>
            <pc:docMk/>
            <pc:sldMk cId="302795284" sldId="281"/>
            <ac:inkMk id="87" creationId="{E8F37A86-D952-C249-DDB6-9E8146E81929}"/>
          </ac:inkMkLst>
        </pc:inkChg>
        <pc:inkChg chg="add del">
          <ac:chgData name="Venkatasubramanian, Mani V." userId="fbe5ce37-0145-4c31-b84a-b36f8beac5f3" providerId="ADAL" clId="{40695BED-C83E-804C-B5D4-BA382369755C}" dt="2023-04-04T15:27:16.596" v="1640"/>
          <ac:inkMkLst>
            <pc:docMk/>
            <pc:sldMk cId="302795284" sldId="281"/>
            <ac:inkMk id="88" creationId="{3C24CA2D-445D-1845-D037-963523132EC8}"/>
          </ac:inkMkLst>
        </pc:inkChg>
        <pc:inkChg chg="add del">
          <ac:chgData name="Venkatasubramanian, Mani V." userId="fbe5ce37-0145-4c31-b84a-b36f8beac5f3" providerId="ADAL" clId="{40695BED-C83E-804C-B5D4-BA382369755C}" dt="2023-04-04T15:27:16.596" v="1640"/>
          <ac:inkMkLst>
            <pc:docMk/>
            <pc:sldMk cId="302795284" sldId="281"/>
            <ac:inkMk id="89" creationId="{FA66BC7A-820F-EB84-A6BF-8B8822CF61F1}"/>
          </ac:inkMkLst>
        </pc:inkChg>
        <pc:inkChg chg="add del">
          <ac:chgData name="Venkatasubramanian, Mani V." userId="fbe5ce37-0145-4c31-b84a-b36f8beac5f3" providerId="ADAL" clId="{40695BED-C83E-804C-B5D4-BA382369755C}" dt="2023-04-04T15:27:16.596" v="1640"/>
          <ac:inkMkLst>
            <pc:docMk/>
            <pc:sldMk cId="302795284" sldId="281"/>
            <ac:inkMk id="90" creationId="{D1C7707A-C9EC-BF98-0461-E2AD7E1F9376}"/>
          </ac:inkMkLst>
        </pc:inkChg>
        <pc:inkChg chg="add del">
          <ac:chgData name="Venkatasubramanian, Mani V." userId="fbe5ce37-0145-4c31-b84a-b36f8beac5f3" providerId="ADAL" clId="{40695BED-C83E-804C-B5D4-BA382369755C}" dt="2023-04-04T15:27:16.596" v="1640"/>
          <ac:inkMkLst>
            <pc:docMk/>
            <pc:sldMk cId="302795284" sldId="281"/>
            <ac:inkMk id="91" creationId="{D44939CC-76B7-9E35-04A6-C91E0A57535C}"/>
          </ac:inkMkLst>
        </pc:inkChg>
        <pc:inkChg chg="add del">
          <ac:chgData name="Venkatasubramanian, Mani V." userId="fbe5ce37-0145-4c31-b84a-b36f8beac5f3" providerId="ADAL" clId="{40695BED-C83E-804C-B5D4-BA382369755C}" dt="2023-04-04T15:27:16.596" v="1640"/>
          <ac:inkMkLst>
            <pc:docMk/>
            <pc:sldMk cId="302795284" sldId="281"/>
            <ac:inkMk id="92" creationId="{1A969219-E25A-2FBF-20D5-57A2865CFC8B}"/>
          </ac:inkMkLst>
        </pc:inkChg>
        <pc:inkChg chg="add del">
          <ac:chgData name="Venkatasubramanian, Mani V." userId="fbe5ce37-0145-4c31-b84a-b36f8beac5f3" providerId="ADAL" clId="{40695BED-C83E-804C-B5D4-BA382369755C}" dt="2023-04-04T15:27:16.596" v="1640"/>
          <ac:inkMkLst>
            <pc:docMk/>
            <pc:sldMk cId="302795284" sldId="281"/>
            <ac:inkMk id="93" creationId="{25BD2F78-1E1D-8E52-9BE4-963AA0CBBAE1}"/>
          </ac:inkMkLst>
        </pc:inkChg>
        <pc:inkChg chg="add del">
          <ac:chgData name="Venkatasubramanian, Mani V." userId="fbe5ce37-0145-4c31-b84a-b36f8beac5f3" providerId="ADAL" clId="{40695BED-C83E-804C-B5D4-BA382369755C}" dt="2023-04-04T15:27:16.596" v="1640"/>
          <ac:inkMkLst>
            <pc:docMk/>
            <pc:sldMk cId="302795284" sldId="281"/>
            <ac:inkMk id="94" creationId="{8319EDBF-9746-67FF-35E9-3DC0A382F379}"/>
          </ac:inkMkLst>
        </pc:inkChg>
        <pc:inkChg chg="add del">
          <ac:chgData name="Venkatasubramanian, Mani V." userId="fbe5ce37-0145-4c31-b84a-b36f8beac5f3" providerId="ADAL" clId="{40695BED-C83E-804C-B5D4-BA382369755C}" dt="2023-04-04T15:27:16.596" v="1640"/>
          <ac:inkMkLst>
            <pc:docMk/>
            <pc:sldMk cId="302795284" sldId="281"/>
            <ac:inkMk id="95" creationId="{17EF2C08-DA66-D6DE-712E-D3A86B1C6760}"/>
          </ac:inkMkLst>
        </pc:inkChg>
        <pc:inkChg chg="add del">
          <ac:chgData name="Venkatasubramanian, Mani V." userId="fbe5ce37-0145-4c31-b84a-b36f8beac5f3" providerId="ADAL" clId="{40695BED-C83E-804C-B5D4-BA382369755C}" dt="2023-04-04T15:27:16.596" v="1640"/>
          <ac:inkMkLst>
            <pc:docMk/>
            <pc:sldMk cId="302795284" sldId="281"/>
            <ac:inkMk id="96" creationId="{ECB878D8-6556-8B2C-2D2B-5728A086C6A1}"/>
          </ac:inkMkLst>
        </pc:inkChg>
        <pc:inkChg chg="add del">
          <ac:chgData name="Venkatasubramanian, Mani V." userId="fbe5ce37-0145-4c31-b84a-b36f8beac5f3" providerId="ADAL" clId="{40695BED-C83E-804C-B5D4-BA382369755C}" dt="2023-04-04T15:27:16.596" v="1640"/>
          <ac:inkMkLst>
            <pc:docMk/>
            <pc:sldMk cId="302795284" sldId="281"/>
            <ac:inkMk id="97" creationId="{5958EB81-9263-05DC-E165-799D3808B543}"/>
          </ac:inkMkLst>
        </pc:inkChg>
        <pc:inkChg chg="add del">
          <ac:chgData name="Venkatasubramanian, Mani V." userId="fbe5ce37-0145-4c31-b84a-b36f8beac5f3" providerId="ADAL" clId="{40695BED-C83E-804C-B5D4-BA382369755C}" dt="2023-04-04T15:27:16.596" v="1640"/>
          <ac:inkMkLst>
            <pc:docMk/>
            <pc:sldMk cId="302795284" sldId="281"/>
            <ac:inkMk id="98" creationId="{588868F7-8C39-383E-D124-758E35A64815}"/>
          </ac:inkMkLst>
        </pc:inkChg>
        <pc:inkChg chg="add del">
          <ac:chgData name="Venkatasubramanian, Mani V." userId="fbe5ce37-0145-4c31-b84a-b36f8beac5f3" providerId="ADAL" clId="{40695BED-C83E-804C-B5D4-BA382369755C}" dt="2023-04-04T15:27:16.596" v="1640"/>
          <ac:inkMkLst>
            <pc:docMk/>
            <pc:sldMk cId="302795284" sldId="281"/>
            <ac:inkMk id="99" creationId="{523DD5AA-EB1A-D1FA-B410-D75BCBB47878}"/>
          </ac:inkMkLst>
        </pc:inkChg>
        <pc:inkChg chg="add del">
          <ac:chgData name="Venkatasubramanian, Mani V." userId="fbe5ce37-0145-4c31-b84a-b36f8beac5f3" providerId="ADAL" clId="{40695BED-C83E-804C-B5D4-BA382369755C}" dt="2023-04-04T15:27:16.596" v="1640"/>
          <ac:inkMkLst>
            <pc:docMk/>
            <pc:sldMk cId="302795284" sldId="281"/>
            <ac:inkMk id="100" creationId="{EAA84DBC-E0B9-F5A7-EEE5-E3B536C3763A}"/>
          </ac:inkMkLst>
        </pc:inkChg>
        <pc:inkChg chg="add del">
          <ac:chgData name="Venkatasubramanian, Mani V." userId="fbe5ce37-0145-4c31-b84a-b36f8beac5f3" providerId="ADAL" clId="{40695BED-C83E-804C-B5D4-BA382369755C}" dt="2023-04-04T15:27:16.596" v="1640"/>
          <ac:inkMkLst>
            <pc:docMk/>
            <pc:sldMk cId="302795284" sldId="281"/>
            <ac:inkMk id="101" creationId="{8B888B18-24AE-5B06-BB8C-BC1143476362}"/>
          </ac:inkMkLst>
        </pc:inkChg>
        <pc:inkChg chg="add del">
          <ac:chgData name="Venkatasubramanian, Mani V." userId="fbe5ce37-0145-4c31-b84a-b36f8beac5f3" providerId="ADAL" clId="{40695BED-C83E-804C-B5D4-BA382369755C}" dt="2023-04-04T15:27:16.596" v="1640"/>
          <ac:inkMkLst>
            <pc:docMk/>
            <pc:sldMk cId="302795284" sldId="281"/>
            <ac:inkMk id="102" creationId="{C9458897-7E8F-31B8-894D-88275E1F560D}"/>
          </ac:inkMkLst>
        </pc:inkChg>
        <pc:inkChg chg="add del">
          <ac:chgData name="Venkatasubramanian, Mani V." userId="fbe5ce37-0145-4c31-b84a-b36f8beac5f3" providerId="ADAL" clId="{40695BED-C83E-804C-B5D4-BA382369755C}" dt="2023-04-04T15:27:16.596" v="1640"/>
          <ac:inkMkLst>
            <pc:docMk/>
            <pc:sldMk cId="302795284" sldId="281"/>
            <ac:inkMk id="103" creationId="{19C96F26-0E0A-FB66-CACF-132C83B2071B}"/>
          </ac:inkMkLst>
        </pc:inkChg>
        <pc:inkChg chg="add del">
          <ac:chgData name="Venkatasubramanian, Mani V." userId="fbe5ce37-0145-4c31-b84a-b36f8beac5f3" providerId="ADAL" clId="{40695BED-C83E-804C-B5D4-BA382369755C}" dt="2023-04-04T15:27:16.596" v="1640"/>
          <ac:inkMkLst>
            <pc:docMk/>
            <pc:sldMk cId="302795284" sldId="281"/>
            <ac:inkMk id="104" creationId="{86A77C81-513B-8429-967F-9F4ED3F43EFF}"/>
          </ac:inkMkLst>
        </pc:inkChg>
        <pc:inkChg chg="add del">
          <ac:chgData name="Venkatasubramanian, Mani V." userId="fbe5ce37-0145-4c31-b84a-b36f8beac5f3" providerId="ADAL" clId="{40695BED-C83E-804C-B5D4-BA382369755C}" dt="2023-04-04T15:27:16.596" v="1640"/>
          <ac:inkMkLst>
            <pc:docMk/>
            <pc:sldMk cId="302795284" sldId="281"/>
            <ac:inkMk id="105" creationId="{DCEC967F-DB02-A569-C8CD-3E9CFF8F37D6}"/>
          </ac:inkMkLst>
        </pc:inkChg>
        <pc:inkChg chg="add reco">
          <ac:chgData name="Venkatasubramanian, Mani V." userId="fbe5ce37-0145-4c31-b84a-b36f8beac5f3" providerId="ADAL" clId="{40695BED-C83E-804C-B5D4-BA382369755C}" dt="2023-04-04T15:27:16.596" v="1640"/>
          <ac:inkMkLst>
            <pc:docMk/>
            <pc:sldMk cId="302795284" sldId="281"/>
            <ac:inkMk id="106" creationId="{E5733D55-45AC-9255-864D-6E475DD2665D}"/>
          </ac:inkMkLst>
        </pc:inkChg>
        <pc:inkChg chg="add reco">
          <ac:chgData name="Venkatasubramanian, Mani V." userId="fbe5ce37-0145-4c31-b84a-b36f8beac5f3" providerId="ADAL" clId="{40695BED-C83E-804C-B5D4-BA382369755C}" dt="2023-04-04T15:27:16.596" v="1640"/>
          <ac:inkMkLst>
            <pc:docMk/>
            <pc:sldMk cId="302795284" sldId="281"/>
            <ac:inkMk id="107" creationId="{3EB289C1-8380-5D1C-FA06-27F24DE4C486}"/>
          </ac:inkMkLst>
        </pc:inkChg>
        <pc:inkChg chg="add reco">
          <ac:chgData name="Venkatasubramanian, Mani V." userId="fbe5ce37-0145-4c31-b84a-b36f8beac5f3" providerId="ADAL" clId="{40695BED-C83E-804C-B5D4-BA382369755C}" dt="2023-04-04T15:27:16.596" v="1640"/>
          <ac:inkMkLst>
            <pc:docMk/>
            <pc:sldMk cId="302795284" sldId="281"/>
            <ac:inkMk id="108" creationId="{D52EEE7D-89C0-C969-CC23-B8CDBC41FD3A}"/>
          </ac:inkMkLst>
        </pc:inkChg>
        <pc:inkChg chg="add del">
          <ac:chgData name="Venkatasubramanian, Mani V." userId="fbe5ce37-0145-4c31-b84a-b36f8beac5f3" providerId="ADAL" clId="{40695BED-C83E-804C-B5D4-BA382369755C}" dt="2023-04-04T15:27:27.651" v="1646"/>
          <ac:inkMkLst>
            <pc:docMk/>
            <pc:sldMk cId="302795284" sldId="281"/>
            <ac:inkMk id="109" creationId="{4148BC6C-D0E2-73DC-37F5-17742376A018}"/>
          </ac:inkMkLst>
        </pc:inkChg>
        <pc:inkChg chg="add del">
          <ac:chgData name="Venkatasubramanian, Mani V." userId="fbe5ce37-0145-4c31-b84a-b36f8beac5f3" providerId="ADAL" clId="{40695BED-C83E-804C-B5D4-BA382369755C}" dt="2023-04-04T15:27:27.651" v="1646"/>
          <ac:inkMkLst>
            <pc:docMk/>
            <pc:sldMk cId="302795284" sldId="281"/>
            <ac:inkMk id="110" creationId="{DF81BCA5-5918-678C-F6C5-BF81CE1B512E}"/>
          </ac:inkMkLst>
        </pc:inkChg>
        <pc:inkChg chg="add del">
          <ac:chgData name="Venkatasubramanian, Mani V." userId="fbe5ce37-0145-4c31-b84a-b36f8beac5f3" providerId="ADAL" clId="{40695BED-C83E-804C-B5D4-BA382369755C}" dt="2023-04-04T15:27:27.651" v="1646"/>
          <ac:inkMkLst>
            <pc:docMk/>
            <pc:sldMk cId="302795284" sldId="281"/>
            <ac:inkMk id="111" creationId="{58756E29-D68C-7D5C-C403-C300239515A4}"/>
          </ac:inkMkLst>
        </pc:inkChg>
        <pc:inkChg chg="add del">
          <ac:chgData name="Venkatasubramanian, Mani V." userId="fbe5ce37-0145-4c31-b84a-b36f8beac5f3" providerId="ADAL" clId="{40695BED-C83E-804C-B5D4-BA382369755C}" dt="2023-04-04T15:27:27.651" v="1646"/>
          <ac:inkMkLst>
            <pc:docMk/>
            <pc:sldMk cId="302795284" sldId="281"/>
            <ac:inkMk id="112" creationId="{ACD2C0BF-6AF7-4099-DDF6-43408301724D}"/>
          </ac:inkMkLst>
        </pc:inkChg>
        <pc:inkChg chg="add del">
          <ac:chgData name="Venkatasubramanian, Mani V." userId="fbe5ce37-0145-4c31-b84a-b36f8beac5f3" providerId="ADAL" clId="{40695BED-C83E-804C-B5D4-BA382369755C}" dt="2023-04-04T15:27:27.651" v="1646"/>
          <ac:inkMkLst>
            <pc:docMk/>
            <pc:sldMk cId="302795284" sldId="281"/>
            <ac:inkMk id="113" creationId="{5E3FE99F-60E7-1A1C-941F-8AE31C19B6E3}"/>
          </ac:inkMkLst>
        </pc:inkChg>
        <pc:inkChg chg="add reco">
          <ac:chgData name="Venkatasubramanian, Mani V." userId="fbe5ce37-0145-4c31-b84a-b36f8beac5f3" providerId="ADAL" clId="{40695BED-C83E-804C-B5D4-BA382369755C}" dt="2023-04-04T15:27:27.651" v="1646"/>
          <ac:inkMkLst>
            <pc:docMk/>
            <pc:sldMk cId="302795284" sldId="281"/>
            <ac:inkMk id="114" creationId="{D9517FA3-2D03-4B43-4E57-903EF4D0D6FF}"/>
          </ac:inkMkLst>
        </pc:inkChg>
        <pc:inkChg chg="add del">
          <ac:chgData name="Venkatasubramanian, Mani V." userId="fbe5ce37-0145-4c31-b84a-b36f8beac5f3" providerId="ADAL" clId="{40695BED-C83E-804C-B5D4-BA382369755C}" dt="2023-04-04T15:27:29.013" v="1649"/>
          <ac:inkMkLst>
            <pc:docMk/>
            <pc:sldMk cId="302795284" sldId="281"/>
            <ac:inkMk id="115" creationId="{8CB768E0-2D47-982E-6D02-946AD6511E00}"/>
          </ac:inkMkLst>
        </pc:inkChg>
        <pc:inkChg chg="add del">
          <ac:chgData name="Venkatasubramanian, Mani V." userId="fbe5ce37-0145-4c31-b84a-b36f8beac5f3" providerId="ADAL" clId="{40695BED-C83E-804C-B5D4-BA382369755C}" dt="2023-04-04T15:27:29.013" v="1649"/>
          <ac:inkMkLst>
            <pc:docMk/>
            <pc:sldMk cId="302795284" sldId="281"/>
            <ac:inkMk id="116" creationId="{38E9B54D-54C9-177B-0409-B0D554883DAF}"/>
          </ac:inkMkLst>
        </pc:inkChg>
        <pc:inkChg chg="add reco">
          <ac:chgData name="Venkatasubramanian, Mani V." userId="fbe5ce37-0145-4c31-b84a-b36f8beac5f3" providerId="ADAL" clId="{40695BED-C83E-804C-B5D4-BA382369755C}" dt="2023-04-04T15:27:29.013" v="1649"/>
          <ac:inkMkLst>
            <pc:docMk/>
            <pc:sldMk cId="302795284" sldId="281"/>
            <ac:inkMk id="117" creationId="{9A91CA59-9796-5F0F-C1FA-04C19645277A}"/>
          </ac:inkMkLst>
        </pc:inkChg>
        <pc:inkChg chg="add del">
          <ac:chgData name="Venkatasubramanian, Mani V." userId="fbe5ce37-0145-4c31-b84a-b36f8beac5f3" providerId="ADAL" clId="{40695BED-C83E-804C-B5D4-BA382369755C}" dt="2023-04-04T15:27:49.848" v="1680"/>
          <ac:inkMkLst>
            <pc:docMk/>
            <pc:sldMk cId="302795284" sldId="281"/>
            <ac:inkMk id="118" creationId="{2BDBAE89-563A-F878-4619-A78F421A1AC2}"/>
          </ac:inkMkLst>
        </pc:inkChg>
        <pc:inkChg chg="add del">
          <ac:chgData name="Venkatasubramanian, Mani V." userId="fbe5ce37-0145-4c31-b84a-b36f8beac5f3" providerId="ADAL" clId="{40695BED-C83E-804C-B5D4-BA382369755C}" dt="2023-04-04T15:27:49.848" v="1680"/>
          <ac:inkMkLst>
            <pc:docMk/>
            <pc:sldMk cId="302795284" sldId="281"/>
            <ac:inkMk id="119" creationId="{50EA8515-08DD-C49A-93BA-0D6512FDB434}"/>
          </ac:inkMkLst>
        </pc:inkChg>
        <pc:inkChg chg="add del">
          <ac:chgData name="Venkatasubramanian, Mani V." userId="fbe5ce37-0145-4c31-b84a-b36f8beac5f3" providerId="ADAL" clId="{40695BED-C83E-804C-B5D4-BA382369755C}" dt="2023-04-04T15:27:49.848" v="1680"/>
          <ac:inkMkLst>
            <pc:docMk/>
            <pc:sldMk cId="302795284" sldId="281"/>
            <ac:inkMk id="120" creationId="{B2D6EF85-F995-72A3-E888-E777782A82E2}"/>
          </ac:inkMkLst>
        </pc:inkChg>
        <pc:inkChg chg="add">
          <ac:chgData name="Venkatasubramanian, Mani V." userId="fbe5ce37-0145-4c31-b84a-b36f8beac5f3" providerId="ADAL" clId="{40695BED-C83E-804C-B5D4-BA382369755C}" dt="2023-04-04T15:27:42.117" v="1653"/>
          <ac:inkMkLst>
            <pc:docMk/>
            <pc:sldMk cId="302795284" sldId="281"/>
            <ac:inkMk id="121" creationId="{CEE87AAB-496C-4DB9-825A-4D6858EA3BE2}"/>
          </ac:inkMkLst>
        </pc:inkChg>
        <pc:inkChg chg="add del">
          <ac:chgData name="Venkatasubramanian, Mani V." userId="fbe5ce37-0145-4c31-b84a-b36f8beac5f3" providerId="ADAL" clId="{40695BED-C83E-804C-B5D4-BA382369755C}" dt="2023-04-04T15:27:49.848" v="1680"/>
          <ac:inkMkLst>
            <pc:docMk/>
            <pc:sldMk cId="302795284" sldId="281"/>
            <ac:inkMk id="122" creationId="{841BFDF6-A0AA-AF1F-13A2-B6080CB00105}"/>
          </ac:inkMkLst>
        </pc:inkChg>
        <pc:inkChg chg="add del">
          <ac:chgData name="Venkatasubramanian, Mani V." userId="fbe5ce37-0145-4c31-b84a-b36f8beac5f3" providerId="ADAL" clId="{40695BED-C83E-804C-B5D4-BA382369755C}" dt="2023-04-04T15:27:49.848" v="1680"/>
          <ac:inkMkLst>
            <pc:docMk/>
            <pc:sldMk cId="302795284" sldId="281"/>
            <ac:inkMk id="123" creationId="{B4C728CE-2D58-CE30-AF79-E03CA691AA0A}"/>
          </ac:inkMkLst>
        </pc:inkChg>
        <pc:inkChg chg="add del">
          <ac:chgData name="Venkatasubramanian, Mani V." userId="fbe5ce37-0145-4c31-b84a-b36f8beac5f3" providerId="ADAL" clId="{40695BED-C83E-804C-B5D4-BA382369755C}" dt="2023-04-04T15:27:49.848" v="1680"/>
          <ac:inkMkLst>
            <pc:docMk/>
            <pc:sldMk cId="302795284" sldId="281"/>
            <ac:inkMk id="124" creationId="{406404A1-FF1B-9086-C46C-A5E00C3D8741}"/>
          </ac:inkMkLst>
        </pc:inkChg>
        <pc:inkChg chg="add del">
          <ac:chgData name="Venkatasubramanian, Mani V." userId="fbe5ce37-0145-4c31-b84a-b36f8beac5f3" providerId="ADAL" clId="{40695BED-C83E-804C-B5D4-BA382369755C}" dt="2023-04-04T15:27:49.848" v="1680"/>
          <ac:inkMkLst>
            <pc:docMk/>
            <pc:sldMk cId="302795284" sldId="281"/>
            <ac:inkMk id="125" creationId="{2A3F11B6-3D5D-934A-CDE9-531CD47934D3}"/>
          </ac:inkMkLst>
        </pc:inkChg>
        <pc:inkChg chg="add del">
          <ac:chgData name="Venkatasubramanian, Mani V." userId="fbe5ce37-0145-4c31-b84a-b36f8beac5f3" providerId="ADAL" clId="{40695BED-C83E-804C-B5D4-BA382369755C}" dt="2023-04-04T15:27:49.848" v="1680"/>
          <ac:inkMkLst>
            <pc:docMk/>
            <pc:sldMk cId="302795284" sldId="281"/>
            <ac:inkMk id="126" creationId="{20104E64-E9EC-C68F-E463-E3C27FB672E4}"/>
          </ac:inkMkLst>
        </pc:inkChg>
        <pc:inkChg chg="add del">
          <ac:chgData name="Venkatasubramanian, Mani V." userId="fbe5ce37-0145-4c31-b84a-b36f8beac5f3" providerId="ADAL" clId="{40695BED-C83E-804C-B5D4-BA382369755C}" dt="2023-04-04T15:27:49.848" v="1680"/>
          <ac:inkMkLst>
            <pc:docMk/>
            <pc:sldMk cId="302795284" sldId="281"/>
            <ac:inkMk id="127" creationId="{53015889-7BBC-FE4A-A271-F4A6366668B8}"/>
          </ac:inkMkLst>
        </pc:inkChg>
        <pc:inkChg chg="add del">
          <ac:chgData name="Venkatasubramanian, Mani V." userId="fbe5ce37-0145-4c31-b84a-b36f8beac5f3" providerId="ADAL" clId="{40695BED-C83E-804C-B5D4-BA382369755C}" dt="2023-04-04T15:27:49.848" v="1680"/>
          <ac:inkMkLst>
            <pc:docMk/>
            <pc:sldMk cId="302795284" sldId="281"/>
            <ac:inkMk id="128" creationId="{A2E8481F-B93C-D78C-BD4F-AF5CD77F6CAB}"/>
          </ac:inkMkLst>
        </pc:inkChg>
        <pc:inkChg chg="add del">
          <ac:chgData name="Venkatasubramanian, Mani V." userId="fbe5ce37-0145-4c31-b84a-b36f8beac5f3" providerId="ADAL" clId="{40695BED-C83E-804C-B5D4-BA382369755C}" dt="2023-04-04T15:27:49.848" v="1680"/>
          <ac:inkMkLst>
            <pc:docMk/>
            <pc:sldMk cId="302795284" sldId="281"/>
            <ac:inkMk id="129" creationId="{92222E22-92E4-0BC6-C9C4-A28FDFAD4314}"/>
          </ac:inkMkLst>
        </pc:inkChg>
        <pc:inkChg chg="add del">
          <ac:chgData name="Venkatasubramanian, Mani V." userId="fbe5ce37-0145-4c31-b84a-b36f8beac5f3" providerId="ADAL" clId="{40695BED-C83E-804C-B5D4-BA382369755C}" dt="2023-04-04T15:27:49.848" v="1680"/>
          <ac:inkMkLst>
            <pc:docMk/>
            <pc:sldMk cId="302795284" sldId="281"/>
            <ac:inkMk id="130" creationId="{77496DDA-D4CB-A6C4-8367-7E9D3C333894}"/>
          </ac:inkMkLst>
        </pc:inkChg>
        <pc:inkChg chg="add del">
          <ac:chgData name="Venkatasubramanian, Mani V." userId="fbe5ce37-0145-4c31-b84a-b36f8beac5f3" providerId="ADAL" clId="{40695BED-C83E-804C-B5D4-BA382369755C}" dt="2023-04-04T15:27:49.848" v="1680"/>
          <ac:inkMkLst>
            <pc:docMk/>
            <pc:sldMk cId="302795284" sldId="281"/>
            <ac:inkMk id="131" creationId="{ACB0C435-6B7E-D235-BE45-9B54D0ABF97D}"/>
          </ac:inkMkLst>
        </pc:inkChg>
        <pc:inkChg chg="add del">
          <ac:chgData name="Venkatasubramanian, Mani V." userId="fbe5ce37-0145-4c31-b84a-b36f8beac5f3" providerId="ADAL" clId="{40695BED-C83E-804C-B5D4-BA382369755C}" dt="2023-04-04T15:27:49.848" v="1680"/>
          <ac:inkMkLst>
            <pc:docMk/>
            <pc:sldMk cId="302795284" sldId="281"/>
            <ac:inkMk id="132" creationId="{6FB8E39D-EEBA-7157-63B6-95859D756DB9}"/>
          </ac:inkMkLst>
        </pc:inkChg>
        <pc:inkChg chg="add del">
          <ac:chgData name="Venkatasubramanian, Mani V." userId="fbe5ce37-0145-4c31-b84a-b36f8beac5f3" providerId="ADAL" clId="{40695BED-C83E-804C-B5D4-BA382369755C}" dt="2023-04-04T15:27:49.848" v="1680"/>
          <ac:inkMkLst>
            <pc:docMk/>
            <pc:sldMk cId="302795284" sldId="281"/>
            <ac:inkMk id="133" creationId="{CFE4168E-8685-B220-FF75-8ED910883019}"/>
          </ac:inkMkLst>
        </pc:inkChg>
        <pc:inkChg chg="add">
          <ac:chgData name="Venkatasubramanian, Mani V." userId="fbe5ce37-0145-4c31-b84a-b36f8beac5f3" providerId="ADAL" clId="{40695BED-C83E-804C-B5D4-BA382369755C}" dt="2023-04-04T15:27:45.482" v="1666"/>
          <ac:inkMkLst>
            <pc:docMk/>
            <pc:sldMk cId="302795284" sldId="281"/>
            <ac:inkMk id="134" creationId="{4E47ACD1-2EA6-170B-311E-7D9AE562EAE8}"/>
          </ac:inkMkLst>
        </pc:inkChg>
        <pc:inkChg chg="add">
          <ac:chgData name="Venkatasubramanian, Mani V." userId="fbe5ce37-0145-4c31-b84a-b36f8beac5f3" providerId="ADAL" clId="{40695BED-C83E-804C-B5D4-BA382369755C}" dt="2023-04-04T15:27:45.668" v="1667"/>
          <ac:inkMkLst>
            <pc:docMk/>
            <pc:sldMk cId="302795284" sldId="281"/>
            <ac:inkMk id="135" creationId="{BDB8872D-9A0B-7A5F-F204-E875F5A97DEA}"/>
          </ac:inkMkLst>
        </pc:inkChg>
        <pc:inkChg chg="add del">
          <ac:chgData name="Venkatasubramanian, Mani V." userId="fbe5ce37-0145-4c31-b84a-b36f8beac5f3" providerId="ADAL" clId="{40695BED-C83E-804C-B5D4-BA382369755C}" dt="2023-04-04T15:27:49.848" v="1680"/>
          <ac:inkMkLst>
            <pc:docMk/>
            <pc:sldMk cId="302795284" sldId="281"/>
            <ac:inkMk id="136" creationId="{F1EBF1AA-8646-BB94-371F-6F2CCE80E2FB}"/>
          </ac:inkMkLst>
        </pc:inkChg>
        <pc:inkChg chg="add del">
          <ac:chgData name="Venkatasubramanian, Mani V." userId="fbe5ce37-0145-4c31-b84a-b36f8beac5f3" providerId="ADAL" clId="{40695BED-C83E-804C-B5D4-BA382369755C}" dt="2023-04-04T15:27:49.848" v="1680"/>
          <ac:inkMkLst>
            <pc:docMk/>
            <pc:sldMk cId="302795284" sldId="281"/>
            <ac:inkMk id="137" creationId="{AB77EEC2-D799-72CC-8E01-31192EC71A18}"/>
          </ac:inkMkLst>
        </pc:inkChg>
        <pc:inkChg chg="add del">
          <ac:chgData name="Venkatasubramanian, Mani V." userId="fbe5ce37-0145-4c31-b84a-b36f8beac5f3" providerId="ADAL" clId="{40695BED-C83E-804C-B5D4-BA382369755C}" dt="2023-04-04T15:27:49.848" v="1680"/>
          <ac:inkMkLst>
            <pc:docMk/>
            <pc:sldMk cId="302795284" sldId="281"/>
            <ac:inkMk id="138" creationId="{70193022-CB1A-80A8-22EA-E99080F7A533}"/>
          </ac:inkMkLst>
        </pc:inkChg>
        <pc:inkChg chg="add del">
          <ac:chgData name="Venkatasubramanian, Mani V." userId="fbe5ce37-0145-4c31-b84a-b36f8beac5f3" providerId="ADAL" clId="{40695BED-C83E-804C-B5D4-BA382369755C}" dt="2023-04-04T15:27:49.848" v="1680"/>
          <ac:inkMkLst>
            <pc:docMk/>
            <pc:sldMk cId="302795284" sldId="281"/>
            <ac:inkMk id="139" creationId="{3758EF98-29B8-E6BC-82FD-814DD3BC028A}"/>
          </ac:inkMkLst>
        </pc:inkChg>
        <pc:inkChg chg="add del">
          <ac:chgData name="Venkatasubramanian, Mani V." userId="fbe5ce37-0145-4c31-b84a-b36f8beac5f3" providerId="ADAL" clId="{40695BED-C83E-804C-B5D4-BA382369755C}" dt="2023-04-04T15:27:49.848" v="1680"/>
          <ac:inkMkLst>
            <pc:docMk/>
            <pc:sldMk cId="302795284" sldId="281"/>
            <ac:inkMk id="140" creationId="{65CAF949-FA1F-BE85-254F-8C76A183B497}"/>
          </ac:inkMkLst>
        </pc:inkChg>
        <pc:inkChg chg="add del">
          <ac:chgData name="Venkatasubramanian, Mani V." userId="fbe5ce37-0145-4c31-b84a-b36f8beac5f3" providerId="ADAL" clId="{40695BED-C83E-804C-B5D4-BA382369755C}" dt="2023-04-04T15:27:49.848" v="1680"/>
          <ac:inkMkLst>
            <pc:docMk/>
            <pc:sldMk cId="302795284" sldId="281"/>
            <ac:inkMk id="141" creationId="{CED9B0AC-315E-A295-C5E3-2DA825FF9F89}"/>
          </ac:inkMkLst>
        </pc:inkChg>
        <pc:inkChg chg="add del">
          <ac:chgData name="Venkatasubramanian, Mani V." userId="fbe5ce37-0145-4c31-b84a-b36f8beac5f3" providerId="ADAL" clId="{40695BED-C83E-804C-B5D4-BA382369755C}" dt="2023-04-04T15:27:49.848" v="1680"/>
          <ac:inkMkLst>
            <pc:docMk/>
            <pc:sldMk cId="302795284" sldId="281"/>
            <ac:inkMk id="142" creationId="{5F0C3087-8D16-0ABD-75E6-AF4534F0CD02}"/>
          </ac:inkMkLst>
        </pc:inkChg>
        <pc:inkChg chg="add del">
          <ac:chgData name="Venkatasubramanian, Mani V." userId="fbe5ce37-0145-4c31-b84a-b36f8beac5f3" providerId="ADAL" clId="{40695BED-C83E-804C-B5D4-BA382369755C}" dt="2023-04-04T15:27:49.848" v="1680"/>
          <ac:inkMkLst>
            <pc:docMk/>
            <pc:sldMk cId="302795284" sldId="281"/>
            <ac:inkMk id="143" creationId="{FD25396D-82F0-D692-ED0C-9A89372DF78C}"/>
          </ac:inkMkLst>
        </pc:inkChg>
        <pc:inkChg chg="add del">
          <ac:chgData name="Venkatasubramanian, Mani V." userId="fbe5ce37-0145-4c31-b84a-b36f8beac5f3" providerId="ADAL" clId="{40695BED-C83E-804C-B5D4-BA382369755C}" dt="2023-04-04T15:27:49.848" v="1680"/>
          <ac:inkMkLst>
            <pc:docMk/>
            <pc:sldMk cId="302795284" sldId="281"/>
            <ac:inkMk id="144" creationId="{DC5ECD6F-62D6-D34B-B806-3829BDF86766}"/>
          </ac:inkMkLst>
        </pc:inkChg>
        <pc:inkChg chg="add del">
          <ac:chgData name="Venkatasubramanian, Mani V." userId="fbe5ce37-0145-4c31-b84a-b36f8beac5f3" providerId="ADAL" clId="{40695BED-C83E-804C-B5D4-BA382369755C}" dt="2023-04-04T15:27:49.848" v="1680"/>
          <ac:inkMkLst>
            <pc:docMk/>
            <pc:sldMk cId="302795284" sldId="281"/>
            <ac:inkMk id="145" creationId="{2117C8EB-773A-EE07-4919-9D0E708E1DCC}"/>
          </ac:inkMkLst>
        </pc:inkChg>
        <pc:inkChg chg="add del">
          <ac:chgData name="Venkatasubramanian, Mani V." userId="fbe5ce37-0145-4c31-b84a-b36f8beac5f3" providerId="ADAL" clId="{40695BED-C83E-804C-B5D4-BA382369755C}" dt="2023-04-04T15:27:49.848" v="1680"/>
          <ac:inkMkLst>
            <pc:docMk/>
            <pc:sldMk cId="302795284" sldId="281"/>
            <ac:inkMk id="146" creationId="{4F987EAA-7274-343E-4DC1-A441398D4499}"/>
          </ac:inkMkLst>
        </pc:inkChg>
        <pc:inkChg chg="add del">
          <ac:chgData name="Venkatasubramanian, Mani V." userId="fbe5ce37-0145-4c31-b84a-b36f8beac5f3" providerId="ADAL" clId="{40695BED-C83E-804C-B5D4-BA382369755C}" dt="2023-04-04T15:27:49.848" v="1680"/>
          <ac:inkMkLst>
            <pc:docMk/>
            <pc:sldMk cId="302795284" sldId="281"/>
            <ac:inkMk id="147" creationId="{7AEC755B-F826-E8AE-2BE8-06FFD16F7F69}"/>
          </ac:inkMkLst>
        </pc:inkChg>
        <pc:inkChg chg="add reco">
          <ac:chgData name="Venkatasubramanian, Mani V." userId="fbe5ce37-0145-4c31-b84a-b36f8beac5f3" providerId="ADAL" clId="{40695BED-C83E-804C-B5D4-BA382369755C}" dt="2023-04-04T15:27:49.848" v="1680"/>
          <ac:inkMkLst>
            <pc:docMk/>
            <pc:sldMk cId="302795284" sldId="281"/>
            <ac:inkMk id="148" creationId="{79CE310C-5317-35D1-685C-0E3C164E30E2}"/>
          </ac:inkMkLst>
        </pc:inkChg>
        <pc:inkChg chg="add reco">
          <ac:chgData name="Venkatasubramanian, Mani V." userId="fbe5ce37-0145-4c31-b84a-b36f8beac5f3" providerId="ADAL" clId="{40695BED-C83E-804C-B5D4-BA382369755C}" dt="2023-04-04T15:27:49.848" v="1680"/>
          <ac:inkMkLst>
            <pc:docMk/>
            <pc:sldMk cId="302795284" sldId="281"/>
            <ac:inkMk id="149" creationId="{98841819-D237-4B90-9084-FD4E632EB4DF}"/>
          </ac:inkMkLst>
        </pc:inkChg>
        <pc:inkChg chg="add reco">
          <ac:chgData name="Venkatasubramanian, Mani V." userId="fbe5ce37-0145-4c31-b84a-b36f8beac5f3" providerId="ADAL" clId="{40695BED-C83E-804C-B5D4-BA382369755C}" dt="2023-04-04T15:27:49.848" v="1680"/>
          <ac:inkMkLst>
            <pc:docMk/>
            <pc:sldMk cId="302795284" sldId="281"/>
            <ac:inkMk id="150" creationId="{FC67E7E4-F2AB-67EE-48F1-857D4F63C26B}"/>
          </ac:inkMkLst>
        </pc:inkChg>
        <pc:inkChg chg="add reco">
          <ac:chgData name="Venkatasubramanian, Mani V." userId="fbe5ce37-0145-4c31-b84a-b36f8beac5f3" providerId="ADAL" clId="{40695BED-C83E-804C-B5D4-BA382369755C}" dt="2023-04-04T15:27:49.848" v="1680"/>
          <ac:inkMkLst>
            <pc:docMk/>
            <pc:sldMk cId="302795284" sldId="281"/>
            <ac:inkMk id="151" creationId="{01119BD0-3AA4-D845-1F83-89263AD57B1A}"/>
          </ac:inkMkLst>
        </pc:inkChg>
        <pc:inkChg chg="add reco">
          <ac:chgData name="Venkatasubramanian, Mani V." userId="fbe5ce37-0145-4c31-b84a-b36f8beac5f3" providerId="ADAL" clId="{40695BED-C83E-804C-B5D4-BA382369755C}" dt="2023-04-04T15:27:49.848" v="1680"/>
          <ac:inkMkLst>
            <pc:docMk/>
            <pc:sldMk cId="302795284" sldId="281"/>
            <ac:inkMk id="152" creationId="{04D8203F-EFB7-7B06-8D69-7D4EC43993C8}"/>
          </ac:inkMkLst>
        </pc:inkChg>
        <pc:inkChg chg="add del">
          <ac:chgData name="Venkatasubramanian, Mani V." userId="fbe5ce37-0145-4c31-b84a-b36f8beac5f3" providerId="ADAL" clId="{40695BED-C83E-804C-B5D4-BA382369755C}" dt="2023-04-04T15:28:05.899" v="1706"/>
          <ac:inkMkLst>
            <pc:docMk/>
            <pc:sldMk cId="302795284" sldId="281"/>
            <ac:inkMk id="153" creationId="{3AC5A6FE-4B77-EB39-829C-CE9501B1BE5D}"/>
          </ac:inkMkLst>
        </pc:inkChg>
        <pc:inkChg chg="add del">
          <ac:chgData name="Venkatasubramanian, Mani V." userId="fbe5ce37-0145-4c31-b84a-b36f8beac5f3" providerId="ADAL" clId="{40695BED-C83E-804C-B5D4-BA382369755C}" dt="2023-04-04T15:28:05.899" v="1706"/>
          <ac:inkMkLst>
            <pc:docMk/>
            <pc:sldMk cId="302795284" sldId="281"/>
            <ac:inkMk id="154" creationId="{370C0107-8A9C-95B2-DD81-2A3F5D61543A}"/>
          </ac:inkMkLst>
        </pc:inkChg>
        <pc:inkChg chg="add del">
          <ac:chgData name="Venkatasubramanian, Mani V." userId="fbe5ce37-0145-4c31-b84a-b36f8beac5f3" providerId="ADAL" clId="{40695BED-C83E-804C-B5D4-BA382369755C}" dt="2023-04-04T15:28:05.899" v="1706"/>
          <ac:inkMkLst>
            <pc:docMk/>
            <pc:sldMk cId="302795284" sldId="281"/>
            <ac:inkMk id="155" creationId="{87FF999B-6DA8-F1D8-A414-B79642017EB1}"/>
          </ac:inkMkLst>
        </pc:inkChg>
        <pc:inkChg chg="add del">
          <ac:chgData name="Venkatasubramanian, Mani V." userId="fbe5ce37-0145-4c31-b84a-b36f8beac5f3" providerId="ADAL" clId="{40695BED-C83E-804C-B5D4-BA382369755C}" dt="2023-04-04T15:28:05.899" v="1706"/>
          <ac:inkMkLst>
            <pc:docMk/>
            <pc:sldMk cId="302795284" sldId="281"/>
            <ac:inkMk id="156" creationId="{818A7197-528E-B474-9CA3-3BBA093BD47B}"/>
          </ac:inkMkLst>
        </pc:inkChg>
        <pc:inkChg chg="add del">
          <ac:chgData name="Venkatasubramanian, Mani V." userId="fbe5ce37-0145-4c31-b84a-b36f8beac5f3" providerId="ADAL" clId="{40695BED-C83E-804C-B5D4-BA382369755C}" dt="2023-04-04T15:28:05.899" v="1706"/>
          <ac:inkMkLst>
            <pc:docMk/>
            <pc:sldMk cId="302795284" sldId="281"/>
            <ac:inkMk id="157" creationId="{26C89149-D835-704F-9FD5-4402591A1D17}"/>
          </ac:inkMkLst>
        </pc:inkChg>
        <pc:inkChg chg="add del">
          <ac:chgData name="Venkatasubramanian, Mani V." userId="fbe5ce37-0145-4c31-b84a-b36f8beac5f3" providerId="ADAL" clId="{40695BED-C83E-804C-B5D4-BA382369755C}" dt="2023-04-04T15:28:05.899" v="1706"/>
          <ac:inkMkLst>
            <pc:docMk/>
            <pc:sldMk cId="302795284" sldId="281"/>
            <ac:inkMk id="158" creationId="{3F26650C-DFFF-0AC9-B6CA-C999D33B018A}"/>
          </ac:inkMkLst>
        </pc:inkChg>
        <pc:inkChg chg="add del">
          <ac:chgData name="Venkatasubramanian, Mani V." userId="fbe5ce37-0145-4c31-b84a-b36f8beac5f3" providerId="ADAL" clId="{40695BED-C83E-804C-B5D4-BA382369755C}" dt="2023-04-04T15:28:05.899" v="1706"/>
          <ac:inkMkLst>
            <pc:docMk/>
            <pc:sldMk cId="302795284" sldId="281"/>
            <ac:inkMk id="159" creationId="{3EA6E089-679E-387B-C397-EE35DA40C049}"/>
          </ac:inkMkLst>
        </pc:inkChg>
        <pc:inkChg chg="add del">
          <ac:chgData name="Venkatasubramanian, Mani V." userId="fbe5ce37-0145-4c31-b84a-b36f8beac5f3" providerId="ADAL" clId="{40695BED-C83E-804C-B5D4-BA382369755C}" dt="2023-04-04T15:28:05.899" v="1706"/>
          <ac:inkMkLst>
            <pc:docMk/>
            <pc:sldMk cId="302795284" sldId="281"/>
            <ac:inkMk id="160" creationId="{032E3185-F303-4E50-FC2E-464A78F3E276}"/>
          </ac:inkMkLst>
        </pc:inkChg>
        <pc:inkChg chg="add del">
          <ac:chgData name="Venkatasubramanian, Mani V." userId="fbe5ce37-0145-4c31-b84a-b36f8beac5f3" providerId="ADAL" clId="{40695BED-C83E-804C-B5D4-BA382369755C}" dt="2023-04-04T15:28:05.899" v="1706"/>
          <ac:inkMkLst>
            <pc:docMk/>
            <pc:sldMk cId="302795284" sldId="281"/>
            <ac:inkMk id="161" creationId="{7E9FAD64-A7D2-9CDA-4169-5E8176DEE98E}"/>
          </ac:inkMkLst>
        </pc:inkChg>
        <pc:inkChg chg="add del">
          <ac:chgData name="Venkatasubramanian, Mani V." userId="fbe5ce37-0145-4c31-b84a-b36f8beac5f3" providerId="ADAL" clId="{40695BED-C83E-804C-B5D4-BA382369755C}" dt="2023-04-04T15:28:05.899" v="1706"/>
          <ac:inkMkLst>
            <pc:docMk/>
            <pc:sldMk cId="302795284" sldId="281"/>
            <ac:inkMk id="162" creationId="{A2EE6FAD-85E6-D2F2-B76E-FFE7195A68A2}"/>
          </ac:inkMkLst>
        </pc:inkChg>
        <pc:inkChg chg="add del">
          <ac:chgData name="Venkatasubramanian, Mani V." userId="fbe5ce37-0145-4c31-b84a-b36f8beac5f3" providerId="ADAL" clId="{40695BED-C83E-804C-B5D4-BA382369755C}" dt="2023-04-04T15:28:05.899" v="1706"/>
          <ac:inkMkLst>
            <pc:docMk/>
            <pc:sldMk cId="302795284" sldId="281"/>
            <ac:inkMk id="163" creationId="{95AA417D-1077-A8F4-C1E3-4BCDD682E935}"/>
          </ac:inkMkLst>
        </pc:inkChg>
        <pc:inkChg chg="add del">
          <ac:chgData name="Venkatasubramanian, Mani V." userId="fbe5ce37-0145-4c31-b84a-b36f8beac5f3" providerId="ADAL" clId="{40695BED-C83E-804C-B5D4-BA382369755C}" dt="2023-04-04T15:28:05.899" v="1706"/>
          <ac:inkMkLst>
            <pc:docMk/>
            <pc:sldMk cId="302795284" sldId="281"/>
            <ac:inkMk id="164" creationId="{1D2E0E45-905A-893B-AFAC-BA8B3FE292A8}"/>
          </ac:inkMkLst>
        </pc:inkChg>
        <pc:inkChg chg="add del">
          <ac:chgData name="Venkatasubramanian, Mani V." userId="fbe5ce37-0145-4c31-b84a-b36f8beac5f3" providerId="ADAL" clId="{40695BED-C83E-804C-B5D4-BA382369755C}" dt="2023-04-04T15:28:05.899" v="1706"/>
          <ac:inkMkLst>
            <pc:docMk/>
            <pc:sldMk cId="302795284" sldId="281"/>
            <ac:inkMk id="165" creationId="{161FF4A2-C185-52F3-BC3C-5B1F75424929}"/>
          </ac:inkMkLst>
        </pc:inkChg>
        <pc:inkChg chg="add del">
          <ac:chgData name="Venkatasubramanian, Mani V." userId="fbe5ce37-0145-4c31-b84a-b36f8beac5f3" providerId="ADAL" clId="{40695BED-C83E-804C-B5D4-BA382369755C}" dt="2023-04-04T15:28:05.899" v="1706"/>
          <ac:inkMkLst>
            <pc:docMk/>
            <pc:sldMk cId="302795284" sldId="281"/>
            <ac:inkMk id="166" creationId="{03DE229C-9F87-8F38-C8DC-FE31F0F5E1B7}"/>
          </ac:inkMkLst>
        </pc:inkChg>
        <pc:inkChg chg="add del">
          <ac:chgData name="Venkatasubramanian, Mani V." userId="fbe5ce37-0145-4c31-b84a-b36f8beac5f3" providerId="ADAL" clId="{40695BED-C83E-804C-B5D4-BA382369755C}" dt="2023-04-04T15:28:05.899" v="1706"/>
          <ac:inkMkLst>
            <pc:docMk/>
            <pc:sldMk cId="302795284" sldId="281"/>
            <ac:inkMk id="167" creationId="{99D29073-13BD-FFED-66BD-24BE61A251B6}"/>
          </ac:inkMkLst>
        </pc:inkChg>
        <pc:inkChg chg="add del">
          <ac:chgData name="Venkatasubramanian, Mani V." userId="fbe5ce37-0145-4c31-b84a-b36f8beac5f3" providerId="ADAL" clId="{40695BED-C83E-804C-B5D4-BA382369755C}" dt="2023-04-04T15:28:05.899" v="1706"/>
          <ac:inkMkLst>
            <pc:docMk/>
            <pc:sldMk cId="302795284" sldId="281"/>
            <ac:inkMk id="168" creationId="{52E0E5CF-DC84-2CB4-3A98-346A84850749}"/>
          </ac:inkMkLst>
        </pc:inkChg>
        <pc:inkChg chg="add del">
          <ac:chgData name="Venkatasubramanian, Mani V." userId="fbe5ce37-0145-4c31-b84a-b36f8beac5f3" providerId="ADAL" clId="{40695BED-C83E-804C-B5D4-BA382369755C}" dt="2023-04-04T15:28:05.899" v="1706"/>
          <ac:inkMkLst>
            <pc:docMk/>
            <pc:sldMk cId="302795284" sldId="281"/>
            <ac:inkMk id="169" creationId="{B12D5FB5-7F4D-2E1D-4E75-0D8BDE77AF5B}"/>
          </ac:inkMkLst>
        </pc:inkChg>
        <pc:inkChg chg="add del">
          <ac:chgData name="Venkatasubramanian, Mani V." userId="fbe5ce37-0145-4c31-b84a-b36f8beac5f3" providerId="ADAL" clId="{40695BED-C83E-804C-B5D4-BA382369755C}" dt="2023-04-04T15:28:05.899" v="1706"/>
          <ac:inkMkLst>
            <pc:docMk/>
            <pc:sldMk cId="302795284" sldId="281"/>
            <ac:inkMk id="170" creationId="{C21F0F87-E885-0E64-0DD3-D7F3D58AE9EB}"/>
          </ac:inkMkLst>
        </pc:inkChg>
        <pc:inkChg chg="add del">
          <ac:chgData name="Venkatasubramanian, Mani V." userId="fbe5ce37-0145-4c31-b84a-b36f8beac5f3" providerId="ADAL" clId="{40695BED-C83E-804C-B5D4-BA382369755C}" dt="2023-04-04T15:28:05.899" v="1706"/>
          <ac:inkMkLst>
            <pc:docMk/>
            <pc:sldMk cId="302795284" sldId="281"/>
            <ac:inkMk id="171" creationId="{09DCF261-EB32-DE05-9F3F-50723FE22552}"/>
          </ac:inkMkLst>
        </pc:inkChg>
        <pc:inkChg chg="add del">
          <ac:chgData name="Venkatasubramanian, Mani V." userId="fbe5ce37-0145-4c31-b84a-b36f8beac5f3" providerId="ADAL" clId="{40695BED-C83E-804C-B5D4-BA382369755C}" dt="2023-04-04T15:28:05.899" v="1706"/>
          <ac:inkMkLst>
            <pc:docMk/>
            <pc:sldMk cId="302795284" sldId="281"/>
            <ac:inkMk id="172" creationId="{D19A51C4-C68C-3604-1DBA-11BD561DBD51}"/>
          </ac:inkMkLst>
        </pc:inkChg>
        <pc:inkChg chg="add del">
          <ac:chgData name="Venkatasubramanian, Mani V." userId="fbe5ce37-0145-4c31-b84a-b36f8beac5f3" providerId="ADAL" clId="{40695BED-C83E-804C-B5D4-BA382369755C}" dt="2023-04-04T15:28:05.899" v="1706"/>
          <ac:inkMkLst>
            <pc:docMk/>
            <pc:sldMk cId="302795284" sldId="281"/>
            <ac:inkMk id="173" creationId="{96FF49C0-9DD7-BFA7-71EE-A7152CD3C966}"/>
          </ac:inkMkLst>
        </pc:inkChg>
        <pc:inkChg chg="add del">
          <ac:chgData name="Venkatasubramanian, Mani V." userId="fbe5ce37-0145-4c31-b84a-b36f8beac5f3" providerId="ADAL" clId="{40695BED-C83E-804C-B5D4-BA382369755C}" dt="2023-04-04T15:28:05.899" v="1706"/>
          <ac:inkMkLst>
            <pc:docMk/>
            <pc:sldMk cId="302795284" sldId="281"/>
            <ac:inkMk id="174" creationId="{FFB82018-CA4A-6ED9-0029-038DBF9CEF3B}"/>
          </ac:inkMkLst>
        </pc:inkChg>
        <pc:inkChg chg="add del">
          <ac:chgData name="Venkatasubramanian, Mani V." userId="fbe5ce37-0145-4c31-b84a-b36f8beac5f3" providerId="ADAL" clId="{40695BED-C83E-804C-B5D4-BA382369755C}" dt="2023-04-04T15:28:05.899" v="1706"/>
          <ac:inkMkLst>
            <pc:docMk/>
            <pc:sldMk cId="302795284" sldId="281"/>
            <ac:inkMk id="175" creationId="{AE5A4590-139F-B35F-B04B-AA0CFBD5E0A8}"/>
          </ac:inkMkLst>
        </pc:inkChg>
        <pc:inkChg chg="add del">
          <ac:chgData name="Venkatasubramanian, Mani V." userId="fbe5ce37-0145-4c31-b84a-b36f8beac5f3" providerId="ADAL" clId="{40695BED-C83E-804C-B5D4-BA382369755C}" dt="2023-04-04T15:28:05.899" v="1706"/>
          <ac:inkMkLst>
            <pc:docMk/>
            <pc:sldMk cId="302795284" sldId="281"/>
            <ac:inkMk id="176" creationId="{999E6C3B-7022-9E8D-5DEE-507BF6DCE2B6}"/>
          </ac:inkMkLst>
        </pc:inkChg>
        <pc:inkChg chg="add del">
          <ac:chgData name="Venkatasubramanian, Mani V." userId="fbe5ce37-0145-4c31-b84a-b36f8beac5f3" providerId="ADAL" clId="{40695BED-C83E-804C-B5D4-BA382369755C}" dt="2023-04-04T15:28:05.899" v="1706"/>
          <ac:inkMkLst>
            <pc:docMk/>
            <pc:sldMk cId="302795284" sldId="281"/>
            <ac:inkMk id="177" creationId="{160815E6-FDFA-F33A-C3D1-E489449A9F9F}"/>
          </ac:inkMkLst>
        </pc:inkChg>
        <pc:inkChg chg="add reco">
          <ac:chgData name="Venkatasubramanian, Mani V." userId="fbe5ce37-0145-4c31-b84a-b36f8beac5f3" providerId="ADAL" clId="{40695BED-C83E-804C-B5D4-BA382369755C}" dt="2023-04-04T15:28:05.899" v="1706"/>
          <ac:inkMkLst>
            <pc:docMk/>
            <pc:sldMk cId="302795284" sldId="281"/>
            <ac:inkMk id="178" creationId="{015FF857-7868-3682-F9C2-A702F2EE077C}"/>
          </ac:inkMkLst>
        </pc:inkChg>
        <pc:inkChg chg="add del">
          <ac:chgData name="Venkatasubramanian, Mani V." userId="fbe5ce37-0145-4c31-b84a-b36f8beac5f3" providerId="ADAL" clId="{40695BED-C83E-804C-B5D4-BA382369755C}" dt="2023-04-04T15:28:11.445" v="1710"/>
          <ac:inkMkLst>
            <pc:docMk/>
            <pc:sldMk cId="302795284" sldId="281"/>
            <ac:inkMk id="179" creationId="{D58A6119-69D1-B8E6-C2DD-705212BEB871}"/>
          </ac:inkMkLst>
        </pc:inkChg>
        <pc:inkChg chg="add del">
          <ac:chgData name="Venkatasubramanian, Mani V." userId="fbe5ce37-0145-4c31-b84a-b36f8beac5f3" providerId="ADAL" clId="{40695BED-C83E-804C-B5D4-BA382369755C}" dt="2023-04-04T15:28:11.445" v="1710"/>
          <ac:inkMkLst>
            <pc:docMk/>
            <pc:sldMk cId="302795284" sldId="281"/>
            <ac:inkMk id="180" creationId="{F52897C1-B279-FB88-DD7C-256F13AD36E5}"/>
          </ac:inkMkLst>
        </pc:inkChg>
        <pc:inkChg chg="add del">
          <ac:chgData name="Venkatasubramanian, Mani V." userId="fbe5ce37-0145-4c31-b84a-b36f8beac5f3" providerId="ADAL" clId="{40695BED-C83E-804C-B5D4-BA382369755C}" dt="2023-04-04T15:28:11.445" v="1710"/>
          <ac:inkMkLst>
            <pc:docMk/>
            <pc:sldMk cId="302795284" sldId="281"/>
            <ac:inkMk id="181" creationId="{7E722389-D185-3721-23F0-56B246FD1E97}"/>
          </ac:inkMkLst>
        </pc:inkChg>
        <pc:inkChg chg="add reco">
          <ac:chgData name="Venkatasubramanian, Mani V." userId="fbe5ce37-0145-4c31-b84a-b36f8beac5f3" providerId="ADAL" clId="{40695BED-C83E-804C-B5D4-BA382369755C}" dt="2023-04-04T15:28:11.445" v="1710"/>
          <ac:inkMkLst>
            <pc:docMk/>
            <pc:sldMk cId="302795284" sldId="281"/>
            <ac:inkMk id="182" creationId="{F1C2E3EF-BA37-FD7C-07F1-BC884E19681F}"/>
          </ac:inkMkLst>
        </pc:inkChg>
        <pc:inkChg chg="add">
          <ac:chgData name="Venkatasubramanian, Mani V." userId="fbe5ce37-0145-4c31-b84a-b36f8beac5f3" providerId="ADAL" clId="{40695BED-C83E-804C-B5D4-BA382369755C}" dt="2023-04-04T15:28:27.846" v="1711"/>
          <ac:inkMkLst>
            <pc:docMk/>
            <pc:sldMk cId="302795284" sldId="281"/>
            <ac:inkMk id="183" creationId="{3FE72743-1BE2-A50A-A5A8-774333B59341}"/>
          </ac:inkMkLst>
        </pc:inkChg>
        <pc:inkChg chg="add">
          <ac:chgData name="Venkatasubramanian, Mani V." userId="fbe5ce37-0145-4c31-b84a-b36f8beac5f3" providerId="ADAL" clId="{40695BED-C83E-804C-B5D4-BA382369755C}" dt="2023-04-04T15:28:27.990" v="1712"/>
          <ac:inkMkLst>
            <pc:docMk/>
            <pc:sldMk cId="302795284" sldId="281"/>
            <ac:inkMk id="184" creationId="{7A700423-A2BC-0E20-5766-BAACE19F91FB}"/>
          </ac:inkMkLst>
        </pc:inkChg>
        <pc:inkChg chg="add del">
          <ac:chgData name="Venkatasubramanian, Mani V." userId="fbe5ce37-0145-4c31-b84a-b36f8beac5f3" providerId="ADAL" clId="{40695BED-C83E-804C-B5D4-BA382369755C}" dt="2023-04-04T15:28:31.655" v="1716"/>
          <ac:inkMkLst>
            <pc:docMk/>
            <pc:sldMk cId="302795284" sldId="281"/>
            <ac:inkMk id="185" creationId="{07CD8911-EAFD-9945-C792-2AD74496D8BE}"/>
          </ac:inkMkLst>
        </pc:inkChg>
        <pc:inkChg chg="add del">
          <ac:chgData name="Venkatasubramanian, Mani V." userId="fbe5ce37-0145-4c31-b84a-b36f8beac5f3" providerId="ADAL" clId="{40695BED-C83E-804C-B5D4-BA382369755C}" dt="2023-04-04T15:28:31.655" v="1716"/>
          <ac:inkMkLst>
            <pc:docMk/>
            <pc:sldMk cId="302795284" sldId="281"/>
            <ac:inkMk id="186" creationId="{8C477A63-D61E-3A3B-2AA6-00D773914B79}"/>
          </ac:inkMkLst>
        </pc:inkChg>
        <pc:inkChg chg="add del">
          <ac:chgData name="Venkatasubramanian, Mani V." userId="fbe5ce37-0145-4c31-b84a-b36f8beac5f3" providerId="ADAL" clId="{40695BED-C83E-804C-B5D4-BA382369755C}" dt="2023-04-04T15:28:31.655" v="1716"/>
          <ac:inkMkLst>
            <pc:docMk/>
            <pc:sldMk cId="302795284" sldId="281"/>
            <ac:inkMk id="187" creationId="{6BC86EE1-EBB9-C2B1-8FE8-9B867A1D62F9}"/>
          </ac:inkMkLst>
        </pc:inkChg>
        <pc:inkChg chg="add reco">
          <ac:chgData name="Venkatasubramanian, Mani V." userId="fbe5ce37-0145-4c31-b84a-b36f8beac5f3" providerId="ADAL" clId="{40695BED-C83E-804C-B5D4-BA382369755C}" dt="2023-04-04T15:28:31.655" v="1716"/>
          <ac:inkMkLst>
            <pc:docMk/>
            <pc:sldMk cId="302795284" sldId="281"/>
            <ac:inkMk id="188" creationId="{3B5F0986-A4D4-D6A9-3776-3B6C0F5F2643}"/>
          </ac:inkMkLst>
        </pc:inkChg>
        <pc:inkChg chg="add del">
          <ac:chgData name="Venkatasubramanian, Mani V." userId="fbe5ce37-0145-4c31-b84a-b36f8beac5f3" providerId="ADAL" clId="{40695BED-C83E-804C-B5D4-BA382369755C}" dt="2023-04-04T15:28:35.095" v="1724"/>
          <ac:inkMkLst>
            <pc:docMk/>
            <pc:sldMk cId="302795284" sldId="281"/>
            <ac:inkMk id="189" creationId="{3115E541-DB83-F59A-3BAB-D002AD43FF25}"/>
          </ac:inkMkLst>
        </pc:inkChg>
        <pc:inkChg chg="add del">
          <ac:chgData name="Venkatasubramanian, Mani V." userId="fbe5ce37-0145-4c31-b84a-b36f8beac5f3" providerId="ADAL" clId="{40695BED-C83E-804C-B5D4-BA382369755C}" dt="2023-04-04T15:28:35.095" v="1724"/>
          <ac:inkMkLst>
            <pc:docMk/>
            <pc:sldMk cId="302795284" sldId="281"/>
            <ac:inkMk id="190" creationId="{4F7F67E6-E492-04C0-0FDC-70F7E6C49E7A}"/>
          </ac:inkMkLst>
        </pc:inkChg>
        <pc:inkChg chg="add del">
          <ac:chgData name="Venkatasubramanian, Mani V." userId="fbe5ce37-0145-4c31-b84a-b36f8beac5f3" providerId="ADAL" clId="{40695BED-C83E-804C-B5D4-BA382369755C}" dt="2023-04-04T15:28:35.095" v="1724"/>
          <ac:inkMkLst>
            <pc:docMk/>
            <pc:sldMk cId="302795284" sldId="281"/>
            <ac:inkMk id="191" creationId="{BEC74408-509B-7607-060C-6776F9F23811}"/>
          </ac:inkMkLst>
        </pc:inkChg>
        <pc:inkChg chg="add del">
          <ac:chgData name="Venkatasubramanian, Mani V." userId="fbe5ce37-0145-4c31-b84a-b36f8beac5f3" providerId="ADAL" clId="{40695BED-C83E-804C-B5D4-BA382369755C}" dt="2023-04-04T15:28:35.095" v="1724"/>
          <ac:inkMkLst>
            <pc:docMk/>
            <pc:sldMk cId="302795284" sldId="281"/>
            <ac:inkMk id="192" creationId="{90A9DE7D-92F3-DFF6-C42B-760AC008E39A}"/>
          </ac:inkMkLst>
        </pc:inkChg>
        <pc:inkChg chg="add del">
          <ac:chgData name="Venkatasubramanian, Mani V." userId="fbe5ce37-0145-4c31-b84a-b36f8beac5f3" providerId="ADAL" clId="{40695BED-C83E-804C-B5D4-BA382369755C}" dt="2023-04-04T15:28:35.095" v="1724"/>
          <ac:inkMkLst>
            <pc:docMk/>
            <pc:sldMk cId="302795284" sldId="281"/>
            <ac:inkMk id="193" creationId="{8A6A3A4C-E4B9-6D22-E1E2-E2DBDE432800}"/>
          </ac:inkMkLst>
        </pc:inkChg>
        <pc:inkChg chg="add del">
          <ac:chgData name="Venkatasubramanian, Mani V." userId="fbe5ce37-0145-4c31-b84a-b36f8beac5f3" providerId="ADAL" clId="{40695BED-C83E-804C-B5D4-BA382369755C}" dt="2023-04-04T15:28:35.095" v="1724"/>
          <ac:inkMkLst>
            <pc:docMk/>
            <pc:sldMk cId="302795284" sldId="281"/>
            <ac:inkMk id="194" creationId="{1FE7D1DE-A0D0-CEDB-15BC-262F74802FDA}"/>
          </ac:inkMkLst>
        </pc:inkChg>
        <pc:inkChg chg="add del">
          <ac:chgData name="Venkatasubramanian, Mani V." userId="fbe5ce37-0145-4c31-b84a-b36f8beac5f3" providerId="ADAL" clId="{40695BED-C83E-804C-B5D4-BA382369755C}" dt="2023-04-04T15:28:35.095" v="1724"/>
          <ac:inkMkLst>
            <pc:docMk/>
            <pc:sldMk cId="302795284" sldId="281"/>
            <ac:inkMk id="195" creationId="{9D581A37-A183-83C6-C7BE-D8978073658D}"/>
          </ac:inkMkLst>
        </pc:inkChg>
        <pc:inkChg chg="add reco">
          <ac:chgData name="Venkatasubramanian, Mani V." userId="fbe5ce37-0145-4c31-b84a-b36f8beac5f3" providerId="ADAL" clId="{40695BED-C83E-804C-B5D4-BA382369755C}" dt="2023-04-04T15:28:35.095" v="1724"/>
          <ac:inkMkLst>
            <pc:docMk/>
            <pc:sldMk cId="302795284" sldId="281"/>
            <ac:inkMk id="196" creationId="{7E52F780-C8F9-3993-8A02-D6469AD49ED5}"/>
          </ac:inkMkLst>
        </pc:inkChg>
        <pc:inkChg chg="add reco">
          <ac:chgData name="Venkatasubramanian, Mani V." userId="fbe5ce37-0145-4c31-b84a-b36f8beac5f3" providerId="ADAL" clId="{40695BED-C83E-804C-B5D4-BA382369755C}" dt="2023-04-04T15:28:35.095" v="1724"/>
          <ac:inkMkLst>
            <pc:docMk/>
            <pc:sldMk cId="302795284" sldId="281"/>
            <ac:inkMk id="197" creationId="{770E2885-65E6-860B-C6C7-7B9942C7A3FF}"/>
          </ac:inkMkLst>
        </pc:inkChg>
        <pc:inkChg chg="add del">
          <ac:chgData name="Venkatasubramanian, Mani V." userId="fbe5ce37-0145-4c31-b84a-b36f8beac5f3" providerId="ADAL" clId="{40695BED-C83E-804C-B5D4-BA382369755C}" dt="2023-04-04T15:28:39.385" v="1729"/>
          <ac:inkMkLst>
            <pc:docMk/>
            <pc:sldMk cId="302795284" sldId="281"/>
            <ac:inkMk id="198" creationId="{F8FF3D11-8EC2-935F-4A3D-CC8879497446}"/>
          </ac:inkMkLst>
        </pc:inkChg>
        <pc:inkChg chg="add del">
          <ac:chgData name="Venkatasubramanian, Mani V." userId="fbe5ce37-0145-4c31-b84a-b36f8beac5f3" providerId="ADAL" clId="{40695BED-C83E-804C-B5D4-BA382369755C}" dt="2023-04-04T15:28:39.385" v="1729"/>
          <ac:inkMkLst>
            <pc:docMk/>
            <pc:sldMk cId="302795284" sldId="281"/>
            <ac:inkMk id="199" creationId="{BE7D292A-5529-081D-ED87-78163AA2A7DE}"/>
          </ac:inkMkLst>
        </pc:inkChg>
        <pc:inkChg chg="add del">
          <ac:chgData name="Venkatasubramanian, Mani V." userId="fbe5ce37-0145-4c31-b84a-b36f8beac5f3" providerId="ADAL" clId="{40695BED-C83E-804C-B5D4-BA382369755C}" dt="2023-04-04T15:28:39.385" v="1729"/>
          <ac:inkMkLst>
            <pc:docMk/>
            <pc:sldMk cId="302795284" sldId="281"/>
            <ac:inkMk id="200" creationId="{83679576-C63E-1330-402D-5F9602B55F71}"/>
          </ac:inkMkLst>
        </pc:inkChg>
        <pc:inkChg chg="add del">
          <ac:chgData name="Venkatasubramanian, Mani V." userId="fbe5ce37-0145-4c31-b84a-b36f8beac5f3" providerId="ADAL" clId="{40695BED-C83E-804C-B5D4-BA382369755C}" dt="2023-04-04T15:28:39.385" v="1729"/>
          <ac:inkMkLst>
            <pc:docMk/>
            <pc:sldMk cId="302795284" sldId="281"/>
            <ac:inkMk id="201" creationId="{DB85F737-5F62-98F7-6258-4D20EC5066F5}"/>
          </ac:inkMkLst>
        </pc:inkChg>
        <pc:inkChg chg="add reco">
          <ac:chgData name="Venkatasubramanian, Mani V." userId="fbe5ce37-0145-4c31-b84a-b36f8beac5f3" providerId="ADAL" clId="{40695BED-C83E-804C-B5D4-BA382369755C}" dt="2023-04-04T15:28:39.385" v="1729"/>
          <ac:inkMkLst>
            <pc:docMk/>
            <pc:sldMk cId="302795284" sldId="281"/>
            <ac:inkMk id="202" creationId="{E98B0484-3286-BB87-9A13-ABFB998D4A1F}"/>
          </ac:inkMkLst>
        </pc:inkChg>
        <pc:inkChg chg="add reco">
          <ac:chgData name="Venkatasubramanian, Mani V." userId="fbe5ce37-0145-4c31-b84a-b36f8beac5f3" providerId="ADAL" clId="{40695BED-C83E-804C-B5D4-BA382369755C}" dt="2023-04-04T15:28:39.385" v="1729"/>
          <ac:inkMkLst>
            <pc:docMk/>
            <pc:sldMk cId="302795284" sldId="281"/>
            <ac:inkMk id="203" creationId="{B37557C8-C8B6-B366-6971-966E91B1B0F3}"/>
          </ac:inkMkLst>
        </pc:inkChg>
        <pc:inkChg chg="add del">
          <ac:chgData name="Venkatasubramanian, Mani V." userId="fbe5ce37-0145-4c31-b84a-b36f8beac5f3" providerId="ADAL" clId="{40695BED-C83E-804C-B5D4-BA382369755C}" dt="2023-04-04T15:28:44.904" v="1734"/>
          <ac:inkMkLst>
            <pc:docMk/>
            <pc:sldMk cId="302795284" sldId="281"/>
            <ac:inkMk id="204" creationId="{CEF2C2E8-2066-C845-4CE1-4100DD14FE0B}"/>
          </ac:inkMkLst>
        </pc:inkChg>
        <pc:inkChg chg="add del">
          <ac:chgData name="Venkatasubramanian, Mani V." userId="fbe5ce37-0145-4c31-b84a-b36f8beac5f3" providerId="ADAL" clId="{40695BED-C83E-804C-B5D4-BA382369755C}" dt="2023-04-04T15:28:44.904" v="1734"/>
          <ac:inkMkLst>
            <pc:docMk/>
            <pc:sldMk cId="302795284" sldId="281"/>
            <ac:inkMk id="205" creationId="{7DB75EE6-9B36-FCC8-D088-E0FE5107C7DD}"/>
          </ac:inkMkLst>
        </pc:inkChg>
        <pc:inkChg chg="add del">
          <ac:chgData name="Venkatasubramanian, Mani V." userId="fbe5ce37-0145-4c31-b84a-b36f8beac5f3" providerId="ADAL" clId="{40695BED-C83E-804C-B5D4-BA382369755C}" dt="2023-04-04T15:28:44.904" v="1734"/>
          <ac:inkMkLst>
            <pc:docMk/>
            <pc:sldMk cId="302795284" sldId="281"/>
            <ac:inkMk id="206" creationId="{EF89B332-F792-9FE6-DA5D-CE1C66E14BFE}"/>
          </ac:inkMkLst>
        </pc:inkChg>
        <pc:inkChg chg="add del">
          <ac:chgData name="Venkatasubramanian, Mani V." userId="fbe5ce37-0145-4c31-b84a-b36f8beac5f3" providerId="ADAL" clId="{40695BED-C83E-804C-B5D4-BA382369755C}" dt="2023-04-04T15:28:44.904" v="1734"/>
          <ac:inkMkLst>
            <pc:docMk/>
            <pc:sldMk cId="302795284" sldId="281"/>
            <ac:inkMk id="207" creationId="{B7B5FB60-35DA-B596-7838-30EEA1D6FC54}"/>
          </ac:inkMkLst>
        </pc:inkChg>
        <pc:inkChg chg="add reco">
          <ac:chgData name="Venkatasubramanian, Mani V." userId="fbe5ce37-0145-4c31-b84a-b36f8beac5f3" providerId="ADAL" clId="{40695BED-C83E-804C-B5D4-BA382369755C}" dt="2023-04-04T15:28:44.904" v="1734"/>
          <ac:inkMkLst>
            <pc:docMk/>
            <pc:sldMk cId="302795284" sldId="281"/>
            <ac:inkMk id="208" creationId="{72D4BE0E-DA63-14B8-7413-6DE23BD606B9}"/>
          </ac:inkMkLst>
        </pc:inkChg>
        <pc:inkChg chg="add del">
          <ac:chgData name="Venkatasubramanian, Mani V." userId="fbe5ce37-0145-4c31-b84a-b36f8beac5f3" providerId="ADAL" clId="{40695BED-C83E-804C-B5D4-BA382369755C}" dt="2023-04-04T15:28:59.240" v="1743"/>
          <ac:inkMkLst>
            <pc:docMk/>
            <pc:sldMk cId="302795284" sldId="281"/>
            <ac:inkMk id="209" creationId="{F04D8896-CE20-8A09-3F1F-87563D760209}"/>
          </ac:inkMkLst>
        </pc:inkChg>
        <pc:inkChg chg="add del">
          <ac:chgData name="Venkatasubramanian, Mani V." userId="fbe5ce37-0145-4c31-b84a-b36f8beac5f3" providerId="ADAL" clId="{40695BED-C83E-804C-B5D4-BA382369755C}" dt="2023-04-04T15:28:59.240" v="1743"/>
          <ac:inkMkLst>
            <pc:docMk/>
            <pc:sldMk cId="302795284" sldId="281"/>
            <ac:inkMk id="210" creationId="{EDB1B689-7B0E-25F9-9345-CB520BF0B7AF}"/>
          </ac:inkMkLst>
        </pc:inkChg>
        <pc:inkChg chg="add">
          <ac:chgData name="Venkatasubramanian, Mani V." userId="fbe5ce37-0145-4c31-b84a-b36f8beac5f3" providerId="ADAL" clId="{40695BED-C83E-804C-B5D4-BA382369755C}" dt="2023-04-04T15:28:56.751" v="1737"/>
          <ac:inkMkLst>
            <pc:docMk/>
            <pc:sldMk cId="302795284" sldId="281"/>
            <ac:inkMk id="211" creationId="{E8AD420D-A77B-9622-E387-FFC19F78E499}"/>
          </ac:inkMkLst>
        </pc:inkChg>
        <pc:inkChg chg="add del">
          <ac:chgData name="Venkatasubramanian, Mani V." userId="fbe5ce37-0145-4c31-b84a-b36f8beac5f3" providerId="ADAL" clId="{40695BED-C83E-804C-B5D4-BA382369755C}" dt="2023-04-04T15:28:59.240" v="1743"/>
          <ac:inkMkLst>
            <pc:docMk/>
            <pc:sldMk cId="302795284" sldId="281"/>
            <ac:inkMk id="212" creationId="{94E3DC18-4F5C-C43C-FD7C-D8829896498C}"/>
          </ac:inkMkLst>
        </pc:inkChg>
        <pc:inkChg chg="add del">
          <ac:chgData name="Venkatasubramanian, Mani V." userId="fbe5ce37-0145-4c31-b84a-b36f8beac5f3" providerId="ADAL" clId="{40695BED-C83E-804C-B5D4-BA382369755C}" dt="2023-04-04T15:28:59.240" v="1743"/>
          <ac:inkMkLst>
            <pc:docMk/>
            <pc:sldMk cId="302795284" sldId="281"/>
            <ac:inkMk id="213" creationId="{DF8C2CB5-EC28-CC90-0C8B-ED70421640B9}"/>
          </ac:inkMkLst>
        </pc:inkChg>
        <pc:inkChg chg="add del">
          <ac:chgData name="Venkatasubramanian, Mani V." userId="fbe5ce37-0145-4c31-b84a-b36f8beac5f3" providerId="ADAL" clId="{40695BED-C83E-804C-B5D4-BA382369755C}" dt="2023-04-04T15:28:59.240" v="1743"/>
          <ac:inkMkLst>
            <pc:docMk/>
            <pc:sldMk cId="302795284" sldId="281"/>
            <ac:inkMk id="214" creationId="{FDD02324-53E8-47EE-F86C-A09A5A96D52E}"/>
          </ac:inkMkLst>
        </pc:inkChg>
        <pc:inkChg chg="add del">
          <ac:chgData name="Venkatasubramanian, Mani V." userId="fbe5ce37-0145-4c31-b84a-b36f8beac5f3" providerId="ADAL" clId="{40695BED-C83E-804C-B5D4-BA382369755C}" dt="2023-04-04T15:28:59.240" v="1743"/>
          <ac:inkMkLst>
            <pc:docMk/>
            <pc:sldMk cId="302795284" sldId="281"/>
            <ac:inkMk id="215" creationId="{A1AE3AF9-2C6E-39B8-0A42-D8CC5ECAF62C}"/>
          </ac:inkMkLst>
        </pc:inkChg>
        <pc:inkChg chg="add del">
          <ac:chgData name="Venkatasubramanian, Mani V." userId="fbe5ce37-0145-4c31-b84a-b36f8beac5f3" providerId="ADAL" clId="{40695BED-C83E-804C-B5D4-BA382369755C}" dt="2023-04-04T15:28:59.240" v="1743"/>
          <ac:inkMkLst>
            <pc:docMk/>
            <pc:sldMk cId="302795284" sldId="281"/>
            <ac:inkMk id="216" creationId="{7C2B2839-9F4D-3DC7-71E6-B9A2E55DECC8}"/>
          </ac:inkMkLst>
        </pc:inkChg>
        <pc:inkChg chg="add reco">
          <ac:chgData name="Venkatasubramanian, Mani V." userId="fbe5ce37-0145-4c31-b84a-b36f8beac5f3" providerId="ADAL" clId="{40695BED-C83E-804C-B5D4-BA382369755C}" dt="2023-04-04T15:28:59.240" v="1743"/>
          <ac:inkMkLst>
            <pc:docMk/>
            <pc:sldMk cId="302795284" sldId="281"/>
            <ac:inkMk id="217" creationId="{38ED6FD6-4D31-8861-6F9D-F74CC97173E9}"/>
          </ac:inkMkLst>
        </pc:inkChg>
        <pc:inkChg chg="add del">
          <ac:chgData name="Venkatasubramanian, Mani V." userId="fbe5ce37-0145-4c31-b84a-b36f8beac5f3" providerId="ADAL" clId="{40695BED-C83E-804C-B5D4-BA382369755C}" dt="2023-04-04T15:29:02.719" v="1751"/>
          <ac:inkMkLst>
            <pc:docMk/>
            <pc:sldMk cId="302795284" sldId="281"/>
            <ac:inkMk id="218" creationId="{B8484B72-6826-7BF1-043B-7C5951E424FF}"/>
          </ac:inkMkLst>
        </pc:inkChg>
        <pc:inkChg chg="add del">
          <ac:chgData name="Venkatasubramanian, Mani V." userId="fbe5ce37-0145-4c31-b84a-b36f8beac5f3" providerId="ADAL" clId="{40695BED-C83E-804C-B5D4-BA382369755C}" dt="2023-04-04T15:29:02.719" v="1751"/>
          <ac:inkMkLst>
            <pc:docMk/>
            <pc:sldMk cId="302795284" sldId="281"/>
            <ac:inkMk id="219" creationId="{5B8BFA1C-5E3B-8D96-5A66-0A18403310C2}"/>
          </ac:inkMkLst>
        </pc:inkChg>
        <pc:inkChg chg="add del">
          <ac:chgData name="Venkatasubramanian, Mani V." userId="fbe5ce37-0145-4c31-b84a-b36f8beac5f3" providerId="ADAL" clId="{40695BED-C83E-804C-B5D4-BA382369755C}" dt="2023-04-04T15:29:02.719" v="1751"/>
          <ac:inkMkLst>
            <pc:docMk/>
            <pc:sldMk cId="302795284" sldId="281"/>
            <ac:inkMk id="220" creationId="{0AB0AB26-BC49-C3FA-1D50-F495585443E5}"/>
          </ac:inkMkLst>
        </pc:inkChg>
        <pc:inkChg chg="add del">
          <ac:chgData name="Venkatasubramanian, Mani V." userId="fbe5ce37-0145-4c31-b84a-b36f8beac5f3" providerId="ADAL" clId="{40695BED-C83E-804C-B5D4-BA382369755C}" dt="2023-04-04T15:29:02.719" v="1751"/>
          <ac:inkMkLst>
            <pc:docMk/>
            <pc:sldMk cId="302795284" sldId="281"/>
            <ac:inkMk id="221" creationId="{378AA7B2-4214-B7B0-0323-CA6574FEFE76}"/>
          </ac:inkMkLst>
        </pc:inkChg>
        <pc:inkChg chg="add del">
          <ac:chgData name="Venkatasubramanian, Mani V." userId="fbe5ce37-0145-4c31-b84a-b36f8beac5f3" providerId="ADAL" clId="{40695BED-C83E-804C-B5D4-BA382369755C}" dt="2023-04-04T15:29:02.719" v="1751"/>
          <ac:inkMkLst>
            <pc:docMk/>
            <pc:sldMk cId="302795284" sldId="281"/>
            <ac:inkMk id="222" creationId="{3FF44705-7990-CD00-FF3C-E60F9DCE2A58}"/>
          </ac:inkMkLst>
        </pc:inkChg>
        <pc:inkChg chg="add del">
          <ac:chgData name="Venkatasubramanian, Mani V." userId="fbe5ce37-0145-4c31-b84a-b36f8beac5f3" providerId="ADAL" clId="{40695BED-C83E-804C-B5D4-BA382369755C}" dt="2023-04-04T15:29:02.719" v="1751"/>
          <ac:inkMkLst>
            <pc:docMk/>
            <pc:sldMk cId="302795284" sldId="281"/>
            <ac:inkMk id="223" creationId="{2677A81F-639C-1C20-6F48-0363A5508A60}"/>
          </ac:inkMkLst>
        </pc:inkChg>
        <pc:inkChg chg="add del">
          <ac:chgData name="Venkatasubramanian, Mani V." userId="fbe5ce37-0145-4c31-b84a-b36f8beac5f3" providerId="ADAL" clId="{40695BED-C83E-804C-B5D4-BA382369755C}" dt="2023-04-04T15:29:02.719" v="1751"/>
          <ac:inkMkLst>
            <pc:docMk/>
            <pc:sldMk cId="302795284" sldId="281"/>
            <ac:inkMk id="224" creationId="{433772E8-851C-7412-452C-6725AA04D4DA}"/>
          </ac:inkMkLst>
        </pc:inkChg>
        <pc:inkChg chg="add reco">
          <ac:chgData name="Venkatasubramanian, Mani V." userId="fbe5ce37-0145-4c31-b84a-b36f8beac5f3" providerId="ADAL" clId="{40695BED-C83E-804C-B5D4-BA382369755C}" dt="2023-04-04T15:29:02.719" v="1751"/>
          <ac:inkMkLst>
            <pc:docMk/>
            <pc:sldMk cId="302795284" sldId="281"/>
            <ac:inkMk id="225" creationId="{D6702506-15B0-66AF-7348-014982A1D2A5}"/>
          </ac:inkMkLst>
        </pc:inkChg>
        <pc:inkChg chg="add del">
          <ac:chgData name="Venkatasubramanian, Mani V." userId="fbe5ce37-0145-4c31-b84a-b36f8beac5f3" providerId="ADAL" clId="{40695BED-C83E-804C-B5D4-BA382369755C}" dt="2023-04-04T15:29:14.471" v="1774"/>
          <ac:inkMkLst>
            <pc:docMk/>
            <pc:sldMk cId="302795284" sldId="281"/>
            <ac:inkMk id="226" creationId="{29902A55-91F1-389F-9BDA-1005F1C8DDBF}"/>
          </ac:inkMkLst>
        </pc:inkChg>
        <pc:inkChg chg="add del">
          <ac:chgData name="Venkatasubramanian, Mani V." userId="fbe5ce37-0145-4c31-b84a-b36f8beac5f3" providerId="ADAL" clId="{40695BED-C83E-804C-B5D4-BA382369755C}" dt="2023-04-04T15:29:14.471" v="1774"/>
          <ac:inkMkLst>
            <pc:docMk/>
            <pc:sldMk cId="302795284" sldId="281"/>
            <ac:inkMk id="227" creationId="{A7A50D4E-3FC8-E699-D027-0AED63C36FA9}"/>
          </ac:inkMkLst>
        </pc:inkChg>
        <pc:inkChg chg="add del">
          <ac:chgData name="Venkatasubramanian, Mani V." userId="fbe5ce37-0145-4c31-b84a-b36f8beac5f3" providerId="ADAL" clId="{40695BED-C83E-804C-B5D4-BA382369755C}" dt="2023-04-04T15:29:14.471" v="1774"/>
          <ac:inkMkLst>
            <pc:docMk/>
            <pc:sldMk cId="302795284" sldId="281"/>
            <ac:inkMk id="228" creationId="{6D5448A1-D24B-2ABD-0E93-CC2F333F1266}"/>
          </ac:inkMkLst>
        </pc:inkChg>
        <pc:inkChg chg="add del">
          <ac:chgData name="Venkatasubramanian, Mani V." userId="fbe5ce37-0145-4c31-b84a-b36f8beac5f3" providerId="ADAL" clId="{40695BED-C83E-804C-B5D4-BA382369755C}" dt="2023-04-04T15:29:14.471" v="1774"/>
          <ac:inkMkLst>
            <pc:docMk/>
            <pc:sldMk cId="302795284" sldId="281"/>
            <ac:inkMk id="229" creationId="{F58CAAD5-D48A-E26C-E3F8-61BF7008B171}"/>
          </ac:inkMkLst>
        </pc:inkChg>
        <pc:inkChg chg="add del">
          <ac:chgData name="Venkatasubramanian, Mani V." userId="fbe5ce37-0145-4c31-b84a-b36f8beac5f3" providerId="ADAL" clId="{40695BED-C83E-804C-B5D4-BA382369755C}" dt="2023-04-04T15:29:14.471" v="1774"/>
          <ac:inkMkLst>
            <pc:docMk/>
            <pc:sldMk cId="302795284" sldId="281"/>
            <ac:inkMk id="230" creationId="{5879CBD6-657B-01A4-961F-03E775B2F6A2}"/>
          </ac:inkMkLst>
        </pc:inkChg>
        <pc:inkChg chg="add del">
          <ac:chgData name="Venkatasubramanian, Mani V." userId="fbe5ce37-0145-4c31-b84a-b36f8beac5f3" providerId="ADAL" clId="{40695BED-C83E-804C-B5D4-BA382369755C}" dt="2023-04-04T15:29:14.471" v="1774"/>
          <ac:inkMkLst>
            <pc:docMk/>
            <pc:sldMk cId="302795284" sldId="281"/>
            <ac:inkMk id="231" creationId="{7100FDD0-A195-DAE2-3C1D-5774588B89E5}"/>
          </ac:inkMkLst>
        </pc:inkChg>
        <pc:inkChg chg="add del">
          <ac:chgData name="Venkatasubramanian, Mani V." userId="fbe5ce37-0145-4c31-b84a-b36f8beac5f3" providerId="ADAL" clId="{40695BED-C83E-804C-B5D4-BA382369755C}" dt="2023-04-04T15:29:14.471" v="1774"/>
          <ac:inkMkLst>
            <pc:docMk/>
            <pc:sldMk cId="302795284" sldId="281"/>
            <ac:inkMk id="232" creationId="{C155928C-FB18-5915-7AAF-4F839D354CF9}"/>
          </ac:inkMkLst>
        </pc:inkChg>
        <pc:inkChg chg="add del">
          <ac:chgData name="Venkatasubramanian, Mani V." userId="fbe5ce37-0145-4c31-b84a-b36f8beac5f3" providerId="ADAL" clId="{40695BED-C83E-804C-B5D4-BA382369755C}" dt="2023-04-04T15:29:14.471" v="1774"/>
          <ac:inkMkLst>
            <pc:docMk/>
            <pc:sldMk cId="302795284" sldId="281"/>
            <ac:inkMk id="233" creationId="{ACF296CB-EEF8-70A6-133E-08E491923F14}"/>
          </ac:inkMkLst>
        </pc:inkChg>
        <pc:inkChg chg="add del">
          <ac:chgData name="Venkatasubramanian, Mani V." userId="fbe5ce37-0145-4c31-b84a-b36f8beac5f3" providerId="ADAL" clId="{40695BED-C83E-804C-B5D4-BA382369755C}" dt="2023-04-04T15:29:14.471" v="1774"/>
          <ac:inkMkLst>
            <pc:docMk/>
            <pc:sldMk cId="302795284" sldId="281"/>
            <ac:inkMk id="234" creationId="{50447075-DCFF-F3C4-571C-D0C438692707}"/>
          </ac:inkMkLst>
        </pc:inkChg>
        <pc:inkChg chg="add del">
          <ac:chgData name="Venkatasubramanian, Mani V." userId="fbe5ce37-0145-4c31-b84a-b36f8beac5f3" providerId="ADAL" clId="{40695BED-C83E-804C-B5D4-BA382369755C}" dt="2023-04-04T15:29:14.471" v="1774"/>
          <ac:inkMkLst>
            <pc:docMk/>
            <pc:sldMk cId="302795284" sldId="281"/>
            <ac:inkMk id="235" creationId="{9ECBECC4-F751-63D9-7551-A4CBFDDCA616}"/>
          </ac:inkMkLst>
        </pc:inkChg>
        <pc:inkChg chg="add del">
          <ac:chgData name="Venkatasubramanian, Mani V." userId="fbe5ce37-0145-4c31-b84a-b36f8beac5f3" providerId="ADAL" clId="{40695BED-C83E-804C-B5D4-BA382369755C}" dt="2023-04-04T15:29:14.471" v="1774"/>
          <ac:inkMkLst>
            <pc:docMk/>
            <pc:sldMk cId="302795284" sldId="281"/>
            <ac:inkMk id="236" creationId="{AAA9ED96-4E19-C895-F926-C0D569AE6E2F}"/>
          </ac:inkMkLst>
        </pc:inkChg>
        <pc:inkChg chg="add del">
          <ac:chgData name="Venkatasubramanian, Mani V." userId="fbe5ce37-0145-4c31-b84a-b36f8beac5f3" providerId="ADAL" clId="{40695BED-C83E-804C-B5D4-BA382369755C}" dt="2023-04-04T15:29:14.471" v="1774"/>
          <ac:inkMkLst>
            <pc:docMk/>
            <pc:sldMk cId="302795284" sldId="281"/>
            <ac:inkMk id="237" creationId="{8533EA3C-B6EC-D5BF-2B13-E59078F2B349}"/>
          </ac:inkMkLst>
        </pc:inkChg>
        <pc:inkChg chg="add del">
          <ac:chgData name="Venkatasubramanian, Mani V." userId="fbe5ce37-0145-4c31-b84a-b36f8beac5f3" providerId="ADAL" clId="{40695BED-C83E-804C-B5D4-BA382369755C}" dt="2023-04-04T15:29:14.471" v="1774"/>
          <ac:inkMkLst>
            <pc:docMk/>
            <pc:sldMk cId="302795284" sldId="281"/>
            <ac:inkMk id="238" creationId="{41FC77F6-84D9-CD64-3465-50E63521E6A5}"/>
          </ac:inkMkLst>
        </pc:inkChg>
        <pc:inkChg chg="add del">
          <ac:chgData name="Venkatasubramanian, Mani V." userId="fbe5ce37-0145-4c31-b84a-b36f8beac5f3" providerId="ADAL" clId="{40695BED-C83E-804C-B5D4-BA382369755C}" dt="2023-04-04T15:29:14.471" v="1774"/>
          <ac:inkMkLst>
            <pc:docMk/>
            <pc:sldMk cId="302795284" sldId="281"/>
            <ac:inkMk id="239" creationId="{2EAC8048-C9AA-6EF7-648F-E32C66AE1626}"/>
          </ac:inkMkLst>
        </pc:inkChg>
        <pc:inkChg chg="add del">
          <ac:chgData name="Venkatasubramanian, Mani V." userId="fbe5ce37-0145-4c31-b84a-b36f8beac5f3" providerId="ADAL" clId="{40695BED-C83E-804C-B5D4-BA382369755C}" dt="2023-04-04T15:29:14.471" v="1774"/>
          <ac:inkMkLst>
            <pc:docMk/>
            <pc:sldMk cId="302795284" sldId="281"/>
            <ac:inkMk id="240" creationId="{0952C60C-B601-C123-A75E-A4CB877199A9}"/>
          </ac:inkMkLst>
        </pc:inkChg>
        <pc:inkChg chg="add del">
          <ac:chgData name="Venkatasubramanian, Mani V." userId="fbe5ce37-0145-4c31-b84a-b36f8beac5f3" providerId="ADAL" clId="{40695BED-C83E-804C-B5D4-BA382369755C}" dt="2023-04-04T15:29:14.471" v="1774"/>
          <ac:inkMkLst>
            <pc:docMk/>
            <pc:sldMk cId="302795284" sldId="281"/>
            <ac:inkMk id="241" creationId="{BB9CE4AE-DCC7-A1C9-5489-E087975C5779}"/>
          </ac:inkMkLst>
        </pc:inkChg>
        <pc:inkChg chg="add del">
          <ac:chgData name="Venkatasubramanian, Mani V." userId="fbe5ce37-0145-4c31-b84a-b36f8beac5f3" providerId="ADAL" clId="{40695BED-C83E-804C-B5D4-BA382369755C}" dt="2023-04-04T15:29:14.471" v="1774"/>
          <ac:inkMkLst>
            <pc:docMk/>
            <pc:sldMk cId="302795284" sldId="281"/>
            <ac:inkMk id="242" creationId="{27E5AD51-7B46-DB00-C8DD-D25D7196D21A}"/>
          </ac:inkMkLst>
        </pc:inkChg>
        <pc:inkChg chg="add del">
          <ac:chgData name="Venkatasubramanian, Mani V." userId="fbe5ce37-0145-4c31-b84a-b36f8beac5f3" providerId="ADAL" clId="{40695BED-C83E-804C-B5D4-BA382369755C}" dt="2023-04-04T15:29:14.471" v="1774"/>
          <ac:inkMkLst>
            <pc:docMk/>
            <pc:sldMk cId="302795284" sldId="281"/>
            <ac:inkMk id="243" creationId="{523E13BC-346C-4C17-B69A-844DD7CED779}"/>
          </ac:inkMkLst>
        </pc:inkChg>
        <pc:inkChg chg="add del">
          <ac:chgData name="Venkatasubramanian, Mani V." userId="fbe5ce37-0145-4c31-b84a-b36f8beac5f3" providerId="ADAL" clId="{40695BED-C83E-804C-B5D4-BA382369755C}" dt="2023-04-04T15:29:14.471" v="1774"/>
          <ac:inkMkLst>
            <pc:docMk/>
            <pc:sldMk cId="302795284" sldId="281"/>
            <ac:inkMk id="244" creationId="{A0B03F68-B156-B80F-0CE8-244B1188C649}"/>
          </ac:inkMkLst>
        </pc:inkChg>
        <pc:inkChg chg="add del">
          <ac:chgData name="Venkatasubramanian, Mani V." userId="fbe5ce37-0145-4c31-b84a-b36f8beac5f3" providerId="ADAL" clId="{40695BED-C83E-804C-B5D4-BA382369755C}" dt="2023-04-04T15:29:14.471" v="1774"/>
          <ac:inkMkLst>
            <pc:docMk/>
            <pc:sldMk cId="302795284" sldId="281"/>
            <ac:inkMk id="245" creationId="{C5D8B46E-7F5D-AD28-67B6-216FE792C0F2}"/>
          </ac:inkMkLst>
        </pc:inkChg>
        <pc:inkChg chg="add del">
          <ac:chgData name="Venkatasubramanian, Mani V." userId="fbe5ce37-0145-4c31-b84a-b36f8beac5f3" providerId="ADAL" clId="{40695BED-C83E-804C-B5D4-BA382369755C}" dt="2023-04-04T15:29:14.471" v="1774"/>
          <ac:inkMkLst>
            <pc:docMk/>
            <pc:sldMk cId="302795284" sldId="281"/>
            <ac:inkMk id="246" creationId="{9CB46A57-BCA0-8BF8-F87C-40CDD1F2A23C}"/>
          </ac:inkMkLst>
        </pc:inkChg>
        <pc:inkChg chg="add del">
          <ac:chgData name="Venkatasubramanian, Mani V." userId="fbe5ce37-0145-4c31-b84a-b36f8beac5f3" providerId="ADAL" clId="{40695BED-C83E-804C-B5D4-BA382369755C}" dt="2023-04-04T15:29:14.471" v="1774"/>
          <ac:inkMkLst>
            <pc:docMk/>
            <pc:sldMk cId="302795284" sldId="281"/>
            <ac:inkMk id="247" creationId="{B9743E9E-FEFC-CBE8-8AD9-AF482C4DBB02}"/>
          </ac:inkMkLst>
        </pc:inkChg>
        <pc:inkChg chg="add reco">
          <ac:chgData name="Venkatasubramanian, Mani V." userId="fbe5ce37-0145-4c31-b84a-b36f8beac5f3" providerId="ADAL" clId="{40695BED-C83E-804C-B5D4-BA382369755C}" dt="2023-04-04T15:29:14.471" v="1774"/>
          <ac:inkMkLst>
            <pc:docMk/>
            <pc:sldMk cId="302795284" sldId="281"/>
            <ac:inkMk id="248" creationId="{4B54AE78-B9AC-99D0-55C2-4A37033BD6D9}"/>
          </ac:inkMkLst>
        </pc:inkChg>
        <pc:inkChg chg="add del">
          <ac:chgData name="Venkatasubramanian, Mani V." userId="fbe5ce37-0145-4c31-b84a-b36f8beac5f3" providerId="ADAL" clId="{40695BED-C83E-804C-B5D4-BA382369755C}" dt="2023-04-04T15:29:18.732" v="1781"/>
          <ac:inkMkLst>
            <pc:docMk/>
            <pc:sldMk cId="302795284" sldId="281"/>
            <ac:inkMk id="249" creationId="{8D7C2DF9-24BE-3646-C0AD-7CC8AE52580B}"/>
          </ac:inkMkLst>
        </pc:inkChg>
        <pc:inkChg chg="add del">
          <ac:chgData name="Venkatasubramanian, Mani V." userId="fbe5ce37-0145-4c31-b84a-b36f8beac5f3" providerId="ADAL" clId="{40695BED-C83E-804C-B5D4-BA382369755C}" dt="2023-04-04T15:29:18.732" v="1781"/>
          <ac:inkMkLst>
            <pc:docMk/>
            <pc:sldMk cId="302795284" sldId="281"/>
            <ac:inkMk id="250" creationId="{82DC26CE-85A4-C96B-F92F-5BF995CD628A}"/>
          </ac:inkMkLst>
        </pc:inkChg>
        <pc:inkChg chg="add del">
          <ac:chgData name="Venkatasubramanian, Mani V." userId="fbe5ce37-0145-4c31-b84a-b36f8beac5f3" providerId="ADAL" clId="{40695BED-C83E-804C-B5D4-BA382369755C}" dt="2023-04-04T15:29:18.732" v="1781"/>
          <ac:inkMkLst>
            <pc:docMk/>
            <pc:sldMk cId="302795284" sldId="281"/>
            <ac:inkMk id="251" creationId="{3BBB131D-6303-F5F4-F689-2F3B1A7B1971}"/>
          </ac:inkMkLst>
        </pc:inkChg>
        <pc:inkChg chg="add">
          <ac:chgData name="Venkatasubramanian, Mani V." userId="fbe5ce37-0145-4c31-b84a-b36f8beac5f3" providerId="ADAL" clId="{40695BED-C83E-804C-B5D4-BA382369755C}" dt="2023-04-04T15:29:17.447" v="1778"/>
          <ac:inkMkLst>
            <pc:docMk/>
            <pc:sldMk cId="302795284" sldId="281"/>
            <ac:inkMk id="252" creationId="{447B2900-A55F-AAD2-CBFF-6C6525E64A75}"/>
          </ac:inkMkLst>
        </pc:inkChg>
        <pc:inkChg chg="add del">
          <ac:chgData name="Venkatasubramanian, Mani V." userId="fbe5ce37-0145-4c31-b84a-b36f8beac5f3" providerId="ADAL" clId="{40695BED-C83E-804C-B5D4-BA382369755C}" dt="2023-04-04T15:29:18.732" v="1781"/>
          <ac:inkMkLst>
            <pc:docMk/>
            <pc:sldMk cId="302795284" sldId="281"/>
            <ac:inkMk id="253" creationId="{7CB9039E-87B6-5AB0-0236-8FCE95B99DBB}"/>
          </ac:inkMkLst>
        </pc:inkChg>
        <pc:inkChg chg="add del">
          <ac:chgData name="Venkatasubramanian, Mani V." userId="fbe5ce37-0145-4c31-b84a-b36f8beac5f3" providerId="ADAL" clId="{40695BED-C83E-804C-B5D4-BA382369755C}" dt="2023-04-04T15:29:18.732" v="1781"/>
          <ac:inkMkLst>
            <pc:docMk/>
            <pc:sldMk cId="302795284" sldId="281"/>
            <ac:inkMk id="254" creationId="{546BAE73-FDE8-4C66-AAE7-FF21D8DB4009}"/>
          </ac:inkMkLst>
        </pc:inkChg>
        <pc:inkChg chg="add reco">
          <ac:chgData name="Venkatasubramanian, Mani V." userId="fbe5ce37-0145-4c31-b84a-b36f8beac5f3" providerId="ADAL" clId="{40695BED-C83E-804C-B5D4-BA382369755C}" dt="2023-04-04T15:29:18.732" v="1781"/>
          <ac:inkMkLst>
            <pc:docMk/>
            <pc:sldMk cId="302795284" sldId="281"/>
            <ac:inkMk id="255" creationId="{14C5CC97-22BD-B3A7-F022-B23D100B7472}"/>
          </ac:inkMkLst>
        </pc:inkChg>
      </pc:sldChg>
      <pc:sldChg chg="addSp delSp">
        <pc:chgData name="Venkatasubramanian, Mani V." userId="fbe5ce37-0145-4c31-b84a-b36f8beac5f3" providerId="ADAL" clId="{40695BED-C83E-804C-B5D4-BA382369755C}" dt="2023-04-04T15:42:36.228" v="2353"/>
        <pc:sldMkLst>
          <pc:docMk/>
          <pc:sldMk cId="3552601502" sldId="282"/>
        </pc:sldMkLst>
        <pc:inkChg chg="add del">
          <ac:chgData name="Venkatasubramanian, Mani V." userId="fbe5ce37-0145-4c31-b84a-b36f8beac5f3" providerId="ADAL" clId="{40695BED-C83E-804C-B5D4-BA382369755C}" dt="2023-04-04T15:30:37.028" v="1787"/>
          <ac:inkMkLst>
            <pc:docMk/>
            <pc:sldMk cId="3552601502" sldId="282"/>
            <ac:inkMk id="2" creationId="{D80BDFBA-CECD-2ADC-2CAA-DD1887CCF548}"/>
          </ac:inkMkLst>
        </pc:inkChg>
        <pc:inkChg chg="add del">
          <ac:chgData name="Venkatasubramanian, Mani V." userId="fbe5ce37-0145-4c31-b84a-b36f8beac5f3" providerId="ADAL" clId="{40695BED-C83E-804C-B5D4-BA382369755C}" dt="2023-04-04T15:30:37.028" v="1787"/>
          <ac:inkMkLst>
            <pc:docMk/>
            <pc:sldMk cId="3552601502" sldId="282"/>
            <ac:inkMk id="3" creationId="{FBEC4736-B041-317C-719F-CB2CE1EDC21F}"/>
          </ac:inkMkLst>
        </pc:inkChg>
        <pc:inkChg chg="add del">
          <ac:chgData name="Venkatasubramanian, Mani V." userId="fbe5ce37-0145-4c31-b84a-b36f8beac5f3" providerId="ADAL" clId="{40695BED-C83E-804C-B5D4-BA382369755C}" dt="2023-04-04T15:30:37.028" v="1787"/>
          <ac:inkMkLst>
            <pc:docMk/>
            <pc:sldMk cId="3552601502" sldId="282"/>
            <ac:inkMk id="4" creationId="{C8A15A24-11DB-5C4C-A28F-CFDFC0C706D1}"/>
          </ac:inkMkLst>
        </pc:inkChg>
        <pc:inkChg chg="add del">
          <ac:chgData name="Venkatasubramanian, Mani V." userId="fbe5ce37-0145-4c31-b84a-b36f8beac5f3" providerId="ADAL" clId="{40695BED-C83E-804C-B5D4-BA382369755C}" dt="2023-04-04T15:30:37.028" v="1787"/>
          <ac:inkMkLst>
            <pc:docMk/>
            <pc:sldMk cId="3552601502" sldId="282"/>
            <ac:inkMk id="5" creationId="{C8A56EAA-D5A7-7DA8-BD5A-2256295FA268}"/>
          </ac:inkMkLst>
        </pc:inkChg>
        <pc:inkChg chg="add del">
          <ac:chgData name="Venkatasubramanian, Mani V." userId="fbe5ce37-0145-4c31-b84a-b36f8beac5f3" providerId="ADAL" clId="{40695BED-C83E-804C-B5D4-BA382369755C}" dt="2023-04-04T15:30:37.028" v="1787"/>
          <ac:inkMkLst>
            <pc:docMk/>
            <pc:sldMk cId="3552601502" sldId="282"/>
            <ac:inkMk id="6" creationId="{AD311BBA-D4E6-5A9E-4062-DD2E7C8F50B8}"/>
          </ac:inkMkLst>
        </pc:inkChg>
        <pc:inkChg chg="add reco">
          <ac:chgData name="Venkatasubramanian, Mani V." userId="fbe5ce37-0145-4c31-b84a-b36f8beac5f3" providerId="ADAL" clId="{40695BED-C83E-804C-B5D4-BA382369755C}" dt="2023-04-04T15:30:37.028" v="1787"/>
          <ac:inkMkLst>
            <pc:docMk/>
            <pc:sldMk cId="3552601502" sldId="282"/>
            <ac:inkMk id="7" creationId="{2B36BCD5-4270-4FED-067B-9261E3B43C5D}"/>
          </ac:inkMkLst>
        </pc:inkChg>
        <pc:inkChg chg="add del">
          <ac:chgData name="Venkatasubramanian, Mani V." userId="fbe5ce37-0145-4c31-b84a-b36f8beac5f3" providerId="ADAL" clId="{40695BED-C83E-804C-B5D4-BA382369755C}" dt="2023-04-04T15:30:39.785" v="1795"/>
          <ac:inkMkLst>
            <pc:docMk/>
            <pc:sldMk cId="3552601502" sldId="282"/>
            <ac:inkMk id="8" creationId="{39080717-134E-A505-0B56-24DD10604993}"/>
          </ac:inkMkLst>
        </pc:inkChg>
        <pc:inkChg chg="add del">
          <ac:chgData name="Venkatasubramanian, Mani V." userId="fbe5ce37-0145-4c31-b84a-b36f8beac5f3" providerId="ADAL" clId="{40695BED-C83E-804C-B5D4-BA382369755C}" dt="2023-04-04T15:30:39.785" v="1795"/>
          <ac:inkMkLst>
            <pc:docMk/>
            <pc:sldMk cId="3552601502" sldId="282"/>
            <ac:inkMk id="9" creationId="{2B3A5DE7-07A0-CABA-772A-FC5D269A6E2A}"/>
          </ac:inkMkLst>
        </pc:inkChg>
        <pc:inkChg chg="add del">
          <ac:chgData name="Venkatasubramanian, Mani V." userId="fbe5ce37-0145-4c31-b84a-b36f8beac5f3" providerId="ADAL" clId="{40695BED-C83E-804C-B5D4-BA382369755C}" dt="2023-04-04T15:30:39.785" v="1795"/>
          <ac:inkMkLst>
            <pc:docMk/>
            <pc:sldMk cId="3552601502" sldId="282"/>
            <ac:inkMk id="10" creationId="{6186D8C8-464A-C76A-7BE1-757115D9E413}"/>
          </ac:inkMkLst>
        </pc:inkChg>
        <pc:inkChg chg="add del">
          <ac:chgData name="Venkatasubramanian, Mani V." userId="fbe5ce37-0145-4c31-b84a-b36f8beac5f3" providerId="ADAL" clId="{40695BED-C83E-804C-B5D4-BA382369755C}" dt="2023-04-04T15:30:39.785" v="1795"/>
          <ac:inkMkLst>
            <pc:docMk/>
            <pc:sldMk cId="3552601502" sldId="282"/>
            <ac:inkMk id="11" creationId="{A8EFDE06-C503-A33C-4603-0894BC6E689B}"/>
          </ac:inkMkLst>
        </pc:inkChg>
        <pc:inkChg chg="add del">
          <ac:chgData name="Venkatasubramanian, Mani V." userId="fbe5ce37-0145-4c31-b84a-b36f8beac5f3" providerId="ADAL" clId="{40695BED-C83E-804C-B5D4-BA382369755C}" dt="2023-04-04T15:30:39.785" v="1795"/>
          <ac:inkMkLst>
            <pc:docMk/>
            <pc:sldMk cId="3552601502" sldId="282"/>
            <ac:inkMk id="12" creationId="{51599E29-FF6A-4A70-0DE1-DD7680702AED}"/>
          </ac:inkMkLst>
        </pc:inkChg>
        <pc:inkChg chg="add del">
          <ac:chgData name="Venkatasubramanian, Mani V." userId="fbe5ce37-0145-4c31-b84a-b36f8beac5f3" providerId="ADAL" clId="{40695BED-C83E-804C-B5D4-BA382369755C}" dt="2023-04-04T15:30:39.785" v="1795"/>
          <ac:inkMkLst>
            <pc:docMk/>
            <pc:sldMk cId="3552601502" sldId="282"/>
            <ac:inkMk id="13" creationId="{DB08A1B8-8949-520E-BA8F-093271318721}"/>
          </ac:inkMkLst>
        </pc:inkChg>
        <pc:inkChg chg="add del">
          <ac:chgData name="Venkatasubramanian, Mani V." userId="fbe5ce37-0145-4c31-b84a-b36f8beac5f3" providerId="ADAL" clId="{40695BED-C83E-804C-B5D4-BA382369755C}" dt="2023-04-04T15:30:39.785" v="1795"/>
          <ac:inkMkLst>
            <pc:docMk/>
            <pc:sldMk cId="3552601502" sldId="282"/>
            <ac:inkMk id="14" creationId="{5B3877EE-501C-9BA4-681B-3A507CF7EF28}"/>
          </ac:inkMkLst>
        </pc:inkChg>
        <pc:inkChg chg="add reco">
          <ac:chgData name="Venkatasubramanian, Mani V." userId="fbe5ce37-0145-4c31-b84a-b36f8beac5f3" providerId="ADAL" clId="{40695BED-C83E-804C-B5D4-BA382369755C}" dt="2023-04-04T15:30:39.785" v="1795"/>
          <ac:inkMkLst>
            <pc:docMk/>
            <pc:sldMk cId="3552601502" sldId="282"/>
            <ac:inkMk id="15" creationId="{4768B5E1-436E-F597-CA76-17A60F8A3D0C}"/>
          </ac:inkMkLst>
        </pc:inkChg>
        <pc:inkChg chg="add reco">
          <ac:chgData name="Venkatasubramanian, Mani V." userId="fbe5ce37-0145-4c31-b84a-b36f8beac5f3" providerId="ADAL" clId="{40695BED-C83E-804C-B5D4-BA382369755C}" dt="2023-04-04T15:30:39.785" v="1795"/>
          <ac:inkMkLst>
            <pc:docMk/>
            <pc:sldMk cId="3552601502" sldId="282"/>
            <ac:inkMk id="16" creationId="{8AA48757-6F5C-8082-2A38-636799496F65}"/>
          </ac:inkMkLst>
        </pc:inkChg>
        <pc:inkChg chg="add del">
          <ac:chgData name="Venkatasubramanian, Mani V." userId="fbe5ce37-0145-4c31-b84a-b36f8beac5f3" providerId="ADAL" clId="{40695BED-C83E-804C-B5D4-BA382369755C}" dt="2023-04-04T15:30:47.662" v="1816"/>
          <ac:inkMkLst>
            <pc:docMk/>
            <pc:sldMk cId="3552601502" sldId="282"/>
            <ac:inkMk id="17" creationId="{858B814E-964D-67C4-C880-597C49443666}"/>
          </ac:inkMkLst>
        </pc:inkChg>
        <pc:inkChg chg="add del">
          <ac:chgData name="Venkatasubramanian, Mani V." userId="fbe5ce37-0145-4c31-b84a-b36f8beac5f3" providerId="ADAL" clId="{40695BED-C83E-804C-B5D4-BA382369755C}" dt="2023-04-04T15:30:47.662" v="1816"/>
          <ac:inkMkLst>
            <pc:docMk/>
            <pc:sldMk cId="3552601502" sldId="282"/>
            <ac:inkMk id="18" creationId="{D9660607-34AE-EE92-8F4E-6C33073D2D05}"/>
          </ac:inkMkLst>
        </pc:inkChg>
        <pc:inkChg chg="add del">
          <ac:chgData name="Venkatasubramanian, Mani V." userId="fbe5ce37-0145-4c31-b84a-b36f8beac5f3" providerId="ADAL" clId="{40695BED-C83E-804C-B5D4-BA382369755C}" dt="2023-04-04T15:30:47.662" v="1816"/>
          <ac:inkMkLst>
            <pc:docMk/>
            <pc:sldMk cId="3552601502" sldId="282"/>
            <ac:inkMk id="19" creationId="{7F88185F-B608-7A91-BFFB-FF548A1E8C5D}"/>
          </ac:inkMkLst>
        </pc:inkChg>
        <pc:inkChg chg="add del">
          <ac:chgData name="Venkatasubramanian, Mani V." userId="fbe5ce37-0145-4c31-b84a-b36f8beac5f3" providerId="ADAL" clId="{40695BED-C83E-804C-B5D4-BA382369755C}" dt="2023-04-04T15:30:47.662" v="1816"/>
          <ac:inkMkLst>
            <pc:docMk/>
            <pc:sldMk cId="3552601502" sldId="282"/>
            <ac:inkMk id="20" creationId="{73900F0F-85D6-79DF-285A-A9086E80A2B5}"/>
          </ac:inkMkLst>
        </pc:inkChg>
        <pc:inkChg chg="add del">
          <ac:chgData name="Venkatasubramanian, Mani V." userId="fbe5ce37-0145-4c31-b84a-b36f8beac5f3" providerId="ADAL" clId="{40695BED-C83E-804C-B5D4-BA382369755C}" dt="2023-04-04T15:30:47.662" v="1816"/>
          <ac:inkMkLst>
            <pc:docMk/>
            <pc:sldMk cId="3552601502" sldId="282"/>
            <ac:inkMk id="21" creationId="{F3DEFA08-89C2-D370-0532-D5595179C302}"/>
          </ac:inkMkLst>
        </pc:inkChg>
        <pc:inkChg chg="add del">
          <ac:chgData name="Venkatasubramanian, Mani V." userId="fbe5ce37-0145-4c31-b84a-b36f8beac5f3" providerId="ADAL" clId="{40695BED-C83E-804C-B5D4-BA382369755C}" dt="2023-04-04T15:30:47.662" v="1816"/>
          <ac:inkMkLst>
            <pc:docMk/>
            <pc:sldMk cId="3552601502" sldId="282"/>
            <ac:inkMk id="22" creationId="{498F88D8-ECD3-4F34-E51A-F8F5472819AF}"/>
          </ac:inkMkLst>
        </pc:inkChg>
        <pc:inkChg chg="add del">
          <ac:chgData name="Venkatasubramanian, Mani V." userId="fbe5ce37-0145-4c31-b84a-b36f8beac5f3" providerId="ADAL" clId="{40695BED-C83E-804C-B5D4-BA382369755C}" dt="2023-04-04T15:30:47.662" v="1816"/>
          <ac:inkMkLst>
            <pc:docMk/>
            <pc:sldMk cId="3552601502" sldId="282"/>
            <ac:inkMk id="23" creationId="{69C98125-09E9-5237-1FDC-D0F0CFBD6E99}"/>
          </ac:inkMkLst>
        </pc:inkChg>
        <pc:inkChg chg="add del">
          <ac:chgData name="Venkatasubramanian, Mani V." userId="fbe5ce37-0145-4c31-b84a-b36f8beac5f3" providerId="ADAL" clId="{40695BED-C83E-804C-B5D4-BA382369755C}" dt="2023-04-04T15:30:47.662" v="1816"/>
          <ac:inkMkLst>
            <pc:docMk/>
            <pc:sldMk cId="3552601502" sldId="282"/>
            <ac:inkMk id="24" creationId="{0AFD5B1D-0E69-01D6-EF03-2C8F06C79088}"/>
          </ac:inkMkLst>
        </pc:inkChg>
        <pc:inkChg chg="add del">
          <ac:chgData name="Venkatasubramanian, Mani V." userId="fbe5ce37-0145-4c31-b84a-b36f8beac5f3" providerId="ADAL" clId="{40695BED-C83E-804C-B5D4-BA382369755C}" dt="2023-04-04T15:30:47.662" v="1816"/>
          <ac:inkMkLst>
            <pc:docMk/>
            <pc:sldMk cId="3552601502" sldId="282"/>
            <ac:inkMk id="25" creationId="{742BF490-8290-BA87-E3EC-D5E7C13194F4}"/>
          </ac:inkMkLst>
        </pc:inkChg>
        <pc:inkChg chg="add del">
          <ac:chgData name="Venkatasubramanian, Mani V." userId="fbe5ce37-0145-4c31-b84a-b36f8beac5f3" providerId="ADAL" clId="{40695BED-C83E-804C-B5D4-BA382369755C}" dt="2023-04-04T15:30:47.662" v="1816"/>
          <ac:inkMkLst>
            <pc:docMk/>
            <pc:sldMk cId="3552601502" sldId="282"/>
            <ac:inkMk id="26" creationId="{7456A089-A86B-58F4-409C-2DF05CF0BC07}"/>
          </ac:inkMkLst>
        </pc:inkChg>
        <pc:inkChg chg="add del">
          <ac:chgData name="Venkatasubramanian, Mani V." userId="fbe5ce37-0145-4c31-b84a-b36f8beac5f3" providerId="ADAL" clId="{40695BED-C83E-804C-B5D4-BA382369755C}" dt="2023-04-04T15:30:47.662" v="1816"/>
          <ac:inkMkLst>
            <pc:docMk/>
            <pc:sldMk cId="3552601502" sldId="282"/>
            <ac:inkMk id="27" creationId="{F3ED78F4-88E8-6E14-5AC8-5F5E42CFBA56}"/>
          </ac:inkMkLst>
        </pc:inkChg>
        <pc:inkChg chg="add del">
          <ac:chgData name="Venkatasubramanian, Mani V." userId="fbe5ce37-0145-4c31-b84a-b36f8beac5f3" providerId="ADAL" clId="{40695BED-C83E-804C-B5D4-BA382369755C}" dt="2023-04-04T15:30:47.662" v="1816"/>
          <ac:inkMkLst>
            <pc:docMk/>
            <pc:sldMk cId="3552601502" sldId="282"/>
            <ac:inkMk id="28" creationId="{11B9A60A-7CE8-8301-DD66-6B04B600E752}"/>
          </ac:inkMkLst>
        </pc:inkChg>
        <pc:inkChg chg="add del">
          <ac:chgData name="Venkatasubramanian, Mani V." userId="fbe5ce37-0145-4c31-b84a-b36f8beac5f3" providerId="ADAL" clId="{40695BED-C83E-804C-B5D4-BA382369755C}" dt="2023-04-04T15:30:47.662" v="1816"/>
          <ac:inkMkLst>
            <pc:docMk/>
            <pc:sldMk cId="3552601502" sldId="282"/>
            <ac:inkMk id="29" creationId="{2201C656-1BD4-7719-F798-8F5CDADEEE81}"/>
          </ac:inkMkLst>
        </pc:inkChg>
        <pc:inkChg chg="add del">
          <ac:chgData name="Venkatasubramanian, Mani V." userId="fbe5ce37-0145-4c31-b84a-b36f8beac5f3" providerId="ADAL" clId="{40695BED-C83E-804C-B5D4-BA382369755C}" dt="2023-04-04T15:30:47.662" v="1816"/>
          <ac:inkMkLst>
            <pc:docMk/>
            <pc:sldMk cId="3552601502" sldId="282"/>
            <ac:inkMk id="30" creationId="{405402DB-6DBA-0A94-E70B-F8C08CE2287F}"/>
          </ac:inkMkLst>
        </pc:inkChg>
        <pc:inkChg chg="add del">
          <ac:chgData name="Venkatasubramanian, Mani V." userId="fbe5ce37-0145-4c31-b84a-b36f8beac5f3" providerId="ADAL" clId="{40695BED-C83E-804C-B5D4-BA382369755C}" dt="2023-04-04T15:30:47.662" v="1816"/>
          <ac:inkMkLst>
            <pc:docMk/>
            <pc:sldMk cId="3552601502" sldId="282"/>
            <ac:inkMk id="31" creationId="{6F49D4B6-8AA2-ADC2-33A4-7E53B0D0DC03}"/>
          </ac:inkMkLst>
        </pc:inkChg>
        <pc:inkChg chg="add del">
          <ac:chgData name="Venkatasubramanian, Mani V." userId="fbe5ce37-0145-4c31-b84a-b36f8beac5f3" providerId="ADAL" clId="{40695BED-C83E-804C-B5D4-BA382369755C}" dt="2023-04-04T15:30:47.662" v="1816"/>
          <ac:inkMkLst>
            <pc:docMk/>
            <pc:sldMk cId="3552601502" sldId="282"/>
            <ac:inkMk id="32" creationId="{F6A9E063-5C5C-7B92-37D8-3AF0546A1082}"/>
          </ac:inkMkLst>
        </pc:inkChg>
        <pc:inkChg chg="add del">
          <ac:chgData name="Venkatasubramanian, Mani V." userId="fbe5ce37-0145-4c31-b84a-b36f8beac5f3" providerId="ADAL" clId="{40695BED-C83E-804C-B5D4-BA382369755C}" dt="2023-04-04T15:30:47.662" v="1816"/>
          <ac:inkMkLst>
            <pc:docMk/>
            <pc:sldMk cId="3552601502" sldId="282"/>
            <ac:inkMk id="33" creationId="{8D0B723C-5E1A-7E72-B38B-5FF9BC39C5BA}"/>
          </ac:inkMkLst>
        </pc:inkChg>
        <pc:inkChg chg="add del">
          <ac:chgData name="Venkatasubramanian, Mani V." userId="fbe5ce37-0145-4c31-b84a-b36f8beac5f3" providerId="ADAL" clId="{40695BED-C83E-804C-B5D4-BA382369755C}" dt="2023-04-04T15:30:47.662" v="1816"/>
          <ac:inkMkLst>
            <pc:docMk/>
            <pc:sldMk cId="3552601502" sldId="282"/>
            <ac:inkMk id="34" creationId="{1913C47C-C92F-972C-8F42-05B2644FBA5A}"/>
          </ac:inkMkLst>
        </pc:inkChg>
        <pc:inkChg chg="add del">
          <ac:chgData name="Venkatasubramanian, Mani V." userId="fbe5ce37-0145-4c31-b84a-b36f8beac5f3" providerId="ADAL" clId="{40695BED-C83E-804C-B5D4-BA382369755C}" dt="2023-04-04T15:30:47.662" v="1816"/>
          <ac:inkMkLst>
            <pc:docMk/>
            <pc:sldMk cId="3552601502" sldId="282"/>
            <ac:inkMk id="35" creationId="{3B946F94-373C-5893-F973-E2B09AD242A0}"/>
          </ac:inkMkLst>
        </pc:inkChg>
        <pc:inkChg chg="add del">
          <ac:chgData name="Venkatasubramanian, Mani V." userId="fbe5ce37-0145-4c31-b84a-b36f8beac5f3" providerId="ADAL" clId="{40695BED-C83E-804C-B5D4-BA382369755C}" dt="2023-04-04T15:30:47.662" v="1816"/>
          <ac:inkMkLst>
            <pc:docMk/>
            <pc:sldMk cId="3552601502" sldId="282"/>
            <ac:inkMk id="36" creationId="{EBC208C3-87C6-E550-29BB-0205EF6C667F}"/>
          </ac:inkMkLst>
        </pc:inkChg>
        <pc:inkChg chg="add reco">
          <ac:chgData name="Venkatasubramanian, Mani V." userId="fbe5ce37-0145-4c31-b84a-b36f8beac5f3" providerId="ADAL" clId="{40695BED-C83E-804C-B5D4-BA382369755C}" dt="2023-04-04T15:30:47.662" v="1816"/>
          <ac:inkMkLst>
            <pc:docMk/>
            <pc:sldMk cId="3552601502" sldId="282"/>
            <ac:inkMk id="37" creationId="{406AEAEE-52B9-E5DA-4EF1-BA3F485FD6DF}"/>
          </ac:inkMkLst>
        </pc:inkChg>
        <pc:inkChg chg="add reco">
          <ac:chgData name="Venkatasubramanian, Mani V." userId="fbe5ce37-0145-4c31-b84a-b36f8beac5f3" providerId="ADAL" clId="{40695BED-C83E-804C-B5D4-BA382369755C}" dt="2023-04-04T15:30:47.662" v="1816"/>
          <ac:inkMkLst>
            <pc:docMk/>
            <pc:sldMk cId="3552601502" sldId="282"/>
            <ac:inkMk id="38" creationId="{45CE0E4A-BCF1-D5C8-959D-29992DF75300}"/>
          </ac:inkMkLst>
        </pc:inkChg>
        <pc:inkChg chg="add reco">
          <ac:chgData name="Venkatasubramanian, Mani V." userId="fbe5ce37-0145-4c31-b84a-b36f8beac5f3" providerId="ADAL" clId="{40695BED-C83E-804C-B5D4-BA382369755C}" dt="2023-04-04T15:30:47.662" v="1816"/>
          <ac:inkMkLst>
            <pc:docMk/>
            <pc:sldMk cId="3552601502" sldId="282"/>
            <ac:inkMk id="39" creationId="{F43BC236-626F-9844-54D6-65F328E8E2D5}"/>
          </ac:inkMkLst>
        </pc:inkChg>
        <pc:inkChg chg="add del">
          <ac:chgData name="Venkatasubramanian, Mani V." userId="fbe5ce37-0145-4c31-b84a-b36f8beac5f3" providerId="ADAL" clId="{40695BED-C83E-804C-B5D4-BA382369755C}" dt="2023-04-04T15:30:49.593" v="1822"/>
          <ac:inkMkLst>
            <pc:docMk/>
            <pc:sldMk cId="3552601502" sldId="282"/>
            <ac:inkMk id="40" creationId="{A6E4B181-2CF1-B199-2CAC-7E2D4C33DC1C}"/>
          </ac:inkMkLst>
        </pc:inkChg>
        <pc:inkChg chg="add del">
          <ac:chgData name="Venkatasubramanian, Mani V." userId="fbe5ce37-0145-4c31-b84a-b36f8beac5f3" providerId="ADAL" clId="{40695BED-C83E-804C-B5D4-BA382369755C}" dt="2023-04-04T15:30:49.593" v="1822"/>
          <ac:inkMkLst>
            <pc:docMk/>
            <pc:sldMk cId="3552601502" sldId="282"/>
            <ac:inkMk id="41" creationId="{D5ECC8D9-9866-177E-154A-2CAA2EC5E13D}"/>
          </ac:inkMkLst>
        </pc:inkChg>
        <pc:inkChg chg="add del">
          <ac:chgData name="Venkatasubramanian, Mani V." userId="fbe5ce37-0145-4c31-b84a-b36f8beac5f3" providerId="ADAL" clId="{40695BED-C83E-804C-B5D4-BA382369755C}" dt="2023-04-04T15:30:49.593" v="1822"/>
          <ac:inkMkLst>
            <pc:docMk/>
            <pc:sldMk cId="3552601502" sldId="282"/>
            <ac:inkMk id="42" creationId="{7CFF0BD1-2DC9-0EEE-A757-7EA27FFA1C90}"/>
          </ac:inkMkLst>
        </pc:inkChg>
        <pc:inkChg chg="add del">
          <ac:chgData name="Venkatasubramanian, Mani V." userId="fbe5ce37-0145-4c31-b84a-b36f8beac5f3" providerId="ADAL" clId="{40695BED-C83E-804C-B5D4-BA382369755C}" dt="2023-04-04T15:30:49.593" v="1822"/>
          <ac:inkMkLst>
            <pc:docMk/>
            <pc:sldMk cId="3552601502" sldId="282"/>
            <ac:inkMk id="43" creationId="{8D82BF8E-2474-83B9-2125-BAE7117BB421}"/>
          </ac:inkMkLst>
        </pc:inkChg>
        <pc:inkChg chg="add del">
          <ac:chgData name="Venkatasubramanian, Mani V." userId="fbe5ce37-0145-4c31-b84a-b36f8beac5f3" providerId="ADAL" clId="{40695BED-C83E-804C-B5D4-BA382369755C}" dt="2023-04-04T15:30:49.593" v="1822"/>
          <ac:inkMkLst>
            <pc:docMk/>
            <pc:sldMk cId="3552601502" sldId="282"/>
            <ac:inkMk id="44" creationId="{D6307472-DB49-0584-D541-3980A798B62B}"/>
          </ac:inkMkLst>
        </pc:inkChg>
        <pc:inkChg chg="add reco">
          <ac:chgData name="Venkatasubramanian, Mani V." userId="fbe5ce37-0145-4c31-b84a-b36f8beac5f3" providerId="ADAL" clId="{40695BED-C83E-804C-B5D4-BA382369755C}" dt="2023-04-04T15:30:49.593" v="1822"/>
          <ac:inkMkLst>
            <pc:docMk/>
            <pc:sldMk cId="3552601502" sldId="282"/>
            <ac:inkMk id="45" creationId="{02976208-A354-75E2-39EC-102692263A99}"/>
          </ac:inkMkLst>
        </pc:inkChg>
        <pc:inkChg chg="add del">
          <ac:chgData name="Venkatasubramanian, Mani V." userId="fbe5ce37-0145-4c31-b84a-b36f8beac5f3" providerId="ADAL" clId="{40695BED-C83E-804C-B5D4-BA382369755C}" dt="2023-04-04T15:30:51.826" v="1828"/>
          <ac:inkMkLst>
            <pc:docMk/>
            <pc:sldMk cId="3552601502" sldId="282"/>
            <ac:inkMk id="46" creationId="{6529C910-D401-1B39-30F4-D198DFCCBE13}"/>
          </ac:inkMkLst>
        </pc:inkChg>
        <pc:inkChg chg="add del">
          <ac:chgData name="Venkatasubramanian, Mani V." userId="fbe5ce37-0145-4c31-b84a-b36f8beac5f3" providerId="ADAL" clId="{40695BED-C83E-804C-B5D4-BA382369755C}" dt="2023-04-04T15:30:51.826" v="1828"/>
          <ac:inkMkLst>
            <pc:docMk/>
            <pc:sldMk cId="3552601502" sldId="282"/>
            <ac:inkMk id="47" creationId="{3A1233E8-6B10-DA6E-8AA8-871D55471588}"/>
          </ac:inkMkLst>
        </pc:inkChg>
        <pc:inkChg chg="add del">
          <ac:chgData name="Venkatasubramanian, Mani V." userId="fbe5ce37-0145-4c31-b84a-b36f8beac5f3" providerId="ADAL" clId="{40695BED-C83E-804C-B5D4-BA382369755C}" dt="2023-04-04T15:30:51.826" v="1828"/>
          <ac:inkMkLst>
            <pc:docMk/>
            <pc:sldMk cId="3552601502" sldId="282"/>
            <ac:inkMk id="48" creationId="{155E66BC-FF2B-A94B-31DA-741199A571A4}"/>
          </ac:inkMkLst>
        </pc:inkChg>
        <pc:inkChg chg="add del">
          <ac:chgData name="Venkatasubramanian, Mani V." userId="fbe5ce37-0145-4c31-b84a-b36f8beac5f3" providerId="ADAL" clId="{40695BED-C83E-804C-B5D4-BA382369755C}" dt="2023-04-04T15:30:51.826" v="1828"/>
          <ac:inkMkLst>
            <pc:docMk/>
            <pc:sldMk cId="3552601502" sldId="282"/>
            <ac:inkMk id="49" creationId="{998929E7-F3A5-4BD6-29C0-824109C2971B}"/>
          </ac:inkMkLst>
        </pc:inkChg>
        <pc:inkChg chg="add del">
          <ac:chgData name="Venkatasubramanian, Mani V." userId="fbe5ce37-0145-4c31-b84a-b36f8beac5f3" providerId="ADAL" clId="{40695BED-C83E-804C-B5D4-BA382369755C}" dt="2023-04-04T15:30:51.826" v="1828"/>
          <ac:inkMkLst>
            <pc:docMk/>
            <pc:sldMk cId="3552601502" sldId="282"/>
            <ac:inkMk id="50" creationId="{8A489696-8AE7-B0E8-2074-1E26559FD12C}"/>
          </ac:inkMkLst>
        </pc:inkChg>
        <pc:inkChg chg="add reco">
          <ac:chgData name="Venkatasubramanian, Mani V." userId="fbe5ce37-0145-4c31-b84a-b36f8beac5f3" providerId="ADAL" clId="{40695BED-C83E-804C-B5D4-BA382369755C}" dt="2023-04-04T15:30:51.826" v="1828"/>
          <ac:inkMkLst>
            <pc:docMk/>
            <pc:sldMk cId="3552601502" sldId="282"/>
            <ac:inkMk id="51" creationId="{35C70429-0D5D-8723-7D6B-07DC4C627672}"/>
          </ac:inkMkLst>
        </pc:inkChg>
        <pc:inkChg chg="add">
          <ac:chgData name="Venkatasubramanian, Mani V." userId="fbe5ce37-0145-4c31-b84a-b36f8beac5f3" providerId="ADAL" clId="{40695BED-C83E-804C-B5D4-BA382369755C}" dt="2023-04-04T15:30:57.247" v="1829"/>
          <ac:inkMkLst>
            <pc:docMk/>
            <pc:sldMk cId="3552601502" sldId="282"/>
            <ac:inkMk id="52" creationId="{0925176D-56BF-9D62-DAAF-81F486E00E66}"/>
          </ac:inkMkLst>
        </pc:inkChg>
        <pc:inkChg chg="add del">
          <ac:chgData name="Venkatasubramanian, Mani V." userId="fbe5ce37-0145-4c31-b84a-b36f8beac5f3" providerId="ADAL" clId="{40695BED-C83E-804C-B5D4-BA382369755C}" dt="2023-04-04T15:30:59.827" v="1835"/>
          <ac:inkMkLst>
            <pc:docMk/>
            <pc:sldMk cId="3552601502" sldId="282"/>
            <ac:inkMk id="53" creationId="{E1025E5C-296E-A00D-79F1-BD13752F63D7}"/>
          </ac:inkMkLst>
        </pc:inkChg>
        <pc:inkChg chg="add del">
          <ac:chgData name="Venkatasubramanian, Mani V." userId="fbe5ce37-0145-4c31-b84a-b36f8beac5f3" providerId="ADAL" clId="{40695BED-C83E-804C-B5D4-BA382369755C}" dt="2023-04-04T15:30:59.827" v="1835"/>
          <ac:inkMkLst>
            <pc:docMk/>
            <pc:sldMk cId="3552601502" sldId="282"/>
            <ac:inkMk id="54" creationId="{52AF4BFC-851E-2DCA-E609-7F12F7923F0A}"/>
          </ac:inkMkLst>
        </pc:inkChg>
        <pc:inkChg chg="add del">
          <ac:chgData name="Venkatasubramanian, Mani V." userId="fbe5ce37-0145-4c31-b84a-b36f8beac5f3" providerId="ADAL" clId="{40695BED-C83E-804C-B5D4-BA382369755C}" dt="2023-04-04T15:30:59.827" v="1835"/>
          <ac:inkMkLst>
            <pc:docMk/>
            <pc:sldMk cId="3552601502" sldId="282"/>
            <ac:inkMk id="55" creationId="{58AC41DF-F2DD-FC33-C8E8-643A38729BEF}"/>
          </ac:inkMkLst>
        </pc:inkChg>
        <pc:inkChg chg="add del">
          <ac:chgData name="Venkatasubramanian, Mani V." userId="fbe5ce37-0145-4c31-b84a-b36f8beac5f3" providerId="ADAL" clId="{40695BED-C83E-804C-B5D4-BA382369755C}" dt="2023-04-04T15:30:59.827" v="1835"/>
          <ac:inkMkLst>
            <pc:docMk/>
            <pc:sldMk cId="3552601502" sldId="282"/>
            <ac:inkMk id="56" creationId="{E5E0BE62-D682-6FC2-70E4-88322671E7EE}"/>
          </ac:inkMkLst>
        </pc:inkChg>
        <pc:inkChg chg="add del">
          <ac:chgData name="Venkatasubramanian, Mani V." userId="fbe5ce37-0145-4c31-b84a-b36f8beac5f3" providerId="ADAL" clId="{40695BED-C83E-804C-B5D4-BA382369755C}" dt="2023-04-04T15:30:59.827" v="1835"/>
          <ac:inkMkLst>
            <pc:docMk/>
            <pc:sldMk cId="3552601502" sldId="282"/>
            <ac:inkMk id="57" creationId="{F6C8CE36-9E34-4B29-8216-C76DD38D270B}"/>
          </ac:inkMkLst>
        </pc:inkChg>
        <pc:inkChg chg="add reco">
          <ac:chgData name="Venkatasubramanian, Mani V." userId="fbe5ce37-0145-4c31-b84a-b36f8beac5f3" providerId="ADAL" clId="{40695BED-C83E-804C-B5D4-BA382369755C}" dt="2023-04-04T15:30:59.827" v="1835"/>
          <ac:inkMkLst>
            <pc:docMk/>
            <pc:sldMk cId="3552601502" sldId="282"/>
            <ac:inkMk id="58" creationId="{A2DC376A-089C-4D8C-88A9-9027FB025673}"/>
          </ac:inkMkLst>
        </pc:inkChg>
        <pc:inkChg chg="add del">
          <ac:chgData name="Venkatasubramanian, Mani V." userId="fbe5ce37-0145-4c31-b84a-b36f8beac5f3" providerId="ADAL" clId="{40695BED-C83E-804C-B5D4-BA382369755C}" dt="2023-04-04T15:31:07.966" v="1863"/>
          <ac:inkMkLst>
            <pc:docMk/>
            <pc:sldMk cId="3552601502" sldId="282"/>
            <ac:inkMk id="59" creationId="{6BA4BFCD-B784-53CF-9B5E-CFE1648D2104}"/>
          </ac:inkMkLst>
        </pc:inkChg>
        <pc:inkChg chg="add del">
          <ac:chgData name="Venkatasubramanian, Mani V." userId="fbe5ce37-0145-4c31-b84a-b36f8beac5f3" providerId="ADAL" clId="{40695BED-C83E-804C-B5D4-BA382369755C}" dt="2023-04-04T15:31:07.966" v="1863"/>
          <ac:inkMkLst>
            <pc:docMk/>
            <pc:sldMk cId="3552601502" sldId="282"/>
            <ac:inkMk id="60" creationId="{D9A6D8FB-8365-8330-39C7-51C8AB038FAB}"/>
          </ac:inkMkLst>
        </pc:inkChg>
        <pc:inkChg chg="add del">
          <ac:chgData name="Venkatasubramanian, Mani V." userId="fbe5ce37-0145-4c31-b84a-b36f8beac5f3" providerId="ADAL" clId="{40695BED-C83E-804C-B5D4-BA382369755C}" dt="2023-04-04T15:31:07.966" v="1863"/>
          <ac:inkMkLst>
            <pc:docMk/>
            <pc:sldMk cId="3552601502" sldId="282"/>
            <ac:inkMk id="61" creationId="{8B52C38B-D926-63C4-AA0B-28BF9D16EB03}"/>
          </ac:inkMkLst>
        </pc:inkChg>
        <pc:inkChg chg="add del">
          <ac:chgData name="Venkatasubramanian, Mani V." userId="fbe5ce37-0145-4c31-b84a-b36f8beac5f3" providerId="ADAL" clId="{40695BED-C83E-804C-B5D4-BA382369755C}" dt="2023-04-04T15:31:07.966" v="1863"/>
          <ac:inkMkLst>
            <pc:docMk/>
            <pc:sldMk cId="3552601502" sldId="282"/>
            <ac:inkMk id="62" creationId="{B9D88265-4399-47B4-1DAE-97384C225F01}"/>
          </ac:inkMkLst>
        </pc:inkChg>
        <pc:inkChg chg="add del">
          <ac:chgData name="Venkatasubramanian, Mani V." userId="fbe5ce37-0145-4c31-b84a-b36f8beac5f3" providerId="ADAL" clId="{40695BED-C83E-804C-B5D4-BA382369755C}" dt="2023-04-04T15:31:07.966" v="1863"/>
          <ac:inkMkLst>
            <pc:docMk/>
            <pc:sldMk cId="3552601502" sldId="282"/>
            <ac:inkMk id="63" creationId="{FB233C96-083B-DAA8-5B3E-5B315F9FF0AD}"/>
          </ac:inkMkLst>
        </pc:inkChg>
        <pc:inkChg chg="add del">
          <ac:chgData name="Venkatasubramanian, Mani V." userId="fbe5ce37-0145-4c31-b84a-b36f8beac5f3" providerId="ADAL" clId="{40695BED-C83E-804C-B5D4-BA382369755C}" dt="2023-04-04T15:31:07.966" v="1863"/>
          <ac:inkMkLst>
            <pc:docMk/>
            <pc:sldMk cId="3552601502" sldId="282"/>
            <ac:inkMk id="64" creationId="{49FA5E75-8F21-F456-1245-2A286BFCFF54}"/>
          </ac:inkMkLst>
        </pc:inkChg>
        <pc:inkChg chg="add del">
          <ac:chgData name="Venkatasubramanian, Mani V." userId="fbe5ce37-0145-4c31-b84a-b36f8beac5f3" providerId="ADAL" clId="{40695BED-C83E-804C-B5D4-BA382369755C}" dt="2023-04-04T15:31:07.966" v="1863"/>
          <ac:inkMkLst>
            <pc:docMk/>
            <pc:sldMk cId="3552601502" sldId="282"/>
            <ac:inkMk id="65" creationId="{A0C00D32-9835-EF67-F7AC-3E880AA42211}"/>
          </ac:inkMkLst>
        </pc:inkChg>
        <pc:inkChg chg="add del">
          <ac:chgData name="Venkatasubramanian, Mani V." userId="fbe5ce37-0145-4c31-b84a-b36f8beac5f3" providerId="ADAL" clId="{40695BED-C83E-804C-B5D4-BA382369755C}" dt="2023-04-04T15:31:07.966" v="1863"/>
          <ac:inkMkLst>
            <pc:docMk/>
            <pc:sldMk cId="3552601502" sldId="282"/>
            <ac:inkMk id="66" creationId="{282E5B1A-C892-2C5B-29FB-2B1F32694208}"/>
          </ac:inkMkLst>
        </pc:inkChg>
        <pc:inkChg chg="add del">
          <ac:chgData name="Venkatasubramanian, Mani V." userId="fbe5ce37-0145-4c31-b84a-b36f8beac5f3" providerId="ADAL" clId="{40695BED-C83E-804C-B5D4-BA382369755C}" dt="2023-04-04T15:31:07.966" v="1863"/>
          <ac:inkMkLst>
            <pc:docMk/>
            <pc:sldMk cId="3552601502" sldId="282"/>
            <ac:inkMk id="67" creationId="{20D972BB-66B4-BF99-4E75-F6A9876FC2C3}"/>
          </ac:inkMkLst>
        </pc:inkChg>
        <pc:inkChg chg="add del">
          <ac:chgData name="Venkatasubramanian, Mani V." userId="fbe5ce37-0145-4c31-b84a-b36f8beac5f3" providerId="ADAL" clId="{40695BED-C83E-804C-B5D4-BA382369755C}" dt="2023-04-04T15:31:07.966" v="1863"/>
          <ac:inkMkLst>
            <pc:docMk/>
            <pc:sldMk cId="3552601502" sldId="282"/>
            <ac:inkMk id="68" creationId="{F4A38D33-FBE2-6070-4BE2-58783B39ECE0}"/>
          </ac:inkMkLst>
        </pc:inkChg>
        <pc:inkChg chg="add del">
          <ac:chgData name="Venkatasubramanian, Mani V." userId="fbe5ce37-0145-4c31-b84a-b36f8beac5f3" providerId="ADAL" clId="{40695BED-C83E-804C-B5D4-BA382369755C}" dt="2023-04-04T15:31:07.966" v="1863"/>
          <ac:inkMkLst>
            <pc:docMk/>
            <pc:sldMk cId="3552601502" sldId="282"/>
            <ac:inkMk id="69" creationId="{93329CDA-5BC9-125B-C29A-7E6D2589A0C7}"/>
          </ac:inkMkLst>
        </pc:inkChg>
        <pc:inkChg chg="add del">
          <ac:chgData name="Venkatasubramanian, Mani V." userId="fbe5ce37-0145-4c31-b84a-b36f8beac5f3" providerId="ADAL" clId="{40695BED-C83E-804C-B5D4-BA382369755C}" dt="2023-04-04T15:31:07.966" v="1863"/>
          <ac:inkMkLst>
            <pc:docMk/>
            <pc:sldMk cId="3552601502" sldId="282"/>
            <ac:inkMk id="70" creationId="{4CD86155-204F-368E-6FFD-92AA6C21875D}"/>
          </ac:inkMkLst>
        </pc:inkChg>
        <pc:inkChg chg="add del">
          <ac:chgData name="Venkatasubramanian, Mani V." userId="fbe5ce37-0145-4c31-b84a-b36f8beac5f3" providerId="ADAL" clId="{40695BED-C83E-804C-B5D4-BA382369755C}" dt="2023-04-04T15:31:07.966" v="1863"/>
          <ac:inkMkLst>
            <pc:docMk/>
            <pc:sldMk cId="3552601502" sldId="282"/>
            <ac:inkMk id="71" creationId="{531B5304-4C3A-AC87-8107-DCD8232AA0FC}"/>
          </ac:inkMkLst>
        </pc:inkChg>
        <pc:inkChg chg="add del">
          <ac:chgData name="Venkatasubramanian, Mani V." userId="fbe5ce37-0145-4c31-b84a-b36f8beac5f3" providerId="ADAL" clId="{40695BED-C83E-804C-B5D4-BA382369755C}" dt="2023-04-04T15:31:07.966" v="1863"/>
          <ac:inkMkLst>
            <pc:docMk/>
            <pc:sldMk cId="3552601502" sldId="282"/>
            <ac:inkMk id="72" creationId="{F64DB461-708E-EF6B-C7C0-FAC58D619678}"/>
          </ac:inkMkLst>
        </pc:inkChg>
        <pc:inkChg chg="add del">
          <ac:chgData name="Venkatasubramanian, Mani V." userId="fbe5ce37-0145-4c31-b84a-b36f8beac5f3" providerId="ADAL" clId="{40695BED-C83E-804C-B5D4-BA382369755C}" dt="2023-04-04T15:31:07.966" v="1863"/>
          <ac:inkMkLst>
            <pc:docMk/>
            <pc:sldMk cId="3552601502" sldId="282"/>
            <ac:inkMk id="73" creationId="{4DA4C844-EEFC-630A-C5A7-CF7FFF637CE6}"/>
          </ac:inkMkLst>
        </pc:inkChg>
        <pc:inkChg chg="add del">
          <ac:chgData name="Venkatasubramanian, Mani V." userId="fbe5ce37-0145-4c31-b84a-b36f8beac5f3" providerId="ADAL" clId="{40695BED-C83E-804C-B5D4-BA382369755C}" dt="2023-04-04T15:31:07.966" v="1863"/>
          <ac:inkMkLst>
            <pc:docMk/>
            <pc:sldMk cId="3552601502" sldId="282"/>
            <ac:inkMk id="74" creationId="{D038472D-97B4-C27C-FFE0-AA9CADF1A95E}"/>
          </ac:inkMkLst>
        </pc:inkChg>
        <pc:inkChg chg="add del">
          <ac:chgData name="Venkatasubramanian, Mani V." userId="fbe5ce37-0145-4c31-b84a-b36f8beac5f3" providerId="ADAL" clId="{40695BED-C83E-804C-B5D4-BA382369755C}" dt="2023-04-04T15:31:07.966" v="1863"/>
          <ac:inkMkLst>
            <pc:docMk/>
            <pc:sldMk cId="3552601502" sldId="282"/>
            <ac:inkMk id="75" creationId="{C10C6E33-86AF-9B5A-9A3A-63CD7141694D}"/>
          </ac:inkMkLst>
        </pc:inkChg>
        <pc:inkChg chg="add del">
          <ac:chgData name="Venkatasubramanian, Mani V." userId="fbe5ce37-0145-4c31-b84a-b36f8beac5f3" providerId="ADAL" clId="{40695BED-C83E-804C-B5D4-BA382369755C}" dt="2023-04-04T15:31:07.966" v="1863"/>
          <ac:inkMkLst>
            <pc:docMk/>
            <pc:sldMk cId="3552601502" sldId="282"/>
            <ac:inkMk id="76" creationId="{E39CA0B1-9ED8-837F-CF03-29FDD759554D}"/>
          </ac:inkMkLst>
        </pc:inkChg>
        <pc:inkChg chg="add del">
          <ac:chgData name="Venkatasubramanian, Mani V." userId="fbe5ce37-0145-4c31-b84a-b36f8beac5f3" providerId="ADAL" clId="{40695BED-C83E-804C-B5D4-BA382369755C}" dt="2023-04-04T15:31:07.966" v="1863"/>
          <ac:inkMkLst>
            <pc:docMk/>
            <pc:sldMk cId="3552601502" sldId="282"/>
            <ac:inkMk id="77" creationId="{68C51BF5-3E9D-E976-90A1-59A68DE2E3EE}"/>
          </ac:inkMkLst>
        </pc:inkChg>
        <pc:inkChg chg="add del">
          <ac:chgData name="Venkatasubramanian, Mani V." userId="fbe5ce37-0145-4c31-b84a-b36f8beac5f3" providerId="ADAL" clId="{40695BED-C83E-804C-B5D4-BA382369755C}" dt="2023-04-04T15:31:07.966" v="1863"/>
          <ac:inkMkLst>
            <pc:docMk/>
            <pc:sldMk cId="3552601502" sldId="282"/>
            <ac:inkMk id="78" creationId="{A315C3DE-95B9-5439-3EF9-87D591E6AEE7}"/>
          </ac:inkMkLst>
        </pc:inkChg>
        <pc:inkChg chg="add del">
          <ac:chgData name="Venkatasubramanian, Mani V." userId="fbe5ce37-0145-4c31-b84a-b36f8beac5f3" providerId="ADAL" clId="{40695BED-C83E-804C-B5D4-BA382369755C}" dt="2023-04-04T15:31:07.966" v="1863"/>
          <ac:inkMkLst>
            <pc:docMk/>
            <pc:sldMk cId="3552601502" sldId="282"/>
            <ac:inkMk id="79" creationId="{3D92DDEA-4EB1-A25F-E58D-D5AA19BADA59}"/>
          </ac:inkMkLst>
        </pc:inkChg>
        <pc:inkChg chg="add del">
          <ac:chgData name="Venkatasubramanian, Mani V." userId="fbe5ce37-0145-4c31-b84a-b36f8beac5f3" providerId="ADAL" clId="{40695BED-C83E-804C-B5D4-BA382369755C}" dt="2023-04-04T15:31:07.966" v="1863"/>
          <ac:inkMkLst>
            <pc:docMk/>
            <pc:sldMk cId="3552601502" sldId="282"/>
            <ac:inkMk id="80" creationId="{E7790BF5-3691-EE8E-47AE-4314D8CB778A}"/>
          </ac:inkMkLst>
        </pc:inkChg>
        <pc:inkChg chg="add del">
          <ac:chgData name="Venkatasubramanian, Mani V." userId="fbe5ce37-0145-4c31-b84a-b36f8beac5f3" providerId="ADAL" clId="{40695BED-C83E-804C-B5D4-BA382369755C}" dt="2023-04-04T15:31:07.966" v="1863"/>
          <ac:inkMkLst>
            <pc:docMk/>
            <pc:sldMk cId="3552601502" sldId="282"/>
            <ac:inkMk id="81" creationId="{8C72FF3F-6A88-0EBE-7462-0BC8C1D9C80B}"/>
          </ac:inkMkLst>
        </pc:inkChg>
        <pc:inkChg chg="add del">
          <ac:chgData name="Venkatasubramanian, Mani V." userId="fbe5ce37-0145-4c31-b84a-b36f8beac5f3" providerId="ADAL" clId="{40695BED-C83E-804C-B5D4-BA382369755C}" dt="2023-04-04T15:31:07.966" v="1863"/>
          <ac:inkMkLst>
            <pc:docMk/>
            <pc:sldMk cId="3552601502" sldId="282"/>
            <ac:inkMk id="82" creationId="{13BC028A-598C-C4C1-0DF7-5D328D0394AD}"/>
          </ac:inkMkLst>
        </pc:inkChg>
        <pc:inkChg chg="add del">
          <ac:chgData name="Venkatasubramanian, Mani V." userId="fbe5ce37-0145-4c31-b84a-b36f8beac5f3" providerId="ADAL" clId="{40695BED-C83E-804C-B5D4-BA382369755C}" dt="2023-04-04T15:31:07.966" v="1863"/>
          <ac:inkMkLst>
            <pc:docMk/>
            <pc:sldMk cId="3552601502" sldId="282"/>
            <ac:inkMk id="83" creationId="{344A351F-886D-CD2A-D6A7-D27ED25489EC}"/>
          </ac:inkMkLst>
        </pc:inkChg>
        <pc:inkChg chg="add del">
          <ac:chgData name="Venkatasubramanian, Mani V." userId="fbe5ce37-0145-4c31-b84a-b36f8beac5f3" providerId="ADAL" clId="{40695BED-C83E-804C-B5D4-BA382369755C}" dt="2023-04-04T15:31:07.966" v="1863"/>
          <ac:inkMkLst>
            <pc:docMk/>
            <pc:sldMk cId="3552601502" sldId="282"/>
            <ac:inkMk id="84" creationId="{0B2D18BE-CB83-6A66-F08F-24D1AD574C63}"/>
          </ac:inkMkLst>
        </pc:inkChg>
        <pc:inkChg chg="add del">
          <ac:chgData name="Venkatasubramanian, Mani V." userId="fbe5ce37-0145-4c31-b84a-b36f8beac5f3" providerId="ADAL" clId="{40695BED-C83E-804C-B5D4-BA382369755C}" dt="2023-04-04T15:31:07.966" v="1863"/>
          <ac:inkMkLst>
            <pc:docMk/>
            <pc:sldMk cId="3552601502" sldId="282"/>
            <ac:inkMk id="85" creationId="{11BE50AF-667A-4976-FED5-8CF910018D7B}"/>
          </ac:inkMkLst>
        </pc:inkChg>
        <pc:inkChg chg="add reco">
          <ac:chgData name="Venkatasubramanian, Mani V." userId="fbe5ce37-0145-4c31-b84a-b36f8beac5f3" providerId="ADAL" clId="{40695BED-C83E-804C-B5D4-BA382369755C}" dt="2023-04-04T15:31:07.966" v="1863"/>
          <ac:inkMkLst>
            <pc:docMk/>
            <pc:sldMk cId="3552601502" sldId="282"/>
            <ac:inkMk id="86" creationId="{E2C3CE80-CDA6-56EB-670F-606416643D0A}"/>
          </ac:inkMkLst>
        </pc:inkChg>
        <pc:inkChg chg="add reco">
          <ac:chgData name="Venkatasubramanian, Mani V." userId="fbe5ce37-0145-4c31-b84a-b36f8beac5f3" providerId="ADAL" clId="{40695BED-C83E-804C-B5D4-BA382369755C}" dt="2023-04-04T15:31:07.966" v="1863"/>
          <ac:inkMkLst>
            <pc:docMk/>
            <pc:sldMk cId="3552601502" sldId="282"/>
            <ac:inkMk id="87" creationId="{378D0BAC-37FC-8316-C0D8-8BC62E2A8192}"/>
          </ac:inkMkLst>
        </pc:inkChg>
        <pc:inkChg chg="add del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88" creationId="{958952CE-6413-5B12-342F-5CEB2A9864DF}"/>
          </ac:inkMkLst>
        </pc:inkChg>
        <pc:inkChg chg="add del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89" creationId="{1F6EFBA1-6EC5-5A96-B5B5-1244F5A36798}"/>
          </ac:inkMkLst>
        </pc:inkChg>
        <pc:inkChg chg="add del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90" creationId="{C8C87200-03C0-26F2-DFDD-87A1AFD1368C}"/>
          </ac:inkMkLst>
        </pc:inkChg>
        <pc:inkChg chg="add del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91" creationId="{14460561-24B0-E929-319A-3788C9C6FFAB}"/>
          </ac:inkMkLst>
        </pc:inkChg>
        <pc:inkChg chg="add del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92" creationId="{710E428E-CE25-82AE-FB64-8ACA19FD1DDF}"/>
          </ac:inkMkLst>
        </pc:inkChg>
        <pc:inkChg chg="add del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93" creationId="{A0326030-2401-320F-6E0A-6BFEB33729C6}"/>
          </ac:inkMkLst>
        </pc:inkChg>
        <pc:inkChg chg="add del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94" creationId="{A667153C-D0C6-DF6F-12DC-1CBAFCAD84C5}"/>
          </ac:inkMkLst>
        </pc:inkChg>
        <pc:inkChg chg="add del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95" creationId="{85F1B4F0-572A-41D0-2D76-568E311DE084}"/>
          </ac:inkMkLst>
        </pc:inkChg>
        <pc:inkChg chg="add del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96" creationId="{86FBAACA-61A4-105C-853E-30735A6020B6}"/>
          </ac:inkMkLst>
        </pc:inkChg>
        <pc:inkChg chg="add del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97" creationId="{EC078771-5F09-2985-0E50-5762A3A9EAD7}"/>
          </ac:inkMkLst>
        </pc:inkChg>
        <pc:inkChg chg="add del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98" creationId="{CA916F80-D432-DED6-BABB-B5ADE36B8993}"/>
          </ac:inkMkLst>
        </pc:inkChg>
        <pc:inkChg chg="add del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99" creationId="{38852AD0-FE39-A2BC-68ED-CD71E6FA8BFB}"/>
          </ac:inkMkLst>
        </pc:inkChg>
        <pc:inkChg chg="add del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100" creationId="{2580B4F3-8F81-B0ED-FA61-2531B3B7221B}"/>
          </ac:inkMkLst>
        </pc:inkChg>
        <pc:inkChg chg="add del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101" creationId="{E504F0A3-7874-062D-D7B2-FDA60DB5E986}"/>
          </ac:inkMkLst>
        </pc:inkChg>
        <pc:inkChg chg="add del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102" creationId="{0E1B827D-C4BD-3366-EC7C-91338D99864E}"/>
          </ac:inkMkLst>
        </pc:inkChg>
        <pc:inkChg chg="add del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103" creationId="{D68F02B5-8DDB-6D12-A4E9-FAF9D88CACEA}"/>
          </ac:inkMkLst>
        </pc:inkChg>
        <pc:inkChg chg="add del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104" creationId="{93DFC5F3-08FE-9CD4-57AF-9B12F1AAE951}"/>
          </ac:inkMkLst>
        </pc:inkChg>
        <pc:inkChg chg="add del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105" creationId="{057B9201-5936-00F6-9981-121D1BA3AABC}"/>
          </ac:inkMkLst>
        </pc:inkChg>
        <pc:inkChg chg="add del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106" creationId="{BC23AD15-711A-80C6-3C0E-D40D65FE7BF1}"/>
          </ac:inkMkLst>
        </pc:inkChg>
        <pc:inkChg chg="add del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107" creationId="{225D58D9-91CA-C9CF-0954-C9C071BC06D6}"/>
          </ac:inkMkLst>
        </pc:inkChg>
        <pc:inkChg chg="add del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108" creationId="{E5029923-DAE2-2BB3-8DDE-87B8F079F27F}"/>
          </ac:inkMkLst>
        </pc:inkChg>
        <pc:inkChg chg="add del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109" creationId="{16C77834-BB55-E043-16F1-C3102F3986ED}"/>
          </ac:inkMkLst>
        </pc:inkChg>
        <pc:inkChg chg="add del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110" creationId="{21461916-9044-D7C3-FFDE-952BDD6AC9E4}"/>
          </ac:inkMkLst>
        </pc:inkChg>
        <pc:inkChg chg="add del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111" creationId="{7F002E3B-7F68-A27C-1DB5-053F6C0B8858}"/>
          </ac:inkMkLst>
        </pc:inkChg>
        <pc:inkChg chg="add del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112" creationId="{EB6849A6-ECE8-2E53-0DBF-A8A4C83A204C}"/>
          </ac:inkMkLst>
        </pc:inkChg>
        <pc:inkChg chg="add del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113" creationId="{FAB2BDCB-F647-5107-52B4-37E44B5F7E36}"/>
          </ac:inkMkLst>
        </pc:inkChg>
        <pc:inkChg chg="add del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114" creationId="{15AC21DD-F906-9D75-1DFE-C3F25BDEC56B}"/>
          </ac:inkMkLst>
        </pc:inkChg>
        <pc:inkChg chg="add del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115" creationId="{E7421911-3A39-648C-D0F5-5604A2F4B248}"/>
          </ac:inkMkLst>
        </pc:inkChg>
        <pc:inkChg chg="add del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116" creationId="{0966B06A-9C62-50FB-C881-CA84477BA922}"/>
          </ac:inkMkLst>
        </pc:inkChg>
        <pc:inkChg chg="add del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117" creationId="{79AE0451-DE59-F066-4677-91263D60F27D}"/>
          </ac:inkMkLst>
        </pc:inkChg>
        <pc:inkChg chg="add del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118" creationId="{83DF6262-C620-F125-6D27-8377D67AD08D}"/>
          </ac:inkMkLst>
        </pc:inkChg>
        <pc:inkChg chg="add del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119" creationId="{CC03F780-8443-ACB4-CBBC-2F6EE0BD3119}"/>
          </ac:inkMkLst>
        </pc:inkChg>
        <pc:inkChg chg="add del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120" creationId="{1BEAC9B9-7CD9-4A6B-24EA-7B67BAFA6C4A}"/>
          </ac:inkMkLst>
        </pc:inkChg>
        <pc:inkChg chg="add del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121" creationId="{9881E9B1-74FB-87FF-0B62-21674BFFEF1D}"/>
          </ac:inkMkLst>
        </pc:inkChg>
        <pc:inkChg chg="add del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122" creationId="{D6EDE146-CFDB-3C81-2081-70C7F0C96CDA}"/>
          </ac:inkMkLst>
        </pc:inkChg>
        <pc:inkChg chg="add del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123" creationId="{6EB17B75-712A-4050-0CF3-6428CB83EFEB}"/>
          </ac:inkMkLst>
        </pc:inkChg>
        <pc:inkChg chg="add del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124" creationId="{2CBDC30D-978D-EF33-E366-B3A3833CE292}"/>
          </ac:inkMkLst>
        </pc:inkChg>
        <pc:inkChg chg="add del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125" creationId="{2FD58FF3-D8C1-2435-89BF-3608903FF4A3}"/>
          </ac:inkMkLst>
        </pc:inkChg>
        <pc:inkChg chg="add del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126" creationId="{DC8F0805-F22A-9755-F6AB-22C8D2C425A0}"/>
          </ac:inkMkLst>
        </pc:inkChg>
        <pc:inkChg chg="add del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127" creationId="{ECF47992-3883-04CA-8BC6-8F083E2EA609}"/>
          </ac:inkMkLst>
        </pc:inkChg>
        <pc:inkChg chg="add reco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128" creationId="{55AFE890-808E-A44A-B11F-F44B66F9BE6A}"/>
          </ac:inkMkLst>
        </pc:inkChg>
        <pc:inkChg chg="add reco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129" creationId="{8A53289F-15C4-5752-FD17-1FF0AED59364}"/>
          </ac:inkMkLst>
        </pc:inkChg>
        <pc:inkChg chg="add reco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130" creationId="{4C345DCE-14E8-D557-66B3-9A7F172F30C5}"/>
          </ac:inkMkLst>
        </pc:inkChg>
        <pc:inkChg chg="add reco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131" creationId="{B463FD2E-FE2B-E826-691E-9753A2A4489F}"/>
          </ac:inkMkLst>
        </pc:inkChg>
        <pc:inkChg chg="add reco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132" creationId="{B47FE215-D81F-22F7-550C-DA358B5738D1}"/>
          </ac:inkMkLst>
        </pc:inkChg>
        <pc:inkChg chg="add reco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133" creationId="{6F10CA82-A11F-353D-D36F-CD857BA69269}"/>
          </ac:inkMkLst>
        </pc:inkChg>
        <pc:inkChg chg="add reco">
          <ac:chgData name="Venkatasubramanian, Mani V." userId="fbe5ce37-0145-4c31-b84a-b36f8beac5f3" providerId="ADAL" clId="{40695BED-C83E-804C-B5D4-BA382369755C}" dt="2023-04-04T15:31:23.921" v="1904"/>
          <ac:inkMkLst>
            <pc:docMk/>
            <pc:sldMk cId="3552601502" sldId="282"/>
            <ac:inkMk id="134" creationId="{C614E165-9B10-E373-3BD8-8CE4E727CE98}"/>
          </ac:inkMkLst>
        </pc:inkChg>
        <pc:inkChg chg="add del">
          <ac:chgData name="Venkatasubramanian, Mani V." userId="fbe5ce37-0145-4c31-b84a-b36f8beac5f3" providerId="ADAL" clId="{40695BED-C83E-804C-B5D4-BA382369755C}" dt="2023-04-04T15:31:29.548" v="1910"/>
          <ac:inkMkLst>
            <pc:docMk/>
            <pc:sldMk cId="3552601502" sldId="282"/>
            <ac:inkMk id="135" creationId="{DA850EAB-8699-D2B1-FDE1-6276D30809DF}"/>
          </ac:inkMkLst>
        </pc:inkChg>
        <pc:inkChg chg="add del">
          <ac:chgData name="Venkatasubramanian, Mani V." userId="fbe5ce37-0145-4c31-b84a-b36f8beac5f3" providerId="ADAL" clId="{40695BED-C83E-804C-B5D4-BA382369755C}" dt="2023-04-04T15:31:29.548" v="1910"/>
          <ac:inkMkLst>
            <pc:docMk/>
            <pc:sldMk cId="3552601502" sldId="282"/>
            <ac:inkMk id="136" creationId="{9BEA8E44-690F-82C3-155E-B12BDCFF187D}"/>
          </ac:inkMkLst>
        </pc:inkChg>
        <pc:inkChg chg="add del">
          <ac:chgData name="Venkatasubramanian, Mani V." userId="fbe5ce37-0145-4c31-b84a-b36f8beac5f3" providerId="ADAL" clId="{40695BED-C83E-804C-B5D4-BA382369755C}" dt="2023-04-04T15:31:29.548" v="1910"/>
          <ac:inkMkLst>
            <pc:docMk/>
            <pc:sldMk cId="3552601502" sldId="282"/>
            <ac:inkMk id="137" creationId="{1224ED3E-4914-11C2-8A60-B284E4AA4095}"/>
          </ac:inkMkLst>
        </pc:inkChg>
        <pc:inkChg chg="add del">
          <ac:chgData name="Venkatasubramanian, Mani V." userId="fbe5ce37-0145-4c31-b84a-b36f8beac5f3" providerId="ADAL" clId="{40695BED-C83E-804C-B5D4-BA382369755C}" dt="2023-04-04T15:31:29.548" v="1910"/>
          <ac:inkMkLst>
            <pc:docMk/>
            <pc:sldMk cId="3552601502" sldId="282"/>
            <ac:inkMk id="138" creationId="{B4E874AF-0865-19A7-9F16-13B3317A1CD9}"/>
          </ac:inkMkLst>
        </pc:inkChg>
        <pc:inkChg chg="add del">
          <ac:chgData name="Venkatasubramanian, Mani V." userId="fbe5ce37-0145-4c31-b84a-b36f8beac5f3" providerId="ADAL" clId="{40695BED-C83E-804C-B5D4-BA382369755C}" dt="2023-04-04T15:31:29.548" v="1910"/>
          <ac:inkMkLst>
            <pc:docMk/>
            <pc:sldMk cId="3552601502" sldId="282"/>
            <ac:inkMk id="139" creationId="{20D7D071-05CC-127D-B060-C5767B53964F}"/>
          </ac:inkMkLst>
        </pc:inkChg>
        <pc:inkChg chg="add reco">
          <ac:chgData name="Venkatasubramanian, Mani V." userId="fbe5ce37-0145-4c31-b84a-b36f8beac5f3" providerId="ADAL" clId="{40695BED-C83E-804C-B5D4-BA382369755C}" dt="2023-04-04T15:31:29.548" v="1910"/>
          <ac:inkMkLst>
            <pc:docMk/>
            <pc:sldMk cId="3552601502" sldId="282"/>
            <ac:inkMk id="140" creationId="{B18CC2C0-43E0-69FF-4C5B-C8259DD33541}"/>
          </ac:inkMkLst>
        </pc:inkChg>
        <pc:inkChg chg="add">
          <ac:chgData name="Venkatasubramanian, Mani V." userId="fbe5ce37-0145-4c31-b84a-b36f8beac5f3" providerId="ADAL" clId="{40695BED-C83E-804C-B5D4-BA382369755C}" dt="2023-04-04T15:31:34.219" v="1911"/>
          <ac:inkMkLst>
            <pc:docMk/>
            <pc:sldMk cId="3552601502" sldId="282"/>
            <ac:inkMk id="141" creationId="{F6C4A7F5-13F8-8F00-D607-F6DACCD69799}"/>
          </ac:inkMkLst>
        </pc:inkChg>
        <pc:inkChg chg="add del">
          <ac:chgData name="Venkatasubramanian, Mani V." userId="fbe5ce37-0145-4c31-b84a-b36f8beac5f3" providerId="ADAL" clId="{40695BED-C83E-804C-B5D4-BA382369755C}" dt="2023-04-04T15:32:05.210" v="1919"/>
          <ac:inkMkLst>
            <pc:docMk/>
            <pc:sldMk cId="3552601502" sldId="282"/>
            <ac:inkMk id="142" creationId="{E83E50A5-B51D-4CBB-9D8B-52F0FB962974}"/>
          </ac:inkMkLst>
        </pc:inkChg>
        <pc:inkChg chg="add del">
          <ac:chgData name="Venkatasubramanian, Mani V." userId="fbe5ce37-0145-4c31-b84a-b36f8beac5f3" providerId="ADAL" clId="{40695BED-C83E-804C-B5D4-BA382369755C}" dt="2023-04-04T15:32:05.210" v="1919"/>
          <ac:inkMkLst>
            <pc:docMk/>
            <pc:sldMk cId="3552601502" sldId="282"/>
            <ac:inkMk id="143" creationId="{2E353A34-AC8F-6849-379E-8AEEDB970D48}"/>
          </ac:inkMkLst>
        </pc:inkChg>
        <pc:inkChg chg="add del">
          <ac:chgData name="Venkatasubramanian, Mani V." userId="fbe5ce37-0145-4c31-b84a-b36f8beac5f3" providerId="ADAL" clId="{40695BED-C83E-804C-B5D4-BA382369755C}" dt="2023-04-04T15:32:05.210" v="1919"/>
          <ac:inkMkLst>
            <pc:docMk/>
            <pc:sldMk cId="3552601502" sldId="282"/>
            <ac:inkMk id="144" creationId="{A656C156-B6CB-7E84-7584-B752F32430DB}"/>
          </ac:inkMkLst>
        </pc:inkChg>
        <pc:inkChg chg="add del">
          <ac:chgData name="Venkatasubramanian, Mani V." userId="fbe5ce37-0145-4c31-b84a-b36f8beac5f3" providerId="ADAL" clId="{40695BED-C83E-804C-B5D4-BA382369755C}" dt="2023-04-04T15:32:05.210" v="1919"/>
          <ac:inkMkLst>
            <pc:docMk/>
            <pc:sldMk cId="3552601502" sldId="282"/>
            <ac:inkMk id="145" creationId="{170AC8AD-9E21-A063-5C25-8AE1FB5088B9}"/>
          </ac:inkMkLst>
        </pc:inkChg>
        <pc:inkChg chg="add del">
          <ac:chgData name="Venkatasubramanian, Mani V." userId="fbe5ce37-0145-4c31-b84a-b36f8beac5f3" providerId="ADAL" clId="{40695BED-C83E-804C-B5D4-BA382369755C}" dt="2023-04-04T15:32:05.210" v="1919"/>
          <ac:inkMkLst>
            <pc:docMk/>
            <pc:sldMk cId="3552601502" sldId="282"/>
            <ac:inkMk id="146" creationId="{AD7CC358-2CF4-8D96-4E91-CFEC858C181A}"/>
          </ac:inkMkLst>
        </pc:inkChg>
        <pc:inkChg chg="add del">
          <ac:chgData name="Venkatasubramanian, Mani V." userId="fbe5ce37-0145-4c31-b84a-b36f8beac5f3" providerId="ADAL" clId="{40695BED-C83E-804C-B5D4-BA382369755C}" dt="2023-04-04T15:32:05.210" v="1919"/>
          <ac:inkMkLst>
            <pc:docMk/>
            <pc:sldMk cId="3552601502" sldId="282"/>
            <ac:inkMk id="147" creationId="{CA28AB89-2E4E-095E-40FE-1EC4AC9E4DA8}"/>
          </ac:inkMkLst>
        </pc:inkChg>
        <pc:inkChg chg="add del">
          <ac:chgData name="Venkatasubramanian, Mani V." userId="fbe5ce37-0145-4c31-b84a-b36f8beac5f3" providerId="ADAL" clId="{40695BED-C83E-804C-B5D4-BA382369755C}" dt="2023-04-04T15:32:05.210" v="1919"/>
          <ac:inkMkLst>
            <pc:docMk/>
            <pc:sldMk cId="3552601502" sldId="282"/>
            <ac:inkMk id="148" creationId="{912987B5-D2E4-2A1B-0DEA-088D082C505F}"/>
          </ac:inkMkLst>
        </pc:inkChg>
        <pc:inkChg chg="add reco">
          <ac:chgData name="Venkatasubramanian, Mani V." userId="fbe5ce37-0145-4c31-b84a-b36f8beac5f3" providerId="ADAL" clId="{40695BED-C83E-804C-B5D4-BA382369755C}" dt="2023-04-04T15:32:05.210" v="1919"/>
          <ac:inkMkLst>
            <pc:docMk/>
            <pc:sldMk cId="3552601502" sldId="282"/>
            <ac:inkMk id="149" creationId="{DFDA28E5-90C2-2EED-9301-0C52FE2E0E57}"/>
          </ac:inkMkLst>
        </pc:inkChg>
        <pc:inkChg chg="add del">
          <ac:chgData name="Venkatasubramanian, Mani V." userId="fbe5ce37-0145-4c31-b84a-b36f8beac5f3" providerId="ADAL" clId="{40695BED-C83E-804C-B5D4-BA382369755C}" dt="2023-04-04T15:32:09.831" v="1934"/>
          <ac:inkMkLst>
            <pc:docMk/>
            <pc:sldMk cId="3552601502" sldId="282"/>
            <ac:inkMk id="150" creationId="{1DF8562C-2694-D293-F439-D5849230CEF8}"/>
          </ac:inkMkLst>
        </pc:inkChg>
        <pc:inkChg chg="add del">
          <ac:chgData name="Venkatasubramanian, Mani V." userId="fbe5ce37-0145-4c31-b84a-b36f8beac5f3" providerId="ADAL" clId="{40695BED-C83E-804C-B5D4-BA382369755C}" dt="2023-04-04T15:32:09.831" v="1934"/>
          <ac:inkMkLst>
            <pc:docMk/>
            <pc:sldMk cId="3552601502" sldId="282"/>
            <ac:inkMk id="151" creationId="{26497665-4DEB-F5F7-CE57-2AC50FE31B71}"/>
          </ac:inkMkLst>
        </pc:inkChg>
        <pc:inkChg chg="add del">
          <ac:chgData name="Venkatasubramanian, Mani V." userId="fbe5ce37-0145-4c31-b84a-b36f8beac5f3" providerId="ADAL" clId="{40695BED-C83E-804C-B5D4-BA382369755C}" dt="2023-04-04T15:32:09.831" v="1934"/>
          <ac:inkMkLst>
            <pc:docMk/>
            <pc:sldMk cId="3552601502" sldId="282"/>
            <ac:inkMk id="152" creationId="{7B8E051F-7BF6-A001-F7C2-A2A1EF744174}"/>
          </ac:inkMkLst>
        </pc:inkChg>
        <pc:inkChg chg="add del">
          <ac:chgData name="Venkatasubramanian, Mani V." userId="fbe5ce37-0145-4c31-b84a-b36f8beac5f3" providerId="ADAL" clId="{40695BED-C83E-804C-B5D4-BA382369755C}" dt="2023-04-04T15:32:09.831" v="1934"/>
          <ac:inkMkLst>
            <pc:docMk/>
            <pc:sldMk cId="3552601502" sldId="282"/>
            <ac:inkMk id="153" creationId="{A22F0607-787C-E3F2-4A71-C16C818E3A41}"/>
          </ac:inkMkLst>
        </pc:inkChg>
        <pc:inkChg chg="add del">
          <ac:chgData name="Venkatasubramanian, Mani V." userId="fbe5ce37-0145-4c31-b84a-b36f8beac5f3" providerId="ADAL" clId="{40695BED-C83E-804C-B5D4-BA382369755C}" dt="2023-04-04T15:32:09.831" v="1934"/>
          <ac:inkMkLst>
            <pc:docMk/>
            <pc:sldMk cId="3552601502" sldId="282"/>
            <ac:inkMk id="154" creationId="{89DCB427-8810-4F3A-3DC9-FCAE1507E1D0}"/>
          </ac:inkMkLst>
        </pc:inkChg>
        <pc:inkChg chg="add del">
          <ac:chgData name="Venkatasubramanian, Mani V." userId="fbe5ce37-0145-4c31-b84a-b36f8beac5f3" providerId="ADAL" clId="{40695BED-C83E-804C-B5D4-BA382369755C}" dt="2023-04-04T15:32:09.831" v="1934"/>
          <ac:inkMkLst>
            <pc:docMk/>
            <pc:sldMk cId="3552601502" sldId="282"/>
            <ac:inkMk id="155" creationId="{9BCD7121-2C6A-0803-7A73-3F9669FBDEF9}"/>
          </ac:inkMkLst>
        </pc:inkChg>
        <pc:inkChg chg="add del">
          <ac:chgData name="Venkatasubramanian, Mani V." userId="fbe5ce37-0145-4c31-b84a-b36f8beac5f3" providerId="ADAL" clId="{40695BED-C83E-804C-B5D4-BA382369755C}" dt="2023-04-04T15:32:09.831" v="1934"/>
          <ac:inkMkLst>
            <pc:docMk/>
            <pc:sldMk cId="3552601502" sldId="282"/>
            <ac:inkMk id="156" creationId="{29FBED7A-010F-5DD9-90AE-0C54FEA96379}"/>
          </ac:inkMkLst>
        </pc:inkChg>
        <pc:inkChg chg="add del">
          <ac:chgData name="Venkatasubramanian, Mani V." userId="fbe5ce37-0145-4c31-b84a-b36f8beac5f3" providerId="ADAL" clId="{40695BED-C83E-804C-B5D4-BA382369755C}" dt="2023-04-04T15:32:09.831" v="1934"/>
          <ac:inkMkLst>
            <pc:docMk/>
            <pc:sldMk cId="3552601502" sldId="282"/>
            <ac:inkMk id="157" creationId="{64AD63F4-5896-00E4-2194-15D19B72A557}"/>
          </ac:inkMkLst>
        </pc:inkChg>
        <pc:inkChg chg="add del">
          <ac:chgData name="Venkatasubramanian, Mani V." userId="fbe5ce37-0145-4c31-b84a-b36f8beac5f3" providerId="ADAL" clId="{40695BED-C83E-804C-B5D4-BA382369755C}" dt="2023-04-04T15:32:09.831" v="1934"/>
          <ac:inkMkLst>
            <pc:docMk/>
            <pc:sldMk cId="3552601502" sldId="282"/>
            <ac:inkMk id="158" creationId="{AF927096-39F0-3D1B-15A3-30F66491E77D}"/>
          </ac:inkMkLst>
        </pc:inkChg>
        <pc:inkChg chg="add del">
          <ac:chgData name="Venkatasubramanian, Mani V." userId="fbe5ce37-0145-4c31-b84a-b36f8beac5f3" providerId="ADAL" clId="{40695BED-C83E-804C-B5D4-BA382369755C}" dt="2023-04-04T15:32:09.831" v="1934"/>
          <ac:inkMkLst>
            <pc:docMk/>
            <pc:sldMk cId="3552601502" sldId="282"/>
            <ac:inkMk id="159" creationId="{51A9435C-B86A-5CF2-11EC-30FE62CE5A5B}"/>
          </ac:inkMkLst>
        </pc:inkChg>
        <pc:inkChg chg="add del">
          <ac:chgData name="Venkatasubramanian, Mani V." userId="fbe5ce37-0145-4c31-b84a-b36f8beac5f3" providerId="ADAL" clId="{40695BED-C83E-804C-B5D4-BA382369755C}" dt="2023-04-04T15:32:09.831" v="1934"/>
          <ac:inkMkLst>
            <pc:docMk/>
            <pc:sldMk cId="3552601502" sldId="282"/>
            <ac:inkMk id="160" creationId="{A6D8DE25-A0C1-F905-D463-112B10D3CD62}"/>
          </ac:inkMkLst>
        </pc:inkChg>
        <pc:inkChg chg="add del">
          <ac:chgData name="Venkatasubramanian, Mani V." userId="fbe5ce37-0145-4c31-b84a-b36f8beac5f3" providerId="ADAL" clId="{40695BED-C83E-804C-B5D4-BA382369755C}" dt="2023-04-04T15:32:09.831" v="1934"/>
          <ac:inkMkLst>
            <pc:docMk/>
            <pc:sldMk cId="3552601502" sldId="282"/>
            <ac:inkMk id="161" creationId="{813AFDF1-63A7-9716-46B7-EE86EB7D5A23}"/>
          </ac:inkMkLst>
        </pc:inkChg>
        <pc:inkChg chg="add del">
          <ac:chgData name="Venkatasubramanian, Mani V." userId="fbe5ce37-0145-4c31-b84a-b36f8beac5f3" providerId="ADAL" clId="{40695BED-C83E-804C-B5D4-BA382369755C}" dt="2023-04-04T15:32:09.831" v="1934"/>
          <ac:inkMkLst>
            <pc:docMk/>
            <pc:sldMk cId="3552601502" sldId="282"/>
            <ac:inkMk id="162" creationId="{B3523212-234C-5BA3-8A5B-974043DD095D}"/>
          </ac:inkMkLst>
        </pc:inkChg>
        <pc:inkChg chg="add del">
          <ac:chgData name="Venkatasubramanian, Mani V." userId="fbe5ce37-0145-4c31-b84a-b36f8beac5f3" providerId="ADAL" clId="{40695BED-C83E-804C-B5D4-BA382369755C}" dt="2023-04-04T15:32:09.831" v="1934"/>
          <ac:inkMkLst>
            <pc:docMk/>
            <pc:sldMk cId="3552601502" sldId="282"/>
            <ac:inkMk id="163" creationId="{E8F215EE-8F84-0332-A615-A4603FCD63B0}"/>
          </ac:inkMkLst>
        </pc:inkChg>
        <pc:inkChg chg="add reco">
          <ac:chgData name="Venkatasubramanian, Mani V." userId="fbe5ce37-0145-4c31-b84a-b36f8beac5f3" providerId="ADAL" clId="{40695BED-C83E-804C-B5D4-BA382369755C}" dt="2023-04-04T15:32:09.831" v="1934"/>
          <ac:inkMkLst>
            <pc:docMk/>
            <pc:sldMk cId="3552601502" sldId="282"/>
            <ac:inkMk id="164" creationId="{7BC202B8-AA0B-0283-5590-06108D94C6A1}"/>
          </ac:inkMkLst>
        </pc:inkChg>
        <pc:inkChg chg="add del">
          <ac:chgData name="Venkatasubramanian, Mani V." userId="fbe5ce37-0145-4c31-b84a-b36f8beac5f3" providerId="ADAL" clId="{40695BED-C83E-804C-B5D4-BA382369755C}" dt="2023-04-04T15:32:17.702" v="1947"/>
          <ac:inkMkLst>
            <pc:docMk/>
            <pc:sldMk cId="3552601502" sldId="282"/>
            <ac:inkMk id="165" creationId="{F2A779EB-ACD6-E5EF-A3CC-37B5817C8DB6}"/>
          </ac:inkMkLst>
        </pc:inkChg>
        <pc:inkChg chg="add del">
          <ac:chgData name="Venkatasubramanian, Mani V." userId="fbe5ce37-0145-4c31-b84a-b36f8beac5f3" providerId="ADAL" clId="{40695BED-C83E-804C-B5D4-BA382369755C}" dt="2023-04-04T15:32:17.702" v="1947"/>
          <ac:inkMkLst>
            <pc:docMk/>
            <pc:sldMk cId="3552601502" sldId="282"/>
            <ac:inkMk id="166" creationId="{8CB97F8C-1A54-14D2-58F3-3508849F6EEB}"/>
          </ac:inkMkLst>
        </pc:inkChg>
        <pc:inkChg chg="add del">
          <ac:chgData name="Venkatasubramanian, Mani V." userId="fbe5ce37-0145-4c31-b84a-b36f8beac5f3" providerId="ADAL" clId="{40695BED-C83E-804C-B5D4-BA382369755C}" dt="2023-04-04T15:32:17.702" v="1947"/>
          <ac:inkMkLst>
            <pc:docMk/>
            <pc:sldMk cId="3552601502" sldId="282"/>
            <ac:inkMk id="167" creationId="{DAF136D2-C9E0-FCE2-4104-DB8D7F9AE15A}"/>
          </ac:inkMkLst>
        </pc:inkChg>
        <pc:inkChg chg="add del">
          <ac:chgData name="Venkatasubramanian, Mani V." userId="fbe5ce37-0145-4c31-b84a-b36f8beac5f3" providerId="ADAL" clId="{40695BED-C83E-804C-B5D4-BA382369755C}" dt="2023-04-04T15:32:17.702" v="1947"/>
          <ac:inkMkLst>
            <pc:docMk/>
            <pc:sldMk cId="3552601502" sldId="282"/>
            <ac:inkMk id="168" creationId="{9888A0E9-D2A1-F24D-4CC5-7858466FDAEF}"/>
          </ac:inkMkLst>
        </pc:inkChg>
        <pc:inkChg chg="add del">
          <ac:chgData name="Venkatasubramanian, Mani V." userId="fbe5ce37-0145-4c31-b84a-b36f8beac5f3" providerId="ADAL" clId="{40695BED-C83E-804C-B5D4-BA382369755C}" dt="2023-04-04T15:32:17.702" v="1947"/>
          <ac:inkMkLst>
            <pc:docMk/>
            <pc:sldMk cId="3552601502" sldId="282"/>
            <ac:inkMk id="169" creationId="{A8942651-882F-F720-DF68-7AAEAB83ED34}"/>
          </ac:inkMkLst>
        </pc:inkChg>
        <pc:inkChg chg="add del">
          <ac:chgData name="Venkatasubramanian, Mani V." userId="fbe5ce37-0145-4c31-b84a-b36f8beac5f3" providerId="ADAL" clId="{40695BED-C83E-804C-B5D4-BA382369755C}" dt="2023-04-04T15:32:17.702" v="1947"/>
          <ac:inkMkLst>
            <pc:docMk/>
            <pc:sldMk cId="3552601502" sldId="282"/>
            <ac:inkMk id="170" creationId="{F2502A32-A9AC-A8F4-6104-FD5BAE3A629B}"/>
          </ac:inkMkLst>
        </pc:inkChg>
        <pc:inkChg chg="add del">
          <ac:chgData name="Venkatasubramanian, Mani V." userId="fbe5ce37-0145-4c31-b84a-b36f8beac5f3" providerId="ADAL" clId="{40695BED-C83E-804C-B5D4-BA382369755C}" dt="2023-04-04T15:32:17.702" v="1947"/>
          <ac:inkMkLst>
            <pc:docMk/>
            <pc:sldMk cId="3552601502" sldId="282"/>
            <ac:inkMk id="171" creationId="{86E5EB77-ACAD-C2A4-197C-09E49F9FF4CE}"/>
          </ac:inkMkLst>
        </pc:inkChg>
        <pc:inkChg chg="add del">
          <ac:chgData name="Venkatasubramanian, Mani V." userId="fbe5ce37-0145-4c31-b84a-b36f8beac5f3" providerId="ADAL" clId="{40695BED-C83E-804C-B5D4-BA382369755C}" dt="2023-04-04T15:32:17.702" v="1947"/>
          <ac:inkMkLst>
            <pc:docMk/>
            <pc:sldMk cId="3552601502" sldId="282"/>
            <ac:inkMk id="172" creationId="{D5C35066-7FEF-5260-82DD-618ECEC7F099}"/>
          </ac:inkMkLst>
        </pc:inkChg>
        <pc:inkChg chg="add del">
          <ac:chgData name="Venkatasubramanian, Mani V." userId="fbe5ce37-0145-4c31-b84a-b36f8beac5f3" providerId="ADAL" clId="{40695BED-C83E-804C-B5D4-BA382369755C}" dt="2023-04-04T15:32:17.702" v="1947"/>
          <ac:inkMkLst>
            <pc:docMk/>
            <pc:sldMk cId="3552601502" sldId="282"/>
            <ac:inkMk id="173" creationId="{CFBBB1F0-1EBF-BBB0-FB24-871E9AD6B543}"/>
          </ac:inkMkLst>
        </pc:inkChg>
        <pc:inkChg chg="add del">
          <ac:chgData name="Venkatasubramanian, Mani V." userId="fbe5ce37-0145-4c31-b84a-b36f8beac5f3" providerId="ADAL" clId="{40695BED-C83E-804C-B5D4-BA382369755C}" dt="2023-04-04T15:32:17.702" v="1947"/>
          <ac:inkMkLst>
            <pc:docMk/>
            <pc:sldMk cId="3552601502" sldId="282"/>
            <ac:inkMk id="174" creationId="{5F68027F-3511-FF88-6282-F646ED535182}"/>
          </ac:inkMkLst>
        </pc:inkChg>
        <pc:inkChg chg="add del">
          <ac:chgData name="Venkatasubramanian, Mani V." userId="fbe5ce37-0145-4c31-b84a-b36f8beac5f3" providerId="ADAL" clId="{40695BED-C83E-804C-B5D4-BA382369755C}" dt="2023-04-04T15:32:17.702" v="1947"/>
          <ac:inkMkLst>
            <pc:docMk/>
            <pc:sldMk cId="3552601502" sldId="282"/>
            <ac:inkMk id="175" creationId="{26BAFD5A-CAE0-F5EB-0615-ACB945E5FE05}"/>
          </ac:inkMkLst>
        </pc:inkChg>
        <pc:inkChg chg="add del">
          <ac:chgData name="Venkatasubramanian, Mani V." userId="fbe5ce37-0145-4c31-b84a-b36f8beac5f3" providerId="ADAL" clId="{40695BED-C83E-804C-B5D4-BA382369755C}" dt="2023-04-04T15:32:17.702" v="1947"/>
          <ac:inkMkLst>
            <pc:docMk/>
            <pc:sldMk cId="3552601502" sldId="282"/>
            <ac:inkMk id="176" creationId="{C97D3D66-8080-69BC-84F5-6F3F4615BCAE}"/>
          </ac:inkMkLst>
        </pc:inkChg>
        <pc:inkChg chg="add reco">
          <ac:chgData name="Venkatasubramanian, Mani V." userId="fbe5ce37-0145-4c31-b84a-b36f8beac5f3" providerId="ADAL" clId="{40695BED-C83E-804C-B5D4-BA382369755C}" dt="2023-04-04T15:32:17.702" v="1947"/>
          <ac:inkMkLst>
            <pc:docMk/>
            <pc:sldMk cId="3552601502" sldId="282"/>
            <ac:inkMk id="177" creationId="{0B59FA7E-5A9A-A42A-92DD-6BFC6D43C3DA}"/>
          </ac:inkMkLst>
        </pc:inkChg>
        <pc:inkChg chg="add reco">
          <ac:chgData name="Venkatasubramanian, Mani V." userId="fbe5ce37-0145-4c31-b84a-b36f8beac5f3" providerId="ADAL" clId="{40695BED-C83E-804C-B5D4-BA382369755C}" dt="2023-04-04T15:32:17.702" v="1947"/>
          <ac:inkMkLst>
            <pc:docMk/>
            <pc:sldMk cId="3552601502" sldId="282"/>
            <ac:inkMk id="178" creationId="{8728277D-7DF1-B59E-D131-F9BF2C00A573}"/>
          </ac:inkMkLst>
        </pc:inkChg>
        <pc:inkChg chg="add del">
          <ac:chgData name="Venkatasubramanian, Mani V." userId="fbe5ce37-0145-4c31-b84a-b36f8beac5f3" providerId="ADAL" clId="{40695BED-C83E-804C-B5D4-BA382369755C}" dt="2023-04-04T15:32:31.425" v="1976"/>
          <ac:inkMkLst>
            <pc:docMk/>
            <pc:sldMk cId="3552601502" sldId="282"/>
            <ac:inkMk id="179" creationId="{117BD88C-EFBE-8C69-2B10-71623251E031}"/>
          </ac:inkMkLst>
        </pc:inkChg>
        <pc:inkChg chg="add del">
          <ac:chgData name="Venkatasubramanian, Mani V." userId="fbe5ce37-0145-4c31-b84a-b36f8beac5f3" providerId="ADAL" clId="{40695BED-C83E-804C-B5D4-BA382369755C}" dt="2023-04-04T15:32:31.425" v="1976"/>
          <ac:inkMkLst>
            <pc:docMk/>
            <pc:sldMk cId="3552601502" sldId="282"/>
            <ac:inkMk id="180" creationId="{C2FBDA00-CA38-D5A6-BAD9-E6B81E6B1CAC}"/>
          </ac:inkMkLst>
        </pc:inkChg>
        <pc:inkChg chg="add del">
          <ac:chgData name="Venkatasubramanian, Mani V." userId="fbe5ce37-0145-4c31-b84a-b36f8beac5f3" providerId="ADAL" clId="{40695BED-C83E-804C-B5D4-BA382369755C}" dt="2023-04-04T15:32:31.425" v="1976"/>
          <ac:inkMkLst>
            <pc:docMk/>
            <pc:sldMk cId="3552601502" sldId="282"/>
            <ac:inkMk id="181" creationId="{071E5585-807A-4F3C-0CF6-099E7BB57008}"/>
          </ac:inkMkLst>
        </pc:inkChg>
        <pc:inkChg chg="add del">
          <ac:chgData name="Venkatasubramanian, Mani V." userId="fbe5ce37-0145-4c31-b84a-b36f8beac5f3" providerId="ADAL" clId="{40695BED-C83E-804C-B5D4-BA382369755C}" dt="2023-04-04T15:32:31.425" v="1976"/>
          <ac:inkMkLst>
            <pc:docMk/>
            <pc:sldMk cId="3552601502" sldId="282"/>
            <ac:inkMk id="182" creationId="{529FAB74-FCE0-56E6-424B-5B025A2011AC}"/>
          </ac:inkMkLst>
        </pc:inkChg>
        <pc:inkChg chg="add del">
          <ac:chgData name="Venkatasubramanian, Mani V." userId="fbe5ce37-0145-4c31-b84a-b36f8beac5f3" providerId="ADAL" clId="{40695BED-C83E-804C-B5D4-BA382369755C}" dt="2023-04-04T15:32:31.425" v="1976"/>
          <ac:inkMkLst>
            <pc:docMk/>
            <pc:sldMk cId="3552601502" sldId="282"/>
            <ac:inkMk id="183" creationId="{3D6E299F-3B22-1BA5-AC23-F1EAA086EE81}"/>
          </ac:inkMkLst>
        </pc:inkChg>
        <pc:inkChg chg="add del">
          <ac:chgData name="Venkatasubramanian, Mani V." userId="fbe5ce37-0145-4c31-b84a-b36f8beac5f3" providerId="ADAL" clId="{40695BED-C83E-804C-B5D4-BA382369755C}" dt="2023-04-04T15:32:31.425" v="1976"/>
          <ac:inkMkLst>
            <pc:docMk/>
            <pc:sldMk cId="3552601502" sldId="282"/>
            <ac:inkMk id="184" creationId="{D6BE70B3-FF03-F176-A17D-48B6FBE62109}"/>
          </ac:inkMkLst>
        </pc:inkChg>
        <pc:inkChg chg="add del">
          <ac:chgData name="Venkatasubramanian, Mani V." userId="fbe5ce37-0145-4c31-b84a-b36f8beac5f3" providerId="ADAL" clId="{40695BED-C83E-804C-B5D4-BA382369755C}" dt="2023-04-04T15:32:31.425" v="1976"/>
          <ac:inkMkLst>
            <pc:docMk/>
            <pc:sldMk cId="3552601502" sldId="282"/>
            <ac:inkMk id="185" creationId="{409183E9-E5BF-8F0F-DA4E-8182521F1DF9}"/>
          </ac:inkMkLst>
        </pc:inkChg>
        <pc:inkChg chg="add del">
          <ac:chgData name="Venkatasubramanian, Mani V." userId="fbe5ce37-0145-4c31-b84a-b36f8beac5f3" providerId="ADAL" clId="{40695BED-C83E-804C-B5D4-BA382369755C}" dt="2023-04-04T15:32:31.425" v="1976"/>
          <ac:inkMkLst>
            <pc:docMk/>
            <pc:sldMk cId="3552601502" sldId="282"/>
            <ac:inkMk id="186" creationId="{4E4BCDA9-F42D-D010-2DA5-609A3CB620C4}"/>
          </ac:inkMkLst>
        </pc:inkChg>
        <pc:inkChg chg="add del">
          <ac:chgData name="Venkatasubramanian, Mani V." userId="fbe5ce37-0145-4c31-b84a-b36f8beac5f3" providerId="ADAL" clId="{40695BED-C83E-804C-B5D4-BA382369755C}" dt="2023-04-04T15:32:31.425" v="1976"/>
          <ac:inkMkLst>
            <pc:docMk/>
            <pc:sldMk cId="3552601502" sldId="282"/>
            <ac:inkMk id="187" creationId="{833BC436-9845-F970-AA00-5050175D8FE5}"/>
          </ac:inkMkLst>
        </pc:inkChg>
        <pc:inkChg chg="add del">
          <ac:chgData name="Venkatasubramanian, Mani V." userId="fbe5ce37-0145-4c31-b84a-b36f8beac5f3" providerId="ADAL" clId="{40695BED-C83E-804C-B5D4-BA382369755C}" dt="2023-04-04T15:32:31.425" v="1976"/>
          <ac:inkMkLst>
            <pc:docMk/>
            <pc:sldMk cId="3552601502" sldId="282"/>
            <ac:inkMk id="188" creationId="{483809B3-0632-4684-0F0D-C8F9AC7F00DF}"/>
          </ac:inkMkLst>
        </pc:inkChg>
        <pc:inkChg chg="add del">
          <ac:chgData name="Venkatasubramanian, Mani V." userId="fbe5ce37-0145-4c31-b84a-b36f8beac5f3" providerId="ADAL" clId="{40695BED-C83E-804C-B5D4-BA382369755C}" dt="2023-04-04T15:32:31.425" v="1976"/>
          <ac:inkMkLst>
            <pc:docMk/>
            <pc:sldMk cId="3552601502" sldId="282"/>
            <ac:inkMk id="189" creationId="{CC96493E-460D-3964-F6B9-87E59DEB16C4}"/>
          </ac:inkMkLst>
        </pc:inkChg>
        <pc:inkChg chg="add del">
          <ac:chgData name="Venkatasubramanian, Mani V." userId="fbe5ce37-0145-4c31-b84a-b36f8beac5f3" providerId="ADAL" clId="{40695BED-C83E-804C-B5D4-BA382369755C}" dt="2023-04-04T15:32:31.425" v="1976"/>
          <ac:inkMkLst>
            <pc:docMk/>
            <pc:sldMk cId="3552601502" sldId="282"/>
            <ac:inkMk id="190" creationId="{414B2402-E87F-A557-301C-8BB7AE5BC616}"/>
          </ac:inkMkLst>
        </pc:inkChg>
        <pc:inkChg chg="add del">
          <ac:chgData name="Venkatasubramanian, Mani V." userId="fbe5ce37-0145-4c31-b84a-b36f8beac5f3" providerId="ADAL" clId="{40695BED-C83E-804C-B5D4-BA382369755C}" dt="2023-04-04T15:32:31.425" v="1976"/>
          <ac:inkMkLst>
            <pc:docMk/>
            <pc:sldMk cId="3552601502" sldId="282"/>
            <ac:inkMk id="191" creationId="{B2018FD9-64CE-FF16-F39E-AA957394FBFC}"/>
          </ac:inkMkLst>
        </pc:inkChg>
        <pc:inkChg chg="add del">
          <ac:chgData name="Venkatasubramanian, Mani V." userId="fbe5ce37-0145-4c31-b84a-b36f8beac5f3" providerId="ADAL" clId="{40695BED-C83E-804C-B5D4-BA382369755C}" dt="2023-04-04T15:32:31.425" v="1976"/>
          <ac:inkMkLst>
            <pc:docMk/>
            <pc:sldMk cId="3552601502" sldId="282"/>
            <ac:inkMk id="192" creationId="{2BD6E5F1-42DD-A94A-3F38-546EB4DB9487}"/>
          </ac:inkMkLst>
        </pc:inkChg>
        <pc:inkChg chg="add del">
          <ac:chgData name="Venkatasubramanian, Mani V." userId="fbe5ce37-0145-4c31-b84a-b36f8beac5f3" providerId="ADAL" clId="{40695BED-C83E-804C-B5D4-BA382369755C}" dt="2023-04-04T15:32:31.425" v="1976"/>
          <ac:inkMkLst>
            <pc:docMk/>
            <pc:sldMk cId="3552601502" sldId="282"/>
            <ac:inkMk id="193" creationId="{719F3668-9199-F2AD-5CDA-03138F52124E}"/>
          </ac:inkMkLst>
        </pc:inkChg>
        <pc:inkChg chg="add del">
          <ac:chgData name="Venkatasubramanian, Mani V." userId="fbe5ce37-0145-4c31-b84a-b36f8beac5f3" providerId="ADAL" clId="{40695BED-C83E-804C-B5D4-BA382369755C}" dt="2023-04-04T15:32:31.425" v="1976"/>
          <ac:inkMkLst>
            <pc:docMk/>
            <pc:sldMk cId="3552601502" sldId="282"/>
            <ac:inkMk id="194" creationId="{B533A2C3-45B4-9328-A030-D5D0A55CB135}"/>
          </ac:inkMkLst>
        </pc:inkChg>
        <pc:inkChg chg="add del">
          <ac:chgData name="Venkatasubramanian, Mani V." userId="fbe5ce37-0145-4c31-b84a-b36f8beac5f3" providerId="ADAL" clId="{40695BED-C83E-804C-B5D4-BA382369755C}" dt="2023-04-04T15:32:31.425" v="1976"/>
          <ac:inkMkLst>
            <pc:docMk/>
            <pc:sldMk cId="3552601502" sldId="282"/>
            <ac:inkMk id="195" creationId="{43019E23-5D7D-1382-E619-B9DD6359BB07}"/>
          </ac:inkMkLst>
        </pc:inkChg>
        <pc:inkChg chg="add del">
          <ac:chgData name="Venkatasubramanian, Mani V." userId="fbe5ce37-0145-4c31-b84a-b36f8beac5f3" providerId="ADAL" clId="{40695BED-C83E-804C-B5D4-BA382369755C}" dt="2023-04-04T15:32:31.425" v="1976"/>
          <ac:inkMkLst>
            <pc:docMk/>
            <pc:sldMk cId="3552601502" sldId="282"/>
            <ac:inkMk id="196" creationId="{C298719F-EEF4-2B7E-765F-7755EBE73DAD}"/>
          </ac:inkMkLst>
        </pc:inkChg>
        <pc:inkChg chg="add del">
          <ac:chgData name="Venkatasubramanian, Mani V." userId="fbe5ce37-0145-4c31-b84a-b36f8beac5f3" providerId="ADAL" clId="{40695BED-C83E-804C-B5D4-BA382369755C}" dt="2023-04-04T15:32:31.425" v="1976"/>
          <ac:inkMkLst>
            <pc:docMk/>
            <pc:sldMk cId="3552601502" sldId="282"/>
            <ac:inkMk id="197" creationId="{02D24524-0916-252F-F6E7-B71B39920C75}"/>
          </ac:inkMkLst>
        </pc:inkChg>
        <pc:inkChg chg="add del">
          <ac:chgData name="Venkatasubramanian, Mani V." userId="fbe5ce37-0145-4c31-b84a-b36f8beac5f3" providerId="ADAL" clId="{40695BED-C83E-804C-B5D4-BA382369755C}" dt="2023-04-04T15:32:31.425" v="1976"/>
          <ac:inkMkLst>
            <pc:docMk/>
            <pc:sldMk cId="3552601502" sldId="282"/>
            <ac:inkMk id="198" creationId="{7A734A26-A3BB-62D1-07F5-F05F2883EDAB}"/>
          </ac:inkMkLst>
        </pc:inkChg>
        <pc:inkChg chg="add del">
          <ac:chgData name="Venkatasubramanian, Mani V." userId="fbe5ce37-0145-4c31-b84a-b36f8beac5f3" providerId="ADAL" clId="{40695BED-C83E-804C-B5D4-BA382369755C}" dt="2023-04-04T15:32:31.425" v="1976"/>
          <ac:inkMkLst>
            <pc:docMk/>
            <pc:sldMk cId="3552601502" sldId="282"/>
            <ac:inkMk id="199" creationId="{57D28918-00FB-E99A-1598-31476A0183CD}"/>
          </ac:inkMkLst>
        </pc:inkChg>
        <pc:inkChg chg="add del">
          <ac:chgData name="Venkatasubramanian, Mani V." userId="fbe5ce37-0145-4c31-b84a-b36f8beac5f3" providerId="ADAL" clId="{40695BED-C83E-804C-B5D4-BA382369755C}" dt="2023-04-04T15:32:31.425" v="1976"/>
          <ac:inkMkLst>
            <pc:docMk/>
            <pc:sldMk cId="3552601502" sldId="282"/>
            <ac:inkMk id="200" creationId="{6331FD37-6462-8715-6C48-1F3CE5AF5EEE}"/>
          </ac:inkMkLst>
        </pc:inkChg>
        <pc:inkChg chg="add del">
          <ac:chgData name="Venkatasubramanian, Mani V." userId="fbe5ce37-0145-4c31-b84a-b36f8beac5f3" providerId="ADAL" clId="{40695BED-C83E-804C-B5D4-BA382369755C}" dt="2023-04-04T15:32:31.425" v="1976"/>
          <ac:inkMkLst>
            <pc:docMk/>
            <pc:sldMk cId="3552601502" sldId="282"/>
            <ac:inkMk id="201" creationId="{F801A6B3-0993-1B91-8F2C-5EA9DBC97DA2}"/>
          </ac:inkMkLst>
        </pc:inkChg>
        <pc:inkChg chg="add del">
          <ac:chgData name="Venkatasubramanian, Mani V." userId="fbe5ce37-0145-4c31-b84a-b36f8beac5f3" providerId="ADAL" clId="{40695BED-C83E-804C-B5D4-BA382369755C}" dt="2023-04-04T15:32:31.425" v="1976"/>
          <ac:inkMkLst>
            <pc:docMk/>
            <pc:sldMk cId="3552601502" sldId="282"/>
            <ac:inkMk id="202" creationId="{89B2F760-3651-F505-08AE-D93543921992}"/>
          </ac:inkMkLst>
        </pc:inkChg>
        <pc:inkChg chg="add del">
          <ac:chgData name="Venkatasubramanian, Mani V." userId="fbe5ce37-0145-4c31-b84a-b36f8beac5f3" providerId="ADAL" clId="{40695BED-C83E-804C-B5D4-BA382369755C}" dt="2023-04-04T15:32:31.425" v="1976"/>
          <ac:inkMkLst>
            <pc:docMk/>
            <pc:sldMk cId="3552601502" sldId="282"/>
            <ac:inkMk id="203" creationId="{D807856C-46B3-63B5-D28D-A8A0E112DC56}"/>
          </ac:inkMkLst>
        </pc:inkChg>
        <pc:inkChg chg="add del">
          <ac:chgData name="Venkatasubramanian, Mani V." userId="fbe5ce37-0145-4c31-b84a-b36f8beac5f3" providerId="ADAL" clId="{40695BED-C83E-804C-B5D4-BA382369755C}" dt="2023-04-04T15:32:31.425" v="1976"/>
          <ac:inkMkLst>
            <pc:docMk/>
            <pc:sldMk cId="3552601502" sldId="282"/>
            <ac:inkMk id="204" creationId="{2C83DC10-621A-6D36-0C06-3B4B42A92942}"/>
          </ac:inkMkLst>
        </pc:inkChg>
        <pc:inkChg chg="add del">
          <ac:chgData name="Venkatasubramanian, Mani V." userId="fbe5ce37-0145-4c31-b84a-b36f8beac5f3" providerId="ADAL" clId="{40695BED-C83E-804C-B5D4-BA382369755C}" dt="2023-04-04T15:32:31.425" v="1976"/>
          <ac:inkMkLst>
            <pc:docMk/>
            <pc:sldMk cId="3552601502" sldId="282"/>
            <ac:inkMk id="205" creationId="{F114E4C3-6B48-00C5-B18B-6FD0FD987C03}"/>
          </ac:inkMkLst>
        </pc:inkChg>
        <pc:inkChg chg="add del">
          <ac:chgData name="Venkatasubramanian, Mani V." userId="fbe5ce37-0145-4c31-b84a-b36f8beac5f3" providerId="ADAL" clId="{40695BED-C83E-804C-B5D4-BA382369755C}" dt="2023-04-04T15:32:31.425" v="1976"/>
          <ac:inkMkLst>
            <pc:docMk/>
            <pc:sldMk cId="3552601502" sldId="282"/>
            <ac:inkMk id="209" creationId="{2E1EC69A-727D-AE76-F9F7-CA9CE5E32D43}"/>
          </ac:inkMkLst>
        </pc:inkChg>
        <pc:inkChg chg="add reco">
          <ac:chgData name="Venkatasubramanian, Mani V." userId="fbe5ce37-0145-4c31-b84a-b36f8beac5f3" providerId="ADAL" clId="{40695BED-C83E-804C-B5D4-BA382369755C}" dt="2023-04-04T15:32:31.425" v="1976"/>
          <ac:inkMkLst>
            <pc:docMk/>
            <pc:sldMk cId="3552601502" sldId="282"/>
            <ac:inkMk id="210" creationId="{17302F07-BB0B-40EF-4FAE-B984ED2553D5}"/>
          </ac:inkMkLst>
        </pc:inkChg>
        <pc:inkChg chg="add">
          <ac:chgData name="Venkatasubramanian, Mani V." userId="fbe5ce37-0145-4c31-b84a-b36f8beac5f3" providerId="ADAL" clId="{40695BED-C83E-804C-B5D4-BA382369755C}" dt="2023-04-04T15:32:36.837" v="1977"/>
          <ac:inkMkLst>
            <pc:docMk/>
            <pc:sldMk cId="3552601502" sldId="282"/>
            <ac:inkMk id="211" creationId="{80A4E144-05A4-28A5-7F6C-8C87067E2C24}"/>
          </ac:inkMkLst>
        </pc:inkChg>
        <pc:inkChg chg="add del">
          <ac:chgData name="Venkatasubramanian, Mani V." userId="fbe5ce37-0145-4c31-b84a-b36f8beac5f3" providerId="ADAL" clId="{40695BED-C83E-804C-B5D4-BA382369755C}" dt="2023-04-04T15:32:49.048" v="1980"/>
          <ac:inkMkLst>
            <pc:docMk/>
            <pc:sldMk cId="3552601502" sldId="282"/>
            <ac:inkMk id="212" creationId="{D7144B4B-684D-2E90-F7B2-35E4F3CC157D}"/>
          </ac:inkMkLst>
        </pc:inkChg>
        <pc:inkChg chg="add del">
          <ac:chgData name="Venkatasubramanian, Mani V." userId="fbe5ce37-0145-4c31-b84a-b36f8beac5f3" providerId="ADAL" clId="{40695BED-C83E-804C-B5D4-BA382369755C}" dt="2023-04-04T15:32:49.048" v="1980"/>
          <ac:inkMkLst>
            <pc:docMk/>
            <pc:sldMk cId="3552601502" sldId="282"/>
            <ac:inkMk id="213" creationId="{9E5EB648-12A1-799B-B005-A5DD0C0932C8}"/>
          </ac:inkMkLst>
        </pc:inkChg>
        <pc:inkChg chg="add reco">
          <ac:chgData name="Venkatasubramanian, Mani V." userId="fbe5ce37-0145-4c31-b84a-b36f8beac5f3" providerId="ADAL" clId="{40695BED-C83E-804C-B5D4-BA382369755C}" dt="2023-04-04T15:32:49.048" v="1980"/>
          <ac:inkMkLst>
            <pc:docMk/>
            <pc:sldMk cId="3552601502" sldId="282"/>
            <ac:inkMk id="214" creationId="{13513830-4DC3-7688-202A-2E9F1AF42223}"/>
          </ac:inkMkLst>
        </pc:inkChg>
        <pc:inkChg chg="add del">
          <ac:chgData name="Venkatasubramanian, Mani V." userId="fbe5ce37-0145-4c31-b84a-b36f8beac5f3" providerId="ADAL" clId="{40695BED-C83E-804C-B5D4-BA382369755C}" dt="2023-04-04T15:33:02.175" v="1984"/>
          <ac:inkMkLst>
            <pc:docMk/>
            <pc:sldMk cId="3552601502" sldId="282"/>
            <ac:inkMk id="215" creationId="{78BD2B06-6D7A-6812-F2A3-214786B07B11}"/>
          </ac:inkMkLst>
        </pc:inkChg>
        <pc:inkChg chg="add del">
          <ac:chgData name="Venkatasubramanian, Mani V." userId="fbe5ce37-0145-4c31-b84a-b36f8beac5f3" providerId="ADAL" clId="{40695BED-C83E-804C-B5D4-BA382369755C}" dt="2023-04-04T15:33:02.175" v="1984"/>
          <ac:inkMkLst>
            <pc:docMk/>
            <pc:sldMk cId="3552601502" sldId="282"/>
            <ac:inkMk id="216" creationId="{D1F4A79E-1479-5E90-FCC9-1313E8F96CE6}"/>
          </ac:inkMkLst>
        </pc:inkChg>
        <pc:inkChg chg="add del">
          <ac:chgData name="Venkatasubramanian, Mani V." userId="fbe5ce37-0145-4c31-b84a-b36f8beac5f3" providerId="ADAL" clId="{40695BED-C83E-804C-B5D4-BA382369755C}" dt="2023-04-04T15:33:02.175" v="1984"/>
          <ac:inkMkLst>
            <pc:docMk/>
            <pc:sldMk cId="3552601502" sldId="282"/>
            <ac:inkMk id="217" creationId="{23372B5B-B500-6095-8827-C88A9B4581BD}"/>
          </ac:inkMkLst>
        </pc:inkChg>
        <pc:inkChg chg="add reco">
          <ac:chgData name="Venkatasubramanian, Mani V." userId="fbe5ce37-0145-4c31-b84a-b36f8beac5f3" providerId="ADAL" clId="{40695BED-C83E-804C-B5D4-BA382369755C}" dt="2023-04-04T15:33:02.175" v="1984"/>
          <ac:inkMkLst>
            <pc:docMk/>
            <pc:sldMk cId="3552601502" sldId="282"/>
            <ac:inkMk id="218" creationId="{309467EA-EC95-8EFC-D48C-D39B47C4FA35}"/>
          </ac:inkMkLst>
        </pc:inkChg>
        <pc:inkChg chg="add del">
          <ac:chgData name="Venkatasubramanian, Mani V." userId="fbe5ce37-0145-4c31-b84a-b36f8beac5f3" providerId="ADAL" clId="{40695BED-C83E-804C-B5D4-BA382369755C}" dt="2023-04-04T15:33:08.214" v="1987"/>
          <ac:inkMkLst>
            <pc:docMk/>
            <pc:sldMk cId="3552601502" sldId="282"/>
            <ac:inkMk id="219" creationId="{B5CB2CA2-B90F-B61F-9B0D-549405747E82}"/>
          </ac:inkMkLst>
        </pc:inkChg>
        <pc:inkChg chg="add del">
          <ac:chgData name="Venkatasubramanian, Mani V." userId="fbe5ce37-0145-4c31-b84a-b36f8beac5f3" providerId="ADAL" clId="{40695BED-C83E-804C-B5D4-BA382369755C}" dt="2023-04-04T15:33:08.214" v="1987"/>
          <ac:inkMkLst>
            <pc:docMk/>
            <pc:sldMk cId="3552601502" sldId="282"/>
            <ac:inkMk id="220" creationId="{77B44FBE-7E42-E510-7DBF-B5502601ED55}"/>
          </ac:inkMkLst>
        </pc:inkChg>
        <pc:inkChg chg="add reco">
          <ac:chgData name="Venkatasubramanian, Mani V." userId="fbe5ce37-0145-4c31-b84a-b36f8beac5f3" providerId="ADAL" clId="{40695BED-C83E-804C-B5D4-BA382369755C}" dt="2023-04-04T15:33:08.214" v="1987"/>
          <ac:inkMkLst>
            <pc:docMk/>
            <pc:sldMk cId="3552601502" sldId="282"/>
            <ac:inkMk id="221" creationId="{0E4F1CF9-A2AF-4645-1912-E1406927C9DF}"/>
          </ac:inkMkLst>
        </pc:inkChg>
        <pc:inkChg chg="add del">
          <ac:chgData name="Venkatasubramanian, Mani V." userId="fbe5ce37-0145-4c31-b84a-b36f8beac5f3" providerId="ADAL" clId="{40695BED-C83E-804C-B5D4-BA382369755C}" dt="2023-04-04T15:33:13.319" v="2005"/>
          <ac:inkMkLst>
            <pc:docMk/>
            <pc:sldMk cId="3552601502" sldId="282"/>
            <ac:inkMk id="222" creationId="{346B718D-8F5D-6D85-EB84-8AA20962DF5F}"/>
          </ac:inkMkLst>
        </pc:inkChg>
        <pc:inkChg chg="add del">
          <ac:chgData name="Venkatasubramanian, Mani V." userId="fbe5ce37-0145-4c31-b84a-b36f8beac5f3" providerId="ADAL" clId="{40695BED-C83E-804C-B5D4-BA382369755C}" dt="2023-04-04T15:33:13.319" v="2005"/>
          <ac:inkMkLst>
            <pc:docMk/>
            <pc:sldMk cId="3552601502" sldId="282"/>
            <ac:inkMk id="223" creationId="{0F46053F-B935-5D9C-B74F-CB60F90E01EF}"/>
          </ac:inkMkLst>
        </pc:inkChg>
        <pc:inkChg chg="add del">
          <ac:chgData name="Venkatasubramanian, Mani V." userId="fbe5ce37-0145-4c31-b84a-b36f8beac5f3" providerId="ADAL" clId="{40695BED-C83E-804C-B5D4-BA382369755C}" dt="2023-04-04T15:33:13.319" v="2005"/>
          <ac:inkMkLst>
            <pc:docMk/>
            <pc:sldMk cId="3552601502" sldId="282"/>
            <ac:inkMk id="224" creationId="{397C515F-058E-F032-04D5-76C299A5E7F6}"/>
          </ac:inkMkLst>
        </pc:inkChg>
        <pc:inkChg chg="add del">
          <ac:chgData name="Venkatasubramanian, Mani V." userId="fbe5ce37-0145-4c31-b84a-b36f8beac5f3" providerId="ADAL" clId="{40695BED-C83E-804C-B5D4-BA382369755C}" dt="2023-04-04T15:33:13.319" v="2005"/>
          <ac:inkMkLst>
            <pc:docMk/>
            <pc:sldMk cId="3552601502" sldId="282"/>
            <ac:inkMk id="225" creationId="{1F2DC7E9-CF48-DDA6-A967-C53DABF8B6E2}"/>
          </ac:inkMkLst>
        </pc:inkChg>
        <pc:inkChg chg="add del">
          <ac:chgData name="Venkatasubramanian, Mani V." userId="fbe5ce37-0145-4c31-b84a-b36f8beac5f3" providerId="ADAL" clId="{40695BED-C83E-804C-B5D4-BA382369755C}" dt="2023-04-04T15:33:13.319" v="2005"/>
          <ac:inkMkLst>
            <pc:docMk/>
            <pc:sldMk cId="3552601502" sldId="282"/>
            <ac:inkMk id="226" creationId="{CA7D8D0C-67E4-3AE3-6425-3CB43CED9F72}"/>
          </ac:inkMkLst>
        </pc:inkChg>
        <pc:inkChg chg="add del">
          <ac:chgData name="Venkatasubramanian, Mani V." userId="fbe5ce37-0145-4c31-b84a-b36f8beac5f3" providerId="ADAL" clId="{40695BED-C83E-804C-B5D4-BA382369755C}" dt="2023-04-04T15:33:13.319" v="2005"/>
          <ac:inkMkLst>
            <pc:docMk/>
            <pc:sldMk cId="3552601502" sldId="282"/>
            <ac:inkMk id="227" creationId="{8780DF6F-5F23-91FC-16F6-66C864428C48}"/>
          </ac:inkMkLst>
        </pc:inkChg>
        <pc:inkChg chg="add del">
          <ac:chgData name="Venkatasubramanian, Mani V." userId="fbe5ce37-0145-4c31-b84a-b36f8beac5f3" providerId="ADAL" clId="{40695BED-C83E-804C-B5D4-BA382369755C}" dt="2023-04-04T15:33:13.319" v="2005"/>
          <ac:inkMkLst>
            <pc:docMk/>
            <pc:sldMk cId="3552601502" sldId="282"/>
            <ac:inkMk id="228" creationId="{C3810D33-FD5D-44F5-3F04-BC1609F29BEB}"/>
          </ac:inkMkLst>
        </pc:inkChg>
        <pc:inkChg chg="add del">
          <ac:chgData name="Venkatasubramanian, Mani V." userId="fbe5ce37-0145-4c31-b84a-b36f8beac5f3" providerId="ADAL" clId="{40695BED-C83E-804C-B5D4-BA382369755C}" dt="2023-04-04T15:33:13.319" v="2005"/>
          <ac:inkMkLst>
            <pc:docMk/>
            <pc:sldMk cId="3552601502" sldId="282"/>
            <ac:inkMk id="229" creationId="{D71BAA50-EB4C-EAF1-3656-901369C01CF4}"/>
          </ac:inkMkLst>
        </pc:inkChg>
        <pc:inkChg chg="add del">
          <ac:chgData name="Venkatasubramanian, Mani V." userId="fbe5ce37-0145-4c31-b84a-b36f8beac5f3" providerId="ADAL" clId="{40695BED-C83E-804C-B5D4-BA382369755C}" dt="2023-04-04T15:33:13.319" v="2005"/>
          <ac:inkMkLst>
            <pc:docMk/>
            <pc:sldMk cId="3552601502" sldId="282"/>
            <ac:inkMk id="230" creationId="{67319021-37FC-E0DD-F131-ABD6CFAAE7C4}"/>
          </ac:inkMkLst>
        </pc:inkChg>
        <pc:inkChg chg="add del">
          <ac:chgData name="Venkatasubramanian, Mani V." userId="fbe5ce37-0145-4c31-b84a-b36f8beac5f3" providerId="ADAL" clId="{40695BED-C83E-804C-B5D4-BA382369755C}" dt="2023-04-04T15:33:13.319" v="2005"/>
          <ac:inkMkLst>
            <pc:docMk/>
            <pc:sldMk cId="3552601502" sldId="282"/>
            <ac:inkMk id="231" creationId="{B4218674-96D9-209F-F4FE-A0FCFC2556C9}"/>
          </ac:inkMkLst>
        </pc:inkChg>
        <pc:inkChg chg="add del">
          <ac:chgData name="Venkatasubramanian, Mani V." userId="fbe5ce37-0145-4c31-b84a-b36f8beac5f3" providerId="ADAL" clId="{40695BED-C83E-804C-B5D4-BA382369755C}" dt="2023-04-04T15:33:13.319" v="2005"/>
          <ac:inkMkLst>
            <pc:docMk/>
            <pc:sldMk cId="3552601502" sldId="282"/>
            <ac:inkMk id="232" creationId="{7031B9B7-7DB5-DF80-55D4-0CD2153C9D6B}"/>
          </ac:inkMkLst>
        </pc:inkChg>
        <pc:inkChg chg="add del">
          <ac:chgData name="Venkatasubramanian, Mani V." userId="fbe5ce37-0145-4c31-b84a-b36f8beac5f3" providerId="ADAL" clId="{40695BED-C83E-804C-B5D4-BA382369755C}" dt="2023-04-04T15:33:13.319" v="2005"/>
          <ac:inkMkLst>
            <pc:docMk/>
            <pc:sldMk cId="3552601502" sldId="282"/>
            <ac:inkMk id="233" creationId="{8A9BA23F-0B50-6969-6149-7C8AF2D278BF}"/>
          </ac:inkMkLst>
        </pc:inkChg>
        <pc:inkChg chg="add del">
          <ac:chgData name="Venkatasubramanian, Mani V." userId="fbe5ce37-0145-4c31-b84a-b36f8beac5f3" providerId="ADAL" clId="{40695BED-C83E-804C-B5D4-BA382369755C}" dt="2023-04-04T15:33:13.319" v="2005"/>
          <ac:inkMkLst>
            <pc:docMk/>
            <pc:sldMk cId="3552601502" sldId="282"/>
            <ac:inkMk id="234" creationId="{F2184E00-42E5-37FA-ED75-00FC96AEC961}"/>
          </ac:inkMkLst>
        </pc:inkChg>
        <pc:inkChg chg="add del">
          <ac:chgData name="Venkatasubramanian, Mani V." userId="fbe5ce37-0145-4c31-b84a-b36f8beac5f3" providerId="ADAL" clId="{40695BED-C83E-804C-B5D4-BA382369755C}" dt="2023-04-04T15:33:13.319" v="2005"/>
          <ac:inkMkLst>
            <pc:docMk/>
            <pc:sldMk cId="3552601502" sldId="282"/>
            <ac:inkMk id="235" creationId="{7E7EC033-C57A-DBEA-9CDA-105889242162}"/>
          </ac:inkMkLst>
        </pc:inkChg>
        <pc:inkChg chg="add del">
          <ac:chgData name="Venkatasubramanian, Mani V." userId="fbe5ce37-0145-4c31-b84a-b36f8beac5f3" providerId="ADAL" clId="{40695BED-C83E-804C-B5D4-BA382369755C}" dt="2023-04-04T15:33:13.319" v="2005"/>
          <ac:inkMkLst>
            <pc:docMk/>
            <pc:sldMk cId="3552601502" sldId="282"/>
            <ac:inkMk id="236" creationId="{004EE54A-88EE-2F71-0702-BF2610D1EF95}"/>
          </ac:inkMkLst>
        </pc:inkChg>
        <pc:inkChg chg="add del">
          <ac:chgData name="Venkatasubramanian, Mani V." userId="fbe5ce37-0145-4c31-b84a-b36f8beac5f3" providerId="ADAL" clId="{40695BED-C83E-804C-B5D4-BA382369755C}" dt="2023-04-04T15:33:13.319" v="2005"/>
          <ac:inkMkLst>
            <pc:docMk/>
            <pc:sldMk cId="3552601502" sldId="282"/>
            <ac:inkMk id="237" creationId="{2DAC95D6-6065-21DD-8C7B-31A97646D2E1}"/>
          </ac:inkMkLst>
        </pc:inkChg>
        <pc:inkChg chg="add del">
          <ac:chgData name="Venkatasubramanian, Mani V." userId="fbe5ce37-0145-4c31-b84a-b36f8beac5f3" providerId="ADAL" clId="{40695BED-C83E-804C-B5D4-BA382369755C}" dt="2023-04-04T15:33:13.319" v="2005"/>
          <ac:inkMkLst>
            <pc:docMk/>
            <pc:sldMk cId="3552601502" sldId="282"/>
            <ac:inkMk id="238" creationId="{8EB57743-92BE-497B-215B-35BA644AB3F6}"/>
          </ac:inkMkLst>
        </pc:inkChg>
        <pc:inkChg chg="add reco">
          <ac:chgData name="Venkatasubramanian, Mani V." userId="fbe5ce37-0145-4c31-b84a-b36f8beac5f3" providerId="ADAL" clId="{40695BED-C83E-804C-B5D4-BA382369755C}" dt="2023-04-04T15:33:13.319" v="2005"/>
          <ac:inkMkLst>
            <pc:docMk/>
            <pc:sldMk cId="3552601502" sldId="282"/>
            <ac:inkMk id="239" creationId="{896E5775-EA8A-EF17-6414-51A545C8F6D0}"/>
          </ac:inkMkLst>
        </pc:inkChg>
        <pc:inkChg chg="add del">
          <ac:chgData name="Venkatasubramanian, Mani V." userId="fbe5ce37-0145-4c31-b84a-b36f8beac5f3" providerId="ADAL" clId="{40695BED-C83E-804C-B5D4-BA382369755C}" dt="2023-04-04T15:33:19.861" v="2011"/>
          <ac:inkMkLst>
            <pc:docMk/>
            <pc:sldMk cId="3552601502" sldId="282"/>
            <ac:inkMk id="240" creationId="{D8D0AB37-540C-A238-D87E-EA03878B4029}"/>
          </ac:inkMkLst>
        </pc:inkChg>
        <pc:inkChg chg="add del">
          <ac:chgData name="Venkatasubramanian, Mani V." userId="fbe5ce37-0145-4c31-b84a-b36f8beac5f3" providerId="ADAL" clId="{40695BED-C83E-804C-B5D4-BA382369755C}" dt="2023-04-04T15:33:19.861" v="2011"/>
          <ac:inkMkLst>
            <pc:docMk/>
            <pc:sldMk cId="3552601502" sldId="282"/>
            <ac:inkMk id="241" creationId="{EF41860E-1CDB-CDEE-7D9B-EA7AD7D1C2BE}"/>
          </ac:inkMkLst>
        </pc:inkChg>
        <pc:inkChg chg="add del">
          <ac:chgData name="Venkatasubramanian, Mani V." userId="fbe5ce37-0145-4c31-b84a-b36f8beac5f3" providerId="ADAL" clId="{40695BED-C83E-804C-B5D4-BA382369755C}" dt="2023-04-04T15:33:19.861" v="2011"/>
          <ac:inkMkLst>
            <pc:docMk/>
            <pc:sldMk cId="3552601502" sldId="282"/>
            <ac:inkMk id="242" creationId="{19795546-787A-BD57-EFD7-098E15F40663}"/>
          </ac:inkMkLst>
        </pc:inkChg>
        <pc:inkChg chg="add del">
          <ac:chgData name="Venkatasubramanian, Mani V." userId="fbe5ce37-0145-4c31-b84a-b36f8beac5f3" providerId="ADAL" clId="{40695BED-C83E-804C-B5D4-BA382369755C}" dt="2023-04-04T15:33:19.861" v="2011"/>
          <ac:inkMkLst>
            <pc:docMk/>
            <pc:sldMk cId="3552601502" sldId="282"/>
            <ac:inkMk id="243" creationId="{45F9D8D0-E6B5-D54F-6BF8-A340E5FFC725}"/>
          </ac:inkMkLst>
        </pc:inkChg>
        <pc:inkChg chg="add del">
          <ac:chgData name="Venkatasubramanian, Mani V." userId="fbe5ce37-0145-4c31-b84a-b36f8beac5f3" providerId="ADAL" clId="{40695BED-C83E-804C-B5D4-BA382369755C}" dt="2023-04-04T15:33:19.861" v="2011"/>
          <ac:inkMkLst>
            <pc:docMk/>
            <pc:sldMk cId="3552601502" sldId="282"/>
            <ac:inkMk id="244" creationId="{67782CBE-C813-31A4-9977-D19180A11FEA}"/>
          </ac:inkMkLst>
        </pc:inkChg>
        <pc:inkChg chg="add reco">
          <ac:chgData name="Venkatasubramanian, Mani V." userId="fbe5ce37-0145-4c31-b84a-b36f8beac5f3" providerId="ADAL" clId="{40695BED-C83E-804C-B5D4-BA382369755C}" dt="2023-04-04T15:33:19.861" v="2011"/>
          <ac:inkMkLst>
            <pc:docMk/>
            <pc:sldMk cId="3552601502" sldId="282"/>
            <ac:inkMk id="245" creationId="{7E3BB95F-12FC-C66D-A442-3B0BAC5EE2E2}"/>
          </ac:inkMkLst>
        </pc:inkChg>
        <pc:inkChg chg="add del">
          <ac:chgData name="Venkatasubramanian, Mani V." userId="fbe5ce37-0145-4c31-b84a-b36f8beac5f3" providerId="ADAL" clId="{40695BED-C83E-804C-B5D4-BA382369755C}" dt="2023-04-04T15:33:28.732" v="2034"/>
          <ac:inkMkLst>
            <pc:docMk/>
            <pc:sldMk cId="3552601502" sldId="282"/>
            <ac:inkMk id="246" creationId="{4D75EC39-B515-33FC-FCC9-46C25B3A0C4C}"/>
          </ac:inkMkLst>
        </pc:inkChg>
        <pc:inkChg chg="add del">
          <ac:chgData name="Venkatasubramanian, Mani V." userId="fbe5ce37-0145-4c31-b84a-b36f8beac5f3" providerId="ADAL" clId="{40695BED-C83E-804C-B5D4-BA382369755C}" dt="2023-04-04T15:33:28.732" v="2034"/>
          <ac:inkMkLst>
            <pc:docMk/>
            <pc:sldMk cId="3552601502" sldId="282"/>
            <ac:inkMk id="247" creationId="{DF90D944-0CA9-A0FC-042D-8DCE84F5F0F6}"/>
          </ac:inkMkLst>
        </pc:inkChg>
        <pc:inkChg chg="add del">
          <ac:chgData name="Venkatasubramanian, Mani V." userId="fbe5ce37-0145-4c31-b84a-b36f8beac5f3" providerId="ADAL" clId="{40695BED-C83E-804C-B5D4-BA382369755C}" dt="2023-04-04T15:33:28.732" v="2034"/>
          <ac:inkMkLst>
            <pc:docMk/>
            <pc:sldMk cId="3552601502" sldId="282"/>
            <ac:inkMk id="248" creationId="{6AC1B32E-8C14-D41A-C445-14873B1C2B84}"/>
          </ac:inkMkLst>
        </pc:inkChg>
        <pc:inkChg chg="add del">
          <ac:chgData name="Venkatasubramanian, Mani V." userId="fbe5ce37-0145-4c31-b84a-b36f8beac5f3" providerId="ADAL" clId="{40695BED-C83E-804C-B5D4-BA382369755C}" dt="2023-04-04T15:33:28.732" v="2034"/>
          <ac:inkMkLst>
            <pc:docMk/>
            <pc:sldMk cId="3552601502" sldId="282"/>
            <ac:inkMk id="249" creationId="{9BF2242B-C0C0-93B4-534B-CF9F0CDF3088}"/>
          </ac:inkMkLst>
        </pc:inkChg>
        <pc:inkChg chg="add del">
          <ac:chgData name="Venkatasubramanian, Mani V." userId="fbe5ce37-0145-4c31-b84a-b36f8beac5f3" providerId="ADAL" clId="{40695BED-C83E-804C-B5D4-BA382369755C}" dt="2023-04-04T15:33:28.732" v="2034"/>
          <ac:inkMkLst>
            <pc:docMk/>
            <pc:sldMk cId="3552601502" sldId="282"/>
            <ac:inkMk id="250" creationId="{BE5147F2-EBDA-2CF1-A44F-0CB2CCC49246}"/>
          </ac:inkMkLst>
        </pc:inkChg>
        <pc:inkChg chg="add del">
          <ac:chgData name="Venkatasubramanian, Mani V." userId="fbe5ce37-0145-4c31-b84a-b36f8beac5f3" providerId="ADAL" clId="{40695BED-C83E-804C-B5D4-BA382369755C}" dt="2023-04-04T15:33:28.732" v="2034"/>
          <ac:inkMkLst>
            <pc:docMk/>
            <pc:sldMk cId="3552601502" sldId="282"/>
            <ac:inkMk id="251" creationId="{12EF0AA7-DE11-6167-5CB9-219CA770CFEB}"/>
          </ac:inkMkLst>
        </pc:inkChg>
        <pc:inkChg chg="add del">
          <ac:chgData name="Venkatasubramanian, Mani V." userId="fbe5ce37-0145-4c31-b84a-b36f8beac5f3" providerId="ADAL" clId="{40695BED-C83E-804C-B5D4-BA382369755C}" dt="2023-04-04T15:33:28.732" v="2034"/>
          <ac:inkMkLst>
            <pc:docMk/>
            <pc:sldMk cId="3552601502" sldId="282"/>
            <ac:inkMk id="252" creationId="{FB5DCD45-6468-E634-3B45-0F5A92A1E12C}"/>
          </ac:inkMkLst>
        </pc:inkChg>
        <pc:inkChg chg="add del">
          <ac:chgData name="Venkatasubramanian, Mani V." userId="fbe5ce37-0145-4c31-b84a-b36f8beac5f3" providerId="ADAL" clId="{40695BED-C83E-804C-B5D4-BA382369755C}" dt="2023-04-04T15:33:28.732" v="2034"/>
          <ac:inkMkLst>
            <pc:docMk/>
            <pc:sldMk cId="3552601502" sldId="282"/>
            <ac:inkMk id="253" creationId="{5DC0AF52-C341-0D37-370A-0D979975E5B0}"/>
          </ac:inkMkLst>
        </pc:inkChg>
        <pc:inkChg chg="add del">
          <ac:chgData name="Venkatasubramanian, Mani V." userId="fbe5ce37-0145-4c31-b84a-b36f8beac5f3" providerId="ADAL" clId="{40695BED-C83E-804C-B5D4-BA382369755C}" dt="2023-04-04T15:33:28.732" v="2034"/>
          <ac:inkMkLst>
            <pc:docMk/>
            <pc:sldMk cId="3552601502" sldId="282"/>
            <ac:inkMk id="254" creationId="{D84CEF8D-8ACD-F8CC-43A5-91120613BDAF}"/>
          </ac:inkMkLst>
        </pc:inkChg>
        <pc:inkChg chg="add del">
          <ac:chgData name="Venkatasubramanian, Mani V." userId="fbe5ce37-0145-4c31-b84a-b36f8beac5f3" providerId="ADAL" clId="{40695BED-C83E-804C-B5D4-BA382369755C}" dt="2023-04-04T15:33:28.732" v="2034"/>
          <ac:inkMkLst>
            <pc:docMk/>
            <pc:sldMk cId="3552601502" sldId="282"/>
            <ac:inkMk id="255" creationId="{16355023-52B8-F074-A8C7-129DE8801956}"/>
          </ac:inkMkLst>
        </pc:inkChg>
        <pc:inkChg chg="add del">
          <ac:chgData name="Venkatasubramanian, Mani V." userId="fbe5ce37-0145-4c31-b84a-b36f8beac5f3" providerId="ADAL" clId="{40695BED-C83E-804C-B5D4-BA382369755C}" dt="2023-04-04T15:33:28.732" v="2034"/>
          <ac:inkMkLst>
            <pc:docMk/>
            <pc:sldMk cId="3552601502" sldId="282"/>
            <ac:inkMk id="256" creationId="{E4F4D821-5F51-ABDC-7F88-79729C8B6A08}"/>
          </ac:inkMkLst>
        </pc:inkChg>
        <pc:inkChg chg="add del">
          <ac:chgData name="Venkatasubramanian, Mani V." userId="fbe5ce37-0145-4c31-b84a-b36f8beac5f3" providerId="ADAL" clId="{40695BED-C83E-804C-B5D4-BA382369755C}" dt="2023-04-04T15:33:28.732" v="2034"/>
          <ac:inkMkLst>
            <pc:docMk/>
            <pc:sldMk cId="3552601502" sldId="282"/>
            <ac:inkMk id="257" creationId="{0BF228BB-325C-9716-D24B-ED3478A4C5F5}"/>
          </ac:inkMkLst>
        </pc:inkChg>
        <pc:inkChg chg="add del">
          <ac:chgData name="Venkatasubramanian, Mani V." userId="fbe5ce37-0145-4c31-b84a-b36f8beac5f3" providerId="ADAL" clId="{40695BED-C83E-804C-B5D4-BA382369755C}" dt="2023-04-04T15:33:28.732" v="2034"/>
          <ac:inkMkLst>
            <pc:docMk/>
            <pc:sldMk cId="3552601502" sldId="282"/>
            <ac:inkMk id="258" creationId="{F6859AC4-92CF-236E-D34E-0FF250A975E0}"/>
          </ac:inkMkLst>
        </pc:inkChg>
        <pc:inkChg chg="add del">
          <ac:chgData name="Venkatasubramanian, Mani V." userId="fbe5ce37-0145-4c31-b84a-b36f8beac5f3" providerId="ADAL" clId="{40695BED-C83E-804C-B5D4-BA382369755C}" dt="2023-04-04T15:33:28.732" v="2034"/>
          <ac:inkMkLst>
            <pc:docMk/>
            <pc:sldMk cId="3552601502" sldId="282"/>
            <ac:inkMk id="259" creationId="{787DC1E8-F239-40D5-FF68-2CB9369CFF81}"/>
          </ac:inkMkLst>
        </pc:inkChg>
        <pc:inkChg chg="add del">
          <ac:chgData name="Venkatasubramanian, Mani V." userId="fbe5ce37-0145-4c31-b84a-b36f8beac5f3" providerId="ADAL" clId="{40695BED-C83E-804C-B5D4-BA382369755C}" dt="2023-04-04T15:33:28.732" v="2034"/>
          <ac:inkMkLst>
            <pc:docMk/>
            <pc:sldMk cId="3552601502" sldId="282"/>
            <ac:inkMk id="260" creationId="{CCA596E3-699C-E5CF-ABF7-1DD9A76761BE}"/>
          </ac:inkMkLst>
        </pc:inkChg>
        <pc:inkChg chg="add del">
          <ac:chgData name="Venkatasubramanian, Mani V." userId="fbe5ce37-0145-4c31-b84a-b36f8beac5f3" providerId="ADAL" clId="{40695BED-C83E-804C-B5D4-BA382369755C}" dt="2023-04-04T15:33:28.732" v="2034"/>
          <ac:inkMkLst>
            <pc:docMk/>
            <pc:sldMk cId="3552601502" sldId="282"/>
            <ac:inkMk id="261" creationId="{3792FB7F-C600-149A-0D62-397E000A13AC}"/>
          </ac:inkMkLst>
        </pc:inkChg>
        <pc:inkChg chg="add del">
          <ac:chgData name="Venkatasubramanian, Mani V." userId="fbe5ce37-0145-4c31-b84a-b36f8beac5f3" providerId="ADAL" clId="{40695BED-C83E-804C-B5D4-BA382369755C}" dt="2023-04-04T15:33:28.732" v="2034"/>
          <ac:inkMkLst>
            <pc:docMk/>
            <pc:sldMk cId="3552601502" sldId="282"/>
            <ac:inkMk id="262" creationId="{1F4B9967-E672-9884-519F-F03DF29B3B43}"/>
          </ac:inkMkLst>
        </pc:inkChg>
        <pc:inkChg chg="add del">
          <ac:chgData name="Venkatasubramanian, Mani V." userId="fbe5ce37-0145-4c31-b84a-b36f8beac5f3" providerId="ADAL" clId="{40695BED-C83E-804C-B5D4-BA382369755C}" dt="2023-04-04T15:33:28.732" v="2034"/>
          <ac:inkMkLst>
            <pc:docMk/>
            <pc:sldMk cId="3552601502" sldId="282"/>
            <ac:inkMk id="263" creationId="{C3FC1024-53F6-36C8-E253-1F2326D84ED0}"/>
          </ac:inkMkLst>
        </pc:inkChg>
        <pc:inkChg chg="add del">
          <ac:chgData name="Venkatasubramanian, Mani V." userId="fbe5ce37-0145-4c31-b84a-b36f8beac5f3" providerId="ADAL" clId="{40695BED-C83E-804C-B5D4-BA382369755C}" dt="2023-04-04T15:33:28.732" v="2034"/>
          <ac:inkMkLst>
            <pc:docMk/>
            <pc:sldMk cId="3552601502" sldId="282"/>
            <ac:inkMk id="264" creationId="{58FC7ABF-E1B2-122D-98AF-341D43559C3F}"/>
          </ac:inkMkLst>
        </pc:inkChg>
        <pc:inkChg chg="add del">
          <ac:chgData name="Venkatasubramanian, Mani V." userId="fbe5ce37-0145-4c31-b84a-b36f8beac5f3" providerId="ADAL" clId="{40695BED-C83E-804C-B5D4-BA382369755C}" dt="2023-04-04T15:33:28.732" v="2034"/>
          <ac:inkMkLst>
            <pc:docMk/>
            <pc:sldMk cId="3552601502" sldId="282"/>
            <ac:inkMk id="265" creationId="{CD49CE8E-D4E1-34C2-DCCE-B87A2C8D1286}"/>
          </ac:inkMkLst>
        </pc:inkChg>
        <pc:inkChg chg="add del">
          <ac:chgData name="Venkatasubramanian, Mani V." userId="fbe5ce37-0145-4c31-b84a-b36f8beac5f3" providerId="ADAL" clId="{40695BED-C83E-804C-B5D4-BA382369755C}" dt="2023-04-04T15:33:28.732" v="2034"/>
          <ac:inkMkLst>
            <pc:docMk/>
            <pc:sldMk cId="3552601502" sldId="282"/>
            <ac:inkMk id="266" creationId="{28C6C727-1E64-9A6A-AF0F-BA2D7DB12422}"/>
          </ac:inkMkLst>
        </pc:inkChg>
        <pc:inkChg chg="add del">
          <ac:chgData name="Venkatasubramanian, Mani V." userId="fbe5ce37-0145-4c31-b84a-b36f8beac5f3" providerId="ADAL" clId="{40695BED-C83E-804C-B5D4-BA382369755C}" dt="2023-04-04T15:33:28.732" v="2034"/>
          <ac:inkMkLst>
            <pc:docMk/>
            <pc:sldMk cId="3552601502" sldId="282"/>
            <ac:inkMk id="267" creationId="{AC32F49B-E22C-3CD2-BE1A-0CDA2C91CF02}"/>
          </ac:inkMkLst>
        </pc:inkChg>
        <pc:inkChg chg="add reco">
          <ac:chgData name="Venkatasubramanian, Mani V." userId="fbe5ce37-0145-4c31-b84a-b36f8beac5f3" providerId="ADAL" clId="{40695BED-C83E-804C-B5D4-BA382369755C}" dt="2023-04-04T15:33:28.732" v="2034"/>
          <ac:inkMkLst>
            <pc:docMk/>
            <pc:sldMk cId="3552601502" sldId="282"/>
            <ac:inkMk id="268" creationId="{22360C3E-B1E7-5A33-9670-4A60A9F46B6C}"/>
          </ac:inkMkLst>
        </pc:inkChg>
        <pc:inkChg chg="add del">
          <ac:chgData name="Venkatasubramanian, Mani V." userId="fbe5ce37-0145-4c31-b84a-b36f8beac5f3" providerId="ADAL" clId="{40695BED-C83E-804C-B5D4-BA382369755C}" dt="2023-04-04T15:33:33.660" v="2044"/>
          <ac:inkMkLst>
            <pc:docMk/>
            <pc:sldMk cId="3552601502" sldId="282"/>
            <ac:inkMk id="269" creationId="{FA57B90B-94A5-E954-9694-2D0F3A3CD0E7}"/>
          </ac:inkMkLst>
        </pc:inkChg>
        <pc:inkChg chg="add del">
          <ac:chgData name="Venkatasubramanian, Mani V." userId="fbe5ce37-0145-4c31-b84a-b36f8beac5f3" providerId="ADAL" clId="{40695BED-C83E-804C-B5D4-BA382369755C}" dt="2023-04-04T15:33:33.660" v="2044"/>
          <ac:inkMkLst>
            <pc:docMk/>
            <pc:sldMk cId="3552601502" sldId="282"/>
            <ac:inkMk id="270" creationId="{DAD9973D-35AA-CC4B-B736-34F3B4071EF1}"/>
          </ac:inkMkLst>
        </pc:inkChg>
        <pc:inkChg chg="add del">
          <ac:chgData name="Venkatasubramanian, Mani V." userId="fbe5ce37-0145-4c31-b84a-b36f8beac5f3" providerId="ADAL" clId="{40695BED-C83E-804C-B5D4-BA382369755C}" dt="2023-04-04T15:33:33.660" v="2044"/>
          <ac:inkMkLst>
            <pc:docMk/>
            <pc:sldMk cId="3552601502" sldId="282"/>
            <ac:inkMk id="271" creationId="{0EBF307B-DDB6-DC07-4BE0-98D9626F94E0}"/>
          </ac:inkMkLst>
        </pc:inkChg>
        <pc:inkChg chg="add del">
          <ac:chgData name="Venkatasubramanian, Mani V." userId="fbe5ce37-0145-4c31-b84a-b36f8beac5f3" providerId="ADAL" clId="{40695BED-C83E-804C-B5D4-BA382369755C}" dt="2023-04-04T15:33:33.660" v="2044"/>
          <ac:inkMkLst>
            <pc:docMk/>
            <pc:sldMk cId="3552601502" sldId="282"/>
            <ac:inkMk id="272" creationId="{8D2C97AD-A3F1-AB0A-4568-42E8A11AF887}"/>
          </ac:inkMkLst>
        </pc:inkChg>
        <pc:inkChg chg="add del">
          <ac:chgData name="Venkatasubramanian, Mani V." userId="fbe5ce37-0145-4c31-b84a-b36f8beac5f3" providerId="ADAL" clId="{40695BED-C83E-804C-B5D4-BA382369755C}" dt="2023-04-04T15:33:33.660" v="2044"/>
          <ac:inkMkLst>
            <pc:docMk/>
            <pc:sldMk cId="3552601502" sldId="282"/>
            <ac:inkMk id="273" creationId="{8526B298-9487-DA6A-2328-D11B12A44A17}"/>
          </ac:inkMkLst>
        </pc:inkChg>
        <pc:inkChg chg="add del">
          <ac:chgData name="Venkatasubramanian, Mani V." userId="fbe5ce37-0145-4c31-b84a-b36f8beac5f3" providerId="ADAL" clId="{40695BED-C83E-804C-B5D4-BA382369755C}" dt="2023-04-04T15:33:33.660" v="2044"/>
          <ac:inkMkLst>
            <pc:docMk/>
            <pc:sldMk cId="3552601502" sldId="282"/>
            <ac:inkMk id="274" creationId="{95E69155-80B7-4C32-EF75-85EC3890000F}"/>
          </ac:inkMkLst>
        </pc:inkChg>
        <pc:inkChg chg="add del">
          <ac:chgData name="Venkatasubramanian, Mani V." userId="fbe5ce37-0145-4c31-b84a-b36f8beac5f3" providerId="ADAL" clId="{40695BED-C83E-804C-B5D4-BA382369755C}" dt="2023-04-04T15:33:33.660" v="2044"/>
          <ac:inkMkLst>
            <pc:docMk/>
            <pc:sldMk cId="3552601502" sldId="282"/>
            <ac:inkMk id="275" creationId="{01AAB79F-8399-96FD-44D2-B6E99BF277AA}"/>
          </ac:inkMkLst>
        </pc:inkChg>
        <pc:inkChg chg="add del">
          <ac:chgData name="Venkatasubramanian, Mani V." userId="fbe5ce37-0145-4c31-b84a-b36f8beac5f3" providerId="ADAL" clId="{40695BED-C83E-804C-B5D4-BA382369755C}" dt="2023-04-04T15:33:33.660" v="2044"/>
          <ac:inkMkLst>
            <pc:docMk/>
            <pc:sldMk cId="3552601502" sldId="282"/>
            <ac:inkMk id="276" creationId="{7CEADC5D-8E72-415B-4520-4BD45A31CBB2}"/>
          </ac:inkMkLst>
        </pc:inkChg>
        <pc:inkChg chg="add del">
          <ac:chgData name="Venkatasubramanian, Mani V." userId="fbe5ce37-0145-4c31-b84a-b36f8beac5f3" providerId="ADAL" clId="{40695BED-C83E-804C-B5D4-BA382369755C}" dt="2023-04-04T15:33:33.660" v="2044"/>
          <ac:inkMkLst>
            <pc:docMk/>
            <pc:sldMk cId="3552601502" sldId="282"/>
            <ac:inkMk id="277" creationId="{00AE4720-279C-1755-8CAD-E9C59CB58383}"/>
          </ac:inkMkLst>
        </pc:inkChg>
        <pc:inkChg chg="add reco">
          <ac:chgData name="Venkatasubramanian, Mani V." userId="fbe5ce37-0145-4c31-b84a-b36f8beac5f3" providerId="ADAL" clId="{40695BED-C83E-804C-B5D4-BA382369755C}" dt="2023-04-04T15:33:33.660" v="2044"/>
          <ac:inkMkLst>
            <pc:docMk/>
            <pc:sldMk cId="3552601502" sldId="282"/>
            <ac:inkMk id="278" creationId="{7307BD5F-15A6-BB10-6637-EDFCDF5D8D1C}"/>
          </ac:inkMkLst>
        </pc:inkChg>
        <pc:inkChg chg="add del">
          <ac:chgData name="Venkatasubramanian, Mani V." userId="fbe5ce37-0145-4c31-b84a-b36f8beac5f3" providerId="ADAL" clId="{40695BED-C83E-804C-B5D4-BA382369755C}" dt="2023-04-04T15:33:48.834" v="2060"/>
          <ac:inkMkLst>
            <pc:docMk/>
            <pc:sldMk cId="3552601502" sldId="282"/>
            <ac:inkMk id="279" creationId="{C50FB73C-AD5C-6027-16DB-CE2559A73616}"/>
          </ac:inkMkLst>
        </pc:inkChg>
        <pc:inkChg chg="add del">
          <ac:chgData name="Venkatasubramanian, Mani V." userId="fbe5ce37-0145-4c31-b84a-b36f8beac5f3" providerId="ADAL" clId="{40695BED-C83E-804C-B5D4-BA382369755C}" dt="2023-04-04T15:33:48.834" v="2060"/>
          <ac:inkMkLst>
            <pc:docMk/>
            <pc:sldMk cId="3552601502" sldId="282"/>
            <ac:inkMk id="280" creationId="{485C1D9E-9C3A-66C4-B0D3-B5181E0DF39C}"/>
          </ac:inkMkLst>
        </pc:inkChg>
        <pc:inkChg chg="add del">
          <ac:chgData name="Venkatasubramanian, Mani V." userId="fbe5ce37-0145-4c31-b84a-b36f8beac5f3" providerId="ADAL" clId="{40695BED-C83E-804C-B5D4-BA382369755C}" dt="2023-04-04T15:33:48.834" v="2060"/>
          <ac:inkMkLst>
            <pc:docMk/>
            <pc:sldMk cId="3552601502" sldId="282"/>
            <ac:inkMk id="281" creationId="{7706D406-EA9B-C80D-C48F-7D27CEF5B48F}"/>
          </ac:inkMkLst>
        </pc:inkChg>
        <pc:inkChg chg="add del">
          <ac:chgData name="Venkatasubramanian, Mani V." userId="fbe5ce37-0145-4c31-b84a-b36f8beac5f3" providerId="ADAL" clId="{40695BED-C83E-804C-B5D4-BA382369755C}" dt="2023-04-04T15:33:48.834" v="2060"/>
          <ac:inkMkLst>
            <pc:docMk/>
            <pc:sldMk cId="3552601502" sldId="282"/>
            <ac:inkMk id="282" creationId="{324D0B64-CE92-875D-0681-7E54369DFE8D}"/>
          </ac:inkMkLst>
        </pc:inkChg>
        <pc:inkChg chg="add del">
          <ac:chgData name="Venkatasubramanian, Mani V." userId="fbe5ce37-0145-4c31-b84a-b36f8beac5f3" providerId="ADAL" clId="{40695BED-C83E-804C-B5D4-BA382369755C}" dt="2023-04-04T15:33:48.834" v="2060"/>
          <ac:inkMkLst>
            <pc:docMk/>
            <pc:sldMk cId="3552601502" sldId="282"/>
            <ac:inkMk id="283" creationId="{27766A7D-C2A1-A321-A082-4D185E267344}"/>
          </ac:inkMkLst>
        </pc:inkChg>
        <pc:inkChg chg="add del">
          <ac:chgData name="Venkatasubramanian, Mani V." userId="fbe5ce37-0145-4c31-b84a-b36f8beac5f3" providerId="ADAL" clId="{40695BED-C83E-804C-B5D4-BA382369755C}" dt="2023-04-04T15:33:48.834" v="2060"/>
          <ac:inkMkLst>
            <pc:docMk/>
            <pc:sldMk cId="3552601502" sldId="282"/>
            <ac:inkMk id="284" creationId="{5A7A3B25-D1F6-D619-7ABF-C61757785B70}"/>
          </ac:inkMkLst>
        </pc:inkChg>
        <pc:inkChg chg="add del">
          <ac:chgData name="Venkatasubramanian, Mani V." userId="fbe5ce37-0145-4c31-b84a-b36f8beac5f3" providerId="ADAL" clId="{40695BED-C83E-804C-B5D4-BA382369755C}" dt="2023-04-04T15:33:48.834" v="2060"/>
          <ac:inkMkLst>
            <pc:docMk/>
            <pc:sldMk cId="3552601502" sldId="282"/>
            <ac:inkMk id="285" creationId="{D238D1BE-41C2-5D65-AF1E-126EFBB2FCF7}"/>
          </ac:inkMkLst>
        </pc:inkChg>
        <pc:inkChg chg="add del">
          <ac:chgData name="Venkatasubramanian, Mani V." userId="fbe5ce37-0145-4c31-b84a-b36f8beac5f3" providerId="ADAL" clId="{40695BED-C83E-804C-B5D4-BA382369755C}" dt="2023-04-04T15:33:48.834" v="2060"/>
          <ac:inkMkLst>
            <pc:docMk/>
            <pc:sldMk cId="3552601502" sldId="282"/>
            <ac:inkMk id="286" creationId="{CE365916-8087-4F64-DFD3-23ED5F9C0642}"/>
          </ac:inkMkLst>
        </pc:inkChg>
        <pc:inkChg chg="add del">
          <ac:chgData name="Venkatasubramanian, Mani V." userId="fbe5ce37-0145-4c31-b84a-b36f8beac5f3" providerId="ADAL" clId="{40695BED-C83E-804C-B5D4-BA382369755C}" dt="2023-04-04T15:33:48.834" v="2060"/>
          <ac:inkMkLst>
            <pc:docMk/>
            <pc:sldMk cId="3552601502" sldId="282"/>
            <ac:inkMk id="287" creationId="{E293BE1F-C8F6-1EDB-A365-4427742B361C}"/>
          </ac:inkMkLst>
        </pc:inkChg>
        <pc:inkChg chg="add del">
          <ac:chgData name="Venkatasubramanian, Mani V." userId="fbe5ce37-0145-4c31-b84a-b36f8beac5f3" providerId="ADAL" clId="{40695BED-C83E-804C-B5D4-BA382369755C}" dt="2023-04-04T15:33:48.834" v="2060"/>
          <ac:inkMkLst>
            <pc:docMk/>
            <pc:sldMk cId="3552601502" sldId="282"/>
            <ac:inkMk id="288" creationId="{C5C6EF32-88B6-7698-DF52-C7CD5E215F70}"/>
          </ac:inkMkLst>
        </pc:inkChg>
        <pc:inkChg chg="add del">
          <ac:chgData name="Venkatasubramanian, Mani V." userId="fbe5ce37-0145-4c31-b84a-b36f8beac5f3" providerId="ADAL" clId="{40695BED-C83E-804C-B5D4-BA382369755C}" dt="2023-04-04T15:33:48.834" v="2060"/>
          <ac:inkMkLst>
            <pc:docMk/>
            <pc:sldMk cId="3552601502" sldId="282"/>
            <ac:inkMk id="289" creationId="{4074A4B1-B334-1E2A-5693-C81366EA3229}"/>
          </ac:inkMkLst>
        </pc:inkChg>
        <pc:inkChg chg="add del">
          <ac:chgData name="Venkatasubramanian, Mani V." userId="fbe5ce37-0145-4c31-b84a-b36f8beac5f3" providerId="ADAL" clId="{40695BED-C83E-804C-B5D4-BA382369755C}" dt="2023-04-04T15:33:48.834" v="2060"/>
          <ac:inkMkLst>
            <pc:docMk/>
            <pc:sldMk cId="3552601502" sldId="282"/>
            <ac:inkMk id="290" creationId="{B733082F-83D9-90AE-24FA-E3F5D613D4E1}"/>
          </ac:inkMkLst>
        </pc:inkChg>
        <pc:inkChg chg="add del">
          <ac:chgData name="Venkatasubramanian, Mani V." userId="fbe5ce37-0145-4c31-b84a-b36f8beac5f3" providerId="ADAL" clId="{40695BED-C83E-804C-B5D4-BA382369755C}" dt="2023-04-04T15:33:48.834" v="2060"/>
          <ac:inkMkLst>
            <pc:docMk/>
            <pc:sldMk cId="3552601502" sldId="282"/>
            <ac:inkMk id="291" creationId="{67A31D9F-DC41-1439-7631-4C56F7500F93}"/>
          </ac:inkMkLst>
        </pc:inkChg>
        <pc:inkChg chg="add del">
          <ac:chgData name="Venkatasubramanian, Mani V." userId="fbe5ce37-0145-4c31-b84a-b36f8beac5f3" providerId="ADAL" clId="{40695BED-C83E-804C-B5D4-BA382369755C}" dt="2023-04-04T15:33:48.834" v="2060"/>
          <ac:inkMkLst>
            <pc:docMk/>
            <pc:sldMk cId="3552601502" sldId="282"/>
            <ac:inkMk id="292" creationId="{B114B80C-1578-664F-28EA-11BC9E70B35E}"/>
          </ac:inkMkLst>
        </pc:inkChg>
        <pc:inkChg chg="add del">
          <ac:chgData name="Venkatasubramanian, Mani V." userId="fbe5ce37-0145-4c31-b84a-b36f8beac5f3" providerId="ADAL" clId="{40695BED-C83E-804C-B5D4-BA382369755C}" dt="2023-04-04T15:33:48.834" v="2060"/>
          <ac:inkMkLst>
            <pc:docMk/>
            <pc:sldMk cId="3552601502" sldId="282"/>
            <ac:inkMk id="293" creationId="{576A1F5D-3F6C-8BE2-CF83-08E7FC3F64C8}"/>
          </ac:inkMkLst>
        </pc:inkChg>
        <pc:inkChg chg="add reco">
          <ac:chgData name="Venkatasubramanian, Mani V." userId="fbe5ce37-0145-4c31-b84a-b36f8beac5f3" providerId="ADAL" clId="{40695BED-C83E-804C-B5D4-BA382369755C}" dt="2023-04-04T15:33:48.834" v="2060"/>
          <ac:inkMkLst>
            <pc:docMk/>
            <pc:sldMk cId="3552601502" sldId="282"/>
            <ac:inkMk id="294" creationId="{55E5E6B8-09DF-BE29-4678-ED03A4BAAB4A}"/>
          </ac:inkMkLst>
        </pc:inkChg>
        <pc:inkChg chg="add del">
          <ac:chgData name="Venkatasubramanian, Mani V." userId="fbe5ce37-0145-4c31-b84a-b36f8beac5f3" providerId="ADAL" clId="{40695BED-C83E-804C-B5D4-BA382369755C}" dt="2023-04-04T15:33:50.377" v="2064"/>
          <ac:inkMkLst>
            <pc:docMk/>
            <pc:sldMk cId="3552601502" sldId="282"/>
            <ac:inkMk id="295" creationId="{0CF8657B-6C53-52D2-E8B6-90B9C760B9AB}"/>
          </ac:inkMkLst>
        </pc:inkChg>
        <pc:inkChg chg="add del">
          <ac:chgData name="Venkatasubramanian, Mani V." userId="fbe5ce37-0145-4c31-b84a-b36f8beac5f3" providerId="ADAL" clId="{40695BED-C83E-804C-B5D4-BA382369755C}" dt="2023-04-04T15:33:50.377" v="2064"/>
          <ac:inkMkLst>
            <pc:docMk/>
            <pc:sldMk cId="3552601502" sldId="282"/>
            <ac:inkMk id="296" creationId="{C0118CF6-7821-EBAF-F205-F32770770B29}"/>
          </ac:inkMkLst>
        </pc:inkChg>
        <pc:inkChg chg="add del">
          <ac:chgData name="Venkatasubramanian, Mani V." userId="fbe5ce37-0145-4c31-b84a-b36f8beac5f3" providerId="ADAL" clId="{40695BED-C83E-804C-B5D4-BA382369755C}" dt="2023-04-04T15:33:50.377" v="2064"/>
          <ac:inkMkLst>
            <pc:docMk/>
            <pc:sldMk cId="3552601502" sldId="282"/>
            <ac:inkMk id="297" creationId="{A75486B2-4AF7-322F-6D69-85482A6F43F8}"/>
          </ac:inkMkLst>
        </pc:inkChg>
        <pc:inkChg chg="add reco">
          <ac:chgData name="Venkatasubramanian, Mani V." userId="fbe5ce37-0145-4c31-b84a-b36f8beac5f3" providerId="ADAL" clId="{40695BED-C83E-804C-B5D4-BA382369755C}" dt="2023-04-04T15:33:50.377" v="2064"/>
          <ac:inkMkLst>
            <pc:docMk/>
            <pc:sldMk cId="3552601502" sldId="282"/>
            <ac:inkMk id="298" creationId="{7222719B-4B78-EDFA-767E-E93B36D8BC4E}"/>
          </ac:inkMkLst>
        </pc:inkChg>
        <pc:inkChg chg="add del">
          <ac:chgData name="Venkatasubramanian, Mani V." userId="fbe5ce37-0145-4c31-b84a-b36f8beac5f3" providerId="ADAL" clId="{40695BED-C83E-804C-B5D4-BA382369755C}" dt="2023-04-04T15:34:09.787" v="2082"/>
          <ac:inkMkLst>
            <pc:docMk/>
            <pc:sldMk cId="3552601502" sldId="282"/>
            <ac:inkMk id="299" creationId="{A20FE6CB-1084-AB94-A300-B16EDA8DA8F1}"/>
          </ac:inkMkLst>
        </pc:inkChg>
        <pc:inkChg chg="add del">
          <ac:chgData name="Venkatasubramanian, Mani V." userId="fbe5ce37-0145-4c31-b84a-b36f8beac5f3" providerId="ADAL" clId="{40695BED-C83E-804C-B5D4-BA382369755C}" dt="2023-04-04T15:34:09.787" v="2082"/>
          <ac:inkMkLst>
            <pc:docMk/>
            <pc:sldMk cId="3552601502" sldId="282"/>
            <ac:inkMk id="300" creationId="{4C3A121D-D754-B4D3-C037-560898AAF6DA}"/>
          </ac:inkMkLst>
        </pc:inkChg>
        <pc:inkChg chg="add del">
          <ac:chgData name="Venkatasubramanian, Mani V." userId="fbe5ce37-0145-4c31-b84a-b36f8beac5f3" providerId="ADAL" clId="{40695BED-C83E-804C-B5D4-BA382369755C}" dt="2023-04-04T15:34:09.787" v="2082"/>
          <ac:inkMkLst>
            <pc:docMk/>
            <pc:sldMk cId="3552601502" sldId="282"/>
            <ac:inkMk id="301" creationId="{CC7B6399-2A49-2041-8427-282C465A6BFF}"/>
          </ac:inkMkLst>
        </pc:inkChg>
        <pc:inkChg chg="add">
          <ac:chgData name="Venkatasubramanian, Mani V." userId="fbe5ce37-0145-4c31-b84a-b36f8beac5f3" providerId="ADAL" clId="{40695BED-C83E-804C-B5D4-BA382369755C}" dt="2023-04-04T15:34:06.187" v="2068"/>
          <ac:inkMkLst>
            <pc:docMk/>
            <pc:sldMk cId="3552601502" sldId="282"/>
            <ac:inkMk id="302" creationId="{6DDA1A1C-B732-AE31-C76B-F15736FB7129}"/>
          </ac:inkMkLst>
        </pc:inkChg>
        <pc:inkChg chg="add del">
          <ac:chgData name="Venkatasubramanian, Mani V." userId="fbe5ce37-0145-4c31-b84a-b36f8beac5f3" providerId="ADAL" clId="{40695BED-C83E-804C-B5D4-BA382369755C}" dt="2023-04-04T15:34:09.787" v="2082"/>
          <ac:inkMkLst>
            <pc:docMk/>
            <pc:sldMk cId="3552601502" sldId="282"/>
            <ac:inkMk id="303" creationId="{EE590EB9-66FD-AAEC-74E7-B471DA363787}"/>
          </ac:inkMkLst>
        </pc:inkChg>
        <pc:inkChg chg="add del">
          <ac:chgData name="Venkatasubramanian, Mani V." userId="fbe5ce37-0145-4c31-b84a-b36f8beac5f3" providerId="ADAL" clId="{40695BED-C83E-804C-B5D4-BA382369755C}" dt="2023-04-04T15:34:09.787" v="2082"/>
          <ac:inkMkLst>
            <pc:docMk/>
            <pc:sldMk cId="3552601502" sldId="282"/>
            <ac:inkMk id="304" creationId="{57F12FD7-A8DE-62BE-4BF4-4D823DF94F22}"/>
          </ac:inkMkLst>
        </pc:inkChg>
        <pc:inkChg chg="add del">
          <ac:chgData name="Venkatasubramanian, Mani V." userId="fbe5ce37-0145-4c31-b84a-b36f8beac5f3" providerId="ADAL" clId="{40695BED-C83E-804C-B5D4-BA382369755C}" dt="2023-04-04T15:34:09.787" v="2082"/>
          <ac:inkMkLst>
            <pc:docMk/>
            <pc:sldMk cId="3552601502" sldId="282"/>
            <ac:inkMk id="305" creationId="{AF408A8F-F3C9-C530-4C82-F201AAF916D7}"/>
          </ac:inkMkLst>
        </pc:inkChg>
        <pc:inkChg chg="add del">
          <ac:chgData name="Venkatasubramanian, Mani V." userId="fbe5ce37-0145-4c31-b84a-b36f8beac5f3" providerId="ADAL" clId="{40695BED-C83E-804C-B5D4-BA382369755C}" dt="2023-04-04T15:34:09.787" v="2082"/>
          <ac:inkMkLst>
            <pc:docMk/>
            <pc:sldMk cId="3552601502" sldId="282"/>
            <ac:inkMk id="306" creationId="{530EF5ED-8E4E-6529-C371-2D67061774FC}"/>
          </ac:inkMkLst>
        </pc:inkChg>
        <pc:inkChg chg="add del">
          <ac:chgData name="Venkatasubramanian, Mani V." userId="fbe5ce37-0145-4c31-b84a-b36f8beac5f3" providerId="ADAL" clId="{40695BED-C83E-804C-B5D4-BA382369755C}" dt="2023-04-04T15:34:09.787" v="2082"/>
          <ac:inkMkLst>
            <pc:docMk/>
            <pc:sldMk cId="3552601502" sldId="282"/>
            <ac:inkMk id="307" creationId="{F2638608-2B4F-3CD0-DFE5-7D22D992E79F}"/>
          </ac:inkMkLst>
        </pc:inkChg>
        <pc:inkChg chg="add del">
          <ac:chgData name="Venkatasubramanian, Mani V." userId="fbe5ce37-0145-4c31-b84a-b36f8beac5f3" providerId="ADAL" clId="{40695BED-C83E-804C-B5D4-BA382369755C}" dt="2023-04-04T15:34:09.787" v="2082"/>
          <ac:inkMkLst>
            <pc:docMk/>
            <pc:sldMk cId="3552601502" sldId="282"/>
            <ac:inkMk id="308" creationId="{1BF906A7-97EF-2F02-2D3A-7BEF2A098B7B}"/>
          </ac:inkMkLst>
        </pc:inkChg>
        <pc:inkChg chg="add del">
          <ac:chgData name="Venkatasubramanian, Mani V." userId="fbe5ce37-0145-4c31-b84a-b36f8beac5f3" providerId="ADAL" clId="{40695BED-C83E-804C-B5D4-BA382369755C}" dt="2023-04-04T15:34:09.787" v="2082"/>
          <ac:inkMkLst>
            <pc:docMk/>
            <pc:sldMk cId="3552601502" sldId="282"/>
            <ac:inkMk id="309" creationId="{4C0C8C6D-5275-DF79-5B99-2E7FC68E5A80}"/>
          </ac:inkMkLst>
        </pc:inkChg>
        <pc:inkChg chg="add del">
          <ac:chgData name="Venkatasubramanian, Mani V." userId="fbe5ce37-0145-4c31-b84a-b36f8beac5f3" providerId="ADAL" clId="{40695BED-C83E-804C-B5D4-BA382369755C}" dt="2023-04-04T15:34:09.787" v="2082"/>
          <ac:inkMkLst>
            <pc:docMk/>
            <pc:sldMk cId="3552601502" sldId="282"/>
            <ac:inkMk id="310" creationId="{C7048E23-F053-7895-BEF5-182A3A01F6D5}"/>
          </ac:inkMkLst>
        </pc:inkChg>
        <pc:inkChg chg="add del">
          <ac:chgData name="Venkatasubramanian, Mani V." userId="fbe5ce37-0145-4c31-b84a-b36f8beac5f3" providerId="ADAL" clId="{40695BED-C83E-804C-B5D4-BA382369755C}" dt="2023-04-04T15:34:09.787" v="2082"/>
          <ac:inkMkLst>
            <pc:docMk/>
            <pc:sldMk cId="3552601502" sldId="282"/>
            <ac:inkMk id="311" creationId="{F8713A77-F589-C50F-00E8-97FEF20F8C88}"/>
          </ac:inkMkLst>
        </pc:inkChg>
        <pc:inkChg chg="add del">
          <ac:chgData name="Venkatasubramanian, Mani V." userId="fbe5ce37-0145-4c31-b84a-b36f8beac5f3" providerId="ADAL" clId="{40695BED-C83E-804C-B5D4-BA382369755C}" dt="2023-04-04T15:34:09.787" v="2082"/>
          <ac:inkMkLst>
            <pc:docMk/>
            <pc:sldMk cId="3552601502" sldId="282"/>
            <ac:inkMk id="312" creationId="{271626E3-025B-403B-B7A0-80F64D2F51BC}"/>
          </ac:inkMkLst>
        </pc:inkChg>
        <pc:inkChg chg="add del">
          <ac:chgData name="Venkatasubramanian, Mani V." userId="fbe5ce37-0145-4c31-b84a-b36f8beac5f3" providerId="ADAL" clId="{40695BED-C83E-804C-B5D4-BA382369755C}" dt="2023-04-04T15:34:09.787" v="2082"/>
          <ac:inkMkLst>
            <pc:docMk/>
            <pc:sldMk cId="3552601502" sldId="282"/>
            <ac:inkMk id="313" creationId="{7297300E-33C4-8123-98D7-18BC43ECDC3B}"/>
          </ac:inkMkLst>
        </pc:inkChg>
        <pc:inkChg chg="add del">
          <ac:chgData name="Venkatasubramanian, Mani V." userId="fbe5ce37-0145-4c31-b84a-b36f8beac5f3" providerId="ADAL" clId="{40695BED-C83E-804C-B5D4-BA382369755C}" dt="2023-04-04T15:34:09.787" v="2082"/>
          <ac:inkMkLst>
            <pc:docMk/>
            <pc:sldMk cId="3552601502" sldId="282"/>
            <ac:inkMk id="314" creationId="{0B8AB75E-8FBE-1C6F-A511-03A5913AB255}"/>
          </ac:inkMkLst>
        </pc:inkChg>
        <pc:inkChg chg="add del">
          <ac:chgData name="Venkatasubramanian, Mani V." userId="fbe5ce37-0145-4c31-b84a-b36f8beac5f3" providerId="ADAL" clId="{40695BED-C83E-804C-B5D4-BA382369755C}" dt="2023-04-04T15:34:09.787" v="2082"/>
          <ac:inkMkLst>
            <pc:docMk/>
            <pc:sldMk cId="3552601502" sldId="282"/>
            <ac:inkMk id="315" creationId="{A232DA85-84F9-932C-F055-AA266E6086E5}"/>
          </ac:inkMkLst>
        </pc:inkChg>
        <pc:inkChg chg="add reco">
          <ac:chgData name="Venkatasubramanian, Mani V." userId="fbe5ce37-0145-4c31-b84a-b36f8beac5f3" providerId="ADAL" clId="{40695BED-C83E-804C-B5D4-BA382369755C}" dt="2023-04-04T15:34:09.787" v="2082"/>
          <ac:inkMkLst>
            <pc:docMk/>
            <pc:sldMk cId="3552601502" sldId="282"/>
            <ac:inkMk id="316" creationId="{8E8FEB94-3846-86A3-379A-5E5490902478}"/>
          </ac:inkMkLst>
        </pc:inkChg>
        <pc:inkChg chg="add reco">
          <ac:chgData name="Venkatasubramanian, Mani V." userId="fbe5ce37-0145-4c31-b84a-b36f8beac5f3" providerId="ADAL" clId="{40695BED-C83E-804C-B5D4-BA382369755C}" dt="2023-04-04T15:34:09.787" v="2082"/>
          <ac:inkMkLst>
            <pc:docMk/>
            <pc:sldMk cId="3552601502" sldId="282"/>
            <ac:inkMk id="317" creationId="{922C1BA0-9634-0552-64CC-D0A4FA7C2B48}"/>
          </ac:inkMkLst>
        </pc:inkChg>
        <pc:inkChg chg="add del">
          <ac:chgData name="Venkatasubramanian, Mani V." userId="fbe5ce37-0145-4c31-b84a-b36f8beac5f3" providerId="ADAL" clId="{40695BED-C83E-804C-B5D4-BA382369755C}" dt="2023-04-04T15:34:14.949" v="2093"/>
          <ac:inkMkLst>
            <pc:docMk/>
            <pc:sldMk cId="3552601502" sldId="282"/>
            <ac:inkMk id="318" creationId="{832C98D7-CB15-B2CC-ECDC-2D32670050A8}"/>
          </ac:inkMkLst>
        </pc:inkChg>
        <pc:inkChg chg="add del">
          <ac:chgData name="Venkatasubramanian, Mani V." userId="fbe5ce37-0145-4c31-b84a-b36f8beac5f3" providerId="ADAL" clId="{40695BED-C83E-804C-B5D4-BA382369755C}" dt="2023-04-04T15:34:14.949" v="2093"/>
          <ac:inkMkLst>
            <pc:docMk/>
            <pc:sldMk cId="3552601502" sldId="282"/>
            <ac:inkMk id="319" creationId="{D8ECDFFB-4FA9-38EE-1FF6-59F40AC4DF6B}"/>
          </ac:inkMkLst>
        </pc:inkChg>
        <pc:inkChg chg="add del">
          <ac:chgData name="Venkatasubramanian, Mani V." userId="fbe5ce37-0145-4c31-b84a-b36f8beac5f3" providerId="ADAL" clId="{40695BED-C83E-804C-B5D4-BA382369755C}" dt="2023-04-04T15:34:14.949" v="2093"/>
          <ac:inkMkLst>
            <pc:docMk/>
            <pc:sldMk cId="3552601502" sldId="282"/>
            <ac:inkMk id="320" creationId="{F6E06DA4-EAFA-99FC-8FB1-D17C0D4D8E6E}"/>
          </ac:inkMkLst>
        </pc:inkChg>
        <pc:inkChg chg="add del">
          <ac:chgData name="Venkatasubramanian, Mani V." userId="fbe5ce37-0145-4c31-b84a-b36f8beac5f3" providerId="ADAL" clId="{40695BED-C83E-804C-B5D4-BA382369755C}" dt="2023-04-04T15:34:14.949" v="2093"/>
          <ac:inkMkLst>
            <pc:docMk/>
            <pc:sldMk cId="3552601502" sldId="282"/>
            <ac:inkMk id="321" creationId="{006FE393-3F5F-8004-9856-8934CE402FD1}"/>
          </ac:inkMkLst>
        </pc:inkChg>
        <pc:inkChg chg="add del">
          <ac:chgData name="Venkatasubramanian, Mani V." userId="fbe5ce37-0145-4c31-b84a-b36f8beac5f3" providerId="ADAL" clId="{40695BED-C83E-804C-B5D4-BA382369755C}" dt="2023-04-04T15:34:14.949" v="2093"/>
          <ac:inkMkLst>
            <pc:docMk/>
            <pc:sldMk cId="3552601502" sldId="282"/>
            <ac:inkMk id="322" creationId="{EE52700E-120F-F60F-3155-C9D610982D10}"/>
          </ac:inkMkLst>
        </pc:inkChg>
        <pc:inkChg chg="add del">
          <ac:chgData name="Venkatasubramanian, Mani V." userId="fbe5ce37-0145-4c31-b84a-b36f8beac5f3" providerId="ADAL" clId="{40695BED-C83E-804C-B5D4-BA382369755C}" dt="2023-04-04T15:34:14.949" v="2093"/>
          <ac:inkMkLst>
            <pc:docMk/>
            <pc:sldMk cId="3552601502" sldId="282"/>
            <ac:inkMk id="323" creationId="{3096AD75-4A36-AFCA-2ED6-69A25562CFED}"/>
          </ac:inkMkLst>
        </pc:inkChg>
        <pc:inkChg chg="add del">
          <ac:chgData name="Venkatasubramanian, Mani V." userId="fbe5ce37-0145-4c31-b84a-b36f8beac5f3" providerId="ADAL" clId="{40695BED-C83E-804C-B5D4-BA382369755C}" dt="2023-04-04T15:34:14.949" v="2093"/>
          <ac:inkMkLst>
            <pc:docMk/>
            <pc:sldMk cId="3552601502" sldId="282"/>
            <ac:inkMk id="324" creationId="{23F40F75-3A6F-D8A9-FCC5-308419AB58D8}"/>
          </ac:inkMkLst>
        </pc:inkChg>
        <pc:inkChg chg="add del">
          <ac:chgData name="Venkatasubramanian, Mani V." userId="fbe5ce37-0145-4c31-b84a-b36f8beac5f3" providerId="ADAL" clId="{40695BED-C83E-804C-B5D4-BA382369755C}" dt="2023-04-04T15:34:14.949" v="2093"/>
          <ac:inkMkLst>
            <pc:docMk/>
            <pc:sldMk cId="3552601502" sldId="282"/>
            <ac:inkMk id="325" creationId="{A9F72208-9FB4-D65E-D68C-FF1B7593FAE9}"/>
          </ac:inkMkLst>
        </pc:inkChg>
        <pc:inkChg chg="add del">
          <ac:chgData name="Venkatasubramanian, Mani V." userId="fbe5ce37-0145-4c31-b84a-b36f8beac5f3" providerId="ADAL" clId="{40695BED-C83E-804C-B5D4-BA382369755C}" dt="2023-04-04T15:34:14.949" v="2093"/>
          <ac:inkMkLst>
            <pc:docMk/>
            <pc:sldMk cId="3552601502" sldId="282"/>
            <ac:inkMk id="326" creationId="{075423F6-5B9E-FCFD-5F87-D845CF4E0DB5}"/>
          </ac:inkMkLst>
        </pc:inkChg>
        <pc:inkChg chg="add del">
          <ac:chgData name="Venkatasubramanian, Mani V." userId="fbe5ce37-0145-4c31-b84a-b36f8beac5f3" providerId="ADAL" clId="{40695BED-C83E-804C-B5D4-BA382369755C}" dt="2023-04-04T15:34:14.949" v="2093"/>
          <ac:inkMkLst>
            <pc:docMk/>
            <pc:sldMk cId="3552601502" sldId="282"/>
            <ac:inkMk id="327" creationId="{343455A0-0DBC-4C7F-C622-DF1A2C7AB907}"/>
          </ac:inkMkLst>
        </pc:inkChg>
        <pc:inkChg chg="add reco">
          <ac:chgData name="Venkatasubramanian, Mani V." userId="fbe5ce37-0145-4c31-b84a-b36f8beac5f3" providerId="ADAL" clId="{40695BED-C83E-804C-B5D4-BA382369755C}" dt="2023-04-04T15:34:14.949" v="2093"/>
          <ac:inkMkLst>
            <pc:docMk/>
            <pc:sldMk cId="3552601502" sldId="282"/>
            <ac:inkMk id="328" creationId="{9C1A22EE-8BE0-54CB-398F-C7872DE78448}"/>
          </ac:inkMkLst>
        </pc:inkChg>
        <pc:inkChg chg="add del">
          <ac:chgData name="Venkatasubramanian, Mani V." userId="fbe5ce37-0145-4c31-b84a-b36f8beac5f3" providerId="ADAL" clId="{40695BED-C83E-804C-B5D4-BA382369755C}" dt="2023-04-04T15:34:28.947" v="2116"/>
          <ac:inkMkLst>
            <pc:docMk/>
            <pc:sldMk cId="3552601502" sldId="282"/>
            <ac:inkMk id="329" creationId="{341E15D4-D821-1647-DA5C-25046FACA156}"/>
          </ac:inkMkLst>
        </pc:inkChg>
        <pc:inkChg chg="add del">
          <ac:chgData name="Venkatasubramanian, Mani V." userId="fbe5ce37-0145-4c31-b84a-b36f8beac5f3" providerId="ADAL" clId="{40695BED-C83E-804C-B5D4-BA382369755C}" dt="2023-04-04T15:34:28.947" v="2116"/>
          <ac:inkMkLst>
            <pc:docMk/>
            <pc:sldMk cId="3552601502" sldId="282"/>
            <ac:inkMk id="330" creationId="{730AD0CD-E0D7-1C75-CD07-EF606D36B695}"/>
          </ac:inkMkLst>
        </pc:inkChg>
        <pc:inkChg chg="add del">
          <ac:chgData name="Venkatasubramanian, Mani V." userId="fbe5ce37-0145-4c31-b84a-b36f8beac5f3" providerId="ADAL" clId="{40695BED-C83E-804C-B5D4-BA382369755C}" dt="2023-04-04T15:34:28.947" v="2116"/>
          <ac:inkMkLst>
            <pc:docMk/>
            <pc:sldMk cId="3552601502" sldId="282"/>
            <ac:inkMk id="331" creationId="{BDF12238-9C22-112E-D6A4-AA7A1F924D83}"/>
          </ac:inkMkLst>
        </pc:inkChg>
        <pc:inkChg chg="add del">
          <ac:chgData name="Venkatasubramanian, Mani V." userId="fbe5ce37-0145-4c31-b84a-b36f8beac5f3" providerId="ADAL" clId="{40695BED-C83E-804C-B5D4-BA382369755C}" dt="2023-04-04T15:34:28.947" v="2116"/>
          <ac:inkMkLst>
            <pc:docMk/>
            <pc:sldMk cId="3552601502" sldId="282"/>
            <ac:inkMk id="332" creationId="{5A724B7C-9B58-C980-382E-6109CCDEC452}"/>
          </ac:inkMkLst>
        </pc:inkChg>
        <pc:inkChg chg="add del">
          <ac:chgData name="Venkatasubramanian, Mani V." userId="fbe5ce37-0145-4c31-b84a-b36f8beac5f3" providerId="ADAL" clId="{40695BED-C83E-804C-B5D4-BA382369755C}" dt="2023-04-04T15:34:28.947" v="2116"/>
          <ac:inkMkLst>
            <pc:docMk/>
            <pc:sldMk cId="3552601502" sldId="282"/>
            <ac:inkMk id="333" creationId="{4D7BFDB6-EDB8-1F1D-21A4-270F7A180991}"/>
          </ac:inkMkLst>
        </pc:inkChg>
        <pc:inkChg chg="add del">
          <ac:chgData name="Venkatasubramanian, Mani V." userId="fbe5ce37-0145-4c31-b84a-b36f8beac5f3" providerId="ADAL" clId="{40695BED-C83E-804C-B5D4-BA382369755C}" dt="2023-04-04T15:34:28.947" v="2116"/>
          <ac:inkMkLst>
            <pc:docMk/>
            <pc:sldMk cId="3552601502" sldId="282"/>
            <ac:inkMk id="334" creationId="{B08581D8-5CA5-04B5-A416-A0AF44EC6A3A}"/>
          </ac:inkMkLst>
        </pc:inkChg>
        <pc:inkChg chg="add del">
          <ac:chgData name="Venkatasubramanian, Mani V." userId="fbe5ce37-0145-4c31-b84a-b36f8beac5f3" providerId="ADAL" clId="{40695BED-C83E-804C-B5D4-BA382369755C}" dt="2023-04-04T15:34:28.947" v="2116"/>
          <ac:inkMkLst>
            <pc:docMk/>
            <pc:sldMk cId="3552601502" sldId="282"/>
            <ac:inkMk id="335" creationId="{13A9F027-1D77-B908-20D0-06275AC2AB7F}"/>
          </ac:inkMkLst>
        </pc:inkChg>
        <pc:inkChg chg="add del">
          <ac:chgData name="Venkatasubramanian, Mani V." userId="fbe5ce37-0145-4c31-b84a-b36f8beac5f3" providerId="ADAL" clId="{40695BED-C83E-804C-B5D4-BA382369755C}" dt="2023-04-04T15:34:28.947" v="2116"/>
          <ac:inkMkLst>
            <pc:docMk/>
            <pc:sldMk cId="3552601502" sldId="282"/>
            <ac:inkMk id="336" creationId="{0A740030-0992-BBAE-1AF2-0D66F2C2C361}"/>
          </ac:inkMkLst>
        </pc:inkChg>
        <pc:inkChg chg="add del">
          <ac:chgData name="Venkatasubramanian, Mani V." userId="fbe5ce37-0145-4c31-b84a-b36f8beac5f3" providerId="ADAL" clId="{40695BED-C83E-804C-B5D4-BA382369755C}" dt="2023-04-04T15:34:28.947" v="2116"/>
          <ac:inkMkLst>
            <pc:docMk/>
            <pc:sldMk cId="3552601502" sldId="282"/>
            <ac:inkMk id="337" creationId="{118951A9-570D-7FA9-5138-722DA608F5EF}"/>
          </ac:inkMkLst>
        </pc:inkChg>
        <pc:inkChg chg="add del">
          <ac:chgData name="Venkatasubramanian, Mani V." userId="fbe5ce37-0145-4c31-b84a-b36f8beac5f3" providerId="ADAL" clId="{40695BED-C83E-804C-B5D4-BA382369755C}" dt="2023-04-04T15:34:28.947" v="2116"/>
          <ac:inkMkLst>
            <pc:docMk/>
            <pc:sldMk cId="3552601502" sldId="282"/>
            <ac:inkMk id="338" creationId="{14BBFCB1-55B9-CAF7-9803-AF2220951428}"/>
          </ac:inkMkLst>
        </pc:inkChg>
        <pc:inkChg chg="add del">
          <ac:chgData name="Venkatasubramanian, Mani V." userId="fbe5ce37-0145-4c31-b84a-b36f8beac5f3" providerId="ADAL" clId="{40695BED-C83E-804C-B5D4-BA382369755C}" dt="2023-04-04T15:34:28.947" v="2116"/>
          <ac:inkMkLst>
            <pc:docMk/>
            <pc:sldMk cId="3552601502" sldId="282"/>
            <ac:inkMk id="339" creationId="{A5665884-6C7B-001A-12DD-DB79AA85DE46}"/>
          </ac:inkMkLst>
        </pc:inkChg>
        <pc:inkChg chg="add del">
          <ac:chgData name="Venkatasubramanian, Mani V." userId="fbe5ce37-0145-4c31-b84a-b36f8beac5f3" providerId="ADAL" clId="{40695BED-C83E-804C-B5D4-BA382369755C}" dt="2023-04-04T15:34:28.947" v="2116"/>
          <ac:inkMkLst>
            <pc:docMk/>
            <pc:sldMk cId="3552601502" sldId="282"/>
            <ac:inkMk id="340" creationId="{7CAB3AE1-CC3D-24CC-3310-12F45FAD51C3}"/>
          </ac:inkMkLst>
        </pc:inkChg>
        <pc:inkChg chg="add del">
          <ac:chgData name="Venkatasubramanian, Mani V." userId="fbe5ce37-0145-4c31-b84a-b36f8beac5f3" providerId="ADAL" clId="{40695BED-C83E-804C-B5D4-BA382369755C}" dt="2023-04-04T15:34:28.947" v="2116"/>
          <ac:inkMkLst>
            <pc:docMk/>
            <pc:sldMk cId="3552601502" sldId="282"/>
            <ac:inkMk id="341" creationId="{A6FEA9E4-B293-D37B-A65A-DCBF96E6AC2A}"/>
          </ac:inkMkLst>
        </pc:inkChg>
        <pc:inkChg chg="add del">
          <ac:chgData name="Venkatasubramanian, Mani V." userId="fbe5ce37-0145-4c31-b84a-b36f8beac5f3" providerId="ADAL" clId="{40695BED-C83E-804C-B5D4-BA382369755C}" dt="2023-04-04T15:34:28.947" v="2116"/>
          <ac:inkMkLst>
            <pc:docMk/>
            <pc:sldMk cId="3552601502" sldId="282"/>
            <ac:inkMk id="342" creationId="{12A29B18-44B2-13D5-2FB5-A75481C15E0C}"/>
          </ac:inkMkLst>
        </pc:inkChg>
        <pc:inkChg chg="add del">
          <ac:chgData name="Venkatasubramanian, Mani V." userId="fbe5ce37-0145-4c31-b84a-b36f8beac5f3" providerId="ADAL" clId="{40695BED-C83E-804C-B5D4-BA382369755C}" dt="2023-04-04T15:34:28.947" v="2116"/>
          <ac:inkMkLst>
            <pc:docMk/>
            <pc:sldMk cId="3552601502" sldId="282"/>
            <ac:inkMk id="343" creationId="{BCA3A469-6811-7ADF-F7D6-33C332BAED47}"/>
          </ac:inkMkLst>
        </pc:inkChg>
        <pc:inkChg chg="add del">
          <ac:chgData name="Venkatasubramanian, Mani V." userId="fbe5ce37-0145-4c31-b84a-b36f8beac5f3" providerId="ADAL" clId="{40695BED-C83E-804C-B5D4-BA382369755C}" dt="2023-04-04T15:34:28.947" v="2116"/>
          <ac:inkMkLst>
            <pc:docMk/>
            <pc:sldMk cId="3552601502" sldId="282"/>
            <ac:inkMk id="344" creationId="{9EC80748-AF5B-F180-1130-1D8EF6A107BC}"/>
          </ac:inkMkLst>
        </pc:inkChg>
        <pc:inkChg chg="add del">
          <ac:chgData name="Venkatasubramanian, Mani V." userId="fbe5ce37-0145-4c31-b84a-b36f8beac5f3" providerId="ADAL" clId="{40695BED-C83E-804C-B5D4-BA382369755C}" dt="2023-04-04T15:34:28.947" v="2116"/>
          <ac:inkMkLst>
            <pc:docMk/>
            <pc:sldMk cId="3552601502" sldId="282"/>
            <ac:inkMk id="345" creationId="{9A841F6D-DC4A-3C92-20DE-7CB735D55AE1}"/>
          </ac:inkMkLst>
        </pc:inkChg>
        <pc:inkChg chg="add del">
          <ac:chgData name="Venkatasubramanian, Mani V." userId="fbe5ce37-0145-4c31-b84a-b36f8beac5f3" providerId="ADAL" clId="{40695BED-C83E-804C-B5D4-BA382369755C}" dt="2023-04-04T15:34:28.947" v="2116"/>
          <ac:inkMkLst>
            <pc:docMk/>
            <pc:sldMk cId="3552601502" sldId="282"/>
            <ac:inkMk id="346" creationId="{1987C18C-9799-268B-1432-A7B1417EA7A1}"/>
          </ac:inkMkLst>
        </pc:inkChg>
        <pc:inkChg chg="add del">
          <ac:chgData name="Venkatasubramanian, Mani V." userId="fbe5ce37-0145-4c31-b84a-b36f8beac5f3" providerId="ADAL" clId="{40695BED-C83E-804C-B5D4-BA382369755C}" dt="2023-04-04T15:34:28.947" v="2116"/>
          <ac:inkMkLst>
            <pc:docMk/>
            <pc:sldMk cId="3552601502" sldId="282"/>
            <ac:inkMk id="347" creationId="{C89364FA-AAF0-4FB4-294C-62A6AAD3AE46}"/>
          </ac:inkMkLst>
        </pc:inkChg>
        <pc:inkChg chg="add del">
          <ac:chgData name="Venkatasubramanian, Mani V." userId="fbe5ce37-0145-4c31-b84a-b36f8beac5f3" providerId="ADAL" clId="{40695BED-C83E-804C-B5D4-BA382369755C}" dt="2023-04-04T15:34:28.947" v="2116"/>
          <ac:inkMkLst>
            <pc:docMk/>
            <pc:sldMk cId="3552601502" sldId="282"/>
            <ac:inkMk id="348" creationId="{92BF8753-F4E9-98F7-B31A-DC3F913DBC6F}"/>
          </ac:inkMkLst>
        </pc:inkChg>
        <pc:inkChg chg="add del">
          <ac:chgData name="Venkatasubramanian, Mani V." userId="fbe5ce37-0145-4c31-b84a-b36f8beac5f3" providerId="ADAL" clId="{40695BED-C83E-804C-B5D4-BA382369755C}" dt="2023-04-04T15:34:28.947" v="2116"/>
          <ac:inkMkLst>
            <pc:docMk/>
            <pc:sldMk cId="3552601502" sldId="282"/>
            <ac:inkMk id="349" creationId="{EAC2B0D2-387F-D689-D063-70C991B8A420}"/>
          </ac:inkMkLst>
        </pc:inkChg>
        <pc:inkChg chg="add del">
          <ac:chgData name="Venkatasubramanian, Mani V." userId="fbe5ce37-0145-4c31-b84a-b36f8beac5f3" providerId="ADAL" clId="{40695BED-C83E-804C-B5D4-BA382369755C}" dt="2023-04-04T15:34:28.947" v="2116"/>
          <ac:inkMkLst>
            <pc:docMk/>
            <pc:sldMk cId="3552601502" sldId="282"/>
            <ac:inkMk id="350" creationId="{51411FBE-217B-57B5-AA14-FF3CFACE5313}"/>
          </ac:inkMkLst>
        </pc:inkChg>
        <pc:inkChg chg="add reco">
          <ac:chgData name="Venkatasubramanian, Mani V." userId="fbe5ce37-0145-4c31-b84a-b36f8beac5f3" providerId="ADAL" clId="{40695BED-C83E-804C-B5D4-BA382369755C}" dt="2023-04-04T15:34:28.947" v="2116"/>
          <ac:inkMkLst>
            <pc:docMk/>
            <pc:sldMk cId="3552601502" sldId="282"/>
            <ac:inkMk id="351" creationId="{F3CED338-5191-058A-4974-061B1B925D32}"/>
          </ac:inkMkLst>
        </pc:inkChg>
        <pc:inkChg chg="add del">
          <ac:chgData name="Venkatasubramanian, Mani V." userId="fbe5ce37-0145-4c31-b84a-b36f8beac5f3" providerId="ADAL" clId="{40695BED-C83E-804C-B5D4-BA382369755C}" dt="2023-04-04T15:34:55.119" v="2119"/>
          <ac:inkMkLst>
            <pc:docMk/>
            <pc:sldMk cId="3552601502" sldId="282"/>
            <ac:inkMk id="352" creationId="{94CA7FEB-BC51-6E84-4967-DB8CB4F1F3DC}"/>
          </ac:inkMkLst>
        </pc:inkChg>
        <pc:inkChg chg="add del">
          <ac:chgData name="Venkatasubramanian, Mani V." userId="fbe5ce37-0145-4c31-b84a-b36f8beac5f3" providerId="ADAL" clId="{40695BED-C83E-804C-B5D4-BA382369755C}" dt="2023-04-04T15:34:55.119" v="2119"/>
          <ac:inkMkLst>
            <pc:docMk/>
            <pc:sldMk cId="3552601502" sldId="282"/>
            <ac:inkMk id="353" creationId="{EF25BB8F-4503-4409-6348-49DF8C71D6B9}"/>
          </ac:inkMkLst>
        </pc:inkChg>
        <pc:inkChg chg="add reco">
          <ac:chgData name="Venkatasubramanian, Mani V." userId="fbe5ce37-0145-4c31-b84a-b36f8beac5f3" providerId="ADAL" clId="{40695BED-C83E-804C-B5D4-BA382369755C}" dt="2023-04-04T15:34:55.119" v="2119"/>
          <ac:inkMkLst>
            <pc:docMk/>
            <pc:sldMk cId="3552601502" sldId="282"/>
            <ac:inkMk id="354" creationId="{7DEAAEF5-E29C-41AB-150A-72D0422E6C94}"/>
          </ac:inkMkLst>
        </pc:inkChg>
        <pc:inkChg chg="add">
          <ac:chgData name="Venkatasubramanian, Mani V." userId="fbe5ce37-0145-4c31-b84a-b36f8beac5f3" providerId="ADAL" clId="{40695BED-C83E-804C-B5D4-BA382369755C}" dt="2023-04-04T15:42:32.751" v="2352"/>
          <ac:inkMkLst>
            <pc:docMk/>
            <pc:sldMk cId="3552601502" sldId="282"/>
            <ac:inkMk id="355" creationId="{1C0CECC0-FA78-6F00-F5EF-4A736B3A738D}"/>
          </ac:inkMkLst>
        </pc:inkChg>
        <pc:inkChg chg="add">
          <ac:chgData name="Venkatasubramanian, Mani V." userId="fbe5ce37-0145-4c31-b84a-b36f8beac5f3" providerId="ADAL" clId="{40695BED-C83E-804C-B5D4-BA382369755C}" dt="2023-04-04T15:42:36.228" v="2353"/>
          <ac:inkMkLst>
            <pc:docMk/>
            <pc:sldMk cId="3552601502" sldId="282"/>
            <ac:inkMk id="356" creationId="{BC14001B-27E3-0EF4-B312-166D89BD5EE7}"/>
          </ac:inkMkLst>
        </pc:inkChg>
      </pc:sldChg>
      <pc:sldChg chg="addSp delSp modSp">
        <pc:chgData name="Venkatasubramanian, Mani V." userId="fbe5ce37-0145-4c31-b84a-b36f8beac5f3" providerId="ADAL" clId="{40695BED-C83E-804C-B5D4-BA382369755C}" dt="2023-04-04T15:41:30.332" v="2351"/>
        <pc:sldMkLst>
          <pc:docMk/>
          <pc:sldMk cId="877126840" sldId="283"/>
        </pc:sldMkLst>
        <pc:inkChg chg="add del">
          <ac:chgData name="Venkatasubramanian, Mani V." userId="fbe5ce37-0145-4c31-b84a-b36f8beac5f3" providerId="ADAL" clId="{40695BED-C83E-804C-B5D4-BA382369755C}" dt="2023-04-04T15:35:07.530" v="2122"/>
          <ac:inkMkLst>
            <pc:docMk/>
            <pc:sldMk cId="877126840" sldId="283"/>
            <ac:inkMk id="2" creationId="{5BE7E2E8-7585-37A0-DF25-1A0C249459EA}"/>
          </ac:inkMkLst>
        </pc:inkChg>
        <pc:inkChg chg="add del">
          <ac:chgData name="Venkatasubramanian, Mani V." userId="fbe5ce37-0145-4c31-b84a-b36f8beac5f3" providerId="ADAL" clId="{40695BED-C83E-804C-B5D4-BA382369755C}" dt="2023-04-04T15:35:07.530" v="2122"/>
          <ac:inkMkLst>
            <pc:docMk/>
            <pc:sldMk cId="877126840" sldId="283"/>
            <ac:inkMk id="3" creationId="{EFB1D924-D38B-AC1E-4410-152706507118}"/>
          </ac:inkMkLst>
        </pc:inkChg>
        <pc:inkChg chg="add reco">
          <ac:chgData name="Venkatasubramanian, Mani V." userId="fbe5ce37-0145-4c31-b84a-b36f8beac5f3" providerId="ADAL" clId="{40695BED-C83E-804C-B5D4-BA382369755C}" dt="2023-04-04T15:35:07.530" v="2122"/>
          <ac:inkMkLst>
            <pc:docMk/>
            <pc:sldMk cId="877126840" sldId="283"/>
            <ac:inkMk id="4" creationId="{FB3010E1-519C-1EF4-6743-38F6BAECBD90}"/>
          </ac:inkMkLst>
        </pc:inkChg>
        <pc:inkChg chg="add del">
          <ac:chgData name="Venkatasubramanian, Mani V." userId="fbe5ce37-0145-4c31-b84a-b36f8beac5f3" providerId="ADAL" clId="{40695BED-C83E-804C-B5D4-BA382369755C}" dt="2023-04-04T15:35:11.181" v="2125"/>
          <ac:inkMkLst>
            <pc:docMk/>
            <pc:sldMk cId="877126840" sldId="283"/>
            <ac:inkMk id="5" creationId="{C659FF8C-40AD-EBC6-856A-41EDF6F133B4}"/>
          </ac:inkMkLst>
        </pc:inkChg>
        <pc:inkChg chg="add del">
          <ac:chgData name="Venkatasubramanian, Mani V." userId="fbe5ce37-0145-4c31-b84a-b36f8beac5f3" providerId="ADAL" clId="{40695BED-C83E-804C-B5D4-BA382369755C}" dt="2023-04-04T15:35:11.181" v="2125"/>
          <ac:inkMkLst>
            <pc:docMk/>
            <pc:sldMk cId="877126840" sldId="283"/>
            <ac:inkMk id="6" creationId="{05662A04-ECE6-A4B1-816F-3E4E509CB51F}"/>
          </ac:inkMkLst>
        </pc:inkChg>
        <pc:inkChg chg="add reco">
          <ac:chgData name="Venkatasubramanian, Mani V." userId="fbe5ce37-0145-4c31-b84a-b36f8beac5f3" providerId="ADAL" clId="{40695BED-C83E-804C-B5D4-BA382369755C}" dt="2023-04-04T15:35:11.181" v="2125"/>
          <ac:inkMkLst>
            <pc:docMk/>
            <pc:sldMk cId="877126840" sldId="283"/>
            <ac:inkMk id="7" creationId="{5EA09C5A-D354-2C3C-6402-56A922F24555}"/>
          </ac:inkMkLst>
        </pc:inkChg>
        <pc:inkChg chg="add del">
          <ac:chgData name="Venkatasubramanian, Mani V." userId="fbe5ce37-0145-4c31-b84a-b36f8beac5f3" providerId="ADAL" clId="{40695BED-C83E-804C-B5D4-BA382369755C}" dt="2023-04-04T15:35:13.213" v="2128"/>
          <ac:inkMkLst>
            <pc:docMk/>
            <pc:sldMk cId="877126840" sldId="283"/>
            <ac:inkMk id="8" creationId="{7EEFF9A1-D79F-D24E-C076-1B6C4C64622C}"/>
          </ac:inkMkLst>
        </pc:inkChg>
        <pc:inkChg chg="add del">
          <ac:chgData name="Venkatasubramanian, Mani V." userId="fbe5ce37-0145-4c31-b84a-b36f8beac5f3" providerId="ADAL" clId="{40695BED-C83E-804C-B5D4-BA382369755C}" dt="2023-04-04T15:35:13.213" v="2128"/>
          <ac:inkMkLst>
            <pc:docMk/>
            <pc:sldMk cId="877126840" sldId="283"/>
            <ac:inkMk id="9" creationId="{8D0245FE-7F2C-FA56-B53E-940EA7A560D6}"/>
          </ac:inkMkLst>
        </pc:inkChg>
        <pc:inkChg chg="add reco">
          <ac:chgData name="Venkatasubramanian, Mani V." userId="fbe5ce37-0145-4c31-b84a-b36f8beac5f3" providerId="ADAL" clId="{40695BED-C83E-804C-B5D4-BA382369755C}" dt="2023-04-04T15:35:13.213" v="2128"/>
          <ac:inkMkLst>
            <pc:docMk/>
            <pc:sldMk cId="877126840" sldId="283"/>
            <ac:inkMk id="10" creationId="{0FD38D9E-EFE5-3BC0-EF20-40B27C2CB616}"/>
          </ac:inkMkLst>
        </pc:inkChg>
        <pc:inkChg chg="add del">
          <ac:chgData name="Venkatasubramanian, Mani V." userId="fbe5ce37-0145-4c31-b84a-b36f8beac5f3" providerId="ADAL" clId="{40695BED-C83E-804C-B5D4-BA382369755C}" dt="2023-04-04T15:35:14.986" v="2131"/>
          <ac:inkMkLst>
            <pc:docMk/>
            <pc:sldMk cId="877126840" sldId="283"/>
            <ac:inkMk id="11" creationId="{DA65EFA0-9E6A-20EF-C60A-0254A256B0CE}"/>
          </ac:inkMkLst>
        </pc:inkChg>
        <pc:inkChg chg="add del">
          <ac:chgData name="Venkatasubramanian, Mani V." userId="fbe5ce37-0145-4c31-b84a-b36f8beac5f3" providerId="ADAL" clId="{40695BED-C83E-804C-B5D4-BA382369755C}" dt="2023-04-04T15:35:14.986" v="2131"/>
          <ac:inkMkLst>
            <pc:docMk/>
            <pc:sldMk cId="877126840" sldId="283"/>
            <ac:inkMk id="12" creationId="{0B25CCED-2E07-06B8-759B-AC30B7D761BE}"/>
          </ac:inkMkLst>
        </pc:inkChg>
        <pc:inkChg chg="add reco">
          <ac:chgData name="Venkatasubramanian, Mani V." userId="fbe5ce37-0145-4c31-b84a-b36f8beac5f3" providerId="ADAL" clId="{40695BED-C83E-804C-B5D4-BA382369755C}" dt="2023-04-04T15:35:14.986" v="2131"/>
          <ac:inkMkLst>
            <pc:docMk/>
            <pc:sldMk cId="877126840" sldId="283"/>
            <ac:inkMk id="13" creationId="{629CBCC8-7A01-FB77-A10C-0552CB5239AD}"/>
          </ac:inkMkLst>
        </pc:inkChg>
        <pc:inkChg chg="add del">
          <ac:chgData name="Venkatasubramanian, Mani V." userId="fbe5ce37-0145-4c31-b84a-b36f8beac5f3" providerId="ADAL" clId="{40695BED-C83E-804C-B5D4-BA382369755C}" dt="2023-04-04T15:35:17.494" v="2134"/>
          <ac:inkMkLst>
            <pc:docMk/>
            <pc:sldMk cId="877126840" sldId="283"/>
            <ac:inkMk id="14" creationId="{122D9F5E-77A4-28AE-7A32-3C4D309D6EDB}"/>
          </ac:inkMkLst>
        </pc:inkChg>
        <pc:inkChg chg="add del">
          <ac:chgData name="Venkatasubramanian, Mani V." userId="fbe5ce37-0145-4c31-b84a-b36f8beac5f3" providerId="ADAL" clId="{40695BED-C83E-804C-B5D4-BA382369755C}" dt="2023-04-04T15:35:17.494" v="2134"/>
          <ac:inkMkLst>
            <pc:docMk/>
            <pc:sldMk cId="877126840" sldId="283"/>
            <ac:inkMk id="15" creationId="{80547B79-5254-071C-86B0-8993B80754C8}"/>
          </ac:inkMkLst>
        </pc:inkChg>
        <pc:inkChg chg="add reco">
          <ac:chgData name="Venkatasubramanian, Mani V." userId="fbe5ce37-0145-4c31-b84a-b36f8beac5f3" providerId="ADAL" clId="{40695BED-C83E-804C-B5D4-BA382369755C}" dt="2023-04-04T15:35:17.494" v="2134"/>
          <ac:inkMkLst>
            <pc:docMk/>
            <pc:sldMk cId="877126840" sldId="283"/>
            <ac:inkMk id="16" creationId="{E154392E-16A3-609C-ED11-A8C91C6E8403}"/>
          </ac:inkMkLst>
        </pc:inkChg>
        <pc:inkChg chg="add del">
          <ac:chgData name="Venkatasubramanian, Mani V." userId="fbe5ce37-0145-4c31-b84a-b36f8beac5f3" providerId="ADAL" clId="{40695BED-C83E-804C-B5D4-BA382369755C}" dt="2023-04-04T15:36:15.355" v="2212"/>
          <ac:inkMkLst>
            <pc:docMk/>
            <pc:sldMk cId="877126840" sldId="283"/>
            <ac:inkMk id="17" creationId="{2992AE62-305A-B9E5-C6C5-66CE1F474AA7}"/>
          </ac:inkMkLst>
        </pc:inkChg>
        <pc:inkChg chg="add del">
          <ac:chgData name="Venkatasubramanian, Mani V." userId="fbe5ce37-0145-4c31-b84a-b36f8beac5f3" providerId="ADAL" clId="{40695BED-C83E-804C-B5D4-BA382369755C}" dt="2023-04-04T15:36:15.355" v="2212"/>
          <ac:inkMkLst>
            <pc:docMk/>
            <pc:sldMk cId="877126840" sldId="283"/>
            <ac:inkMk id="18" creationId="{2FAAD1E7-8FA7-469B-A259-F6ABF83971F1}"/>
          </ac:inkMkLst>
        </pc:inkChg>
        <pc:inkChg chg="add del">
          <ac:chgData name="Venkatasubramanian, Mani V." userId="fbe5ce37-0145-4c31-b84a-b36f8beac5f3" providerId="ADAL" clId="{40695BED-C83E-804C-B5D4-BA382369755C}" dt="2023-04-04T15:35:38.651" v="2154"/>
          <ac:inkMkLst>
            <pc:docMk/>
            <pc:sldMk cId="877126840" sldId="283"/>
            <ac:inkMk id="19" creationId="{E8D27C12-0182-AF9C-34D2-17B13F61EC83}"/>
          </ac:inkMkLst>
        </pc:inkChg>
        <pc:inkChg chg="add del">
          <ac:chgData name="Venkatasubramanian, Mani V." userId="fbe5ce37-0145-4c31-b84a-b36f8beac5f3" providerId="ADAL" clId="{40695BED-C83E-804C-B5D4-BA382369755C}" dt="2023-04-04T15:35:38.651" v="2154"/>
          <ac:inkMkLst>
            <pc:docMk/>
            <pc:sldMk cId="877126840" sldId="283"/>
            <ac:inkMk id="20" creationId="{4692D49B-6EF9-E18B-CDCE-81E95233B5C5}"/>
          </ac:inkMkLst>
        </pc:inkChg>
        <pc:inkChg chg="add del">
          <ac:chgData name="Venkatasubramanian, Mani V." userId="fbe5ce37-0145-4c31-b84a-b36f8beac5f3" providerId="ADAL" clId="{40695BED-C83E-804C-B5D4-BA382369755C}" dt="2023-04-04T15:35:38.651" v="2154"/>
          <ac:inkMkLst>
            <pc:docMk/>
            <pc:sldMk cId="877126840" sldId="283"/>
            <ac:inkMk id="21" creationId="{F8DBCFEF-B9D3-0020-0861-4F3FA85EE6C6}"/>
          </ac:inkMkLst>
        </pc:inkChg>
        <pc:inkChg chg="add">
          <ac:chgData name="Venkatasubramanian, Mani V." userId="fbe5ce37-0145-4c31-b84a-b36f8beac5f3" providerId="ADAL" clId="{40695BED-C83E-804C-B5D4-BA382369755C}" dt="2023-04-04T15:35:19.386" v="2140"/>
          <ac:inkMkLst>
            <pc:docMk/>
            <pc:sldMk cId="877126840" sldId="283"/>
            <ac:inkMk id="22" creationId="{8B92DC14-3AB4-5C3E-66B6-8B1401D613D0}"/>
          </ac:inkMkLst>
        </pc:inkChg>
        <pc:inkChg chg="add del">
          <ac:chgData name="Venkatasubramanian, Mani V." userId="fbe5ce37-0145-4c31-b84a-b36f8beac5f3" providerId="ADAL" clId="{40695BED-C83E-804C-B5D4-BA382369755C}" dt="2023-04-04T15:35:41.308" v="2158"/>
          <ac:inkMkLst>
            <pc:docMk/>
            <pc:sldMk cId="877126840" sldId="283"/>
            <ac:inkMk id="23" creationId="{8F811F25-BE6D-1892-D0B9-E52C9DD02405}"/>
          </ac:inkMkLst>
        </pc:inkChg>
        <pc:inkChg chg="add del">
          <ac:chgData name="Venkatasubramanian, Mani V." userId="fbe5ce37-0145-4c31-b84a-b36f8beac5f3" providerId="ADAL" clId="{40695BED-C83E-804C-B5D4-BA382369755C}" dt="2023-04-04T15:35:41.308" v="2158"/>
          <ac:inkMkLst>
            <pc:docMk/>
            <pc:sldMk cId="877126840" sldId="283"/>
            <ac:inkMk id="24" creationId="{7A8C7A87-3381-D085-8E65-632B96ABCC4C}"/>
          </ac:inkMkLst>
        </pc:inkChg>
        <pc:inkChg chg="add">
          <ac:chgData name="Venkatasubramanian, Mani V." userId="fbe5ce37-0145-4c31-b84a-b36f8beac5f3" providerId="ADAL" clId="{40695BED-C83E-804C-B5D4-BA382369755C}" dt="2023-04-04T15:35:19.929" v="2143"/>
          <ac:inkMkLst>
            <pc:docMk/>
            <pc:sldMk cId="877126840" sldId="283"/>
            <ac:inkMk id="25" creationId="{8710EC9F-C637-CC1E-3F86-ABD60F89990A}"/>
          </ac:inkMkLst>
        </pc:inkChg>
        <pc:inkChg chg="add del">
          <ac:chgData name="Venkatasubramanian, Mani V." userId="fbe5ce37-0145-4c31-b84a-b36f8beac5f3" providerId="ADAL" clId="{40695BED-C83E-804C-B5D4-BA382369755C}" dt="2023-04-04T15:35:55.016" v="2184"/>
          <ac:inkMkLst>
            <pc:docMk/>
            <pc:sldMk cId="877126840" sldId="283"/>
            <ac:inkMk id="26" creationId="{1120B9CB-FD85-E833-E218-E0D4C1082B4D}"/>
          </ac:inkMkLst>
        </pc:inkChg>
        <pc:inkChg chg="add del">
          <ac:chgData name="Venkatasubramanian, Mani V." userId="fbe5ce37-0145-4c31-b84a-b36f8beac5f3" providerId="ADAL" clId="{40695BED-C83E-804C-B5D4-BA382369755C}" dt="2023-04-04T15:35:55.016" v="2184"/>
          <ac:inkMkLst>
            <pc:docMk/>
            <pc:sldMk cId="877126840" sldId="283"/>
            <ac:inkMk id="27" creationId="{62949810-0F48-F5CC-D8B9-6F5251F9BEFD}"/>
          </ac:inkMkLst>
        </pc:inkChg>
        <pc:inkChg chg="add del">
          <ac:chgData name="Venkatasubramanian, Mani V." userId="fbe5ce37-0145-4c31-b84a-b36f8beac5f3" providerId="ADAL" clId="{40695BED-C83E-804C-B5D4-BA382369755C}" dt="2023-04-04T15:35:33.458" v="2149"/>
          <ac:inkMkLst>
            <pc:docMk/>
            <pc:sldMk cId="877126840" sldId="283"/>
            <ac:inkMk id="28" creationId="{86347FDB-FB9B-4F77-DDEE-6B44E60FCAB9}"/>
          </ac:inkMkLst>
        </pc:inkChg>
        <pc:inkChg chg="add del">
          <ac:chgData name="Venkatasubramanian, Mani V." userId="fbe5ce37-0145-4c31-b84a-b36f8beac5f3" providerId="ADAL" clId="{40695BED-C83E-804C-B5D4-BA382369755C}" dt="2023-04-04T15:35:31.160" v="2148"/>
          <ac:inkMkLst>
            <pc:docMk/>
            <pc:sldMk cId="877126840" sldId="283"/>
            <ac:inkMk id="29" creationId="{30351A43-039E-DE4B-3886-E9F61688F6E9}"/>
          </ac:inkMkLst>
        </pc:inkChg>
        <pc:inkChg chg="add del">
          <ac:chgData name="Venkatasubramanian, Mani V." userId="fbe5ce37-0145-4c31-b84a-b36f8beac5f3" providerId="ADAL" clId="{40695BED-C83E-804C-B5D4-BA382369755C}" dt="2023-04-04T15:35:38.651" v="2154"/>
          <ac:inkMkLst>
            <pc:docMk/>
            <pc:sldMk cId="877126840" sldId="283"/>
            <ac:inkMk id="30" creationId="{F2976146-3FDD-FF1E-3DE4-C8052511B5E2}"/>
          </ac:inkMkLst>
        </pc:inkChg>
        <pc:inkChg chg="add del">
          <ac:chgData name="Venkatasubramanian, Mani V." userId="fbe5ce37-0145-4c31-b84a-b36f8beac5f3" providerId="ADAL" clId="{40695BED-C83E-804C-B5D4-BA382369755C}" dt="2023-04-04T15:35:38.651" v="2154"/>
          <ac:inkMkLst>
            <pc:docMk/>
            <pc:sldMk cId="877126840" sldId="283"/>
            <ac:inkMk id="31" creationId="{6A49621C-5945-D58E-6DFF-FE10E8501025}"/>
          </ac:inkMkLst>
        </pc:inkChg>
        <pc:inkChg chg="add del">
          <ac:chgData name="Venkatasubramanian, Mani V." userId="fbe5ce37-0145-4c31-b84a-b36f8beac5f3" providerId="ADAL" clId="{40695BED-C83E-804C-B5D4-BA382369755C}" dt="2023-04-04T15:35:38.651" v="2154"/>
          <ac:inkMkLst>
            <pc:docMk/>
            <pc:sldMk cId="877126840" sldId="283"/>
            <ac:inkMk id="32" creationId="{BF6D26C4-130C-C665-37F2-4EF86AB65073}"/>
          </ac:inkMkLst>
        </pc:inkChg>
        <pc:inkChg chg="add del">
          <ac:chgData name="Venkatasubramanian, Mani V." userId="fbe5ce37-0145-4c31-b84a-b36f8beac5f3" providerId="ADAL" clId="{40695BED-C83E-804C-B5D4-BA382369755C}" dt="2023-04-04T15:35:38.651" v="2154"/>
          <ac:inkMkLst>
            <pc:docMk/>
            <pc:sldMk cId="877126840" sldId="283"/>
            <ac:inkMk id="33" creationId="{464AAAC5-D62C-991E-CC65-0C39D7D30FD7}"/>
          </ac:inkMkLst>
        </pc:inkChg>
        <pc:inkChg chg="add reco">
          <ac:chgData name="Venkatasubramanian, Mani V." userId="fbe5ce37-0145-4c31-b84a-b36f8beac5f3" providerId="ADAL" clId="{40695BED-C83E-804C-B5D4-BA382369755C}" dt="2023-04-04T15:35:38.651" v="2154"/>
          <ac:inkMkLst>
            <pc:docMk/>
            <pc:sldMk cId="877126840" sldId="283"/>
            <ac:inkMk id="34" creationId="{6A2BC0E9-D8D4-560E-8326-E0B445AFA0DE}"/>
          </ac:inkMkLst>
        </pc:inkChg>
        <pc:inkChg chg="add del">
          <ac:chgData name="Venkatasubramanian, Mani V." userId="fbe5ce37-0145-4c31-b84a-b36f8beac5f3" providerId="ADAL" clId="{40695BED-C83E-804C-B5D4-BA382369755C}" dt="2023-04-04T15:35:41.308" v="2158"/>
          <ac:inkMkLst>
            <pc:docMk/>
            <pc:sldMk cId="877126840" sldId="283"/>
            <ac:inkMk id="35" creationId="{E32A8243-59A9-531B-CDCA-6CCED6E5D6CC}"/>
          </ac:inkMkLst>
        </pc:inkChg>
        <pc:inkChg chg="add del">
          <ac:chgData name="Venkatasubramanian, Mani V." userId="fbe5ce37-0145-4c31-b84a-b36f8beac5f3" providerId="ADAL" clId="{40695BED-C83E-804C-B5D4-BA382369755C}" dt="2023-04-04T15:35:41.308" v="2158"/>
          <ac:inkMkLst>
            <pc:docMk/>
            <pc:sldMk cId="877126840" sldId="283"/>
            <ac:inkMk id="36" creationId="{1DDCC80A-C6E6-E000-6306-361950069EB1}"/>
          </ac:inkMkLst>
        </pc:inkChg>
        <pc:inkChg chg="add del">
          <ac:chgData name="Venkatasubramanian, Mani V." userId="fbe5ce37-0145-4c31-b84a-b36f8beac5f3" providerId="ADAL" clId="{40695BED-C83E-804C-B5D4-BA382369755C}" dt="2023-04-04T15:35:41.308" v="2158"/>
          <ac:inkMkLst>
            <pc:docMk/>
            <pc:sldMk cId="877126840" sldId="283"/>
            <ac:inkMk id="37" creationId="{71B4044D-D0BE-B23E-BE40-E6A7B58BB979}"/>
          </ac:inkMkLst>
        </pc:inkChg>
        <pc:inkChg chg="add reco">
          <ac:chgData name="Venkatasubramanian, Mani V." userId="fbe5ce37-0145-4c31-b84a-b36f8beac5f3" providerId="ADAL" clId="{40695BED-C83E-804C-B5D4-BA382369755C}" dt="2023-04-04T15:35:41.308" v="2158"/>
          <ac:inkMkLst>
            <pc:docMk/>
            <pc:sldMk cId="877126840" sldId="283"/>
            <ac:inkMk id="38" creationId="{769EB3ED-B515-982E-D882-B11E25719203}"/>
          </ac:inkMkLst>
        </pc:inkChg>
        <pc:inkChg chg="add del">
          <ac:chgData name="Venkatasubramanian, Mani V." userId="fbe5ce37-0145-4c31-b84a-b36f8beac5f3" providerId="ADAL" clId="{40695BED-C83E-804C-B5D4-BA382369755C}" dt="2023-04-04T15:35:43.521" v="2163"/>
          <ac:inkMkLst>
            <pc:docMk/>
            <pc:sldMk cId="877126840" sldId="283"/>
            <ac:inkMk id="39" creationId="{0CC07F9B-4745-68DA-3D61-0263B054C913}"/>
          </ac:inkMkLst>
        </pc:inkChg>
        <pc:inkChg chg="add del">
          <ac:chgData name="Venkatasubramanian, Mani V." userId="fbe5ce37-0145-4c31-b84a-b36f8beac5f3" providerId="ADAL" clId="{40695BED-C83E-804C-B5D4-BA382369755C}" dt="2023-04-04T15:35:43.521" v="2163"/>
          <ac:inkMkLst>
            <pc:docMk/>
            <pc:sldMk cId="877126840" sldId="283"/>
            <ac:inkMk id="40" creationId="{772CE7D1-85CA-D1E7-DFF7-229A020528AE}"/>
          </ac:inkMkLst>
        </pc:inkChg>
        <pc:inkChg chg="add del">
          <ac:chgData name="Venkatasubramanian, Mani V." userId="fbe5ce37-0145-4c31-b84a-b36f8beac5f3" providerId="ADAL" clId="{40695BED-C83E-804C-B5D4-BA382369755C}" dt="2023-04-04T15:35:43.521" v="2163"/>
          <ac:inkMkLst>
            <pc:docMk/>
            <pc:sldMk cId="877126840" sldId="283"/>
            <ac:inkMk id="41" creationId="{00042999-E661-8A43-92E8-C1BA9479D23B}"/>
          </ac:inkMkLst>
        </pc:inkChg>
        <pc:inkChg chg="add del">
          <ac:chgData name="Venkatasubramanian, Mani V." userId="fbe5ce37-0145-4c31-b84a-b36f8beac5f3" providerId="ADAL" clId="{40695BED-C83E-804C-B5D4-BA382369755C}" dt="2023-04-04T15:35:43.521" v="2163"/>
          <ac:inkMkLst>
            <pc:docMk/>
            <pc:sldMk cId="877126840" sldId="283"/>
            <ac:inkMk id="42" creationId="{010324C1-5A47-7A2C-CB50-6CBB4F60CDB7}"/>
          </ac:inkMkLst>
        </pc:inkChg>
        <pc:inkChg chg="add reco">
          <ac:chgData name="Venkatasubramanian, Mani V." userId="fbe5ce37-0145-4c31-b84a-b36f8beac5f3" providerId="ADAL" clId="{40695BED-C83E-804C-B5D4-BA382369755C}" dt="2023-04-04T15:35:43.521" v="2163"/>
          <ac:inkMkLst>
            <pc:docMk/>
            <pc:sldMk cId="877126840" sldId="283"/>
            <ac:inkMk id="43" creationId="{93517F14-BDD7-DE25-1F70-C43838F9410E}"/>
          </ac:inkMkLst>
        </pc:inkChg>
        <pc:inkChg chg="add">
          <ac:chgData name="Venkatasubramanian, Mani V." userId="fbe5ce37-0145-4c31-b84a-b36f8beac5f3" providerId="ADAL" clId="{40695BED-C83E-804C-B5D4-BA382369755C}" dt="2023-04-04T15:35:44.451" v="2164"/>
          <ac:inkMkLst>
            <pc:docMk/>
            <pc:sldMk cId="877126840" sldId="283"/>
            <ac:inkMk id="44" creationId="{63A31C3E-B8A4-05B0-3C36-AAB3FF4A8276}"/>
          </ac:inkMkLst>
        </pc:inkChg>
        <pc:inkChg chg="add">
          <ac:chgData name="Venkatasubramanian, Mani V." userId="fbe5ce37-0145-4c31-b84a-b36f8beac5f3" providerId="ADAL" clId="{40695BED-C83E-804C-B5D4-BA382369755C}" dt="2023-04-04T15:35:46.117" v="2165"/>
          <ac:inkMkLst>
            <pc:docMk/>
            <pc:sldMk cId="877126840" sldId="283"/>
            <ac:inkMk id="45" creationId="{93B85FBC-0DF0-9D01-BEEC-3DE328E0BE1A}"/>
          </ac:inkMkLst>
        </pc:inkChg>
        <pc:inkChg chg="add del">
          <ac:chgData name="Venkatasubramanian, Mani V." userId="fbe5ce37-0145-4c31-b84a-b36f8beac5f3" providerId="ADAL" clId="{40695BED-C83E-804C-B5D4-BA382369755C}" dt="2023-04-04T15:35:55.016" v="2184"/>
          <ac:inkMkLst>
            <pc:docMk/>
            <pc:sldMk cId="877126840" sldId="283"/>
            <ac:inkMk id="46" creationId="{5BD8E166-DC36-7AE4-66E4-ADFEAFDEA9A0}"/>
          </ac:inkMkLst>
        </pc:inkChg>
        <pc:inkChg chg="add del">
          <ac:chgData name="Venkatasubramanian, Mani V." userId="fbe5ce37-0145-4c31-b84a-b36f8beac5f3" providerId="ADAL" clId="{40695BED-C83E-804C-B5D4-BA382369755C}" dt="2023-04-04T15:35:55.016" v="2184"/>
          <ac:inkMkLst>
            <pc:docMk/>
            <pc:sldMk cId="877126840" sldId="283"/>
            <ac:inkMk id="47" creationId="{5ACFE769-A263-FA8B-C282-F8DED1EF461F}"/>
          </ac:inkMkLst>
        </pc:inkChg>
        <pc:inkChg chg="add del">
          <ac:chgData name="Venkatasubramanian, Mani V." userId="fbe5ce37-0145-4c31-b84a-b36f8beac5f3" providerId="ADAL" clId="{40695BED-C83E-804C-B5D4-BA382369755C}" dt="2023-04-04T15:35:55.016" v="2184"/>
          <ac:inkMkLst>
            <pc:docMk/>
            <pc:sldMk cId="877126840" sldId="283"/>
            <ac:inkMk id="48" creationId="{C252D44A-A8D1-8E07-03EF-979FC36EAE0E}"/>
          </ac:inkMkLst>
        </pc:inkChg>
        <pc:inkChg chg="add del">
          <ac:chgData name="Venkatasubramanian, Mani V." userId="fbe5ce37-0145-4c31-b84a-b36f8beac5f3" providerId="ADAL" clId="{40695BED-C83E-804C-B5D4-BA382369755C}" dt="2023-04-04T15:35:55.016" v="2184"/>
          <ac:inkMkLst>
            <pc:docMk/>
            <pc:sldMk cId="877126840" sldId="283"/>
            <ac:inkMk id="49" creationId="{C0A67D5F-2E88-F104-BFD1-FCBB82FCEB9D}"/>
          </ac:inkMkLst>
        </pc:inkChg>
        <pc:inkChg chg="add del">
          <ac:chgData name="Venkatasubramanian, Mani V." userId="fbe5ce37-0145-4c31-b84a-b36f8beac5f3" providerId="ADAL" clId="{40695BED-C83E-804C-B5D4-BA382369755C}" dt="2023-04-04T15:35:55.016" v="2184"/>
          <ac:inkMkLst>
            <pc:docMk/>
            <pc:sldMk cId="877126840" sldId="283"/>
            <ac:inkMk id="50" creationId="{C23BE388-4354-2E76-A674-7D56232E1B5D}"/>
          </ac:inkMkLst>
        </pc:inkChg>
        <pc:inkChg chg="add del">
          <ac:chgData name="Venkatasubramanian, Mani V." userId="fbe5ce37-0145-4c31-b84a-b36f8beac5f3" providerId="ADAL" clId="{40695BED-C83E-804C-B5D4-BA382369755C}" dt="2023-04-04T15:35:55.016" v="2184"/>
          <ac:inkMkLst>
            <pc:docMk/>
            <pc:sldMk cId="877126840" sldId="283"/>
            <ac:inkMk id="51" creationId="{8BF1BAA5-60E8-B55C-25BF-877880EFED38}"/>
          </ac:inkMkLst>
        </pc:inkChg>
        <pc:inkChg chg="add del">
          <ac:chgData name="Venkatasubramanian, Mani V." userId="fbe5ce37-0145-4c31-b84a-b36f8beac5f3" providerId="ADAL" clId="{40695BED-C83E-804C-B5D4-BA382369755C}" dt="2023-04-04T15:35:55.016" v="2184"/>
          <ac:inkMkLst>
            <pc:docMk/>
            <pc:sldMk cId="877126840" sldId="283"/>
            <ac:inkMk id="52" creationId="{59B280F2-AA4A-1B8D-8E7C-7E60E400A837}"/>
          </ac:inkMkLst>
        </pc:inkChg>
        <pc:inkChg chg="add del">
          <ac:chgData name="Venkatasubramanian, Mani V." userId="fbe5ce37-0145-4c31-b84a-b36f8beac5f3" providerId="ADAL" clId="{40695BED-C83E-804C-B5D4-BA382369755C}" dt="2023-04-04T15:35:55.016" v="2184"/>
          <ac:inkMkLst>
            <pc:docMk/>
            <pc:sldMk cId="877126840" sldId="283"/>
            <ac:inkMk id="53" creationId="{BEAF8504-FA74-B673-4EE8-8D32B70A6E05}"/>
          </ac:inkMkLst>
        </pc:inkChg>
        <pc:inkChg chg="add del">
          <ac:chgData name="Venkatasubramanian, Mani V." userId="fbe5ce37-0145-4c31-b84a-b36f8beac5f3" providerId="ADAL" clId="{40695BED-C83E-804C-B5D4-BA382369755C}" dt="2023-04-04T15:35:55.016" v="2184"/>
          <ac:inkMkLst>
            <pc:docMk/>
            <pc:sldMk cId="877126840" sldId="283"/>
            <ac:inkMk id="54" creationId="{8198BDB3-2351-B546-45A0-506B98B0203B}"/>
          </ac:inkMkLst>
        </pc:inkChg>
        <pc:inkChg chg="add del">
          <ac:chgData name="Venkatasubramanian, Mani V." userId="fbe5ce37-0145-4c31-b84a-b36f8beac5f3" providerId="ADAL" clId="{40695BED-C83E-804C-B5D4-BA382369755C}" dt="2023-04-04T15:35:55.016" v="2184"/>
          <ac:inkMkLst>
            <pc:docMk/>
            <pc:sldMk cId="877126840" sldId="283"/>
            <ac:inkMk id="55" creationId="{701D3248-A13C-0EC9-55F2-D43FC3EDB8F1}"/>
          </ac:inkMkLst>
        </pc:inkChg>
        <pc:inkChg chg="add del">
          <ac:chgData name="Venkatasubramanian, Mani V." userId="fbe5ce37-0145-4c31-b84a-b36f8beac5f3" providerId="ADAL" clId="{40695BED-C83E-804C-B5D4-BA382369755C}" dt="2023-04-04T15:35:55.016" v="2184"/>
          <ac:inkMkLst>
            <pc:docMk/>
            <pc:sldMk cId="877126840" sldId="283"/>
            <ac:inkMk id="56" creationId="{423951B4-E403-70A3-BBF2-CD63E8A4F0ED}"/>
          </ac:inkMkLst>
        </pc:inkChg>
        <pc:inkChg chg="add del">
          <ac:chgData name="Venkatasubramanian, Mani V." userId="fbe5ce37-0145-4c31-b84a-b36f8beac5f3" providerId="ADAL" clId="{40695BED-C83E-804C-B5D4-BA382369755C}" dt="2023-04-04T15:35:55.016" v="2184"/>
          <ac:inkMkLst>
            <pc:docMk/>
            <pc:sldMk cId="877126840" sldId="283"/>
            <ac:inkMk id="57" creationId="{C724FCDE-FFB3-4967-ACED-8857E2FCFAF8}"/>
          </ac:inkMkLst>
        </pc:inkChg>
        <pc:inkChg chg="add del">
          <ac:chgData name="Venkatasubramanian, Mani V." userId="fbe5ce37-0145-4c31-b84a-b36f8beac5f3" providerId="ADAL" clId="{40695BED-C83E-804C-B5D4-BA382369755C}" dt="2023-04-04T15:35:55.016" v="2184"/>
          <ac:inkMkLst>
            <pc:docMk/>
            <pc:sldMk cId="877126840" sldId="283"/>
            <ac:inkMk id="58" creationId="{12A9B5F5-C387-5B4F-16F4-2C45AB8FBDE2}"/>
          </ac:inkMkLst>
        </pc:inkChg>
        <pc:inkChg chg="add del">
          <ac:chgData name="Venkatasubramanian, Mani V." userId="fbe5ce37-0145-4c31-b84a-b36f8beac5f3" providerId="ADAL" clId="{40695BED-C83E-804C-B5D4-BA382369755C}" dt="2023-04-04T15:35:55.016" v="2184"/>
          <ac:inkMkLst>
            <pc:docMk/>
            <pc:sldMk cId="877126840" sldId="283"/>
            <ac:inkMk id="59" creationId="{6B77335F-78C6-8AF7-C0F3-14F917EAF726}"/>
          </ac:inkMkLst>
        </pc:inkChg>
        <pc:inkChg chg="add del">
          <ac:chgData name="Venkatasubramanian, Mani V." userId="fbe5ce37-0145-4c31-b84a-b36f8beac5f3" providerId="ADAL" clId="{40695BED-C83E-804C-B5D4-BA382369755C}" dt="2023-04-04T15:35:55.016" v="2184"/>
          <ac:inkMkLst>
            <pc:docMk/>
            <pc:sldMk cId="877126840" sldId="283"/>
            <ac:inkMk id="60" creationId="{182A71D1-EFB6-3425-11F7-AB1AD4700BCA}"/>
          </ac:inkMkLst>
        </pc:inkChg>
        <pc:inkChg chg="add del">
          <ac:chgData name="Venkatasubramanian, Mani V." userId="fbe5ce37-0145-4c31-b84a-b36f8beac5f3" providerId="ADAL" clId="{40695BED-C83E-804C-B5D4-BA382369755C}" dt="2023-04-04T15:35:55.016" v="2184"/>
          <ac:inkMkLst>
            <pc:docMk/>
            <pc:sldMk cId="877126840" sldId="283"/>
            <ac:inkMk id="61" creationId="{5DBCF11E-6EDE-DCAF-9E6E-25D369934F21}"/>
          </ac:inkMkLst>
        </pc:inkChg>
        <pc:inkChg chg="add del">
          <ac:chgData name="Venkatasubramanian, Mani V." userId="fbe5ce37-0145-4c31-b84a-b36f8beac5f3" providerId="ADAL" clId="{40695BED-C83E-804C-B5D4-BA382369755C}" dt="2023-04-04T15:35:55.016" v="2184"/>
          <ac:inkMkLst>
            <pc:docMk/>
            <pc:sldMk cId="877126840" sldId="283"/>
            <ac:inkMk id="62" creationId="{A7962F4E-C9DC-BEA9-3168-B5DD3F36FD1E}"/>
          </ac:inkMkLst>
        </pc:inkChg>
        <pc:inkChg chg="add del">
          <ac:chgData name="Venkatasubramanian, Mani V." userId="fbe5ce37-0145-4c31-b84a-b36f8beac5f3" providerId="ADAL" clId="{40695BED-C83E-804C-B5D4-BA382369755C}" dt="2023-04-04T15:35:55.016" v="2184"/>
          <ac:inkMkLst>
            <pc:docMk/>
            <pc:sldMk cId="877126840" sldId="283"/>
            <ac:inkMk id="63" creationId="{4108AAA0-A1CB-C28D-2680-150982906946}"/>
          </ac:inkMkLst>
        </pc:inkChg>
        <pc:inkChg chg="add reco">
          <ac:chgData name="Venkatasubramanian, Mani V." userId="fbe5ce37-0145-4c31-b84a-b36f8beac5f3" providerId="ADAL" clId="{40695BED-C83E-804C-B5D4-BA382369755C}" dt="2023-04-04T15:35:55.016" v="2184"/>
          <ac:inkMkLst>
            <pc:docMk/>
            <pc:sldMk cId="877126840" sldId="283"/>
            <ac:inkMk id="64" creationId="{7672A94B-7512-5C14-C546-76D03C769426}"/>
          </ac:inkMkLst>
        </pc:inkChg>
        <pc:inkChg chg="add">
          <ac:chgData name="Venkatasubramanian, Mani V." userId="fbe5ce37-0145-4c31-b84a-b36f8beac5f3" providerId="ADAL" clId="{40695BED-C83E-804C-B5D4-BA382369755C}" dt="2023-04-04T15:36:04.715" v="2185"/>
          <ac:inkMkLst>
            <pc:docMk/>
            <pc:sldMk cId="877126840" sldId="283"/>
            <ac:inkMk id="65" creationId="{BBA86586-E394-8D5F-FCFF-0EC3DB4F51B9}"/>
          </ac:inkMkLst>
        </pc:inkChg>
        <pc:inkChg chg="add">
          <ac:chgData name="Venkatasubramanian, Mani V." userId="fbe5ce37-0145-4c31-b84a-b36f8beac5f3" providerId="ADAL" clId="{40695BED-C83E-804C-B5D4-BA382369755C}" dt="2023-04-04T15:36:05.664" v="2186"/>
          <ac:inkMkLst>
            <pc:docMk/>
            <pc:sldMk cId="877126840" sldId="283"/>
            <ac:inkMk id="66" creationId="{8D3E344E-2034-437C-BC38-2F3FFC9B6892}"/>
          </ac:inkMkLst>
        </pc:inkChg>
        <pc:inkChg chg="add">
          <ac:chgData name="Venkatasubramanian, Mani V." userId="fbe5ce37-0145-4c31-b84a-b36f8beac5f3" providerId="ADAL" clId="{40695BED-C83E-804C-B5D4-BA382369755C}" dt="2023-04-04T15:36:05.856" v="2187"/>
          <ac:inkMkLst>
            <pc:docMk/>
            <pc:sldMk cId="877126840" sldId="283"/>
            <ac:inkMk id="67" creationId="{CD9F68A4-1517-E6F0-72D4-C31A074DA7B2}"/>
          </ac:inkMkLst>
        </pc:inkChg>
        <pc:inkChg chg="add">
          <ac:chgData name="Venkatasubramanian, Mani V." userId="fbe5ce37-0145-4c31-b84a-b36f8beac5f3" providerId="ADAL" clId="{40695BED-C83E-804C-B5D4-BA382369755C}" dt="2023-04-04T15:36:06.078" v="2188"/>
          <ac:inkMkLst>
            <pc:docMk/>
            <pc:sldMk cId="877126840" sldId="283"/>
            <ac:inkMk id="68" creationId="{DC3E7DEE-204D-9408-9DFD-EA9FDCF1119C}"/>
          </ac:inkMkLst>
        </pc:inkChg>
        <pc:inkChg chg="add">
          <ac:chgData name="Venkatasubramanian, Mani V." userId="fbe5ce37-0145-4c31-b84a-b36f8beac5f3" providerId="ADAL" clId="{40695BED-C83E-804C-B5D4-BA382369755C}" dt="2023-04-04T15:36:06.271" v="2189"/>
          <ac:inkMkLst>
            <pc:docMk/>
            <pc:sldMk cId="877126840" sldId="283"/>
            <ac:inkMk id="69" creationId="{8D3FC62B-6FCA-263D-2D69-0D9165C9DED3}"/>
          </ac:inkMkLst>
        </pc:inkChg>
        <pc:inkChg chg="add">
          <ac:chgData name="Venkatasubramanian, Mani V." userId="fbe5ce37-0145-4c31-b84a-b36f8beac5f3" providerId="ADAL" clId="{40695BED-C83E-804C-B5D4-BA382369755C}" dt="2023-04-04T15:36:06.471" v="2190"/>
          <ac:inkMkLst>
            <pc:docMk/>
            <pc:sldMk cId="877126840" sldId="283"/>
            <ac:inkMk id="70" creationId="{F1A7FFCB-2FBD-6F5E-6718-7D66129A7CD4}"/>
          </ac:inkMkLst>
        </pc:inkChg>
        <pc:inkChg chg="add">
          <ac:chgData name="Venkatasubramanian, Mani V." userId="fbe5ce37-0145-4c31-b84a-b36f8beac5f3" providerId="ADAL" clId="{40695BED-C83E-804C-B5D4-BA382369755C}" dt="2023-04-04T15:36:06.621" v="2191"/>
          <ac:inkMkLst>
            <pc:docMk/>
            <pc:sldMk cId="877126840" sldId="283"/>
            <ac:inkMk id="71" creationId="{8A0283B4-F5FB-584E-FCE3-23DE65C78F42}"/>
          </ac:inkMkLst>
        </pc:inkChg>
        <pc:inkChg chg="add">
          <ac:chgData name="Venkatasubramanian, Mani V." userId="fbe5ce37-0145-4c31-b84a-b36f8beac5f3" providerId="ADAL" clId="{40695BED-C83E-804C-B5D4-BA382369755C}" dt="2023-04-04T15:36:06.937" v="2192"/>
          <ac:inkMkLst>
            <pc:docMk/>
            <pc:sldMk cId="877126840" sldId="283"/>
            <ac:inkMk id="72" creationId="{0B03CC5A-3283-3F59-9BE1-07C800C43C03}"/>
          </ac:inkMkLst>
        </pc:inkChg>
        <pc:inkChg chg="add">
          <ac:chgData name="Venkatasubramanian, Mani V." userId="fbe5ce37-0145-4c31-b84a-b36f8beac5f3" providerId="ADAL" clId="{40695BED-C83E-804C-B5D4-BA382369755C}" dt="2023-04-04T15:36:07.387" v="2193"/>
          <ac:inkMkLst>
            <pc:docMk/>
            <pc:sldMk cId="877126840" sldId="283"/>
            <ac:inkMk id="73" creationId="{E11072D1-1CC5-59D3-1318-026B25525FCB}"/>
          </ac:inkMkLst>
        </pc:inkChg>
        <pc:inkChg chg="add">
          <ac:chgData name="Venkatasubramanian, Mani V." userId="fbe5ce37-0145-4c31-b84a-b36f8beac5f3" providerId="ADAL" clId="{40695BED-C83E-804C-B5D4-BA382369755C}" dt="2023-04-04T15:36:07.537" v="2194"/>
          <ac:inkMkLst>
            <pc:docMk/>
            <pc:sldMk cId="877126840" sldId="283"/>
            <ac:inkMk id="74" creationId="{F156B634-CF8B-D8E1-4483-EA888AE7CFF1}"/>
          </ac:inkMkLst>
        </pc:inkChg>
        <pc:inkChg chg="add">
          <ac:chgData name="Venkatasubramanian, Mani V." userId="fbe5ce37-0145-4c31-b84a-b36f8beac5f3" providerId="ADAL" clId="{40695BED-C83E-804C-B5D4-BA382369755C}" dt="2023-04-04T15:36:07.738" v="2195"/>
          <ac:inkMkLst>
            <pc:docMk/>
            <pc:sldMk cId="877126840" sldId="283"/>
            <ac:inkMk id="75" creationId="{4AEF4A61-FC4B-C124-37CF-8BF6F0D46653}"/>
          </ac:inkMkLst>
        </pc:inkChg>
        <pc:inkChg chg="add">
          <ac:chgData name="Venkatasubramanian, Mani V." userId="fbe5ce37-0145-4c31-b84a-b36f8beac5f3" providerId="ADAL" clId="{40695BED-C83E-804C-B5D4-BA382369755C}" dt="2023-04-04T15:36:07.970" v="2196"/>
          <ac:inkMkLst>
            <pc:docMk/>
            <pc:sldMk cId="877126840" sldId="283"/>
            <ac:inkMk id="76" creationId="{687874B8-1E87-1FD2-8D35-263805DB9F52}"/>
          </ac:inkMkLst>
        </pc:inkChg>
        <pc:inkChg chg="add">
          <ac:chgData name="Venkatasubramanian, Mani V." userId="fbe5ce37-0145-4c31-b84a-b36f8beac5f3" providerId="ADAL" clId="{40695BED-C83E-804C-B5D4-BA382369755C}" dt="2023-04-04T15:36:08.114" v="2197"/>
          <ac:inkMkLst>
            <pc:docMk/>
            <pc:sldMk cId="877126840" sldId="283"/>
            <ac:inkMk id="77" creationId="{3A2E53BD-B686-B6A7-47CA-542B92D74F3F}"/>
          </ac:inkMkLst>
        </pc:inkChg>
        <pc:inkChg chg="add">
          <ac:chgData name="Venkatasubramanian, Mani V." userId="fbe5ce37-0145-4c31-b84a-b36f8beac5f3" providerId="ADAL" clId="{40695BED-C83E-804C-B5D4-BA382369755C}" dt="2023-04-04T15:36:08.387" v="2198"/>
          <ac:inkMkLst>
            <pc:docMk/>
            <pc:sldMk cId="877126840" sldId="283"/>
            <ac:inkMk id="78" creationId="{E55C85C5-A058-E099-8FC7-F3FB52596CAF}"/>
          </ac:inkMkLst>
        </pc:inkChg>
        <pc:inkChg chg="add">
          <ac:chgData name="Venkatasubramanian, Mani V." userId="fbe5ce37-0145-4c31-b84a-b36f8beac5f3" providerId="ADAL" clId="{40695BED-C83E-804C-B5D4-BA382369755C}" dt="2023-04-04T15:36:08.548" v="2199"/>
          <ac:inkMkLst>
            <pc:docMk/>
            <pc:sldMk cId="877126840" sldId="283"/>
            <ac:inkMk id="79" creationId="{BCFA8CEA-24C9-3247-402D-65A67825DBCC}"/>
          </ac:inkMkLst>
        </pc:inkChg>
        <pc:inkChg chg="add del">
          <ac:chgData name="Venkatasubramanian, Mani V." userId="fbe5ce37-0145-4c31-b84a-b36f8beac5f3" providerId="ADAL" clId="{40695BED-C83E-804C-B5D4-BA382369755C}" dt="2023-04-04T15:36:15.355" v="2212"/>
          <ac:inkMkLst>
            <pc:docMk/>
            <pc:sldMk cId="877126840" sldId="283"/>
            <ac:inkMk id="82" creationId="{E8ACDC1E-A256-14C7-EFE7-4ACC5C96F7AA}"/>
          </ac:inkMkLst>
        </pc:inkChg>
        <pc:inkChg chg="add del">
          <ac:chgData name="Venkatasubramanian, Mani V." userId="fbe5ce37-0145-4c31-b84a-b36f8beac5f3" providerId="ADAL" clId="{40695BED-C83E-804C-B5D4-BA382369755C}" dt="2023-04-04T15:36:15.355" v="2212"/>
          <ac:inkMkLst>
            <pc:docMk/>
            <pc:sldMk cId="877126840" sldId="283"/>
            <ac:inkMk id="83" creationId="{27816729-A089-87E4-B646-9391983580C4}"/>
          </ac:inkMkLst>
        </pc:inkChg>
        <pc:inkChg chg="add del">
          <ac:chgData name="Venkatasubramanian, Mani V." userId="fbe5ce37-0145-4c31-b84a-b36f8beac5f3" providerId="ADAL" clId="{40695BED-C83E-804C-B5D4-BA382369755C}" dt="2023-04-04T15:36:15.355" v="2212"/>
          <ac:inkMkLst>
            <pc:docMk/>
            <pc:sldMk cId="877126840" sldId="283"/>
            <ac:inkMk id="84" creationId="{152D3B4A-A0EA-731F-1F67-04F45A6C8C70}"/>
          </ac:inkMkLst>
        </pc:inkChg>
        <pc:inkChg chg="add del">
          <ac:chgData name="Venkatasubramanian, Mani V." userId="fbe5ce37-0145-4c31-b84a-b36f8beac5f3" providerId="ADAL" clId="{40695BED-C83E-804C-B5D4-BA382369755C}" dt="2023-04-04T15:36:15.355" v="2212"/>
          <ac:inkMkLst>
            <pc:docMk/>
            <pc:sldMk cId="877126840" sldId="283"/>
            <ac:inkMk id="85" creationId="{0CF9EEA4-EE49-2BD8-AB0C-AE1099D2F700}"/>
          </ac:inkMkLst>
        </pc:inkChg>
        <pc:inkChg chg="add del">
          <ac:chgData name="Venkatasubramanian, Mani V." userId="fbe5ce37-0145-4c31-b84a-b36f8beac5f3" providerId="ADAL" clId="{40695BED-C83E-804C-B5D4-BA382369755C}" dt="2023-04-04T15:36:15.355" v="2212"/>
          <ac:inkMkLst>
            <pc:docMk/>
            <pc:sldMk cId="877126840" sldId="283"/>
            <ac:inkMk id="86" creationId="{B04F1BF3-2AD1-9770-0873-674966F741CC}"/>
          </ac:inkMkLst>
        </pc:inkChg>
        <pc:inkChg chg="add del">
          <ac:chgData name="Venkatasubramanian, Mani V." userId="fbe5ce37-0145-4c31-b84a-b36f8beac5f3" providerId="ADAL" clId="{40695BED-C83E-804C-B5D4-BA382369755C}" dt="2023-04-04T15:36:15.355" v="2212"/>
          <ac:inkMkLst>
            <pc:docMk/>
            <pc:sldMk cId="877126840" sldId="283"/>
            <ac:inkMk id="87" creationId="{E4453585-2D72-DECA-B1DA-919F80648CBA}"/>
          </ac:inkMkLst>
        </pc:inkChg>
        <pc:inkChg chg="add del">
          <ac:chgData name="Venkatasubramanian, Mani V." userId="fbe5ce37-0145-4c31-b84a-b36f8beac5f3" providerId="ADAL" clId="{40695BED-C83E-804C-B5D4-BA382369755C}" dt="2023-04-04T15:36:15.355" v="2212"/>
          <ac:inkMkLst>
            <pc:docMk/>
            <pc:sldMk cId="877126840" sldId="283"/>
            <ac:inkMk id="88" creationId="{7005C05E-9946-5F22-8B72-92011E36132A}"/>
          </ac:inkMkLst>
        </pc:inkChg>
        <pc:inkChg chg="add del">
          <ac:chgData name="Venkatasubramanian, Mani V." userId="fbe5ce37-0145-4c31-b84a-b36f8beac5f3" providerId="ADAL" clId="{40695BED-C83E-804C-B5D4-BA382369755C}" dt="2023-04-04T15:36:15.355" v="2212"/>
          <ac:inkMkLst>
            <pc:docMk/>
            <pc:sldMk cId="877126840" sldId="283"/>
            <ac:inkMk id="89" creationId="{38E7969B-1AA4-6680-B2A4-D9A5DEDE0474}"/>
          </ac:inkMkLst>
        </pc:inkChg>
        <pc:inkChg chg="add del">
          <ac:chgData name="Venkatasubramanian, Mani V." userId="fbe5ce37-0145-4c31-b84a-b36f8beac5f3" providerId="ADAL" clId="{40695BED-C83E-804C-B5D4-BA382369755C}" dt="2023-04-04T15:36:15.355" v="2212"/>
          <ac:inkMkLst>
            <pc:docMk/>
            <pc:sldMk cId="877126840" sldId="283"/>
            <ac:inkMk id="90" creationId="{02654961-01CE-7EAA-EBE2-430C44AE2348}"/>
          </ac:inkMkLst>
        </pc:inkChg>
        <pc:inkChg chg="add del">
          <ac:chgData name="Venkatasubramanian, Mani V." userId="fbe5ce37-0145-4c31-b84a-b36f8beac5f3" providerId="ADAL" clId="{40695BED-C83E-804C-B5D4-BA382369755C}" dt="2023-04-04T15:36:15.355" v="2212"/>
          <ac:inkMkLst>
            <pc:docMk/>
            <pc:sldMk cId="877126840" sldId="283"/>
            <ac:inkMk id="91" creationId="{3DFD3AD1-9852-CACC-4EFA-056D6A490AA7}"/>
          </ac:inkMkLst>
        </pc:inkChg>
        <pc:inkChg chg="add del">
          <ac:chgData name="Venkatasubramanian, Mani V." userId="fbe5ce37-0145-4c31-b84a-b36f8beac5f3" providerId="ADAL" clId="{40695BED-C83E-804C-B5D4-BA382369755C}" dt="2023-04-04T15:36:15.355" v="2212"/>
          <ac:inkMkLst>
            <pc:docMk/>
            <pc:sldMk cId="877126840" sldId="283"/>
            <ac:inkMk id="92" creationId="{69F0B01D-6CED-D541-5A9B-4CE52AAC794B}"/>
          </ac:inkMkLst>
        </pc:inkChg>
        <pc:inkChg chg="add del">
          <ac:chgData name="Venkatasubramanian, Mani V." userId="fbe5ce37-0145-4c31-b84a-b36f8beac5f3" providerId="ADAL" clId="{40695BED-C83E-804C-B5D4-BA382369755C}" dt="2023-04-04T15:36:15.355" v="2212"/>
          <ac:inkMkLst>
            <pc:docMk/>
            <pc:sldMk cId="877126840" sldId="283"/>
            <ac:inkMk id="93" creationId="{155BAF39-BFEB-736D-7DCF-90D8ACC9EFB8}"/>
          </ac:inkMkLst>
        </pc:inkChg>
        <pc:inkChg chg="add reco">
          <ac:chgData name="Venkatasubramanian, Mani V." userId="fbe5ce37-0145-4c31-b84a-b36f8beac5f3" providerId="ADAL" clId="{40695BED-C83E-804C-B5D4-BA382369755C}" dt="2023-04-04T15:36:15.355" v="2212"/>
          <ac:inkMkLst>
            <pc:docMk/>
            <pc:sldMk cId="877126840" sldId="283"/>
            <ac:inkMk id="94" creationId="{E80C455C-4955-0452-2F63-276B16FF73CC}"/>
          </ac:inkMkLst>
        </pc:inkChg>
        <pc:inkChg chg="add reco">
          <ac:chgData name="Venkatasubramanian, Mani V." userId="fbe5ce37-0145-4c31-b84a-b36f8beac5f3" providerId="ADAL" clId="{40695BED-C83E-804C-B5D4-BA382369755C}" dt="2023-04-04T15:36:15.355" v="2212"/>
          <ac:inkMkLst>
            <pc:docMk/>
            <pc:sldMk cId="877126840" sldId="283"/>
            <ac:inkMk id="95" creationId="{EB9A4E63-E875-BEAF-76E3-0A3FC086108E}"/>
          </ac:inkMkLst>
        </pc:inkChg>
        <pc:inkChg chg="add del">
          <ac:chgData name="Venkatasubramanian, Mani V." userId="fbe5ce37-0145-4c31-b84a-b36f8beac5f3" providerId="ADAL" clId="{40695BED-C83E-804C-B5D4-BA382369755C}" dt="2023-04-04T15:36:18.591" v="2221"/>
          <ac:inkMkLst>
            <pc:docMk/>
            <pc:sldMk cId="877126840" sldId="283"/>
            <ac:inkMk id="96" creationId="{F346509B-FCDA-3D67-74F9-63DECA0CADD8}"/>
          </ac:inkMkLst>
        </pc:inkChg>
        <pc:inkChg chg="add del">
          <ac:chgData name="Venkatasubramanian, Mani V." userId="fbe5ce37-0145-4c31-b84a-b36f8beac5f3" providerId="ADAL" clId="{40695BED-C83E-804C-B5D4-BA382369755C}" dt="2023-04-04T15:36:18.591" v="2221"/>
          <ac:inkMkLst>
            <pc:docMk/>
            <pc:sldMk cId="877126840" sldId="283"/>
            <ac:inkMk id="97" creationId="{DC2BFD31-42F0-BBF9-5B57-75BC6FD61A72}"/>
          </ac:inkMkLst>
        </pc:inkChg>
        <pc:inkChg chg="add del">
          <ac:chgData name="Venkatasubramanian, Mani V." userId="fbe5ce37-0145-4c31-b84a-b36f8beac5f3" providerId="ADAL" clId="{40695BED-C83E-804C-B5D4-BA382369755C}" dt="2023-04-04T15:36:18.591" v="2221"/>
          <ac:inkMkLst>
            <pc:docMk/>
            <pc:sldMk cId="877126840" sldId="283"/>
            <ac:inkMk id="98" creationId="{8AAFDF37-A426-FCE1-E55B-9BF5A25E095C}"/>
          </ac:inkMkLst>
        </pc:inkChg>
        <pc:inkChg chg="add del">
          <ac:chgData name="Venkatasubramanian, Mani V." userId="fbe5ce37-0145-4c31-b84a-b36f8beac5f3" providerId="ADAL" clId="{40695BED-C83E-804C-B5D4-BA382369755C}" dt="2023-04-04T15:36:18.591" v="2221"/>
          <ac:inkMkLst>
            <pc:docMk/>
            <pc:sldMk cId="877126840" sldId="283"/>
            <ac:inkMk id="99" creationId="{981AF7E9-892C-2D6F-451D-9D45752553D3}"/>
          </ac:inkMkLst>
        </pc:inkChg>
        <pc:inkChg chg="add del">
          <ac:chgData name="Venkatasubramanian, Mani V." userId="fbe5ce37-0145-4c31-b84a-b36f8beac5f3" providerId="ADAL" clId="{40695BED-C83E-804C-B5D4-BA382369755C}" dt="2023-04-04T15:36:18.591" v="2221"/>
          <ac:inkMkLst>
            <pc:docMk/>
            <pc:sldMk cId="877126840" sldId="283"/>
            <ac:inkMk id="100" creationId="{86E2584C-0999-103C-0F1E-BBBB7A6BEB7C}"/>
          </ac:inkMkLst>
        </pc:inkChg>
        <pc:inkChg chg="add del">
          <ac:chgData name="Venkatasubramanian, Mani V." userId="fbe5ce37-0145-4c31-b84a-b36f8beac5f3" providerId="ADAL" clId="{40695BED-C83E-804C-B5D4-BA382369755C}" dt="2023-04-04T15:36:18.591" v="2221"/>
          <ac:inkMkLst>
            <pc:docMk/>
            <pc:sldMk cId="877126840" sldId="283"/>
            <ac:inkMk id="101" creationId="{DE8E76B6-E70B-DDD9-9BA3-E3757EFA0FC7}"/>
          </ac:inkMkLst>
        </pc:inkChg>
        <pc:inkChg chg="add del">
          <ac:chgData name="Venkatasubramanian, Mani V." userId="fbe5ce37-0145-4c31-b84a-b36f8beac5f3" providerId="ADAL" clId="{40695BED-C83E-804C-B5D4-BA382369755C}" dt="2023-04-04T15:36:18.591" v="2221"/>
          <ac:inkMkLst>
            <pc:docMk/>
            <pc:sldMk cId="877126840" sldId="283"/>
            <ac:inkMk id="102" creationId="{AA040854-9358-0F39-522C-4D1CD15CC5B7}"/>
          </ac:inkMkLst>
        </pc:inkChg>
        <pc:inkChg chg="add del">
          <ac:chgData name="Venkatasubramanian, Mani V." userId="fbe5ce37-0145-4c31-b84a-b36f8beac5f3" providerId="ADAL" clId="{40695BED-C83E-804C-B5D4-BA382369755C}" dt="2023-04-04T15:36:18.591" v="2221"/>
          <ac:inkMkLst>
            <pc:docMk/>
            <pc:sldMk cId="877126840" sldId="283"/>
            <ac:inkMk id="103" creationId="{5135B6F3-CE8C-E5A7-FF9A-102AF574CCD4}"/>
          </ac:inkMkLst>
        </pc:inkChg>
        <pc:inkChg chg="add mod reco modStrokes">
          <ac:chgData name="Venkatasubramanian, Mani V." userId="fbe5ce37-0145-4c31-b84a-b36f8beac5f3" providerId="ADAL" clId="{40695BED-C83E-804C-B5D4-BA382369755C}" dt="2023-04-04T15:37:30.020" v="2339"/>
          <ac:inkMkLst>
            <pc:docMk/>
            <pc:sldMk cId="877126840" sldId="283"/>
            <ac:inkMk id="104" creationId="{26DB4F4A-2935-D870-405C-F58466C3C826}"/>
          </ac:inkMkLst>
        </pc:inkChg>
        <pc:inkChg chg="add del">
          <ac:chgData name="Venkatasubramanian, Mani V." userId="fbe5ce37-0145-4c31-b84a-b36f8beac5f3" providerId="ADAL" clId="{40695BED-C83E-804C-B5D4-BA382369755C}" dt="2023-04-04T15:36:20.794" v="2224"/>
          <ac:inkMkLst>
            <pc:docMk/>
            <pc:sldMk cId="877126840" sldId="283"/>
            <ac:inkMk id="105" creationId="{D7A6123B-0372-3542-D278-6EDB0AB37B8C}"/>
          </ac:inkMkLst>
        </pc:inkChg>
        <pc:inkChg chg="add del">
          <ac:chgData name="Venkatasubramanian, Mani V." userId="fbe5ce37-0145-4c31-b84a-b36f8beac5f3" providerId="ADAL" clId="{40695BED-C83E-804C-B5D4-BA382369755C}" dt="2023-04-04T15:36:20.794" v="2224"/>
          <ac:inkMkLst>
            <pc:docMk/>
            <pc:sldMk cId="877126840" sldId="283"/>
            <ac:inkMk id="106" creationId="{B787FE9B-63CC-3464-5388-EA0B1B1E30EC}"/>
          </ac:inkMkLst>
        </pc:inkChg>
        <pc:inkChg chg="add mod reco modStrokes">
          <ac:chgData name="Venkatasubramanian, Mani V." userId="fbe5ce37-0145-4c31-b84a-b36f8beac5f3" providerId="ADAL" clId="{40695BED-C83E-804C-B5D4-BA382369755C}" dt="2023-04-04T15:37:24.937" v="2335"/>
          <ac:inkMkLst>
            <pc:docMk/>
            <pc:sldMk cId="877126840" sldId="283"/>
            <ac:inkMk id="107" creationId="{A8E01886-98D4-222C-7F04-8C2E12A14F74}"/>
          </ac:inkMkLst>
        </pc:inkChg>
        <pc:inkChg chg="add del">
          <ac:chgData name="Venkatasubramanian, Mani V." userId="fbe5ce37-0145-4c31-b84a-b36f8beac5f3" providerId="ADAL" clId="{40695BED-C83E-804C-B5D4-BA382369755C}" dt="2023-04-04T15:36:28.962" v="2232"/>
          <ac:inkMkLst>
            <pc:docMk/>
            <pc:sldMk cId="877126840" sldId="283"/>
            <ac:inkMk id="108" creationId="{29A08B42-3DB0-B058-F8A0-E4FB30E45D83}"/>
          </ac:inkMkLst>
        </pc:inkChg>
        <pc:inkChg chg="add del">
          <ac:chgData name="Venkatasubramanian, Mani V." userId="fbe5ce37-0145-4c31-b84a-b36f8beac5f3" providerId="ADAL" clId="{40695BED-C83E-804C-B5D4-BA382369755C}" dt="2023-04-04T15:36:28.962" v="2232"/>
          <ac:inkMkLst>
            <pc:docMk/>
            <pc:sldMk cId="877126840" sldId="283"/>
            <ac:inkMk id="109" creationId="{E48717A1-9391-99EB-251A-E2B54F706363}"/>
          </ac:inkMkLst>
        </pc:inkChg>
        <pc:inkChg chg="add del">
          <ac:chgData name="Venkatasubramanian, Mani V." userId="fbe5ce37-0145-4c31-b84a-b36f8beac5f3" providerId="ADAL" clId="{40695BED-C83E-804C-B5D4-BA382369755C}" dt="2023-04-04T15:36:28.962" v="2232"/>
          <ac:inkMkLst>
            <pc:docMk/>
            <pc:sldMk cId="877126840" sldId="283"/>
            <ac:inkMk id="110" creationId="{1F251A4C-EF44-8897-A513-9B3BFB52E401}"/>
          </ac:inkMkLst>
        </pc:inkChg>
        <pc:inkChg chg="add del">
          <ac:chgData name="Venkatasubramanian, Mani V." userId="fbe5ce37-0145-4c31-b84a-b36f8beac5f3" providerId="ADAL" clId="{40695BED-C83E-804C-B5D4-BA382369755C}" dt="2023-04-04T15:36:28.962" v="2232"/>
          <ac:inkMkLst>
            <pc:docMk/>
            <pc:sldMk cId="877126840" sldId="283"/>
            <ac:inkMk id="111" creationId="{6923EB5E-1E70-3193-F262-E4ED29E17F01}"/>
          </ac:inkMkLst>
        </pc:inkChg>
        <pc:inkChg chg="add del">
          <ac:chgData name="Venkatasubramanian, Mani V." userId="fbe5ce37-0145-4c31-b84a-b36f8beac5f3" providerId="ADAL" clId="{40695BED-C83E-804C-B5D4-BA382369755C}" dt="2023-04-04T15:36:28.962" v="2232"/>
          <ac:inkMkLst>
            <pc:docMk/>
            <pc:sldMk cId="877126840" sldId="283"/>
            <ac:inkMk id="112" creationId="{FD78687D-CEFE-E0DF-AC91-339753400001}"/>
          </ac:inkMkLst>
        </pc:inkChg>
        <pc:inkChg chg="add del">
          <ac:chgData name="Venkatasubramanian, Mani V." userId="fbe5ce37-0145-4c31-b84a-b36f8beac5f3" providerId="ADAL" clId="{40695BED-C83E-804C-B5D4-BA382369755C}" dt="2023-04-04T15:36:28.962" v="2232"/>
          <ac:inkMkLst>
            <pc:docMk/>
            <pc:sldMk cId="877126840" sldId="283"/>
            <ac:inkMk id="113" creationId="{A7D33EB6-AFE2-EA92-2E9D-95D4EBD6A101}"/>
          </ac:inkMkLst>
        </pc:inkChg>
        <pc:inkChg chg="add del">
          <ac:chgData name="Venkatasubramanian, Mani V." userId="fbe5ce37-0145-4c31-b84a-b36f8beac5f3" providerId="ADAL" clId="{40695BED-C83E-804C-B5D4-BA382369755C}" dt="2023-04-04T15:36:28.962" v="2232"/>
          <ac:inkMkLst>
            <pc:docMk/>
            <pc:sldMk cId="877126840" sldId="283"/>
            <ac:inkMk id="114" creationId="{0BDD7FDA-FEBD-1208-0D01-BB5D7D7A49F3}"/>
          </ac:inkMkLst>
        </pc:inkChg>
        <pc:inkChg chg="add reco">
          <ac:chgData name="Venkatasubramanian, Mani V." userId="fbe5ce37-0145-4c31-b84a-b36f8beac5f3" providerId="ADAL" clId="{40695BED-C83E-804C-B5D4-BA382369755C}" dt="2023-04-04T15:36:28.962" v="2232"/>
          <ac:inkMkLst>
            <pc:docMk/>
            <pc:sldMk cId="877126840" sldId="283"/>
            <ac:inkMk id="115" creationId="{57060698-30B6-D786-A9EC-C33B36D0CF87}"/>
          </ac:inkMkLst>
        </pc:inkChg>
        <pc:inkChg chg="add del">
          <ac:chgData name="Venkatasubramanian, Mani V." userId="fbe5ce37-0145-4c31-b84a-b36f8beac5f3" providerId="ADAL" clId="{40695BED-C83E-804C-B5D4-BA382369755C}" dt="2023-04-04T15:36:32.219" v="2240"/>
          <ac:inkMkLst>
            <pc:docMk/>
            <pc:sldMk cId="877126840" sldId="283"/>
            <ac:inkMk id="116" creationId="{44F6A8EA-9CCE-CA39-96C1-8AE1C4191D68}"/>
          </ac:inkMkLst>
        </pc:inkChg>
        <pc:inkChg chg="add del">
          <ac:chgData name="Venkatasubramanian, Mani V." userId="fbe5ce37-0145-4c31-b84a-b36f8beac5f3" providerId="ADAL" clId="{40695BED-C83E-804C-B5D4-BA382369755C}" dt="2023-04-04T15:36:32.219" v="2240"/>
          <ac:inkMkLst>
            <pc:docMk/>
            <pc:sldMk cId="877126840" sldId="283"/>
            <ac:inkMk id="117" creationId="{11ECCE43-CB50-ADEE-11CA-84D0A4599B2B}"/>
          </ac:inkMkLst>
        </pc:inkChg>
        <pc:inkChg chg="add del">
          <ac:chgData name="Venkatasubramanian, Mani V." userId="fbe5ce37-0145-4c31-b84a-b36f8beac5f3" providerId="ADAL" clId="{40695BED-C83E-804C-B5D4-BA382369755C}" dt="2023-04-04T15:36:32.219" v="2240"/>
          <ac:inkMkLst>
            <pc:docMk/>
            <pc:sldMk cId="877126840" sldId="283"/>
            <ac:inkMk id="118" creationId="{03B2DAA0-6ABD-2AF2-E0C0-CC7BF75FB01D}"/>
          </ac:inkMkLst>
        </pc:inkChg>
        <pc:inkChg chg="add del">
          <ac:chgData name="Venkatasubramanian, Mani V." userId="fbe5ce37-0145-4c31-b84a-b36f8beac5f3" providerId="ADAL" clId="{40695BED-C83E-804C-B5D4-BA382369755C}" dt="2023-04-04T15:36:32.219" v="2240"/>
          <ac:inkMkLst>
            <pc:docMk/>
            <pc:sldMk cId="877126840" sldId="283"/>
            <ac:inkMk id="119" creationId="{88E03551-AF35-A35C-BE06-400104E8BE4A}"/>
          </ac:inkMkLst>
        </pc:inkChg>
        <pc:inkChg chg="add del">
          <ac:chgData name="Venkatasubramanian, Mani V." userId="fbe5ce37-0145-4c31-b84a-b36f8beac5f3" providerId="ADAL" clId="{40695BED-C83E-804C-B5D4-BA382369755C}" dt="2023-04-04T15:36:32.219" v="2240"/>
          <ac:inkMkLst>
            <pc:docMk/>
            <pc:sldMk cId="877126840" sldId="283"/>
            <ac:inkMk id="120" creationId="{D7DDFE49-0C50-C605-E183-DE5CB1A3D94A}"/>
          </ac:inkMkLst>
        </pc:inkChg>
        <pc:inkChg chg="add del">
          <ac:chgData name="Venkatasubramanian, Mani V." userId="fbe5ce37-0145-4c31-b84a-b36f8beac5f3" providerId="ADAL" clId="{40695BED-C83E-804C-B5D4-BA382369755C}" dt="2023-04-04T15:36:32.219" v="2240"/>
          <ac:inkMkLst>
            <pc:docMk/>
            <pc:sldMk cId="877126840" sldId="283"/>
            <ac:inkMk id="121" creationId="{F13629E7-4B12-016B-3BD8-FD3AAB76CED5}"/>
          </ac:inkMkLst>
        </pc:inkChg>
        <pc:inkChg chg="add del">
          <ac:chgData name="Venkatasubramanian, Mani V." userId="fbe5ce37-0145-4c31-b84a-b36f8beac5f3" providerId="ADAL" clId="{40695BED-C83E-804C-B5D4-BA382369755C}" dt="2023-04-04T15:36:32.219" v="2240"/>
          <ac:inkMkLst>
            <pc:docMk/>
            <pc:sldMk cId="877126840" sldId="283"/>
            <ac:inkMk id="122" creationId="{559E0B0F-23B8-1FD5-5CE0-224C5482CBF6}"/>
          </ac:inkMkLst>
        </pc:inkChg>
        <pc:inkChg chg="add reco">
          <ac:chgData name="Venkatasubramanian, Mani V." userId="fbe5ce37-0145-4c31-b84a-b36f8beac5f3" providerId="ADAL" clId="{40695BED-C83E-804C-B5D4-BA382369755C}" dt="2023-04-04T15:36:32.219" v="2240"/>
          <ac:inkMkLst>
            <pc:docMk/>
            <pc:sldMk cId="877126840" sldId="283"/>
            <ac:inkMk id="123" creationId="{FFC65178-AA2A-E2FA-BB06-358744DD5731}"/>
          </ac:inkMkLst>
        </pc:inkChg>
        <pc:inkChg chg="add del">
          <ac:chgData name="Venkatasubramanian, Mani V." userId="fbe5ce37-0145-4c31-b84a-b36f8beac5f3" providerId="ADAL" clId="{40695BED-C83E-804C-B5D4-BA382369755C}" dt="2023-04-04T15:36:36.212" v="2249"/>
          <ac:inkMkLst>
            <pc:docMk/>
            <pc:sldMk cId="877126840" sldId="283"/>
            <ac:inkMk id="124" creationId="{3F5D5F51-5ECB-A2C2-31AA-70E2F62271C3}"/>
          </ac:inkMkLst>
        </pc:inkChg>
        <pc:inkChg chg="add del">
          <ac:chgData name="Venkatasubramanian, Mani V." userId="fbe5ce37-0145-4c31-b84a-b36f8beac5f3" providerId="ADAL" clId="{40695BED-C83E-804C-B5D4-BA382369755C}" dt="2023-04-04T15:36:36.212" v="2249"/>
          <ac:inkMkLst>
            <pc:docMk/>
            <pc:sldMk cId="877126840" sldId="283"/>
            <ac:inkMk id="125" creationId="{2F825244-3755-CB4F-DF19-6E271FD429D2}"/>
          </ac:inkMkLst>
        </pc:inkChg>
        <pc:inkChg chg="add del">
          <ac:chgData name="Venkatasubramanian, Mani V." userId="fbe5ce37-0145-4c31-b84a-b36f8beac5f3" providerId="ADAL" clId="{40695BED-C83E-804C-B5D4-BA382369755C}" dt="2023-04-04T15:36:36.212" v="2249"/>
          <ac:inkMkLst>
            <pc:docMk/>
            <pc:sldMk cId="877126840" sldId="283"/>
            <ac:inkMk id="126" creationId="{F8EBFE7B-700A-15B7-BD12-B4AB76E28D29}"/>
          </ac:inkMkLst>
        </pc:inkChg>
        <pc:inkChg chg="add del">
          <ac:chgData name="Venkatasubramanian, Mani V." userId="fbe5ce37-0145-4c31-b84a-b36f8beac5f3" providerId="ADAL" clId="{40695BED-C83E-804C-B5D4-BA382369755C}" dt="2023-04-04T15:36:36.212" v="2249"/>
          <ac:inkMkLst>
            <pc:docMk/>
            <pc:sldMk cId="877126840" sldId="283"/>
            <ac:inkMk id="127" creationId="{3D597186-1D09-3B06-070A-0B080EAFB4E1}"/>
          </ac:inkMkLst>
        </pc:inkChg>
        <pc:inkChg chg="add del">
          <ac:chgData name="Venkatasubramanian, Mani V." userId="fbe5ce37-0145-4c31-b84a-b36f8beac5f3" providerId="ADAL" clId="{40695BED-C83E-804C-B5D4-BA382369755C}" dt="2023-04-04T15:36:36.212" v="2249"/>
          <ac:inkMkLst>
            <pc:docMk/>
            <pc:sldMk cId="877126840" sldId="283"/>
            <ac:inkMk id="128" creationId="{B1DDDC49-C84B-C7DD-C8EC-65CF0E48047C}"/>
          </ac:inkMkLst>
        </pc:inkChg>
        <pc:inkChg chg="add del">
          <ac:chgData name="Venkatasubramanian, Mani V." userId="fbe5ce37-0145-4c31-b84a-b36f8beac5f3" providerId="ADAL" clId="{40695BED-C83E-804C-B5D4-BA382369755C}" dt="2023-04-04T15:36:36.212" v="2249"/>
          <ac:inkMkLst>
            <pc:docMk/>
            <pc:sldMk cId="877126840" sldId="283"/>
            <ac:inkMk id="129" creationId="{FC5930CE-04C8-AB4F-A844-047A7CF92C06}"/>
          </ac:inkMkLst>
        </pc:inkChg>
        <pc:inkChg chg="add del">
          <ac:chgData name="Venkatasubramanian, Mani V." userId="fbe5ce37-0145-4c31-b84a-b36f8beac5f3" providerId="ADAL" clId="{40695BED-C83E-804C-B5D4-BA382369755C}" dt="2023-04-04T15:36:36.212" v="2249"/>
          <ac:inkMkLst>
            <pc:docMk/>
            <pc:sldMk cId="877126840" sldId="283"/>
            <ac:inkMk id="130" creationId="{FE49B58D-4461-0D81-E0E2-2854A8A964E8}"/>
          </ac:inkMkLst>
        </pc:inkChg>
        <pc:inkChg chg="add del">
          <ac:chgData name="Venkatasubramanian, Mani V." userId="fbe5ce37-0145-4c31-b84a-b36f8beac5f3" providerId="ADAL" clId="{40695BED-C83E-804C-B5D4-BA382369755C}" dt="2023-04-04T15:36:36.212" v="2249"/>
          <ac:inkMkLst>
            <pc:docMk/>
            <pc:sldMk cId="877126840" sldId="283"/>
            <ac:inkMk id="131" creationId="{E2510723-4B57-FD64-61E8-C9894D252F91}"/>
          </ac:inkMkLst>
        </pc:inkChg>
        <pc:inkChg chg="add reco">
          <ac:chgData name="Venkatasubramanian, Mani V." userId="fbe5ce37-0145-4c31-b84a-b36f8beac5f3" providerId="ADAL" clId="{40695BED-C83E-804C-B5D4-BA382369755C}" dt="2023-04-04T15:36:36.212" v="2249"/>
          <ac:inkMkLst>
            <pc:docMk/>
            <pc:sldMk cId="877126840" sldId="283"/>
            <ac:inkMk id="132" creationId="{79FF6093-9FBB-3490-3D08-51EA0430BDEF}"/>
          </ac:inkMkLst>
        </pc:inkChg>
        <pc:inkChg chg="add del">
          <ac:chgData name="Venkatasubramanian, Mani V." userId="fbe5ce37-0145-4c31-b84a-b36f8beac5f3" providerId="ADAL" clId="{40695BED-C83E-804C-B5D4-BA382369755C}" dt="2023-04-04T15:36:38.218" v="2255"/>
          <ac:inkMkLst>
            <pc:docMk/>
            <pc:sldMk cId="877126840" sldId="283"/>
            <ac:inkMk id="133" creationId="{B8885473-6D6E-2D72-EA8E-C550EBF70A96}"/>
          </ac:inkMkLst>
        </pc:inkChg>
        <pc:inkChg chg="add del">
          <ac:chgData name="Venkatasubramanian, Mani V." userId="fbe5ce37-0145-4c31-b84a-b36f8beac5f3" providerId="ADAL" clId="{40695BED-C83E-804C-B5D4-BA382369755C}" dt="2023-04-04T15:36:38.218" v="2255"/>
          <ac:inkMkLst>
            <pc:docMk/>
            <pc:sldMk cId="877126840" sldId="283"/>
            <ac:inkMk id="134" creationId="{35EC459E-E92B-EA9C-47CB-E701E68281A0}"/>
          </ac:inkMkLst>
        </pc:inkChg>
        <pc:inkChg chg="add del">
          <ac:chgData name="Venkatasubramanian, Mani V." userId="fbe5ce37-0145-4c31-b84a-b36f8beac5f3" providerId="ADAL" clId="{40695BED-C83E-804C-B5D4-BA382369755C}" dt="2023-04-04T15:36:38.218" v="2255"/>
          <ac:inkMkLst>
            <pc:docMk/>
            <pc:sldMk cId="877126840" sldId="283"/>
            <ac:inkMk id="135" creationId="{A418D4FC-D979-9554-45DC-28F4A162E603}"/>
          </ac:inkMkLst>
        </pc:inkChg>
        <pc:inkChg chg="add del">
          <ac:chgData name="Venkatasubramanian, Mani V." userId="fbe5ce37-0145-4c31-b84a-b36f8beac5f3" providerId="ADAL" clId="{40695BED-C83E-804C-B5D4-BA382369755C}" dt="2023-04-04T15:36:38.218" v="2255"/>
          <ac:inkMkLst>
            <pc:docMk/>
            <pc:sldMk cId="877126840" sldId="283"/>
            <ac:inkMk id="136" creationId="{447312FD-12DA-91BF-1B3D-AEAD464A93A6}"/>
          </ac:inkMkLst>
        </pc:inkChg>
        <pc:inkChg chg="add del">
          <ac:chgData name="Venkatasubramanian, Mani V." userId="fbe5ce37-0145-4c31-b84a-b36f8beac5f3" providerId="ADAL" clId="{40695BED-C83E-804C-B5D4-BA382369755C}" dt="2023-04-04T15:36:38.218" v="2255"/>
          <ac:inkMkLst>
            <pc:docMk/>
            <pc:sldMk cId="877126840" sldId="283"/>
            <ac:inkMk id="137" creationId="{F437AF72-086B-2E1D-9558-E598C4653EE2}"/>
          </ac:inkMkLst>
        </pc:inkChg>
        <pc:inkChg chg="add reco">
          <ac:chgData name="Venkatasubramanian, Mani V." userId="fbe5ce37-0145-4c31-b84a-b36f8beac5f3" providerId="ADAL" clId="{40695BED-C83E-804C-B5D4-BA382369755C}" dt="2023-04-04T15:36:38.218" v="2255"/>
          <ac:inkMkLst>
            <pc:docMk/>
            <pc:sldMk cId="877126840" sldId="283"/>
            <ac:inkMk id="138" creationId="{6A75BC06-2BF2-FA12-6C35-3B0EDDEA9191}"/>
          </ac:inkMkLst>
        </pc:inkChg>
        <pc:inkChg chg="add del">
          <ac:chgData name="Venkatasubramanian, Mani V." userId="fbe5ce37-0145-4c31-b84a-b36f8beac5f3" providerId="ADAL" clId="{40695BED-C83E-804C-B5D4-BA382369755C}" dt="2023-04-04T15:36:40.024" v="2258"/>
          <ac:inkMkLst>
            <pc:docMk/>
            <pc:sldMk cId="877126840" sldId="283"/>
            <ac:inkMk id="139" creationId="{FD06A00F-899A-E79A-4DA9-EAC4683E7603}"/>
          </ac:inkMkLst>
        </pc:inkChg>
        <pc:inkChg chg="add del">
          <ac:chgData name="Venkatasubramanian, Mani V." userId="fbe5ce37-0145-4c31-b84a-b36f8beac5f3" providerId="ADAL" clId="{40695BED-C83E-804C-B5D4-BA382369755C}" dt="2023-04-04T15:36:40.024" v="2258"/>
          <ac:inkMkLst>
            <pc:docMk/>
            <pc:sldMk cId="877126840" sldId="283"/>
            <ac:inkMk id="140" creationId="{1F8663B3-D0A4-5DFB-AC19-37327641DEAB}"/>
          </ac:inkMkLst>
        </pc:inkChg>
        <pc:inkChg chg="add reco">
          <ac:chgData name="Venkatasubramanian, Mani V." userId="fbe5ce37-0145-4c31-b84a-b36f8beac5f3" providerId="ADAL" clId="{40695BED-C83E-804C-B5D4-BA382369755C}" dt="2023-04-04T15:36:40.024" v="2258"/>
          <ac:inkMkLst>
            <pc:docMk/>
            <pc:sldMk cId="877126840" sldId="283"/>
            <ac:inkMk id="141" creationId="{D9276C6F-436C-8E08-E759-7A540852CF91}"/>
          </ac:inkMkLst>
        </pc:inkChg>
        <pc:inkChg chg="add del">
          <ac:chgData name="Venkatasubramanian, Mani V." userId="fbe5ce37-0145-4c31-b84a-b36f8beac5f3" providerId="ADAL" clId="{40695BED-C83E-804C-B5D4-BA382369755C}" dt="2023-04-04T15:36:45.933" v="2274"/>
          <ac:inkMkLst>
            <pc:docMk/>
            <pc:sldMk cId="877126840" sldId="283"/>
            <ac:inkMk id="142" creationId="{48D26CD7-2B02-DFBC-0AF7-E71CE33F0383}"/>
          </ac:inkMkLst>
        </pc:inkChg>
        <pc:inkChg chg="add del">
          <ac:chgData name="Venkatasubramanian, Mani V." userId="fbe5ce37-0145-4c31-b84a-b36f8beac5f3" providerId="ADAL" clId="{40695BED-C83E-804C-B5D4-BA382369755C}" dt="2023-04-04T15:36:45.933" v="2274"/>
          <ac:inkMkLst>
            <pc:docMk/>
            <pc:sldMk cId="877126840" sldId="283"/>
            <ac:inkMk id="143" creationId="{1F108817-43EB-1018-EC07-F44980BE6521}"/>
          </ac:inkMkLst>
        </pc:inkChg>
        <pc:inkChg chg="add del">
          <ac:chgData name="Venkatasubramanian, Mani V." userId="fbe5ce37-0145-4c31-b84a-b36f8beac5f3" providerId="ADAL" clId="{40695BED-C83E-804C-B5D4-BA382369755C}" dt="2023-04-04T15:36:45.933" v="2274"/>
          <ac:inkMkLst>
            <pc:docMk/>
            <pc:sldMk cId="877126840" sldId="283"/>
            <ac:inkMk id="144" creationId="{A3037596-11A3-9552-A8C9-281CC6604E75}"/>
          </ac:inkMkLst>
        </pc:inkChg>
        <pc:inkChg chg="add del">
          <ac:chgData name="Venkatasubramanian, Mani V." userId="fbe5ce37-0145-4c31-b84a-b36f8beac5f3" providerId="ADAL" clId="{40695BED-C83E-804C-B5D4-BA382369755C}" dt="2023-04-04T15:36:45.933" v="2274"/>
          <ac:inkMkLst>
            <pc:docMk/>
            <pc:sldMk cId="877126840" sldId="283"/>
            <ac:inkMk id="145" creationId="{AA82B11C-E854-6C10-3E93-A7EC06ADEDFD}"/>
          </ac:inkMkLst>
        </pc:inkChg>
        <pc:inkChg chg="add del">
          <ac:chgData name="Venkatasubramanian, Mani V." userId="fbe5ce37-0145-4c31-b84a-b36f8beac5f3" providerId="ADAL" clId="{40695BED-C83E-804C-B5D4-BA382369755C}" dt="2023-04-04T15:36:45.933" v="2274"/>
          <ac:inkMkLst>
            <pc:docMk/>
            <pc:sldMk cId="877126840" sldId="283"/>
            <ac:inkMk id="146" creationId="{AFCF7B02-7D93-F3F4-AF5B-0AC994B74917}"/>
          </ac:inkMkLst>
        </pc:inkChg>
        <pc:inkChg chg="add del">
          <ac:chgData name="Venkatasubramanian, Mani V." userId="fbe5ce37-0145-4c31-b84a-b36f8beac5f3" providerId="ADAL" clId="{40695BED-C83E-804C-B5D4-BA382369755C}" dt="2023-04-04T15:36:45.933" v="2274"/>
          <ac:inkMkLst>
            <pc:docMk/>
            <pc:sldMk cId="877126840" sldId="283"/>
            <ac:inkMk id="147" creationId="{FCDACF7F-6C46-3BCC-1875-F9011F0B6EEB}"/>
          </ac:inkMkLst>
        </pc:inkChg>
        <pc:inkChg chg="add del">
          <ac:chgData name="Venkatasubramanian, Mani V." userId="fbe5ce37-0145-4c31-b84a-b36f8beac5f3" providerId="ADAL" clId="{40695BED-C83E-804C-B5D4-BA382369755C}" dt="2023-04-04T15:36:45.933" v="2274"/>
          <ac:inkMkLst>
            <pc:docMk/>
            <pc:sldMk cId="877126840" sldId="283"/>
            <ac:inkMk id="148" creationId="{5E392FF3-C591-CBB0-1E6E-5B86ACE435A6}"/>
          </ac:inkMkLst>
        </pc:inkChg>
        <pc:inkChg chg="add del">
          <ac:chgData name="Venkatasubramanian, Mani V." userId="fbe5ce37-0145-4c31-b84a-b36f8beac5f3" providerId="ADAL" clId="{40695BED-C83E-804C-B5D4-BA382369755C}" dt="2023-04-04T15:36:45.933" v="2274"/>
          <ac:inkMkLst>
            <pc:docMk/>
            <pc:sldMk cId="877126840" sldId="283"/>
            <ac:inkMk id="149" creationId="{068B6E0D-8E80-5E2B-E2AB-A2FAF2705CA4}"/>
          </ac:inkMkLst>
        </pc:inkChg>
        <pc:inkChg chg="add del">
          <ac:chgData name="Venkatasubramanian, Mani V." userId="fbe5ce37-0145-4c31-b84a-b36f8beac5f3" providerId="ADAL" clId="{40695BED-C83E-804C-B5D4-BA382369755C}" dt="2023-04-04T15:36:45.933" v="2274"/>
          <ac:inkMkLst>
            <pc:docMk/>
            <pc:sldMk cId="877126840" sldId="283"/>
            <ac:inkMk id="150" creationId="{B2BC9B2B-B467-9192-A876-4AA3130B7FB4}"/>
          </ac:inkMkLst>
        </pc:inkChg>
        <pc:inkChg chg="add del">
          <ac:chgData name="Venkatasubramanian, Mani V." userId="fbe5ce37-0145-4c31-b84a-b36f8beac5f3" providerId="ADAL" clId="{40695BED-C83E-804C-B5D4-BA382369755C}" dt="2023-04-04T15:36:45.933" v="2274"/>
          <ac:inkMkLst>
            <pc:docMk/>
            <pc:sldMk cId="877126840" sldId="283"/>
            <ac:inkMk id="151" creationId="{5BE7E752-F3CF-AD86-C027-A4F306D1D160}"/>
          </ac:inkMkLst>
        </pc:inkChg>
        <pc:inkChg chg="add del">
          <ac:chgData name="Venkatasubramanian, Mani V." userId="fbe5ce37-0145-4c31-b84a-b36f8beac5f3" providerId="ADAL" clId="{40695BED-C83E-804C-B5D4-BA382369755C}" dt="2023-04-04T15:36:45.933" v="2274"/>
          <ac:inkMkLst>
            <pc:docMk/>
            <pc:sldMk cId="877126840" sldId="283"/>
            <ac:inkMk id="152" creationId="{F02DFEF6-B682-2FA0-1CB2-27820FF27A42}"/>
          </ac:inkMkLst>
        </pc:inkChg>
        <pc:inkChg chg="add del">
          <ac:chgData name="Venkatasubramanian, Mani V." userId="fbe5ce37-0145-4c31-b84a-b36f8beac5f3" providerId="ADAL" clId="{40695BED-C83E-804C-B5D4-BA382369755C}" dt="2023-04-04T15:36:45.933" v="2274"/>
          <ac:inkMkLst>
            <pc:docMk/>
            <pc:sldMk cId="877126840" sldId="283"/>
            <ac:inkMk id="153" creationId="{391E9FDA-1FE6-2815-0673-7D1FED480D8C}"/>
          </ac:inkMkLst>
        </pc:inkChg>
        <pc:inkChg chg="add del">
          <ac:chgData name="Venkatasubramanian, Mani V." userId="fbe5ce37-0145-4c31-b84a-b36f8beac5f3" providerId="ADAL" clId="{40695BED-C83E-804C-B5D4-BA382369755C}" dt="2023-04-04T15:36:45.933" v="2274"/>
          <ac:inkMkLst>
            <pc:docMk/>
            <pc:sldMk cId="877126840" sldId="283"/>
            <ac:inkMk id="154" creationId="{F91822C1-432A-5FFF-5E3A-28B6A6486F8A}"/>
          </ac:inkMkLst>
        </pc:inkChg>
        <pc:inkChg chg="add del">
          <ac:chgData name="Venkatasubramanian, Mani V." userId="fbe5ce37-0145-4c31-b84a-b36f8beac5f3" providerId="ADAL" clId="{40695BED-C83E-804C-B5D4-BA382369755C}" dt="2023-04-04T15:36:45.933" v="2274"/>
          <ac:inkMkLst>
            <pc:docMk/>
            <pc:sldMk cId="877126840" sldId="283"/>
            <ac:inkMk id="155" creationId="{8DD99165-92CF-4B05-9FF8-91BB54814278}"/>
          </ac:inkMkLst>
        </pc:inkChg>
        <pc:inkChg chg="add del">
          <ac:chgData name="Venkatasubramanian, Mani V." userId="fbe5ce37-0145-4c31-b84a-b36f8beac5f3" providerId="ADAL" clId="{40695BED-C83E-804C-B5D4-BA382369755C}" dt="2023-04-04T15:36:45.933" v="2274"/>
          <ac:inkMkLst>
            <pc:docMk/>
            <pc:sldMk cId="877126840" sldId="283"/>
            <ac:inkMk id="156" creationId="{C1656A2B-26CB-BFA6-21E2-097205F9C287}"/>
          </ac:inkMkLst>
        </pc:inkChg>
        <pc:inkChg chg="add reco">
          <ac:chgData name="Venkatasubramanian, Mani V." userId="fbe5ce37-0145-4c31-b84a-b36f8beac5f3" providerId="ADAL" clId="{40695BED-C83E-804C-B5D4-BA382369755C}" dt="2023-04-04T15:36:45.933" v="2274"/>
          <ac:inkMkLst>
            <pc:docMk/>
            <pc:sldMk cId="877126840" sldId="283"/>
            <ac:inkMk id="157" creationId="{D65D7510-F1D5-119B-1D20-3FF06150BDE4}"/>
          </ac:inkMkLst>
        </pc:inkChg>
        <pc:inkChg chg="add del">
          <ac:chgData name="Venkatasubramanian, Mani V." userId="fbe5ce37-0145-4c31-b84a-b36f8beac5f3" providerId="ADAL" clId="{40695BED-C83E-804C-B5D4-BA382369755C}" dt="2023-04-04T15:36:51.504" v="2292"/>
          <ac:inkMkLst>
            <pc:docMk/>
            <pc:sldMk cId="877126840" sldId="283"/>
            <ac:inkMk id="158" creationId="{07DEFBB4-74AB-D7E2-7BF3-CC0E11799B05}"/>
          </ac:inkMkLst>
        </pc:inkChg>
        <pc:inkChg chg="add del">
          <ac:chgData name="Venkatasubramanian, Mani V." userId="fbe5ce37-0145-4c31-b84a-b36f8beac5f3" providerId="ADAL" clId="{40695BED-C83E-804C-B5D4-BA382369755C}" dt="2023-04-04T15:36:51.504" v="2292"/>
          <ac:inkMkLst>
            <pc:docMk/>
            <pc:sldMk cId="877126840" sldId="283"/>
            <ac:inkMk id="159" creationId="{610F634E-CB9F-6F7C-EF0E-972C33114B14}"/>
          </ac:inkMkLst>
        </pc:inkChg>
        <pc:inkChg chg="add del">
          <ac:chgData name="Venkatasubramanian, Mani V." userId="fbe5ce37-0145-4c31-b84a-b36f8beac5f3" providerId="ADAL" clId="{40695BED-C83E-804C-B5D4-BA382369755C}" dt="2023-04-04T15:36:51.504" v="2292"/>
          <ac:inkMkLst>
            <pc:docMk/>
            <pc:sldMk cId="877126840" sldId="283"/>
            <ac:inkMk id="160" creationId="{627089AD-50D6-0317-E380-2493C21BB3E3}"/>
          </ac:inkMkLst>
        </pc:inkChg>
        <pc:inkChg chg="add del">
          <ac:chgData name="Venkatasubramanian, Mani V." userId="fbe5ce37-0145-4c31-b84a-b36f8beac5f3" providerId="ADAL" clId="{40695BED-C83E-804C-B5D4-BA382369755C}" dt="2023-04-04T15:36:51.504" v="2292"/>
          <ac:inkMkLst>
            <pc:docMk/>
            <pc:sldMk cId="877126840" sldId="283"/>
            <ac:inkMk id="161" creationId="{9EDA9E9B-9C30-7E2E-E45A-58A3A05A6975}"/>
          </ac:inkMkLst>
        </pc:inkChg>
        <pc:inkChg chg="add del">
          <ac:chgData name="Venkatasubramanian, Mani V." userId="fbe5ce37-0145-4c31-b84a-b36f8beac5f3" providerId="ADAL" clId="{40695BED-C83E-804C-B5D4-BA382369755C}" dt="2023-04-04T15:36:51.504" v="2292"/>
          <ac:inkMkLst>
            <pc:docMk/>
            <pc:sldMk cId="877126840" sldId="283"/>
            <ac:inkMk id="162" creationId="{61CC6A33-617D-903A-44F5-895EB96B793F}"/>
          </ac:inkMkLst>
        </pc:inkChg>
        <pc:inkChg chg="add del">
          <ac:chgData name="Venkatasubramanian, Mani V." userId="fbe5ce37-0145-4c31-b84a-b36f8beac5f3" providerId="ADAL" clId="{40695BED-C83E-804C-B5D4-BA382369755C}" dt="2023-04-04T15:36:51.504" v="2292"/>
          <ac:inkMkLst>
            <pc:docMk/>
            <pc:sldMk cId="877126840" sldId="283"/>
            <ac:inkMk id="163" creationId="{6E01B424-B7DF-23BF-5B06-1D92D94CF7B8}"/>
          </ac:inkMkLst>
        </pc:inkChg>
        <pc:inkChg chg="add del">
          <ac:chgData name="Venkatasubramanian, Mani V." userId="fbe5ce37-0145-4c31-b84a-b36f8beac5f3" providerId="ADAL" clId="{40695BED-C83E-804C-B5D4-BA382369755C}" dt="2023-04-04T15:36:51.504" v="2292"/>
          <ac:inkMkLst>
            <pc:docMk/>
            <pc:sldMk cId="877126840" sldId="283"/>
            <ac:inkMk id="164" creationId="{B538700B-0BB6-AD3D-006B-CEDD9121EF12}"/>
          </ac:inkMkLst>
        </pc:inkChg>
        <pc:inkChg chg="add del">
          <ac:chgData name="Venkatasubramanian, Mani V." userId="fbe5ce37-0145-4c31-b84a-b36f8beac5f3" providerId="ADAL" clId="{40695BED-C83E-804C-B5D4-BA382369755C}" dt="2023-04-04T15:36:51.504" v="2292"/>
          <ac:inkMkLst>
            <pc:docMk/>
            <pc:sldMk cId="877126840" sldId="283"/>
            <ac:inkMk id="165" creationId="{CCBD4D05-C775-333D-6261-BAB2513845C1}"/>
          </ac:inkMkLst>
        </pc:inkChg>
        <pc:inkChg chg="add del">
          <ac:chgData name="Venkatasubramanian, Mani V." userId="fbe5ce37-0145-4c31-b84a-b36f8beac5f3" providerId="ADAL" clId="{40695BED-C83E-804C-B5D4-BA382369755C}" dt="2023-04-04T15:36:51.504" v="2292"/>
          <ac:inkMkLst>
            <pc:docMk/>
            <pc:sldMk cId="877126840" sldId="283"/>
            <ac:inkMk id="166" creationId="{40107B1A-F258-4760-E921-5AFE9F4C3004}"/>
          </ac:inkMkLst>
        </pc:inkChg>
        <pc:inkChg chg="add del">
          <ac:chgData name="Venkatasubramanian, Mani V." userId="fbe5ce37-0145-4c31-b84a-b36f8beac5f3" providerId="ADAL" clId="{40695BED-C83E-804C-B5D4-BA382369755C}" dt="2023-04-04T15:36:51.504" v="2292"/>
          <ac:inkMkLst>
            <pc:docMk/>
            <pc:sldMk cId="877126840" sldId="283"/>
            <ac:inkMk id="167" creationId="{7AE37313-50D5-7E69-683E-2EE44E8B09E0}"/>
          </ac:inkMkLst>
        </pc:inkChg>
        <pc:inkChg chg="add del">
          <ac:chgData name="Venkatasubramanian, Mani V." userId="fbe5ce37-0145-4c31-b84a-b36f8beac5f3" providerId="ADAL" clId="{40695BED-C83E-804C-B5D4-BA382369755C}" dt="2023-04-04T15:36:51.504" v="2292"/>
          <ac:inkMkLst>
            <pc:docMk/>
            <pc:sldMk cId="877126840" sldId="283"/>
            <ac:inkMk id="168" creationId="{B4B9D3F6-4876-6438-427C-7F730BDFA759}"/>
          </ac:inkMkLst>
        </pc:inkChg>
        <pc:inkChg chg="add del">
          <ac:chgData name="Venkatasubramanian, Mani V." userId="fbe5ce37-0145-4c31-b84a-b36f8beac5f3" providerId="ADAL" clId="{40695BED-C83E-804C-B5D4-BA382369755C}" dt="2023-04-04T15:36:51.504" v="2292"/>
          <ac:inkMkLst>
            <pc:docMk/>
            <pc:sldMk cId="877126840" sldId="283"/>
            <ac:inkMk id="169" creationId="{ADA883C2-DD93-D3A2-010C-3B1381DFA418}"/>
          </ac:inkMkLst>
        </pc:inkChg>
        <pc:inkChg chg="add del">
          <ac:chgData name="Venkatasubramanian, Mani V." userId="fbe5ce37-0145-4c31-b84a-b36f8beac5f3" providerId="ADAL" clId="{40695BED-C83E-804C-B5D4-BA382369755C}" dt="2023-04-04T15:36:51.504" v="2292"/>
          <ac:inkMkLst>
            <pc:docMk/>
            <pc:sldMk cId="877126840" sldId="283"/>
            <ac:inkMk id="170" creationId="{B4040263-C722-D82C-3C5C-F6A2C4F174C0}"/>
          </ac:inkMkLst>
        </pc:inkChg>
        <pc:inkChg chg="add del">
          <ac:chgData name="Venkatasubramanian, Mani V." userId="fbe5ce37-0145-4c31-b84a-b36f8beac5f3" providerId="ADAL" clId="{40695BED-C83E-804C-B5D4-BA382369755C}" dt="2023-04-04T15:36:51.504" v="2292"/>
          <ac:inkMkLst>
            <pc:docMk/>
            <pc:sldMk cId="877126840" sldId="283"/>
            <ac:inkMk id="171" creationId="{4BB0DB7A-820C-C84F-1293-BF4586D90580}"/>
          </ac:inkMkLst>
        </pc:inkChg>
        <pc:inkChg chg="add del">
          <ac:chgData name="Venkatasubramanian, Mani V." userId="fbe5ce37-0145-4c31-b84a-b36f8beac5f3" providerId="ADAL" clId="{40695BED-C83E-804C-B5D4-BA382369755C}" dt="2023-04-04T15:36:51.504" v="2292"/>
          <ac:inkMkLst>
            <pc:docMk/>
            <pc:sldMk cId="877126840" sldId="283"/>
            <ac:inkMk id="172" creationId="{4AF99760-9A8C-1984-FA46-A0E7FC96320D}"/>
          </ac:inkMkLst>
        </pc:inkChg>
        <pc:inkChg chg="add del">
          <ac:chgData name="Venkatasubramanian, Mani V." userId="fbe5ce37-0145-4c31-b84a-b36f8beac5f3" providerId="ADAL" clId="{40695BED-C83E-804C-B5D4-BA382369755C}" dt="2023-04-04T15:36:51.504" v="2292"/>
          <ac:inkMkLst>
            <pc:docMk/>
            <pc:sldMk cId="877126840" sldId="283"/>
            <ac:inkMk id="173" creationId="{8E618E3F-74A7-82AB-7CD7-4864C521418B}"/>
          </ac:inkMkLst>
        </pc:inkChg>
        <pc:inkChg chg="add del">
          <ac:chgData name="Venkatasubramanian, Mani V." userId="fbe5ce37-0145-4c31-b84a-b36f8beac5f3" providerId="ADAL" clId="{40695BED-C83E-804C-B5D4-BA382369755C}" dt="2023-04-04T15:36:51.504" v="2292"/>
          <ac:inkMkLst>
            <pc:docMk/>
            <pc:sldMk cId="877126840" sldId="283"/>
            <ac:inkMk id="174" creationId="{3EAB4E9D-3743-1D12-DFA9-41E5EEE95E7C}"/>
          </ac:inkMkLst>
        </pc:inkChg>
        <pc:inkChg chg="add reco">
          <ac:chgData name="Venkatasubramanian, Mani V." userId="fbe5ce37-0145-4c31-b84a-b36f8beac5f3" providerId="ADAL" clId="{40695BED-C83E-804C-B5D4-BA382369755C}" dt="2023-04-04T15:36:51.504" v="2292"/>
          <ac:inkMkLst>
            <pc:docMk/>
            <pc:sldMk cId="877126840" sldId="283"/>
            <ac:inkMk id="175" creationId="{34D86371-2F6C-06D5-88E5-C89312AC661E}"/>
          </ac:inkMkLst>
        </pc:inkChg>
        <pc:inkChg chg="add del">
          <ac:chgData name="Venkatasubramanian, Mani V." userId="fbe5ce37-0145-4c31-b84a-b36f8beac5f3" providerId="ADAL" clId="{40695BED-C83E-804C-B5D4-BA382369755C}" dt="2023-04-04T15:36:54.258" v="2296"/>
          <ac:inkMkLst>
            <pc:docMk/>
            <pc:sldMk cId="877126840" sldId="283"/>
            <ac:inkMk id="176" creationId="{2CEDCAE4-5685-CEE7-0E77-9916A0ECA1AB}"/>
          </ac:inkMkLst>
        </pc:inkChg>
        <pc:inkChg chg="add del">
          <ac:chgData name="Venkatasubramanian, Mani V." userId="fbe5ce37-0145-4c31-b84a-b36f8beac5f3" providerId="ADAL" clId="{40695BED-C83E-804C-B5D4-BA382369755C}" dt="2023-04-04T15:36:54.258" v="2296"/>
          <ac:inkMkLst>
            <pc:docMk/>
            <pc:sldMk cId="877126840" sldId="283"/>
            <ac:inkMk id="177" creationId="{09640679-A348-6898-D914-A7E82D2A87F1}"/>
          </ac:inkMkLst>
        </pc:inkChg>
        <pc:inkChg chg="add del">
          <ac:chgData name="Venkatasubramanian, Mani V." userId="fbe5ce37-0145-4c31-b84a-b36f8beac5f3" providerId="ADAL" clId="{40695BED-C83E-804C-B5D4-BA382369755C}" dt="2023-04-04T15:36:54.258" v="2296"/>
          <ac:inkMkLst>
            <pc:docMk/>
            <pc:sldMk cId="877126840" sldId="283"/>
            <ac:inkMk id="178" creationId="{FCBEC8D8-8387-C47E-CA4E-5BD7583B1DA3}"/>
          </ac:inkMkLst>
        </pc:inkChg>
        <pc:inkChg chg="add reco">
          <ac:chgData name="Venkatasubramanian, Mani V." userId="fbe5ce37-0145-4c31-b84a-b36f8beac5f3" providerId="ADAL" clId="{40695BED-C83E-804C-B5D4-BA382369755C}" dt="2023-04-04T15:36:54.258" v="2296"/>
          <ac:inkMkLst>
            <pc:docMk/>
            <pc:sldMk cId="877126840" sldId="283"/>
            <ac:inkMk id="179" creationId="{332AF844-3EFA-B446-E97A-46DBB6162349}"/>
          </ac:inkMkLst>
        </pc:inkChg>
        <pc:inkChg chg="add del">
          <ac:chgData name="Venkatasubramanian, Mani V." userId="fbe5ce37-0145-4c31-b84a-b36f8beac5f3" providerId="ADAL" clId="{40695BED-C83E-804C-B5D4-BA382369755C}" dt="2023-04-04T15:36:56.071" v="2299"/>
          <ac:inkMkLst>
            <pc:docMk/>
            <pc:sldMk cId="877126840" sldId="283"/>
            <ac:inkMk id="180" creationId="{5D431069-4AEE-040B-9608-AB990658DE93}"/>
          </ac:inkMkLst>
        </pc:inkChg>
        <pc:inkChg chg="add del">
          <ac:chgData name="Venkatasubramanian, Mani V." userId="fbe5ce37-0145-4c31-b84a-b36f8beac5f3" providerId="ADAL" clId="{40695BED-C83E-804C-B5D4-BA382369755C}" dt="2023-04-04T15:36:56.071" v="2299"/>
          <ac:inkMkLst>
            <pc:docMk/>
            <pc:sldMk cId="877126840" sldId="283"/>
            <ac:inkMk id="181" creationId="{D0F04F78-05A4-D9D8-DDAB-027015B3D25C}"/>
          </ac:inkMkLst>
        </pc:inkChg>
        <pc:inkChg chg="add reco">
          <ac:chgData name="Venkatasubramanian, Mani V." userId="fbe5ce37-0145-4c31-b84a-b36f8beac5f3" providerId="ADAL" clId="{40695BED-C83E-804C-B5D4-BA382369755C}" dt="2023-04-04T15:36:56.071" v="2299"/>
          <ac:inkMkLst>
            <pc:docMk/>
            <pc:sldMk cId="877126840" sldId="283"/>
            <ac:inkMk id="182" creationId="{1E5DB926-9E6D-7524-0EA4-D33FA835440E}"/>
          </ac:inkMkLst>
        </pc:inkChg>
        <pc:inkChg chg="add del">
          <ac:chgData name="Venkatasubramanian, Mani V." userId="fbe5ce37-0145-4c31-b84a-b36f8beac5f3" providerId="ADAL" clId="{40695BED-C83E-804C-B5D4-BA382369755C}" dt="2023-04-04T15:36:59.688" v="2303"/>
          <ac:inkMkLst>
            <pc:docMk/>
            <pc:sldMk cId="877126840" sldId="283"/>
            <ac:inkMk id="183" creationId="{81DCC347-147E-8A6F-FD82-49D23A32B493}"/>
          </ac:inkMkLst>
        </pc:inkChg>
        <pc:inkChg chg="add del">
          <ac:chgData name="Venkatasubramanian, Mani V." userId="fbe5ce37-0145-4c31-b84a-b36f8beac5f3" providerId="ADAL" clId="{40695BED-C83E-804C-B5D4-BA382369755C}" dt="2023-04-04T15:36:59.688" v="2303"/>
          <ac:inkMkLst>
            <pc:docMk/>
            <pc:sldMk cId="877126840" sldId="283"/>
            <ac:inkMk id="184" creationId="{E6916812-446B-A26C-6D8A-E39729A1FFEB}"/>
          </ac:inkMkLst>
        </pc:inkChg>
        <pc:inkChg chg="add del">
          <ac:chgData name="Venkatasubramanian, Mani V." userId="fbe5ce37-0145-4c31-b84a-b36f8beac5f3" providerId="ADAL" clId="{40695BED-C83E-804C-B5D4-BA382369755C}" dt="2023-04-04T15:36:59.688" v="2303"/>
          <ac:inkMkLst>
            <pc:docMk/>
            <pc:sldMk cId="877126840" sldId="283"/>
            <ac:inkMk id="185" creationId="{9CFD9F89-7A37-DFBB-798C-CF96B4C2E954}"/>
          </ac:inkMkLst>
        </pc:inkChg>
        <pc:inkChg chg="add reco">
          <ac:chgData name="Venkatasubramanian, Mani V." userId="fbe5ce37-0145-4c31-b84a-b36f8beac5f3" providerId="ADAL" clId="{40695BED-C83E-804C-B5D4-BA382369755C}" dt="2023-04-04T15:36:59.688" v="2303"/>
          <ac:inkMkLst>
            <pc:docMk/>
            <pc:sldMk cId="877126840" sldId="283"/>
            <ac:inkMk id="186" creationId="{E1534EF0-5F51-6756-8183-8C38AE44ED0E}"/>
          </ac:inkMkLst>
        </pc:inkChg>
        <pc:inkChg chg="add del">
          <ac:chgData name="Venkatasubramanian, Mani V." userId="fbe5ce37-0145-4c31-b84a-b36f8beac5f3" providerId="ADAL" clId="{40695BED-C83E-804C-B5D4-BA382369755C}" dt="2023-04-04T15:37:04.220" v="2317"/>
          <ac:inkMkLst>
            <pc:docMk/>
            <pc:sldMk cId="877126840" sldId="283"/>
            <ac:inkMk id="187" creationId="{84BDB861-D160-CA99-ED1A-21E2B63C8735}"/>
          </ac:inkMkLst>
        </pc:inkChg>
        <pc:inkChg chg="add del">
          <ac:chgData name="Venkatasubramanian, Mani V." userId="fbe5ce37-0145-4c31-b84a-b36f8beac5f3" providerId="ADAL" clId="{40695BED-C83E-804C-B5D4-BA382369755C}" dt="2023-04-04T15:37:04.220" v="2317"/>
          <ac:inkMkLst>
            <pc:docMk/>
            <pc:sldMk cId="877126840" sldId="283"/>
            <ac:inkMk id="188" creationId="{6537DD29-A4A7-4B7D-DA72-1EA7E155D802}"/>
          </ac:inkMkLst>
        </pc:inkChg>
        <pc:inkChg chg="add del">
          <ac:chgData name="Venkatasubramanian, Mani V." userId="fbe5ce37-0145-4c31-b84a-b36f8beac5f3" providerId="ADAL" clId="{40695BED-C83E-804C-B5D4-BA382369755C}" dt="2023-04-04T15:37:04.220" v="2317"/>
          <ac:inkMkLst>
            <pc:docMk/>
            <pc:sldMk cId="877126840" sldId="283"/>
            <ac:inkMk id="189" creationId="{0209DDD3-1831-D77E-240E-FDE0ECFB822D}"/>
          </ac:inkMkLst>
        </pc:inkChg>
        <pc:inkChg chg="add del">
          <ac:chgData name="Venkatasubramanian, Mani V." userId="fbe5ce37-0145-4c31-b84a-b36f8beac5f3" providerId="ADAL" clId="{40695BED-C83E-804C-B5D4-BA382369755C}" dt="2023-04-04T15:37:04.220" v="2317"/>
          <ac:inkMkLst>
            <pc:docMk/>
            <pc:sldMk cId="877126840" sldId="283"/>
            <ac:inkMk id="190" creationId="{3AD68BAB-7A1D-0C9F-A378-B14C8F7EB49C}"/>
          </ac:inkMkLst>
        </pc:inkChg>
        <pc:inkChg chg="add del">
          <ac:chgData name="Venkatasubramanian, Mani V." userId="fbe5ce37-0145-4c31-b84a-b36f8beac5f3" providerId="ADAL" clId="{40695BED-C83E-804C-B5D4-BA382369755C}" dt="2023-04-04T15:37:04.220" v="2317"/>
          <ac:inkMkLst>
            <pc:docMk/>
            <pc:sldMk cId="877126840" sldId="283"/>
            <ac:inkMk id="191" creationId="{F4066453-ABC8-1467-5D95-96AF45138D38}"/>
          </ac:inkMkLst>
        </pc:inkChg>
        <pc:inkChg chg="add del">
          <ac:chgData name="Venkatasubramanian, Mani V." userId="fbe5ce37-0145-4c31-b84a-b36f8beac5f3" providerId="ADAL" clId="{40695BED-C83E-804C-B5D4-BA382369755C}" dt="2023-04-04T15:37:04.220" v="2317"/>
          <ac:inkMkLst>
            <pc:docMk/>
            <pc:sldMk cId="877126840" sldId="283"/>
            <ac:inkMk id="192" creationId="{1E63B3FE-2823-61C3-950C-1A16E9EA8D27}"/>
          </ac:inkMkLst>
        </pc:inkChg>
        <pc:inkChg chg="add del">
          <ac:chgData name="Venkatasubramanian, Mani V." userId="fbe5ce37-0145-4c31-b84a-b36f8beac5f3" providerId="ADAL" clId="{40695BED-C83E-804C-B5D4-BA382369755C}" dt="2023-04-04T15:37:04.220" v="2317"/>
          <ac:inkMkLst>
            <pc:docMk/>
            <pc:sldMk cId="877126840" sldId="283"/>
            <ac:inkMk id="193" creationId="{96740B07-0438-04A6-10CF-6AB0B0ED4DFF}"/>
          </ac:inkMkLst>
        </pc:inkChg>
        <pc:inkChg chg="add del">
          <ac:chgData name="Venkatasubramanian, Mani V." userId="fbe5ce37-0145-4c31-b84a-b36f8beac5f3" providerId="ADAL" clId="{40695BED-C83E-804C-B5D4-BA382369755C}" dt="2023-04-04T15:37:04.220" v="2317"/>
          <ac:inkMkLst>
            <pc:docMk/>
            <pc:sldMk cId="877126840" sldId="283"/>
            <ac:inkMk id="194" creationId="{26D98B6B-0711-9CF8-0E81-833239F5ABB7}"/>
          </ac:inkMkLst>
        </pc:inkChg>
        <pc:inkChg chg="add del">
          <ac:chgData name="Venkatasubramanian, Mani V." userId="fbe5ce37-0145-4c31-b84a-b36f8beac5f3" providerId="ADAL" clId="{40695BED-C83E-804C-B5D4-BA382369755C}" dt="2023-04-04T15:37:04.220" v="2317"/>
          <ac:inkMkLst>
            <pc:docMk/>
            <pc:sldMk cId="877126840" sldId="283"/>
            <ac:inkMk id="195" creationId="{E1582241-44ED-8061-928F-5B076B98393A}"/>
          </ac:inkMkLst>
        </pc:inkChg>
        <pc:inkChg chg="add del">
          <ac:chgData name="Venkatasubramanian, Mani V." userId="fbe5ce37-0145-4c31-b84a-b36f8beac5f3" providerId="ADAL" clId="{40695BED-C83E-804C-B5D4-BA382369755C}" dt="2023-04-04T15:37:04.220" v="2317"/>
          <ac:inkMkLst>
            <pc:docMk/>
            <pc:sldMk cId="877126840" sldId="283"/>
            <ac:inkMk id="196" creationId="{BFD1803E-C4C4-AD2F-852D-89DFB6AF3C8E}"/>
          </ac:inkMkLst>
        </pc:inkChg>
        <pc:inkChg chg="add del">
          <ac:chgData name="Venkatasubramanian, Mani V." userId="fbe5ce37-0145-4c31-b84a-b36f8beac5f3" providerId="ADAL" clId="{40695BED-C83E-804C-B5D4-BA382369755C}" dt="2023-04-04T15:37:04.220" v="2317"/>
          <ac:inkMkLst>
            <pc:docMk/>
            <pc:sldMk cId="877126840" sldId="283"/>
            <ac:inkMk id="197" creationId="{A6DA0A51-BDF1-8E95-ABFD-C5011B7AB8C0}"/>
          </ac:inkMkLst>
        </pc:inkChg>
        <pc:inkChg chg="add del">
          <ac:chgData name="Venkatasubramanian, Mani V." userId="fbe5ce37-0145-4c31-b84a-b36f8beac5f3" providerId="ADAL" clId="{40695BED-C83E-804C-B5D4-BA382369755C}" dt="2023-04-04T15:37:04.220" v="2317"/>
          <ac:inkMkLst>
            <pc:docMk/>
            <pc:sldMk cId="877126840" sldId="283"/>
            <ac:inkMk id="198" creationId="{8D91D83D-EEA5-5614-B9D8-77AE2342D941}"/>
          </ac:inkMkLst>
        </pc:inkChg>
        <pc:inkChg chg="add del">
          <ac:chgData name="Venkatasubramanian, Mani V." userId="fbe5ce37-0145-4c31-b84a-b36f8beac5f3" providerId="ADAL" clId="{40695BED-C83E-804C-B5D4-BA382369755C}" dt="2023-04-04T15:37:04.220" v="2317"/>
          <ac:inkMkLst>
            <pc:docMk/>
            <pc:sldMk cId="877126840" sldId="283"/>
            <ac:inkMk id="199" creationId="{A49F58E0-D2C9-8965-0617-6B7D04DDCDF2}"/>
          </ac:inkMkLst>
        </pc:inkChg>
        <pc:inkChg chg="add reco">
          <ac:chgData name="Venkatasubramanian, Mani V." userId="fbe5ce37-0145-4c31-b84a-b36f8beac5f3" providerId="ADAL" clId="{40695BED-C83E-804C-B5D4-BA382369755C}" dt="2023-04-04T15:37:04.220" v="2317"/>
          <ac:inkMkLst>
            <pc:docMk/>
            <pc:sldMk cId="877126840" sldId="283"/>
            <ac:inkMk id="200" creationId="{F4591D8D-9985-82DA-38BD-0B234268BABF}"/>
          </ac:inkMkLst>
        </pc:inkChg>
        <pc:inkChg chg="add reco">
          <ac:chgData name="Venkatasubramanian, Mani V." userId="fbe5ce37-0145-4c31-b84a-b36f8beac5f3" providerId="ADAL" clId="{40695BED-C83E-804C-B5D4-BA382369755C}" dt="2023-04-04T15:37:04.220" v="2317"/>
          <ac:inkMkLst>
            <pc:docMk/>
            <pc:sldMk cId="877126840" sldId="283"/>
            <ac:inkMk id="201" creationId="{2BF2621D-D28E-CA7C-6436-0306052F6B3B}"/>
          </ac:inkMkLst>
        </pc:inkChg>
        <pc:inkChg chg="add">
          <ac:chgData name="Venkatasubramanian, Mani V." userId="fbe5ce37-0145-4c31-b84a-b36f8beac5f3" providerId="ADAL" clId="{40695BED-C83E-804C-B5D4-BA382369755C}" dt="2023-04-04T15:37:06.891" v="2318"/>
          <ac:inkMkLst>
            <pc:docMk/>
            <pc:sldMk cId="877126840" sldId="283"/>
            <ac:inkMk id="202" creationId="{FD7F36FA-E5E0-235D-F70B-E260247A589F}"/>
          </ac:inkMkLst>
        </pc:inkChg>
        <pc:inkChg chg="add">
          <ac:chgData name="Venkatasubramanian, Mani V." userId="fbe5ce37-0145-4c31-b84a-b36f8beac5f3" providerId="ADAL" clId="{40695BED-C83E-804C-B5D4-BA382369755C}" dt="2023-04-04T15:37:08.305" v="2319"/>
          <ac:inkMkLst>
            <pc:docMk/>
            <pc:sldMk cId="877126840" sldId="283"/>
            <ac:inkMk id="203" creationId="{C0916A62-8C14-DE09-22B9-907E6A61649A}"/>
          </ac:inkMkLst>
        </pc:inkChg>
        <pc:inkChg chg="add">
          <ac:chgData name="Venkatasubramanian, Mani V." userId="fbe5ce37-0145-4c31-b84a-b36f8beac5f3" providerId="ADAL" clId="{40695BED-C83E-804C-B5D4-BA382369755C}" dt="2023-04-04T15:37:08.564" v="2320"/>
          <ac:inkMkLst>
            <pc:docMk/>
            <pc:sldMk cId="877126840" sldId="283"/>
            <ac:inkMk id="204" creationId="{F41CFBF8-2790-9CF2-DBF8-88705878F221}"/>
          </ac:inkMkLst>
        </pc:inkChg>
        <pc:inkChg chg="add">
          <ac:chgData name="Venkatasubramanian, Mani V." userId="fbe5ce37-0145-4c31-b84a-b36f8beac5f3" providerId="ADAL" clId="{40695BED-C83E-804C-B5D4-BA382369755C}" dt="2023-04-04T15:37:08.764" v="2321"/>
          <ac:inkMkLst>
            <pc:docMk/>
            <pc:sldMk cId="877126840" sldId="283"/>
            <ac:inkMk id="205" creationId="{56D20A56-3B65-B373-9D1F-D6225EED30CE}"/>
          </ac:inkMkLst>
        </pc:inkChg>
        <pc:inkChg chg="add">
          <ac:chgData name="Venkatasubramanian, Mani V." userId="fbe5ce37-0145-4c31-b84a-b36f8beac5f3" providerId="ADAL" clId="{40695BED-C83E-804C-B5D4-BA382369755C}" dt="2023-04-04T15:37:08.955" v="2322"/>
          <ac:inkMkLst>
            <pc:docMk/>
            <pc:sldMk cId="877126840" sldId="283"/>
            <ac:inkMk id="206" creationId="{90AF921C-ACB8-BECE-E5F1-0ADD6C8C4EC8}"/>
          </ac:inkMkLst>
        </pc:inkChg>
        <pc:inkChg chg="add">
          <ac:chgData name="Venkatasubramanian, Mani V." userId="fbe5ce37-0145-4c31-b84a-b36f8beac5f3" providerId="ADAL" clId="{40695BED-C83E-804C-B5D4-BA382369755C}" dt="2023-04-04T15:37:09.097" v="2323"/>
          <ac:inkMkLst>
            <pc:docMk/>
            <pc:sldMk cId="877126840" sldId="283"/>
            <ac:inkMk id="207" creationId="{7BA9B2B7-02F1-6DA6-204F-38392D11AD7C}"/>
          </ac:inkMkLst>
        </pc:inkChg>
        <pc:inkChg chg="add">
          <ac:chgData name="Venkatasubramanian, Mani V." userId="fbe5ce37-0145-4c31-b84a-b36f8beac5f3" providerId="ADAL" clId="{40695BED-C83E-804C-B5D4-BA382369755C}" dt="2023-04-04T15:37:09.464" v="2324"/>
          <ac:inkMkLst>
            <pc:docMk/>
            <pc:sldMk cId="877126840" sldId="283"/>
            <ac:inkMk id="208" creationId="{85C0F57C-8D60-47E7-E127-B3E3462A0E9A}"/>
          </ac:inkMkLst>
        </pc:inkChg>
        <pc:inkChg chg="add">
          <ac:chgData name="Venkatasubramanian, Mani V." userId="fbe5ce37-0145-4c31-b84a-b36f8beac5f3" providerId="ADAL" clId="{40695BED-C83E-804C-B5D4-BA382369755C}" dt="2023-04-04T15:37:09.982" v="2325"/>
          <ac:inkMkLst>
            <pc:docMk/>
            <pc:sldMk cId="877126840" sldId="283"/>
            <ac:inkMk id="209" creationId="{362F7210-C232-21C8-9605-D28EF4ACE8D7}"/>
          </ac:inkMkLst>
        </pc:inkChg>
        <pc:inkChg chg="add">
          <ac:chgData name="Venkatasubramanian, Mani V." userId="fbe5ce37-0145-4c31-b84a-b36f8beac5f3" providerId="ADAL" clId="{40695BED-C83E-804C-B5D4-BA382369755C}" dt="2023-04-04T15:37:10.257" v="2326"/>
          <ac:inkMkLst>
            <pc:docMk/>
            <pc:sldMk cId="877126840" sldId="283"/>
            <ac:inkMk id="210" creationId="{45116DA9-B961-9F3C-FA93-AEF614DDD245}"/>
          </ac:inkMkLst>
        </pc:inkChg>
        <pc:inkChg chg="add">
          <ac:chgData name="Venkatasubramanian, Mani V." userId="fbe5ce37-0145-4c31-b84a-b36f8beac5f3" providerId="ADAL" clId="{40695BED-C83E-804C-B5D4-BA382369755C}" dt="2023-04-04T15:37:10.500" v="2327"/>
          <ac:inkMkLst>
            <pc:docMk/>
            <pc:sldMk cId="877126840" sldId="283"/>
            <ac:inkMk id="211" creationId="{F61163C4-6B9F-226A-EFEA-4824E39059D1}"/>
          </ac:inkMkLst>
        </pc:inkChg>
        <pc:inkChg chg="add">
          <ac:chgData name="Venkatasubramanian, Mani V." userId="fbe5ce37-0145-4c31-b84a-b36f8beac5f3" providerId="ADAL" clId="{40695BED-C83E-804C-B5D4-BA382369755C}" dt="2023-04-04T15:37:10.997" v="2328"/>
          <ac:inkMkLst>
            <pc:docMk/>
            <pc:sldMk cId="877126840" sldId="283"/>
            <ac:inkMk id="212" creationId="{273254AC-8DA5-A34B-F768-3660CA5A01B7}"/>
          </ac:inkMkLst>
        </pc:inkChg>
        <pc:inkChg chg="add">
          <ac:chgData name="Venkatasubramanian, Mani V." userId="fbe5ce37-0145-4c31-b84a-b36f8beac5f3" providerId="ADAL" clId="{40695BED-C83E-804C-B5D4-BA382369755C}" dt="2023-04-04T15:37:11.233" v="2329"/>
          <ac:inkMkLst>
            <pc:docMk/>
            <pc:sldMk cId="877126840" sldId="283"/>
            <ac:inkMk id="213" creationId="{16B1E0DE-4560-AAB0-FAD6-9AACB789BE89}"/>
          </ac:inkMkLst>
        </pc:inkChg>
        <pc:inkChg chg="add">
          <ac:chgData name="Venkatasubramanian, Mani V." userId="fbe5ce37-0145-4c31-b84a-b36f8beac5f3" providerId="ADAL" clId="{40695BED-C83E-804C-B5D4-BA382369755C}" dt="2023-04-04T15:37:11.456" v="2330"/>
          <ac:inkMkLst>
            <pc:docMk/>
            <pc:sldMk cId="877126840" sldId="283"/>
            <ac:inkMk id="214" creationId="{8FFE7280-D4C2-F2B6-5400-DAA5447615E2}"/>
          </ac:inkMkLst>
        </pc:inkChg>
        <pc:inkChg chg="add">
          <ac:chgData name="Venkatasubramanian, Mani V." userId="fbe5ce37-0145-4c31-b84a-b36f8beac5f3" providerId="ADAL" clId="{40695BED-C83E-804C-B5D4-BA382369755C}" dt="2023-04-04T15:37:11.707" v="2331"/>
          <ac:inkMkLst>
            <pc:docMk/>
            <pc:sldMk cId="877126840" sldId="283"/>
            <ac:inkMk id="215" creationId="{19B2322F-7E3C-C408-5E7F-111DEC037904}"/>
          </ac:inkMkLst>
        </pc:inkChg>
        <pc:inkChg chg="add">
          <ac:chgData name="Venkatasubramanian, Mani V." userId="fbe5ce37-0145-4c31-b84a-b36f8beac5f3" providerId="ADAL" clId="{40695BED-C83E-804C-B5D4-BA382369755C}" dt="2023-04-04T15:37:11.984" v="2332"/>
          <ac:inkMkLst>
            <pc:docMk/>
            <pc:sldMk cId="877126840" sldId="283"/>
            <ac:inkMk id="216" creationId="{ACF93231-44E2-2B7E-F660-0CB7D9B62FCB}"/>
          </ac:inkMkLst>
        </pc:inkChg>
        <pc:inkChg chg="add">
          <ac:chgData name="Venkatasubramanian, Mani V." userId="fbe5ce37-0145-4c31-b84a-b36f8beac5f3" providerId="ADAL" clId="{40695BED-C83E-804C-B5D4-BA382369755C}" dt="2023-04-04T15:37:12.134" v="2333"/>
          <ac:inkMkLst>
            <pc:docMk/>
            <pc:sldMk cId="877126840" sldId="283"/>
            <ac:inkMk id="217" creationId="{18710926-B1AE-789C-FE74-85CE46D46CEC}"/>
          </ac:inkMkLst>
        </pc:inkChg>
        <pc:inkChg chg="add">
          <ac:chgData name="Venkatasubramanian, Mani V." userId="fbe5ce37-0145-4c31-b84a-b36f8beac5f3" providerId="ADAL" clId="{40695BED-C83E-804C-B5D4-BA382369755C}" dt="2023-04-04T15:37:12.284" v="2334"/>
          <ac:inkMkLst>
            <pc:docMk/>
            <pc:sldMk cId="877126840" sldId="283"/>
            <ac:inkMk id="218" creationId="{F91735C8-BE5C-5D92-6142-14041CBC6D86}"/>
          </ac:inkMkLst>
        </pc:inkChg>
        <pc:inkChg chg="add del">
          <ac:chgData name="Venkatasubramanian, Mani V." userId="fbe5ce37-0145-4c31-b84a-b36f8beac5f3" providerId="ADAL" clId="{40695BED-C83E-804C-B5D4-BA382369755C}" dt="2023-04-04T15:37:34.678" v="2342"/>
          <ac:inkMkLst>
            <pc:docMk/>
            <pc:sldMk cId="877126840" sldId="283"/>
            <ac:inkMk id="221" creationId="{3542B09E-A8EB-954F-837A-E15C77AAC51A}"/>
          </ac:inkMkLst>
        </pc:inkChg>
        <pc:inkChg chg="add del">
          <ac:chgData name="Venkatasubramanian, Mani V." userId="fbe5ce37-0145-4c31-b84a-b36f8beac5f3" providerId="ADAL" clId="{40695BED-C83E-804C-B5D4-BA382369755C}" dt="2023-04-04T15:37:34.678" v="2342"/>
          <ac:inkMkLst>
            <pc:docMk/>
            <pc:sldMk cId="877126840" sldId="283"/>
            <ac:inkMk id="222" creationId="{AAB3D7A4-79C7-EED2-D940-FFDA812CF3CF}"/>
          </ac:inkMkLst>
        </pc:inkChg>
        <pc:inkChg chg="add reco">
          <ac:chgData name="Venkatasubramanian, Mani V." userId="fbe5ce37-0145-4c31-b84a-b36f8beac5f3" providerId="ADAL" clId="{40695BED-C83E-804C-B5D4-BA382369755C}" dt="2023-04-04T15:37:34.678" v="2342"/>
          <ac:inkMkLst>
            <pc:docMk/>
            <pc:sldMk cId="877126840" sldId="283"/>
            <ac:inkMk id="223" creationId="{18A40974-E472-34F4-EDFB-B4DD5BAE5981}"/>
          </ac:inkMkLst>
        </pc:inkChg>
        <pc:inkChg chg="add del">
          <ac:chgData name="Venkatasubramanian, Mani V." userId="fbe5ce37-0145-4c31-b84a-b36f8beac5f3" providerId="ADAL" clId="{40695BED-C83E-804C-B5D4-BA382369755C}" dt="2023-04-04T15:38:22.236" v="2345"/>
          <ac:inkMkLst>
            <pc:docMk/>
            <pc:sldMk cId="877126840" sldId="283"/>
            <ac:inkMk id="224" creationId="{22F7EE2E-6443-933D-4012-8C3911B2EAD4}"/>
          </ac:inkMkLst>
        </pc:inkChg>
        <pc:inkChg chg="add del">
          <ac:chgData name="Venkatasubramanian, Mani V." userId="fbe5ce37-0145-4c31-b84a-b36f8beac5f3" providerId="ADAL" clId="{40695BED-C83E-804C-B5D4-BA382369755C}" dt="2023-04-04T15:38:22.236" v="2345"/>
          <ac:inkMkLst>
            <pc:docMk/>
            <pc:sldMk cId="877126840" sldId="283"/>
            <ac:inkMk id="225" creationId="{75B9DB8C-A88C-0686-2A5A-8B67F2F2D844}"/>
          </ac:inkMkLst>
        </pc:inkChg>
        <pc:inkChg chg="add reco">
          <ac:chgData name="Venkatasubramanian, Mani V." userId="fbe5ce37-0145-4c31-b84a-b36f8beac5f3" providerId="ADAL" clId="{40695BED-C83E-804C-B5D4-BA382369755C}" dt="2023-04-04T15:38:22.236" v="2345"/>
          <ac:inkMkLst>
            <pc:docMk/>
            <pc:sldMk cId="877126840" sldId="283"/>
            <ac:inkMk id="226" creationId="{C64CA844-A1D9-4CB1-5F49-649F14C213A8}"/>
          </ac:inkMkLst>
        </pc:inkChg>
        <pc:inkChg chg="add">
          <ac:chgData name="Venkatasubramanian, Mani V." userId="fbe5ce37-0145-4c31-b84a-b36f8beac5f3" providerId="ADAL" clId="{40695BED-C83E-804C-B5D4-BA382369755C}" dt="2023-04-04T15:40:51.452" v="2346"/>
          <ac:inkMkLst>
            <pc:docMk/>
            <pc:sldMk cId="877126840" sldId="283"/>
            <ac:inkMk id="227" creationId="{5DD25C36-720A-8F70-5E29-8BC4551AC22A}"/>
          </ac:inkMkLst>
        </pc:inkChg>
        <pc:inkChg chg="add">
          <ac:chgData name="Venkatasubramanian, Mani V." userId="fbe5ce37-0145-4c31-b84a-b36f8beac5f3" providerId="ADAL" clId="{40695BED-C83E-804C-B5D4-BA382369755C}" dt="2023-04-04T15:40:51.964" v="2347"/>
          <ac:inkMkLst>
            <pc:docMk/>
            <pc:sldMk cId="877126840" sldId="283"/>
            <ac:inkMk id="228" creationId="{7B8D9111-3DFF-AE6C-2E30-BD6851EB6977}"/>
          </ac:inkMkLst>
        </pc:inkChg>
        <pc:inkChg chg="add">
          <ac:chgData name="Venkatasubramanian, Mani V." userId="fbe5ce37-0145-4c31-b84a-b36f8beac5f3" providerId="ADAL" clId="{40695BED-C83E-804C-B5D4-BA382369755C}" dt="2023-04-04T15:40:55.762" v="2348"/>
          <ac:inkMkLst>
            <pc:docMk/>
            <pc:sldMk cId="877126840" sldId="283"/>
            <ac:inkMk id="229" creationId="{2992E918-0B7A-1BBE-749A-D5A144130690}"/>
          </ac:inkMkLst>
        </pc:inkChg>
        <pc:inkChg chg="add">
          <ac:chgData name="Venkatasubramanian, Mani V." userId="fbe5ce37-0145-4c31-b84a-b36f8beac5f3" providerId="ADAL" clId="{40695BED-C83E-804C-B5D4-BA382369755C}" dt="2023-04-04T15:40:56.045" v="2349"/>
          <ac:inkMkLst>
            <pc:docMk/>
            <pc:sldMk cId="877126840" sldId="283"/>
            <ac:inkMk id="230" creationId="{388E6A91-43CE-5719-1279-1338A62A6BA6}"/>
          </ac:inkMkLst>
        </pc:inkChg>
        <pc:inkChg chg="add">
          <ac:chgData name="Venkatasubramanian, Mani V." userId="fbe5ce37-0145-4c31-b84a-b36f8beac5f3" providerId="ADAL" clId="{40695BED-C83E-804C-B5D4-BA382369755C}" dt="2023-04-04T15:41:08.908" v="2350"/>
          <ac:inkMkLst>
            <pc:docMk/>
            <pc:sldMk cId="877126840" sldId="283"/>
            <ac:inkMk id="231" creationId="{5679FDD4-27B5-4581-1686-19A2884AB3B7}"/>
          </ac:inkMkLst>
        </pc:inkChg>
        <pc:inkChg chg="add">
          <ac:chgData name="Venkatasubramanian, Mani V." userId="fbe5ce37-0145-4c31-b84a-b36f8beac5f3" providerId="ADAL" clId="{40695BED-C83E-804C-B5D4-BA382369755C}" dt="2023-04-04T15:41:30.332" v="2351"/>
          <ac:inkMkLst>
            <pc:docMk/>
            <pc:sldMk cId="877126840" sldId="283"/>
            <ac:inkMk id="232" creationId="{A55E281D-327E-3289-A79E-3C24197AD24D}"/>
          </ac:inkMkLst>
        </pc:inkChg>
      </pc:sldChg>
      <pc:sldChg chg="addSp delSp">
        <pc:chgData name="Venkatasubramanian, Mani V." userId="fbe5ce37-0145-4c31-b84a-b36f8beac5f3" providerId="ADAL" clId="{40695BED-C83E-804C-B5D4-BA382369755C}" dt="2023-04-04T15:49:18.161" v="2714"/>
        <pc:sldMkLst>
          <pc:docMk/>
          <pc:sldMk cId="2873985189" sldId="284"/>
        </pc:sldMkLst>
        <pc:inkChg chg="add del">
          <ac:chgData name="Venkatasubramanian, Mani V." userId="fbe5ce37-0145-4c31-b84a-b36f8beac5f3" providerId="ADAL" clId="{40695BED-C83E-804C-B5D4-BA382369755C}" dt="2023-04-04T15:44:15.572" v="2386"/>
          <ac:inkMkLst>
            <pc:docMk/>
            <pc:sldMk cId="2873985189" sldId="284"/>
            <ac:inkMk id="2" creationId="{B3963B2A-260B-FA40-0EB8-CE453140A85A}"/>
          </ac:inkMkLst>
        </pc:inkChg>
        <pc:inkChg chg="add del">
          <ac:chgData name="Venkatasubramanian, Mani V." userId="fbe5ce37-0145-4c31-b84a-b36f8beac5f3" providerId="ADAL" clId="{40695BED-C83E-804C-B5D4-BA382369755C}" dt="2023-04-04T15:44:15.572" v="2386"/>
          <ac:inkMkLst>
            <pc:docMk/>
            <pc:sldMk cId="2873985189" sldId="284"/>
            <ac:inkMk id="3" creationId="{EA0260C7-8D2F-EFBD-6243-6BB171D2F711}"/>
          </ac:inkMkLst>
        </pc:inkChg>
        <pc:inkChg chg="add del">
          <ac:chgData name="Venkatasubramanian, Mani V." userId="fbe5ce37-0145-4c31-b84a-b36f8beac5f3" providerId="ADAL" clId="{40695BED-C83E-804C-B5D4-BA382369755C}" dt="2023-04-04T15:44:15.572" v="2386"/>
          <ac:inkMkLst>
            <pc:docMk/>
            <pc:sldMk cId="2873985189" sldId="284"/>
            <ac:inkMk id="4" creationId="{8440F655-0A67-E387-CBB3-4B8343552808}"/>
          </ac:inkMkLst>
        </pc:inkChg>
        <pc:inkChg chg="add del">
          <ac:chgData name="Venkatasubramanian, Mani V." userId="fbe5ce37-0145-4c31-b84a-b36f8beac5f3" providerId="ADAL" clId="{40695BED-C83E-804C-B5D4-BA382369755C}" dt="2023-04-04T15:44:15.572" v="2386"/>
          <ac:inkMkLst>
            <pc:docMk/>
            <pc:sldMk cId="2873985189" sldId="284"/>
            <ac:inkMk id="5" creationId="{7F8BA4BB-DDFF-EA0D-9C71-2DB24AEA72BF}"/>
          </ac:inkMkLst>
        </pc:inkChg>
        <pc:inkChg chg="add del">
          <ac:chgData name="Venkatasubramanian, Mani V." userId="fbe5ce37-0145-4c31-b84a-b36f8beac5f3" providerId="ADAL" clId="{40695BED-C83E-804C-B5D4-BA382369755C}" dt="2023-04-04T15:44:15.572" v="2386"/>
          <ac:inkMkLst>
            <pc:docMk/>
            <pc:sldMk cId="2873985189" sldId="284"/>
            <ac:inkMk id="6" creationId="{D1A81BCF-B4CD-308B-7F99-BED2BB9C530C}"/>
          </ac:inkMkLst>
        </pc:inkChg>
        <pc:inkChg chg="add del">
          <ac:chgData name="Venkatasubramanian, Mani V." userId="fbe5ce37-0145-4c31-b84a-b36f8beac5f3" providerId="ADAL" clId="{40695BED-C83E-804C-B5D4-BA382369755C}" dt="2023-04-04T15:44:15.572" v="2386"/>
          <ac:inkMkLst>
            <pc:docMk/>
            <pc:sldMk cId="2873985189" sldId="284"/>
            <ac:inkMk id="7" creationId="{0E11AE06-E389-DBC6-25FE-BAA99C0B4777}"/>
          </ac:inkMkLst>
        </pc:inkChg>
        <pc:inkChg chg="add del">
          <ac:chgData name="Venkatasubramanian, Mani V." userId="fbe5ce37-0145-4c31-b84a-b36f8beac5f3" providerId="ADAL" clId="{40695BED-C83E-804C-B5D4-BA382369755C}" dt="2023-04-04T15:44:15.572" v="2386"/>
          <ac:inkMkLst>
            <pc:docMk/>
            <pc:sldMk cId="2873985189" sldId="284"/>
            <ac:inkMk id="8" creationId="{60CC0150-D861-75DB-499E-74EFCCDD01EE}"/>
          </ac:inkMkLst>
        </pc:inkChg>
        <pc:inkChg chg="add del">
          <ac:chgData name="Venkatasubramanian, Mani V." userId="fbe5ce37-0145-4c31-b84a-b36f8beac5f3" providerId="ADAL" clId="{40695BED-C83E-804C-B5D4-BA382369755C}" dt="2023-04-04T15:44:15.572" v="2386"/>
          <ac:inkMkLst>
            <pc:docMk/>
            <pc:sldMk cId="2873985189" sldId="284"/>
            <ac:inkMk id="9" creationId="{3B3C333C-3979-625D-4BB7-32BFCBCE923C}"/>
          </ac:inkMkLst>
        </pc:inkChg>
        <pc:inkChg chg="add del">
          <ac:chgData name="Venkatasubramanian, Mani V." userId="fbe5ce37-0145-4c31-b84a-b36f8beac5f3" providerId="ADAL" clId="{40695BED-C83E-804C-B5D4-BA382369755C}" dt="2023-04-04T15:44:15.572" v="2386"/>
          <ac:inkMkLst>
            <pc:docMk/>
            <pc:sldMk cId="2873985189" sldId="284"/>
            <ac:inkMk id="10" creationId="{A9BE0F0F-7003-EF33-C9BF-60050A56F04F}"/>
          </ac:inkMkLst>
        </pc:inkChg>
        <pc:inkChg chg="add del">
          <ac:chgData name="Venkatasubramanian, Mani V." userId="fbe5ce37-0145-4c31-b84a-b36f8beac5f3" providerId="ADAL" clId="{40695BED-C83E-804C-B5D4-BA382369755C}" dt="2023-04-04T15:44:15.572" v="2386"/>
          <ac:inkMkLst>
            <pc:docMk/>
            <pc:sldMk cId="2873985189" sldId="284"/>
            <ac:inkMk id="11" creationId="{D98E62AF-7FA1-5218-1E52-E18B595CCCE1}"/>
          </ac:inkMkLst>
        </pc:inkChg>
        <pc:inkChg chg="add del">
          <ac:chgData name="Venkatasubramanian, Mani V." userId="fbe5ce37-0145-4c31-b84a-b36f8beac5f3" providerId="ADAL" clId="{40695BED-C83E-804C-B5D4-BA382369755C}" dt="2023-04-04T15:44:15.572" v="2386"/>
          <ac:inkMkLst>
            <pc:docMk/>
            <pc:sldMk cId="2873985189" sldId="284"/>
            <ac:inkMk id="12" creationId="{011EB235-CE8B-61A8-92D8-5B2E469B6E57}"/>
          </ac:inkMkLst>
        </pc:inkChg>
        <pc:inkChg chg="add del">
          <ac:chgData name="Venkatasubramanian, Mani V." userId="fbe5ce37-0145-4c31-b84a-b36f8beac5f3" providerId="ADAL" clId="{40695BED-C83E-804C-B5D4-BA382369755C}" dt="2023-04-04T15:44:15.572" v="2386"/>
          <ac:inkMkLst>
            <pc:docMk/>
            <pc:sldMk cId="2873985189" sldId="284"/>
            <ac:inkMk id="13" creationId="{D624125E-93B1-6E65-8427-3DB0F5796E2B}"/>
          </ac:inkMkLst>
        </pc:inkChg>
        <pc:inkChg chg="add del">
          <ac:chgData name="Venkatasubramanian, Mani V." userId="fbe5ce37-0145-4c31-b84a-b36f8beac5f3" providerId="ADAL" clId="{40695BED-C83E-804C-B5D4-BA382369755C}" dt="2023-04-04T15:44:15.572" v="2386"/>
          <ac:inkMkLst>
            <pc:docMk/>
            <pc:sldMk cId="2873985189" sldId="284"/>
            <ac:inkMk id="14" creationId="{2A48FEB6-C14C-7C05-A8A3-E7B72DC421AC}"/>
          </ac:inkMkLst>
        </pc:inkChg>
        <pc:inkChg chg="add del">
          <ac:chgData name="Venkatasubramanian, Mani V." userId="fbe5ce37-0145-4c31-b84a-b36f8beac5f3" providerId="ADAL" clId="{40695BED-C83E-804C-B5D4-BA382369755C}" dt="2023-04-04T15:44:15.572" v="2386"/>
          <ac:inkMkLst>
            <pc:docMk/>
            <pc:sldMk cId="2873985189" sldId="284"/>
            <ac:inkMk id="15" creationId="{13005D82-6D83-845C-DA16-E81F5023974E}"/>
          </ac:inkMkLst>
        </pc:inkChg>
        <pc:inkChg chg="add del">
          <ac:chgData name="Venkatasubramanian, Mani V." userId="fbe5ce37-0145-4c31-b84a-b36f8beac5f3" providerId="ADAL" clId="{40695BED-C83E-804C-B5D4-BA382369755C}" dt="2023-04-04T15:44:15.572" v="2386"/>
          <ac:inkMkLst>
            <pc:docMk/>
            <pc:sldMk cId="2873985189" sldId="284"/>
            <ac:inkMk id="16" creationId="{B5709818-F893-1401-2BE6-B4E11B6A7EE0}"/>
          </ac:inkMkLst>
        </pc:inkChg>
        <pc:inkChg chg="add del">
          <ac:chgData name="Venkatasubramanian, Mani V." userId="fbe5ce37-0145-4c31-b84a-b36f8beac5f3" providerId="ADAL" clId="{40695BED-C83E-804C-B5D4-BA382369755C}" dt="2023-04-04T15:44:15.572" v="2386"/>
          <ac:inkMkLst>
            <pc:docMk/>
            <pc:sldMk cId="2873985189" sldId="284"/>
            <ac:inkMk id="17" creationId="{B2CA3113-15BC-BA3A-334B-9540AA6241E9}"/>
          </ac:inkMkLst>
        </pc:inkChg>
        <pc:inkChg chg="add del">
          <ac:chgData name="Venkatasubramanian, Mani V." userId="fbe5ce37-0145-4c31-b84a-b36f8beac5f3" providerId="ADAL" clId="{40695BED-C83E-804C-B5D4-BA382369755C}" dt="2023-04-04T15:44:15.572" v="2386"/>
          <ac:inkMkLst>
            <pc:docMk/>
            <pc:sldMk cId="2873985189" sldId="284"/>
            <ac:inkMk id="18" creationId="{5C7D26A4-CF2E-4900-F2FE-C9C72F6C7717}"/>
          </ac:inkMkLst>
        </pc:inkChg>
        <pc:inkChg chg="add del">
          <ac:chgData name="Venkatasubramanian, Mani V." userId="fbe5ce37-0145-4c31-b84a-b36f8beac5f3" providerId="ADAL" clId="{40695BED-C83E-804C-B5D4-BA382369755C}" dt="2023-04-04T15:44:15.572" v="2386"/>
          <ac:inkMkLst>
            <pc:docMk/>
            <pc:sldMk cId="2873985189" sldId="284"/>
            <ac:inkMk id="19" creationId="{B9331C09-A95B-D5E1-B4C1-2BE7120375A8}"/>
          </ac:inkMkLst>
        </pc:inkChg>
        <pc:inkChg chg="add del">
          <ac:chgData name="Venkatasubramanian, Mani V." userId="fbe5ce37-0145-4c31-b84a-b36f8beac5f3" providerId="ADAL" clId="{40695BED-C83E-804C-B5D4-BA382369755C}" dt="2023-04-04T15:44:15.572" v="2386"/>
          <ac:inkMkLst>
            <pc:docMk/>
            <pc:sldMk cId="2873985189" sldId="284"/>
            <ac:inkMk id="20" creationId="{ED8C51A3-4A6A-E5D5-9243-8092F2FC7CC9}"/>
          </ac:inkMkLst>
        </pc:inkChg>
        <pc:inkChg chg="add del">
          <ac:chgData name="Venkatasubramanian, Mani V." userId="fbe5ce37-0145-4c31-b84a-b36f8beac5f3" providerId="ADAL" clId="{40695BED-C83E-804C-B5D4-BA382369755C}" dt="2023-04-04T15:44:15.572" v="2386"/>
          <ac:inkMkLst>
            <pc:docMk/>
            <pc:sldMk cId="2873985189" sldId="284"/>
            <ac:inkMk id="21" creationId="{244796FC-B757-5894-693F-99841CE9A3F0}"/>
          </ac:inkMkLst>
        </pc:inkChg>
        <pc:inkChg chg="add del">
          <ac:chgData name="Venkatasubramanian, Mani V." userId="fbe5ce37-0145-4c31-b84a-b36f8beac5f3" providerId="ADAL" clId="{40695BED-C83E-804C-B5D4-BA382369755C}" dt="2023-04-04T15:44:15.572" v="2386"/>
          <ac:inkMkLst>
            <pc:docMk/>
            <pc:sldMk cId="2873985189" sldId="284"/>
            <ac:inkMk id="22" creationId="{C82A8610-DA8A-357C-011E-9ED966C14D3E}"/>
          </ac:inkMkLst>
        </pc:inkChg>
        <pc:inkChg chg="add del">
          <ac:chgData name="Venkatasubramanian, Mani V." userId="fbe5ce37-0145-4c31-b84a-b36f8beac5f3" providerId="ADAL" clId="{40695BED-C83E-804C-B5D4-BA382369755C}" dt="2023-04-04T15:44:15.572" v="2386"/>
          <ac:inkMkLst>
            <pc:docMk/>
            <pc:sldMk cId="2873985189" sldId="284"/>
            <ac:inkMk id="23" creationId="{9C35F1BF-52B8-7D0C-A479-FFD033FD0DF9}"/>
          </ac:inkMkLst>
        </pc:inkChg>
        <pc:inkChg chg="add del">
          <ac:chgData name="Venkatasubramanian, Mani V." userId="fbe5ce37-0145-4c31-b84a-b36f8beac5f3" providerId="ADAL" clId="{40695BED-C83E-804C-B5D4-BA382369755C}" dt="2023-04-04T15:44:15.572" v="2386"/>
          <ac:inkMkLst>
            <pc:docMk/>
            <pc:sldMk cId="2873985189" sldId="284"/>
            <ac:inkMk id="24" creationId="{24A01F8D-9398-E767-E513-D0D198B33612}"/>
          </ac:inkMkLst>
        </pc:inkChg>
        <pc:inkChg chg="add del">
          <ac:chgData name="Venkatasubramanian, Mani V." userId="fbe5ce37-0145-4c31-b84a-b36f8beac5f3" providerId="ADAL" clId="{40695BED-C83E-804C-B5D4-BA382369755C}" dt="2023-04-04T15:44:15.572" v="2386"/>
          <ac:inkMkLst>
            <pc:docMk/>
            <pc:sldMk cId="2873985189" sldId="284"/>
            <ac:inkMk id="25" creationId="{232311BD-153F-3972-D56D-B8D9462AF860}"/>
          </ac:inkMkLst>
        </pc:inkChg>
        <pc:inkChg chg="add del">
          <ac:chgData name="Venkatasubramanian, Mani V." userId="fbe5ce37-0145-4c31-b84a-b36f8beac5f3" providerId="ADAL" clId="{40695BED-C83E-804C-B5D4-BA382369755C}" dt="2023-04-04T15:44:15.572" v="2386"/>
          <ac:inkMkLst>
            <pc:docMk/>
            <pc:sldMk cId="2873985189" sldId="284"/>
            <ac:inkMk id="26" creationId="{BDCCB353-D8CD-6675-C290-6484584B41AC}"/>
          </ac:inkMkLst>
        </pc:inkChg>
        <pc:inkChg chg="add del">
          <ac:chgData name="Venkatasubramanian, Mani V." userId="fbe5ce37-0145-4c31-b84a-b36f8beac5f3" providerId="ADAL" clId="{40695BED-C83E-804C-B5D4-BA382369755C}" dt="2023-04-04T15:44:15.572" v="2386"/>
          <ac:inkMkLst>
            <pc:docMk/>
            <pc:sldMk cId="2873985189" sldId="284"/>
            <ac:inkMk id="27" creationId="{FD3A1E19-2010-11CD-954F-A902250ECD15}"/>
          </ac:inkMkLst>
        </pc:inkChg>
        <pc:inkChg chg="add del">
          <ac:chgData name="Venkatasubramanian, Mani V." userId="fbe5ce37-0145-4c31-b84a-b36f8beac5f3" providerId="ADAL" clId="{40695BED-C83E-804C-B5D4-BA382369755C}" dt="2023-04-04T15:44:15.572" v="2386"/>
          <ac:inkMkLst>
            <pc:docMk/>
            <pc:sldMk cId="2873985189" sldId="284"/>
            <ac:inkMk id="28" creationId="{68A8395B-BE48-5AA2-D1DC-F07748D5D641}"/>
          </ac:inkMkLst>
        </pc:inkChg>
        <pc:inkChg chg="add del">
          <ac:chgData name="Venkatasubramanian, Mani V." userId="fbe5ce37-0145-4c31-b84a-b36f8beac5f3" providerId="ADAL" clId="{40695BED-C83E-804C-B5D4-BA382369755C}" dt="2023-04-04T15:44:15.572" v="2386"/>
          <ac:inkMkLst>
            <pc:docMk/>
            <pc:sldMk cId="2873985189" sldId="284"/>
            <ac:inkMk id="29" creationId="{68673F62-BCBE-FCE9-00DC-D6B97E2A63F9}"/>
          </ac:inkMkLst>
        </pc:inkChg>
        <pc:inkChg chg="add del">
          <ac:chgData name="Venkatasubramanian, Mani V." userId="fbe5ce37-0145-4c31-b84a-b36f8beac5f3" providerId="ADAL" clId="{40695BED-C83E-804C-B5D4-BA382369755C}" dt="2023-04-04T15:44:15.572" v="2386"/>
          <ac:inkMkLst>
            <pc:docMk/>
            <pc:sldMk cId="2873985189" sldId="284"/>
            <ac:inkMk id="30" creationId="{DCDACCB6-2FDF-F32A-AC47-AB4D8FA5C558}"/>
          </ac:inkMkLst>
        </pc:inkChg>
        <pc:inkChg chg="add del">
          <ac:chgData name="Venkatasubramanian, Mani V." userId="fbe5ce37-0145-4c31-b84a-b36f8beac5f3" providerId="ADAL" clId="{40695BED-C83E-804C-B5D4-BA382369755C}" dt="2023-04-04T15:44:15.572" v="2386"/>
          <ac:inkMkLst>
            <pc:docMk/>
            <pc:sldMk cId="2873985189" sldId="284"/>
            <ac:inkMk id="31" creationId="{65AF4A71-21F5-DCBA-CC10-ACB1E3354A98}"/>
          </ac:inkMkLst>
        </pc:inkChg>
        <pc:inkChg chg="add del">
          <ac:chgData name="Venkatasubramanian, Mani V." userId="fbe5ce37-0145-4c31-b84a-b36f8beac5f3" providerId="ADAL" clId="{40695BED-C83E-804C-B5D4-BA382369755C}" dt="2023-04-04T15:44:15.572" v="2386"/>
          <ac:inkMkLst>
            <pc:docMk/>
            <pc:sldMk cId="2873985189" sldId="284"/>
            <ac:inkMk id="32" creationId="{7672F32D-F22A-EB7E-34E3-6E47A4F3213A}"/>
          </ac:inkMkLst>
        </pc:inkChg>
        <pc:inkChg chg="add del">
          <ac:chgData name="Venkatasubramanian, Mani V." userId="fbe5ce37-0145-4c31-b84a-b36f8beac5f3" providerId="ADAL" clId="{40695BED-C83E-804C-B5D4-BA382369755C}" dt="2023-04-04T15:44:15.572" v="2386"/>
          <ac:inkMkLst>
            <pc:docMk/>
            <pc:sldMk cId="2873985189" sldId="284"/>
            <ac:inkMk id="33" creationId="{0D7AF24E-FBD3-6D54-DDA8-38E6ABF9B443}"/>
          </ac:inkMkLst>
        </pc:inkChg>
        <pc:inkChg chg="add reco">
          <ac:chgData name="Venkatasubramanian, Mani V." userId="fbe5ce37-0145-4c31-b84a-b36f8beac5f3" providerId="ADAL" clId="{40695BED-C83E-804C-B5D4-BA382369755C}" dt="2023-04-04T15:44:15.572" v="2386"/>
          <ac:inkMkLst>
            <pc:docMk/>
            <pc:sldMk cId="2873985189" sldId="284"/>
            <ac:inkMk id="34" creationId="{F5910AA7-1898-EECE-E632-D14FB2272A0F}"/>
          </ac:inkMkLst>
        </pc:inkChg>
        <pc:inkChg chg="add reco">
          <ac:chgData name="Venkatasubramanian, Mani V." userId="fbe5ce37-0145-4c31-b84a-b36f8beac5f3" providerId="ADAL" clId="{40695BED-C83E-804C-B5D4-BA382369755C}" dt="2023-04-04T15:44:15.572" v="2386"/>
          <ac:inkMkLst>
            <pc:docMk/>
            <pc:sldMk cId="2873985189" sldId="284"/>
            <ac:inkMk id="35" creationId="{4B7CD8D3-ACE3-D85C-221A-C1C7D7B29393}"/>
          </ac:inkMkLst>
        </pc:inkChg>
        <pc:inkChg chg="add reco">
          <ac:chgData name="Venkatasubramanian, Mani V." userId="fbe5ce37-0145-4c31-b84a-b36f8beac5f3" providerId="ADAL" clId="{40695BED-C83E-804C-B5D4-BA382369755C}" dt="2023-04-04T15:44:15.572" v="2386"/>
          <ac:inkMkLst>
            <pc:docMk/>
            <pc:sldMk cId="2873985189" sldId="284"/>
            <ac:inkMk id="36" creationId="{16916C5F-31A9-C05A-B4D5-30CA33903CB7}"/>
          </ac:inkMkLst>
        </pc:inkChg>
        <pc:inkChg chg="add reco">
          <ac:chgData name="Venkatasubramanian, Mani V." userId="fbe5ce37-0145-4c31-b84a-b36f8beac5f3" providerId="ADAL" clId="{40695BED-C83E-804C-B5D4-BA382369755C}" dt="2023-04-04T15:44:15.572" v="2386"/>
          <ac:inkMkLst>
            <pc:docMk/>
            <pc:sldMk cId="2873985189" sldId="284"/>
            <ac:inkMk id="37" creationId="{1B889551-F708-EF6C-A9D1-E1C22BD6E0D0}"/>
          </ac:inkMkLst>
        </pc:inkChg>
        <pc:inkChg chg="add reco">
          <ac:chgData name="Venkatasubramanian, Mani V." userId="fbe5ce37-0145-4c31-b84a-b36f8beac5f3" providerId="ADAL" clId="{40695BED-C83E-804C-B5D4-BA382369755C}" dt="2023-04-04T15:44:15.572" v="2386"/>
          <ac:inkMkLst>
            <pc:docMk/>
            <pc:sldMk cId="2873985189" sldId="284"/>
            <ac:inkMk id="38" creationId="{FDB20618-0A78-6B16-2A8D-5EE57BE4E123}"/>
          </ac:inkMkLst>
        </pc:inkChg>
        <pc:inkChg chg="add reco">
          <ac:chgData name="Venkatasubramanian, Mani V." userId="fbe5ce37-0145-4c31-b84a-b36f8beac5f3" providerId="ADAL" clId="{40695BED-C83E-804C-B5D4-BA382369755C}" dt="2023-04-04T15:44:15.572" v="2386"/>
          <ac:inkMkLst>
            <pc:docMk/>
            <pc:sldMk cId="2873985189" sldId="284"/>
            <ac:inkMk id="39" creationId="{34C0C2F2-7C45-251E-359A-FB74176891E6}"/>
          </ac:inkMkLst>
        </pc:inkChg>
        <pc:inkChg chg="add del">
          <ac:chgData name="Venkatasubramanian, Mani V." userId="fbe5ce37-0145-4c31-b84a-b36f8beac5f3" providerId="ADAL" clId="{40695BED-C83E-804C-B5D4-BA382369755C}" dt="2023-04-04T15:44:17.909" v="2391"/>
          <ac:inkMkLst>
            <pc:docMk/>
            <pc:sldMk cId="2873985189" sldId="284"/>
            <ac:inkMk id="40" creationId="{B7F1F49F-33DF-0372-6E77-008D58C5739C}"/>
          </ac:inkMkLst>
        </pc:inkChg>
        <pc:inkChg chg="add del">
          <ac:chgData name="Venkatasubramanian, Mani V." userId="fbe5ce37-0145-4c31-b84a-b36f8beac5f3" providerId="ADAL" clId="{40695BED-C83E-804C-B5D4-BA382369755C}" dt="2023-04-04T15:44:17.909" v="2391"/>
          <ac:inkMkLst>
            <pc:docMk/>
            <pc:sldMk cId="2873985189" sldId="284"/>
            <ac:inkMk id="41" creationId="{B353232B-ECD1-E523-4BDF-61A593C59233}"/>
          </ac:inkMkLst>
        </pc:inkChg>
        <pc:inkChg chg="add del">
          <ac:chgData name="Venkatasubramanian, Mani V." userId="fbe5ce37-0145-4c31-b84a-b36f8beac5f3" providerId="ADAL" clId="{40695BED-C83E-804C-B5D4-BA382369755C}" dt="2023-04-04T15:44:17.909" v="2391"/>
          <ac:inkMkLst>
            <pc:docMk/>
            <pc:sldMk cId="2873985189" sldId="284"/>
            <ac:inkMk id="42" creationId="{A54AFD94-B044-69C3-B4AC-DAA44673118D}"/>
          </ac:inkMkLst>
        </pc:inkChg>
        <pc:inkChg chg="add del">
          <ac:chgData name="Venkatasubramanian, Mani V." userId="fbe5ce37-0145-4c31-b84a-b36f8beac5f3" providerId="ADAL" clId="{40695BED-C83E-804C-B5D4-BA382369755C}" dt="2023-04-04T15:44:17.909" v="2391"/>
          <ac:inkMkLst>
            <pc:docMk/>
            <pc:sldMk cId="2873985189" sldId="284"/>
            <ac:inkMk id="43" creationId="{9A14E188-4CF4-EBC2-3EC0-D1765357A522}"/>
          </ac:inkMkLst>
        </pc:inkChg>
        <pc:inkChg chg="add reco">
          <ac:chgData name="Venkatasubramanian, Mani V." userId="fbe5ce37-0145-4c31-b84a-b36f8beac5f3" providerId="ADAL" clId="{40695BED-C83E-804C-B5D4-BA382369755C}" dt="2023-04-04T15:44:17.909" v="2391"/>
          <ac:inkMkLst>
            <pc:docMk/>
            <pc:sldMk cId="2873985189" sldId="284"/>
            <ac:inkMk id="44" creationId="{08EB256F-1E53-83B3-3CA5-3BAEB704C75A}"/>
          </ac:inkMkLst>
        </pc:inkChg>
        <pc:inkChg chg="add del">
          <ac:chgData name="Venkatasubramanian, Mani V." userId="fbe5ce37-0145-4c31-b84a-b36f8beac5f3" providerId="ADAL" clId="{40695BED-C83E-804C-B5D4-BA382369755C}" dt="2023-04-04T15:44:24.053" v="2408"/>
          <ac:inkMkLst>
            <pc:docMk/>
            <pc:sldMk cId="2873985189" sldId="284"/>
            <ac:inkMk id="45" creationId="{7C126590-C8D2-FA50-2A44-2DEE739C9CD3}"/>
          </ac:inkMkLst>
        </pc:inkChg>
        <pc:inkChg chg="add del">
          <ac:chgData name="Venkatasubramanian, Mani V." userId="fbe5ce37-0145-4c31-b84a-b36f8beac5f3" providerId="ADAL" clId="{40695BED-C83E-804C-B5D4-BA382369755C}" dt="2023-04-04T15:44:24.053" v="2408"/>
          <ac:inkMkLst>
            <pc:docMk/>
            <pc:sldMk cId="2873985189" sldId="284"/>
            <ac:inkMk id="46" creationId="{B345EAD9-2887-447D-568F-A650EFD3B179}"/>
          </ac:inkMkLst>
        </pc:inkChg>
        <pc:inkChg chg="add del">
          <ac:chgData name="Venkatasubramanian, Mani V." userId="fbe5ce37-0145-4c31-b84a-b36f8beac5f3" providerId="ADAL" clId="{40695BED-C83E-804C-B5D4-BA382369755C}" dt="2023-04-04T15:44:24.053" v="2408"/>
          <ac:inkMkLst>
            <pc:docMk/>
            <pc:sldMk cId="2873985189" sldId="284"/>
            <ac:inkMk id="47" creationId="{BBA1C48D-8C6A-1878-D558-16D288EB9B9E}"/>
          </ac:inkMkLst>
        </pc:inkChg>
        <pc:inkChg chg="add del">
          <ac:chgData name="Venkatasubramanian, Mani V." userId="fbe5ce37-0145-4c31-b84a-b36f8beac5f3" providerId="ADAL" clId="{40695BED-C83E-804C-B5D4-BA382369755C}" dt="2023-04-04T15:44:24.053" v="2408"/>
          <ac:inkMkLst>
            <pc:docMk/>
            <pc:sldMk cId="2873985189" sldId="284"/>
            <ac:inkMk id="48" creationId="{5F4E206F-BD6E-B824-AD56-EC9212C59C36}"/>
          </ac:inkMkLst>
        </pc:inkChg>
        <pc:inkChg chg="add del">
          <ac:chgData name="Venkatasubramanian, Mani V." userId="fbe5ce37-0145-4c31-b84a-b36f8beac5f3" providerId="ADAL" clId="{40695BED-C83E-804C-B5D4-BA382369755C}" dt="2023-04-04T15:44:24.053" v="2408"/>
          <ac:inkMkLst>
            <pc:docMk/>
            <pc:sldMk cId="2873985189" sldId="284"/>
            <ac:inkMk id="49" creationId="{1F1D20D4-3E99-6E73-7F59-FDEFCB8BBEB3}"/>
          </ac:inkMkLst>
        </pc:inkChg>
        <pc:inkChg chg="add del">
          <ac:chgData name="Venkatasubramanian, Mani V." userId="fbe5ce37-0145-4c31-b84a-b36f8beac5f3" providerId="ADAL" clId="{40695BED-C83E-804C-B5D4-BA382369755C}" dt="2023-04-04T15:44:24.053" v="2408"/>
          <ac:inkMkLst>
            <pc:docMk/>
            <pc:sldMk cId="2873985189" sldId="284"/>
            <ac:inkMk id="50" creationId="{A66C6017-A267-63F0-9D65-44097263BAEE}"/>
          </ac:inkMkLst>
        </pc:inkChg>
        <pc:inkChg chg="add del">
          <ac:chgData name="Venkatasubramanian, Mani V." userId="fbe5ce37-0145-4c31-b84a-b36f8beac5f3" providerId="ADAL" clId="{40695BED-C83E-804C-B5D4-BA382369755C}" dt="2023-04-04T15:44:24.053" v="2408"/>
          <ac:inkMkLst>
            <pc:docMk/>
            <pc:sldMk cId="2873985189" sldId="284"/>
            <ac:inkMk id="51" creationId="{604A4306-4C83-3814-F8CC-602ABE7E2A7B}"/>
          </ac:inkMkLst>
        </pc:inkChg>
        <pc:inkChg chg="add del">
          <ac:chgData name="Venkatasubramanian, Mani V." userId="fbe5ce37-0145-4c31-b84a-b36f8beac5f3" providerId="ADAL" clId="{40695BED-C83E-804C-B5D4-BA382369755C}" dt="2023-04-04T15:44:24.053" v="2408"/>
          <ac:inkMkLst>
            <pc:docMk/>
            <pc:sldMk cId="2873985189" sldId="284"/>
            <ac:inkMk id="52" creationId="{534F4FCC-8973-59F5-5955-33233EA4060C}"/>
          </ac:inkMkLst>
        </pc:inkChg>
        <pc:inkChg chg="add del">
          <ac:chgData name="Venkatasubramanian, Mani V." userId="fbe5ce37-0145-4c31-b84a-b36f8beac5f3" providerId="ADAL" clId="{40695BED-C83E-804C-B5D4-BA382369755C}" dt="2023-04-04T15:44:24.053" v="2408"/>
          <ac:inkMkLst>
            <pc:docMk/>
            <pc:sldMk cId="2873985189" sldId="284"/>
            <ac:inkMk id="53" creationId="{28AA0116-B3F7-0479-1988-760FD1CAEBC9}"/>
          </ac:inkMkLst>
        </pc:inkChg>
        <pc:inkChg chg="add del">
          <ac:chgData name="Venkatasubramanian, Mani V." userId="fbe5ce37-0145-4c31-b84a-b36f8beac5f3" providerId="ADAL" clId="{40695BED-C83E-804C-B5D4-BA382369755C}" dt="2023-04-04T15:44:24.053" v="2408"/>
          <ac:inkMkLst>
            <pc:docMk/>
            <pc:sldMk cId="2873985189" sldId="284"/>
            <ac:inkMk id="54" creationId="{CDB0F77F-1468-F6B1-26AF-F7325876FD88}"/>
          </ac:inkMkLst>
        </pc:inkChg>
        <pc:inkChg chg="add del">
          <ac:chgData name="Venkatasubramanian, Mani V." userId="fbe5ce37-0145-4c31-b84a-b36f8beac5f3" providerId="ADAL" clId="{40695BED-C83E-804C-B5D4-BA382369755C}" dt="2023-04-04T15:44:24.053" v="2408"/>
          <ac:inkMkLst>
            <pc:docMk/>
            <pc:sldMk cId="2873985189" sldId="284"/>
            <ac:inkMk id="55" creationId="{A0FC7B36-7144-01A2-462B-2B7CD5F5B6B8}"/>
          </ac:inkMkLst>
        </pc:inkChg>
        <pc:inkChg chg="add del">
          <ac:chgData name="Venkatasubramanian, Mani V." userId="fbe5ce37-0145-4c31-b84a-b36f8beac5f3" providerId="ADAL" clId="{40695BED-C83E-804C-B5D4-BA382369755C}" dt="2023-04-04T15:44:24.053" v="2408"/>
          <ac:inkMkLst>
            <pc:docMk/>
            <pc:sldMk cId="2873985189" sldId="284"/>
            <ac:inkMk id="56" creationId="{FB198362-3510-31A0-2EAC-16957D694871}"/>
          </ac:inkMkLst>
        </pc:inkChg>
        <pc:inkChg chg="add del">
          <ac:chgData name="Venkatasubramanian, Mani V." userId="fbe5ce37-0145-4c31-b84a-b36f8beac5f3" providerId="ADAL" clId="{40695BED-C83E-804C-B5D4-BA382369755C}" dt="2023-04-04T15:44:24.053" v="2408"/>
          <ac:inkMkLst>
            <pc:docMk/>
            <pc:sldMk cId="2873985189" sldId="284"/>
            <ac:inkMk id="57" creationId="{63887E66-93AF-44DC-CF0B-12DF85DEA944}"/>
          </ac:inkMkLst>
        </pc:inkChg>
        <pc:inkChg chg="add del">
          <ac:chgData name="Venkatasubramanian, Mani V." userId="fbe5ce37-0145-4c31-b84a-b36f8beac5f3" providerId="ADAL" clId="{40695BED-C83E-804C-B5D4-BA382369755C}" dt="2023-04-04T15:44:24.053" v="2408"/>
          <ac:inkMkLst>
            <pc:docMk/>
            <pc:sldMk cId="2873985189" sldId="284"/>
            <ac:inkMk id="58" creationId="{7F3045D1-72EF-74C7-4619-C809A2164FF3}"/>
          </ac:inkMkLst>
        </pc:inkChg>
        <pc:inkChg chg="add del">
          <ac:chgData name="Venkatasubramanian, Mani V." userId="fbe5ce37-0145-4c31-b84a-b36f8beac5f3" providerId="ADAL" clId="{40695BED-C83E-804C-B5D4-BA382369755C}" dt="2023-04-04T15:44:24.053" v="2408"/>
          <ac:inkMkLst>
            <pc:docMk/>
            <pc:sldMk cId="2873985189" sldId="284"/>
            <ac:inkMk id="59" creationId="{E69D88D0-EEC7-3408-14CB-FFDF2C24FD1B}"/>
          </ac:inkMkLst>
        </pc:inkChg>
        <pc:inkChg chg="add del">
          <ac:chgData name="Venkatasubramanian, Mani V." userId="fbe5ce37-0145-4c31-b84a-b36f8beac5f3" providerId="ADAL" clId="{40695BED-C83E-804C-B5D4-BA382369755C}" dt="2023-04-04T15:44:24.053" v="2408"/>
          <ac:inkMkLst>
            <pc:docMk/>
            <pc:sldMk cId="2873985189" sldId="284"/>
            <ac:inkMk id="60" creationId="{8B00E1E9-C913-EB11-104B-59F62D85D8FD}"/>
          </ac:inkMkLst>
        </pc:inkChg>
        <pc:inkChg chg="add reco">
          <ac:chgData name="Venkatasubramanian, Mani V." userId="fbe5ce37-0145-4c31-b84a-b36f8beac5f3" providerId="ADAL" clId="{40695BED-C83E-804C-B5D4-BA382369755C}" dt="2023-04-04T15:44:24.053" v="2408"/>
          <ac:inkMkLst>
            <pc:docMk/>
            <pc:sldMk cId="2873985189" sldId="284"/>
            <ac:inkMk id="61" creationId="{6A586F64-4FDB-929D-16C2-DE765F92DEDC}"/>
          </ac:inkMkLst>
        </pc:inkChg>
        <pc:inkChg chg="add">
          <ac:chgData name="Venkatasubramanian, Mani V." userId="fbe5ce37-0145-4c31-b84a-b36f8beac5f3" providerId="ADAL" clId="{40695BED-C83E-804C-B5D4-BA382369755C}" dt="2023-04-04T15:44:25.049" v="2409"/>
          <ac:inkMkLst>
            <pc:docMk/>
            <pc:sldMk cId="2873985189" sldId="284"/>
            <ac:inkMk id="62" creationId="{FCB22E9C-6804-8643-A13E-07D24BFC224C}"/>
          </ac:inkMkLst>
        </pc:inkChg>
        <pc:inkChg chg="add">
          <ac:chgData name="Venkatasubramanian, Mani V." userId="fbe5ce37-0145-4c31-b84a-b36f8beac5f3" providerId="ADAL" clId="{40695BED-C83E-804C-B5D4-BA382369755C}" dt="2023-04-04T15:44:25.230" v="2410"/>
          <ac:inkMkLst>
            <pc:docMk/>
            <pc:sldMk cId="2873985189" sldId="284"/>
            <ac:inkMk id="63" creationId="{9D9F4BC6-6E5D-3FEE-4940-747242EDA50B}"/>
          </ac:inkMkLst>
        </pc:inkChg>
        <pc:inkChg chg="add">
          <ac:chgData name="Venkatasubramanian, Mani V." userId="fbe5ce37-0145-4c31-b84a-b36f8beac5f3" providerId="ADAL" clId="{40695BED-C83E-804C-B5D4-BA382369755C}" dt="2023-04-04T15:44:25.497" v="2411"/>
          <ac:inkMkLst>
            <pc:docMk/>
            <pc:sldMk cId="2873985189" sldId="284"/>
            <ac:inkMk id="64" creationId="{4E01E6C5-CC98-1F73-C55F-AC0F0C50B331}"/>
          </ac:inkMkLst>
        </pc:inkChg>
        <pc:inkChg chg="add">
          <ac:chgData name="Venkatasubramanian, Mani V." userId="fbe5ce37-0145-4c31-b84a-b36f8beac5f3" providerId="ADAL" clId="{40695BED-C83E-804C-B5D4-BA382369755C}" dt="2023-04-04T15:44:25.653" v="2412"/>
          <ac:inkMkLst>
            <pc:docMk/>
            <pc:sldMk cId="2873985189" sldId="284"/>
            <ac:inkMk id="65" creationId="{1C4B2472-C300-2101-1252-D786998BE149}"/>
          </ac:inkMkLst>
        </pc:inkChg>
        <pc:inkChg chg="add">
          <ac:chgData name="Venkatasubramanian, Mani V." userId="fbe5ce37-0145-4c31-b84a-b36f8beac5f3" providerId="ADAL" clId="{40695BED-C83E-804C-B5D4-BA382369755C}" dt="2023-04-04T15:44:26.162" v="2413"/>
          <ac:inkMkLst>
            <pc:docMk/>
            <pc:sldMk cId="2873985189" sldId="284"/>
            <ac:inkMk id="66" creationId="{0D1DE23C-CB92-D83E-D13A-DA4B6EE7493B}"/>
          </ac:inkMkLst>
        </pc:inkChg>
        <pc:inkChg chg="add">
          <ac:chgData name="Venkatasubramanian, Mani V." userId="fbe5ce37-0145-4c31-b84a-b36f8beac5f3" providerId="ADAL" clId="{40695BED-C83E-804C-B5D4-BA382369755C}" dt="2023-04-04T15:44:26.620" v="2414"/>
          <ac:inkMkLst>
            <pc:docMk/>
            <pc:sldMk cId="2873985189" sldId="284"/>
            <ac:inkMk id="67" creationId="{14E63A39-71DD-ABEA-78AB-9DC2A2AB3C92}"/>
          </ac:inkMkLst>
        </pc:inkChg>
        <pc:inkChg chg="add">
          <ac:chgData name="Venkatasubramanian, Mani V." userId="fbe5ce37-0145-4c31-b84a-b36f8beac5f3" providerId="ADAL" clId="{40695BED-C83E-804C-B5D4-BA382369755C}" dt="2023-04-04T15:44:26.763" v="2415"/>
          <ac:inkMkLst>
            <pc:docMk/>
            <pc:sldMk cId="2873985189" sldId="284"/>
            <ac:inkMk id="68" creationId="{3DCB5632-9CEF-D66D-363C-2C4C6F728E7E}"/>
          </ac:inkMkLst>
        </pc:inkChg>
        <pc:inkChg chg="add">
          <ac:chgData name="Venkatasubramanian, Mani V." userId="fbe5ce37-0145-4c31-b84a-b36f8beac5f3" providerId="ADAL" clId="{40695BED-C83E-804C-B5D4-BA382369755C}" dt="2023-04-04T15:44:27.162" v="2416"/>
          <ac:inkMkLst>
            <pc:docMk/>
            <pc:sldMk cId="2873985189" sldId="284"/>
            <ac:inkMk id="69" creationId="{488CEE1E-B809-AE49-7B1C-D0912F4B0DA2}"/>
          </ac:inkMkLst>
        </pc:inkChg>
        <pc:inkChg chg="add">
          <ac:chgData name="Venkatasubramanian, Mani V." userId="fbe5ce37-0145-4c31-b84a-b36f8beac5f3" providerId="ADAL" clId="{40695BED-C83E-804C-B5D4-BA382369755C}" dt="2023-04-04T15:44:27.469" v="2417"/>
          <ac:inkMkLst>
            <pc:docMk/>
            <pc:sldMk cId="2873985189" sldId="284"/>
            <ac:inkMk id="70" creationId="{C40B1AF7-292F-4A7F-61C3-B5D003D1D30A}"/>
          </ac:inkMkLst>
        </pc:inkChg>
        <pc:inkChg chg="add">
          <ac:chgData name="Venkatasubramanian, Mani V." userId="fbe5ce37-0145-4c31-b84a-b36f8beac5f3" providerId="ADAL" clId="{40695BED-C83E-804C-B5D4-BA382369755C}" dt="2023-04-04T15:44:27.663" v="2418"/>
          <ac:inkMkLst>
            <pc:docMk/>
            <pc:sldMk cId="2873985189" sldId="284"/>
            <ac:inkMk id="71" creationId="{22BE170A-3A99-8946-59F7-BC3E848234EF}"/>
          </ac:inkMkLst>
        </pc:inkChg>
        <pc:inkChg chg="add">
          <ac:chgData name="Venkatasubramanian, Mani V." userId="fbe5ce37-0145-4c31-b84a-b36f8beac5f3" providerId="ADAL" clId="{40695BED-C83E-804C-B5D4-BA382369755C}" dt="2023-04-04T15:44:27.852" v="2419"/>
          <ac:inkMkLst>
            <pc:docMk/>
            <pc:sldMk cId="2873985189" sldId="284"/>
            <ac:inkMk id="72" creationId="{977C01BB-E6C7-F55C-8E61-6057D6C6BA1E}"/>
          </ac:inkMkLst>
        </pc:inkChg>
        <pc:inkChg chg="add">
          <ac:chgData name="Venkatasubramanian, Mani V." userId="fbe5ce37-0145-4c31-b84a-b36f8beac5f3" providerId="ADAL" clId="{40695BED-C83E-804C-B5D4-BA382369755C}" dt="2023-04-04T15:44:27.993" v="2420"/>
          <ac:inkMkLst>
            <pc:docMk/>
            <pc:sldMk cId="2873985189" sldId="284"/>
            <ac:inkMk id="73" creationId="{2F36D4DF-8AFE-BD09-9751-83F862BAB0E9}"/>
          </ac:inkMkLst>
        </pc:inkChg>
        <pc:inkChg chg="add">
          <ac:chgData name="Venkatasubramanian, Mani V." userId="fbe5ce37-0145-4c31-b84a-b36f8beac5f3" providerId="ADAL" clId="{40695BED-C83E-804C-B5D4-BA382369755C}" dt="2023-04-04T15:44:28.426" v="2421"/>
          <ac:inkMkLst>
            <pc:docMk/>
            <pc:sldMk cId="2873985189" sldId="284"/>
            <ac:inkMk id="74" creationId="{772F29ED-F44A-CE92-4BE3-A2817E7782FB}"/>
          </ac:inkMkLst>
        </pc:inkChg>
        <pc:inkChg chg="add">
          <ac:chgData name="Venkatasubramanian, Mani V." userId="fbe5ce37-0145-4c31-b84a-b36f8beac5f3" providerId="ADAL" clId="{40695BED-C83E-804C-B5D4-BA382369755C}" dt="2023-04-04T15:44:28.616" v="2422"/>
          <ac:inkMkLst>
            <pc:docMk/>
            <pc:sldMk cId="2873985189" sldId="284"/>
            <ac:inkMk id="75" creationId="{63B67F88-9B1A-BCD9-4BE4-A765DEF9B94E}"/>
          </ac:inkMkLst>
        </pc:inkChg>
        <pc:inkChg chg="add">
          <ac:chgData name="Venkatasubramanian, Mani V." userId="fbe5ce37-0145-4c31-b84a-b36f8beac5f3" providerId="ADAL" clId="{40695BED-C83E-804C-B5D4-BA382369755C}" dt="2023-04-04T15:44:28.800" v="2423"/>
          <ac:inkMkLst>
            <pc:docMk/>
            <pc:sldMk cId="2873985189" sldId="284"/>
            <ac:inkMk id="76" creationId="{079E51DE-8031-5BAF-FE05-FEFC5F50BB32}"/>
          </ac:inkMkLst>
        </pc:inkChg>
        <pc:inkChg chg="add">
          <ac:chgData name="Venkatasubramanian, Mani V." userId="fbe5ce37-0145-4c31-b84a-b36f8beac5f3" providerId="ADAL" clId="{40695BED-C83E-804C-B5D4-BA382369755C}" dt="2023-04-04T15:44:28.943" v="2424"/>
          <ac:inkMkLst>
            <pc:docMk/>
            <pc:sldMk cId="2873985189" sldId="284"/>
            <ac:inkMk id="77" creationId="{C2F94936-2C86-F69C-CE0F-0F6538F28D5F}"/>
          </ac:inkMkLst>
        </pc:inkChg>
        <pc:inkChg chg="add">
          <ac:chgData name="Venkatasubramanian, Mani V." userId="fbe5ce37-0145-4c31-b84a-b36f8beac5f3" providerId="ADAL" clId="{40695BED-C83E-804C-B5D4-BA382369755C}" dt="2023-04-04T15:44:29.250" v="2425"/>
          <ac:inkMkLst>
            <pc:docMk/>
            <pc:sldMk cId="2873985189" sldId="284"/>
            <ac:inkMk id="78" creationId="{1E11C261-C82B-28DA-B374-8B00E8CAED0F}"/>
          </ac:inkMkLst>
        </pc:inkChg>
        <pc:inkChg chg="add">
          <ac:chgData name="Venkatasubramanian, Mani V." userId="fbe5ce37-0145-4c31-b84a-b36f8beac5f3" providerId="ADAL" clId="{40695BED-C83E-804C-B5D4-BA382369755C}" dt="2023-04-04T15:44:29.693" v="2426"/>
          <ac:inkMkLst>
            <pc:docMk/>
            <pc:sldMk cId="2873985189" sldId="284"/>
            <ac:inkMk id="79" creationId="{4BB4C687-6739-24CB-E66D-FBA62C6AB2DA}"/>
          </ac:inkMkLst>
        </pc:inkChg>
        <pc:inkChg chg="add">
          <ac:chgData name="Venkatasubramanian, Mani V." userId="fbe5ce37-0145-4c31-b84a-b36f8beac5f3" providerId="ADAL" clId="{40695BED-C83E-804C-B5D4-BA382369755C}" dt="2023-04-04T15:44:30" v="2427"/>
          <ac:inkMkLst>
            <pc:docMk/>
            <pc:sldMk cId="2873985189" sldId="284"/>
            <ac:inkMk id="80" creationId="{3D043C80-09C7-6FCB-935F-7A7EB9BF947A}"/>
          </ac:inkMkLst>
        </pc:inkChg>
        <pc:inkChg chg="add">
          <ac:chgData name="Venkatasubramanian, Mani V." userId="fbe5ce37-0145-4c31-b84a-b36f8beac5f3" providerId="ADAL" clId="{40695BED-C83E-804C-B5D4-BA382369755C}" dt="2023-04-04T15:44:30.216" v="2428"/>
          <ac:inkMkLst>
            <pc:docMk/>
            <pc:sldMk cId="2873985189" sldId="284"/>
            <ac:inkMk id="81" creationId="{A8B7BEE9-580A-716D-7D6B-6EA685B6D2DD}"/>
          </ac:inkMkLst>
        </pc:inkChg>
        <pc:inkChg chg="add">
          <ac:chgData name="Venkatasubramanian, Mani V." userId="fbe5ce37-0145-4c31-b84a-b36f8beac5f3" providerId="ADAL" clId="{40695BED-C83E-804C-B5D4-BA382369755C}" dt="2023-04-04T15:44:30.809" v="2429"/>
          <ac:inkMkLst>
            <pc:docMk/>
            <pc:sldMk cId="2873985189" sldId="284"/>
            <ac:inkMk id="82" creationId="{3548DAB4-68CF-BF97-BAE6-4B8DF0A43140}"/>
          </ac:inkMkLst>
        </pc:inkChg>
        <pc:inkChg chg="add">
          <ac:chgData name="Venkatasubramanian, Mani V." userId="fbe5ce37-0145-4c31-b84a-b36f8beac5f3" providerId="ADAL" clId="{40695BED-C83E-804C-B5D4-BA382369755C}" dt="2023-04-04T15:44:30.946" v="2430"/>
          <ac:inkMkLst>
            <pc:docMk/>
            <pc:sldMk cId="2873985189" sldId="284"/>
            <ac:inkMk id="83" creationId="{9C5F0FCC-6D61-37CC-8A00-8E30A5B95E16}"/>
          </ac:inkMkLst>
        </pc:inkChg>
        <pc:inkChg chg="add">
          <ac:chgData name="Venkatasubramanian, Mani V." userId="fbe5ce37-0145-4c31-b84a-b36f8beac5f3" providerId="ADAL" clId="{40695BED-C83E-804C-B5D4-BA382369755C}" dt="2023-04-04T15:44:31.619" v="2431"/>
          <ac:inkMkLst>
            <pc:docMk/>
            <pc:sldMk cId="2873985189" sldId="284"/>
            <ac:inkMk id="84" creationId="{BC6477E2-E348-5511-96BD-BEDF7BB90D35}"/>
          </ac:inkMkLst>
        </pc:inkChg>
        <pc:inkChg chg="add">
          <ac:chgData name="Venkatasubramanian, Mani V." userId="fbe5ce37-0145-4c31-b84a-b36f8beac5f3" providerId="ADAL" clId="{40695BED-C83E-804C-B5D4-BA382369755C}" dt="2023-04-04T15:44:31.969" v="2432"/>
          <ac:inkMkLst>
            <pc:docMk/>
            <pc:sldMk cId="2873985189" sldId="284"/>
            <ac:inkMk id="85" creationId="{FDD7FC4D-8804-E9AD-4AD2-ED86150B6018}"/>
          </ac:inkMkLst>
        </pc:inkChg>
        <pc:inkChg chg="add">
          <ac:chgData name="Venkatasubramanian, Mani V." userId="fbe5ce37-0145-4c31-b84a-b36f8beac5f3" providerId="ADAL" clId="{40695BED-C83E-804C-B5D4-BA382369755C}" dt="2023-04-04T15:44:32.459" v="2433"/>
          <ac:inkMkLst>
            <pc:docMk/>
            <pc:sldMk cId="2873985189" sldId="284"/>
            <ac:inkMk id="86" creationId="{16DA5004-E8A1-BEB3-3B43-235B3FBE8433}"/>
          </ac:inkMkLst>
        </pc:inkChg>
        <pc:inkChg chg="add">
          <ac:chgData name="Venkatasubramanian, Mani V." userId="fbe5ce37-0145-4c31-b84a-b36f8beac5f3" providerId="ADAL" clId="{40695BED-C83E-804C-B5D4-BA382369755C}" dt="2023-04-04T15:44:32.719" v="2434"/>
          <ac:inkMkLst>
            <pc:docMk/>
            <pc:sldMk cId="2873985189" sldId="284"/>
            <ac:inkMk id="87" creationId="{C5B290AC-4A54-4AB2-C51E-11B2940BFDBA}"/>
          </ac:inkMkLst>
        </pc:inkChg>
        <pc:inkChg chg="add">
          <ac:chgData name="Venkatasubramanian, Mani V." userId="fbe5ce37-0145-4c31-b84a-b36f8beac5f3" providerId="ADAL" clId="{40695BED-C83E-804C-B5D4-BA382369755C}" dt="2023-04-04T15:44:32.836" v="2435"/>
          <ac:inkMkLst>
            <pc:docMk/>
            <pc:sldMk cId="2873985189" sldId="284"/>
            <ac:inkMk id="88" creationId="{7040F45B-2435-C00C-3453-B6BDF2C65CA9}"/>
          </ac:inkMkLst>
        </pc:inkChg>
        <pc:inkChg chg="add">
          <ac:chgData name="Venkatasubramanian, Mani V." userId="fbe5ce37-0145-4c31-b84a-b36f8beac5f3" providerId="ADAL" clId="{40695BED-C83E-804C-B5D4-BA382369755C}" dt="2023-04-04T15:44:33.102" v="2436"/>
          <ac:inkMkLst>
            <pc:docMk/>
            <pc:sldMk cId="2873985189" sldId="284"/>
            <ac:inkMk id="89" creationId="{9676F751-D006-4CEF-15BB-9DE0E98681FC}"/>
          </ac:inkMkLst>
        </pc:inkChg>
        <pc:inkChg chg="add del">
          <ac:chgData name="Venkatasubramanian, Mani V." userId="fbe5ce37-0145-4c31-b84a-b36f8beac5f3" providerId="ADAL" clId="{40695BED-C83E-804C-B5D4-BA382369755C}" dt="2023-04-04T15:44:39.147" v="2454"/>
          <ac:inkMkLst>
            <pc:docMk/>
            <pc:sldMk cId="2873985189" sldId="284"/>
            <ac:inkMk id="93" creationId="{0A538C5C-DEDA-160A-3D62-D3B91B7F13F0}"/>
          </ac:inkMkLst>
        </pc:inkChg>
        <pc:inkChg chg="add del">
          <ac:chgData name="Venkatasubramanian, Mani V." userId="fbe5ce37-0145-4c31-b84a-b36f8beac5f3" providerId="ADAL" clId="{40695BED-C83E-804C-B5D4-BA382369755C}" dt="2023-04-04T15:44:39.147" v="2454"/>
          <ac:inkMkLst>
            <pc:docMk/>
            <pc:sldMk cId="2873985189" sldId="284"/>
            <ac:inkMk id="94" creationId="{A14C70FA-AAE9-1221-8D32-4E7A6052C4F0}"/>
          </ac:inkMkLst>
        </pc:inkChg>
        <pc:inkChg chg="add del">
          <ac:chgData name="Venkatasubramanian, Mani V." userId="fbe5ce37-0145-4c31-b84a-b36f8beac5f3" providerId="ADAL" clId="{40695BED-C83E-804C-B5D4-BA382369755C}" dt="2023-04-04T15:44:39.147" v="2454"/>
          <ac:inkMkLst>
            <pc:docMk/>
            <pc:sldMk cId="2873985189" sldId="284"/>
            <ac:inkMk id="95" creationId="{A4CCD74D-0031-481A-98FD-4A55A41C6AFF}"/>
          </ac:inkMkLst>
        </pc:inkChg>
        <pc:inkChg chg="add del">
          <ac:chgData name="Venkatasubramanian, Mani V." userId="fbe5ce37-0145-4c31-b84a-b36f8beac5f3" providerId="ADAL" clId="{40695BED-C83E-804C-B5D4-BA382369755C}" dt="2023-04-04T15:44:39.147" v="2454"/>
          <ac:inkMkLst>
            <pc:docMk/>
            <pc:sldMk cId="2873985189" sldId="284"/>
            <ac:inkMk id="96" creationId="{5CC6479E-93C2-078A-299A-3DE8A60E8BA0}"/>
          </ac:inkMkLst>
        </pc:inkChg>
        <pc:inkChg chg="add del">
          <ac:chgData name="Venkatasubramanian, Mani V." userId="fbe5ce37-0145-4c31-b84a-b36f8beac5f3" providerId="ADAL" clId="{40695BED-C83E-804C-B5D4-BA382369755C}" dt="2023-04-04T15:44:39.147" v="2454"/>
          <ac:inkMkLst>
            <pc:docMk/>
            <pc:sldMk cId="2873985189" sldId="284"/>
            <ac:inkMk id="97" creationId="{AA537C6A-40A0-E73E-7C34-E7513260EE4E}"/>
          </ac:inkMkLst>
        </pc:inkChg>
        <pc:inkChg chg="add del">
          <ac:chgData name="Venkatasubramanian, Mani V." userId="fbe5ce37-0145-4c31-b84a-b36f8beac5f3" providerId="ADAL" clId="{40695BED-C83E-804C-B5D4-BA382369755C}" dt="2023-04-04T15:44:39.147" v="2454"/>
          <ac:inkMkLst>
            <pc:docMk/>
            <pc:sldMk cId="2873985189" sldId="284"/>
            <ac:inkMk id="98" creationId="{0E9A9267-ADB1-F058-A832-C1229036FA27}"/>
          </ac:inkMkLst>
        </pc:inkChg>
        <pc:inkChg chg="add del">
          <ac:chgData name="Venkatasubramanian, Mani V." userId="fbe5ce37-0145-4c31-b84a-b36f8beac5f3" providerId="ADAL" clId="{40695BED-C83E-804C-B5D4-BA382369755C}" dt="2023-04-04T15:44:39.147" v="2454"/>
          <ac:inkMkLst>
            <pc:docMk/>
            <pc:sldMk cId="2873985189" sldId="284"/>
            <ac:inkMk id="99" creationId="{58E65CA0-82F1-5BA6-4DEC-C5AC1DCF40C7}"/>
          </ac:inkMkLst>
        </pc:inkChg>
        <pc:inkChg chg="add del">
          <ac:chgData name="Venkatasubramanian, Mani V." userId="fbe5ce37-0145-4c31-b84a-b36f8beac5f3" providerId="ADAL" clId="{40695BED-C83E-804C-B5D4-BA382369755C}" dt="2023-04-04T15:44:39.147" v="2454"/>
          <ac:inkMkLst>
            <pc:docMk/>
            <pc:sldMk cId="2873985189" sldId="284"/>
            <ac:inkMk id="100" creationId="{CBAE7842-E2D6-659A-21E2-529DECAABC07}"/>
          </ac:inkMkLst>
        </pc:inkChg>
        <pc:inkChg chg="add del">
          <ac:chgData name="Venkatasubramanian, Mani V." userId="fbe5ce37-0145-4c31-b84a-b36f8beac5f3" providerId="ADAL" clId="{40695BED-C83E-804C-B5D4-BA382369755C}" dt="2023-04-04T15:44:39.147" v="2454"/>
          <ac:inkMkLst>
            <pc:docMk/>
            <pc:sldMk cId="2873985189" sldId="284"/>
            <ac:inkMk id="101" creationId="{884935F0-772E-845E-0585-1AF68D1B8161}"/>
          </ac:inkMkLst>
        </pc:inkChg>
        <pc:inkChg chg="add del">
          <ac:chgData name="Venkatasubramanian, Mani V." userId="fbe5ce37-0145-4c31-b84a-b36f8beac5f3" providerId="ADAL" clId="{40695BED-C83E-804C-B5D4-BA382369755C}" dt="2023-04-04T15:44:39.147" v="2454"/>
          <ac:inkMkLst>
            <pc:docMk/>
            <pc:sldMk cId="2873985189" sldId="284"/>
            <ac:inkMk id="102" creationId="{5C67AF18-DDAC-0028-CC56-CFB9FC261DF7}"/>
          </ac:inkMkLst>
        </pc:inkChg>
        <pc:inkChg chg="add del">
          <ac:chgData name="Venkatasubramanian, Mani V." userId="fbe5ce37-0145-4c31-b84a-b36f8beac5f3" providerId="ADAL" clId="{40695BED-C83E-804C-B5D4-BA382369755C}" dt="2023-04-04T15:44:39.147" v="2454"/>
          <ac:inkMkLst>
            <pc:docMk/>
            <pc:sldMk cId="2873985189" sldId="284"/>
            <ac:inkMk id="103" creationId="{9DC046B2-4790-1406-B72F-7B02819C347A}"/>
          </ac:inkMkLst>
        </pc:inkChg>
        <pc:inkChg chg="add del">
          <ac:chgData name="Venkatasubramanian, Mani V." userId="fbe5ce37-0145-4c31-b84a-b36f8beac5f3" providerId="ADAL" clId="{40695BED-C83E-804C-B5D4-BA382369755C}" dt="2023-04-04T15:44:39.147" v="2454"/>
          <ac:inkMkLst>
            <pc:docMk/>
            <pc:sldMk cId="2873985189" sldId="284"/>
            <ac:inkMk id="104" creationId="{3C0C680F-9C41-F57C-8062-E5A9AE0B4E0E}"/>
          </ac:inkMkLst>
        </pc:inkChg>
        <pc:inkChg chg="add del">
          <ac:chgData name="Venkatasubramanian, Mani V." userId="fbe5ce37-0145-4c31-b84a-b36f8beac5f3" providerId="ADAL" clId="{40695BED-C83E-804C-B5D4-BA382369755C}" dt="2023-04-04T15:44:39.147" v="2454"/>
          <ac:inkMkLst>
            <pc:docMk/>
            <pc:sldMk cId="2873985189" sldId="284"/>
            <ac:inkMk id="105" creationId="{B85D13A1-8C34-B3BE-F1F1-8579FEB94CEA}"/>
          </ac:inkMkLst>
        </pc:inkChg>
        <pc:inkChg chg="add del">
          <ac:chgData name="Venkatasubramanian, Mani V." userId="fbe5ce37-0145-4c31-b84a-b36f8beac5f3" providerId="ADAL" clId="{40695BED-C83E-804C-B5D4-BA382369755C}" dt="2023-04-04T15:44:39.147" v="2454"/>
          <ac:inkMkLst>
            <pc:docMk/>
            <pc:sldMk cId="2873985189" sldId="284"/>
            <ac:inkMk id="106" creationId="{5017F7EC-A9D6-A30C-4414-D950055BE5D5}"/>
          </ac:inkMkLst>
        </pc:inkChg>
        <pc:inkChg chg="add del">
          <ac:chgData name="Venkatasubramanian, Mani V." userId="fbe5ce37-0145-4c31-b84a-b36f8beac5f3" providerId="ADAL" clId="{40695BED-C83E-804C-B5D4-BA382369755C}" dt="2023-04-04T15:44:39.147" v="2454"/>
          <ac:inkMkLst>
            <pc:docMk/>
            <pc:sldMk cId="2873985189" sldId="284"/>
            <ac:inkMk id="107" creationId="{1623617E-1E2D-7BA6-6D34-4E09E724CC79}"/>
          </ac:inkMkLst>
        </pc:inkChg>
        <pc:inkChg chg="add del">
          <ac:chgData name="Venkatasubramanian, Mani V." userId="fbe5ce37-0145-4c31-b84a-b36f8beac5f3" providerId="ADAL" clId="{40695BED-C83E-804C-B5D4-BA382369755C}" dt="2023-04-04T15:44:39.147" v="2454"/>
          <ac:inkMkLst>
            <pc:docMk/>
            <pc:sldMk cId="2873985189" sldId="284"/>
            <ac:inkMk id="108" creationId="{FF1669FD-424A-763C-41AF-B54DFD96131B}"/>
          </ac:inkMkLst>
        </pc:inkChg>
        <pc:inkChg chg="add del">
          <ac:chgData name="Venkatasubramanian, Mani V." userId="fbe5ce37-0145-4c31-b84a-b36f8beac5f3" providerId="ADAL" clId="{40695BED-C83E-804C-B5D4-BA382369755C}" dt="2023-04-04T15:44:39.147" v="2454"/>
          <ac:inkMkLst>
            <pc:docMk/>
            <pc:sldMk cId="2873985189" sldId="284"/>
            <ac:inkMk id="109" creationId="{6E6057D1-34B6-21E7-3B1A-2DB0481E88E8}"/>
          </ac:inkMkLst>
        </pc:inkChg>
        <pc:inkChg chg="add reco">
          <ac:chgData name="Venkatasubramanian, Mani V." userId="fbe5ce37-0145-4c31-b84a-b36f8beac5f3" providerId="ADAL" clId="{40695BED-C83E-804C-B5D4-BA382369755C}" dt="2023-04-04T15:44:39.147" v="2454"/>
          <ac:inkMkLst>
            <pc:docMk/>
            <pc:sldMk cId="2873985189" sldId="284"/>
            <ac:inkMk id="110" creationId="{0FFAE2FA-8138-3FB8-121C-B501770777A8}"/>
          </ac:inkMkLst>
        </pc:inkChg>
        <pc:inkChg chg="add">
          <ac:chgData name="Venkatasubramanian, Mani V." userId="fbe5ce37-0145-4c31-b84a-b36f8beac5f3" providerId="ADAL" clId="{40695BED-C83E-804C-B5D4-BA382369755C}" dt="2023-04-04T15:44:39.728" v="2455"/>
          <ac:inkMkLst>
            <pc:docMk/>
            <pc:sldMk cId="2873985189" sldId="284"/>
            <ac:inkMk id="111" creationId="{2BDF2CB1-429B-FCF8-64B0-6B059B7FBF7E}"/>
          </ac:inkMkLst>
        </pc:inkChg>
        <pc:inkChg chg="add">
          <ac:chgData name="Venkatasubramanian, Mani V." userId="fbe5ce37-0145-4c31-b84a-b36f8beac5f3" providerId="ADAL" clId="{40695BED-C83E-804C-B5D4-BA382369755C}" dt="2023-04-04T15:44:39.928" v="2456"/>
          <ac:inkMkLst>
            <pc:docMk/>
            <pc:sldMk cId="2873985189" sldId="284"/>
            <ac:inkMk id="112" creationId="{A89B93A4-4F20-3ACE-952E-D276C55B0C81}"/>
          </ac:inkMkLst>
        </pc:inkChg>
        <pc:inkChg chg="add">
          <ac:chgData name="Venkatasubramanian, Mani V." userId="fbe5ce37-0145-4c31-b84a-b36f8beac5f3" providerId="ADAL" clId="{40695BED-C83E-804C-B5D4-BA382369755C}" dt="2023-04-04T15:44:40.220" v="2457"/>
          <ac:inkMkLst>
            <pc:docMk/>
            <pc:sldMk cId="2873985189" sldId="284"/>
            <ac:inkMk id="113" creationId="{7F23A25F-1E9A-BC1E-9F6D-45D7055880BB}"/>
          </ac:inkMkLst>
        </pc:inkChg>
        <pc:inkChg chg="add">
          <ac:chgData name="Venkatasubramanian, Mani V." userId="fbe5ce37-0145-4c31-b84a-b36f8beac5f3" providerId="ADAL" clId="{40695BED-C83E-804C-B5D4-BA382369755C}" dt="2023-04-04T15:44:40.418" v="2458"/>
          <ac:inkMkLst>
            <pc:docMk/>
            <pc:sldMk cId="2873985189" sldId="284"/>
            <ac:inkMk id="114" creationId="{2AABEB74-205C-FEFC-3835-74CBD1089F03}"/>
          </ac:inkMkLst>
        </pc:inkChg>
        <pc:inkChg chg="add">
          <ac:chgData name="Venkatasubramanian, Mani V." userId="fbe5ce37-0145-4c31-b84a-b36f8beac5f3" providerId="ADAL" clId="{40695BED-C83E-804C-B5D4-BA382369755C}" dt="2023-04-04T15:44:40.910" v="2459"/>
          <ac:inkMkLst>
            <pc:docMk/>
            <pc:sldMk cId="2873985189" sldId="284"/>
            <ac:inkMk id="115" creationId="{8CFAEE75-AD8A-20AE-C1F4-A58E901CF9EB}"/>
          </ac:inkMkLst>
        </pc:inkChg>
        <pc:inkChg chg="add">
          <ac:chgData name="Venkatasubramanian, Mani V." userId="fbe5ce37-0145-4c31-b84a-b36f8beac5f3" providerId="ADAL" clId="{40695BED-C83E-804C-B5D4-BA382369755C}" dt="2023-04-04T15:44:41.625" v="2460"/>
          <ac:inkMkLst>
            <pc:docMk/>
            <pc:sldMk cId="2873985189" sldId="284"/>
            <ac:inkMk id="116" creationId="{494EC955-566B-D024-8F79-8039DD40883B}"/>
          </ac:inkMkLst>
        </pc:inkChg>
        <pc:inkChg chg="add">
          <ac:chgData name="Venkatasubramanian, Mani V." userId="fbe5ce37-0145-4c31-b84a-b36f8beac5f3" providerId="ADAL" clId="{40695BED-C83E-804C-B5D4-BA382369755C}" dt="2023-04-04T15:44:41.842" v="2461"/>
          <ac:inkMkLst>
            <pc:docMk/>
            <pc:sldMk cId="2873985189" sldId="284"/>
            <ac:inkMk id="117" creationId="{718C253F-75DB-4D50-0797-76491C8FBE8C}"/>
          </ac:inkMkLst>
        </pc:inkChg>
        <pc:inkChg chg="add">
          <ac:chgData name="Venkatasubramanian, Mani V." userId="fbe5ce37-0145-4c31-b84a-b36f8beac5f3" providerId="ADAL" clId="{40695BED-C83E-804C-B5D4-BA382369755C}" dt="2023-04-04T15:44:42.375" v="2462"/>
          <ac:inkMkLst>
            <pc:docMk/>
            <pc:sldMk cId="2873985189" sldId="284"/>
            <ac:inkMk id="118" creationId="{8B92CDE3-409E-0107-82F0-D763F6E7D5D6}"/>
          </ac:inkMkLst>
        </pc:inkChg>
        <pc:inkChg chg="add">
          <ac:chgData name="Venkatasubramanian, Mani V." userId="fbe5ce37-0145-4c31-b84a-b36f8beac5f3" providerId="ADAL" clId="{40695BED-C83E-804C-B5D4-BA382369755C}" dt="2023-04-04T15:44:42.775" v="2463"/>
          <ac:inkMkLst>
            <pc:docMk/>
            <pc:sldMk cId="2873985189" sldId="284"/>
            <ac:inkMk id="119" creationId="{A979AFB0-7249-B5E3-4A82-CDFAA7CD850E}"/>
          </ac:inkMkLst>
        </pc:inkChg>
        <pc:inkChg chg="add">
          <ac:chgData name="Venkatasubramanian, Mani V." userId="fbe5ce37-0145-4c31-b84a-b36f8beac5f3" providerId="ADAL" clId="{40695BED-C83E-804C-B5D4-BA382369755C}" dt="2023-04-04T15:44:42.898" v="2464"/>
          <ac:inkMkLst>
            <pc:docMk/>
            <pc:sldMk cId="2873985189" sldId="284"/>
            <ac:inkMk id="120" creationId="{FE3A7BC0-A8C3-E028-36D5-439E1574CB46}"/>
          </ac:inkMkLst>
        </pc:inkChg>
        <pc:inkChg chg="add">
          <ac:chgData name="Venkatasubramanian, Mani V." userId="fbe5ce37-0145-4c31-b84a-b36f8beac5f3" providerId="ADAL" clId="{40695BED-C83E-804C-B5D4-BA382369755C}" dt="2023-04-04T15:44:43.298" v="2465"/>
          <ac:inkMkLst>
            <pc:docMk/>
            <pc:sldMk cId="2873985189" sldId="284"/>
            <ac:inkMk id="121" creationId="{33D52AD0-838C-14C6-0458-0B941D6E30AA}"/>
          </ac:inkMkLst>
        </pc:inkChg>
        <pc:inkChg chg="add">
          <ac:chgData name="Venkatasubramanian, Mani V." userId="fbe5ce37-0145-4c31-b84a-b36f8beac5f3" providerId="ADAL" clId="{40695BED-C83E-804C-B5D4-BA382369755C}" dt="2023-04-04T15:44:43.508" v="2466"/>
          <ac:inkMkLst>
            <pc:docMk/>
            <pc:sldMk cId="2873985189" sldId="284"/>
            <ac:inkMk id="122" creationId="{4597CE96-76A8-8948-A5FA-F1DE8180BB78}"/>
          </ac:inkMkLst>
        </pc:inkChg>
        <pc:inkChg chg="add">
          <ac:chgData name="Venkatasubramanian, Mani V." userId="fbe5ce37-0145-4c31-b84a-b36f8beac5f3" providerId="ADAL" clId="{40695BED-C83E-804C-B5D4-BA382369755C}" dt="2023-04-04T15:44:43.712" v="2467"/>
          <ac:inkMkLst>
            <pc:docMk/>
            <pc:sldMk cId="2873985189" sldId="284"/>
            <ac:inkMk id="123" creationId="{7B906DC0-197B-30D8-D842-0382B56B6F57}"/>
          </ac:inkMkLst>
        </pc:inkChg>
        <pc:inkChg chg="add">
          <ac:chgData name="Venkatasubramanian, Mani V." userId="fbe5ce37-0145-4c31-b84a-b36f8beac5f3" providerId="ADAL" clId="{40695BED-C83E-804C-B5D4-BA382369755C}" dt="2023-04-04T15:44:43.884" v="2468"/>
          <ac:inkMkLst>
            <pc:docMk/>
            <pc:sldMk cId="2873985189" sldId="284"/>
            <ac:inkMk id="124" creationId="{A961EF18-CB1B-ABBD-4451-86852239FFA3}"/>
          </ac:inkMkLst>
        </pc:inkChg>
        <pc:inkChg chg="add">
          <ac:chgData name="Venkatasubramanian, Mani V." userId="fbe5ce37-0145-4c31-b84a-b36f8beac5f3" providerId="ADAL" clId="{40695BED-C83E-804C-B5D4-BA382369755C}" dt="2023-04-04T15:44:44.128" v="2469"/>
          <ac:inkMkLst>
            <pc:docMk/>
            <pc:sldMk cId="2873985189" sldId="284"/>
            <ac:inkMk id="125" creationId="{4731B4F2-EAFF-A192-EA04-B2A5E9B2FC1A}"/>
          </ac:inkMkLst>
        </pc:inkChg>
        <pc:inkChg chg="add">
          <ac:chgData name="Venkatasubramanian, Mani V." userId="fbe5ce37-0145-4c31-b84a-b36f8beac5f3" providerId="ADAL" clId="{40695BED-C83E-804C-B5D4-BA382369755C}" dt="2023-04-04T15:44:44.595" v="2470"/>
          <ac:inkMkLst>
            <pc:docMk/>
            <pc:sldMk cId="2873985189" sldId="284"/>
            <ac:inkMk id="126" creationId="{E1317389-1606-5522-D62C-6D59307BD30D}"/>
          </ac:inkMkLst>
        </pc:inkChg>
        <pc:inkChg chg="add">
          <ac:chgData name="Venkatasubramanian, Mani V." userId="fbe5ce37-0145-4c31-b84a-b36f8beac5f3" providerId="ADAL" clId="{40695BED-C83E-804C-B5D4-BA382369755C}" dt="2023-04-04T15:44:44.751" v="2471"/>
          <ac:inkMkLst>
            <pc:docMk/>
            <pc:sldMk cId="2873985189" sldId="284"/>
            <ac:inkMk id="127" creationId="{85532867-4FD1-91C2-B8D6-185231DD8759}"/>
          </ac:inkMkLst>
        </pc:inkChg>
        <pc:inkChg chg="add">
          <ac:chgData name="Venkatasubramanian, Mani V." userId="fbe5ce37-0145-4c31-b84a-b36f8beac5f3" providerId="ADAL" clId="{40695BED-C83E-804C-B5D4-BA382369755C}" dt="2023-04-04T15:44:44.965" v="2472"/>
          <ac:inkMkLst>
            <pc:docMk/>
            <pc:sldMk cId="2873985189" sldId="284"/>
            <ac:inkMk id="128" creationId="{46B00802-9786-0835-2A37-7E317C03526F}"/>
          </ac:inkMkLst>
        </pc:inkChg>
        <pc:inkChg chg="add del">
          <ac:chgData name="Venkatasubramanian, Mani V." userId="fbe5ce37-0145-4c31-b84a-b36f8beac5f3" providerId="ADAL" clId="{40695BED-C83E-804C-B5D4-BA382369755C}" dt="2023-04-04T15:44:48.888" v="2480"/>
          <ac:inkMkLst>
            <pc:docMk/>
            <pc:sldMk cId="2873985189" sldId="284"/>
            <ac:inkMk id="131" creationId="{C5A30797-E48D-9868-BD8B-76052F1A7FC5}"/>
          </ac:inkMkLst>
        </pc:inkChg>
        <pc:inkChg chg="add del">
          <ac:chgData name="Venkatasubramanian, Mani V." userId="fbe5ce37-0145-4c31-b84a-b36f8beac5f3" providerId="ADAL" clId="{40695BED-C83E-804C-B5D4-BA382369755C}" dt="2023-04-04T15:44:48.888" v="2480"/>
          <ac:inkMkLst>
            <pc:docMk/>
            <pc:sldMk cId="2873985189" sldId="284"/>
            <ac:inkMk id="132" creationId="{98FDF5AB-9AD9-2D63-E5B2-2A6A65027ED9}"/>
          </ac:inkMkLst>
        </pc:inkChg>
        <pc:inkChg chg="add del">
          <ac:chgData name="Venkatasubramanian, Mani V." userId="fbe5ce37-0145-4c31-b84a-b36f8beac5f3" providerId="ADAL" clId="{40695BED-C83E-804C-B5D4-BA382369755C}" dt="2023-04-04T15:44:48.888" v="2480"/>
          <ac:inkMkLst>
            <pc:docMk/>
            <pc:sldMk cId="2873985189" sldId="284"/>
            <ac:inkMk id="133" creationId="{8FFC8E82-6B6B-A9CC-7504-133A1D1DE131}"/>
          </ac:inkMkLst>
        </pc:inkChg>
        <pc:inkChg chg="add del">
          <ac:chgData name="Venkatasubramanian, Mani V." userId="fbe5ce37-0145-4c31-b84a-b36f8beac5f3" providerId="ADAL" clId="{40695BED-C83E-804C-B5D4-BA382369755C}" dt="2023-04-04T15:44:48.888" v="2480"/>
          <ac:inkMkLst>
            <pc:docMk/>
            <pc:sldMk cId="2873985189" sldId="284"/>
            <ac:inkMk id="134" creationId="{E379335C-4F27-974D-1E6D-C197DE4E7CBD}"/>
          </ac:inkMkLst>
        </pc:inkChg>
        <pc:inkChg chg="add del">
          <ac:chgData name="Venkatasubramanian, Mani V." userId="fbe5ce37-0145-4c31-b84a-b36f8beac5f3" providerId="ADAL" clId="{40695BED-C83E-804C-B5D4-BA382369755C}" dt="2023-04-04T15:44:48.888" v="2480"/>
          <ac:inkMkLst>
            <pc:docMk/>
            <pc:sldMk cId="2873985189" sldId="284"/>
            <ac:inkMk id="135" creationId="{03F0A8EF-911E-0547-C1BD-ED18695358E5}"/>
          </ac:inkMkLst>
        </pc:inkChg>
        <pc:inkChg chg="add del">
          <ac:chgData name="Venkatasubramanian, Mani V." userId="fbe5ce37-0145-4c31-b84a-b36f8beac5f3" providerId="ADAL" clId="{40695BED-C83E-804C-B5D4-BA382369755C}" dt="2023-04-04T15:44:48.888" v="2480"/>
          <ac:inkMkLst>
            <pc:docMk/>
            <pc:sldMk cId="2873985189" sldId="284"/>
            <ac:inkMk id="136" creationId="{F5EB0973-57C1-EAFF-1BAA-D5311A3F01ED}"/>
          </ac:inkMkLst>
        </pc:inkChg>
        <pc:inkChg chg="add del">
          <ac:chgData name="Venkatasubramanian, Mani V." userId="fbe5ce37-0145-4c31-b84a-b36f8beac5f3" providerId="ADAL" clId="{40695BED-C83E-804C-B5D4-BA382369755C}" dt="2023-04-04T15:44:48.888" v="2480"/>
          <ac:inkMkLst>
            <pc:docMk/>
            <pc:sldMk cId="2873985189" sldId="284"/>
            <ac:inkMk id="137" creationId="{23276DD6-9BE9-2F79-8CE7-B87F2D5FFBC3}"/>
          </ac:inkMkLst>
        </pc:inkChg>
        <pc:inkChg chg="add reco">
          <ac:chgData name="Venkatasubramanian, Mani V." userId="fbe5ce37-0145-4c31-b84a-b36f8beac5f3" providerId="ADAL" clId="{40695BED-C83E-804C-B5D4-BA382369755C}" dt="2023-04-04T15:44:48.888" v="2480"/>
          <ac:inkMkLst>
            <pc:docMk/>
            <pc:sldMk cId="2873985189" sldId="284"/>
            <ac:inkMk id="138" creationId="{1CF468F4-DBC5-50E4-2CEE-D5EFD2910D16}"/>
          </ac:inkMkLst>
        </pc:inkChg>
        <pc:inkChg chg="add del">
          <ac:chgData name="Venkatasubramanian, Mani V." userId="fbe5ce37-0145-4c31-b84a-b36f8beac5f3" providerId="ADAL" clId="{40695BED-C83E-804C-B5D4-BA382369755C}" dt="2023-04-04T15:44:58.445" v="2492"/>
          <ac:inkMkLst>
            <pc:docMk/>
            <pc:sldMk cId="2873985189" sldId="284"/>
            <ac:inkMk id="139" creationId="{F798C012-784F-710D-79DE-F4C7F8B0A15C}"/>
          </ac:inkMkLst>
        </pc:inkChg>
        <pc:inkChg chg="add del">
          <ac:chgData name="Venkatasubramanian, Mani V." userId="fbe5ce37-0145-4c31-b84a-b36f8beac5f3" providerId="ADAL" clId="{40695BED-C83E-804C-B5D4-BA382369755C}" dt="2023-04-04T15:44:58.445" v="2492"/>
          <ac:inkMkLst>
            <pc:docMk/>
            <pc:sldMk cId="2873985189" sldId="284"/>
            <ac:inkMk id="140" creationId="{0F3B6619-9C27-73A5-7C5A-AC38D022E16C}"/>
          </ac:inkMkLst>
        </pc:inkChg>
        <pc:inkChg chg="add del">
          <ac:chgData name="Venkatasubramanian, Mani V." userId="fbe5ce37-0145-4c31-b84a-b36f8beac5f3" providerId="ADAL" clId="{40695BED-C83E-804C-B5D4-BA382369755C}" dt="2023-04-04T15:44:58.445" v="2492"/>
          <ac:inkMkLst>
            <pc:docMk/>
            <pc:sldMk cId="2873985189" sldId="284"/>
            <ac:inkMk id="141" creationId="{4BE9E3BF-EA33-087D-8466-C82FF94FE8C2}"/>
          </ac:inkMkLst>
        </pc:inkChg>
        <pc:inkChg chg="add del">
          <ac:chgData name="Venkatasubramanian, Mani V." userId="fbe5ce37-0145-4c31-b84a-b36f8beac5f3" providerId="ADAL" clId="{40695BED-C83E-804C-B5D4-BA382369755C}" dt="2023-04-04T15:44:58.445" v="2492"/>
          <ac:inkMkLst>
            <pc:docMk/>
            <pc:sldMk cId="2873985189" sldId="284"/>
            <ac:inkMk id="142" creationId="{CAE5C5E0-62BA-39B0-8B72-56DA6B064A1B}"/>
          </ac:inkMkLst>
        </pc:inkChg>
        <pc:inkChg chg="add del">
          <ac:chgData name="Venkatasubramanian, Mani V." userId="fbe5ce37-0145-4c31-b84a-b36f8beac5f3" providerId="ADAL" clId="{40695BED-C83E-804C-B5D4-BA382369755C}" dt="2023-04-04T15:44:58.445" v="2492"/>
          <ac:inkMkLst>
            <pc:docMk/>
            <pc:sldMk cId="2873985189" sldId="284"/>
            <ac:inkMk id="143" creationId="{BC608FA5-8E46-C107-C511-0AB48E9F7E11}"/>
          </ac:inkMkLst>
        </pc:inkChg>
        <pc:inkChg chg="add del">
          <ac:chgData name="Venkatasubramanian, Mani V." userId="fbe5ce37-0145-4c31-b84a-b36f8beac5f3" providerId="ADAL" clId="{40695BED-C83E-804C-B5D4-BA382369755C}" dt="2023-04-04T15:44:58.445" v="2492"/>
          <ac:inkMkLst>
            <pc:docMk/>
            <pc:sldMk cId="2873985189" sldId="284"/>
            <ac:inkMk id="144" creationId="{7688E456-D98C-AC66-7351-AE22FF273DDF}"/>
          </ac:inkMkLst>
        </pc:inkChg>
        <pc:inkChg chg="add del">
          <ac:chgData name="Venkatasubramanian, Mani V." userId="fbe5ce37-0145-4c31-b84a-b36f8beac5f3" providerId="ADAL" clId="{40695BED-C83E-804C-B5D4-BA382369755C}" dt="2023-04-04T15:44:58.445" v="2492"/>
          <ac:inkMkLst>
            <pc:docMk/>
            <pc:sldMk cId="2873985189" sldId="284"/>
            <ac:inkMk id="145" creationId="{033CC6FD-851A-4B8E-EF91-A694D1281163}"/>
          </ac:inkMkLst>
        </pc:inkChg>
        <pc:inkChg chg="add del">
          <ac:chgData name="Venkatasubramanian, Mani V." userId="fbe5ce37-0145-4c31-b84a-b36f8beac5f3" providerId="ADAL" clId="{40695BED-C83E-804C-B5D4-BA382369755C}" dt="2023-04-04T15:44:58.445" v="2492"/>
          <ac:inkMkLst>
            <pc:docMk/>
            <pc:sldMk cId="2873985189" sldId="284"/>
            <ac:inkMk id="146" creationId="{9E044B99-5352-67F2-B77E-F9D759B22C2B}"/>
          </ac:inkMkLst>
        </pc:inkChg>
        <pc:inkChg chg="add del">
          <ac:chgData name="Venkatasubramanian, Mani V." userId="fbe5ce37-0145-4c31-b84a-b36f8beac5f3" providerId="ADAL" clId="{40695BED-C83E-804C-B5D4-BA382369755C}" dt="2023-04-04T15:44:58.445" v="2492"/>
          <ac:inkMkLst>
            <pc:docMk/>
            <pc:sldMk cId="2873985189" sldId="284"/>
            <ac:inkMk id="147" creationId="{85C19C42-40A1-7ECA-5F1C-880F214B851E}"/>
          </ac:inkMkLst>
        </pc:inkChg>
        <pc:inkChg chg="add del">
          <ac:chgData name="Venkatasubramanian, Mani V." userId="fbe5ce37-0145-4c31-b84a-b36f8beac5f3" providerId="ADAL" clId="{40695BED-C83E-804C-B5D4-BA382369755C}" dt="2023-04-04T15:44:58.445" v="2492"/>
          <ac:inkMkLst>
            <pc:docMk/>
            <pc:sldMk cId="2873985189" sldId="284"/>
            <ac:inkMk id="148" creationId="{73FCCA03-BDBB-DAAD-DCB8-BF7111400A54}"/>
          </ac:inkMkLst>
        </pc:inkChg>
        <pc:inkChg chg="add del">
          <ac:chgData name="Venkatasubramanian, Mani V." userId="fbe5ce37-0145-4c31-b84a-b36f8beac5f3" providerId="ADAL" clId="{40695BED-C83E-804C-B5D4-BA382369755C}" dt="2023-04-04T15:44:58.445" v="2492"/>
          <ac:inkMkLst>
            <pc:docMk/>
            <pc:sldMk cId="2873985189" sldId="284"/>
            <ac:inkMk id="149" creationId="{BC532C16-496E-65B6-D3B3-539F6DBE9F81}"/>
          </ac:inkMkLst>
        </pc:inkChg>
        <pc:inkChg chg="add reco">
          <ac:chgData name="Venkatasubramanian, Mani V." userId="fbe5ce37-0145-4c31-b84a-b36f8beac5f3" providerId="ADAL" clId="{40695BED-C83E-804C-B5D4-BA382369755C}" dt="2023-04-04T15:44:58.445" v="2492"/>
          <ac:inkMkLst>
            <pc:docMk/>
            <pc:sldMk cId="2873985189" sldId="284"/>
            <ac:inkMk id="150" creationId="{FE0AD649-6EBF-7164-AC9E-06A2EE5E104C}"/>
          </ac:inkMkLst>
        </pc:inkChg>
        <pc:inkChg chg="add reco">
          <ac:chgData name="Venkatasubramanian, Mani V." userId="fbe5ce37-0145-4c31-b84a-b36f8beac5f3" providerId="ADAL" clId="{40695BED-C83E-804C-B5D4-BA382369755C}" dt="2023-04-04T15:44:58.445" v="2492"/>
          <ac:inkMkLst>
            <pc:docMk/>
            <pc:sldMk cId="2873985189" sldId="284"/>
            <ac:inkMk id="151" creationId="{D15EB5E7-8479-B0CE-5BBA-FFBA1C83D47D}"/>
          </ac:inkMkLst>
        </pc:inkChg>
        <pc:inkChg chg="add">
          <ac:chgData name="Venkatasubramanian, Mani V." userId="fbe5ce37-0145-4c31-b84a-b36f8beac5f3" providerId="ADAL" clId="{40695BED-C83E-804C-B5D4-BA382369755C}" dt="2023-04-04T15:45:00.384" v="2493"/>
          <ac:inkMkLst>
            <pc:docMk/>
            <pc:sldMk cId="2873985189" sldId="284"/>
            <ac:inkMk id="152" creationId="{605513A5-DE1F-CD84-72C4-CEC972D63C00}"/>
          </ac:inkMkLst>
        </pc:inkChg>
        <pc:inkChg chg="add del">
          <ac:chgData name="Venkatasubramanian, Mani V." userId="fbe5ce37-0145-4c31-b84a-b36f8beac5f3" providerId="ADAL" clId="{40695BED-C83E-804C-B5D4-BA382369755C}" dt="2023-04-04T15:45:06.462" v="2510"/>
          <ac:inkMkLst>
            <pc:docMk/>
            <pc:sldMk cId="2873985189" sldId="284"/>
            <ac:inkMk id="153" creationId="{46347C31-2DAE-248B-EC56-B516F5E44F97}"/>
          </ac:inkMkLst>
        </pc:inkChg>
        <pc:inkChg chg="add del">
          <ac:chgData name="Venkatasubramanian, Mani V." userId="fbe5ce37-0145-4c31-b84a-b36f8beac5f3" providerId="ADAL" clId="{40695BED-C83E-804C-B5D4-BA382369755C}" dt="2023-04-04T15:45:06.462" v="2510"/>
          <ac:inkMkLst>
            <pc:docMk/>
            <pc:sldMk cId="2873985189" sldId="284"/>
            <ac:inkMk id="154" creationId="{9E2D22CA-AD98-0A1A-8CCB-DFCDEB2F7158}"/>
          </ac:inkMkLst>
        </pc:inkChg>
        <pc:inkChg chg="add del">
          <ac:chgData name="Venkatasubramanian, Mani V." userId="fbe5ce37-0145-4c31-b84a-b36f8beac5f3" providerId="ADAL" clId="{40695BED-C83E-804C-B5D4-BA382369755C}" dt="2023-04-04T15:45:06.462" v="2510"/>
          <ac:inkMkLst>
            <pc:docMk/>
            <pc:sldMk cId="2873985189" sldId="284"/>
            <ac:inkMk id="155" creationId="{D1859F44-1E16-E16B-B1D1-8953D48F368F}"/>
          </ac:inkMkLst>
        </pc:inkChg>
        <pc:inkChg chg="add del">
          <ac:chgData name="Venkatasubramanian, Mani V." userId="fbe5ce37-0145-4c31-b84a-b36f8beac5f3" providerId="ADAL" clId="{40695BED-C83E-804C-B5D4-BA382369755C}" dt="2023-04-04T15:45:06.462" v="2510"/>
          <ac:inkMkLst>
            <pc:docMk/>
            <pc:sldMk cId="2873985189" sldId="284"/>
            <ac:inkMk id="156" creationId="{1F77C17D-4F63-39D0-0923-2EB6ED07D1C7}"/>
          </ac:inkMkLst>
        </pc:inkChg>
        <pc:inkChg chg="add del">
          <ac:chgData name="Venkatasubramanian, Mani V." userId="fbe5ce37-0145-4c31-b84a-b36f8beac5f3" providerId="ADAL" clId="{40695BED-C83E-804C-B5D4-BA382369755C}" dt="2023-04-04T15:45:06.462" v="2510"/>
          <ac:inkMkLst>
            <pc:docMk/>
            <pc:sldMk cId="2873985189" sldId="284"/>
            <ac:inkMk id="157" creationId="{AD0E4F81-D95F-EB66-F405-CC9665151F7A}"/>
          </ac:inkMkLst>
        </pc:inkChg>
        <pc:inkChg chg="add del">
          <ac:chgData name="Venkatasubramanian, Mani V." userId="fbe5ce37-0145-4c31-b84a-b36f8beac5f3" providerId="ADAL" clId="{40695BED-C83E-804C-B5D4-BA382369755C}" dt="2023-04-04T15:45:06.462" v="2510"/>
          <ac:inkMkLst>
            <pc:docMk/>
            <pc:sldMk cId="2873985189" sldId="284"/>
            <ac:inkMk id="158" creationId="{C98C10DB-8DBA-77E2-4590-2C44C1B4098C}"/>
          </ac:inkMkLst>
        </pc:inkChg>
        <pc:inkChg chg="add del">
          <ac:chgData name="Venkatasubramanian, Mani V." userId="fbe5ce37-0145-4c31-b84a-b36f8beac5f3" providerId="ADAL" clId="{40695BED-C83E-804C-B5D4-BA382369755C}" dt="2023-04-04T15:45:06.462" v="2510"/>
          <ac:inkMkLst>
            <pc:docMk/>
            <pc:sldMk cId="2873985189" sldId="284"/>
            <ac:inkMk id="159" creationId="{22196063-5381-F56D-A8AC-3A74A423CBA3}"/>
          </ac:inkMkLst>
        </pc:inkChg>
        <pc:inkChg chg="add del">
          <ac:chgData name="Venkatasubramanian, Mani V." userId="fbe5ce37-0145-4c31-b84a-b36f8beac5f3" providerId="ADAL" clId="{40695BED-C83E-804C-B5D4-BA382369755C}" dt="2023-04-04T15:45:06.462" v="2510"/>
          <ac:inkMkLst>
            <pc:docMk/>
            <pc:sldMk cId="2873985189" sldId="284"/>
            <ac:inkMk id="160" creationId="{5CD8C8DF-E15E-0B06-532B-C46CEFC83CD3}"/>
          </ac:inkMkLst>
        </pc:inkChg>
        <pc:inkChg chg="add del">
          <ac:chgData name="Venkatasubramanian, Mani V." userId="fbe5ce37-0145-4c31-b84a-b36f8beac5f3" providerId="ADAL" clId="{40695BED-C83E-804C-B5D4-BA382369755C}" dt="2023-04-04T15:45:06.462" v="2510"/>
          <ac:inkMkLst>
            <pc:docMk/>
            <pc:sldMk cId="2873985189" sldId="284"/>
            <ac:inkMk id="161" creationId="{A30C45C2-FAB5-823D-BD47-27047D8D2909}"/>
          </ac:inkMkLst>
        </pc:inkChg>
        <pc:inkChg chg="add del">
          <ac:chgData name="Venkatasubramanian, Mani V." userId="fbe5ce37-0145-4c31-b84a-b36f8beac5f3" providerId="ADAL" clId="{40695BED-C83E-804C-B5D4-BA382369755C}" dt="2023-04-04T15:45:06.462" v="2510"/>
          <ac:inkMkLst>
            <pc:docMk/>
            <pc:sldMk cId="2873985189" sldId="284"/>
            <ac:inkMk id="162" creationId="{499D8912-84D1-0CCE-D52B-88B07BD2D4DC}"/>
          </ac:inkMkLst>
        </pc:inkChg>
        <pc:inkChg chg="add del">
          <ac:chgData name="Venkatasubramanian, Mani V." userId="fbe5ce37-0145-4c31-b84a-b36f8beac5f3" providerId="ADAL" clId="{40695BED-C83E-804C-B5D4-BA382369755C}" dt="2023-04-04T15:45:06.462" v="2510"/>
          <ac:inkMkLst>
            <pc:docMk/>
            <pc:sldMk cId="2873985189" sldId="284"/>
            <ac:inkMk id="163" creationId="{83DEE8CE-FA9F-F85E-C8E0-6928AD84031C}"/>
          </ac:inkMkLst>
        </pc:inkChg>
        <pc:inkChg chg="add del">
          <ac:chgData name="Venkatasubramanian, Mani V." userId="fbe5ce37-0145-4c31-b84a-b36f8beac5f3" providerId="ADAL" clId="{40695BED-C83E-804C-B5D4-BA382369755C}" dt="2023-04-04T15:45:06.462" v="2510"/>
          <ac:inkMkLst>
            <pc:docMk/>
            <pc:sldMk cId="2873985189" sldId="284"/>
            <ac:inkMk id="164" creationId="{5BEAA9AA-1CA7-9BE4-4AD1-7E20662C752D}"/>
          </ac:inkMkLst>
        </pc:inkChg>
        <pc:inkChg chg="add del">
          <ac:chgData name="Venkatasubramanian, Mani V." userId="fbe5ce37-0145-4c31-b84a-b36f8beac5f3" providerId="ADAL" clId="{40695BED-C83E-804C-B5D4-BA382369755C}" dt="2023-04-04T15:45:06.462" v="2510"/>
          <ac:inkMkLst>
            <pc:docMk/>
            <pc:sldMk cId="2873985189" sldId="284"/>
            <ac:inkMk id="165" creationId="{4DFBA3ED-02B4-8554-C07F-B0D4D501C631}"/>
          </ac:inkMkLst>
        </pc:inkChg>
        <pc:inkChg chg="add del">
          <ac:chgData name="Venkatasubramanian, Mani V." userId="fbe5ce37-0145-4c31-b84a-b36f8beac5f3" providerId="ADAL" clId="{40695BED-C83E-804C-B5D4-BA382369755C}" dt="2023-04-04T15:45:06.462" v="2510"/>
          <ac:inkMkLst>
            <pc:docMk/>
            <pc:sldMk cId="2873985189" sldId="284"/>
            <ac:inkMk id="166" creationId="{C6706125-8C7F-CF37-6C8B-38F649062798}"/>
          </ac:inkMkLst>
        </pc:inkChg>
        <pc:inkChg chg="add del">
          <ac:chgData name="Venkatasubramanian, Mani V." userId="fbe5ce37-0145-4c31-b84a-b36f8beac5f3" providerId="ADAL" clId="{40695BED-C83E-804C-B5D4-BA382369755C}" dt="2023-04-04T15:45:06.462" v="2510"/>
          <ac:inkMkLst>
            <pc:docMk/>
            <pc:sldMk cId="2873985189" sldId="284"/>
            <ac:inkMk id="167" creationId="{7EA798E8-9831-78D0-4408-44300019B210}"/>
          </ac:inkMkLst>
        </pc:inkChg>
        <pc:inkChg chg="add del">
          <ac:chgData name="Venkatasubramanian, Mani V." userId="fbe5ce37-0145-4c31-b84a-b36f8beac5f3" providerId="ADAL" clId="{40695BED-C83E-804C-B5D4-BA382369755C}" dt="2023-04-04T15:45:06.462" v="2510"/>
          <ac:inkMkLst>
            <pc:docMk/>
            <pc:sldMk cId="2873985189" sldId="284"/>
            <ac:inkMk id="168" creationId="{28973CBA-49AB-B156-19D1-E2C23EA36468}"/>
          </ac:inkMkLst>
        </pc:inkChg>
        <pc:inkChg chg="add reco">
          <ac:chgData name="Venkatasubramanian, Mani V." userId="fbe5ce37-0145-4c31-b84a-b36f8beac5f3" providerId="ADAL" clId="{40695BED-C83E-804C-B5D4-BA382369755C}" dt="2023-04-04T15:45:06.462" v="2510"/>
          <ac:inkMkLst>
            <pc:docMk/>
            <pc:sldMk cId="2873985189" sldId="284"/>
            <ac:inkMk id="169" creationId="{8CBEDE1E-15C7-8081-EF28-CCD78053A840}"/>
          </ac:inkMkLst>
        </pc:inkChg>
        <pc:inkChg chg="add del">
          <ac:chgData name="Venkatasubramanian, Mani V." userId="fbe5ce37-0145-4c31-b84a-b36f8beac5f3" providerId="ADAL" clId="{40695BED-C83E-804C-B5D4-BA382369755C}" dt="2023-04-04T15:45:12.968" v="2528"/>
          <ac:inkMkLst>
            <pc:docMk/>
            <pc:sldMk cId="2873985189" sldId="284"/>
            <ac:inkMk id="170" creationId="{34AAFAF5-E59A-2264-52B7-F1030C4BB53D}"/>
          </ac:inkMkLst>
        </pc:inkChg>
        <pc:inkChg chg="add del">
          <ac:chgData name="Venkatasubramanian, Mani V." userId="fbe5ce37-0145-4c31-b84a-b36f8beac5f3" providerId="ADAL" clId="{40695BED-C83E-804C-B5D4-BA382369755C}" dt="2023-04-04T15:45:12.968" v="2528"/>
          <ac:inkMkLst>
            <pc:docMk/>
            <pc:sldMk cId="2873985189" sldId="284"/>
            <ac:inkMk id="171" creationId="{169AAED5-D05C-6521-16A7-CB6013906BA8}"/>
          </ac:inkMkLst>
        </pc:inkChg>
        <pc:inkChg chg="add del">
          <ac:chgData name="Venkatasubramanian, Mani V." userId="fbe5ce37-0145-4c31-b84a-b36f8beac5f3" providerId="ADAL" clId="{40695BED-C83E-804C-B5D4-BA382369755C}" dt="2023-04-04T15:45:12.968" v="2528"/>
          <ac:inkMkLst>
            <pc:docMk/>
            <pc:sldMk cId="2873985189" sldId="284"/>
            <ac:inkMk id="172" creationId="{763C1D62-1E76-F9B5-E911-C69353F8072C}"/>
          </ac:inkMkLst>
        </pc:inkChg>
        <pc:inkChg chg="add del">
          <ac:chgData name="Venkatasubramanian, Mani V." userId="fbe5ce37-0145-4c31-b84a-b36f8beac5f3" providerId="ADAL" clId="{40695BED-C83E-804C-B5D4-BA382369755C}" dt="2023-04-04T15:45:12.968" v="2528"/>
          <ac:inkMkLst>
            <pc:docMk/>
            <pc:sldMk cId="2873985189" sldId="284"/>
            <ac:inkMk id="173" creationId="{505FBC56-604D-8B1B-F269-9C3F6B54D8BD}"/>
          </ac:inkMkLst>
        </pc:inkChg>
        <pc:inkChg chg="add del">
          <ac:chgData name="Venkatasubramanian, Mani V." userId="fbe5ce37-0145-4c31-b84a-b36f8beac5f3" providerId="ADAL" clId="{40695BED-C83E-804C-B5D4-BA382369755C}" dt="2023-04-04T15:45:12.968" v="2528"/>
          <ac:inkMkLst>
            <pc:docMk/>
            <pc:sldMk cId="2873985189" sldId="284"/>
            <ac:inkMk id="174" creationId="{739C7407-A050-1D30-95C3-E4C0C2859C20}"/>
          </ac:inkMkLst>
        </pc:inkChg>
        <pc:inkChg chg="add del">
          <ac:chgData name="Venkatasubramanian, Mani V." userId="fbe5ce37-0145-4c31-b84a-b36f8beac5f3" providerId="ADAL" clId="{40695BED-C83E-804C-B5D4-BA382369755C}" dt="2023-04-04T15:45:12.968" v="2528"/>
          <ac:inkMkLst>
            <pc:docMk/>
            <pc:sldMk cId="2873985189" sldId="284"/>
            <ac:inkMk id="175" creationId="{2A76443D-F989-7C5B-C44D-E0FA4FAE4D94}"/>
          </ac:inkMkLst>
        </pc:inkChg>
        <pc:inkChg chg="add del">
          <ac:chgData name="Venkatasubramanian, Mani V." userId="fbe5ce37-0145-4c31-b84a-b36f8beac5f3" providerId="ADAL" clId="{40695BED-C83E-804C-B5D4-BA382369755C}" dt="2023-04-04T15:45:12.968" v="2528"/>
          <ac:inkMkLst>
            <pc:docMk/>
            <pc:sldMk cId="2873985189" sldId="284"/>
            <ac:inkMk id="176" creationId="{F60A0FC0-F19E-3D18-965C-6358099CB79B}"/>
          </ac:inkMkLst>
        </pc:inkChg>
        <pc:inkChg chg="add del">
          <ac:chgData name="Venkatasubramanian, Mani V." userId="fbe5ce37-0145-4c31-b84a-b36f8beac5f3" providerId="ADAL" clId="{40695BED-C83E-804C-B5D4-BA382369755C}" dt="2023-04-04T15:45:12.968" v="2528"/>
          <ac:inkMkLst>
            <pc:docMk/>
            <pc:sldMk cId="2873985189" sldId="284"/>
            <ac:inkMk id="177" creationId="{B97C041D-BA0D-DB6B-64DD-16C69A00E404}"/>
          </ac:inkMkLst>
        </pc:inkChg>
        <pc:inkChg chg="add del">
          <ac:chgData name="Venkatasubramanian, Mani V." userId="fbe5ce37-0145-4c31-b84a-b36f8beac5f3" providerId="ADAL" clId="{40695BED-C83E-804C-B5D4-BA382369755C}" dt="2023-04-04T15:45:12.968" v="2528"/>
          <ac:inkMkLst>
            <pc:docMk/>
            <pc:sldMk cId="2873985189" sldId="284"/>
            <ac:inkMk id="178" creationId="{F6EC9FD3-B52E-6827-6FFB-D891CCA9171E}"/>
          </ac:inkMkLst>
        </pc:inkChg>
        <pc:inkChg chg="add del">
          <ac:chgData name="Venkatasubramanian, Mani V." userId="fbe5ce37-0145-4c31-b84a-b36f8beac5f3" providerId="ADAL" clId="{40695BED-C83E-804C-B5D4-BA382369755C}" dt="2023-04-04T15:45:12.968" v="2528"/>
          <ac:inkMkLst>
            <pc:docMk/>
            <pc:sldMk cId="2873985189" sldId="284"/>
            <ac:inkMk id="179" creationId="{9CC125DD-AB47-6E97-0457-C4AC2145B8B1}"/>
          </ac:inkMkLst>
        </pc:inkChg>
        <pc:inkChg chg="add del">
          <ac:chgData name="Venkatasubramanian, Mani V." userId="fbe5ce37-0145-4c31-b84a-b36f8beac5f3" providerId="ADAL" clId="{40695BED-C83E-804C-B5D4-BA382369755C}" dt="2023-04-04T15:45:12.968" v="2528"/>
          <ac:inkMkLst>
            <pc:docMk/>
            <pc:sldMk cId="2873985189" sldId="284"/>
            <ac:inkMk id="180" creationId="{880F2BC2-4774-533C-9B96-5F1E8AB9B886}"/>
          </ac:inkMkLst>
        </pc:inkChg>
        <pc:inkChg chg="add del">
          <ac:chgData name="Venkatasubramanian, Mani V." userId="fbe5ce37-0145-4c31-b84a-b36f8beac5f3" providerId="ADAL" clId="{40695BED-C83E-804C-B5D4-BA382369755C}" dt="2023-04-04T15:45:12.968" v="2528"/>
          <ac:inkMkLst>
            <pc:docMk/>
            <pc:sldMk cId="2873985189" sldId="284"/>
            <ac:inkMk id="181" creationId="{9BE21EA9-914C-65A5-6922-5218EFAFC632}"/>
          </ac:inkMkLst>
        </pc:inkChg>
        <pc:inkChg chg="add del">
          <ac:chgData name="Venkatasubramanian, Mani V." userId="fbe5ce37-0145-4c31-b84a-b36f8beac5f3" providerId="ADAL" clId="{40695BED-C83E-804C-B5D4-BA382369755C}" dt="2023-04-04T15:45:12.968" v="2528"/>
          <ac:inkMkLst>
            <pc:docMk/>
            <pc:sldMk cId="2873985189" sldId="284"/>
            <ac:inkMk id="182" creationId="{E68E084E-CB0D-6221-E303-44AA45F79525}"/>
          </ac:inkMkLst>
        </pc:inkChg>
        <pc:inkChg chg="add del">
          <ac:chgData name="Venkatasubramanian, Mani V." userId="fbe5ce37-0145-4c31-b84a-b36f8beac5f3" providerId="ADAL" clId="{40695BED-C83E-804C-B5D4-BA382369755C}" dt="2023-04-04T15:45:12.968" v="2528"/>
          <ac:inkMkLst>
            <pc:docMk/>
            <pc:sldMk cId="2873985189" sldId="284"/>
            <ac:inkMk id="183" creationId="{E6D3D115-6A44-6035-02BF-98D9322EC7FC}"/>
          </ac:inkMkLst>
        </pc:inkChg>
        <pc:inkChg chg="add del">
          <ac:chgData name="Venkatasubramanian, Mani V." userId="fbe5ce37-0145-4c31-b84a-b36f8beac5f3" providerId="ADAL" clId="{40695BED-C83E-804C-B5D4-BA382369755C}" dt="2023-04-04T15:45:12.968" v="2528"/>
          <ac:inkMkLst>
            <pc:docMk/>
            <pc:sldMk cId="2873985189" sldId="284"/>
            <ac:inkMk id="184" creationId="{421A6FDE-3AB7-B41F-B8AD-7B3078BFBD98}"/>
          </ac:inkMkLst>
        </pc:inkChg>
        <pc:inkChg chg="add del">
          <ac:chgData name="Venkatasubramanian, Mani V." userId="fbe5ce37-0145-4c31-b84a-b36f8beac5f3" providerId="ADAL" clId="{40695BED-C83E-804C-B5D4-BA382369755C}" dt="2023-04-04T15:45:12.968" v="2528"/>
          <ac:inkMkLst>
            <pc:docMk/>
            <pc:sldMk cId="2873985189" sldId="284"/>
            <ac:inkMk id="185" creationId="{5A4BBCB7-B970-50C8-3088-F4719E6A82BB}"/>
          </ac:inkMkLst>
        </pc:inkChg>
        <pc:inkChg chg="add del">
          <ac:chgData name="Venkatasubramanian, Mani V." userId="fbe5ce37-0145-4c31-b84a-b36f8beac5f3" providerId="ADAL" clId="{40695BED-C83E-804C-B5D4-BA382369755C}" dt="2023-04-04T15:45:12.968" v="2528"/>
          <ac:inkMkLst>
            <pc:docMk/>
            <pc:sldMk cId="2873985189" sldId="284"/>
            <ac:inkMk id="186" creationId="{9DE9AA3E-362E-0BAA-EF6A-4BC54E587A44}"/>
          </ac:inkMkLst>
        </pc:inkChg>
        <pc:inkChg chg="add reco">
          <ac:chgData name="Venkatasubramanian, Mani V." userId="fbe5ce37-0145-4c31-b84a-b36f8beac5f3" providerId="ADAL" clId="{40695BED-C83E-804C-B5D4-BA382369755C}" dt="2023-04-04T15:45:12.968" v="2528"/>
          <ac:inkMkLst>
            <pc:docMk/>
            <pc:sldMk cId="2873985189" sldId="284"/>
            <ac:inkMk id="187" creationId="{669485B5-6117-6C3E-A9A2-8C3D60365A55}"/>
          </ac:inkMkLst>
        </pc:inkChg>
        <pc:inkChg chg="add del">
          <ac:chgData name="Venkatasubramanian, Mani V." userId="fbe5ce37-0145-4c31-b84a-b36f8beac5f3" providerId="ADAL" clId="{40695BED-C83E-804C-B5D4-BA382369755C}" dt="2023-04-04T15:45:18.594" v="2545"/>
          <ac:inkMkLst>
            <pc:docMk/>
            <pc:sldMk cId="2873985189" sldId="284"/>
            <ac:inkMk id="188" creationId="{A1A7C0CC-D701-30B8-6BE0-16F827AD1793}"/>
          </ac:inkMkLst>
        </pc:inkChg>
        <pc:inkChg chg="add del">
          <ac:chgData name="Venkatasubramanian, Mani V." userId="fbe5ce37-0145-4c31-b84a-b36f8beac5f3" providerId="ADAL" clId="{40695BED-C83E-804C-B5D4-BA382369755C}" dt="2023-04-04T15:45:18.594" v="2545"/>
          <ac:inkMkLst>
            <pc:docMk/>
            <pc:sldMk cId="2873985189" sldId="284"/>
            <ac:inkMk id="189" creationId="{CC201BB5-A91E-0E4A-DD34-C1FB066C1AF5}"/>
          </ac:inkMkLst>
        </pc:inkChg>
        <pc:inkChg chg="add del">
          <ac:chgData name="Venkatasubramanian, Mani V." userId="fbe5ce37-0145-4c31-b84a-b36f8beac5f3" providerId="ADAL" clId="{40695BED-C83E-804C-B5D4-BA382369755C}" dt="2023-04-04T15:45:18.594" v="2545"/>
          <ac:inkMkLst>
            <pc:docMk/>
            <pc:sldMk cId="2873985189" sldId="284"/>
            <ac:inkMk id="190" creationId="{CB74F1C0-EAF4-2EFA-0AD4-6110CCD646AB}"/>
          </ac:inkMkLst>
        </pc:inkChg>
        <pc:inkChg chg="add del">
          <ac:chgData name="Venkatasubramanian, Mani V." userId="fbe5ce37-0145-4c31-b84a-b36f8beac5f3" providerId="ADAL" clId="{40695BED-C83E-804C-B5D4-BA382369755C}" dt="2023-04-04T15:45:18.594" v="2545"/>
          <ac:inkMkLst>
            <pc:docMk/>
            <pc:sldMk cId="2873985189" sldId="284"/>
            <ac:inkMk id="191" creationId="{48A65BCE-4F89-7A8E-57BA-7139A3FC4066}"/>
          </ac:inkMkLst>
        </pc:inkChg>
        <pc:inkChg chg="add del">
          <ac:chgData name="Venkatasubramanian, Mani V." userId="fbe5ce37-0145-4c31-b84a-b36f8beac5f3" providerId="ADAL" clId="{40695BED-C83E-804C-B5D4-BA382369755C}" dt="2023-04-04T15:45:18.594" v="2545"/>
          <ac:inkMkLst>
            <pc:docMk/>
            <pc:sldMk cId="2873985189" sldId="284"/>
            <ac:inkMk id="192" creationId="{DE269ED4-9476-6BF1-E69C-A79794C56D92}"/>
          </ac:inkMkLst>
        </pc:inkChg>
        <pc:inkChg chg="add del">
          <ac:chgData name="Venkatasubramanian, Mani V." userId="fbe5ce37-0145-4c31-b84a-b36f8beac5f3" providerId="ADAL" clId="{40695BED-C83E-804C-B5D4-BA382369755C}" dt="2023-04-04T15:45:18.594" v="2545"/>
          <ac:inkMkLst>
            <pc:docMk/>
            <pc:sldMk cId="2873985189" sldId="284"/>
            <ac:inkMk id="193" creationId="{5F9E6E7F-D2EA-77D4-C712-20004C6097FD}"/>
          </ac:inkMkLst>
        </pc:inkChg>
        <pc:inkChg chg="add del">
          <ac:chgData name="Venkatasubramanian, Mani V." userId="fbe5ce37-0145-4c31-b84a-b36f8beac5f3" providerId="ADAL" clId="{40695BED-C83E-804C-B5D4-BA382369755C}" dt="2023-04-04T15:45:18.594" v="2545"/>
          <ac:inkMkLst>
            <pc:docMk/>
            <pc:sldMk cId="2873985189" sldId="284"/>
            <ac:inkMk id="194" creationId="{0D793D97-3055-C414-354D-0DF646B2A22A}"/>
          </ac:inkMkLst>
        </pc:inkChg>
        <pc:inkChg chg="add del">
          <ac:chgData name="Venkatasubramanian, Mani V." userId="fbe5ce37-0145-4c31-b84a-b36f8beac5f3" providerId="ADAL" clId="{40695BED-C83E-804C-B5D4-BA382369755C}" dt="2023-04-04T15:45:18.594" v="2545"/>
          <ac:inkMkLst>
            <pc:docMk/>
            <pc:sldMk cId="2873985189" sldId="284"/>
            <ac:inkMk id="195" creationId="{41EFA196-1AD2-D0E5-48A1-4879E4DF08EC}"/>
          </ac:inkMkLst>
        </pc:inkChg>
        <pc:inkChg chg="add del">
          <ac:chgData name="Venkatasubramanian, Mani V." userId="fbe5ce37-0145-4c31-b84a-b36f8beac5f3" providerId="ADAL" clId="{40695BED-C83E-804C-B5D4-BA382369755C}" dt="2023-04-04T15:45:18.594" v="2545"/>
          <ac:inkMkLst>
            <pc:docMk/>
            <pc:sldMk cId="2873985189" sldId="284"/>
            <ac:inkMk id="196" creationId="{2748D0BF-E62C-F98B-DC04-B278BBE4E727}"/>
          </ac:inkMkLst>
        </pc:inkChg>
        <pc:inkChg chg="add del">
          <ac:chgData name="Venkatasubramanian, Mani V." userId="fbe5ce37-0145-4c31-b84a-b36f8beac5f3" providerId="ADAL" clId="{40695BED-C83E-804C-B5D4-BA382369755C}" dt="2023-04-04T15:45:18.594" v="2545"/>
          <ac:inkMkLst>
            <pc:docMk/>
            <pc:sldMk cId="2873985189" sldId="284"/>
            <ac:inkMk id="197" creationId="{C09A6D1D-10C7-9C77-8B7F-90291B281D8D}"/>
          </ac:inkMkLst>
        </pc:inkChg>
        <pc:inkChg chg="add del">
          <ac:chgData name="Venkatasubramanian, Mani V." userId="fbe5ce37-0145-4c31-b84a-b36f8beac5f3" providerId="ADAL" clId="{40695BED-C83E-804C-B5D4-BA382369755C}" dt="2023-04-04T15:45:18.594" v="2545"/>
          <ac:inkMkLst>
            <pc:docMk/>
            <pc:sldMk cId="2873985189" sldId="284"/>
            <ac:inkMk id="198" creationId="{5424F7F2-41DC-6C90-B7DA-0C09AD7942F4}"/>
          </ac:inkMkLst>
        </pc:inkChg>
        <pc:inkChg chg="add del">
          <ac:chgData name="Venkatasubramanian, Mani V." userId="fbe5ce37-0145-4c31-b84a-b36f8beac5f3" providerId="ADAL" clId="{40695BED-C83E-804C-B5D4-BA382369755C}" dt="2023-04-04T15:45:18.594" v="2545"/>
          <ac:inkMkLst>
            <pc:docMk/>
            <pc:sldMk cId="2873985189" sldId="284"/>
            <ac:inkMk id="199" creationId="{DD2BA0D2-6506-7BA7-C8A9-38FD435756C4}"/>
          </ac:inkMkLst>
        </pc:inkChg>
        <pc:inkChg chg="add del">
          <ac:chgData name="Venkatasubramanian, Mani V." userId="fbe5ce37-0145-4c31-b84a-b36f8beac5f3" providerId="ADAL" clId="{40695BED-C83E-804C-B5D4-BA382369755C}" dt="2023-04-04T15:45:18.594" v="2545"/>
          <ac:inkMkLst>
            <pc:docMk/>
            <pc:sldMk cId="2873985189" sldId="284"/>
            <ac:inkMk id="200" creationId="{BFE07CD4-B4DC-A3FA-22BF-280DF83B0384}"/>
          </ac:inkMkLst>
        </pc:inkChg>
        <pc:inkChg chg="add del">
          <ac:chgData name="Venkatasubramanian, Mani V." userId="fbe5ce37-0145-4c31-b84a-b36f8beac5f3" providerId="ADAL" clId="{40695BED-C83E-804C-B5D4-BA382369755C}" dt="2023-04-04T15:45:18.594" v="2545"/>
          <ac:inkMkLst>
            <pc:docMk/>
            <pc:sldMk cId="2873985189" sldId="284"/>
            <ac:inkMk id="201" creationId="{50849C78-C727-A711-67D7-40688F7FAFF6}"/>
          </ac:inkMkLst>
        </pc:inkChg>
        <pc:inkChg chg="add del">
          <ac:chgData name="Venkatasubramanian, Mani V." userId="fbe5ce37-0145-4c31-b84a-b36f8beac5f3" providerId="ADAL" clId="{40695BED-C83E-804C-B5D4-BA382369755C}" dt="2023-04-04T15:45:18.594" v="2545"/>
          <ac:inkMkLst>
            <pc:docMk/>
            <pc:sldMk cId="2873985189" sldId="284"/>
            <ac:inkMk id="202" creationId="{7D7B0D74-E17A-B544-5EAA-5B67DA8968E5}"/>
          </ac:inkMkLst>
        </pc:inkChg>
        <pc:inkChg chg="add del">
          <ac:chgData name="Venkatasubramanian, Mani V." userId="fbe5ce37-0145-4c31-b84a-b36f8beac5f3" providerId="ADAL" clId="{40695BED-C83E-804C-B5D4-BA382369755C}" dt="2023-04-04T15:45:18.594" v="2545"/>
          <ac:inkMkLst>
            <pc:docMk/>
            <pc:sldMk cId="2873985189" sldId="284"/>
            <ac:inkMk id="203" creationId="{F298AF0C-A113-3EF2-04DE-59F095991AC1}"/>
          </ac:inkMkLst>
        </pc:inkChg>
        <pc:inkChg chg="add reco">
          <ac:chgData name="Venkatasubramanian, Mani V." userId="fbe5ce37-0145-4c31-b84a-b36f8beac5f3" providerId="ADAL" clId="{40695BED-C83E-804C-B5D4-BA382369755C}" dt="2023-04-04T15:45:18.594" v="2545"/>
          <ac:inkMkLst>
            <pc:docMk/>
            <pc:sldMk cId="2873985189" sldId="284"/>
            <ac:inkMk id="204" creationId="{C2C71AA7-7108-4F8E-823D-446C0FE416DD}"/>
          </ac:inkMkLst>
        </pc:inkChg>
        <pc:inkChg chg="add del">
          <ac:chgData name="Venkatasubramanian, Mani V." userId="fbe5ce37-0145-4c31-b84a-b36f8beac5f3" providerId="ADAL" clId="{40695BED-C83E-804C-B5D4-BA382369755C}" dt="2023-04-04T15:45:32.092" v="2549"/>
          <ac:inkMkLst>
            <pc:docMk/>
            <pc:sldMk cId="2873985189" sldId="284"/>
            <ac:inkMk id="205" creationId="{982C38E3-6C9A-3B23-15EF-3C6B2193105E}"/>
          </ac:inkMkLst>
        </pc:inkChg>
        <pc:inkChg chg="add del">
          <ac:chgData name="Venkatasubramanian, Mani V." userId="fbe5ce37-0145-4c31-b84a-b36f8beac5f3" providerId="ADAL" clId="{40695BED-C83E-804C-B5D4-BA382369755C}" dt="2023-04-04T15:45:32.092" v="2549"/>
          <ac:inkMkLst>
            <pc:docMk/>
            <pc:sldMk cId="2873985189" sldId="284"/>
            <ac:inkMk id="206" creationId="{6021D443-DE7B-B06C-A222-23D7D2AFCDB8}"/>
          </ac:inkMkLst>
        </pc:inkChg>
        <pc:inkChg chg="add del">
          <ac:chgData name="Venkatasubramanian, Mani V." userId="fbe5ce37-0145-4c31-b84a-b36f8beac5f3" providerId="ADAL" clId="{40695BED-C83E-804C-B5D4-BA382369755C}" dt="2023-04-04T15:45:32.092" v="2549"/>
          <ac:inkMkLst>
            <pc:docMk/>
            <pc:sldMk cId="2873985189" sldId="284"/>
            <ac:inkMk id="207" creationId="{75FC5C67-EBE0-05DF-F10D-DC9B75E671A4}"/>
          </ac:inkMkLst>
        </pc:inkChg>
        <pc:inkChg chg="add reco">
          <ac:chgData name="Venkatasubramanian, Mani V." userId="fbe5ce37-0145-4c31-b84a-b36f8beac5f3" providerId="ADAL" clId="{40695BED-C83E-804C-B5D4-BA382369755C}" dt="2023-04-04T15:45:32.092" v="2549"/>
          <ac:inkMkLst>
            <pc:docMk/>
            <pc:sldMk cId="2873985189" sldId="284"/>
            <ac:inkMk id="208" creationId="{D51F6EB8-36A5-9E1A-741D-E42D590235CB}"/>
          </ac:inkMkLst>
        </pc:inkChg>
        <pc:inkChg chg="add del">
          <ac:chgData name="Venkatasubramanian, Mani V." userId="fbe5ce37-0145-4c31-b84a-b36f8beac5f3" providerId="ADAL" clId="{40695BED-C83E-804C-B5D4-BA382369755C}" dt="2023-04-04T15:45:40.441" v="2566"/>
          <ac:inkMkLst>
            <pc:docMk/>
            <pc:sldMk cId="2873985189" sldId="284"/>
            <ac:inkMk id="209" creationId="{7C614362-BF5E-5650-9C1F-A61936A2E5AF}"/>
          </ac:inkMkLst>
        </pc:inkChg>
        <pc:inkChg chg="add del">
          <ac:chgData name="Venkatasubramanian, Mani V." userId="fbe5ce37-0145-4c31-b84a-b36f8beac5f3" providerId="ADAL" clId="{40695BED-C83E-804C-B5D4-BA382369755C}" dt="2023-04-04T15:45:40.441" v="2566"/>
          <ac:inkMkLst>
            <pc:docMk/>
            <pc:sldMk cId="2873985189" sldId="284"/>
            <ac:inkMk id="210" creationId="{F44C9EF0-FA3E-52C6-06EE-2BD0757B7273}"/>
          </ac:inkMkLst>
        </pc:inkChg>
        <pc:inkChg chg="add del">
          <ac:chgData name="Venkatasubramanian, Mani V." userId="fbe5ce37-0145-4c31-b84a-b36f8beac5f3" providerId="ADAL" clId="{40695BED-C83E-804C-B5D4-BA382369755C}" dt="2023-04-04T15:45:40.441" v="2566"/>
          <ac:inkMkLst>
            <pc:docMk/>
            <pc:sldMk cId="2873985189" sldId="284"/>
            <ac:inkMk id="211" creationId="{96C7E9E4-2885-CAFB-AD8A-FEE013058BA1}"/>
          </ac:inkMkLst>
        </pc:inkChg>
        <pc:inkChg chg="add del">
          <ac:chgData name="Venkatasubramanian, Mani V." userId="fbe5ce37-0145-4c31-b84a-b36f8beac5f3" providerId="ADAL" clId="{40695BED-C83E-804C-B5D4-BA382369755C}" dt="2023-04-04T15:45:40.441" v="2566"/>
          <ac:inkMkLst>
            <pc:docMk/>
            <pc:sldMk cId="2873985189" sldId="284"/>
            <ac:inkMk id="212" creationId="{7D321D99-FB81-16EF-69AE-8918A86C9316}"/>
          </ac:inkMkLst>
        </pc:inkChg>
        <pc:inkChg chg="add del">
          <ac:chgData name="Venkatasubramanian, Mani V." userId="fbe5ce37-0145-4c31-b84a-b36f8beac5f3" providerId="ADAL" clId="{40695BED-C83E-804C-B5D4-BA382369755C}" dt="2023-04-04T15:45:40.441" v="2566"/>
          <ac:inkMkLst>
            <pc:docMk/>
            <pc:sldMk cId="2873985189" sldId="284"/>
            <ac:inkMk id="213" creationId="{F7F436AE-DBBE-1CD6-DA12-F96F5220C5CB}"/>
          </ac:inkMkLst>
        </pc:inkChg>
        <pc:inkChg chg="add del">
          <ac:chgData name="Venkatasubramanian, Mani V." userId="fbe5ce37-0145-4c31-b84a-b36f8beac5f3" providerId="ADAL" clId="{40695BED-C83E-804C-B5D4-BA382369755C}" dt="2023-04-04T15:45:40.441" v="2566"/>
          <ac:inkMkLst>
            <pc:docMk/>
            <pc:sldMk cId="2873985189" sldId="284"/>
            <ac:inkMk id="214" creationId="{828E70FD-4C0E-4D35-1DCD-2B781528F2C8}"/>
          </ac:inkMkLst>
        </pc:inkChg>
        <pc:inkChg chg="add del">
          <ac:chgData name="Venkatasubramanian, Mani V." userId="fbe5ce37-0145-4c31-b84a-b36f8beac5f3" providerId="ADAL" clId="{40695BED-C83E-804C-B5D4-BA382369755C}" dt="2023-04-04T15:45:40.441" v="2566"/>
          <ac:inkMkLst>
            <pc:docMk/>
            <pc:sldMk cId="2873985189" sldId="284"/>
            <ac:inkMk id="215" creationId="{63D1B001-3AB7-BD86-0ABE-FC26D9C18459}"/>
          </ac:inkMkLst>
        </pc:inkChg>
        <pc:inkChg chg="add del">
          <ac:chgData name="Venkatasubramanian, Mani V." userId="fbe5ce37-0145-4c31-b84a-b36f8beac5f3" providerId="ADAL" clId="{40695BED-C83E-804C-B5D4-BA382369755C}" dt="2023-04-04T15:45:40.441" v="2566"/>
          <ac:inkMkLst>
            <pc:docMk/>
            <pc:sldMk cId="2873985189" sldId="284"/>
            <ac:inkMk id="216" creationId="{3D026D86-5E58-3BFB-6078-22CF00FBEDBD}"/>
          </ac:inkMkLst>
        </pc:inkChg>
        <pc:inkChg chg="add del">
          <ac:chgData name="Venkatasubramanian, Mani V." userId="fbe5ce37-0145-4c31-b84a-b36f8beac5f3" providerId="ADAL" clId="{40695BED-C83E-804C-B5D4-BA382369755C}" dt="2023-04-04T15:45:40.441" v="2566"/>
          <ac:inkMkLst>
            <pc:docMk/>
            <pc:sldMk cId="2873985189" sldId="284"/>
            <ac:inkMk id="217" creationId="{F5533EEA-37EB-A688-239E-F9AD7A0D379D}"/>
          </ac:inkMkLst>
        </pc:inkChg>
        <pc:inkChg chg="add del">
          <ac:chgData name="Venkatasubramanian, Mani V." userId="fbe5ce37-0145-4c31-b84a-b36f8beac5f3" providerId="ADAL" clId="{40695BED-C83E-804C-B5D4-BA382369755C}" dt="2023-04-04T15:45:40.441" v="2566"/>
          <ac:inkMkLst>
            <pc:docMk/>
            <pc:sldMk cId="2873985189" sldId="284"/>
            <ac:inkMk id="218" creationId="{B5B45145-B073-5498-DA31-8A1DADE949CB}"/>
          </ac:inkMkLst>
        </pc:inkChg>
        <pc:inkChg chg="add del">
          <ac:chgData name="Venkatasubramanian, Mani V." userId="fbe5ce37-0145-4c31-b84a-b36f8beac5f3" providerId="ADAL" clId="{40695BED-C83E-804C-B5D4-BA382369755C}" dt="2023-04-04T15:45:40.441" v="2566"/>
          <ac:inkMkLst>
            <pc:docMk/>
            <pc:sldMk cId="2873985189" sldId="284"/>
            <ac:inkMk id="219" creationId="{B396F5C0-233C-3887-5FAD-C2763C4761C2}"/>
          </ac:inkMkLst>
        </pc:inkChg>
        <pc:inkChg chg="add del">
          <ac:chgData name="Venkatasubramanian, Mani V." userId="fbe5ce37-0145-4c31-b84a-b36f8beac5f3" providerId="ADAL" clId="{40695BED-C83E-804C-B5D4-BA382369755C}" dt="2023-04-04T15:45:40.441" v="2566"/>
          <ac:inkMkLst>
            <pc:docMk/>
            <pc:sldMk cId="2873985189" sldId="284"/>
            <ac:inkMk id="220" creationId="{6A1DD642-4296-0986-6753-8678B71B272D}"/>
          </ac:inkMkLst>
        </pc:inkChg>
        <pc:inkChg chg="add del">
          <ac:chgData name="Venkatasubramanian, Mani V." userId="fbe5ce37-0145-4c31-b84a-b36f8beac5f3" providerId="ADAL" clId="{40695BED-C83E-804C-B5D4-BA382369755C}" dt="2023-04-04T15:45:40.441" v="2566"/>
          <ac:inkMkLst>
            <pc:docMk/>
            <pc:sldMk cId="2873985189" sldId="284"/>
            <ac:inkMk id="221" creationId="{A92884D9-2AFF-51C1-E34E-330231CFC830}"/>
          </ac:inkMkLst>
        </pc:inkChg>
        <pc:inkChg chg="add del">
          <ac:chgData name="Venkatasubramanian, Mani V." userId="fbe5ce37-0145-4c31-b84a-b36f8beac5f3" providerId="ADAL" clId="{40695BED-C83E-804C-B5D4-BA382369755C}" dt="2023-04-04T15:45:40.441" v="2566"/>
          <ac:inkMkLst>
            <pc:docMk/>
            <pc:sldMk cId="2873985189" sldId="284"/>
            <ac:inkMk id="222" creationId="{6003E7AC-EBF7-0F3E-37C0-74D81CFDD397}"/>
          </ac:inkMkLst>
        </pc:inkChg>
        <pc:inkChg chg="add del">
          <ac:chgData name="Venkatasubramanian, Mani V." userId="fbe5ce37-0145-4c31-b84a-b36f8beac5f3" providerId="ADAL" clId="{40695BED-C83E-804C-B5D4-BA382369755C}" dt="2023-04-04T15:45:40.441" v="2566"/>
          <ac:inkMkLst>
            <pc:docMk/>
            <pc:sldMk cId="2873985189" sldId="284"/>
            <ac:inkMk id="223" creationId="{8C563333-E228-2A0A-7146-D983F5A83ED0}"/>
          </ac:inkMkLst>
        </pc:inkChg>
        <pc:inkChg chg="add del">
          <ac:chgData name="Venkatasubramanian, Mani V." userId="fbe5ce37-0145-4c31-b84a-b36f8beac5f3" providerId="ADAL" clId="{40695BED-C83E-804C-B5D4-BA382369755C}" dt="2023-04-04T15:45:40.441" v="2566"/>
          <ac:inkMkLst>
            <pc:docMk/>
            <pc:sldMk cId="2873985189" sldId="284"/>
            <ac:inkMk id="224" creationId="{25CB3B31-A68A-2EA0-48CA-13A15FD9EB01}"/>
          </ac:inkMkLst>
        </pc:inkChg>
        <pc:inkChg chg="add reco">
          <ac:chgData name="Venkatasubramanian, Mani V." userId="fbe5ce37-0145-4c31-b84a-b36f8beac5f3" providerId="ADAL" clId="{40695BED-C83E-804C-B5D4-BA382369755C}" dt="2023-04-04T15:45:40.441" v="2566"/>
          <ac:inkMkLst>
            <pc:docMk/>
            <pc:sldMk cId="2873985189" sldId="284"/>
            <ac:inkMk id="225" creationId="{25869AB1-880D-9786-5939-BF11F3B836C9}"/>
          </ac:inkMkLst>
        </pc:inkChg>
        <pc:inkChg chg="add">
          <ac:chgData name="Venkatasubramanian, Mani V." userId="fbe5ce37-0145-4c31-b84a-b36f8beac5f3" providerId="ADAL" clId="{40695BED-C83E-804C-B5D4-BA382369755C}" dt="2023-04-04T15:45:42.808" v="2567"/>
          <ac:inkMkLst>
            <pc:docMk/>
            <pc:sldMk cId="2873985189" sldId="284"/>
            <ac:inkMk id="226" creationId="{627CB2ED-02A7-B99F-87A4-2F24F4E1500C}"/>
          </ac:inkMkLst>
        </pc:inkChg>
        <pc:inkChg chg="add">
          <ac:chgData name="Venkatasubramanian, Mani V." userId="fbe5ce37-0145-4c31-b84a-b36f8beac5f3" providerId="ADAL" clId="{40695BED-C83E-804C-B5D4-BA382369755C}" dt="2023-04-04T15:45:56.027" v="2568"/>
          <ac:inkMkLst>
            <pc:docMk/>
            <pc:sldMk cId="2873985189" sldId="284"/>
            <ac:inkMk id="227" creationId="{EA15AF4F-94F2-ED24-C760-CD8F86E6FA51}"/>
          </ac:inkMkLst>
        </pc:inkChg>
        <pc:inkChg chg="add del">
          <ac:chgData name="Venkatasubramanian, Mani V." userId="fbe5ce37-0145-4c31-b84a-b36f8beac5f3" providerId="ADAL" clId="{40695BED-C83E-804C-B5D4-BA382369755C}" dt="2023-04-04T15:46:10.564" v="2576"/>
          <ac:inkMkLst>
            <pc:docMk/>
            <pc:sldMk cId="2873985189" sldId="284"/>
            <ac:inkMk id="228" creationId="{596D11BD-77B2-4CE4-B42C-FBCEF4127F4E}"/>
          </ac:inkMkLst>
        </pc:inkChg>
        <pc:inkChg chg="add del">
          <ac:chgData name="Venkatasubramanian, Mani V." userId="fbe5ce37-0145-4c31-b84a-b36f8beac5f3" providerId="ADAL" clId="{40695BED-C83E-804C-B5D4-BA382369755C}" dt="2023-04-04T15:46:10.564" v="2576"/>
          <ac:inkMkLst>
            <pc:docMk/>
            <pc:sldMk cId="2873985189" sldId="284"/>
            <ac:inkMk id="229" creationId="{421EBE6A-AC9F-574B-3B2C-400BD9D5F281}"/>
          </ac:inkMkLst>
        </pc:inkChg>
        <pc:inkChg chg="add del">
          <ac:chgData name="Venkatasubramanian, Mani V." userId="fbe5ce37-0145-4c31-b84a-b36f8beac5f3" providerId="ADAL" clId="{40695BED-C83E-804C-B5D4-BA382369755C}" dt="2023-04-04T15:46:10.564" v="2576"/>
          <ac:inkMkLst>
            <pc:docMk/>
            <pc:sldMk cId="2873985189" sldId="284"/>
            <ac:inkMk id="230" creationId="{F4FD2573-5437-2520-10CE-56619D71EADE}"/>
          </ac:inkMkLst>
        </pc:inkChg>
        <pc:inkChg chg="add del">
          <ac:chgData name="Venkatasubramanian, Mani V." userId="fbe5ce37-0145-4c31-b84a-b36f8beac5f3" providerId="ADAL" clId="{40695BED-C83E-804C-B5D4-BA382369755C}" dt="2023-04-04T15:46:10.564" v="2576"/>
          <ac:inkMkLst>
            <pc:docMk/>
            <pc:sldMk cId="2873985189" sldId="284"/>
            <ac:inkMk id="231" creationId="{DD8629D4-91F0-B966-7E9E-CE6BCA8DAEE4}"/>
          </ac:inkMkLst>
        </pc:inkChg>
        <pc:inkChg chg="add del">
          <ac:chgData name="Venkatasubramanian, Mani V." userId="fbe5ce37-0145-4c31-b84a-b36f8beac5f3" providerId="ADAL" clId="{40695BED-C83E-804C-B5D4-BA382369755C}" dt="2023-04-04T15:46:10.564" v="2576"/>
          <ac:inkMkLst>
            <pc:docMk/>
            <pc:sldMk cId="2873985189" sldId="284"/>
            <ac:inkMk id="232" creationId="{B093053C-72E7-81A1-ED6C-49CFF185A3BE}"/>
          </ac:inkMkLst>
        </pc:inkChg>
        <pc:inkChg chg="add del">
          <ac:chgData name="Venkatasubramanian, Mani V." userId="fbe5ce37-0145-4c31-b84a-b36f8beac5f3" providerId="ADAL" clId="{40695BED-C83E-804C-B5D4-BA382369755C}" dt="2023-04-04T15:46:10.564" v="2576"/>
          <ac:inkMkLst>
            <pc:docMk/>
            <pc:sldMk cId="2873985189" sldId="284"/>
            <ac:inkMk id="233" creationId="{056D369F-FFE0-E9E1-920D-ADC8DDFF3C7C}"/>
          </ac:inkMkLst>
        </pc:inkChg>
        <pc:inkChg chg="add del">
          <ac:chgData name="Venkatasubramanian, Mani V." userId="fbe5ce37-0145-4c31-b84a-b36f8beac5f3" providerId="ADAL" clId="{40695BED-C83E-804C-B5D4-BA382369755C}" dt="2023-04-04T15:46:10.564" v="2576"/>
          <ac:inkMkLst>
            <pc:docMk/>
            <pc:sldMk cId="2873985189" sldId="284"/>
            <ac:inkMk id="234" creationId="{CCE96ED9-C383-C722-AF95-A43670C423B0}"/>
          </ac:inkMkLst>
        </pc:inkChg>
        <pc:inkChg chg="add reco">
          <ac:chgData name="Venkatasubramanian, Mani V." userId="fbe5ce37-0145-4c31-b84a-b36f8beac5f3" providerId="ADAL" clId="{40695BED-C83E-804C-B5D4-BA382369755C}" dt="2023-04-04T15:46:10.564" v="2576"/>
          <ac:inkMkLst>
            <pc:docMk/>
            <pc:sldMk cId="2873985189" sldId="284"/>
            <ac:inkMk id="235" creationId="{4488CB3F-2B04-E9AC-1390-AA523CD4B37B}"/>
          </ac:inkMkLst>
        </pc:inkChg>
        <pc:inkChg chg="add del">
          <ac:chgData name="Venkatasubramanian, Mani V." userId="fbe5ce37-0145-4c31-b84a-b36f8beac5f3" providerId="ADAL" clId="{40695BED-C83E-804C-B5D4-BA382369755C}" dt="2023-04-04T15:46:15.319" v="2583"/>
          <ac:inkMkLst>
            <pc:docMk/>
            <pc:sldMk cId="2873985189" sldId="284"/>
            <ac:inkMk id="236" creationId="{1D7BB36A-2CEA-11C5-FBFA-14B0CDC2DA37}"/>
          </ac:inkMkLst>
        </pc:inkChg>
        <pc:inkChg chg="add del">
          <ac:chgData name="Venkatasubramanian, Mani V." userId="fbe5ce37-0145-4c31-b84a-b36f8beac5f3" providerId="ADAL" clId="{40695BED-C83E-804C-B5D4-BA382369755C}" dt="2023-04-04T15:46:15.319" v="2583"/>
          <ac:inkMkLst>
            <pc:docMk/>
            <pc:sldMk cId="2873985189" sldId="284"/>
            <ac:inkMk id="237" creationId="{0AD041E0-B258-773C-8B47-09797264846B}"/>
          </ac:inkMkLst>
        </pc:inkChg>
        <pc:inkChg chg="add del">
          <ac:chgData name="Venkatasubramanian, Mani V." userId="fbe5ce37-0145-4c31-b84a-b36f8beac5f3" providerId="ADAL" clId="{40695BED-C83E-804C-B5D4-BA382369755C}" dt="2023-04-04T15:46:15.319" v="2583"/>
          <ac:inkMkLst>
            <pc:docMk/>
            <pc:sldMk cId="2873985189" sldId="284"/>
            <ac:inkMk id="238" creationId="{EA6DDE0B-1410-8587-5616-E240F68E8C8C}"/>
          </ac:inkMkLst>
        </pc:inkChg>
        <pc:inkChg chg="add del">
          <ac:chgData name="Venkatasubramanian, Mani V." userId="fbe5ce37-0145-4c31-b84a-b36f8beac5f3" providerId="ADAL" clId="{40695BED-C83E-804C-B5D4-BA382369755C}" dt="2023-04-04T15:46:15.319" v="2583"/>
          <ac:inkMkLst>
            <pc:docMk/>
            <pc:sldMk cId="2873985189" sldId="284"/>
            <ac:inkMk id="239" creationId="{F31DD8E0-B17E-B2EE-73FC-54382B4111FE}"/>
          </ac:inkMkLst>
        </pc:inkChg>
        <pc:inkChg chg="add del">
          <ac:chgData name="Venkatasubramanian, Mani V." userId="fbe5ce37-0145-4c31-b84a-b36f8beac5f3" providerId="ADAL" clId="{40695BED-C83E-804C-B5D4-BA382369755C}" dt="2023-04-04T15:46:15.319" v="2583"/>
          <ac:inkMkLst>
            <pc:docMk/>
            <pc:sldMk cId="2873985189" sldId="284"/>
            <ac:inkMk id="240" creationId="{D3466734-2F2C-B1AE-4657-189D72AC1527}"/>
          </ac:inkMkLst>
        </pc:inkChg>
        <pc:inkChg chg="add del">
          <ac:chgData name="Venkatasubramanian, Mani V." userId="fbe5ce37-0145-4c31-b84a-b36f8beac5f3" providerId="ADAL" clId="{40695BED-C83E-804C-B5D4-BA382369755C}" dt="2023-04-04T15:46:15.319" v="2583"/>
          <ac:inkMkLst>
            <pc:docMk/>
            <pc:sldMk cId="2873985189" sldId="284"/>
            <ac:inkMk id="241" creationId="{4EA8D0B4-E453-8F71-E178-408C31C912A3}"/>
          </ac:inkMkLst>
        </pc:inkChg>
        <pc:inkChg chg="add reco">
          <ac:chgData name="Venkatasubramanian, Mani V." userId="fbe5ce37-0145-4c31-b84a-b36f8beac5f3" providerId="ADAL" clId="{40695BED-C83E-804C-B5D4-BA382369755C}" dt="2023-04-04T15:46:15.319" v="2583"/>
          <ac:inkMkLst>
            <pc:docMk/>
            <pc:sldMk cId="2873985189" sldId="284"/>
            <ac:inkMk id="242" creationId="{A7310C57-2927-6C6F-1D17-004BA4FBBF5E}"/>
          </ac:inkMkLst>
        </pc:inkChg>
        <pc:inkChg chg="add reco">
          <ac:chgData name="Venkatasubramanian, Mani V." userId="fbe5ce37-0145-4c31-b84a-b36f8beac5f3" providerId="ADAL" clId="{40695BED-C83E-804C-B5D4-BA382369755C}" dt="2023-04-04T15:46:15.319" v="2583"/>
          <ac:inkMkLst>
            <pc:docMk/>
            <pc:sldMk cId="2873985189" sldId="284"/>
            <ac:inkMk id="243" creationId="{8D69D74D-7DD7-7231-9F2C-4B1F97E1AB39}"/>
          </ac:inkMkLst>
        </pc:inkChg>
        <pc:inkChg chg="add del">
          <ac:chgData name="Venkatasubramanian, Mani V." userId="fbe5ce37-0145-4c31-b84a-b36f8beac5f3" providerId="ADAL" clId="{40695BED-C83E-804C-B5D4-BA382369755C}" dt="2023-04-04T15:46:25.025" v="2594"/>
          <ac:inkMkLst>
            <pc:docMk/>
            <pc:sldMk cId="2873985189" sldId="284"/>
            <ac:inkMk id="244" creationId="{B1A2D9F1-A246-E5AF-BA21-F21EC2343C8F}"/>
          </ac:inkMkLst>
        </pc:inkChg>
        <pc:inkChg chg="add del">
          <ac:chgData name="Venkatasubramanian, Mani V." userId="fbe5ce37-0145-4c31-b84a-b36f8beac5f3" providerId="ADAL" clId="{40695BED-C83E-804C-B5D4-BA382369755C}" dt="2023-04-04T15:46:25.025" v="2594"/>
          <ac:inkMkLst>
            <pc:docMk/>
            <pc:sldMk cId="2873985189" sldId="284"/>
            <ac:inkMk id="245" creationId="{A275C395-D731-EBA0-8B1A-C793822704BD}"/>
          </ac:inkMkLst>
        </pc:inkChg>
        <pc:inkChg chg="add del">
          <ac:chgData name="Venkatasubramanian, Mani V." userId="fbe5ce37-0145-4c31-b84a-b36f8beac5f3" providerId="ADAL" clId="{40695BED-C83E-804C-B5D4-BA382369755C}" dt="2023-04-04T15:46:25.025" v="2594"/>
          <ac:inkMkLst>
            <pc:docMk/>
            <pc:sldMk cId="2873985189" sldId="284"/>
            <ac:inkMk id="246" creationId="{0520EAC9-3E01-B1E8-2232-96B3D68FE11D}"/>
          </ac:inkMkLst>
        </pc:inkChg>
        <pc:inkChg chg="add del">
          <ac:chgData name="Venkatasubramanian, Mani V." userId="fbe5ce37-0145-4c31-b84a-b36f8beac5f3" providerId="ADAL" clId="{40695BED-C83E-804C-B5D4-BA382369755C}" dt="2023-04-04T15:46:25.025" v="2594"/>
          <ac:inkMkLst>
            <pc:docMk/>
            <pc:sldMk cId="2873985189" sldId="284"/>
            <ac:inkMk id="247" creationId="{B4BE8F9B-E7A8-4C2B-4160-96B73E3963B3}"/>
          </ac:inkMkLst>
        </pc:inkChg>
        <pc:inkChg chg="add del">
          <ac:chgData name="Venkatasubramanian, Mani V." userId="fbe5ce37-0145-4c31-b84a-b36f8beac5f3" providerId="ADAL" clId="{40695BED-C83E-804C-B5D4-BA382369755C}" dt="2023-04-04T15:46:25.025" v="2594"/>
          <ac:inkMkLst>
            <pc:docMk/>
            <pc:sldMk cId="2873985189" sldId="284"/>
            <ac:inkMk id="248" creationId="{5BABF39B-38E6-8F94-E523-D40F71EC6B0D}"/>
          </ac:inkMkLst>
        </pc:inkChg>
        <pc:inkChg chg="add del">
          <ac:chgData name="Venkatasubramanian, Mani V." userId="fbe5ce37-0145-4c31-b84a-b36f8beac5f3" providerId="ADAL" clId="{40695BED-C83E-804C-B5D4-BA382369755C}" dt="2023-04-04T15:46:25.025" v="2594"/>
          <ac:inkMkLst>
            <pc:docMk/>
            <pc:sldMk cId="2873985189" sldId="284"/>
            <ac:inkMk id="249" creationId="{24A149DA-0BF7-054C-4B88-A130C26C61D8}"/>
          </ac:inkMkLst>
        </pc:inkChg>
        <pc:inkChg chg="add del">
          <ac:chgData name="Venkatasubramanian, Mani V." userId="fbe5ce37-0145-4c31-b84a-b36f8beac5f3" providerId="ADAL" clId="{40695BED-C83E-804C-B5D4-BA382369755C}" dt="2023-04-04T15:46:25.025" v="2594"/>
          <ac:inkMkLst>
            <pc:docMk/>
            <pc:sldMk cId="2873985189" sldId="284"/>
            <ac:inkMk id="250" creationId="{6DFDD87A-9F49-ECA8-5DB8-BF601115C689}"/>
          </ac:inkMkLst>
        </pc:inkChg>
        <pc:inkChg chg="add del">
          <ac:chgData name="Venkatasubramanian, Mani V." userId="fbe5ce37-0145-4c31-b84a-b36f8beac5f3" providerId="ADAL" clId="{40695BED-C83E-804C-B5D4-BA382369755C}" dt="2023-04-04T15:46:25.025" v="2594"/>
          <ac:inkMkLst>
            <pc:docMk/>
            <pc:sldMk cId="2873985189" sldId="284"/>
            <ac:inkMk id="251" creationId="{75524015-3D04-8D43-E638-60436FCB7D2E}"/>
          </ac:inkMkLst>
        </pc:inkChg>
        <pc:inkChg chg="add del">
          <ac:chgData name="Venkatasubramanian, Mani V." userId="fbe5ce37-0145-4c31-b84a-b36f8beac5f3" providerId="ADAL" clId="{40695BED-C83E-804C-B5D4-BA382369755C}" dt="2023-04-04T15:46:25.025" v="2594"/>
          <ac:inkMkLst>
            <pc:docMk/>
            <pc:sldMk cId="2873985189" sldId="284"/>
            <ac:inkMk id="252" creationId="{8A031883-60A0-9A8C-07E7-AA5A7468ACE9}"/>
          </ac:inkMkLst>
        </pc:inkChg>
        <pc:inkChg chg="add del">
          <ac:chgData name="Venkatasubramanian, Mani V." userId="fbe5ce37-0145-4c31-b84a-b36f8beac5f3" providerId="ADAL" clId="{40695BED-C83E-804C-B5D4-BA382369755C}" dt="2023-04-04T15:46:25.025" v="2594"/>
          <ac:inkMkLst>
            <pc:docMk/>
            <pc:sldMk cId="2873985189" sldId="284"/>
            <ac:inkMk id="253" creationId="{28FF2FBC-DFEB-3A70-DFF8-FB61DAAD8A17}"/>
          </ac:inkMkLst>
        </pc:inkChg>
        <pc:inkChg chg="add reco">
          <ac:chgData name="Venkatasubramanian, Mani V." userId="fbe5ce37-0145-4c31-b84a-b36f8beac5f3" providerId="ADAL" clId="{40695BED-C83E-804C-B5D4-BA382369755C}" dt="2023-04-04T15:46:25.025" v="2594"/>
          <ac:inkMkLst>
            <pc:docMk/>
            <pc:sldMk cId="2873985189" sldId="284"/>
            <ac:inkMk id="254" creationId="{BC93BA75-456B-8743-CFFD-D8205C4F58E0}"/>
          </ac:inkMkLst>
        </pc:inkChg>
        <pc:inkChg chg="add del">
          <ac:chgData name="Venkatasubramanian, Mani V." userId="fbe5ce37-0145-4c31-b84a-b36f8beac5f3" providerId="ADAL" clId="{40695BED-C83E-804C-B5D4-BA382369755C}" dt="2023-04-04T15:46:37.119" v="2598"/>
          <ac:inkMkLst>
            <pc:docMk/>
            <pc:sldMk cId="2873985189" sldId="284"/>
            <ac:inkMk id="255" creationId="{F6ED387A-BDA7-0E46-E365-7341EA0D931E}"/>
          </ac:inkMkLst>
        </pc:inkChg>
        <pc:inkChg chg="add del">
          <ac:chgData name="Venkatasubramanian, Mani V." userId="fbe5ce37-0145-4c31-b84a-b36f8beac5f3" providerId="ADAL" clId="{40695BED-C83E-804C-B5D4-BA382369755C}" dt="2023-04-04T15:46:37.119" v="2598"/>
          <ac:inkMkLst>
            <pc:docMk/>
            <pc:sldMk cId="2873985189" sldId="284"/>
            <ac:inkMk id="256" creationId="{CBE88DE7-C600-417A-64C6-868939F65172}"/>
          </ac:inkMkLst>
        </pc:inkChg>
        <pc:inkChg chg="add del">
          <ac:chgData name="Venkatasubramanian, Mani V." userId="fbe5ce37-0145-4c31-b84a-b36f8beac5f3" providerId="ADAL" clId="{40695BED-C83E-804C-B5D4-BA382369755C}" dt="2023-04-04T15:46:37.119" v="2598"/>
          <ac:inkMkLst>
            <pc:docMk/>
            <pc:sldMk cId="2873985189" sldId="284"/>
            <ac:inkMk id="257" creationId="{BBF02111-74BB-EEBA-1F93-8D0F75026396}"/>
          </ac:inkMkLst>
        </pc:inkChg>
        <pc:inkChg chg="add reco">
          <ac:chgData name="Venkatasubramanian, Mani V." userId="fbe5ce37-0145-4c31-b84a-b36f8beac5f3" providerId="ADAL" clId="{40695BED-C83E-804C-B5D4-BA382369755C}" dt="2023-04-04T15:46:37.119" v="2598"/>
          <ac:inkMkLst>
            <pc:docMk/>
            <pc:sldMk cId="2873985189" sldId="284"/>
            <ac:inkMk id="258" creationId="{D83E56D6-9AB2-F6CF-B276-B40E06C6E0DC}"/>
          </ac:inkMkLst>
        </pc:inkChg>
        <pc:inkChg chg="add del">
          <ac:chgData name="Venkatasubramanian, Mani V." userId="fbe5ce37-0145-4c31-b84a-b36f8beac5f3" providerId="ADAL" clId="{40695BED-C83E-804C-B5D4-BA382369755C}" dt="2023-04-04T15:46:43.726" v="2609"/>
          <ac:inkMkLst>
            <pc:docMk/>
            <pc:sldMk cId="2873985189" sldId="284"/>
            <ac:inkMk id="259" creationId="{C5C0CDCE-5736-B1EA-D9E0-5DA997AA12DB}"/>
          </ac:inkMkLst>
        </pc:inkChg>
        <pc:inkChg chg="add del">
          <ac:chgData name="Venkatasubramanian, Mani V." userId="fbe5ce37-0145-4c31-b84a-b36f8beac5f3" providerId="ADAL" clId="{40695BED-C83E-804C-B5D4-BA382369755C}" dt="2023-04-04T15:46:43.726" v="2609"/>
          <ac:inkMkLst>
            <pc:docMk/>
            <pc:sldMk cId="2873985189" sldId="284"/>
            <ac:inkMk id="260" creationId="{BBAAC94E-2366-A3C3-FDB1-2F86FFE5861F}"/>
          </ac:inkMkLst>
        </pc:inkChg>
        <pc:inkChg chg="add del">
          <ac:chgData name="Venkatasubramanian, Mani V." userId="fbe5ce37-0145-4c31-b84a-b36f8beac5f3" providerId="ADAL" clId="{40695BED-C83E-804C-B5D4-BA382369755C}" dt="2023-04-04T15:46:43.726" v="2609"/>
          <ac:inkMkLst>
            <pc:docMk/>
            <pc:sldMk cId="2873985189" sldId="284"/>
            <ac:inkMk id="261" creationId="{96319402-A0E4-F0A2-E99C-D3F74DD38631}"/>
          </ac:inkMkLst>
        </pc:inkChg>
        <pc:inkChg chg="add del">
          <ac:chgData name="Venkatasubramanian, Mani V." userId="fbe5ce37-0145-4c31-b84a-b36f8beac5f3" providerId="ADAL" clId="{40695BED-C83E-804C-B5D4-BA382369755C}" dt="2023-04-04T15:46:43.726" v="2609"/>
          <ac:inkMkLst>
            <pc:docMk/>
            <pc:sldMk cId="2873985189" sldId="284"/>
            <ac:inkMk id="262" creationId="{112DD7F1-68DE-546A-2D69-A9528BF55A6A}"/>
          </ac:inkMkLst>
        </pc:inkChg>
        <pc:inkChg chg="add del">
          <ac:chgData name="Venkatasubramanian, Mani V." userId="fbe5ce37-0145-4c31-b84a-b36f8beac5f3" providerId="ADAL" clId="{40695BED-C83E-804C-B5D4-BA382369755C}" dt="2023-04-04T15:46:43.726" v="2609"/>
          <ac:inkMkLst>
            <pc:docMk/>
            <pc:sldMk cId="2873985189" sldId="284"/>
            <ac:inkMk id="263" creationId="{D2577308-4C28-C171-F9FB-EB7F6C3D9C70}"/>
          </ac:inkMkLst>
        </pc:inkChg>
        <pc:inkChg chg="add del">
          <ac:chgData name="Venkatasubramanian, Mani V." userId="fbe5ce37-0145-4c31-b84a-b36f8beac5f3" providerId="ADAL" clId="{40695BED-C83E-804C-B5D4-BA382369755C}" dt="2023-04-04T15:46:43.726" v="2609"/>
          <ac:inkMkLst>
            <pc:docMk/>
            <pc:sldMk cId="2873985189" sldId="284"/>
            <ac:inkMk id="264" creationId="{A7691AF9-20A7-AC48-42E7-2FFF8CA23F9C}"/>
          </ac:inkMkLst>
        </pc:inkChg>
        <pc:inkChg chg="add del">
          <ac:chgData name="Venkatasubramanian, Mani V." userId="fbe5ce37-0145-4c31-b84a-b36f8beac5f3" providerId="ADAL" clId="{40695BED-C83E-804C-B5D4-BA382369755C}" dt="2023-04-04T15:46:43.726" v="2609"/>
          <ac:inkMkLst>
            <pc:docMk/>
            <pc:sldMk cId="2873985189" sldId="284"/>
            <ac:inkMk id="265" creationId="{65B339F0-4CF1-E20A-9D0F-D8C23AB1F480}"/>
          </ac:inkMkLst>
        </pc:inkChg>
        <pc:inkChg chg="add del">
          <ac:chgData name="Venkatasubramanian, Mani V." userId="fbe5ce37-0145-4c31-b84a-b36f8beac5f3" providerId="ADAL" clId="{40695BED-C83E-804C-B5D4-BA382369755C}" dt="2023-04-04T15:46:43.726" v="2609"/>
          <ac:inkMkLst>
            <pc:docMk/>
            <pc:sldMk cId="2873985189" sldId="284"/>
            <ac:inkMk id="266" creationId="{261B6602-D64F-322E-A38E-32C72FD848F8}"/>
          </ac:inkMkLst>
        </pc:inkChg>
        <pc:inkChg chg="add del">
          <ac:chgData name="Venkatasubramanian, Mani V." userId="fbe5ce37-0145-4c31-b84a-b36f8beac5f3" providerId="ADAL" clId="{40695BED-C83E-804C-B5D4-BA382369755C}" dt="2023-04-04T15:46:43.726" v="2609"/>
          <ac:inkMkLst>
            <pc:docMk/>
            <pc:sldMk cId="2873985189" sldId="284"/>
            <ac:inkMk id="267" creationId="{D8F15038-4B22-803F-AE87-6377020928E0}"/>
          </ac:inkMkLst>
        </pc:inkChg>
        <pc:inkChg chg="add del">
          <ac:chgData name="Venkatasubramanian, Mani V." userId="fbe5ce37-0145-4c31-b84a-b36f8beac5f3" providerId="ADAL" clId="{40695BED-C83E-804C-B5D4-BA382369755C}" dt="2023-04-04T15:46:43.726" v="2609"/>
          <ac:inkMkLst>
            <pc:docMk/>
            <pc:sldMk cId="2873985189" sldId="284"/>
            <ac:inkMk id="268" creationId="{DFB4681E-E4B0-3F4A-FF4A-DABB30DDE42C}"/>
          </ac:inkMkLst>
        </pc:inkChg>
        <pc:inkChg chg="add reco">
          <ac:chgData name="Venkatasubramanian, Mani V." userId="fbe5ce37-0145-4c31-b84a-b36f8beac5f3" providerId="ADAL" clId="{40695BED-C83E-804C-B5D4-BA382369755C}" dt="2023-04-04T15:46:43.726" v="2609"/>
          <ac:inkMkLst>
            <pc:docMk/>
            <pc:sldMk cId="2873985189" sldId="284"/>
            <ac:inkMk id="269" creationId="{A9457AEF-F521-ABEB-0605-F31DCCE58698}"/>
          </ac:inkMkLst>
        </pc:inkChg>
        <pc:inkChg chg="add del">
          <ac:chgData name="Venkatasubramanian, Mani V." userId="fbe5ce37-0145-4c31-b84a-b36f8beac5f3" providerId="ADAL" clId="{40695BED-C83E-804C-B5D4-BA382369755C}" dt="2023-04-04T15:46:49.837" v="2623"/>
          <ac:inkMkLst>
            <pc:docMk/>
            <pc:sldMk cId="2873985189" sldId="284"/>
            <ac:inkMk id="270" creationId="{16C10923-EFA4-52D9-34C9-0F8DE136CEB4}"/>
          </ac:inkMkLst>
        </pc:inkChg>
        <pc:inkChg chg="add del">
          <ac:chgData name="Venkatasubramanian, Mani V." userId="fbe5ce37-0145-4c31-b84a-b36f8beac5f3" providerId="ADAL" clId="{40695BED-C83E-804C-B5D4-BA382369755C}" dt="2023-04-04T15:46:49.837" v="2623"/>
          <ac:inkMkLst>
            <pc:docMk/>
            <pc:sldMk cId="2873985189" sldId="284"/>
            <ac:inkMk id="271" creationId="{A01399C0-2062-9EA7-2FB3-56B9F9E95B03}"/>
          </ac:inkMkLst>
        </pc:inkChg>
        <pc:inkChg chg="add del">
          <ac:chgData name="Venkatasubramanian, Mani V." userId="fbe5ce37-0145-4c31-b84a-b36f8beac5f3" providerId="ADAL" clId="{40695BED-C83E-804C-B5D4-BA382369755C}" dt="2023-04-04T15:46:49.837" v="2623"/>
          <ac:inkMkLst>
            <pc:docMk/>
            <pc:sldMk cId="2873985189" sldId="284"/>
            <ac:inkMk id="272" creationId="{13BDAFED-0E61-A4A9-5324-DA5C6D81DF51}"/>
          </ac:inkMkLst>
        </pc:inkChg>
        <pc:inkChg chg="add del">
          <ac:chgData name="Venkatasubramanian, Mani V." userId="fbe5ce37-0145-4c31-b84a-b36f8beac5f3" providerId="ADAL" clId="{40695BED-C83E-804C-B5D4-BA382369755C}" dt="2023-04-04T15:46:49.837" v="2623"/>
          <ac:inkMkLst>
            <pc:docMk/>
            <pc:sldMk cId="2873985189" sldId="284"/>
            <ac:inkMk id="273" creationId="{0CCA6913-CF78-9312-382D-CC42E4E03DB2}"/>
          </ac:inkMkLst>
        </pc:inkChg>
        <pc:inkChg chg="add del">
          <ac:chgData name="Venkatasubramanian, Mani V." userId="fbe5ce37-0145-4c31-b84a-b36f8beac5f3" providerId="ADAL" clId="{40695BED-C83E-804C-B5D4-BA382369755C}" dt="2023-04-04T15:46:49.837" v="2623"/>
          <ac:inkMkLst>
            <pc:docMk/>
            <pc:sldMk cId="2873985189" sldId="284"/>
            <ac:inkMk id="274" creationId="{E83C82C9-29A7-DEF0-3314-C5C1446E49FD}"/>
          </ac:inkMkLst>
        </pc:inkChg>
        <pc:inkChg chg="add del">
          <ac:chgData name="Venkatasubramanian, Mani V." userId="fbe5ce37-0145-4c31-b84a-b36f8beac5f3" providerId="ADAL" clId="{40695BED-C83E-804C-B5D4-BA382369755C}" dt="2023-04-04T15:46:49.837" v="2623"/>
          <ac:inkMkLst>
            <pc:docMk/>
            <pc:sldMk cId="2873985189" sldId="284"/>
            <ac:inkMk id="275" creationId="{D779FC55-1B73-14C2-97F5-8D4200BC7973}"/>
          </ac:inkMkLst>
        </pc:inkChg>
        <pc:inkChg chg="add del">
          <ac:chgData name="Venkatasubramanian, Mani V." userId="fbe5ce37-0145-4c31-b84a-b36f8beac5f3" providerId="ADAL" clId="{40695BED-C83E-804C-B5D4-BA382369755C}" dt="2023-04-04T15:46:49.837" v="2623"/>
          <ac:inkMkLst>
            <pc:docMk/>
            <pc:sldMk cId="2873985189" sldId="284"/>
            <ac:inkMk id="276" creationId="{AF7D3BB0-934D-D153-85F2-29CE959084F6}"/>
          </ac:inkMkLst>
        </pc:inkChg>
        <pc:inkChg chg="add del">
          <ac:chgData name="Venkatasubramanian, Mani V." userId="fbe5ce37-0145-4c31-b84a-b36f8beac5f3" providerId="ADAL" clId="{40695BED-C83E-804C-B5D4-BA382369755C}" dt="2023-04-04T15:46:49.837" v="2623"/>
          <ac:inkMkLst>
            <pc:docMk/>
            <pc:sldMk cId="2873985189" sldId="284"/>
            <ac:inkMk id="277" creationId="{61760933-6075-127B-5C2D-B50BAB18EF36}"/>
          </ac:inkMkLst>
        </pc:inkChg>
        <pc:inkChg chg="add del">
          <ac:chgData name="Venkatasubramanian, Mani V." userId="fbe5ce37-0145-4c31-b84a-b36f8beac5f3" providerId="ADAL" clId="{40695BED-C83E-804C-B5D4-BA382369755C}" dt="2023-04-04T15:46:49.837" v="2623"/>
          <ac:inkMkLst>
            <pc:docMk/>
            <pc:sldMk cId="2873985189" sldId="284"/>
            <ac:inkMk id="278" creationId="{28619FC6-04C9-1CFF-0EFF-A2301E629620}"/>
          </ac:inkMkLst>
        </pc:inkChg>
        <pc:inkChg chg="add del">
          <ac:chgData name="Venkatasubramanian, Mani V." userId="fbe5ce37-0145-4c31-b84a-b36f8beac5f3" providerId="ADAL" clId="{40695BED-C83E-804C-B5D4-BA382369755C}" dt="2023-04-04T15:46:49.837" v="2623"/>
          <ac:inkMkLst>
            <pc:docMk/>
            <pc:sldMk cId="2873985189" sldId="284"/>
            <ac:inkMk id="279" creationId="{46C3555D-D400-ED4A-A524-008FD72A401B}"/>
          </ac:inkMkLst>
        </pc:inkChg>
        <pc:inkChg chg="add del">
          <ac:chgData name="Venkatasubramanian, Mani V." userId="fbe5ce37-0145-4c31-b84a-b36f8beac5f3" providerId="ADAL" clId="{40695BED-C83E-804C-B5D4-BA382369755C}" dt="2023-04-04T15:46:49.837" v="2623"/>
          <ac:inkMkLst>
            <pc:docMk/>
            <pc:sldMk cId="2873985189" sldId="284"/>
            <ac:inkMk id="280" creationId="{0BFC41E0-6941-C6BD-36DB-B959A707B078}"/>
          </ac:inkMkLst>
        </pc:inkChg>
        <pc:inkChg chg="add del">
          <ac:chgData name="Venkatasubramanian, Mani V." userId="fbe5ce37-0145-4c31-b84a-b36f8beac5f3" providerId="ADAL" clId="{40695BED-C83E-804C-B5D4-BA382369755C}" dt="2023-04-04T15:46:49.837" v="2623"/>
          <ac:inkMkLst>
            <pc:docMk/>
            <pc:sldMk cId="2873985189" sldId="284"/>
            <ac:inkMk id="281" creationId="{0CFE466F-A62F-B68F-6B5B-FD25D65412D7}"/>
          </ac:inkMkLst>
        </pc:inkChg>
        <pc:inkChg chg="add del">
          <ac:chgData name="Venkatasubramanian, Mani V." userId="fbe5ce37-0145-4c31-b84a-b36f8beac5f3" providerId="ADAL" clId="{40695BED-C83E-804C-B5D4-BA382369755C}" dt="2023-04-04T15:46:49.837" v="2623"/>
          <ac:inkMkLst>
            <pc:docMk/>
            <pc:sldMk cId="2873985189" sldId="284"/>
            <ac:inkMk id="282" creationId="{712B1501-C5EE-0872-51C5-0EFBBBFCACBE}"/>
          </ac:inkMkLst>
        </pc:inkChg>
        <pc:inkChg chg="add reco">
          <ac:chgData name="Venkatasubramanian, Mani V." userId="fbe5ce37-0145-4c31-b84a-b36f8beac5f3" providerId="ADAL" clId="{40695BED-C83E-804C-B5D4-BA382369755C}" dt="2023-04-04T15:46:49.837" v="2623"/>
          <ac:inkMkLst>
            <pc:docMk/>
            <pc:sldMk cId="2873985189" sldId="284"/>
            <ac:inkMk id="283" creationId="{326CA8FF-9D12-48E2-B6EB-B0371438A54A}"/>
          </ac:inkMkLst>
        </pc:inkChg>
        <pc:inkChg chg="add">
          <ac:chgData name="Venkatasubramanian, Mani V." userId="fbe5ce37-0145-4c31-b84a-b36f8beac5f3" providerId="ADAL" clId="{40695BED-C83E-804C-B5D4-BA382369755C}" dt="2023-04-04T15:46:50.121" v="2624"/>
          <ac:inkMkLst>
            <pc:docMk/>
            <pc:sldMk cId="2873985189" sldId="284"/>
            <ac:inkMk id="284" creationId="{792A37D9-5EC3-954B-3462-A85F45ACCA2E}"/>
          </ac:inkMkLst>
        </pc:inkChg>
        <pc:inkChg chg="add del">
          <ac:chgData name="Venkatasubramanian, Mani V." userId="fbe5ce37-0145-4c31-b84a-b36f8beac5f3" providerId="ADAL" clId="{40695BED-C83E-804C-B5D4-BA382369755C}" dt="2023-04-04T15:47:23.734" v="2630"/>
          <ac:inkMkLst>
            <pc:docMk/>
            <pc:sldMk cId="2873985189" sldId="284"/>
            <ac:inkMk id="285" creationId="{70B7C4DB-C7B7-6CF5-D25C-12D02AFBDEBE}"/>
          </ac:inkMkLst>
        </pc:inkChg>
        <pc:inkChg chg="add del">
          <ac:chgData name="Venkatasubramanian, Mani V." userId="fbe5ce37-0145-4c31-b84a-b36f8beac5f3" providerId="ADAL" clId="{40695BED-C83E-804C-B5D4-BA382369755C}" dt="2023-04-04T15:47:23.734" v="2630"/>
          <ac:inkMkLst>
            <pc:docMk/>
            <pc:sldMk cId="2873985189" sldId="284"/>
            <ac:inkMk id="286" creationId="{6DEAAA38-B8D1-A562-61BB-442146480B21}"/>
          </ac:inkMkLst>
        </pc:inkChg>
        <pc:inkChg chg="add del">
          <ac:chgData name="Venkatasubramanian, Mani V." userId="fbe5ce37-0145-4c31-b84a-b36f8beac5f3" providerId="ADAL" clId="{40695BED-C83E-804C-B5D4-BA382369755C}" dt="2023-04-04T15:47:23.734" v="2630"/>
          <ac:inkMkLst>
            <pc:docMk/>
            <pc:sldMk cId="2873985189" sldId="284"/>
            <ac:inkMk id="287" creationId="{60AE9DB2-876D-7090-8880-13BB09DE2E3C}"/>
          </ac:inkMkLst>
        </pc:inkChg>
        <pc:inkChg chg="add del">
          <ac:chgData name="Venkatasubramanian, Mani V." userId="fbe5ce37-0145-4c31-b84a-b36f8beac5f3" providerId="ADAL" clId="{40695BED-C83E-804C-B5D4-BA382369755C}" dt="2023-04-04T15:47:23.734" v="2630"/>
          <ac:inkMkLst>
            <pc:docMk/>
            <pc:sldMk cId="2873985189" sldId="284"/>
            <ac:inkMk id="288" creationId="{49D73038-AAEB-39FE-2CF6-9E96AC97A547}"/>
          </ac:inkMkLst>
        </pc:inkChg>
        <pc:inkChg chg="add del">
          <ac:chgData name="Venkatasubramanian, Mani V." userId="fbe5ce37-0145-4c31-b84a-b36f8beac5f3" providerId="ADAL" clId="{40695BED-C83E-804C-B5D4-BA382369755C}" dt="2023-04-04T15:47:23.734" v="2630"/>
          <ac:inkMkLst>
            <pc:docMk/>
            <pc:sldMk cId="2873985189" sldId="284"/>
            <ac:inkMk id="289" creationId="{CD95131B-5175-D189-4FCC-32B6E848DD12}"/>
          </ac:inkMkLst>
        </pc:inkChg>
        <pc:inkChg chg="add reco">
          <ac:chgData name="Venkatasubramanian, Mani V." userId="fbe5ce37-0145-4c31-b84a-b36f8beac5f3" providerId="ADAL" clId="{40695BED-C83E-804C-B5D4-BA382369755C}" dt="2023-04-04T15:47:23.734" v="2630"/>
          <ac:inkMkLst>
            <pc:docMk/>
            <pc:sldMk cId="2873985189" sldId="284"/>
            <ac:inkMk id="290" creationId="{B51A6F41-21D6-D9AD-9DE1-D4AA9DB779F4}"/>
          </ac:inkMkLst>
        </pc:inkChg>
        <pc:inkChg chg="add del">
          <ac:chgData name="Venkatasubramanian, Mani V." userId="fbe5ce37-0145-4c31-b84a-b36f8beac5f3" providerId="ADAL" clId="{40695BED-C83E-804C-B5D4-BA382369755C}" dt="2023-04-04T15:47:26.726" v="2638"/>
          <ac:inkMkLst>
            <pc:docMk/>
            <pc:sldMk cId="2873985189" sldId="284"/>
            <ac:inkMk id="291" creationId="{B5F79813-3630-E994-D3B8-AE712E1CC29E}"/>
          </ac:inkMkLst>
        </pc:inkChg>
        <pc:inkChg chg="add del">
          <ac:chgData name="Venkatasubramanian, Mani V." userId="fbe5ce37-0145-4c31-b84a-b36f8beac5f3" providerId="ADAL" clId="{40695BED-C83E-804C-B5D4-BA382369755C}" dt="2023-04-04T15:47:26.726" v="2638"/>
          <ac:inkMkLst>
            <pc:docMk/>
            <pc:sldMk cId="2873985189" sldId="284"/>
            <ac:inkMk id="292" creationId="{BF7FBD69-F835-F4D8-9F51-FB598DB7CAF7}"/>
          </ac:inkMkLst>
        </pc:inkChg>
        <pc:inkChg chg="add del">
          <ac:chgData name="Venkatasubramanian, Mani V." userId="fbe5ce37-0145-4c31-b84a-b36f8beac5f3" providerId="ADAL" clId="{40695BED-C83E-804C-B5D4-BA382369755C}" dt="2023-04-04T15:47:26.726" v="2638"/>
          <ac:inkMkLst>
            <pc:docMk/>
            <pc:sldMk cId="2873985189" sldId="284"/>
            <ac:inkMk id="293" creationId="{577BE3BF-DDF2-99AC-C120-DA30C22FAA02}"/>
          </ac:inkMkLst>
        </pc:inkChg>
        <pc:inkChg chg="add del">
          <ac:chgData name="Venkatasubramanian, Mani V." userId="fbe5ce37-0145-4c31-b84a-b36f8beac5f3" providerId="ADAL" clId="{40695BED-C83E-804C-B5D4-BA382369755C}" dt="2023-04-04T15:47:26.726" v="2638"/>
          <ac:inkMkLst>
            <pc:docMk/>
            <pc:sldMk cId="2873985189" sldId="284"/>
            <ac:inkMk id="294" creationId="{C5C3BD94-E4BF-59BC-0C02-6D8E57C42DF8}"/>
          </ac:inkMkLst>
        </pc:inkChg>
        <pc:inkChg chg="add del">
          <ac:chgData name="Venkatasubramanian, Mani V." userId="fbe5ce37-0145-4c31-b84a-b36f8beac5f3" providerId="ADAL" clId="{40695BED-C83E-804C-B5D4-BA382369755C}" dt="2023-04-04T15:47:26.726" v="2638"/>
          <ac:inkMkLst>
            <pc:docMk/>
            <pc:sldMk cId="2873985189" sldId="284"/>
            <ac:inkMk id="295" creationId="{FC7C879A-CF76-265D-3A8F-9EBBA548B3C0}"/>
          </ac:inkMkLst>
        </pc:inkChg>
        <pc:inkChg chg="add del">
          <ac:chgData name="Venkatasubramanian, Mani V." userId="fbe5ce37-0145-4c31-b84a-b36f8beac5f3" providerId="ADAL" clId="{40695BED-C83E-804C-B5D4-BA382369755C}" dt="2023-04-04T15:47:26.726" v="2638"/>
          <ac:inkMkLst>
            <pc:docMk/>
            <pc:sldMk cId="2873985189" sldId="284"/>
            <ac:inkMk id="296" creationId="{AC1892F8-C731-0F57-5BBB-29F89D5C9381}"/>
          </ac:inkMkLst>
        </pc:inkChg>
        <pc:inkChg chg="add del">
          <ac:chgData name="Venkatasubramanian, Mani V." userId="fbe5ce37-0145-4c31-b84a-b36f8beac5f3" providerId="ADAL" clId="{40695BED-C83E-804C-B5D4-BA382369755C}" dt="2023-04-04T15:47:26.726" v="2638"/>
          <ac:inkMkLst>
            <pc:docMk/>
            <pc:sldMk cId="2873985189" sldId="284"/>
            <ac:inkMk id="297" creationId="{3C59AD85-9397-E9AF-DCD6-349330648743}"/>
          </ac:inkMkLst>
        </pc:inkChg>
        <pc:inkChg chg="add reco">
          <ac:chgData name="Venkatasubramanian, Mani V." userId="fbe5ce37-0145-4c31-b84a-b36f8beac5f3" providerId="ADAL" clId="{40695BED-C83E-804C-B5D4-BA382369755C}" dt="2023-04-04T15:47:26.726" v="2638"/>
          <ac:inkMkLst>
            <pc:docMk/>
            <pc:sldMk cId="2873985189" sldId="284"/>
            <ac:inkMk id="298" creationId="{BDA19DB1-566C-D749-04B2-4B952D375DBC}"/>
          </ac:inkMkLst>
        </pc:inkChg>
        <pc:inkChg chg="add del">
          <ac:chgData name="Venkatasubramanian, Mani V." userId="fbe5ce37-0145-4c31-b84a-b36f8beac5f3" providerId="ADAL" clId="{40695BED-C83E-804C-B5D4-BA382369755C}" dt="2023-04-04T15:47:32.721" v="2646"/>
          <ac:inkMkLst>
            <pc:docMk/>
            <pc:sldMk cId="2873985189" sldId="284"/>
            <ac:inkMk id="299" creationId="{CEA2F94B-9558-B319-841A-441C6B4EE51B}"/>
          </ac:inkMkLst>
        </pc:inkChg>
        <pc:inkChg chg="add del">
          <ac:chgData name="Venkatasubramanian, Mani V." userId="fbe5ce37-0145-4c31-b84a-b36f8beac5f3" providerId="ADAL" clId="{40695BED-C83E-804C-B5D4-BA382369755C}" dt="2023-04-04T15:47:32.721" v="2646"/>
          <ac:inkMkLst>
            <pc:docMk/>
            <pc:sldMk cId="2873985189" sldId="284"/>
            <ac:inkMk id="300" creationId="{CF563A20-B53A-E5C0-BFB8-14871D74786A}"/>
          </ac:inkMkLst>
        </pc:inkChg>
        <pc:inkChg chg="add del">
          <ac:chgData name="Venkatasubramanian, Mani V." userId="fbe5ce37-0145-4c31-b84a-b36f8beac5f3" providerId="ADAL" clId="{40695BED-C83E-804C-B5D4-BA382369755C}" dt="2023-04-04T15:47:32.721" v="2646"/>
          <ac:inkMkLst>
            <pc:docMk/>
            <pc:sldMk cId="2873985189" sldId="284"/>
            <ac:inkMk id="301" creationId="{E1FE56CF-9593-71F2-4456-494D31EC7F4C}"/>
          </ac:inkMkLst>
        </pc:inkChg>
        <pc:inkChg chg="add del">
          <ac:chgData name="Venkatasubramanian, Mani V." userId="fbe5ce37-0145-4c31-b84a-b36f8beac5f3" providerId="ADAL" clId="{40695BED-C83E-804C-B5D4-BA382369755C}" dt="2023-04-04T15:47:32.721" v="2646"/>
          <ac:inkMkLst>
            <pc:docMk/>
            <pc:sldMk cId="2873985189" sldId="284"/>
            <ac:inkMk id="302" creationId="{08428FFB-CD6E-E3EC-84D3-F3C91EAEE771}"/>
          </ac:inkMkLst>
        </pc:inkChg>
        <pc:inkChg chg="add del">
          <ac:chgData name="Venkatasubramanian, Mani V." userId="fbe5ce37-0145-4c31-b84a-b36f8beac5f3" providerId="ADAL" clId="{40695BED-C83E-804C-B5D4-BA382369755C}" dt="2023-04-04T15:47:32.721" v="2646"/>
          <ac:inkMkLst>
            <pc:docMk/>
            <pc:sldMk cId="2873985189" sldId="284"/>
            <ac:inkMk id="303" creationId="{14CBAAA7-0911-42A4-73BD-56DDFB6183EE}"/>
          </ac:inkMkLst>
        </pc:inkChg>
        <pc:inkChg chg="add del">
          <ac:chgData name="Venkatasubramanian, Mani V." userId="fbe5ce37-0145-4c31-b84a-b36f8beac5f3" providerId="ADAL" clId="{40695BED-C83E-804C-B5D4-BA382369755C}" dt="2023-04-04T15:47:32.721" v="2646"/>
          <ac:inkMkLst>
            <pc:docMk/>
            <pc:sldMk cId="2873985189" sldId="284"/>
            <ac:inkMk id="304" creationId="{47293865-9074-867F-6530-524D68F5A824}"/>
          </ac:inkMkLst>
        </pc:inkChg>
        <pc:inkChg chg="add del">
          <ac:chgData name="Venkatasubramanian, Mani V." userId="fbe5ce37-0145-4c31-b84a-b36f8beac5f3" providerId="ADAL" clId="{40695BED-C83E-804C-B5D4-BA382369755C}" dt="2023-04-04T15:47:32.721" v="2646"/>
          <ac:inkMkLst>
            <pc:docMk/>
            <pc:sldMk cId="2873985189" sldId="284"/>
            <ac:inkMk id="305" creationId="{088816FD-0DAD-FC42-ACF3-23247584E3FD}"/>
          </ac:inkMkLst>
        </pc:inkChg>
        <pc:inkChg chg="add reco">
          <ac:chgData name="Venkatasubramanian, Mani V." userId="fbe5ce37-0145-4c31-b84a-b36f8beac5f3" providerId="ADAL" clId="{40695BED-C83E-804C-B5D4-BA382369755C}" dt="2023-04-04T15:47:32.721" v="2646"/>
          <ac:inkMkLst>
            <pc:docMk/>
            <pc:sldMk cId="2873985189" sldId="284"/>
            <ac:inkMk id="306" creationId="{4D2A6B2D-7430-9819-4565-6CB765080367}"/>
          </ac:inkMkLst>
        </pc:inkChg>
        <pc:inkChg chg="add del">
          <ac:chgData name="Venkatasubramanian, Mani V." userId="fbe5ce37-0145-4c31-b84a-b36f8beac5f3" providerId="ADAL" clId="{40695BED-C83E-804C-B5D4-BA382369755C}" dt="2023-04-04T15:48:15.396" v="2679"/>
          <ac:inkMkLst>
            <pc:docMk/>
            <pc:sldMk cId="2873985189" sldId="284"/>
            <ac:inkMk id="307" creationId="{FDDE251F-959F-3893-3B01-22465D332172}"/>
          </ac:inkMkLst>
        </pc:inkChg>
        <pc:inkChg chg="add del">
          <ac:chgData name="Venkatasubramanian, Mani V." userId="fbe5ce37-0145-4c31-b84a-b36f8beac5f3" providerId="ADAL" clId="{40695BED-C83E-804C-B5D4-BA382369755C}" dt="2023-04-04T15:48:15.396" v="2679"/>
          <ac:inkMkLst>
            <pc:docMk/>
            <pc:sldMk cId="2873985189" sldId="284"/>
            <ac:inkMk id="308" creationId="{534F6C4E-50FA-3390-E7F4-F01CDD580838}"/>
          </ac:inkMkLst>
        </pc:inkChg>
        <pc:inkChg chg="add del">
          <ac:chgData name="Venkatasubramanian, Mani V." userId="fbe5ce37-0145-4c31-b84a-b36f8beac5f3" providerId="ADAL" clId="{40695BED-C83E-804C-B5D4-BA382369755C}" dt="2023-04-04T15:48:15.396" v="2679"/>
          <ac:inkMkLst>
            <pc:docMk/>
            <pc:sldMk cId="2873985189" sldId="284"/>
            <ac:inkMk id="309" creationId="{F3C643A2-FA13-E03A-AE35-E2E558BB9705}"/>
          </ac:inkMkLst>
        </pc:inkChg>
        <pc:inkChg chg="add del">
          <ac:chgData name="Venkatasubramanian, Mani V." userId="fbe5ce37-0145-4c31-b84a-b36f8beac5f3" providerId="ADAL" clId="{40695BED-C83E-804C-B5D4-BA382369755C}" dt="2023-04-04T15:48:15.396" v="2679"/>
          <ac:inkMkLst>
            <pc:docMk/>
            <pc:sldMk cId="2873985189" sldId="284"/>
            <ac:inkMk id="310" creationId="{FF733CEF-9023-8225-63FD-D15C338D1C8E}"/>
          </ac:inkMkLst>
        </pc:inkChg>
        <pc:inkChg chg="add del">
          <ac:chgData name="Venkatasubramanian, Mani V." userId="fbe5ce37-0145-4c31-b84a-b36f8beac5f3" providerId="ADAL" clId="{40695BED-C83E-804C-B5D4-BA382369755C}" dt="2023-04-04T15:48:15.396" v="2679"/>
          <ac:inkMkLst>
            <pc:docMk/>
            <pc:sldMk cId="2873985189" sldId="284"/>
            <ac:inkMk id="311" creationId="{C6AEAB3D-5F27-96F9-D6F4-26AE1E97998D}"/>
          </ac:inkMkLst>
        </pc:inkChg>
        <pc:inkChg chg="add del">
          <ac:chgData name="Venkatasubramanian, Mani V." userId="fbe5ce37-0145-4c31-b84a-b36f8beac5f3" providerId="ADAL" clId="{40695BED-C83E-804C-B5D4-BA382369755C}" dt="2023-04-04T15:48:15.396" v="2679"/>
          <ac:inkMkLst>
            <pc:docMk/>
            <pc:sldMk cId="2873985189" sldId="284"/>
            <ac:inkMk id="312" creationId="{DF5B1E37-32DA-1849-423A-B08E80466F1F}"/>
          </ac:inkMkLst>
        </pc:inkChg>
        <pc:inkChg chg="add del">
          <ac:chgData name="Venkatasubramanian, Mani V." userId="fbe5ce37-0145-4c31-b84a-b36f8beac5f3" providerId="ADAL" clId="{40695BED-C83E-804C-B5D4-BA382369755C}" dt="2023-04-04T15:48:15.396" v="2679"/>
          <ac:inkMkLst>
            <pc:docMk/>
            <pc:sldMk cId="2873985189" sldId="284"/>
            <ac:inkMk id="313" creationId="{694D11B4-5825-DD4B-BE80-4E644B40DA78}"/>
          </ac:inkMkLst>
        </pc:inkChg>
        <pc:inkChg chg="add del">
          <ac:chgData name="Venkatasubramanian, Mani V." userId="fbe5ce37-0145-4c31-b84a-b36f8beac5f3" providerId="ADAL" clId="{40695BED-C83E-804C-B5D4-BA382369755C}" dt="2023-04-04T15:48:15.396" v="2679"/>
          <ac:inkMkLst>
            <pc:docMk/>
            <pc:sldMk cId="2873985189" sldId="284"/>
            <ac:inkMk id="314" creationId="{2FCECC9D-88F7-C9FE-2A10-FB48D47AC7F2}"/>
          </ac:inkMkLst>
        </pc:inkChg>
        <pc:inkChg chg="add del">
          <ac:chgData name="Venkatasubramanian, Mani V." userId="fbe5ce37-0145-4c31-b84a-b36f8beac5f3" providerId="ADAL" clId="{40695BED-C83E-804C-B5D4-BA382369755C}" dt="2023-04-04T15:47:39.986" v="2659"/>
          <ac:inkMkLst>
            <pc:docMk/>
            <pc:sldMk cId="2873985189" sldId="284"/>
            <ac:inkMk id="317" creationId="{71F22F6E-C86A-2C7C-70A2-77EEA9F13AA7}"/>
          </ac:inkMkLst>
        </pc:inkChg>
        <pc:inkChg chg="add del">
          <ac:chgData name="Venkatasubramanian, Mani V." userId="fbe5ce37-0145-4c31-b84a-b36f8beac5f3" providerId="ADAL" clId="{40695BED-C83E-804C-B5D4-BA382369755C}" dt="2023-04-04T15:47:39.986" v="2659"/>
          <ac:inkMkLst>
            <pc:docMk/>
            <pc:sldMk cId="2873985189" sldId="284"/>
            <ac:inkMk id="318" creationId="{5A8B4500-812E-5480-AED8-DFA42F5ADE38}"/>
          </ac:inkMkLst>
        </pc:inkChg>
        <pc:inkChg chg="add del">
          <ac:chgData name="Venkatasubramanian, Mani V." userId="fbe5ce37-0145-4c31-b84a-b36f8beac5f3" providerId="ADAL" clId="{40695BED-C83E-804C-B5D4-BA382369755C}" dt="2023-04-04T15:47:39.986" v="2659"/>
          <ac:inkMkLst>
            <pc:docMk/>
            <pc:sldMk cId="2873985189" sldId="284"/>
            <ac:inkMk id="319" creationId="{A286D705-D378-75AE-B7A1-66CFBBB23438}"/>
          </ac:inkMkLst>
        </pc:inkChg>
        <pc:inkChg chg="add del">
          <ac:chgData name="Venkatasubramanian, Mani V." userId="fbe5ce37-0145-4c31-b84a-b36f8beac5f3" providerId="ADAL" clId="{40695BED-C83E-804C-B5D4-BA382369755C}" dt="2023-04-04T15:47:39.986" v="2659"/>
          <ac:inkMkLst>
            <pc:docMk/>
            <pc:sldMk cId="2873985189" sldId="284"/>
            <ac:inkMk id="320" creationId="{2B110EAA-2E49-2607-2495-1F4C802233E6}"/>
          </ac:inkMkLst>
        </pc:inkChg>
        <pc:inkChg chg="add reco">
          <ac:chgData name="Venkatasubramanian, Mani V." userId="fbe5ce37-0145-4c31-b84a-b36f8beac5f3" providerId="ADAL" clId="{40695BED-C83E-804C-B5D4-BA382369755C}" dt="2023-04-04T15:47:39.986" v="2659"/>
          <ac:inkMkLst>
            <pc:docMk/>
            <pc:sldMk cId="2873985189" sldId="284"/>
            <ac:inkMk id="321" creationId="{215BA3F5-14BF-1B37-7A1C-A652C2A16FB3}"/>
          </ac:inkMkLst>
        </pc:inkChg>
        <pc:inkChg chg="add del">
          <ac:chgData name="Venkatasubramanian, Mani V." userId="fbe5ce37-0145-4c31-b84a-b36f8beac5f3" providerId="ADAL" clId="{40695BED-C83E-804C-B5D4-BA382369755C}" dt="2023-04-04T15:47:48.798" v="2675"/>
          <ac:inkMkLst>
            <pc:docMk/>
            <pc:sldMk cId="2873985189" sldId="284"/>
            <ac:inkMk id="322" creationId="{BF64D789-CB78-9E73-1857-251497BA4A55}"/>
          </ac:inkMkLst>
        </pc:inkChg>
        <pc:inkChg chg="add del">
          <ac:chgData name="Venkatasubramanian, Mani V." userId="fbe5ce37-0145-4c31-b84a-b36f8beac5f3" providerId="ADAL" clId="{40695BED-C83E-804C-B5D4-BA382369755C}" dt="2023-04-04T15:47:48.798" v="2675"/>
          <ac:inkMkLst>
            <pc:docMk/>
            <pc:sldMk cId="2873985189" sldId="284"/>
            <ac:inkMk id="323" creationId="{37C4F03C-43D2-976C-BE2D-D14BB0AFE3B9}"/>
          </ac:inkMkLst>
        </pc:inkChg>
        <pc:inkChg chg="add del">
          <ac:chgData name="Venkatasubramanian, Mani V." userId="fbe5ce37-0145-4c31-b84a-b36f8beac5f3" providerId="ADAL" clId="{40695BED-C83E-804C-B5D4-BA382369755C}" dt="2023-04-04T15:47:48.798" v="2675"/>
          <ac:inkMkLst>
            <pc:docMk/>
            <pc:sldMk cId="2873985189" sldId="284"/>
            <ac:inkMk id="324" creationId="{A24893ED-59BA-0065-A02F-B9E6FDB5F019}"/>
          </ac:inkMkLst>
        </pc:inkChg>
        <pc:inkChg chg="add del">
          <ac:chgData name="Venkatasubramanian, Mani V." userId="fbe5ce37-0145-4c31-b84a-b36f8beac5f3" providerId="ADAL" clId="{40695BED-C83E-804C-B5D4-BA382369755C}" dt="2023-04-04T15:47:48.798" v="2675"/>
          <ac:inkMkLst>
            <pc:docMk/>
            <pc:sldMk cId="2873985189" sldId="284"/>
            <ac:inkMk id="325" creationId="{EA897CEC-6436-E9DE-AA88-596EB1702078}"/>
          </ac:inkMkLst>
        </pc:inkChg>
        <pc:inkChg chg="add del">
          <ac:chgData name="Venkatasubramanian, Mani V." userId="fbe5ce37-0145-4c31-b84a-b36f8beac5f3" providerId="ADAL" clId="{40695BED-C83E-804C-B5D4-BA382369755C}" dt="2023-04-04T15:47:48.798" v="2675"/>
          <ac:inkMkLst>
            <pc:docMk/>
            <pc:sldMk cId="2873985189" sldId="284"/>
            <ac:inkMk id="326" creationId="{9E29DB77-8C1C-0D5B-CECA-B328BF751124}"/>
          </ac:inkMkLst>
        </pc:inkChg>
        <pc:inkChg chg="add del">
          <ac:chgData name="Venkatasubramanian, Mani V." userId="fbe5ce37-0145-4c31-b84a-b36f8beac5f3" providerId="ADAL" clId="{40695BED-C83E-804C-B5D4-BA382369755C}" dt="2023-04-04T15:47:48.798" v="2675"/>
          <ac:inkMkLst>
            <pc:docMk/>
            <pc:sldMk cId="2873985189" sldId="284"/>
            <ac:inkMk id="327" creationId="{97E34ADE-5B5D-A70D-4172-64290A0D42AB}"/>
          </ac:inkMkLst>
        </pc:inkChg>
        <pc:inkChg chg="add del">
          <ac:chgData name="Venkatasubramanian, Mani V." userId="fbe5ce37-0145-4c31-b84a-b36f8beac5f3" providerId="ADAL" clId="{40695BED-C83E-804C-B5D4-BA382369755C}" dt="2023-04-04T15:47:48.798" v="2675"/>
          <ac:inkMkLst>
            <pc:docMk/>
            <pc:sldMk cId="2873985189" sldId="284"/>
            <ac:inkMk id="328" creationId="{B88F8488-396C-AA72-4DCE-3D3BB91B84A1}"/>
          </ac:inkMkLst>
        </pc:inkChg>
        <pc:inkChg chg="add del">
          <ac:chgData name="Venkatasubramanian, Mani V." userId="fbe5ce37-0145-4c31-b84a-b36f8beac5f3" providerId="ADAL" clId="{40695BED-C83E-804C-B5D4-BA382369755C}" dt="2023-04-04T15:47:48.798" v="2675"/>
          <ac:inkMkLst>
            <pc:docMk/>
            <pc:sldMk cId="2873985189" sldId="284"/>
            <ac:inkMk id="329" creationId="{8745A2DF-DA89-5ECF-3908-76D230E7ECE8}"/>
          </ac:inkMkLst>
        </pc:inkChg>
        <pc:inkChg chg="add del">
          <ac:chgData name="Venkatasubramanian, Mani V." userId="fbe5ce37-0145-4c31-b84a-b36f8beac5f3" providerId="ADAL" clId="{40695BED-C83E-804C-B5D4-BA382369755C}" dt="2023-04-04T15:47:48.798" v="2675"/>
          <ac:inkMkLst>
            <pc:docMk/>
            <pc:sldMk cId="2873985189" sldId="284"/>
            <ac:inkMk id="330" creationId="{66F42D84-9B42-BFA6-A521-46B41525522A}"/>
          </ac:inkMkLst>
        </pc:inkChg>
        <pc:inkChg chg="add del">
          <ac:chgData name="Venkatasubramanian, Mani V." userId="fbe5ce37-0145-4c31-b84a-b36f8beac5f3" providerId="ADAL" clId="{40695BED-C83E-804C-B5D4-BA382369755C}" dt="2023-04-04T15:47:48.798" v="2675"/>
          <ac:inkMkLst>
            <pc:docMk/>
            <pc:sldMk cId="2873985189" sldId="284"/>
            <ac:inkMk id="331" creationId="{1EB20F32-BE5D-C3AB-1BF3-9E529C75E9E6}"/>
          </ac:inkMkLst>
        </pc:inkChg>
        <pc:inkChg chg="add del">
          <ac:chgData name="Venkatasubramanian, Mani V." userId="fbe5ce37-0145-4c31-b84a-b36f8beac5f3" providerId="ADAL" clId="{40695BED-C83E-804C-B5D4-BA382369755C}" dt="2023-04-04T15:47:48.798" v="2675"/>
          <ac:inkMkLst>
            <pc:docMk/>
            <pc:sldMk cId="2873985189" sldId="284"/>
            <ac:inkMk id="332" creationId="{42556FD2-CE5F-B3EE-93A6-8286A1E665BC}"/>
          </ac:inkMkLst>
        </pc:inkChg>
        <pc:inkChg chg="add del">
          <ac:chgData name="Venkatasubramanian, Mani V." userId="fbe5ce37-0145-4c31-b84a-b36f8beac5f3" providerId="ADAL" clId="{40695BED-C83E-804C-B5D4-BA382369755C}" dt="2023-04-04T15:47:48.798" v="2675"/>
          <ac:inkMkLst>
            <pc:docMk/>
            <pc:sldMk cId="2873985189" sldId="284"/>
            <ac:inkMk id="333" creationId="{2D4064C2-77A5-C065-EE32-50E95BCF0DC7}"/>
          </ac:inkMkLst>
        </pc:inkChg>
        <pc:inkChg chg="add del">
          <ac:chgData name="Venkatasubramanian, Mani V." userId="fbe5ce37-0145-4c31-b84a-b36f8beac5f3" providerId="ADAL" clId="{40695BED-C83E-804C-B5D4-BA382369755C}" dt="2023-04-04T15:47:48.798" v="2675"/>
          <ac:inkMkLst>
            <pc:docMk/>
            <pc:sldMk cId="2873985189" sldId="284"/>
            <ac:inkMk id="334" creationId="{33D7BCB9-FF87-5E56-4555-BDC627831F8F}"/>
          </ac:inkMkLst>
        </pc:inkChg>
        <pc:inkChg chg="add del">
          <ac:chgData name="Venkatasubramanian, Mani V." userId="fbe5ce37-0145-4c31-b84a-b36f8beac5f3" providerId="ADAL" clId="{40695BED-C83E-804C-B5D4-BA382369755C}" dt="2023-04-04T15:47:48.798" v="2675"/>
          <ac:inkMkLst>
            <pc:docMk/>
            <pc:sldMk cId="2873985189" sldId="284"/>
            <ac:inkMk id="335" creationId="{C4DB8510-A568-2AA5-D3D1-ED8CD53D4FED}"/>
          </ac:inkMkLst>
        </pc:inkChg>
        <pc:inkChg chg="add del">
          <ac:chgData name="Venkatasubramanian, Mani V." userId="fbe5ce37-0145-4c31-b84a-b36f8beac5f3" providerId="ADAL" clId="{40695BED-C83E-804C-B5D4-BA382369755C}" dt="2023-04-04T15:47:48.798" v="2675"/>
          <ac:inkMkLst>
            <pc:docMk/>
            <pc:sldMk cId="2873985189" sldId="284"/>
            <ac:inkMk id="336" creationId="{066601D1-B424-728A-BA0B-289EA17B17A4}"/>
          </ac:inkMkLst>
        </pc:inkChg>
        <pc:inkChg chg="add reco">
          <ac:chgData name="Venkatasubramanian, Mani V." userId="fbe5ce37-0145-4c31-b84a-b36f8beac5f3" providerId="ADAL" clId="{40695BED-C83E-804C-B5D4-BA382369755C}" dt="2023-04-04T15:47:48.798" v="2675"/>
          <ac:inkMkLst>
            <pc:docMk/>
            <pc:sldMk cId="2873985189" sldId="284"/>
            <ac:inkMk id="337" creationId="{1C25C1A4-AE11-3CB9-FA6C-1383F5EEA606}"/>
          </ac:inkMkLst>
        </pc:inkChg>
        <pc:inkChg chg="add">
          <ac:chgData name="Venkatasubramanian, Mani V." userId="fbe5ce37-0145-4c31-b84a-b36f8beac5f3" providerId="ADAL" clId="{40695BED-C83E-804C-B5D4-BA382369755C}" dt="2023-04-04T15:48:05.382" v="2676"/>
          <ac:inkMkLst>
            <pc:docMk/>
            <pc:sldMk cId="2873985189" sldId="284"/>
            <ac:inkMk id="338" creationId="{02F5DA00-ADB2-899C-B292-111B7B168DF5}"/>
          </ac:inkMkLst>
        </pc:inkChg>
        <pc:inkChg chg="add">
          <ac:chgData name="Venkatasubramanian, Mani V." userId="fbe5ce37-0145-4c31-b84a-b36f8beac5f3" providerId="ADAL" clId="{40695BED-C83E-804C-B5D4-BA382369755C}" dt="2023-04-04T15:48:10.902" v="2677"/>
          <ac:inkMkLst>
            <pc:docMk/>
            <pc:sldMk cId="2873985189" sldId="284"/>
            <ac:inkMk id="339" creationId="{FAA81CA8-7EF4-6DFF-41BD-01D5801FB28D}"/>
          </ac:inkMkLst>
        </pc:inkChg>
        <pc:inkChg chg="add del">
          <ac:chgData name="Venkatasubramanian, Mani V." userId="fbe5ce37-0145-4c31-b84a-b36f8beac5f3" providerId="ADAL" clId="{40695BED-C83E-804C-B5D4-BA382369755C}" dt="2023-04-04T15:48:15.396" v="2679"/>
          <ac:inkMkLst>
            <pc:docMk/>
            <pc:sldMk cId="2873985189" sldId="284"/>
            <ac:inkMk id="340" creationId="{83E9C68A-E67E-99BF-341E-190A681C02B4}"/>
          </ac:inkMkLst>
        </pc:inkChg>
        <pc:inkChg chg="add reco">
          <ac:chgData name="Venkatasubramanian, Mani V." userId="fbe5ce37-0145-4c31-b84a-b36f8beac5f3" providerId="ADAL" clId="{40695BED-C83E-804C-B5D4-BA382369755C}" dt="2023-04-04T15:48:15.396" v="2679"/>
          <ac:inkMkLst>
            <pc:docMk/>
            <pc:sldMk cId="2873985189" sldId="284"/>
            <ac:inkMk id="341" creationId="{004C3E5F-4784-9B8D-7A92-40EC929FE479}"/>
          </ac:inkMkLst>
        </pc:inkChg>
        <pc:inkChg chg="add del">
          <ac:chgData name="Venkatasubramanian, Mani V." userId="fbe5ce37-0145-4c31-b84a-b36f8beac5f3" providerId="ADAL" clId="{40695BED-C83E-804C-B5D4-BA382369755C}" dt="2023-04-04T15:48:37.807" v="2688"/>
          <ac:inkMkLst>
            <pc:docMk/>
            <pc:sldMk cId="2873985189" sldId="284"/>
            <ac:inkMk id="342" creationId="{941E43D7-5316-962E-4381-8775D9DE94C0}"/>
          </ac:inkMkLst>
        </pc:inkChg>
        <pc:inkChg chg="add del">
          <ac:chgData name="Venkatasubramanian, Mani V." userId="fbe5ce37-0145-4c31-b84a-b36f8beac5f3" providerId="ADAL" clId="{40695BED-C83E-804C-B5D4-BA382369755C}" dt="2023-04-04T15:48:37.807" v="2688"/>
          <ac:inkMkLst>
            <pc:docMk/>
            <pc:sldMk cId="2873985189" sldId="284"/>
            <ac:inkMk id="343" creationId="{229962C3-BC96-D02C-66EB-C6515B63AAA7}"/>
          </ac:inkMkLst>
        </pc:inkChg>
        <pc:inkChg chg="add del">
          <ac:chgData name="Venkatasubramanian, Mani V." userId="fbe5ce37-0145-4c31-b84a-b36f8beac5f3" providerId="ADAL" clId="{40695BED-C83E-804C-B5D4-BA382369755C}" dt="2023-04-04T15:48:37.807" v="2688"/>
          <ac:inkMkLst>
            <pc:docMk/>
            <pc:sldMk cId="2873985189" sldId="284"/>
            <ac:inkMk id="344" creationId="{2010AFED-A88D-E24B-3E67-B6D654429621}"/>
          </ac:inkMkLst>
        </pc:inkChg>
        <pc:inkChg chg="add del">
          <ac:chgData name="Venkatasubramanian, Mani V." userId="fbe5ce37-0145-4c31-b84a-b36f8beac5f3" providerId="ADAL" clId="{40695BED-C83E-804C-B5D4-BA382369755C}" dt="2023-04-04T15:48:37.807" v="2688"/>
          <ac:inkMkLst>
            <pc:docMk/>
            <pc:sldMk cId="2873985189" sldId="284"/>
            <ac:inkMk id="345" creationId="{EAF8D9DF-299C-91B7-1B5C-A8B8324116AB}"/>
          </ac:inkMkLst>
        </pc:inkChg>
        <pc:inkChg chg="add del">
          <ac:chgData name="Venkatasubramanian, Mani V." userId="fbe5ce37-0145-4c31-b84a-b36f8beac5f3" providerId="ADAL" clId="{40695BED-C83E-804C-B5D4-BA382369755C}" dt="2023-04-04T15:48:37.807" v="2688"/>
          <ac:inkMkLst>
            <pc:docMk/>
            <pc:sldMk cId="2873985189" sldId="284"/>
            <ac:inkMk id="346" creationId="{F4B0747B-B8A4-D563-5F71-7CF671EB81FF}"/>
          </ac:inkMkLst>
        </pc:inkChg>
        <pc:inkChg chg="add del">
          <ac:chgData name="Venkatasubramanian, Mani V." userId="fbe5ce37-0145-4c31-b84a-b36f8beac5f3" providerId="ADAL" clId="{40695BED-C83E-804C-B5D4-BA382369755C}" dt="2023-04-04T15:48:37.807" v="2688"/>
          <ac:inkMkLst>
            <pc:docMk/>
            <pc:sldMk cId="2873985189" sldId="284"/>
            <ac:inkMk id="347" creationId="{12C6FAFB-1A6F-91AA-E02D-75DB2A32B4BC}"/>
          </ac:inkMkLst>
        </pc:inkChg>
        <pc:inkChg chg="add del">
          <ac:chgData name="Venkatasubramanian, Mani V." userId="fbe5ce37-0145-4c31-b84a-b36f8beac5f3" providerId="ADAL" clId="{40695BED-C83E-804C-B5D4-BA382369755C}" dt="2023-04-04T15:48:37.807" v="2688"/>
          <ac:inkMkLst>
            <pc:docMk/>
            <pc:sldMk cId="2873985189" sldId="284"/>
            <ac:inkMk id="348" creationId="{D62C3263-CC28-DF06-B0E1-6064A8FB675D}"/>
          </ac:inkMkLst>
        </pc:inkChg>
        <pc:inkChg chg="add del">
          <ac:chgData name="Venkatasubramanian, Mani V." userId="fbe5ce37-0145-4c31-b84a-b36f8beac5f3" providerId="ADAL" clId="{40695BED-C83E-804C-B5D4-BA382369755C}" dt="2023-04-04T15:48:37.807" v="2688"/>
          <ac:inkMkLst>
            <pc:docMk/>
            <pc:sldMk cId="2873985189" sldId="284"/>
            <ac:inkMk id="349" creationId="{492F205C-B8C4-7D4C-2B2F-B24F0FC1D317}"/>
          </ac:inkMkLst>
        </pc:inkChg>
        <pc:inkChg chg="add reco">
          <ac:chgData name="Venkatasubramanian, Mani V." userId="fbe5ce37-0145-4c31-b84a-b36f8beac5f3" providerId="ADAL" clId="{40695BED-C83E-804C-B5D4-BA382369755C}" dt="2023-04-04T15:48:37.807" v="2688"/>
          <ac:inkMkLst>
            <pc:docMk/>
            <pc:sldMk cId="2873985189" sldId="284"/>
            <ac:inkMk id="350" creationId="{1E32E3A1-D4A4-42EB-E2E7-E45FC5FB8346}"/>
          </ac:inkMkLst>
        </pc:inkChg>
        <pc:inkChg chg="add">
          <ac:chgData name="Venkatasubramanian, Mani V." userId="fbe5ce37-0145-4c31-b84a-b36f8beac5f3" providerId="ADAL" clId="{40695BED-C83E-804C-B5D4-BA382369755C}" dt="2023-04-04T15:48:39.098" v="2689"/>
          <ac:inkMkLst>
            <pc:docMk/>
            <pc:sldMk cId="2873985189" sldId="284"/>
            <ac:inkMk id="351" creationId="{B4D592EA-5006-BD1C-ACBB-9EBC7D26E501}"/>
          </ac:inkMkLst>
        </pc:inkChg>
        <pc:inkChg chg="add del">
          <ac:chgData name="Venkatasubramanian, Mani V." userId="fbe5ce37-0145-4c31-b84a-b36f8beac5f3" providerId="ADAL" clId="{40695BED-C83E-804C-B5D4-BA382369755C}" dt="2023-04-04T15:48:40.123" v="2692"/>
          <ac:inkMkLst>
            <pc:docMk/>
            <pc:sldMk cId="2873985189" sldId="284"/>
            <ac:inkMk id="352" creationId="{2094F9AB-2F4E-526F-BB4A-7039D2F77908}"/>
          </ac:inkMkLst>
        </pc:inkChg>
        <pc:inkChg chg="add del">
          <ac:chgData name="Venkatasubramanian, Mani V." userId="fbe5ce37-0145-4c31-b84a-b36f8beac5f3" providerId="ADAL" clId="{40695BED-C83E-804C-B5D4-BA382369755C}" dt="2023-04-04T15:48:40.123" v="2692"/>
          <ac:inkMkLst>
            <pc:docMk/>
            <pc:sldMk cId="2873985189" sldId="284"/>
            <ac:inkMk id="353" creationId="{88F0AC5D-9C05-5B05-80BA-B743AF8DDAC7}"/>
          </ac:inkMkLst>
        </pc:inkChg>
        <pc:inkChg chg="add reco">
          <ac:chgData name="Venkatasubramanian, Mani V." userId="fbe5ce37-0145-4c31-b84a-b36f8beac5f3" providerId="ADAL" clId="{40695BED-C83E-804C-B5D4-BA382369755C}" dt="2023-04-04T15:48:40.123" v="2692"/>
          <ac:inkMkLst>
            <pc:docMk/>
            <pc:sldMk cId="2873985189" sldId="284"/>
            <ac:inkMk id="354" creationId="{93BDB226-D9F3-C869-C083-4AEF5EFAFC58}"/>
          </ac:inkMkLst>
        </pc:inkChg>
        <pc:inkChg chg="add del">
          <ac:chgData name="Venkatasubramanian, Mani V." userId="fbe5ce37-0145-4c31-b84a-b36f8beac5f3" providerId="ADAL" clId="{40695BED-C83E-804C-B5D4-BA382369755C}" dt="2023-04-04T15:48:48.902" v="2708"/>
          <ac:inkMkLst>
            <pc:docMk/>
            <pc:sldMk cId="2873985189" sldId="284"/>
            <ac:inkMk id="355" creationId="{4BE885E7-E9E7-8673-A30A-D0FEC1E13E2E}"/>
          </ac:inkMkLst>
        </pc:inkChg>
        <pc:inkChg chg="add del">
          <ac:chgData name="Venkatasubramanian, Mani V." userId="fbe5ce37-0145-4c31-b84a-b36f8beac5f3" providerId="ADAL" clId="{40695BED-C83E-804C-B5D4-BA382369755C}" dt="2023-04-04T15:48:48.902" v="2708"/>
          <ac:inkMkLst>
            <pc:docMk/>
            <pc:sldMk cId="2873985189" sldId="284"/>
            <ac:inkMk id="356" creationId="{4CD2859A-BA8A-F3FA-9953-875037DA8CE0}"/>
          </ac:inkMkLst>
        </pc:inkChg>
        <pc:inkChg chg="add del">
          <ac:chgData name="Venkatasubramanian, Mani V." userId="fbe5ce37-0145-4c31-b84a-b36f8beac5f3" providerId="ADAL" clId="{40695BED-C83E-804C-B5D4-BA382369755C}" dt="2023-04-04T15:48:48.902" v="2708"/>
          <ac:inkMkLst>
            <pc:docMk/>
            <pc:sldMk cId="2873985189" sldId="284"/>
            <ac:inkMk id="357" creationId="{E264EE59-4E88-DE87-01A3-C0C835320005}"/>
          </ac:inkMkLst>
        </pc:inkChg>
        <pc:inkChg chg="add del">
          <ac:chgData name="Venkatasubramanian, Mani V." userId="fbe5ce37-0145-4c31-b84a-b36f8beac5f3" providerId="ADAL" clId="{40695BED-C83E-804C-B5D4-BA382369755C}" dt="2023-04-04T15:48:48.902" v="2708"/>
          <ac:inkMkLst>
            <pc:docMk/>
            <pc:sldMk cId="2873985189" sldId="284"/>
            <ac:inkMk id="358" creationId="{BCD3633C-3637-DA41-6A17-00E7AD325353}"/>
          </ac:inkMkLst>
        </pc:inkChg>
        <pc:inkChg chg="add del">
          <ac:chgData name="Venkatasubramanian, Mani V." userId="fbe5ce37-0145-4c31-b84a-b36f8beac5f3" providerId="ADAL" clId="{40695BED-C83E-804C-B5D4-BA382369755C}" dt="2023-04-04T15:48:48.902" v="2708"/>
          <ac:inkMkLst>
            <pc:docMk/>
            <pc:sldMk cId="2873985189" sldId="284"/>
            <ac:inkMk id="359" creationId="{183D6444-7EAF-DC71-37E5-58A58AC32FE7}"/>
          </ac:inkMkLst>
        </pc:inkChg>
        <pc:inkChg chg="add del">
          <ac:chgData name="Venkatasubramanian, Mani V." userId="fbe5ce37-0145-4c31-b84a-b36f8beac5f3" providerId="ADAL" clId="{40695BED-C83E-804C-B5D4-BA382369755C}" dt="2023-04-04T15:48:48.902" v="2708"/>
          <ac:inkMkLst>
            <pc:docMk/>
            <pc:sldMk cId="2873985189" sldId="284"/>
            <ac:inkMk id="360" creationId="{685884BD-7040-2BE3-E333-CACA580FBEF1}"/>
          </ac:inkMkLst>
        </pc:inkChg>
        <pc:inkChg chg="add del">
          <ac:chgData name="Venkatasubramanian, Mani V." userId="fbe5ce37-0145-4c31-b84a-b36f8beac5f3" providerId="ADAL" clId="{40695BED-C83E-804C-B5D4-BA382369755C}" dt="2023-04-04T15:48:48.902" v="2708"/>
          <ac:inkMkLst>
            <pc:docMk/>
            <pc:sldMk cId="2873985189" sldId="284"/>
            <ac:inkMk id="361" creationId="{996C6F72-53EE-4B1A-F0F4-B3424754C454}"/>
          </ac:inkMkLst>
        </pc:inkChg>
        <pc:inkChg chg="add del">
          <ac:chgData name="Venkatasubramanian, Mani V." userId="fbe5ce37-0145-4c31-b84a-b36f8beac5f3" providerId="ADAL" clId="{40695BED-C83E-804C-B5D4-BA382369755C}" dt="2023-04-04T15:48:48.902" v="2708"/>
          <ac:inkMkLst>
            <pc:docMk/>
            <pc:sldMk cId="2873985189" sldId="284"/>
            <ac:inkMk id="362" creationId="{8E56779F-AC37-290B-DA50-93906A05C418}"/>
          </ac:inkMkLst>
        </pc:inkChg>
        <pc:inkChg chg="add del">
          <ac:chgData name="Venkatasubramanian, Mani V." userId="fbe5ce37-0145-4c31-b84a-b36f8beac5f3" providerId="ADAL" clId="{40695BED-C83E-804C-B5D4-BA382369755C}" dt="2023-04-04T15:48:48.902" v="2708"/>
          <ac:inkMkLst>
            <pc:docMk/>
            <pc:sldMk cId="2873985189" sldId="284"/>
            <ac:inkMk id="363" creationId="{29375DB9-DBD5-1E3C-D4ED-E6CAF9D6FD06}"/>
          </ac:inkMkLst>
        </pc:inkChg>
        <pc:inkChg chg="add del">
          <ac:chgData name="Venkatasubramanian, Mani V." userId="fbe5ce37-0145-4c31-b84a-b36f8beac5f3" providerId="ADAL" clId="{40695BED-C83E-804C-B5D4-BA382369755C}" dt="2023-04-04T15:48:48.902" v="2708"/>
          <ac:inkMkLst>
            <pc:docMk/>
            <pc:sldMk cId="2873985189" sldId="284"/>
            <ac:inkMk id="364" creationId="{B20F4D0D-96CF-42BC-B399-120EF5365CB3}"/>
          </ac:inkMkLst>
        </pc:inkChg>
        <pc:inkChg chg="add del">
          <ac:chgData name="Venkatasubramanian, Mani V." userId="fbe5ce37-0145-4c31-b84a-b36f8beac5f3" providerId="ADAL" clId="{40695BED-C83E-804C-B5D4-BA382369755C}" dt="2023-04-04T15:48:48.902" v="2708"/>
          <ac:inkMkLst>
            <pc:docMk/>
            <pc:sldMk cId="2873985189" sldId="284"/>
            <ac:inkMk id="365" creationId="{C66D85C1-C105-3F74-D399-B770F61F2CF7}"/>
          </ac:inkMkLst>
        </pc:inkChg>
        <pc:inkChg chg="add del">
          <ac:chgData name="Venkatasubramanian, Mani V." userId="fbe5ce37-0145-4c31-b84a-b36f8beac5f3" providerId="ADAL" clId="{40695BED-C83E-804C-B5D4-BA382369755C}" dt="2023-04-04T15:48:48.902" v="2708"/>
          <ac:inkMkLst>
            <pc:docMk/>
            <pc:sldMk cId="2873985189" sldId="284"/>
            <ac:inkMk id="366" creationId="{3106CA95-34C5-102A-7318-533AB8A59A4E}"/>
          </ac:inkMkLst>
        </pc:inkChg>
        <pc:inkChg chg="add del">
          <ac:chgData name="Venkatasubramanian, Mani V." userId="fbe5ce37-0145-4c31-b84a-b36f8beac5f3" providerId="ADAL" clId="{40695BED-C83E-804C-B5D4-BA382369755C}" dt="2023-04-04T15:48:48.902" v="2708"/>
          <ac:inkMkLst>
            <pc:docMk/>
            <pc:sldMk cId="2873985189" sldId="284"/>
            <ac:inkMk id="367" creationId="{D2B2BC43-F2B2-9A9E-2848-0478BA223001}"/>
          </ac:inkMkLst>
        </pc:inkChg>
        <pc:inkChg chg="add del">
          <ac:chgData name="Venkatasubramanian, Mani V." userId="fbe5ce37-0145-4c31-b84a-b36f8beac5f3" providerId="ADAL" clId="{40695BED-C83E-804C-B5D4-BA382369755C}" dt="2023-04-04T15:48:48.902" v="2708"/>
          <ac:inkMkLst>
            <pc:docMk/>
            <pc:sldMk cId="2873985189" sldId="284"/>
            <ac:inkMk id="368" creationId="{72A9B1DA-F3D9-7E57-9D04-51CC7E364772}"/>
          </ac:inkMkLst>
        </pc:inkChg>
        <pc:inkChg chg="add del">
          <ac:chgData name="Venkatasubramanian, Mani V." userId="fbe5ce37-0145-4c31-b84a-b36f8beac5f3" providerId="ADAL" clId="{40695BED-C83E-804C-B5D4-BA382369755C}" dt="2023-04-04T15:48:48.902" v="2708"/>
          <ac:inkMkLst>
            <pc:docMk/>
            <pc:sldMk cId="2873985189" sldId="284"/>
            <ac:inkMk id="369" creationId="{9AAAFDCF-1599-9377-8285-30AC1047B4C5}"/>
          </ac:inkMkLst>
        </pc:inkChg>
        <pc:inkChg chg="add reco">
          <ac:chgData name="Venkatasubramanian, Mani V." userId="fbe5ce37-0145-4c31-b84a-b36f8beac5f3" providerId="ADAL" clId="{40695BED-C83E-804C-B5D4-BA382369755C}" dt="2023-04-04T15:48:48.902" v="2708"/>
          <ac:inkMkLst>
            <pc:docMk/>
            <pc:sldMk cId="2873985189" sldId="284"/>
            <ac:inkMk id="370" creationId="{21187994-2C6E-38C1-0A6C-32F1338C0ACC}"/>
          </ac:inkMkLst>
        </pc:inkChg>
        <pc:inkChg chg="add del">
          <ac:chgData name="Venkatasubramanian, Mani V." userId="fbe5ce37-0145-4c31-b84a-b36f8beac5f3" providerId="ADAL" clId="{40695BED-C83E-804C-B5D4-BA382369755C}" dt="2023-04-04T15:49:05.176" v="2713"/>
          <ac:inkMkLst>
            <pc:docMk/>
            <pc:sldMk cId="2873985189" sldId="284"/>
            <ac:inkMk id="371" creationId="{D028110D-E246-AD4D-7EC5-E76A9758A2FB}"/>
          </ac:inkMkLst>
        </pc:inkChg>
        <pc:inkChg chg="add del">
          <ac:chgData name="Venkatasubramanian, Mani V." userId="fbe5ce37-0145-4c31-b84a-b36f8beac5f3" providerId="ADAL" clId="{40695BED-C83E-804C-B5D4-BA382369755C}" dt="2023-04-04T15:49:05.176" v="2713"/>
          <ac:inkMkLst>
            <pc:docMk/>
            <pc:sldMk cId="2873985189" sldId="284"/>
            <ac:inkMk id="372" creationId="{3D63766D-D035-1CB0-658F-81D454ABA545}"/>
          </ac:inkMkLst>
        </pc:inkChg>
        <pc:inkChg chg="add del">
          <ac:chgData name="Venkatasubramanian, Mani V." userId="fbe5ce37-0145-4c31-b84a-b36f8beac5f3" providerId="ADAL" clId="{40695BED-C83E-804C-B5D4-BA382369755C}" dt="2023-04-04T15:49:05.176" v="2713"/>
          <ac:inkMkLst>
            <pc:docMk/>
            <pc:sldMk cId="2873985189" sldId="284"/>
            <ac:inkMk id="373" creationId="{37D7BBA9-6CE8-BC9B-C97A-BD4351CD8498}"/>
          </ac:inkMkLst>
        </pc:inkChg>
        <pc:inkChg chg="add del">
          <ac:chgData name="Venkatasubramanian, Mani V." userId="fbe5ce37-0145-4c31-b84a-b36f8beac5f3" providerId="ADAL" clId="{40695BED-C83E-804C-B5D4-BA382369755C}" dt="2023-04-04T15:49:05.176" v="2713"/>
          <ac:inkMkLst>
            <pc:docMk/>
            <pc:sldMk cId="2873985189" sldId="284"/>
            <ac:inkMk id="374" creationId="{B2C015AE-19C1-46D8-7E3F-2909BFD79490}"/>
          </ac:inkMkLst>
        </pc:inkChg>
        <pc:inkChg chg="add reco">
          <ac:chgData name="Venkatasubramanian, Mani V." userId="fbe5ce37-0145-4c31-b84a-b36f8beac5f3" providerId="ADAL" clId="{40695BED-C83E-804C-B5D4-BA382369755C}" dt="2023-04-04T15:49:05.176" v="2713"/>
          <ac:inkMkLst>
            <pc:docMk/>
            <pc:sldMk cId="2873985189" sldId="284"/>
            <ac:inkMk id="375" creationId="{23BDE68B-6FD0-E29F-F4A5-DC049D36038C}"/>
          </ac:inkMkLst>
        </pc:inkChg>
        <pc:inkChg chg="add">
          <ac:chgData name="Venkatasubramanian, Mani V." userId="fbe5ce37-0145-4c31-b84a-b36f8beac5f3" providerId="ADAL" clId="{40695BED-C83E-804C-B5D4-BA382369755C}" dt="2023-04-04T15:49:18.161" v="2714"/>
          <ac:inkMkLst>
            <pc:docMk/>
            <pc:sldMk cId="2873985189" sldId="284"/>
            <ac:inkMk id="376" creationId="{26091067-C2A4-132D-D0BD-A2A011C9A69A}"/>
          </ac:inkMkLst>
        </pc:inkChg>
      </pc:sldChg>
      <pc:sldChg chg="addSp delSp">
        <pc:chgData name="Venkatasubramanian, Mani V." userId="fbe5ce37-0145-4c31-b84a-b36f8beac5f3" providerId="ADAL" clId="{40695BED-C83E-804C-B5D4-BA382369755C}" dt="2023-04-04T15:51:17.734" v="2900"/>
        <pc:sldMkLst>
          <pc:docMk/>
          <pc:sldMk cId="2196166827" sldId="285"/>
        </pc:sldMkLst>
        <pc:inkChg chg="add del">
          <ac:chgData name="Venkatasubramanian, Mani V." userId="fbe5ce37-0145-4c31-b84a-b36f8beac5f3" providerId="ADAL" clId="{40695BED-C83E-804C-B5D4-BA382369755C}" dt="2023-04-04T15:49:47.871" v="2726"/>
          <ac:inkMkLst>
            <pc:docMk/>
            <pc:sldMk cId="2196166827" sldId="285"/>
            <ac:inkMk id="2" creationId="{16D43479-DC60-1EC1-B7E5-6080D5B6E595}"/>
          </ac:inkMkLst>
        </pc:inkChg>
        <pc:inkChg chg="add del">
          <ac:chgData name="Venkatasubramanian, Mani V." userId="fbe5ce37-0145-4c31-b84a-b36f8beac5f3" providerId="ADAL" clId="{40695BED-C83E-804C-B5D4-BA382369755C}" dt="2023-04-04T15:49:47.871" v="2726"/>
          <ac:inkMkLst>
            <pc:docMk/>
            <pc:sldMk cId="2196166827" sldId="285"/>
            <ac:inkMk id="3" creationId="{58B7BE59-7991-94E7-0CC3-C98FA379B265}"/>
          </ac:inkMkLst>
        </pc:inkChg>
        <pc:inkChg chg="add del">
          <ac:chgData name="Venkatasubramanian, Mani V." userId="fbe5ce37-0145-4c31-b84a-b36f8beac5f3" providerId="ADAL" clId="{40695BED-C83E-804C-B5D4-BA382369755C}" dt="2023-04-04T15:49:47.871" v="2726"/>
          <ac:inkMkLst>
            <pc:docMk/>
            <pc:sldMk cId="2196166827" sldId="285"/>
            <ac:inkMk id="4" creationId="{0A178379-783A-079C-1FDD-EAA449B32711}"/>
          </ac:inkMkLst>
        </pc:inkChg>
        <pc:inkChg chg="add del">
          <ac:chgData name="Venkatasubramanian, Mani V." userId="fbe5ce37-0145-4c31-b84a-b36f8beac5f3" providerId="ADAL" clId="{40695BED-C83E-804C-B5D4-BA382369755C}" dt="2023-04-04T15:49:47.871" v="2726"/>
          <ac:inkMkLst>
            <pc:docMk/>
            <pc:sldMk cId="2196166827" sldId="285"/>
            <ac:inkMk id="5" creationId="{E0B08347-306E-BFBF-1BA6-DB673C36564E}"/>
          </ac:inkMkLst>
        </pc:inkChg>
        <pc:inkChg chg="add del">
          <ac:chgData name="Venkatasubramanian, Mani V." userId="fbe5ce37-0145-4c31-b84a-b36f8beac5f3" providerId="ADAL" clId="{40695BED-C83E-804C-B5D4-BA382369755C}" dt="2023-04-04T15:49:47.871" v="2726"/>
          <ac:inkMkLst>
            <pc:docMk/>
            <pc:sldMk cId="2196166827" sldId="285"/>
            <ac:inkMk id="6" creationId="{31854DD7-0214-A7DD-38B3-64E7A827B50D}"/>
          </ac:inkMkLst>
        </pc:inkChg>
        <pc:inkChg chg="add del">
          <ac:chgData name="Venkatasubramanian, Mani V." userId="fbe5ce37-0145-4c31-b84a-b36f8beac5f3" providerId="ADAL" clId="{40695BED-C83E-804C-B5D4-BA382369755C}" dt="2023-04-04T15:49:47.871" v="2726"/>
          <ac:inkMkLst>
            <pc:docMk/>
            <pc:sldMk cId="2196166827" sldId="285"/>
            <ac:inkMk id="7" creationId="{D3557E42-E13A-1EC1-6B09-34F43D625173}"/>
          </ac:inkMkLst>
        </pc:inkChg>
        <pc:inkChg chg="add del">
          <ac:chgData name="Venkatasubramanian, Mani V." userId="fbe5ce37-0145-4c31-b84a-b36f8beac5f3" providerId="ADAL" clId="{40695BED-C83E-804C-B5D4-BA382369755C}" dt="2023-04-04T15:49:47.871" v="2726"/>
          <ac:inkMkLst>
            <pc:docMk/>
            <pc:sldMk cId="2196166827" sldId="285"/>
            <ac:inkMk id="8" creationId="{CED0E0DD-FE2F-8A7F-CB79-73BDD658F365}"/>
          </ac:inkMkLst>
        </pc:inkChg>
        <pc:inkChg chg="add del">
          <ac:chgData name="Venkatasubramanian, Mani V." userId="fbe5ce37-0145-4c31-b84a-b36f8beac5f3" providerId="ADAL" clId="{40695BED-C83E-804C-B5D4-BA382369755C}" dt="2023-04-04T15:49:47.871" v="2726"/>
          <ac:inkMkLst>
            <pc:docMk/>
            <pc:sldMk cId="2196166827" sldId="285"/>
            <ac:inkMk id="9" creationId="{411FFB63-0DB7-9579-3970-76E8B9BBC1F5}"/>
          </ac:inkMkLst>
        </pc:inkChg>
        <pc:inkChg chg="add del">
          <ac:chgData name="Venkatasubramanian, Mani V." userId="fbe5ce37-0145-4c31-b84a-b36f8beac5f3" providerId="ADAL" clId="{40695BED-C83E-804C-B5D4-BA382369755C}" dt="2023-04-04T15:49:47.871" v="2726"/>
          <ac:inkMkLst>
            <pc:docMk/>
            <pc:sldMk cId="2196166827" sldId="285"/>
            <ac:inkMk id="10" creationId="{668B75FB-652F-B8EA-2E28-25346FFE6E18}"/>
          </ac:inkMkLst>
        </pc:inkChg>
        <pc:inkChg chg="add del">
          <ac:chgData name="Venkatasubramanian, Mani V." userId="fbe5ce37-0145-4c31-b84a-b36f8beac5f3" providerId="ADAL" clId="{40695BED-C83E-804C-B5D4-BA382369755C}" dt="2023-04-04T15:49:47.871" v="2726"/>
          <ac:inkMkLst>
            <pc:docMk/>
            <pc:sldMk cId="2196166827" sldId="285"/>
            <ac:inkMk id="11" creationId="{C02F493D-815E-E167-0542-6488B88E9032}"/>
          </ac:inkMkLst>
        </pc:inkChg>
        <pc:inkChg chg="add del">
          <ac:chgData name="Venkatasubramanian, Mani V." userId="fbe5ce37-0145-4c31-b84a-b36f8beac5f3" providerId="ADAL" clId="{40695BED-C83E-804C-B5D4-BA382369755C}" dt="2023-04-04T15:49:47.871" v="2726"/>
          <ac:inkMkLst>
            <pc:docMk/>
            <pc:sldMk cId="2196166827" sldId="285"/>
            <ac:inkMk id="12" creationId="{34BA7ECE-F617-0205-10F6-C2ABBC724DC3}"/>
          </ac:inkMkLst>
        </pc:inkChg>
        <pc:inkChg chg="add reco">
          <ac:chgData name="Venkatasubramanian, Mani V." userId="fbe5ce37-0145-4c31-b84a-b36f8beac5f3" providerId="ADAL" clId="{40695BED-C83E-804C-B5D4-BA382369755C}" dt="2023-04-04T15:49:47.871" v="2726"/>
          <ac:inkMkLst>
            <pc:docMk/>
            <pc:sldMk cId="2196166827" sldId="285"/>
            <ac:inkMk id="13" creationId="{DBE2403E-B3C1-E006-6CC8-330274EBDCC7}"/>
          </ac:inkMkLst>
        </pc:inkChg>
        <pc:inkChg chg="add reco">
          <ac:chgData name="Venkatasubramanian, Mani V." userId="fbe5ce37-0145-4c31-b84a-b36f8beac5f3" providerId="ADAL" clId="{40695BED-C83E-804C-B5D4-BA382369755C}" dt="2023-04-04T15:49:47.871" v="2726"/>
          <ac:inkMkLst>
            <pc:docMk/>
            <pc:sldMk cId="2196166827" sldId="285"/>
            <ac:inkMk id="14" creationId="{2B76E9BF-2EE0-9302-055C-8468FB373328}"/>
          </ac:inkMkLst>
        </pc:inkChg>
        <pc:inkChg chg="add reco">
          <ac:chgData name="Venkatasubramanian, Mani V." userId="fbe5ce37-0145-4c31-b84a-b36f8beac5f3" providerId="ADAL" clId="{40695BED-C83E-804C-B5D4-BA382369755C}" dt="2023-04-04T15:49:47.871" v="2726"/>
          <ac:inkMkLst>
            <pc:docMk/>
            <pc:sldMk cId="2196166827" sldId="285"/>
            <ac:inkMk id="15" creationId="{DCCA47A5-B0A7-45B6-9EA9-1B81808DD064}"/>
          </ac:inkMkLst>
        </pc:inkChg>
        <pc:inkChg chg="add del">
          <ac:chgData name="Venkatasubramanian, Mani V." userId="fbe5ce37-0145-4c31-b84a-b36f8beac5f3" providerId="ADAL" clId="{40695BED-C83E-804C-B5D4-BA382369755C}" dt="2023-04-04T15:49:49.836" v="2729"/>
          <ac:inkMkLst>
            <pc:docMk/>
            <pc:sldMk cId="2196166827" sldId="285"/>
            <ac:inkMk id="16" creationId="{9EACFF00-7E18-52EB-CF91-379E9280F560}"/>
          </ac:inkMkLst>
        </pc:inkChg>
        <pc:inkChg chg="add del">
          <ac:chgData name="Venkatasubramanian, Mani V." userId="fbe5ce37-0145-4c31-b84a-b36f8beac5f3" providerId="ADAL" clId="{40695BED-C83E-804C-B5D4-BA382369755C}" dt="2023-04-04T15:49:49.836" v="2729"/>
          <ac:inkMkLst>
            <pc:docMk/>
            <pc:sldMk cId="2196166827" sldId="285"/>
            <ac:inkMk id="17" creationId="{52839F8A-48A8-CF8B-67E5-7F45C722F238}"/>
          </ac:inkMkLst>
        </pc:inkChg>
        <pc:inkChg chg="add reco">
          <ac:chgData name="Venkatasubramanian, Mani V." userId="fbe5ce37-0145-4c31-b84a-b36f8beac5f3" providerId="ADAL" clId="{40695BED-C83E-804C-B5D4-BA382369755C}" dt="2023-04-04T15:49:49.836" v="2729"/>
          <ac:inkMkLst>
            <pc:docMk/>
            <pc:sldMk cId="2196166827" sldId="285"/>
            <ac:inkMk id="18" creationId="{ECAE2929-B492-C568-2C68-B6860198265E}"/>
          </ac:inkMkLst>
        </pc:inkChg>
        <pc:inkChg chg="add del">
          <ac:chgData name="Venkatasubramanian, Mani V." userId="fbe5ce37-0145-4c31-b84a-b36f8beac5f3" providerId="ADAL" clId="{40695BED-C83E-804C-B5D4-BA382369755C}" dt="2023-04-04T15:49:57.095" v="2740"/>
          <ac:inkMkLst>
            <pc:docMk/>
            <pc:sldMk cId="2196166827" sldId="285"/>
            <ac:inkMk id="19" creationId="{BC473C5B-1EC1-7033-D2EF-9F3254C92AF3}"/>
          </ac:inkMkLst>
        </pc:inkChg>
        <pc:inkChg chg="add del">
          <ac:chgData name="Venkatasubramanian, Mani V." userId="fbe5ce37-0145-4c31-b84a-b36f8beac5f3" providerId="ADAL" clId="{40695BED-C83E-804C-B5D4-BA382369755C}" dt="2023-04-04T15:49:57.095" v="2740"/>
          <ac:inkMkLst>
            <pc:docMk/>
            <pc:sldMk cId="2196166827" sldId="285"/>
            <ac:inkMk id="20" creationId="{ADE6B775-7D8F-4D61-DE80-844F25D3E166}"/>
          </ac:inkMkLst>
        </pc:inkChg>
        <pc:inkChg chg="add del">
          <ac:chgData name="Venkatasubramanian, Mani V." userId="fbe5ce37-0145-4c31-b84a-b36f8beac5f3" providerId="ADAL" clId="{40695BED-C83E-804C-B5D4-BA382369755C}" dt="2023-04-04T15:49:57.095" v="2740"/>
          <ac:inkMkLst>
            <pc:docMk/>
            <pc:sldMk cId="2196166827" sldId="285"/>
            <ac:inkMk id="21" creationId="{75C87D5E-0B0D-78BC-58E1-EFD539B38FF3}"/>
          </ac:inkMkLst>
        </pc:inkChg>
        <pc:inkChg chg="add del">
          <ac:chgData name="Venkatasubramanian, Mani V." userId="fbe5ce37-0145-4c31-b84a-b36f8beac5f3" providerId="ADAL" clId="{40695BED-C83E-804C-B5D4-BA382369755C}" dt="2023-04-04T15:49:57.095" v="2740"/>
          <ac:inkMkLst>
            <pc:docMk/>
            <pc:sldMk cId="2196166827" sldId="285"/>
            <ac:inkMk id="22" creationId="{AC28FA58-03B7-5468-0D0A-643277FD6CA1}"/>
          </ac:inkMkLst>
        </pc:inkChg>
        <pc:inkChg chg="add del">
          <ac:chgData name="Venkatasubramanian, Mani V." userId="fbe5ce37-0145-4c31-b84a-b36f8beac5f3" providerId="ADAL" clId="{40695BED-C83E-804C-B5D4-BA382369755C}" dt="2023-04-04T15:49:57.095" v="2740"/>
          <ac:inkMkLst>
            <pc:docMk/>
            <pc:sldMk cId="2196166827" sldId="285"/>
            <ac:inkMk id="23" creationId="{B2E3F7B0-2E65-75EF-9654-26BBBC1AA88B}"/>
          </ac:inkMkLst>
        </pc:inkChg>
        <pc:inkChg chg="add del">
          <ac:chgData name="Venkatasubramanian, Mani V." userId="fbe5ce37-0145-4c31-b84a-b36f8beac5f3" providerId="ADAL" clId="{40695BED-C83E-804C-B5D4-BA382369755C}" dt="2023-04-04T15:49:57.095" v="2740"/>
          <ac:inkMkLst>
            <pc:docMk/>
            <pc:sldMk cId="2196166827" sldId="285"/>
            <ac:inkMk id="24" creationId="{0A7AE01E-A453-F349-5B65-C7BEE3DEB6D8}"/>
          </ac:inkMkLst>
        </pc:inkChg>
        <pc:inkChg chg="add del">
          <ac:chgData name="Venkatasubramanian, Mani V." userId="fbe5ce37-0145-4c31-b84a-b36f8beac5f3" providerId="ADAL" clId="{40695BED-C83E-804C-B5D4-BA382369755C}" dt="2023-04-04T15:49:57.095" v="2740"/>
          <ac:inkMkLst>
            <pc:docMk/>
            <pc:sldMk cId="2196166827" sldId="285"/>
            <ac:inkMk id="25" creationId="{69D0982B-DD00-2A19-EAF8-94622D793968}"/>
          </ac:inkMkLst>
        </pc:inkChg>
        <pc:inkChg chg="add del">
          <ac:chgData name="Venkatasubramanian, Mani V." userId="fbe5ce37-0145-4c31-b84a-b36f8beac5f3" providerId="ADAL" clId="{40695BED-C83E-804C-B5D4-BA382369755C}" dt="2023-04-04T15:49:57.095" v="2740"/>
          <ac:inkMkLst>
            <pc:docMk/>
            <pc:sldMk cId="2196166827" sldId="285"/>
            <ac:inkMk id="26" creationId="{E3DDA3A4-A3B2-70B0-05E8-7A0F0DA7FD8B}"/>
          </ac:inkMkLst>
        </pc:inkChg>
        <pc:inkChg chg="add del">
          <ac:chgData name="Venkatasubramanian, Mani V." userId="fbe5ce37-0145-4c31-b84a-b36f8beac5f3" providerId="ADAL" clId="{40695BED-C83E-804C-B5D4-BA382369755C}" dt="2023-04-04T15:49:57.095" v="2740"/>
          <ac:inkMkLst>
            <pc:docMk/>
            <pc:sldMk cId="2196166827" sldId="285"/>
            <ac:inkMk id="27" creationId="{3C58C12A-A5CC-F418-0B54-6F635B984A64}"/>
          </ac:inkMkLst>
        </pc:inkChg>
        <pc:inkChg chg="add del">
          <ac:chgData name="Venkatasubramanian, Mani V." userId="fbe5ce37-0145-4c31-b84a-b36f8beac5f3" providerId="ADAL" clId="{40695BED-C83E-804C-B5D4-BA382369755C}" dt="2023-04-04T15:49:57.095" v="2740"/>
          <ac:inkMkLst>
            <pc:docMk/>
            <pc:sldMk cId="2196166827" sldId="285"/>
            <ac:inkMk id="28" creationId="{7E145308-81B2-D666-2463-DC850426546F}"/>
          </ac:inkMkLst>
        </pc:inkChg>
        <pc:inkChg chg="add reco">
          <ac:chgData name="Venkatasubramanian, Mani V." userId="fbe5ce37-0145-4c31-b84a-b36f8beac5f3" providerId="ADAL" clId="{40695BED-C83E-804C-B5D4-BA382369755C}" dt="2023-04-04T15:49:57.095" v="2740"/>
          <ac:inkMkLst>
            <pc:docMk/>
            <pc:sldMk cId="2196166827" sldId="285"/>
            <ac:inkMk id="29" creationId="{7589B927-0D5B-5D79-C555-7DB14379CB6A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30" creationId="{C59932D8-C713-ED8D-4308-17B0521064A2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31" creationId="{0FA70B6B-FFA0-01F0-0A46-C91B0C7FA0EE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32" creationId="{B4B0A2E0-261C-4BCE-7126-98D1B7D97C06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33" creationId="{49FB2AD3-6EA3-2A19-A8D5-E99BC69E751F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34" creationId="{56550E1D-720B-61CF-5D9E-1C6C85719098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35" creationId="{734C9EB0-D276-6B4B-B043-EB6DBAB10A97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36" creationId="{FC3B0A81-7203-1612-A1A4-6CAC22C81F66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37" creationId="{A65FB1F5-3C6C-0FA8-1394-31491F1A3902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38" creationId="{394182D1-1EFE-2A49-E10B-F5275B528774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39" creationId="{ED83DE74-70EF-7BBA-D53D-CFBDA600E49A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40" creationId="{E515C1A7-DE29-57B5-B248-88FE6909C2C8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41" creationId="{67403F43-F8F5-6938-C473-5BC81110C238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42" creationId="{5B20476F-D837-B606-8DF4-7FC42F986FF5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43" creationId="{5CBCBDE4-571C-042B-1F2D-5E678FFC55A8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44" creationId="{A405FAC4-83F7-80F5-365C-C6C74BFFCAEE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45" creationId="{0D22758D-0211-2D2D-F877-2C1B110EDC23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46" creationId="{95CE3AAB-22E0-8ABF-8B42-B9B29EE6E453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47" creationId="{9FCA59DA-9058-34B4-8BE4-60783793B269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48" creationId="{3F0A46F5-331D-4CC6-BE2F-1DA0FFF32968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49" creationId="{C04C5298-56C6-C6F8-303B-1ABF80EA1923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50" creationId="{7F995F73-E09C-8E98-FB85-33BD16A6A6F2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51" creationId="{83F0E120-DEE6-8E3A-CE1D-E6216A197E2B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52" creationId="{93431B99-CB6C-42FC-39C3-6BE564868D45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53" creationId="{A972188B-EE17-05EC-3F13-C3213DC409C2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54" creationId="{851994CD-F3A5-9EE4-829C-E12CBDF37B97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55" creationId="{63B6256C-9EE0-7122-72D0-5BD25CF19FF8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56" creationId="{A63EF0C8-1588-5D9F-37FF-F94AAF2AD335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57" creationId="{08C83F36-5718-6CF9-9F0E-0E375FA61E9B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58" creationId="{F41C315D-E385-4C47-0B43-108A2CB42EE9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59" creationId="{53E260A3-EE4C-1030-838D-9DCF7185DB26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60" creationId="{014DA2CE-2E2E-D1F0-8825-9E910A05E9CE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61" creationId="{DF7D2D71-65A7-9F18-63AB-2634732E6D3D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62" creationId="{44DB3043-EA5A-2BE6-FE30-C4CE83CDDE1D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63" creationId="{19E62C5D-0675-2703-5C62-DA7521ED4D7E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64" creationId="{3968317C-A2B9-1BFF-CF0F-37C1CE00CF8C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65" creationId="{BC178561-92E5-9563-9FAA-3CDD1307322D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66" creationId="{6E9CA1FB-6E6C-E1BE-9209-652065EA36F8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67" creationId="{9D5D33A0-885E-189F-D4B0-A99D50CA8F14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68" creationId="{0EA931D4-B8BA-4CE0-A1B9-3B7DFA339977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69" creationId="{BAD3FE01-5337-3F86-5E0E-5CA85F17218F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70" creationId="{F41287FC-14FD-16B7-4874-B0694068CC4B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71" creationId="{1FCD0164-CAD3-72B2-2BE8-B86415840F87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72" creationId="{B2BF95A5-C7DE-8934-9270-F7A8187C9200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73" creationId="{EED32B34-1A53-B6D7-53E4-64B22A76AA27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74" creationId="{296B281F-DE7C-97B9-A597-E6BCFDCB0DC1}"/>
          </ac:inkMkLst>
        </pc:inkChg>
        <pc:inkChg chg="add del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75" creationId="{2BC77B7E-369E-F159-3BB7-B34338AE95B3}"/>
          </ac:inkMkLst>
        </pc:inkChg>
        <pc:inkChg chg="add reco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76" creationId="{353CA5AA-A99D-5117-C984-279AD7D707B3}"/>
          </ac:inkMkLst>
        </pc:inkChg>
        <pc:inkChg chg="add reco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77" creationId="{777C20B3-52E9-6072-F16E-2FBAAB356A4F}"/>
          </ac:inkMkLst>
        </pc:inkChg>
        <pc:inkChg chg="add reco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78" creationId="{94B5CDA2-2A25-F925-338A-5F382720D67A}"/>
          </ac:inkMkLst>
        </pc:inkChg>
        <pc:inkChg chg="add reco">
          <ac:chgData name="Venkatasubramanian, Mani V." userId="fbe5ce37-0145-4c31-b84a-b36f8beac5f3" providerId="ADAL" clId="{40695BED-C83E-804C-B5D4-BA382369755C}" dt="2023-04-04T15:50:12.054" v="2787"/>
          <ac:inkMkLst>
            <pc:docMk/>
            <pc:sldMk cId="2196166827" sldId="285"/>
            <ac:inkMk id="79" creationId="{BC22AFAC-874B-39E7-139C-A82A06EB417C}"/>
          </ac:inkMkLst>
        </pc:inkChg>
        <pc:inkChg chg="add del">
          <ac:chgData name="Venkatasubramanian, Mani V." userId="fbe5ce37-0145-4c31-b84a-b36f8beac5f3" providerId="ADAL" clId="{40695BED-C83E-804C-B5D4-BA382369755C}" dt="2023-04-04T15:50:14.233" v="2790"/>
          <ac:inkMkLst>
            <pc:docMk/>
            <pc:sldMk cId="2196166827" sldId="285"/>
            <ac:inkMk id="80" creationId="{7E11A5C0-DCED-EC5A-3606-9CD323A622DB}"/>
          </ac:inkMkLst>
        </pc:inkChg>
        <pc:inkChg chg="add del">
          <ac:chgData name="Venkatasubramanian, Mani V." userId="fbe5ce37-0145-4c31-b84a-b36f8beac5f3" providerId="ADAL" clId="{40695BED-C83E-804C-B5D4-BA382369755C}" dt="2023-04-04T15:50:14.233" v="2790"/>
          <ac:inkMkLst>
            <pc:docMk/>
            <pc:sldMk cId="2196166827" sldId="285"/>
            <ac:inkMk id="81" creationId="{415F2F77-7E9E-B5B0-0430-87F9384D5B3B}"/>
          </ac:inkMkLst>
        </pc:inkChg>
        <pc:inkChg chg="add reco">
          <ac:chgData name="Venkatasubramanian, Mani V." userId="fbe5ce37-0145-4c31-b84a-b36f8beac5f3" providerId="ADAL" clId="{40695BED-C83E-804C-B5D4-BA382369755C}" dt="2023-04-04T15:50:14.233" v="2790"/>
          <ac:inkMkLst>
            <pc:docMk/>
            <pc:sldMk cId="2196166827" sldId="285"/>
            <ac:inkMk id="82" creationId="{931A798F-0D89-D416-25A0-5290B8057F16}"/>
          </ac:inkMkLst>
        </pc:inkChg>
        <pc:inkChg chg="add del">
          <ac:chgData name="Venkatasubramanian, Mani V." userId="fbe5ce37-0145-4c31-b84a-b36f8beac5f3" providerId="ADAL" clId="{40695BED-C83E-804C-B5D4-BA382369755C}" dt="2023-04-04T15:50:17.070" v="2797"/>
          <ac:inkMkLst>
            <pc:docMk/>
            <pc:sldMk cId="2196166827" sldId="285"/>
            <ac:inkMk id="83" creationId="{D3FE877D-C829-89F7-F0F4-E2AE3C5729BF}"/>
          </ac:inkMkLst>
        </pc:inkChg>
        <pc:inkChg chg="add del">
          <ac:chgData name="Venkatasubramanian, Mani V." userId="fbe5ce37-0145-4c31-b84a-b36f8beac5f3" providerId="ADAL" clId="{40695BED-C83E-804C-B5D4-BA382369755C}" dt="2023-04-04T15:50:17.070" v="2797"/>
          <ac:inkMkLst>
            <pc:docMk/>
            <pc:sldMk cId="2196166827" sldId="285"/>
            <ac:inkMk id="84" creationId="{08A93C7A-3A34-1F63-5101-3DCF12BF5BAA}"/>
          </ac:inkMkLst>
        </pc:inkChg>
        <pc:inkChg chg="add del">
          <ac:chgData name="Venkatasubramanian, Mani V." userId="fbe5ce37-0145-4c31-b84a-b36f8beac5f3" providerId="ADAL" clId="{40695BED-C83E-804C-B5D4-BA382369755C}" dt="2023-04-04T15:50:17.070" v="2797"/>
          <ac:inkMkLst>
            <pc:docMk/>
            <pc:sldMk cId="2196166827" sldId="285"/>
            <ac:inkMk id="85" creationId="{293E98E1-8BB3-4C81-A620-42D5BC9DF702}"/>
          </ac:inkMkLst>
        </pc:inkChg>
        <pc:inkChg chg="add del">
          <ac:chgData name="Venkatasubramanian, Mani V." userId="fbe5ce37-0145-4c31-b84a-b36f8beac5f3" providerId="ADAL" clId="{40695BED-C83E-804C-B5D4-BA382369755C}" dt="2023-04-04T15:50:17.070" v="2797"/>
          <ac:inkMkLst>
            <pc:docMk/>
            <pc:sldMk cId="2196166827" sldId="285"/>
            <ac:inkMk id="86" creationId="{AC911EB3-9AF9-0CAD-A64B-F070DEDDABFF}"/>
          </ac:inkMkLst>
        </pc:inkChg>
        <pc:inkChg chg="add del">
          <ac:chgData name="Venkatasubramanian, Mani V." userId="fbe5ce37-0145-4c31-b84a-b36f8beac5f3" providerId="ADAL" clId="{40695BED-C83E-804C-B5D4-BA382369755C}" dt="2023-04-04T15:50:17.070" v="2797"/>
          <ac:inkMkLst>
            <pc:docMk/>
            <pc:sldMk cId="2196166827" sldId="285"/>
            <ac:inkMk id="87" creationId="{C4A57E81-650D-7630-E0ED-2C334163BD90}"/>
          </ac:inkMkLst>
        </pc:inkChg>
        <pc:inkChg chg="add del">
          <ac:chgData name="Venkatasubramanian, Mani V." userId="fbe5ce37-0145-4c31-b84a-b36f8beac5f3" providerId="ADAL" clId="{40695BED-C83E-804C-B5D4-BA382369755C}" dt="2023-04-04T15:50:17.070" v="2797"/>
          <ac:inkMkLst>
            <pc:docMk/>
            <pc:sldMk cId="2196166827" sldId="285"/>
            <ac:inkMk id="88" creationId="{77FE8F63-2549-9641-F4E6-FAB038CDC2F5}"/>
          </ac:inkMkLst>
        </pc:inkChg>
        <pc:inkChg chg="add reco">
          <ac:chgData name="Venkatasubramanian, Mani V." userId="fbe5ce37-0145-4c31-b84a-b36f8beac5f3" providerId="ADAL" clId="{40695BED-C83E-804C-B5D4-BA382369755C}" dt="2023-04-04T15:50:17.070" v="2797"/>
          <ac:inkMkLst>
            <pc:docMk/>
            <pc:sldMk cId="2196166827" sldId="285"/>
            <ac:inkMk id="89" creationId="{59374D13-5776-931A-E31C-69CD5F9CD015}"/>
          </ac:inkMkLst>
        </pc:inkChg>
        <pc:inkChg chg="add del">
          <ac:chgData name="Venkatasubramanian, Mani V." userId="fbe5ce37-0145-4c31-b84a-b36f8beac5f3" providerId="ADAL" clId="{40695BED-C83E-804C-B5D4-BA382369755C}" dt="2023-04-04T15:50:21.125" v="2801"/>
          <ac:inkMkLst>
            <pc:docMk/>
            <pc:sldMk cId="2196166827" sldId="285"/>
            <ac:inkMk id="90" creationId="{D2BEFA4E-29D3-E2EF-6CFD-4F9153C4E1E6}"/>
          </ac:inkMkLst>
        </pc:inkChg>
        <pc:inkChg chg="add del">
          <ac:chgData name="Venkatasubramanian, Mani V." userId="fbe5ce37-0145-4c31-b84a-b36f8beac5f3" providerId="ADAL" clId="{40695BED-C83E-804C-B5D4-BA382369755C}" dt="2023-04-04T15:50:21.125" v="2801"/>
          <ac:inkMkLst>
            <pc:docMk/>
            <pc:sldMk cId="2196166827" sldId="285"/>
            <ac:inkMk id="91" creationId="{0F4F5755-68DF-D42D-1AB7-C64608FC3A54}"/>
          </ac:inkMkLst>
        </pc:inkChg>
        <pc:inkChg chg="add del">
          <ac:chgData name="Venkatasubramanian, Mani V." userId="fbe5ce37-0145-4c31-b84a-b36f8beac5f3" providerId="ADAL" clId="{40695BED-C83E-804C-B5D4-BA382369755C}" dt="2023-04-04T15:50:30.906" v="2805"/>
          <ac:inkMkLst>
            <pc:docMk/>
            <pc:sldMk cId="2196166827" sldId="285"/>
            <ac:inkMk id="92" creationId="{5B6A76A2-0429-F0E2-A4A4-2808ACAA0C61}"/>
          </ac:inkMkLst>
        </pc:inkChg>
        <pc:inkChg chg="add reco">
          <ac:chgData name="Venkatasubramanian, Mani V." userId="fbe5ce37-0145-4c31-b84a-b36f8beac5f3" providerId="ADAL" clId="{40695BED-C83E-804C-B5D4-BA382369755C}" dt="2023-04-04T15:50:21.125" v="2801"/>
          <ac:inkMkLst>
            <pc:docMk/>
            <pc:sldMk cId="2196166827" sldId="285"/>
            <ac:inkMk id="93" creationId="{E7C527BF-7B64-4DF6-50AA-53BCDB6AA51E}"/>
          </ac:inkMkLst>
        </pc:inkChg>
        <pc:inkChg chg="add del">
          <ac:chgData name="Venkatasubramanian, Mani V." userId="fbe5ce37-0145-4c31-b84a-b36f8beac5f3" providerId="ADAL" clId="{40695BED-C83E-804C-B5D4-BA382369755C}" dt="2023-04-04T15:50:30.906" v="2805"/>
          <ac:inkMkLst>
            <pc:docMk/>
            <pc:sldMk cId="2196166827" sldId="285"/>
            <ac:inkMk id="94" creationId="{66959FFA-3AE6-C1B6-6195-BAC37122B5F6}"/>
          </ac:inkMkLst>
        </pc:inkChg>
        <pc:inkChg chg="add del">
          <ac:chgData name="Venkatasubramanian, Mani V." userId="fbe5ce37-0145-4c31-b84a-b36f8beac5f3" providerId="ADAL" clId="{40695BED-C83E-804C-B5D4-BA382369755C}" dt="2023-04-04T15:50:30.906" v="2805"/>
          <ac:inkMkLst>
            <pc:docMk/>
            <pc:sldMk cId="2196166827" sldId="285"/>
            <ac:inkMk id="95" creationId="{60FC13C8-C56C-C30C-62AB-2A57D46E56D8}"/>
          </ac:inkMkLst>
        </pc:inkChg>
        <pc:inkChg chg="add del">
          <ac:chgData name="Venkatasubramanian, Mani V." userId="fbe5ce37-0145-4c31-b84a-b36f8beac5f3" providerId="ADAL" clId="{40695BED-C83E-804C-B5D4-BA382369755C}" dt="2023-04-04T15:50:30.906" v="2805"/>
          <ac:inkMkLst>
            <pc:docMk/>
            <pc:sldMk cId="2196166827" sldId="285"/>
            <ac:inkMk id="96" creationId="{1A002D96-7639-076C-BB32-026AB6B8C58F}"/>
          </ac:inkMkLst>
        </pc:inkChg>
        <pc:inkChg chg="add reco">
          <ac:chgData name="Venkatasubramanian, Mani V." userId="fbe5ce37-0145-4c31-b84a-b36f8beac5f3" providerId="ADAL" clId="{40695BED-C83E-804C-B5D4-BA382369755C}" dt="2023-04-04T15:50:30.906" v="2805"/>
          <ac:inkMkLst>
            <pc:docMk/>
            <pc:sldMk cId="2196166827" sldId="285"/>
            <ac:inkMk id="97" creationId="{7799CA4E-FD9C-1E00-9485-473061C92447}"/>
          </ac:inkMkLst>
        </pc:inkChg>
        <pc:inkChg chg="add del">
          <ac:chgData name="Venkatasubramanian, Mani V." userId="fbe5ce37-0145-4c31-b84a-b36f8beac5f3" providerId="ADAL" clId="{40695BED-C83E-804C-B5D4-BA382369755C}" dt="2023-04-04T15:50:33.978" v="2815"/>
          <ac:inkMkLst>
            <pc:docMk/>
            <pc:sldMk cId="2196166827" sldId="285"/>
            <ac:inkMk id="98" creationId="{036A8120-D1DC-574C-E764-E7D30E3AAB0C}"/>
          </ac:inkMkLst>
        </pc:inkChg>
        <pc:inkChg chg="add del">
          <ac:chgData name="Venkatasubramanian, Mani V." userId="fbe5ce37-0145-4c31-b84a-b36f8beac5f3" providerId="ADAL" clId="{40695BED-C83E-804C-B5D4-BA382369755C}" dt="2023-04-04T15:50:33.978" v="2815"/>
          <ac:inkMkLst>
            <pc:docMk/>
            <pc:sldMk cId="2196166827" sldId="285"/>
            <ac:inkMk id="99" creationId="{EAA1E879-53AC-7B84-CF5E-7D82D4FFA11C}"/>
          </ac:inkMkLst>
        </pc:inkChg>
        <pc:inkChg chg="add del">
          <ac:chgData name="Venkatasubramanian, Mani V." userId="fbe5ce37-0145-4c31-b84a-b36f8beac5f3" providerId="ADAL" clId="{40695BED-C83E-804C-B5D4-BA382369755C}" dt="2023-04-04T15:50:33.978" v="2815"/>
          <ac:inkMkLst>
            <pc:docMk/>
            <pc:sldMk cId="2196166827" sldId="285"/>
            <ac:inkMk id="100" creationId="{0F394E24-E2F4-429B-60BE-F1C9A03DFE0E}"/>
          </ac:inkMkLst>
        </pc:inkChg>
        <pc:inkChg chg="add del">
          <ac:chgData name="Venkatasubramanian, Mani V." userId="fbe5ce37-0145-4c31-b84a-b36f8beac5f3" providerId="ADAL" clId="{40695BED-C83E-804C-B5D4-BA382369755C}" dt="2023-04-04T15:50:33.978" v="2815"/>
          <ac:inkMkLst>
            <pc:docMk/>
            <pc:sldMk cId="2196166827" sldId="285"/>
            <ac:inkMk id="101" creationId="{85435018-D8FF-4EB0-E1CD-68B795A99A8A}"/>
          </ac:inkMkLst>
        </pc:inkChg>
        <pc:inkChg chg="add del">
          <ac:chgData name="Venkatasubramanian, Mani V." userId="fbe5ce37-0145-4c31-b84a-b36f8beac5f3" providerId="ADAL" clId="{40695BED-C83E-804C-B5D4-BA382369755C}" dt="2023-04-04T15:50:33.978" v="2815"/>
          <ac:inkMkLst>
            <pc:docMk/>
            <pc:sldMk cId="2196166827" sldId="285"/>
            <ac:inkMk id="102" creationId="{700ECD96-B56E-1F6E-0963-5C6403F1B04C}"/>
          </ac:inkMkLst>
        </pc:inkChg>
        <pc:inkChg chg="add del">
          <ac:chgData name="Venkatasubramanian, Mani V." userId="fbe5ce37-0145-4c31-b84a-b36f8beac5f3" providerId="ADAL" clId="{40695BED-C83E-804C-B5D4-BA382369755C}" dt="2023-04-04T15:50:33.978" v="2815"/>
          <ac:inkMkLst>
            <pc:docMk/>
            <pc:sldMk cId="2196166827" sldId="285"/>
            <ac:inkMk id="103" creationId="{2DB07F5B-FA4A-333C-252E-EEFB1CA1807E}"/>
          </ac:inkMkLst>
        </pc:inkChg>
        <pc:inkChg chg="add del">
          <ac:chgData name="Venkatasubramanian, Mani V." userId="fbe5ce37-0145-4c31-b84a-b36f8beac5f3" providerId="ADAL" clId="{40695BED-C83E-804C-B5D4-BA382369755C}" dt="2023-04-04T15:50:33.978" v="2815"/>
          <ac:inkMkLst>
            <pc:docMk/>
            <pc:sldMk cId="2196166827" sldId="285"/>
            <ac:inkMk id="104" creationId="{E574790C-6AAB-88C6-6AF6-621F819CF036}"/>
          </ac:inkMkLst>
        </pc:inkChg>
        <pc:inkChg chg="add del">
          <ac:chgData name="Venkatasubramanian, Mani V." userId="fbe5ce37-0145-4c31-b84a-b36f8beac5f3" providerId="ADAL" clId="{40695BED-C83E-804C-B5D4-BA382369755C}" dt="2023-04-04T15:50:33.978" v="2815"/>
          <ac:inkMkLst>
            <pc:docMk/>
            <pc:sldMk cId="2196166827" sldId="285"/>
            <ac:inkMk id="105" creationId="{AD532DA1-1068-F932-B5A6-61DACD81291F}"/>
          </ac:inkMkLst>
        </pc:inkChg>
        <pc:inkChg chg="add del">
          <ac:chgData name="Venkatasubramanian, Mani V." userId="fbe5ce37-0145-4c31-b84a-b36f8beac5f3" providerId="ADAL" clId="{40695BED-C83E-804C-B5D4-BA382369755C}" dt="2023-04-04T15:50:33.978" v="2815"/>
          <ac:inkMkLst>
            <pc:docMk/>
            <pc:sldMk cId="2196166827" sldId="285"/>
            <ac:inkMk id="106" creationId="{CF121C9B-1FF0-5389-1E70-9B0708F2CE42}"/>
          </ac:inkMkLst>
        </pc:inkChg>
        <pc:inkChg chg="add reco">
          <ac:chgData name="Venkatasubramanian, Mani V." userId="fbe5ce37-0145-4c31-b84a-b36f8beac5f3" providerId="ADAL" clId="{40695BED-C83E-804C-B5D4-BA382369755C}" dt="2023-04-04T15:50:33.978" v="2815"/>
          <ac:inkMkLst>
            <pc:docMk/>
            <pc:sldMk cId="2196166827" sldId="285"/>
            <ac:inkMk id="107" creationId="{02A802F9-4D92-C521-2C15-498BAD6696A2}"/>
          </ac:inkMkLst>
        </pc:inkChg>
        <pc:inkChg chg="add del">
          <ac:chgData name="Venkatasubramanian, Mani V." userId="fbe5ce37-0145-4c31-b84a-b36f8beac5f3" providerId="ADAL" clId="{40695BED-C83E-804C-B5D4-BA382369755C}" dt="2023-04-04T15:50:37.807" v="2825"/>
          <ac:inkMkLst>
            <pc:docMk/>
            <pc:sldMk cId="2196166827" sldId="285"/>
            <ac:inkMk id="108" creationId="{8B434B00-0D62-094F-4F45-2DE238A09493}"/>
          </ac:inkMkLst>
        </pc:inkChg>
        <pc:inkChg chg="add del">
          <ac:chgData name="Venkatasubramanian, Mani V." userId="fbe5ce37-0145-4c31-b84a-b36f8beac5f3" providerId="ADAL" clId="{40695BED-C83E-804C-B5D4-BA382369755C}" dt="2023-04-04T15:50:37.807" v="2825"/>
          <ac:inkMkLst>
            <pc:docMk/>
            <pc:sldMk cId="2196166827" sldId="285"/>
            <ac:inkMk id="109" creationId="{3356F915-7E19-D6DB-3830-3C3432E96773}"/>
          </ac:inkMkLst>
        </pc:inkChg>
        <pc:inkChg chg="add del">
          <ac:chgData name="Venkatasubramanian, Mani V." userId="fbe5ce37-0145-4c31-b84a-b36f8beac5f3" providerId="ADAL" clId="{40695BED-C83E-804C-B5D4-BA382369755C}" dt="2023-04-04T15:50:37.807" v="2825"/>
          <ac:inkMkLst>
            <pc:docMk/>
            <pc:sldMk cId="2196166827" sldId="285"/>
            <ac:inkMk id="110" creationId="{A7704DC0-ADE4-87EA-89C9-A787CEA988B7}"/>
          </ac:inkMkLst>
        </pc:inkChg>
        <pc:inkChg chg="add del">
          <ac:chgData name="Venkatasubramanian, Mani V." userId="fbe5ce37-0145-4c31-b84a-b36f8beac5f3" providerId="ADAL" clId="{40695BED-C83E-804C-B5D4-BA382369755C}" dt="2023-04-04T15:50:37.807" v="2825"/>
          <ac:inkMkLst>
            <pc:docMk/>
            <pc:sldMk cId="2196166827" sldId="285"/>
            <ac:inkMk id="111" creationId="{305991A8-BBE1-7D07-3A8C-E8F5177E0DC5}"/>
          </ac:inkMkLst>
        </pc:inkChg>
        <pc:inkChg chg="add del">
          <ac:chgData name="Venkatasubramanian, Mani V." userId="fbe5ce37-0145-4c31-b84a-b36f8beac5f3" providerId="ADAL" clId="{40695BED-C83E-804C-B5D4-BA382369755C}" dt="2023-04-04T15:50:37.807" v="2825"/>
          <ac:inkMkLst>
            <pc:docMk/>
            <pc:sldMk cId="2196166827" sldId="285"/>
            <ac:inkMk id="112" creationId="{6866C7A2-0639-2B0D-C78C-68DC26F51EFF}"/>
          </ac:inkMkLst>
        </pc:inkChg>
        <pc:inkChg chg="add del">
          <ac:chgData name="Venkatasubramanian, Mani V." userId="fbe5ce37-0145-4c31-b84a-b36f8beac5f3" providerId="ADAL" clId="{40695BED-C83E-804C-B5D4-BA382369755C}" dt="2023-04-04T15:50:37.807" v="2825"/>
          <ac:inkMkLst>
            <pc:docMk/>
            <pc:sldMk cId="2196166827" sldId="285"/>
            <ac:inkMk id="113" creationId="{012BDA6E-781D-5358-AC0C-170D5436335C}"/>
          </ac:inkMkLst>
        </pc:inkChg>
        <pc:inkChg chg="add del">
          <ac:chgData name="Venkatasubramanian, Mani V." userId="fbe5ce37-0145-4c31-b84a-b36f8beac5f3" providerId="ADAL" clId="{40695BED-C83E-804C-B5D4-BA382369755C}" dt="2023-04-04T15:50:37.807" v="2825"/>
          <ac:inkMkLst>
            <pc:docMk/>
            <pc:sldMk cId="2196166827" sldId="285"/>
            <ac:inkMk id="114" creationId="{98097AE5-9690-4C1D-2254-D46B87CE292E}"/>
          </ac:inkMkLst>
        </pc:inkChg>
        <pc:inkChg chg="add del">
          <ac:chgData name="Venkatasubramanian, Mani V." userId="fbe5ce37-0145-4c31-b84a-b36f8beac5f3" providerId="ADAL" clId="{40695BED-C83E-804C-B5D4-BA382369755C}" dt="2023-04-04T15:50:37.807" v="2825"/>
          <ac:inkMkLst>
            <pc:docMk/>
            <pc:sldMk cId="2196166827" sldId="285"/>
            <ac:inkMk id="115" creationId="{7EE5ED91-23AD-FC9D-C3B3-35F3DADE2EE5}"/>
          </ac:inkMkLst>
        </pc:inkChg>
        <pc:inkChg chg="add del">
          <ac:chgData name="Venkatasubramanian, Mani V." userId="fbe5ce37-0145-4c31-b84a-b36f8beac5f3" providerId="ADAL" clId="{40695BED-C83E-804C-B5D4-BA382369755C}" dt="2023-04-04T15:50:37.807" v="2825"/>
          <ac:inkMkLst>
            <pc:docMk/>
            <pc:sldMk cId="2196166827" sldId="285"/>
            <ac:inkMk id="116" creationId="{F7CA8C42-7C71-370A-C7C7-2B4E2537762C}"/>
          </ac:inkMkLst>
        </pc:inkChg>
        <pc:inkChg chg="add reco">
          <ac:chgData name="Venkatasubramanian, Mani V." userId="fbe5ce37-0145-4c31-b84a-b36f8beac5f3" providerId="ADAL" clId="{40695BED-C83E-804C-B5D4-BA382369755C}" dt="2023-04-04T15:50:37.807" v="2825"/>
          <ac:inkMkLst>
            <pc:docMk/>
            <pc:sldMk cId="2196166827" sldId="285"/>
            <ac:inkMk id="117" creationId="{450B16C8-380F-2266-CD7A-016ACFD0362E}"/>
          </ac:inkMkLst>
        </pc:inkChg>
        <pc:inkChg chg="add reco">
          <ac:chgData name="Venkatasubramanian, Mani V." userId="fbe5ce37-0145-4c31-b84a-b36f8beac5f3" providerId="ADAL" clId="{40695BED-C83E-804C-B5D4-BA382369755C}" dt="2023-04-04T15:50:37.807" v="2825"/>
          <ac:inkMkLst>
            <pc:docMk/>
            <pc:sldMk cId="2196166827" sldId="285"/>
            <ac:inkMk id="118" creationId="{C5656119-AD50-0D93-ED71-24DF1F71A27D}"/>
          </ac:inkMkLst>
        </pc:inkChg>
        <pc:inkChg chg="add del">
          <ac:chgData name="Venkatasubramanian, Mani V." userId="fbe5ce37-0145-4c31-b84a-b36f8beac5f3" providerId="ADAL" clId="{40695BED-C83E-804C-B5D4-BA382369755C}" dt="2023-04-04T15:50:43.733" v="2828"/>
          <ac:inkMkLst>
            <pc:docMk/>
            <pc:sldMk cId="2196166827" sldId="285"/>
            <ac:inkMk id="119" creationId="{85EF83FC-9EFB-567D-68AA-100325B500C4}"/>
          </ac:inkMkLst>
        </pc:inkChg>
        <pc:inkChg chg="add del">
          <ac:chgData name="Venkatasubramanian, Mani V." userId="fbe5ce37-0145-4c31-b84a-b36f8beac5f3" providerId="ADAL" clId="{40695BED-C83E-804C-B5D4-BA382369755C}" dt="2023-04-04T15:50:43.733" v="2828"/>
          <ac:inkMkLst>
            <pc:docMk/>
            <pc:sldMk cId="2196166827" sldId="285"/>
            <ac:inkMk id="120" creationId="{7CF66A01-856F-F83E-E9D6-3B285CE6DDC6}"/>
          </ac:inkMkLst>
        </pc:inkChg>
        <pc:inkChg chg="add reco">
          <ac:chgData name="Venkatasubramanian, Mani V." userId="fbe5ce37-0145-4c31-b84a-b36f8beac5f3" providerId="ADAL" clId="{40695BED-C83E-804C-B5D4-BA382369755C}" dt="2023-04-04T15:50:43.733" v="2828"/>
          <ac:inkMkLst>
            <pc:docMk/>
            <pc:sldMk cId="2196166827" sldId="285"/>
            <ac:inkMk id="121" creationId="{FA859273-C774-AE2E-7A2B-4A66478DE590}"/>
          </ac:inkMkLst>
        </pc:inkChg>
        <pc:inkChg chg="add del">
          <ac:chgData name="Venkatasubramanian, Mani V." userId="fbe5ce37-0145-4c31-b84a-b36f8beac5f3" providerId="ADAL" clId="{40695BED-C83E-804C-B5D4-BA382369755C}" dt="2023-04-04T15:50:45.864" v="2831"/>
          <ac:inkMkLst>
            <pc:docMk/>
            <pc:sldMk cId="2196166827" sldId="285"/>
            <ac:inkMk id="122" creationId="{FBD094A2-D82D-CC17-A5D2-4041938E06B5}"/>
          </ac:inkMkLst>
        </pc:inkChg>
        <pc:inkChg chg="add del">
          <ac:chgData name="Venkatasubramanian, Mani V." userId="fbe5ce37-0145-4c31-b84a-b36f8beac5f3" providerId="ADAL" clId="{40695BED-C83E-804C-B5D4-BA382369755C}" dt="2023-04-04T15:50:45.864" v="2831"/>
          <ac:inkMkLst>
            <pc:docMk/>
            <pc:sldMk cId="2196166827" sldId="285"/>
            <ac:inkMk id="123" creationId="{F7510079-AB5C-63D5-FB2E-A14D88410234}"/>
          </ac:inkMkLst>
        </pc:inkChg>
        <pc:inkChg chg="add reco">
          <ac:chgData name="Venkatasubramanian, Mani V." userId="fbe5ce37-0145-4c31-b84a-b36f8beac5f3" providerId="ADAL" clId="{40695BED-C83E-804C-B5D4-BA382369755C}" dt="2023-04-04T15:50:45.864" v="2831"/>
          <ac:inkMkLst>
            <pc:docMk/>
            <pc:sldMk cId="2196166827" sldId="285"/>
            <ac:inkMk id="124" creationId="{F670CFEA-0F6F-BA42-C59D-4FC5B41123F1}"/>
          </ac:inkMkLst>
        </pc:inkChg>
        <pc:inkChg chg="add del">
          <ac:chgData name="Venkatasubramanian, Mani V." userId="fbe5ce37-0145-4c31-b84a-b36f8beac5f3" providerId="ADAL" clId="{40695BED-C83E-804C-B5D4-BA382369755C}" dt="2023-04-04T15:50:48.374" v="2836"/>
          <ac:inkMkLst>
            <pc:docMk/>
            <pc:sldMk cId="2196166827" sldId="285"/>
            <ac:inkMk id="125" creationId="{35D07CDE-38D7-7F1D-1451-8C89AD0CA8EA}"/>
          </ac:inkMkLst>
        </pc:inkChg>
        <pc:inkChg chg="add del">
          <ac:chgData name="Venkatasubramanian, Mani V." userId="fbe5ce37-0145-4c31-b84a-b36f8beac5f3" providerId="ADAL" clId="{40695BED-C83E-804C-B5D4-BA382369755C}" dt="2023-04-04T15:50:48.374" v="2836"/>
          <ac:inkMkLst>
            <pc:docMk/>
            <pc:sldMk cId="2196166827" sldId="285"/>
            <ac:inkMk id="126" creationId="{DA39EBF2-15A4-361C-B72D-8401A81D1172}"/>
          </ac:inkMkLst>
        </pc:inkChg>
        <pc:inkChg chg="add del">
          <ac:chgData name="Venkatasubramanian, Mani V." userId="fbe5ce37-0145-4c31-b84a-b36f8beac5f3" providerId="ADAL" clId="{40695BED-C83E-804C-B5D4-BA382369755C}" dt="2023-04-04T15:50:48.374" v="2836"/>
          <ac:inkMkLst>
            <pc:docMk/>
            <pc:sldMk cId="2196166827" sldId="285"/>
            <ac:inkMk id="127" creationId="{792F57C2-EAF2-BFB4-BD5B-498A35D28521}"/>
          </ac:inkMkLst>
        </pc:inkChg>
        <pc:inkChg chg="add del">
          <ac:chgData name="Venkatasubramanian, Mani V." userId="fbe5ce37-0145-4c31-b84a-b36f8beac5f3" providerId="ADAL" clId="{40695BED-C83E-804C-B5D4-BA382369755C}" dt="2023-04-04T15:50:48.374" v="2836"/>
          <ac:inkMkLst>
            <pc:docMk/>
            <pc:sldMk cId="2196166827" sldId="285"/>
            <ac:inkMk id="128" creationId="{E46D8CCB-EECD-D746-E287-9D05EDAAF517}"/>
          </ac:inkMkLst>
        </pc:inkChg>
        <pc:inkChg chg="add reco">
          <ac:chgData name="Venkatasubramanian, Mani V." userId="fbe5ce37-0145-4c31-b84a-b36f8beac5f3" providerId="ADAL" clId="{40695BED-C83E-804C-B5D4-BA382369755C}" dt="2023-04-04T15:50:48.374" v="2836"/>
          <ac:inkMkLst>
            <pc:docMk/>
            <pc:sldMk cId="2196166827" sldId="285"/>
            <ac:inkMk id="129" creationId="{B0D5BD71-0BBE-B4D8-2495-1783E8FC0519}"/>
          </ac:inkMkLst>
        </pc:inkChg>
        <pc:inkChg chg="add reco">
          <ac:chgData name="Venkatasubramanian, Mani V." userId="fbe5ce37-0145-4c31-b84a-b36f8beac5f3" providerId="ADAL" clId="{40695BED-C83E-804C-B5D4-BA382369755C}" dt="2023-04-04T15:50:48.374" v="2836"/>
          <ac:inkMkLst>
            <pc:docMk/>
            <pc:sldMk cId="2196166827" sldId="285"/>
            <ac:inkMk id="130" creationId="{0ECFA89A-97C0-C14D-F9DE-B717F16AA0C2}"/>
          </ac:inkMkLst>
        </pc:inkChg>
        <pc:inkChg chg="add del">
          <ac:chgData name="Venkatasubramanian, Mani V." userId="fbe5ce37-0145-4c31-b84a-b36f8beac5f3" providerId="ADAL" clId="{40695BED-C83E-804C-B5D4-BA382369755C}" dt="2023-04-04T15:51:04.887" v="2868"/>
          <ac:inkMkLst>
            <pc:docMk/>
            <pc:sldMk cId="2196166827" sldId="285"/>
            <ac:inkMk id="131" creationId="{F0E6F0C5-18DA-2555-7C51-DDAC1A19B12A}"/>
          </ac:inkMkLst>
        </pc:inkChg>
        <pc:inkChg chg="add del">
          <ac:chgData name="Venkatasubramanian, Mani V." userId="fbe5ce37-0145-4c31-b84a-b36f8beac5f3" providerId="ADAL" clId="{40695BED-C83E-804C-B5D4-BA382369755C}" dt="2023-04-04T15:51:04.887" v="2868"/>
          <ac:inkMkLst>
            <pc:docMk/>
            <pc:sldMk cId="2196166827" sldId="285"/>
            <ac:inkMk id="132" creationId="{E32E520F-617C-7D40-2372-CABD5A07B5AA}"/>
          </ac:inkMkLst>
        </pc:inkChg>
        <pc:inkChg chg="add del">
          <ac:chgData name="Venkatasubramanian, Mani V." userId="fbe5ce37-0145-4c31-b84a-b36f8beac5f3" providerId="ADAL" clId="{40695BED-C83E-804C-B5D4-BA382369755C}" dt="2023-04-04T15:51:04.887" v="2868"/>
          <ac:inkMkLst>
            <pc:docMk/>
            <pc:sldMk cId="2196166827" sldId="285"/>
            <ac:inkMk id="133" creationId="{4C476C34-FD66-6C9D-B1E8-6FC925A815F6}"/>
          </ac:inkMkLst>
        </pc:inkChg>
        <pc:inkChg chg="add del">
          <ac:chgData name="Venkatasubramanian, Mani V." userId="fbe5ce37-0145-4c31-b84a-b36f8beac5f3" providerId="ADAL" clId="{40695BED-C83E-804C-B5D4-BA382369755C}" dt="2023-04-04T15:51:04.887" v="2868"/>
          <ac:inkMkLst>
            <pc:docMk/>
            <pc:sldMk cId="2196166827" sldId="285"/>
            <ac:inkMk id="134" creationId="{D1FFCC47-27E5-14D7-2506-21F018403BAA}"/>
          </ac:inkMkLst>
        </pc:inkChg>
        <pc:inkChg chg="add del">
          <ac:chgData name="Venkatasubramanian, Mani V." userId="fbe5ce37-0145-4c31-b84a-b36f8beac5f3" providerId="ADAL" clId="{40695BED-C83E-804C-B5D4-BA382369755C}" dt="2023-04-04T15:51:04.887" v="2868"/>
          <ac:inkMkLst>
            <pc:docMk/>
            <pc:sldMk cId="2196166827" sldId="285"/>
            <ac:inkMk id="135" creationId="{3F6B0613-BD3F-E147-D30F-FB2E91218388}"/>
          </ac:inkMkLst>
        </pc:inkChg>
        <pc:inkChg chg="add del">
          <ac:chgData name="Venkatasubramanian, Mani V." userId="fbe5ce37-0145-4c31-b84a-b36f8beac5f3" providerId="ADAL" clId="{40695BED-C83E-804C-B5D4-BA382369755C}" dt="2023-04-04T15:51:04.887" v="2868"/>
          <ac:inkMkLst>
            <pc:docMk/>
            <pc:sldMk cId="2196166827" sldId="285"/>
            <ac:inkMk id="136" creationId="{35796D08-2015-9F43-AA2B-C0ACF44C841C}"/>
          </ac:inkMkLst>
        </pc:inkChg>
        <pc:inkChg chg="add del">
          <ac:chgData name="Venkatasubramanian, Mani V." userId="fbe5ce37-0145-4c31-b84a-b36f8beac5f3" providerId="ADAL" clId="{40695BED-C83E-804C-B5D4-BA382369755C}" dt="2023-04-04T15:51:04.887" v="2868"/>
          <ac:inkMkLst>
            <pc:docMk/>
            <pc:sldMk cId="2196166827" sldId="285"/>
            <ac:inkMk id="137" creationId="{20401F7B-6094-980F-76BE-9CC004301172}"/>
          </ac:inkMkLst>
        </pc:inkChg>
        <pc:inkChg chg="add del">
          <ac:chgData name="Venkatasubramanian, Mani V." userId="fbe5ce37-0145-4c31-b84a-b36f8beac5f3" providerId="ADAL" clId="{40695BED-C83E-804C-B5D4-BA382369755C}" dt="2023-04-04T15:51:04.887" v="2868"/>
          <ac:inkMkLst>
            <pc:docMk/>
            <pc:sldMk cId="2196166827" sldId="285"/>
            <ac:inkMk id="138" creationId="{45B28C2F-6922-E744-5E0F-C941DC754946}"/>
          </ac:inkMkLst>
        </pc:inkChg>
        <pc:inkChg chg="add del">
          <ac:chgData name="Venkatasubramanian, Mani V." userId="fbe5ce37-0145-4c31-b84a-b36f8beac5f3" providerId="ADAL" clId="{40695BED-C83E-804C-B5D4-BA382369755C}" dt="2023-04-04T15:51:04.887" v="2868"/>
          <ac:inkMkLst>
            <pc:docMk/>
            <pc:sldMk cId="2196166827" sldId="285"/>
            <ac:inkMk id="139" creationId="{62B8C9BC-5963-9208-4056-C684246A2C04}"/>
          </ac:inkMkLst>
        </pc:inkChg>
        <pc:inkChg chg="add del">
          <ac:chgData name="Venkatasubramanian, Mani V." userId="fbe5ce37-0145-4c31-b84a-b36f8beac5f3" providerId="ADAL" clId="{40695BED-C83E-804C-B5D4-BA382369755C}" dt="2023-04-04T15:51:04.887" v="2868"/>
          <ac:inkMkLst>
            <pc:docMk/>
            <pc:sldMk cId="2196166827" sldId="285"/>
            <ac:inkMk id="140" creationId="{0812FDCE-480D-087B-0420-3F465DB0E9ED}"/>
          </ac:inkMkLst>
        </pc:inkChg>
        <pc:inkChg chg="add del">
          <ac:chgData name="Venkatasubramanian, Mani V." userId="fbe5ce37-0145-4c31-b84a-b36f8beac5f3" providerId="ADAL" clId="{40695BED-C83E-804C-B5D4-BA382369755C}" dt="2023-04-04T15:51:04.887" v="2868"/>
          <ac:inkMkLst>
            <pc:docMk/>
            <pc:sldMk cId="2196166827" sldId="285"/>
            <ac:inkMk id="141" creationId="{09114879-7FA2-E6D0-C6FB-C68DFC411F87}"/>
          </ac:inkMkLst>
        </pc:inkChg>
        <pc:inkChg chg="add del">
          <ac:chgData name="Venkatasubramanian, Mani V." userId="fbe5ce37-0145-4c31-b84a-b36f8beac5f3" providerId="ADAL" clId="{40695BED-C83E-804C-B5D4-BA382369755C}" dt="2023-04-04T15:51:04.887" v="2868"/>
          <ac:inkMkLst>
            <pc:docMk/>
            <pc:sldMk cId="2196166827" sldId="285"/>
            <ac:inkMk id="142" creationId="{F02096C8-2E5C-715E-D72C-B23C600AA50A}"/>
          </ac:inkMkLst>
        </pc:inkChg>
        <pc:inkChg chg="add del">
          <ac:chgData name="Venkatasubramanian, Mani V." userId="fbe5ce37-0145-4c31-b84a-b36f8beac5f3" providerId="ADAL" clId="{40695BED-C83E-804C-B5D4-BA382369755C}" dt="2023-04-04T15:51:04.887" v="2868"/>
          <ac:inkMkLst>
            <pc:docMk/>
            <pc:sldMk cId="2196166827" sldId="285"/>
            <ac:inkMk id="143" creationId="{9FF4E048-2F42-4A31-6823-D6DBCAC3436A}"/>
          </ac:inkMkLst>
        </pc:inkChg>
        <pc:inkChg chg="add del">
          <ac:chgData name="Venkatasubramanian, Mani V." userId="fbe5ce37-0145-4c31-b84a-b36f8beac5f3" providerId="ADAL" clId="{40695BED-C83E-804C-B5D4-BA382369755C}" dt="2023-04-04T15:51:04.887" v="2868"/>
          <ac:inkMkLst>
            <pc:docMk/>
            <pc:sldMk cId="2196166827" sldId="285"/>
            <ac:inkMk id="144" creationId="{3AC06A7E-1C3B-F0CD-5FC9-3A81CFB17D41}"/>
          </ac:inkMkLst>
        </pc:inkChg>
        <pc:inkChg chg="add del">
          <ac:chgData name="Venkatasubramanian, Mani V." userId="fbe5ce37-0145-4c31-b84a-b36f8beac5f3" providerId="ADAL" clId="{40695BED-C83E-804C-B5D4-BA382369755C}" dt="2023-04-04T15:51:04.887" v="2868"/>
          <ac:inkMkLst>
            <pc:docMk/>
            <pc:sldMk cId="2196166827" sldId="285"/>
            <ac:inkMk id="145" creationId="{B6008945-D78D-DC91-AD30-F8C9FEA2977B}"/>
          </ac:inkMkLst>
        </pc:inkChg>
        <pc:inkChg chg="add del">
          <ac:chgData name="Venkatasubramanian, Mani V." userId="fbe5ce37-0145-4c31-b84a-b36f8beac5f3" providerId="ADAL" clId="{40695BED-C83E-804C-B5D4-BA382369755C}" dt="2023-04-04T15:51:04.887" v="2868"/>
          <ac:inkMkLst>
            <pc:docMk/>
            <pc:sldMk cId="2196166827" sldId="285"/>
            <ac:inkMk id="146" creationId="{F574222E-70B1-BC87-5EBF-2DC3B4CFC242}"/>
          </ac:inkMkLst>
        </pc:inkChg>
        <pc:inkChg chg="add del">
          <ac:chgData name="Venkatasubramanian, Mani V." userId="fbe5ce37-0145-4c31-b84a-b36f8beac5f3" providerId="ADAL" clId="{40695BED-C83E-804C-B5D4-BA382369755C}" dt="2023-04-04T15:51:04.887" v="2868"/>
          <ac:inkMkLst>
            <pc:docMk/>
            <pc:sldMk cId="2196166827" sldId="285"/>
            <ac:inkMk id="147" creationId="{16BD863C-6258-C569-3E52-C6E9DBA89CC8}"/>
          </ac:inkMkLst>
        </pc:inkChg>
        <pc:inkChg chg="add del">
          <ac:chgData name="Venkatasubramanian, Mani V." userId="fbe5ce37-0145-4c31-b84a-b36f8beac5f3" providerId="ADAL" clId="{40695BED-C83E-804C-B5D4-BA382369755C}" dt="2023-04-04T15:51:04.887" v="2868"/>
          <ac:inkMkLst>
            <pc:docMk/>
            <pc:sldMk cId="2196166827" sldId="285"/>
            <ac:inkMk id="148" creationId="{8754E993-6E9F-0FF1-4486-D3E4E68F5331}"/>
          </ac:inkMkLst>
        </pc:inkChg>
        <pc:inkChg chg="add del">
          <ac:chgData name="Venkatasubramanian, Mani V." userId="fbe5ce37-0145-4c31-b84a-b36f8beac5f3" providerId="ADAL" clId="{40695BED-C83E-804C-B5D4-BA382369755C}" dt="2023-04-04T15:51:04.887" v="2868"/>
          <ac:inkMkLst>
            <pc:docMk/>
            <pc:sldMk cId="2196166827" sldId="285"/>
            <ac:inkMk id="149" creationId="{C4CC885D-879A-24A4-A48F-FB0CDA732AEF}"/>
          </ac:inkMkLst>
        </pc:inkChg>
        <pc:inkChg chg="add del">
          <ac:chgData name="Venkatasubramanian, Mani V." userId="fbe5ce37-0145-4c31-b84a-b36f8beac5f3" providerId="ADAL" clId="{40695BED-C83E-804C-B5D4-BA382369755C}" dt="2023-04-04T15:51:04.887" v="2868"/>
          <ac:inkMkLst>
            <pc:docMk/>
            <pc:sldMk cId="2196166827" sldId="285"/>
            <ac:inkMk id="150" creationId="{985542DF-328A-BFD9-5D74-1241EA527B1D}"/>
          </ac:inkMkLst>
        </pc:inkChg>
        <pc:inkChg chg="add del">
          <ac:chgData name="Venkatasubramanian, Mani V." userId="fbe5ce37-0145-4c31-b84a-b36f8beac5f3" providerId="ADAL" clId="{40695BED-C83E-804C-B5D4-BA382369755C}" dt="2023-04-04T15:51:04.887" v="2868"/>
          <ac:inkMkLst>
            <pc:docMk/>
            <pc:sldMk cId="2196166827" sldId="285"/>
            <ac:inkMk id="151" creationId="{8C94DD8D-21A0-AF28-3457-C410E022CB3A}"/>
          </ac:inkMkLst>
        </pc:inkChg>
        <pc:inkChg chg="add del">
          <ac:chgData name="Venkatasubramanian, Mani V." userId="fbe5ce37-0145-4c31-b84a-b36f8beac5f3" providerId="ADAL" clId="{40695BED-C83E-804C-B5D4-BA382369755C}" dt="2023-04-04T15:51:04.887" v="2868"/>
          <ac:inkMkLst>
            <pc:docMk/>
            <pc:sldMk cId="2196166827" sldId="285"/>
            <ac:inkMk id="152" creationId="{7CB9D804-F9C3-7FF4-1206-66C2C2E507C3}"/>
          </ac:inkMkLst>
        </pc:inkChg>
        <pc:inkChg chg="add del">
          <ac:chgData name="Venkatasubramanian, Mani V." userId="fbe5ce37-0145-4c31-b84a-b36f8beac5f3" providerId="ADAL" clId="{40695BED-C83E-804C-B5D4-BA382369755C}" dt="2023-04-04T15:51:04.887" v="2868"/>
          <ac:inkMkLst>
            <pc:docMk/>
            <pc:sldMk cId="2196166827" sldId="285"/>
            <ac:inkMk id="153" creationId="{C9AA723A-0D44-3D4B-70D7-AFEB9568C808}"/>
          </ac:inkMkLst>
        </pc:inkChg>
        <pc:inkChg chg="add del">
          <ac:chgData name="Venkatasubramanian, Mani V." userId="fbe5ce37-0145-4c31-b84a-b36f8beac5f3" providerId="ADAL" clId="{40695BED-C83E-804C-B5D4-BA382369755C}" dt="2023-04-04T15:51:04.887" v="2868"/>
          <ac:inkMkLst>
            <pc:docMk/>
            <pc:sldMk cId="2196166827" sldId="285"/>
            <ac:inkMk id="154" creationId="{61D1CFCD-45A4-3BBB-D8C7-1F530D23DE46}"/>
          </ac:inkMkLst>
        </pc:inkChg>
        <pc:inkChg chg="add del">
          <ac:chgData name="Venkatasubramanian, Mani V." userId="fbe5ce37-0145-4c31-b84a-b36f8beac5f3" providerId="ADAL" clId="{40695BED-C83E-804C-B5D4-BA382369755C}" dt="2023-04-04T15:51:04.887" v="2868"/>
          <ac:inkMkLst>
            <pc:docMk/>
            <pc:sldMk cId="2196166827" sldId="285"/>
            <ac:inkMk id="155" creationId="{2E0AF5A8-E53C-5801-77A1-0AFEAB2D4D9C}"/>
          </ac:inkMkLst>
        </pc:inkChg>
        <pc:inkChg chg="add del">
          <ac:chgData name="Venkatasubramanian, Mani V." userId="fbe5ce37-0145-4c31-b84a-b36f8beac5f3" providerId="ADAL" clId="{40695BED-C83E-804C-B5D4-BA382369755C}" dt="2023-04-04T15:51:04.887" v="2868"/>
          <ac:inkMkLst>
            <pc:docMk/>
            <pc:sldMk cId="2196166827" sldId="285"/>
            <ac:inkMk id="156" creationId="{1B20EB77-5905-A3C6-2CC6-F007BBCF4E9C}"/>
          </ac:inkMkLst>
        </pc:inkChg>
        <pc:inkChg chg="add del">
          <ac:chgData name="Venkatasubramanian, Mani V." userId="fbe5ce37-0145-4c31-b84a-b36f8beac5f3" providerId="ADAL" clId="{40695BED-C83E-804C-B5D4-BA382369755C}" dt="2023-04-04T15:51:04.887" v="2868"/>
          <ac:inkMkLst>
            <pc:docMk/>
            <pc:sldMk cId="2196166827" sldId="285"/>
            <ac:inkMk id="157" creationId="{3D899115-9AC3-47C3-8477-857E191B5498}"/>
          </ac:inkMkLst>
        </pc:inkChg>
        <pc:inkChg chg="add del">
          <ac:chgData name="Venkatasubramanian, Mani V." userId="fbe5ce37-0145-4c31-b84a-b36f8beac5f3" providerId="ADAL" clId="{40695BED-C83E-804C-B5D4-BA382369755C}" dt="2023-04-04T15:51:04.887" v="2868"/>
          <ac:inkMkLst>
            <pc:docMk/>
            <pc:sldMk cId="2196166827" sldId="285"/>
            <ac:inkMk id="158" creationId="{06DD1967-A51C-4BF9-FA47-5D7EBB9328C0}"/>
          </ac:inkMkLst>
        </pc:inkChg>
        <pc:inkChg chg="add del">
          <ac:chgData name="Venkatasubramanian, Mani V." userId="fbe5ce37-0145-4c31-b84a-b36f8beac5f3" providerId="ADAL" clId="{40695BED-C83E-804C-B5D4-BA382369755C}" dt="2023-04-04T15:51:04.887" v="2868"/>
          <ac:inkMkLst>
            <pc:docMk/>
            <pc:sldMk cId="2196166827" sldId="285"/>
            <ac:inkMk id="159" creationId="{BA9FA0BA-B45C-2332-1BE5-45AA2158DE41}"/>
          </ac:inkMkLst>
        </pc:inkChg>
        <pc:inkChg chg="add del">
          <ac:chgData name="Venkatasubramanian, Mani V." userId="fbe5ce37-0145-4c31-b84a-b36f8beac5f3" providerId="ADAL" clId="{40695BED-C83E-804C-B5D4-BA382369755C}" dt="2023-04-04T15:51:04.887" v="2868"/>
          <ac:inkMkLst>
            <pc:docMk/>
            <pc:sldMk cId="2196166827" sldId="285"/>
            <ac:inkMk id="160" creationId="{DAE8EBF1-A4F8-D0CF-893E-162C9AE37CF1}"/>
          </ac:inkMkLst>
        </pc:inkChg>
        <pc:inkChg chg="add del">
          <ac:chgData name="Venkatasubramanian, Mani V." userId="fbe5ce37-0145-4c31-b84a-b36f8beac5f3" providerId="ADAL" clId="{40695BED-C83E-804C-B5D4-BA382369755C}" dt="2023-04-04T15:51:04.887" v="2868"/>
          <ac:inkMkLst>
            <pc:docMk/>
            <pc:sldMk cId="2196166827" sldId="285"/>
            <ac:inkMk id="161" creationId="{CEE6DFB4-2CED-0394-171A-ED6EF5B7133E}"/>
          </ac:inkMkLst>
        </pc:inkChg>
        <pc:inkChg chg="add reco">
          <ac:chgData name="Venkatasubramanian, Mani V." userId="fbe5ce37-0145-4c31-b84a-b36f8beac5f3" providerId="ADAL" clId="{40695BED-C83E-804C-B5D4-BA382369755C}" dt="2023-04-04T15:51:04.887" v="2868"/>
          <ac:inkMkLst>
            <pc:docMk/>
            <pc:sldMk cId="2196166827" sldId="285"/>
            <ac:inkMk id="162" creationId="{19FAA596-40E8-2A2D-C316-35AE5AA5FABC}"/>
          </ac:inkMkLst>
        </pc:inkChg>
        <pc:inkChg chg="add reco">
          <ac:chgData name="Venkatasubramanian, Mani V." userId="fbe5ce37-0145-4c31-b84a-b36f8beac5f3" providerId="ADAL" clId="{40695BED-C83E-804C-B5D4-BA382369755C}" dt="2023-04-04T15:51:04.887" v="2868"/>
          <ac:inkMkLst>
            <pc:docMk/>
            <pc:sldMk cId="2196166827" sldId="285"/>
            <ac:inkMk id="163" creationId="{35C0068E-6773-D3A1-994A-1FDA8FB3354E}"/>
          </ac:inkMkLst>
        </pc:inkChg>
        <pc:inkChg chg="add reco">
          <ac:chgData name="Venkatasubramanian, Mani V." userId="fbe5ce37-0145-4c31-b84a-b36f8beac5f3" providerId="ADAL" clId="{40695BED-C83E-804C-B5D4-BA382369755C}" dt="2023-04-04T15:51:04.887" v="2868"/>
          <ac:inkMkLst>
            <pc:docMk/>
            <pc:sldMk cId="2196166827" sldId="285"/>
            <ac:inkMk id="164" creationId="{6DE6383C-6780-5A38-440F-0D8EBAD0EB50}"/>
          </ac:inkMkLst>
        </pc:inkChg>
        <pc:inkChg chg="add del">
          <ac:chgData name="Venkatasubramanian, Mani V." userId="fbe5ce37-0145-4c31-b84a-b36f8beac5f3" providerId="ADAL" clId="{40695BED-C83E-804C-B5D4-BA382369755C}" dt="2023-04-04T15:51:09.906" v="2876"/>
          <ac:inkMkLst>
            <pc:docMk/>
            <pc:sldMk cId="2196166827" sldId="285"/>
            <ac:inkMk id="165" creationId="{46BCC4A2-7A7B-B363-44D6-3F20487C9DB0}"/>
          </ac:inkMkLst>
        </pc:inkChg>
        <pc:inkChg chg="add del">
          <ac:chgData name="Venkatasubramanian, Mani V." userId="fbe5ce37-0145-4c31-b84a-b36f8beac5f3" providerId="ADAL" clId="{40695BED-C83E-804C-B5D4-BA382369755C}" dt="2023-04-04T15:51:09.906" v="2876"/>
          <ac:inkMkLst>
            <pc:docMk/>
            <pc:sldMk cId="2196166827" sldId="285"/>
            <ac:inkMk id="166" creationId="{0FDC34B0-6B0B-B99C-D5CE-B0F07E3F547B}"/>
          </ac:inkMkLst>
        </pc:inkChg>
        <pc:inkChg chg="add del">
          <ac:chgData name="Venkatasubramanian, Mani V." userId="fbe5ce37-0145-4c31-b84a-b36f8beac5f3" providerId="ADAL" clId="{40695BED-C83E-804C-B5D4-BA382369755C}" dt="2023-04-04T15:51:09.906" v="2876"/>
          <ac:inkMkLst>
            <pc:docMk/>
            <pc:sldMk cId="2196166827" sldId="285"/>
            <ac:inkMk id="167" creationId="{742BCBD9-323B-75CD-B8F7-FDA5E8B77219}"/>
          </ac:inkMkLst>
        </pc:inkChg>
        <pc:inkChg chg="add del">
          <ac:chgData name="Venkatasubramanian, Mani V." userId="fbe5ce37-0145-4c31-b84a-b36f8beac5f3" providerId="ADAL" clId="{40695BED-C83E-804C-B5D4-BA382369755C}" dt="2023-04-04T15:51:09.906" v="2876"/>
          <ac:inkMkLst>
            <pc:docMk/>
            <pc:sldMk cId="2196166827" sldId="285"/>
            <ac:inkMk id="168" creationId="{75C0DA57-4500-8BA5-E6C2-38A865691C2A}"/>
          </ac:inkMkLst>
        </pc:inkChg>
        <pc:inkChg chg="add del">
          <ac:chgData name="Venkatasubramanian, Mani V." userId="fbe5ce37-0145-4c31-b84a-b36f8beac5f3" providerId="ADAL" clId="{40695BED-C83E-804C-B5D4-BA382369755C}" dt="2023-04-04T15:51:09.906" v="2876"/>
          <ac:inkMkLst>
            <pc:docMk/>
            <pc:sldMk cId="2196166827" sldId="285"/>
            <ac:inkMk id="169" creationId="{D6F85DF7-6FB5-EA51-04FC-07CA213241F4}"/>
          </ac:inkMkLst>
        </pc:inkChg>
        <pc:inkChg chg="add del">
          <ac:chgData name="Venkatasubramanian, Mani V." userId="fbe5ce37-0145-4c31-b84a-b36f8beac5f3" providerId="ADAL" clId="{40695BED-C83E-804C-B5D4-BA382369755C}" dt="2023-04-04T15:51:09.906" v="2876"/>
          <ac:inkMkLst>
            <pc:docMk/>
            <pc:sldMk cId="2196166827" sldId="285"/>
            <ac:inkMk id="170" creationId="{2C94CBE4-A684-CA77-5F18-DA704889AE93}"/>
          </ac:inkMkLst>
        </pc:inkChg>
        <pc:inkChg chg="add del">
          <ac:chgData name="Venkatasubramanian, Mani V." userId="fbe5ce37-0145-4c31-b84a-b36f8beac5f3" providerId="ADAL" clId="{40695BED-C83E-804C-B5D4-BA382369755C}" dt="2023-04-04T15:51:09.906" v="2876"/>
          <ac:inkMkLst>
            <pc:docMk/>
            <pc:sldMk cId="2196166827" sldId="285"/>
            <ac:inkMk id="171" creationId="{04618F1F-02A7-5A71-ADC4-D88BF636A7C4}"/>
          </ac:inkMkLst>
        </pc:inkChg>
        <pc:inkChg chg="add reco">
          <ac:chgData name="Venkatasubramanian, Mani V." userId="fbe5ce37-0145-4c31-b84a-b36f8beac5f3" providerId="ADAL" clId="{40695BED-C83E-804C-B5D4-BA382369755C}" dt="2023-04-04T15:51:09.906" v="2876"/>
          <ac:inkMkLst>
            <pc:docMk/>
            <pc:sldMk cId="2196166827" sldId="285"/>
            <ac:inkMk id="172" creationId="{72FB087D-36F2-AC9D-F4C9-E43690558E9A}"/>
          </ac:inkMkLst>
        </pc:inkChg>
        <pc:inkChg chg="add del">
          <ac:chgData name="Venkatasubramanian, Mani V." userId="fbe5ce37-0145-4c31-b84a-b36f8beac5f3" providerId="ADAL" clId="{40695BED-C83E-804C-B5D4-BA382369755C}" dt="2023-04-04T15:51:13.269" v="2887"/>
          <ac:inkMkLst>
            <pc:docMk/>
            <pc:sldMk cId="2196166827" sldId="285"/>
            <ac:inkMk id="173" creationId="{79E2E16D-487C-4F61-B890-0B5878ED8722}"/>
          </ac:inkMkLst>
        </pc:inkChg>
        <pc:inkChg chg="add del">
          <ac:chgData name="Venkatasubramanian, Mani V." userId="fbe5ce37-0145-4c31-b84a-b36f8beac5f3" providerId="ADAL" clId="{40695BED-C83E-804C-B5D4-BA382369755C}" dt="2023-04-04T15:51:13.269" v="2887"/>
          <ac:inkMkLst>
            <pc:docMk/>
            <pc:sldMk cId="2196166827" sldId="285"/>
            <ac:inkMk id="174" creationId="{7D74DBF6-2364-AFE2-F0B3-F086CC209555}"/>
          </ac:inkMkLst>
        </pc:inkChg>
        <pc:inkChg chg="add del">
          <ac:chgData name="Venkatasubramanian, Mani V." userId="fbe5ce37-0145-4c31-b84a-b36f8beac5f3" providerId="ADAL" clId="{40695BED-C83E-804C-B5D4-BA382369755C}" dt="2023-04-04T15:51:13.269" v="2887"/>
          <ac:inkMkLst>
            <pc:docMk/>
            <pc:sldMk cId="2196166827" sldId="285"/>
            <ac:inkMk id="175" creationId="{68C4BC52-A142-84FB-D316-53D30389C3C7}"/>
          </ac:inkMkLst>
        </pc:inkChg>
        <pc:inkChg chg="add del">
          <ac:chgData name="Venkatasubramanian, Mani V." userId="fbe5ce37-0145-4c31-b84a-b36f8beac5f3" providerId="ADAL" clId="{40695BED-C83E-804C-B5D4-BA382369755C}" dt="2023-04-04T15:51:13.269" v="2887"/>
          <ac:inkMkLst>
            <pc:docMk/>
            <pc:sldMk cId="2196166827" sldId="285"/>
            <ac:inkMk id="176" creationId="{F1523A37-3A10-4BD2-19BF-DD4F4427FF11}"/>
          </ac:inkMkLst>
        </pc:inkChg>
        <pc:inkChg chg="add del">
          <ac:chgData name="Venkatasubramanian, Mani V." userId="fbe5ce37-0145-4c31-b84a-b36f8beac5f3" providerId="ADAL" clId="{40695BED-C83E-804C-B5D4-BA382369755C}" dt="2023-04-04T15:51:13.269" v="2887"/>
          <ac:inkMkLst>
            <pc:docMk/>
            <pc:sldMk cId="2196166827" sldId="285"/>
            <ac:inkMk id="177" creationId="{BF4C7907-1D56-0E36-6B09-05F90C121B94}"/>
          </ac:inkMkLst>
        </pc:inkChg>
        <pc:inkChg chg="add del">
          <ac:chgData name="Venkatasubramanian, Mani V." userId="fbe5ce37-0145-4c31-b84a-b36f8beac5f3" providerId="ADAL" clId="{40695BED-C83E-804C-B5D4-BA382369755C}" dt="2023-04-04T15:51:13.269" v="2887"/>
          <ac:inkMkLst>
            <pc:docMk/>
            <pc:sldMk cId="2196166827" sldId="285"/>
            <ac:inkMk id="178" creationId="{8B5C4A2F-7561-06A6-5486-B5A7489B1B82}"/>
          </ac:inkMkLst>
        </pc:inkChg>
        <pc:inkChg chg="add del">
          <ac:chgData name="Venkatasubramanian, Mani V." userId="fbe5ce37-0145-4c31-b84a-b36f8beac5f3" providerId="ADAL" clId="{40695BED-C83E-804C-B5D4-BA382369755C}" dt="2023-04-04T15:51:13.269" v="2887"/>
          <ac:inkMkLst>
            <pc:docMk/>
            <pc:sldMk cId="2196166827" sldId="285"/>
            <ac:inkMk id="179" creationId="{404B61EF-99A8-907E-9ECF-0A82FFB04507}"/>
          </ac:inkMkLst>
        </pc:inkChg>
        <pc:inkChg chg="add del">
          <ac:chgData name="Venkatasubramanian, Mani V." userId="fbe5ce37-0145-4c31-b84a-b36f8beac5f3" providerId="ADAL" clId="{40695BED-C83E-804C-B5D4-BA382369755C}" dt="2023-04-04T15:51:13.269" v="2887"/>
          <ac:inkMkLst>
            <pc:docMk/>
            <pc:sldMk cId="2196166827" sldId="285"/>
            <ac:inkMk id="180" creationId="{613ABB2C-5163-F55F-9EDF-A09917BE04A9}"/>
          </ac:inkMkLst>
        </pc:inkChg>
        <pc:inkChg chg="add del">
          <ac:chgData name="Venkatasubramanian, Mani V." userId="fbe5ce37-0145-4c31-b84a-b36f8beac5f3" providerId="ADAL" clId="{40695BED-C83E-804C-B5D4-BA382369755C}" dt="2023-04-04T15:51:13.269" v="2887"/>
          <ac:inkMkLst>
            <pc:docMk/>
            <pc:sldMk cId="2196166827" sldId="285"/>
            <ac:inkMk id="181" creationId="{33E9ADA6-FB71-2C50-9D50-AEA138128D81}"/>
          </ac:inkMkLst>
        </pc:inkChg>
        <pc:inkChg chg="add del">
          <ac:chgData name="Venkatasubramanian, Mani V." userId="fbe5ce37-0145-4c31-b84a-b36f8beac5f3" providerId="ADAL" clId="{40695BED-C83E-804C-B5D4-BA382369755C}" dt="2023-04-04T15:51:13.269" v="2887"/>
          <ac:inkMkLst>
            <pc:docMk/>
            <pc:sldMk cId="2196166827" sldId="285"/>
            <ac:inkMk id="182" creationId="{4E16FDD1-9700-50E1-414B-3B8C32CE2077}"/>
          </ac:inkMkLst>
        </pc:inkChg>
        <pc:inkChg chg="add reco">
          <ac:chgData name="Venkatasubramanian, Mani V." userId="fbe5ce37-0145-4c31-b84a-b36f8beac5f3" providerId="ADAL" clId="{40695BED-C83E-804C-B5D4-BA382369755C}" dt="2023-04-04T15:51:13.269" v="2887"/>
          <ac:inkMkLst>
            <pc:docMk/>
            <pc:sldMk cId="2196166827" sldId="285"/>
            <ac:inkMk id="183" creationId="{491A6291-EF3F-8E16-7C37-1F99D989E552}"/>
          </ac:inkMkLst>
        </pc:inkChg>
        <pc:inkChg chg="add del">
          <ac:chgData name="Venkatasubramanian, Mani V." userId="fbe5ce37-0145-4c31-b84a-b36f8beac5f3" providerId="ADAL" clId="{40695BED-C83E-804C-B5D4-BA382369755C}" dt="2023-04-04T15:51:17.734" v="2900"/>
          <ac:inkMkLst>
            <pc:docMk/>
            <pc:sldMk cId="2196166827" sldId="285"/>
            <ac:inkMk id="184" creationId="{F1078DA6-5EC0-55D3-AD9F-8DBCA3201C33}"/>
          </ac:inkMkLst>
        </pc:inkChg>
        <pc:inkChg chg="add del">
          <ac:chgData name="Venkatasubramanian, Mani V." userId="fbe5ce37-0145-4c31-b84a-b36f8beac5f3" providerId="ADAL" clId="{40695BED-C83E-804C-B5D4-BA382369755C}" dt="2023-04-04T15:51:17.734" v="2900"/>
          <ac:inkMkLst>
            <pc:docMk/>
            <pc:sldMk cId="2196166827" sldId="285"/>
            <ac:inkMk id="185" creationId="{4F8E470C-9A6F-07F9-BFC0-6B85C614F6B0}"/>
          </ac:inkMkLst>
        </pc:inkChg>
        <pc:inkChg chg="add del">
          <ac:chgData name="Venkatasubramanian, Mani V." userId="fbe5ce37-0145-4c31-b84a-b36f8beac5f3" providerId="ADAL" clId="{40695BED-C83E-804C-B5D4-BA382369755C}" dt="2023-04-04T15:51:17.734" v="2900"/>
          <ac:inkMkLst>
            <pc:docMk/>
            <pc:sldMk cId="2196166827" sldId="285"/>
            <ac:inkMk id="186" creationId="{443DEA9F-83B4-1319-E747-23D140B7B29F}"/>
          </ac:inkMkLst>
        </pc:inkChg>
        <pc:inkChg chg="add del">
          <ac:chgData name="Venkatasubramanian, Mani V." userId="fbe5ce37-0145-4c31-b84a-b36f8beac5f3" providerId="ADAL" clId="{40695BED-C83E-804C-B5D4-BA382369755C}" dt="2023-04-04T15:51:17.734" v="2900"/>
          <ac:inkMkLst>
            <pc:docMk/>
            <pc:sldMk cId="2196166827" sldId="285"/>
            <ac:inkMk id="187" creationId="{9A972B9E-E539-CF27-0EA8-2ADCDE824902}"/>
          </ac:inkMkLst>
        </pc:inkChg>
        <pc:inkChg chg="add del">
          <ac:chgData name="Venkatasubramanian, Mani V." userId="fbe5ce37-0145-4c31-b84a-b36f8beac5f3" providerId="ADAL" clId="{40695BED-C83E-804C-B5D4-BA382369755C}" dt="2023-04-04T15:51:17.734" v="2900"/>
          <ac:inkMkLst>
            <pc:docMk/>
            <pc:sldMk cId="2196166827" sldId="285"/>
            <ac:inkMk id="188" creationId="{D83F5027-E8A2-DA83-A1AF-1BF372202AAC}"/>
          </ac:inkMkLst>
        </pc:inkChg>
        <pc:inkChg chg="add del">
          <ac:chgData name="Venkatasubramanian, Mani V." userId="fbe5ce37-0145-4c31-b84a-b36f8beac5f3" providerId="ADAL" clId="{40695BED-C83E-804C-B5D4-BA382369755C}" dt="2023-04-04T15:51:17.734" v="2900"/>
          <ac:inkMkLst>
            <pc:docMk/>
            <pc:sldMk cId="2196166827" sldId="285"/>
            <ac:inkMk id="189" creationId="{53D15E37-7BA6-BE49-6D69-D683DD3B7431}"/>
          </ac:inkMkLst>
        </pc:inkChg>
        <pc:inkChg chg="add del">
          <ac:chgData name="Venkatasubramanian, Mani V." userId="fbe5ce37-0145-4c31-b84a-b36f8beac5f3" providerId="ADAL" clId="{40695BED-C83E-804C-B5D4-BA382369755C}" dt="2023-04-04T15:51:17.734" v="2900"/>
          <ac:inkMkLst>
            <pc:docMk/>
            <pc:sldMk cId="2196166827" sldId="285"/>
            <ac:inkMk id="190" creationId="{4CB03021-AFFA-C429-427E-63B7A01D1329}"/>
          </ac:inkMkLst>
        </pc:inkChg>
        <pc:inkChg chg="add del">
          <ac:chgData name="Venkatasubramanian, Mani V." userId="fbe5ce37-0145-4c31-b84a-b36f8beac5f3" providerId="ADAL" clId="{40695BED-C83E-804C-B5D4-BA382369755C}" dt="2023-04-04T15:51:17.734" v="2900"/>
          <ac:inkMkLst>
            <pc:docMk/>
            <pc:sldMk cId="2196166827" sldId="285"/>
            <ac:inkMk id="191" creationId="{E03F5010-865A-7BC8-2A75-28B6AC6B306B}"/>
          </ac:inkMkLst>
        </pc:inkChg>
        <pc:inkChg chg="add del">
          <ac:chgData name="Venkatasubramanian, Mani V." userId="fbe5ce37-0145-4c31-b84a-b36f8beac5f3" providerId="ADAL" clId="{40695BED-C83E-804C-B5D4-BA382369755C}" dt="2023-04-04T15:51:17.734" v="2900"/>
          <ac:inkMkLst>
            <pc:docMk/>
            <pc:sldMk cId="2196166827" sldId="285"/>
            <ac:inkMk id="192" creationId="{57F85380-8C17-7090-9807-A4015EE62860}"/>
          </ac:inkMkLst>
        </pc:inkChg>
        <pc:inkChg chg="add del">
          <ac:chgData name="Venkatasubramanian, Mani V." userId="fbe5ce37-0145-4c31-b84a-b36f8beac5f3" providerId="ADAL" clId="{40695BED-C83E-804C-B5D4-BA382369755C}" dt="2023-04-04T15:51:17.734" v="2900"/>
          <ac:inkMkLst>
            <pc:docMk/>
            <pc:sldMk cId="2196166827" sldId="285"/>
            <ac:inkMk id="193" creationId="{115FA8EB-51F8-EC2B-6071-61EA19488427}"/>
          </ac:inkMkLst>
        </pc:inkChg>
        <pc:inkChg chg="add del">
          <ac:chgData name="Venkatasubramanian, Mani V." userId="fbe5ce37-0145-4c31-b84a-b36f8beac5f3" providerId="ADAL" clId="{40695BED-C83E-804C-B5D4-BA382369755C}" dt="2023-04-04T15:51:17.734" v="2900"/>
          <ac:inkMkLst>
            <pc:docMk/>
            <pc:sldMk cId="2196166827" sldId="285"/>
            <ac:inkMk id="194" creationId="{D84CB2AB-4FDB-AD49-3076-55A3AB45A072}"/>
          </ac:inkMkLst>
        </pc:inkChg>
        <pc:inkChg chg="add del">
          <ac:chgData name="Venkatasubramanian, Mani V." userId="fbe5ce37-0145-4c31-b84a-b36f8beac5f3" providerId="ADAL" clId="{40695BED-C83E-804C-B5D4-BA382369755C}" dt="2023-04-04T15:51:17.734" v="2900"/>
          <ac:inkMkLst>
            <pc:docMk/>
            <pc:sldMk cId="2196166827" sldId="285"/>
            <ac:inkMk id="195" creationId="{0786FE46-C904-9159-2E0B-1B424E70F1CF}"/>
          </ac:inkMkLst>
        </pc:inkChg>
        <pc:inkChg chg="add reco">
          <ac:chgData name="Venkatasubramanian, Mani V." userId="fbe5ce37-0145-4c31-b84a-b36f8beac5f3" providerId="ADAL" clId="{40695BED-C83E-804C-B5D4-BA382369755C}" dt="2023-04-04T15:51:17.734" v="2900"/>
          <ac:inkMkLst>
            <pc:docMk/>
            <pc:sldMk cId="2196166827" sldId="285"/>
            <ac:inkMk id="196" creationId="{41F754C4-3EEF-33C1-EF3C-C8E955B32EF3}"/>
          </ac:inkMkLst>
        </pc:inkChg>
      </pc:sldChg>
      <pc:sldChg chg="addSp delSp">
        <pc:chgData name="Venkatasubramanian, Mani V." userId="fbe5ce37-0145-4c31-b84a-b36f8beac5f3" providerId="ADAL" clId="{40695BED-C83E-804C-B5D4-BA382369755C}" dt="2023-04-04T15:52:48.615" v="3057"/>
        <pc:sldMkLst>
          <pc:docMk/>
          <pc:sldMk cId="2697508580" sldId="286"/>
        </pc:sldMkLst>
        <pc:inkChg chg="add del">
          <ac:chgData name="Venkatasubramanian, Mani V." userId="fbe5ce37-0145-4c31-b84a-b36f8beac5f3" providerId="ADAL" clId="{40695BED-C83E-804C-B5D4-BA382369755C}" dt="2023-04-04T15:51:42.817" v="2915"/>
          <ac:inkMkLst>
            <pc:docMk/>
            <pc:sldMk cId="2697508580" sldId="286"/>
            <ac:inkMk id="2" creationId="{D9C83212-23B9-28E2-CF20-B760BF8CF57A}"/>
          </ac:inkMkLst>
        </pc:inkChg>
        <pc:inkChg chg="add del">
          <ac:chgData name="Venkatasubramanian, Mani V." userId="fbe5ce37-0145-4c31-b84a-b36f8beac5f3" providerId="ADAL" clId="{40695BED-C83E-804C-B5D4-BA382369755C}" dt="2023-04-04T15:51:42.817" v="2915"/>
          <ac:inkMkLst>
            <pc:docMk/>
            <pc:sldMk cId="2697508580" sldId="286"/>
            <ac:inkMk id="3" creationId="{10F25AC0-AE3D-7230-2B08-925B60C4C8D1}"/>
          </ac:inkMkLst>
        </pc:inkChg>
        <pc:inkChg chg="add del">
          <ac:chgData name="Venkatasubramanian, Mani V." userId="fbe5ce37-0145-4c31-b84a-b36f8beac5f3" providerId="ADAL" clId="{40695BED-C83E-804C-B5D4-BA382369755C}" dt="2023-04-04T15:51:42.817" v="2915"/>
          <ac:inkMkLst>
            <pc:docMk/>
            <pc:sldMk cId="2697508580" sldId="286"/>
            <ac:inkMk id="4" creationId="{3B7490ED-1F62-142D-BEB1-15E2F158AE94}"/>
          </ac:inkMkLst>
        </pc:inkChg>
        <pc:inkChg chg="add">
          <ac:chgData name="Venkatasubramanian, Mani V." userId="fbe5ce37-0145-4c31-b84a-b36f8beac5f3" providerId="ADAL" clId="{40695BED-C83E-804C-B5D4-BA382369755C}" dt="2023-04-04T15:51:39.810" v="2904"/>
          <ac:inkMkLst>
            <pc:docMk/>
            <pc:sldMk cId="2697508580" sldId="286"/>
            <ac:inkMk id="5" creationId="{11E9E0A4-5AE9-DD25-BBB8-5899C28FA6DC}"/>
          </ac:inkMkLst>
        </pc:inkChg>
        <pc:inkChg chg="add del">
          <ac:chgData name="Venkatasubramanian, Mani V." userId="fbe5ce37-0145-4c31-b84a-b36f8beac5f3" providerId="ADAL" clId="{40695BED-C83E-804C-B5D4-BA382369755C}" dt="2023-04-04T15:51:42.817" v="2915"/>
          <ac:inkMkLst>
            <pc:docMk/>
            <pc:sldMk cId="2697508580" sldId="286"/>
            <ac:inkMk id="6" creationId="{04C095B8-4F35-6A20-B63F-F3B11F169EB6}"/>
          </ac:inkMkLst>
        </pc:inkChg>
        <pc:inkChg chg="add del">
          <ac:chgData name="Venkatasubramanian, Mani V." userId="fbe5ce37-0145-4c31-b84a-b36f8beac5f3" providerId="ADAL" clId="{40695BED-C83E-804C-B5D4-BA382369755C}" dt="2023-04-04T15:51:42.817" v="2915"/>
          <ac:inkMkLst>
            <pc:docMk/>
            <pc:sldMk cId="2697508580" sldId="286"/>
            <ac:inkMk id="7" creationId="{7F053675-A615-50F8-2C40-2DD5512D2838}"/>
          </ac:inkMkLst>
        </pc:inkChg>
        <pc:inkChg chg="add del">
          <ac:chgData name="Venkatasubramanian, Mani V." userId="fbe5ce37-0145-4c31-b84a-b36f8beac5f3" providerId="ADAL" clId="{40695BED-C83E-804C-B5D4-BA382369755C}" dt="2023-04-04T15:51:42.817" v="2915"/>
          <ac:inkMkLst>
            <pc:docMk/>
            <pc:sldMk cId="2697508580" sldId="286"/>
            <ac:inkMk id="8" creationId="{7AA2120D-9D17-3C93-2C0A-A4C6B028453B}"/>
          </ac:inkMkLst>
        </pc:inkChg>
        <pc:inkChg chg="add del">
          <ac:chgData name="Venkatasubramanian, Mani V." userId="fbe5ce37-0145-4c31-b84a-b36f8beac5f3" providerId="ADAL" clId="{40695BED-C83E-804C-B5D4-BA382369755C}" dt="2023-04-04T15:51:42.817" v="2915"/>
          <ac:inkMkLst>
            <pc:docMk/>
            <pc:sldMk cId="2697508580" sldId="286"/>
            <ac:inkMk id="9" creationId="{389A50BA-EF92-57AF-14BD-12932C09B5D1}"/>
          </ac:inkMkLst>
        </pc:inkChg>
        <pc:inkChg chg="add del">
          <ac:chgData name="Venkatasubramanian, Mani V." userId="fbe5ce37-0145-4c31-b84a-b36f8beac5f3" providerId="ADAL" clId="{40695BED-C83E-804C-B5D4-BA382369755C}" dt="2023-04-04T15:51:42.817" v="2915"/>
          <ac:inkMkLst>
            <pc:docMk/>
            <pc:sldMk cId="2697508580" sldId="286"/>
            <ac:inkMk id="10" creationId="{C555BBB4-4372-4884-88A9-B50A14670847}"/>
          </ac:inkMkLst>
        </pc:inkChg>
        <pc:inkChg chg="add del">
          <ac:chgData name="Venkatasubramanian, Mani V." userId="fbe5ce37-0145-4c31-b84a-b36f8beac5f3" providerId="ADAL" clId="{40695BED-C83E-804C-B5D4-BA382369755C}" dt="2023-04-04T15:51:42.817" v="2915"/>
          <ac:inkMkLst>
            <pc:docMk/>
            <pc:sldMk cId="2697508580" sldId="286"/>
            <ac:inkMk id="11" creationId="{56157025-5672-7D9C-7BA6-1987B304D842}"/>
          </ac:inkMkLst>
        </pc:inkChg>
        <pc:inkChg chg="add del">
          <ac:chgData name="Venkatasubramanian, Mani V." userId="fbe5ce37-0145-4c31-b84a-b36f8beac5f3" providerId="ADAL" clId="{40695BED-C83E-804C-B5D4-BA382369755C}" dt="2023-04-04T15:51:42.817" v="2915"/>
          <ac:inkMkLst>
            <pc:docMk/>
            <pc:sldMk cId="2697508580" sldId="286"/>
            <ac:inkMk id="12" creationId="{4C8E45D1-F33F-A035-022E-9C75E3C2DBB6}"/>
          </ac:inkMkLst>
        </pc:inkChg>
        <pc:inkChg chg="add del">
          <ac:chgData name="Venkatasubramanian, Mani V." userId="fbe5ce37-0145-4c31-b84a-b36f8beac5f3" providerId="ADAL" clId="{40695BED-C83E-804C-B5D4-BA382369755C}" dt="2023-04-04T15:51:42.817" v="2915"/>
          <ac:inkMkLst>
            <pc:docMk/>
            <pc:sldMk cId="2697508580" sldId="286"/>
            <ac:inkMk id="13" creationId="{CD8D5199-66E0-DCF6-303A-D86C55DB6E12}"/>
          </ac:inkMkLst>
        </pc:inkChg>
        <pc:inkChg chg="add del">
          <ac:chgData name="Venkatasubramanian, Mani V." userId="fbe5ce37-0145-4c31-b84a-b36f8beac5f3" providerId="ADAL" clId="{40695BED-C83E-804C-B5D4-BA382369755C}" dt="2023-04-04T15:51:42.817" v="2915"/>
          <ac:inkMkLst>
            <pc:docMk/>
            <pc:sldMk cId="2697508580" sldId="286"/>
            <ac:inkMk id="14" creationId="{82EF395D-B6B8-38A2-C5ED-A987F8965D14}"/>
          </ac:inkMkLst>
        </pc:inkChg>
        <pc:inkChg chg="add del">
          <ac:chgData name="Venkatasubramanian, Mani V." userId="fbe5ce37-0145-4c31-b84a-b36f8beac5f3" providerId="ADAL" clId="{40695BED-C83E-804C-B5D4-BA382369755C}" dt="2023-04-04T15:51:42.817" v="2915"/>
          <ac:inkMkLst>
            <pc:docMk/>
            <pc:sldMk cId="2697508580" sldId="286"/>
            <ac:inkMk id="15" creationId="{D83BD256-446D-FB5F-B8D5-8751633ABF9E}"/>
          </ac:inkMkLst>
        </pc:inkChg>
        <pc:inkChg chg="add reco">
          <ac:chgData name="Venkatasubramanian, Mani V." userId="fbe5ce37-0145-4c31-b84a-b36f8beac5f3" providerId="ADAL" clId="{40695BED-C83E-804C-B5D4-BA382369755C}" dt="2023-04-04T15:51:42.817" v="2915"/>
          <ac:inkMkLst>
            <pc:docMk/>
            <pc:sldMk cId="2697508580" sldId="286"/>
            <ac:inkMk id="16" creationId="{9C74658F-EEA9-88F1-D1D6-336AB7BF6F64}"/>
          </ac:inkMkLst>
        </pc:inkChg>
        <pc:inkChg chg="add reco">
          <ac:chgData name="Venkatasubramanian, Mani V." userId="fbe5ce37-0145-4c31-b84a-b36f8beac5f3" providerId="ADAL" clId="{40695BED-C83E-804C-B5D4-BA382369755C}" dt="2023-04-04T15:51:42.817" v="2915"/>
          <ac:inkMkLst>
            <pc:docMk/>
            <pc:sldMk cId="2697508580" sldId="286"/>
            <ac:inkMk id="17" creationId="{7231DDCD-7469-B1DF-ECD6-14E7B7279752}"/>
          </ac:inkMkLst>
        </pc:inkChg>
        <pc:inkChg chg="add del">
          <ac:chgData name="Venkatasubramanian, Mani V." userId="fbe5ce37-0145-4c31-b84a-b36f8beac5f3" providerId="ADAL" clId="{40695BED-C83E-804C-B5D4-BA382369755C}" dt="2023-04-04T15:51:58.525" v="2957"/>
          <ac:inkMkLst>
            <pc:docMk/>
            <pc:sldMk cId="2697508580" sldId="286"/>
            <ac:inkMk id="18" creationId="{4B07B0DF-AFEB-7A23-3536-96E59983BC05}"/>
          </ac:inkMkLst>
        </pc:inkChg>
        <pc:inkChg chg="add del">
          <ac:chgData name="Venkatasubramanian, Mani V." userId="fbe5ce37-0145-4c31-b84a-b36f8beac5f3" providerId="ADAL" clId="{40695BED-C83E-804C-B5D4-BA382369755C}" dt="2023-04-04T15:51:58.525" v="2957"/>
          <ac:inkMkLst>
            <pc:docMk/>
            <pc:sldMk cId="2697508580" sldId="286"/>
            <ac:inkMk id="19" creationId="{7EDC8776-51AF-CD26-7625-C3FE7D4EC9C8}"/>
          </ac:inkMkLst>
        </pc:inkChg>
        <pc:inkChg chg="add del">
          <ac:chgData name="Venkatasubramanian, Mani V." userId="fbe5ce37-0145-4c31-b84a-b36f8beac5f3" providerId="ADAL" clId="{40695BED-C83E-804C-B5D4-BA382369755C}" dt="2023-04-04T15:51:58.525" v="2957"/>
          <ac:inkMkLst>
            <pc:docMk/>
            <pc:sldMk cId="2697508580" sldId="286"/>
            <ac:inkMk id="20" creationId="{52A42C03-A2B9-C7BE-04F1-F24221323EBA}"/>
          </ac:inkMkLst>
        </pc:inkChg>
        <pc:inkChg chg="add del">
          <ac:chgData name="Venkatasubramanian, Mani V." userId="fbe5ce37-0145-4c31-b84a-b36f8beac5f3" providerId="ADAL" clId="{40695BED-C83E-804C-B5D4-BA382369755C}" dt="2023-04-04T15:51:58.525" v="2957"/>
          <ac:inkMkLst>
            <pc:docMk/>
            <pc:sldMk cId="2697508580" sldId="286"/>
            <ac:inkMk id="21" creationId="{62B59C1B-EAAC-B82C-4AFA-8F56524CD597}"/>
          </ac:inkMkLst>
        </pc:inkChg>
        <pc:inkChg chg="add del">
          <ac:chgData name="Venkatasubramanian, Mani V." userId="fbe5ce37-0145-4c31-b84a-b36f8beac5f3" providerId="ADAL" clId="{40695BED-C83E-804C-B5D4-BA382369755C}" dt="2023-04-04T15:51:58.525" v="2957"/>
          <ac:inkMkLst>
            <pc:docMk/>
            <pc:sldMk cId="2697508580" sldId="286"/>
            <ac:inkMk id="22" creationId="{53AC24C9-6CAD-5C7E-7B1D-B1EF332D20A8}"/>
          </ac:inkMkLst>
        </pc:inkChg>
        <pc:inkChg chg="add del">
          <ac:chgData name="Venkatasubramanian, Mani V." userId="fbe5ce37-0145-4c31-b84a-b36f8beac5f3" providerId="ADAL" clId="{40695BED-C83E-804C-B5D4-BA382369755C}" dt="2023-04-04T15:51:58.525" v="2957"/>
          <ac:inkMkLst>
            <pc:docMk/>
            <pc:sldMk cId="2697508580" sldId="286"/>
            <ac:inkMk id="23" creationId="{847FC041-B542-DB41-A522-1DD33B4530B5}"/>
          </ac:inkMkLst>
        </pc:inkChg>
        <pc:inkChg chg="add del">
          <ac:chgData name="Venkatasubramanian, Mani V." userId="fbe5ce37-0145-4c31-b84a-b36f8beac5f3" providerId="ADAL" clId="{40695BED-C83E-804C-B5D4-BA382369755C}" dt="2023-04-04T15:51:58.525" v="2957"/>
          <ac:inkMkLst>
            <pc:docMk/>
            <pc:sldMk cId="2697508580" sldId="286"/>
            <ac:inkMk id="24" creationId="{284E3FC9-CFCD-B006-EF2F-54B93F994004}"/>
          </ac:inkMkLst>
        </pc:inkChg>
        <pc:inkChg chg="add del">
          <ac:chgData name="Venkatasubramanian, Mani V." userId="fbe5ce37-0145-4c31-b84a-b36f8beac5f3" providerId="ADAL" clId="{40695BED-C83E-804C-B5D4-BA382369755C}" dt="2023-04-04T15:51:58.525" v="2957"/>
          <ac:inkMkLst>
            <pc:docMk/>
            <pc:sldMk cId="2697508580" sldId="286"/>
            <ac:inkMk id="25" creationId="{26109383-F474-B8B7-D393-EA3B891F2A77}"/>
          </ac:inkMkLst>
        </pc:inkChg>
        <pc:inkChg chg="add del">
          <ac:chgData name="Venkatasubramanian, Mani V." userId="fbe5ce37-0145-4c31-b84a-b36f8beac5f3" providerId="ADAL" clId="{40695BED-C83E-804C-B5D4-BA382369755C}" dt="2023-04-04T15:51:58.525" v="2957"/>
          <ac:inkMkLst>
            <pc:docMk/>
            <pc:sldMk cId="2697508580" sldId="286"/>
            <ac:inkMk id="26" creationId="{A3742FC7-678D-3EDA-AA35-63B9B434A71B}"/>
          </ac:inkMkLst>
        </pc:inkChg>
        <pc:inkChg chg="add del">
          <ac:chgData name="Venkatasubramanian, Mani V." userId="fbe5ce37-0145-4c31-b84a-b36f8beac5f3" providerId="ADAL" clId="{40695BED-C83E-804C-B5D4-BA382369755C}" dt="2023-04-04T15:51:58.525" v="2957"/>
          <ac:inkMkLst>
            <pc:docMk/>
            <pc:sldMk cId="2697508580" sldId="286"/>
            <ac:inkMk id="27" creationId="{EEAECD9B-22F7-6374-9F4F-03C6F759D66A}"/>
          </ac:inkMkLst>
        </pc:inkChg>
        <pc:inkChg chg="add del">
          <ac:chgData name="Venkatasubramanian, Mani V." userId="fbe5ce37-0145-4c31-b84a-b36f8beac5f3" providerId="ADAL" clId="{40695BED-C83E-804C-B5D4-BA382369755C}" dt="2023-04-04T15:51:58.525" v="2957"/>
          <ac:inkMkLst>
            <pc:docMk/>
            <pc:sldMk cId="2697508580" sldId="286"/>
            <ac:inkMk id="28" creationId="{0DC51743-8CAF-B0E0-2098-A326DBB6FB49}"/>
          </ac:inkMkLst>
        </pc:inkChg>
        <pc:inkChg chg="add">
          <ac:chgData name="Venkatasubramanian, Mani V." userId="fbe5ce37-0145-4c31-b84a-b36f8beac5f3" providerId="ADAL" clId="{40695BED-C83E-804C-B5D4-BA382369755C}" dt="2023-04-04T15:51:49.879" v="2927"/>
          <ac:inkMkLst>
            <pc:docMk/>
            <pc:sldMk cId="2697508580" sldId="286"/>
            <ac:inkMk id="29" creationId="{AECCE848-6ECF-22DA-1885-2F44BADE1BD7}"/>
          </ac:inkMkLst>
        </pc:inkChg>
        <pc:inkChg chg="add del">
          <ac:chgData name="Venkatasubramanian, Mani V." userId="fbe5ce37-0145-4c31-b84a-b36f8beac5f3" providerId="ADAL" clId="{40695BED-C83E-804C-B5D4-BA382369755C}" dt="2023-04-04T15:51:58.525" v="2957"/>
          <ac:inkMkLst>
            <pc:docMk/>
            <pc:sldMk cId="2697508580" sldId="286"/>
            <ac:inkMk id="30" creationId="{5B524C50-7AD2-983C-2B14-6544C902C298}"/>
          </ac:inkMkLst>
        </pc:inkChg>
        <pc:inkChg chg="add del">
          <ac:chgData name="Venkatasubramanian, Mani V." userId="fbe5ce37-0145-4c31-b84a-b36f8beac5f3" providerId="ADAL" clId="{40695BED-C83E-804C-B5D4-BA382369755C}" dt="2023-04-04T15:51:58.525" v="2957"/>
          <ac:inkMkLst>
            <pc:docMk/>
            <pc:sldMk cId="2697508580" sldId="286"/>
            <ac:inkMk id="31" creationId="{E2284009-BEC8-8FF6-9816-7E4BDD914AE1}"/>
          </ac:inkMkLst>
        </pc:inkChg>
        <pc:inkChg chg="add del">
          <ac:chgData name="Venkatasubramanian, Mani V." userId="fbe5ce37-0145-4c31-b84a-b36f8beac5f3" providerId="ADAL" clId="{40695BED-C83E-804C-B5D4-BA382369755C}" dt="2023-04-04T15:51:58.525" v="2957"/>
          <ac:inkMkLst>
            <pc:docMk/>
            <pc:sldMk cId="2697508580" sldId="286"/>
            <ac:inkMk id="32" creationId="{FE6CF41E-D718-779C-F39F-9D40458496DA}"/>
          </ac:inkMkLst>
        </pc:inkChg>
        <pc:inkChg chg="add del">
          <ac:chgData name="Venkatasubramanian, Mani V." userId="fbe5ce37-0145-4c31-b84a-b36f8beac5f3" providerId="ADAL" clId="{40695BED-C83E-804C-B5D4-BA382369755C}" dt="2023-04-04T15:51:58.525" v="2957"/>
          <ac:inkMkLst>
            <pc:docMk/>
            <pc:sldMk cId="2697508580" sldId="286"/>
            <ac:inkMk id="33" creationId="{B4497F6D-68B6-3A1E-1554-75DD7C2A06A6}"/>
          </ac:inkMkLst>
        </pc:inkChg>
        <pc:inkChg chg="add del">
          <ac:chgData name="Venkatasubramanian, Mani V." userId="fbe5ce37-0145-4c31-b84a-b36f8beac5f3" providerId="ADAL" clId="{40695BED-C83E-804C-B5D4-BA382369755C}" dt="2023-04-04T15:51:58.525" v="2957"/>
          <ac:inkMkLst>
            <pc:docMk/>
            <pc:sldMk cId="2697508580" sldId="286"/>
            <ac:inkMk id="34" creationId="{D461362D-84C5-8C62-3638-A2728FAED11B}"/>
          </ac:inkMkLst>
        </pc:inkChg>
        <pc:inkChg chg="add del">
          <ac:chgData name="Venkatasubramanian, Mani V." userId="fbe5ce37-0145-4c31-b84a-b36f8beac5f3" providerId="ADAL" clId="{40695BED-C83E-804C-B5D4-BA382369755C}" dt="2023-04-04T15:51:58.525" v="2957"/>
          <ac:inkMkLst>
            <pc:docMk/>
            <pc:sldMk cId="2697508580" sldId="286"/>
            <ac:inkMk id="35" creationId="{0C00C921-D855-174C-A9D5-1EFCE5C550B1}"/>
          </ac:inkMkLst>
        </pc:inkChg>
        <pc:inkChg chg="add del">
          <ac:chgData name="Venkatasubramanian, Mani V." userId="fbe5ce37-0145-4c31-b84a-b36f8beac5f3" providerId="ADAL" clId="{40695BED-C83E-804C-B5D4-BA382369755C}" dt="2023-04-04T15:51:58.525" v="2957"/>
          <ac:inkMkLst>
            <pc:docMk/>
            <pc:sldMk cId="2697508580" sldId="286"/>
            <ac:inkMk id="36" creationId="{9F8B3958-8D65-4665-EEDA-2854FC9E14C2}"/>
          </ac:inkMkLst>
        </pc:inkChg>
        <pc:inkChg chg="add del">
          <ac:chgData name="Venkatasubramanian, Mani V." userId="fbe5ce37-0145-4c31-b84a-b36f8beac5f3" providerId="ADAL" clId="{40695BED-C83E-804C-B5D4-BA382369755C}" dt="2023-04-04T15:52:06.114" v="2979"/>
          <ac:inkMkLst>
            <pc:docMk/>
            <pc:sldMk cId="2697508580" sldId="286"/>
            <ac:inkMk id="37" creationId="{A7CBEB6D-6030-02D9-0C34-1258B1C520B3}"/>
          </ac:inkMkLst>
        </pc:inkChg>
        <pc:inkChg chg="add del">
          <ac:chgData name="Venkatasubramanian, Mani V." userId="fbe5ce37-0145-4c31-b84a-b36f8beac5f3" providerId="ADAL" clId="{40695BED-C83E-804C-B5D4-BA382369755C}" dt="2023-04-04T15:51:58.525" v="2957"/>
          <ac:inkMkLst>
            <pc:docMk/>
            <pc:sldMk cId="2697508580" sldId="286"/>
            <ac:inkMk id="38" creationId="{108E7D2C-1B73-EB82-122F-D048E8FE3F6B}"/>
          </ac:inkMkLst>
        </pc:inkChg>
        <pc:inkChg chg="add del">
          <ac:chgData name="Venkatasubramanian, Mani V." userId="fbe5ce37-0145-4c31-b84a-b36f8beac5f3" providerId="ADAL" clId="{40695BED-C83E-804C-B5D4-BA382369755C}" dt="2023-04-04T15:51:58.525" v="2957"/>
          <ac:inkMkLst>
            <pc:docMk/>
            <pc:sldMk cId="2697508580" sldId="286"/>
            <ac:inkMk id="39" creationId="{DD757B6E-F916-6B2A-1DD1-FD24AD8D1298}"/>
          </ac:inkMkLst>
        </pc:inkChg>
        <pc:inkChg chg="add del">
          <ac:chgData name="Venkatasubramanian, Mani V." userId="fbe5ce37-0145-4c31-b84a-b36f8beac5f3" providerId="ADAL" clId="{40695BED-C83E-804C-B5D4-BA382369755C}" dt="2023-04-04T15:51:58.525" v="2957"/>
          <ac:inkMkLst>
            <pc:docMk/>
            <pc:sldMk cId="2697508580" sldId="286"/>
            <ac:inkMk id="40" creationId="{3B0CB12B-2E9F-EC94-C14A-9DA1FE4969C7}"/>
          </ac:inkMkLst>
        </pc:inkChg>
        <pc:inkChg chg="add del">
          <ac:chgData name="Venkatasubramanian, Mani V." userId="fbe5ce37-0145-4c31-b84a-b36f8beac5f3" providerId="ADAL" clId="{40695BED-C83E-804C-B5D4-BA382369755C}" dt="2023-04-04T15:52:06.114" v="2979"/>
          <ac:inkMkLst>
            <pc:docMk/>
            <pc:sldMk cId="2697508580" sldId="286"/>
            <ac:inkMk id="41" creationId="{3DF758C0-89B7-51A0-254B-C7426B8E169A}"/>
          </ac:inkMkLst>
        </pc:inkChg>
        <pc:inkChg chg="add del">
          <ac:chgData name="Venkatasubramanian, Mani V." userId="fbe5ce37-0145-4c31-b84a-b36f8beac5f3" providerId="ADAL" clId="{40695BED-C83E-804C-B5D4-BA382369755C}" dt="2023-04-04T15:51:58.525" v="2957"/>
          <ac:inkMkLst>
            <pc:docMk/>
            <pc:sldMk cId="2697508580" sldId="286"/>
            <ac:inkMk id="42" creationId="{C8801424-000E-433E-52FF-4442D2FF5AC7}"/>
          </ac:inkMkLst>
        </pc:inkChg>
        <pc:inkChg chg="add del">
          <ac:chgData name="Venkatasubramanian, Mani V." userId="fbe5ce37-0145-4c31-b84a-b36f8beac5f3" providerId="ADAL" clId="{40695BED-C83E-804C-B5D4-BA382369755C}" dt="2023-04-04T15:51:58.525" v="2957"/>
          <ac:inkMkLst>
            <pc:docMk/>
            <pc:sldMk cId="2697508580" sldId="286"/>
            <ac:inkMk id="43" creationId="{447DE4D0-5FAA-796B-A2D5-4D7B83CD8A2F}"/>
          </ac:inkMkLst>
        </pc:inkChg>
        <pc:inkChg chg="add del">
          <ac:chgData name="Venkatasubramanian, Mani V." userId="fbe5ce37-0145-4c31-b84a-b36f8beac5f3" providerId="ADAL" clId="{40695BED-C83E-804C-B5D4-BA382369755C}" dt="2023-04-04T15:51:58.525" v="2957"/>
          <ac:inkMkLst>
            <pc:docMk/>
            <pc:sldMk cId="2697508580" sldId="286"/>
            <ac:inkMk id="44" creationId="{0214BF3C-4A32-1005-E714-1A96174FBFC6}"/>
          </ac:inkMkLst>
        </pc:inkChg>
        <pc:inkChg chg="add del">
          <ac:chgData name="Venkatasubramanian, Mani V." userId="fbe5ce37-0145-4c31-b84a-b36f8beac5f3" providerId="ADAL" clId="{40695BED-C83E-804C-B5D4-BA382369755C}" dt="2023-04-04T15:51:58.525" v="2957"/>
          <ac:inkMkLst>
            <pc:docMk/>
            <pc:sldMk cId="2697508580" sldId="286"/>
            <ac:inkMk id="45" creationId="{F5876BBF-0855-33A0-30F5-F830226A16FB}"/>
          </ac:inkMkLst>
        </pc:inkChg>
        <pc:inkChg chg="add del">
          <ac:chgData name="Venkatasubramanian, Mani V." userId="fbe5ce37-0145-4c31-b84a-b36f8beac5f3" providerId="ADAL" clId="{40695BED-C83E-804C-B5D4-BA382369755C}" dt="2023-04-04T15:51:58.525" v="2957"/>
          <ac:inkMkLst>
            <pc:docMk/>
            <pc:sldMk cId="2697508580" sldId="286"/>
            <ac:inkMk id="46" creationId="{F09D4EF2-4BAA-13E5-85D1-F142C2693685}"/>
          </ac:inkMkLst>
        </pc:inkChg>
        <pc:inkChg chg="add del">
          <ac:chgData name="Venkatasubramanian, Mani V." userId="fbe5ce37-0145-4c31-b84a-b36f8beac5f3" providerId="ADAL" clId="{40695BED-C83E-804C-B5D4-BA382369755C}" dt="2023-04-04T15:51:58.525" v="2957"/>
          <ac:inkMkLst>
            <pc:docMk/>
            <pc:sldMk cId="2697508580" sldId="286"/>
            <ac:inkMk id="47" creationId="{25566F2E-9C43-F49C-A4F8-42685D10C9DE}"/>
          </ac:inkMkLst>
        </pc:inkChg>
        <pc:inkChg chg="add del">
          <ac:chgData name="Venkatasubramanian, Mani V." userId="fbe5ce37-0145-4c31-b84a-b36f8beac5f3" providerId="ADAL" clId="{40695BED-C83E-804C-B5D4-BA382369755C}" dt="2023-04-04T15:51:58.525" v="2957"/>
          <ac:inkMkLst>
            <pc:docMk/>
            <pc:sldMk cId="2697508580" sldId="286"/>
            <ac:inkMk id="48" creationId="{8C3CAC23-9322-9B9C-5405-8AF72B892273}"/>
          </ac:inkMkLst>
        </pc:inkChg>
        <pc:inkChg chg="add del">
          <ac:chgData name="Venkatasubramanian, Mani V." userId="fbe5ce37-0145-4c31-b84a-b36f8beac5f3" providerId="ADAL" clId="{40695BED-C83E-804C-B5D4-BA382369755C}" dt="2023-04-04T15:51:58.525" v="2957"/>
          <ac:inkMkLst>
            <pc:docMk/>
            <pc:sldMk cId="2697508580" sldId="286"/>
            <ac:inkMk id="49" creationId="{35D1274B-1CEB-DBAA-8B11-300129631368}"/>
          </ac:inkMkLst>
        </pc:inkChg>
        <pc:inkChg chg="add del">
          <ac:chgData name="Venkatasubramanian, Mani V." userId="fbe5ce37-0145-4c31-b84a-b36f8beac5f3" providerId="ADAL" clId="{40695BED-C83E-804C-B5D4-BA382369755C}" dt="2023-04-04T15:51:58.525" v="2957"/>
          <ac:inkMkLst>
            <pc:docMk/>
            <pc:sldMk cId="2697508580" sldId="286"/>
            <ac:inkMk id="50" creationId="{26D0B01C-96DE-4A43-2EB8-265F5B786346}"/>
          </ac:inkMkLst>
        </pc:inkChg>
        <pc:inkChg chg="add del">
          <ac:chgData name="Venkatasubramanian, Mani V." userId="fbe5ce37-0145-4c31-b84a-b36f8beac5f3" providerId="ADAL" clId="{40695BED-C83E-804C-B5D4-BA382369755C}" dt="2023-04-04T15:51:58.525" v="2957"/>
          <ac:inkMkLst>
            <pc:docMk/>
            <pc:sldMk cId="2697508580" sldId="286"/>
            <ac:inkMk id="51" creationId="{21739905-7357-D52D-BCFC-990CD3FDE6D7}"/>
          </ac:inkMkLst>
        </pc:inkChg>
        <pc:inkChg chg="add del">
          <ac:chgData name="Venkatasubramanian, Mani V." userId="fbe5ce37-0145-4c31-b84a-b36f8beac5f3" providerId="ADAL" clId="{40695BED-C83E-804C-B5D4-BA382369755C}" dt="2023-04-04T15:51:58.525" v="2957"/>
          <ac:inkMkLst>
            <pc:docMk/>
            <pc:sldMk cId="2697508580" sldId="286"/>
            <ac:inkMk id="52" creationId="{F7B48FA0-7B35-B5E8-5768-A632EFE2FDEB}"/>
          </ac:inkMkLst>
        </pc:inkChg>
        <pc:inkChg chg="add del">
          <ac:chgData name="Venkatasubramanian, Mani V." userId="fbe5ce37-0145-4c31-b84a-b36f8beac5f3" providerId="ADAL" clId="{40695BED-C83E-804C-B5D4-BA382369755C}" dt="2023-04-04T15:51:58.525" v="2957"/>
          <ac:inkMkLst>
            <pc:docMk/>
            <pc:sldMk cId="2697508580" sldId="286"/>
            <ac:inkMk id="53" creationId="{D4072799-8D53-A390-1B5C-5C1863440EE5}"/>
          </ac:inkMkLst>
        </pc:inkChg>
        <pc:inkChg chg="add del">
          <ac:chgData name="Venkatasubramanian, Mani V." userId="fbe5ce37-0145-4c31-b84a-b36f8beac5f3" providerId="ADAL" clId="{40695BED-C83E-804C-B5D4-BA382369755C}" dt="2023-04-04T15:51:58.525" v="2957"/>
          <ac:inkMkLst>
            <pc:docMk/>
            <pc:sldMk cId="2697508580" sldId="286"/>
            <ac:inkMk id="54" creationId="{E0B1AD70-59DD-9C61-0B75-21958F364FBC}"/>
          </ac:inkMkLst>
        </pc:inkChg>
        <pc:inkChg chg="add del">
          <ac:chgData name="Venkatasubramanian, Mani V." userId="fbe5ce37-0145-4c31-b84a-b36f8beac5f3" providerId="ADAL" clId="{40695BED-C83E-804C-B5D4-BA382369755C}" dt="2023-04-04T15:51:58.525" v="2957"/>
          <ac:inkMkLst>
            <pc:docMk/>
            <pc:sldMk cId="2697508580" sldId="286"/>
            <ac:inkMk id="55" creationId="{C33F6077-CC91-1D56-4973-7E72B80A1B33}"/>
          </ac:inkMkLst>
        </pc:inkChg>
        <pc:inkChg chg="add del">
          <ac:chgData name="Venkatasubramanian, Mani V." userId="fbe5ce37-0145-4c31-b84a-b36f8beac5f3" providerId="ADAL" clId="{40695BED-C83E-804C-B5D4-BA382369755C}" dt="2023-04-04T15:51:58.525" v="2957"/>
          <ac:inkMkLst>
            <pc:docMk/>
            <pc:sldMk cId="2697508580" sldId="286"/>
            <ac:inkMk id="56" creationId="{CB4A0068-54C9-1DF8-8C7A-73368CF6B295}"/>
          </ac:inkMkLst>
        </pc:inkChg>
        <pc:inkChg chg="add del">
          <ac:chgData name="Venkatasubramanian, Mani V." userId="fbe5ce37-0145-4c31-b84a-b36f8beac5f3" providerId="ADAL" clId="{40695BED-C83E-804C-B5D4-BA382369755C}" dt="2023-04-04T15:51:58.525" v="2957"/>
          <ac:inkMkLst>
            <pc:docMk/>
            <pc:sldMk cId="2697508580" sldId="286"/>
            <ac:inkMk id="57" creationId="{686918FB-899C-3F82-86C8-C6C329EBE954}"/>
          </ac:inkMkLst>
        </pc:inkChg>
        <pc:inkChg chg="add del">
          <ac:chgData name="Venkatasubramanian, Mani V." userId="fbe5ce37-0145-4c31-b84a-b36f8beac5f3" providerId="ADAL" clId="{40695BED-C83E-804C-B5D4-BA382369755C}" dt="2023-04-04T15:51:58.525" v="2957"/>
          <ac:inkMkLst>
            <pc:docMk/>
            <pc:sldMk cId="2697508580" sldId="286"/>
            <ac:inkMk id="58" creationId="{5386EA5F-7B19-8A1C-3916-F1484EBFB098}"/>
          </ac:inkMkLst>
        </pc:inkChg>
        <pc:inkChg chg="add reco">
          <ac:chgData name="Venkatasubramanian, Mani V." userId="fbe5ce37-0145-4c31-b84a-b36f8beac5f3" providerId="ADAL" clId="{40695BED-C83E-804C-B5D4-BA382369755C}" dt="2023-04-04T15:51:58.525" v="2957"/>
          <ac:inkMkLst>
            <pc:docMk/>
            <pc:sldMk cId="2697508580" sldId="286"/>
            <ac:inkMk id="59" creationId="{40C3EEE7-6236-9FBA-6AF4-82CA00501289}"/>
          </ac:inkMkLst>
        </pc:inkChg>
        <pc:inkChg chg="add reco">
          <ac:chgData name="Venkatasubramanian, Mani V." userId="fbe5ce37-0145-4c31-b84a-b36f8beac5f3" providerId="ADAL" clId="{40695BED-C83E-804C-B5D4-BA382369755C}" dt="2023-04-04T15:51:58.525" v="2957"/>
          <ac:inkMkLst>
            <pc:docMk/>
            <pc:sldMk cId="2697508580" sldId="286"/>
            <ac:inkMk id="60" creationId="{DF775EB3-632C-F6D4-5D25-FC6D7C868FE6}"/>
          </ac:inkMkLst>
        </pc:inkChg>
        <pc:inkChg chg="add reco">
          <ac:chgData name="Venkatasubramanian, Mani V." userId="fbe5ce37-0145-4c31-b84a-b36f8beac5f3" providerId="ADAL" clId="{40695BED-C83E-804C-B5D4-BA382369755C}" dt="2023-04-04T15:51:58.525" v="2957"/>
          <ac:inkMkLst>
            <pc:docMk/>
            <pc:sldMk cId="2697508580" sldId="286"/>
            <ac:inkMk id="61" creationId="{2DD7F4E9-E7D4-FE95-0FA2-2D59F8F03BA0}"/>
          </ac:inkMkLst>
        </pc:inkChg>
        <pc:inkChg chg="add reco">
          <ac:chgData name="Venkatasubramanian, Mani V." userId="fbe5ce37-0145-4c31-b84a-b36f8beac5f3" providerId="ADAL" clId="{40695BED-C83E-804C-B5D4-BA382369755C}" dt="2023-04-04T15:51:58.525" v="2957"/>
          <ac:inkMkLst>
            <pc:docMk/>
            <pc:sldMk cId="2697508580" sldId="286"/>
            <ac:inkMk id="62" creationId="{C907AE9D-2BA2-0AD7-11E3-1047CF0F1AD3}"/>
          </ac:inkMkLst>
        </pc:inkChg>
        <pc:inkChg chg="add del">
          <ac:chgData name="Venkatasubramanian, Mani V." userId="fbe5ce37-0145-4c31-b84a-b36f8beac5f3" providerId="ADAL" clId="{40695BED-C83E-804C-B5D4-BA382369755C}" dt="2023-04-04T15:52:06.114" v="2979"/>
          <ac:inkMkLst>
            <pc:docMk/>
            <pc:sldMk cId="2697508580" sldId="286"/>
            <ac:inkMk id="63" creationId="{FB982D8E-1DF5-E933-76A4-C3B677C71766}"/>
          </ac:inkMkLst>
        </pc:inkChg>
        <pc:inkChg chg="add del">
          <ac:chgData name="Venkatasubramanian, Mani V." userId="fbe5ce37-0145-4c31-b84a-b36f8beac5f3" providerId="ADAL" clId="{40695BED-C83E-804C-B5D4-BA382369755C}" dt="2023-04-04T15:52:06.114" v="2979"/>
          <ac:inkMkLst>
            <pc:docMk/>
            <pc:sldMk cId="2697508580" sldId="286"/>
            <ac:inkMk id="64" creationId="{B098E4C7-18F1-ADAA-70FB-0BA128E5B721}"/>
          </ac:inkMkLst>
        </pc:inkChg>
        <pc:inkChg chg="add del">
          <ac:chgData name="Venkatasubramanian, Mani V." userId="fbe5ce37-0145-4c31-b84a-b36f8beac5f3" providerId="ADAL" clId="{40695BED-C83E-804C-B5D4-BA382369755C}" dt="2023-04-04T15:52:06.114" v="2979"/>
          <ac:inkMkLst>
            <pc:docMk/>
            <pc:sldMk cId="2697508580" sldId="286"/>
            <ac:inkMk id="65" creationId="{C04526C4-AC96-7F17-E2C2-04E45238F55D}"/>
          </ac:inkMkLst>
        </pc:inkChg>
        <pc:inkChg chg="add del">
          <ac:chgData name="Venkatasubramanian, Mani V." userId="fbe5ce37-0145-4c31-b84a-b36f8beac5f3" providerId="ADAL" clId="{40695BED-C83E-804C-B5D4-BA382369755C}" dt="2023-04-04T15:52:06.114" v="2979"/>
          <ac:inkMkLst>
            <pc:docMk/>
            <pc:sldMk cId="2697508580" sldId="286"/>
            <ac:inkMk id="66" creationId="{80B842AC-7A2A-B995-152E-630406390BA9}"/>
          </ac:inkMkLst>
        </pc:inkChg>
        <pc:inkChg chg="add del">
          <ac:chgData name="Venkatasubramanian, Mani V." userId="fbe5ce37-0145-4c31-b84a-b36f8beac5f3" providerId="ADAL" clId="{40695BED-C83E-804C-B5D4-BA382369755C}" dt="2023-04-04T15:52:06.114" v="2979"/>
          <ac:inkMkLst>
            <pc:docMk/>
            <pc:sldMk cId="2697508580" sldId="286"/>
            <ac:inkMk id="67" creationId="{188709EA-319F-1599-0F7F-E29520B5C32F}"/>
          </ac:inkMkLst>
        </pc:inkChg>
        <pc:inkChg chg="add del">
          <ac:chgData name="Venkatasubramanian, Mani V." userId="fbe5ce37-0145-4c31-b84a-b36f8beac5f3" providerId="ADAL" clId="{40695BED-C83E-804C-B5D4-BA382369755C}" dt="2023-04-04T15:52:06.114" v="2979"/>
          <ac:inkMkLst>
            <pc:docMk/>
            <pc:sldMk cId="2697508580" sldId="286"/>
            <ac:inkMk id="68" creationId="{ED84F980-4AD7-1871-A670-9423FBA7FC3B}"/>
          </ac:inkMkLst>
        </pc:inkChg>
        <pc:inkChg chg="add del">
          <ac:chgData name="Venkatasubramanian, Mani V." userId="fbe5ce37-0145-4c31-b84a-b36f8beac5f3" providerId="ADAL" clId="{40695BED-C83E-804C-B5D4-BA382369755C}" dt="2023-04-04T15:52:06.114" v="2979"/>
          <ac:inkMkLst>
            <pc:docMk/>
            <pc:sldMk cId="2697508580" sldId="286"/>
            <ac:inkMk id="69" creationId="{6B9E3B33-5388-4AEA-CF73-3A1577D5FD3C}"/>
          </ac:inkMkLst>
        </pc:inkChg>
        <pc:inkChg chg="add del">
          <ac:chgData name="Venkatasubramanian, Mani V." userId="fbe5ce37-0145-4c31-b84a-b36f8beac5f3" providerId="ADAL" clId="{40695BED-C83E-804C-B5D4-BA382369755C}" dt="2023-04-04T15:52:06.114" v="2979"/>
          <ac:inkMkLst>
            <pc:docMk/>
            <pc:sldMk cId="2697508580" sldId="286"/>
            <ac:inkMk id="70" creationId="{C9FD1AE6-458D-6963-1872-4B7898A01A24}"/>
          </ac:inkMkLst>
        </pc:inkChg>
        <pc:inkChg chg="add del">
          <ac:chgData name="Venkatasubramanian, Mani V." userId="fbe5ce37-0145-4c31-b84a-b36f8beac5f3" providerId="ADAL" clId="{40695BED-C83E-804C-B5D4-BA382369755C}" dt="2023-04-04T15:52:06.114" v="2979"/>
          <ac:inkMkLst>
            <pc:docMk/>
            <pc:sldMk cId="2697508580" sldId="286"/>
            <ac:inkMk id="71" creationId="{59D996C8-2EEB-78DD-1134-2339D6AAA148}"/>
          </ac:inkMkLst>
        </pc:inkChg>
        <pc:inkChg chg="add del">
          <ac:chgData name="Venkatasubramanian, Mani V." userId="fbe5ce37-0145-4c31-b84a-b36f8beac5f3" providerId="ADAL" clId="{40695BED-C83E-804C-B5D4-BA382369755C}" dt="2023-04-04T15:52:06.114" v="2979"/>
          <ac:inkMkLst>
            <pc:docMk/>
            <pc:sldMk cId="2697508580" sldId="286"/>
            <ac:inkMk id="72" creationId="{1BC4185D-0A4C-2865-C1FA-0C27EF6AE901}"/>
          </ac:inkMkLst>
        </pc:inkChg>
        <pc:inkChg chg="add del">
          <ac:chgData name="Venkatasubramanian, Mani V." userId="fbe5ce37-0145-4c31-b84a-b36f8beac5f3" providerId="ADAL" clId="{40695BED-C83E-804C-B5D4-BA382369755C}" dt="2023-04-04T15:52:06.114" v="2979"/>
          <ac:inkMkLst>
            <pc:docMk/>
            <pc:sldMk cId="2697508580" sldId="286"/>
            <ac:inkMk id="73" creationId="{14F8A5C7-8373-DC66-682A-FA7015B93B8E}"/>
          </ac:inkMkLst>
        </pc:inkChg>
        <pc:inkChg chg="add del">
          <ac:chgData name="Venkatasubramanian, Mani V." userId="fbe5ce37-0145-4c31-b84a-b36f8beac5f3" providerId="ADAL" clId="{40695BED-C83E-804C-B5D4-BA382369755C}" dt="2023-04-04T15:52:06.114" v="2979"/>
          <ac:inkMkLst>
            <pc:docMk/>
            <pc:sldMk cId="2697508580" sldId="286"/>
            <ac:inkMk id="74" creationId="{86A21FA2-0C50-89FF-F1F1-DFCEC1DF2AAA}"/>
          </ac:inkMkLst>
        </pc:inkChg>
        <pc:inkChg chg="add del">
          <ac:chgData name="Venkatasubramanian, Mani V." userId="fbe5ce37-0145-4c31-b84a-b36f8beac5f3" providerId="ADAL" clId="{40695BED-C83E-804C-B5D4-BA382369755C}" dt="2023-04-04T15:52:06.114" v="2979"/>
          <ac:inkMkLst>
            <pc:docMk/>
            <pc:sldMk cId="2697508580" sldId="286"/>
            <ac:inkMk id="75" creationId="{2EE739EC-9022-1823-32E3-F7119851DF33}"/>
          </ac:inkMkLst>
        </pc:inkChg>
        <pc:inkChg chg="add del">
          <ac:chgData name="Venkatasubramanian, Mani V." userId="fbe5ce37-0145-4c31-b84a-b36f8beac5f3" providerId="ADAL" clId="{40695BED-C83E-804C-B5D4-BA382369755C}" dt="2023-04-04T15:52:06.114" v="2979"/>
          <ac:inkMkLst>
            <pc:docMk/>
            <pc:sldMk cId="2697508580" sldId="286"/>
            <ac:inkMk id="76" creationId="{56870839-0E89-0C54-383C-5DCD207CD39E}"/>
          </ac:inkMkLst>
        </pc:inkChg>
        <pc:inkChg chg="add del">
          <ac:chgData name="Venkatasubramanian, Mani V." userId="fbe5ce37-0145-4c31-b84a-b36f8beac5f3" providerId="ADAL" clId="{40695BED-C83E-804C-B5D4-BA382369755C}" dt="2023-04-04T15:52:06.114" v="2979"/>
          <ac:inkMkLst>
            <pc:docMk/>
            <pc:sldMk cId="2697508580" sldId="286"/>
            <ac:inkMk id="77" creationId="{3D8B4C8A-28EA-BA94-A7FF-D9BE0BCBC448}"/>
          </ac:inkMkLst>
        </pc:inkChg>
        <pc:inkChg chg="add del">
          <ac:chgData name="Venkatasubramanian, Mani V." userId="fbe5ce37-0145-4c31-b84a-b36f8beac5f3" providerId="ADAL" clId="{40695BED-C83E-804C-B5D4-BA382369755C}" dt="2023-04-04T15:52:06.114" v="2979"/>
          <ac:inkMkLst>
            <pc:docMk/>
            <pc:sldMk cId="2697508580" sldId="286"/>
            <ac:inkMk id="78" creationId="{A38E5A1B-831C-C867-8BD5-059F4F012F06}"/>
          </ac:inkMkLst>
        </pc:inkChg>
        <pc:inkChg chg="add del">
          <ac:chgData name="Venkatasubramanian, Mani V." userId="fbe5ce37-0145-4c31-b84a-b36f8beac5f3" providerId="ADAL" clId="{40695BED-C83E-804C-B5D4-BA382369755C}" dt="2023-04-04T15:52:06.114" v="2979"/>
          <ac:inkMkLst>
            <pc:docMk/>
            <pc:sldMk cId="2697508580" sldId="286"/>
            <ac:inkMk id="79" creationId="{0A1985B9-15A1-8F79-EC1F-3566B59739AE}"/>
          </ac:inkMkLst>
        </pc:inkChg>
        <pc:inkChg chg="add del">
          <ac:chgData name="Venkatasubramanian, Mani V." userId="fbe5ce37-0145-4c31-b84a-b36f8beac5f3" providerId="ADAL" clId="{40695BED-C83E-804C-B5D4-BA382369755C}" dt="2023-04-04T15:52:06.114" v="2979"/>
          <ac:inkMkLst>
            <pc:docMk/>
            <pc:sldMk cId="2697508580" sldId="286"/>
            <ac:inkMk id="80" creationId="{04235E4E-41F8-9956-5FFF-1D012659E139}"/>
          </ac:inkMkLst>
        </pc:inkChg>
        <pc:inkChg chg="add del">
          <ac:chgData name="Venkatasubramanian, Mani V." userId="fbe5ce37-0145-4c31-b84a-b36f8beac5f3" providerId="ADAL" clId="{40695BED-C83E-804C-B5D4-BA382369755C}" dt="2023-04-04T15:52:06.114" v="2979"/>
          <ac:inkMkLst>
            <pc:docMk/>
            <pc:sldMk cId="2697508580" sldId="286"/>
            <ac:inkMk id="81" creationId="{8D68C0C6-89D5-7FE6-D340-BCC2EBF4BD72}"/>
          </ac:inkMkLst>
        </pc:inkChg>
        <pc:inkChg chg="add del">
          <ac:chgData name="Venkatasubramanian, Mani V." userId="fbe5ce37-0145-4c31-b84a-b36f8beac5f3" providerId="ADAL" clId="{40695BED-C83E-804C-B5D4-BA382369755C}" dt="2023-04-04T15:52:06.114" v="2979"/>
          <ac:inkMkLst>
            <pc:docMk/>
            <pc:sldMk cId="2697508580" sldId="286"/>
            <ac:inkMk id="82" creationId="{6C00555E-72D1-4C42-6A87-A6AFA04FA601}"/>
          </ac:inkMkLst>
        </pc:inkChg>
        <pc:inkChg chg="add del">
          <ac:chgData name="Venkatasubramanian, Mani V." userId="fbe5ce37-0145-4c31-b84a-b36f8beac5f3" providerId="ADAL" clId="{40695BED-C83E-804C-B5D4-BA382369755C}" dt="2023-04-04T15:52:06.114" v="2979"/>
          <ac:inkMkLst>
            <pc:docMk/>
            <pc:sldMk cId="2697508580" sldId="286"/>
            <ac:inkMk id="83" creationId="{C2093245-C361-D3E6-52C2-DD82DD5B7AF8}"/>
          </ac:inkMkLst>
        </pc:inkChg>
        <pc:inkChg chg="add reco">
          <ac:chgData name="Venkatasubramanian, Mani V." userId="fbe5ce37-0145-4c31-b84a-b36f8beac5f3" providerId="ADAL" clId="{40695BED-C83E-804C-B5D4-BA382369755C}" dt="2023-04-04T15:52:06.114" v="2979"/>
          <ac:inkMkLst>
            <pc:docMk/>
            <pc:sldMk cId="2697508580" sldId="286"/>
            <ac:inkMk id="84" creationId="{C4B79AF5-FD54-4B34-EEFE-1C0ED856EBE2}"/>
          </ac:inkMkLst>
        </pc:inkChg>
        <pc:inkChg chg="add reco">
          <ac:chgData name="Venkatasubramanian, Mani V." userId="fbe5ce37-0145-4c31-b84a-b36f8beac5f3" providerId="ADAL" clId="{40695BED-C83E-804C-B5D4-BA382369755C}" dt="2023-04-04T15:52:06.114" v="2979"/>
          <ac:inkMkLst>
            <pc:docMk/>
            <pc:sldMk cId="2697508580" sldId="286"/>
            <ac:inkMk id="85" creationId="{59521C44-FE8C-796C-89C3-C3FDC0563681}"/>
          </ac:inkMkLst>
        </pc:inkChg>
        <pc:inkChg chg="add reco">
          <ac:chgData name="Venkatasubramanian, Mani V." userId="fbe5ce37-0145-4c31-b84a-b36f8beac5f3" providerId="ADAL" clId="{40695BED-C83E-804C-B5D4-BA382369755C}" dt="2023-04-04T15:52:06.114" v="2979"/>
          <ac:inkMkLst>
            <pc:docMk/>
            <pc:sldMk cId="2697508580" sldId="286"/>
            <ac:inkMk id="86" creationId="{9C917B39-DE9F-25AA-B61E-6AAB2FB85338}"/>
          </ac:inkMkLst>
        </pc:inkChg>
        <pc:inkChg chg="add reco">
          <ac:chgData name="Venkatasubramanian, Mani V." userId="fbe5ce37-0145-4c31-b84a-b36f8beac5f3" providerId="ADAL" clId="{40695BED-C83E-804C-B5D4-BA382369755C}" dt="2023-04-04T15:52:06.114" v="2979"/>
          <ac:inkMkLst>
            <pc:docMk/>
            <pc:sldMk cId="2697508580" sldId="286"/>
            <ac:inkMk id="87" creationId="{7ACB1207-83FF-A338-2E1E-4B0998977224}"/>
          </ac:inkMkLst>
        </pc:inkChg>
        <pc:inkChg chg="add reco">
          <ac:chgData name="Venkatasubramanian, Mani V." userId="fbe5ce37-0145-4c31-b84a-b36f8beac5f3" providerId="ADAL" clId="{40695BED-C83E-804C-B5D4-BA382369755C}" dt="2023-04-04T15:52:06.114" v="2979"/>
          <ac:inkMkLst>
            <pc:docMk/>
            <pc:sldMk cId="2697508580" sldId="286"/>
            <ac:inkMk id="88" creationId="{B6075035-89B7-FEB2-9D58-516355BB2085}"/>
          </ac:inkMkLst>
        </pc:inkChg>
        <pc:inkChg chg="add del">
          <ac:chgData name="Venkatasubramanian, Mani V." userId="fbe5ce37-0145-4c31-b84a-b36f8beac5f3" providerId="ADAL" clId="{40695BED-C83E-804C-B5D4-BA382369755C}" dt="2023-04-04T15:52:12.016" v="2996"/>
          <ac:inkMkLst>
            <pc:docMk/>
            <pc:sldMk cId="2697508580" sldId="286"/>
            <ac:inkMk id="89" creationId="{E285F680-7D0F-C2D0-1D38-0B0EE2570ABF}"/>
          </ac:inkMkLst>
        </pc:inkChg>
        <pc:inkChg chg="add del">
          <ac:chgData name="Venkatasubramanian, Mani V." userId="fbe5ce37-0145-4c31-b84a-b36f8beac5f3" providerId="ADAL" clId="{40695BED-C83E-804C-B5D4-BA382369755C}" dt="2023-04-04T15:52:12.016" v="2996"/>
          <ac:inkMkLst>
            <pc:docMk/>
            <pc:sldMk cId="2697508580" sldId="286"/>
            <ac:inkMk id="90" creationId="{C10C50D4-74EF-5C3B-4016-52816ABB3F1C}"/>
          </ac:inkMkLst>
        </pc:inkChg>
        <pc:inkChg chg="add del">
          <ac:chgData name="Venkatasubramanian, Mani V." userId="fbe5ce37-0145-4c31-b84a-b36f8beac5f3" providerId="ADAL" clId="{40695BED-C83E-804C-B5D4-BA382369755C}" dt="2023-04-04T15:52:12.016" v="2996"/>
          <ac:inkMkLst>
            <pc:docMk/>
            <pc:sldMk cId="2697508580" sldId="286"/>
            <ac:inkMk id="91" creationId="{4F9BFC5B-04B7-53C4-6299-904A5160E6D1}"/>
          </ac:inkMkLst>
        </pc:inkChg>
        <pc:inkChg chg="add del">
          <ac:chgData name="Venkatasubramanian, Mani V." userId="fbe5ce37-0145-4c31-b84a-b36f8beac5f3" providerId="ADAL" clId="{40695BED-C83E-804C-B5D4-BA382369755C}" dt="2023-04-04T15:52:12.016" v="2996"/>
          <ac:inkMkLst>
            <pc:docMk/>
            <pc:sldMk cId="2697508580" sldId="286"/>
            <ac:inkMk id="92" creationId="{99146081-8090-FD58-7610-184AB56F9A6B}"/>
          </ac:inkMkLst>
        </pc:inkChg>
        <pc:inkChg chg="add del">
          <ac:chgData name="Venkatasubramanian, Mani V." userId="fbe5ce37-0145-4c31-b84a-b36f8beac5f3" providerId="ADAL" clId="{40695BED-C83E-804C-B5D4-BA382369755C}" dt="2023-04-04T15:52:12.016" v="2996"/>
          <ac:inkMkLst>
            <pc:docMk/>
            <pc:sldMk cId="2697508580" sldId="286"/>
            <ac:inkMk id="93" creationId="{97457E91-C0AA-5C79-9078-C6C864F422E8}"/>
          </ac:inkMkLst>
        </pc:inkChg>
        <pc:inkChg chg="add del">
          <ac:chgData name="Venkatasubramanian, Mani V." userId="fbe5ce37-0145-4c31-b84a-b36f8beac5f3" providerId="ADAL" clId="{40695BED-C83E-804C-B5D4-BA382369755C}" dt="2023-04-04T15:52:12.016" v="2996"/>
          <ac:inkMkLst>
            <pc:docMk/>
            <pc:sldMk cId="2697508580" sldId="286"/>
            <ac:inkMk id="94" creationId="{3077C066-358A-3F6C-2031-18E45443F270}"/>
          </ac:inkMkLst>
        </pc:inkChg>
        <pc:inkChg chg="add del">
          <ac:chgData name="Venkatasubramanian, Mani V." userId="fbe5ce37-0145-4c31-b84a-b36f8beac5f3" providerId="ADAL" clId="{40695BED-C83E-804C-B5D4-BA382369755C}" dt="2023-04-04T15:52:12.016" v="2996"/>
          <ac:inkMkLst>
            <pc:docMk/>
            <pc:sldMk cId="2697508580" sldId="286"/>
            <ac:inkMk id="95" creationId="{416C4029-2164-A5EF-5FAC-7F88D1A811AB}"/>
          </ac:inkMkLst>
        </pc:inkChg>
        <pc:inkChg chg="add del">
          <ac:chgData name="Venkatasubramanian, Mani V." userId="fbe5ce37-0145-4c31-b84a-b36f8beac5f3" providerId="ADAL" clId="{40695BED-C83E-804C-B5D4-BA382369755C}" dt="2023-04-04T15:52:12.016" v="2996"/>
          <ac:inkMkLst>
            <pc:docMk/>
            <pc:sldMk cId="2697508580" sldId="286"/>
            <ac:inkMk id="96" creationId="{65DA085D-9BC4-9428-6A17-8F3C70BF34C6}"/>
          </ac:inkMkLst>
        </pc:inkChg>
        <pc:inkChg chg="add del">
          <ac:chgData name="Venkatasubramanian, Mani V." userId="fbe5ce37-0145-4c31-b84a-b36f8beac5f3" providerId="ADAL" clId="{40695BED-C83E-804C-B5D4-BA382369755C}" dt="2023-04-04T15:52:12.016" v="2996"/>
          <ac:inkMkLst>
            <pc:docMk/>
            <pc:sldMk cId="2697508580" sldId="286"/>
            <ac:inkMk id="97" creationId="{B9C26F00-F042-9897-CBE0-A04614C2EDC0}"/>
          </ac:inkMkLst>
        </pc:inkChg>
        <pc:inkChg chg="add del">
          <ac:chgData name="Venkatasubramanian, Mani V." userId="fbe5ce37-0145-4c31-b84a-b36f8beac5f3" providerId="ADAL" clId="{40695BED-C83E-804C-B5D4-BA382369755C}" dt="2023-04-04T15:52:12.016" v="2996"/>
          <ac:inkMkLst>
            <pc:docMk/>
            <pc:sldMk cId="2697508580" sldId="286"/>
            <ac:inkMk id="98" creationId="{AB094F31-445C-810B-E623-1353244457C6}"/>
          </ac:inkMkLst>
        </pc:inkChg>
        <pc:inkChg chg="add del">
          <ac:chgData name="Venkatasubramanian, Mani V." userId="fbe5ce37-0145-4c31-b84a-b36f8beac5f3" providerId="ADAL" clId="{40695BED-C83E-804C-B5D4-BA382369755C}" dt="2023-04-04T15:52:12.016" v="2996"/>
          <ac:inkMkLst>
            <pc:docMk/>
            <pc:sldMk cId="2697508580" sldId="286"/>
            <ac:inkMk id="99" creationId="{4E2F7F41-98BA-CFAB-7359-0E5E1190FA49}"/>
          </ac:inkMkLst>
        </pc:inkChg>
        <pc:inkChg chg="add del">
          <ac:chgData name="Venkatasubramanian, Mani V." userId="fbe5ce37-0145-4c31-b84a-b36f8beac5f3" providerId="ADAL" clId="{40695BED-C83E-804C-B5D4-BA382369755C}" dt="2023-04-04T15:52:12.016" v="2996"/>
          <ac:inkMkLst>
            <pc:docMk/>
            <pc:sldMk cId="2697508580" sldId="286"/>
            <ac:inkMk id="100" creationId="{C3353557-0593-A6AC-2652-0D5B98A6DBAA}"/>
          </ac:inkMkLst>
        </pc:inkChg>
        <pc:inkChg chg="add del">
          <ac:chgData name="Venkatasubramanian, Mani V." userId="fbe5ce37-0145-4c31-b84a-b36f8beac5f3" providerId="ADAL" clId="{40695BED-C83E-804C-B5D4-BA382369755C}" dt="2023-04-04T15:52:12.016" v="2996"/>
          <ac:inkMkLst>
            <pc:docMk/>
            <pc:sldMk cId="2697508580" sldId="286"/>
            <ac:inkMk id="101" creationId="{E9DC4452-5F74-CEE3-295A-75FE70A5657E}"/>
          </ac:inkMkLst>
        </pc:inkChg>
        <pc:inkChg chg="add del">
          <ac:chgData name="Venkatasubramanian, Mani V." userId="fbe5ce37-0145-4c31-b84a-b36f8beac5f3" providerId="ADAL" clId="{40695BED-C83E-804C-B5D4-BA382369755C}" dt="2023-04-04T15:52:12.016" v="2996"/>
          <ac:inkMkLst>
            <pc:docMk/>
            <pc:sldMk cId="2697508580" sldId="286"/>
            <ac:inkMk id="102" creationId="{6C4A9F1A-CFB7-2277-56BA-F6FB09850595}"/>
          </ac:inkMkLst>
        </pc:inkChg>
        <pc:inkChg chg="add del">
          <ac:chgData name="Venkatasubramanian, Mani V." userId="fbe5ce37-0145-4c31-b84a-b36f8beac5f3" providerId="ADAL" clId="{40695BED-C83E-804C-B5D4-BA382369755C}" dt="2023-04-04T15:52:12.016" v="2996"/>
          <ac:inkMkLst>
            <pc:docMk/>
            <pc:sldMk cId="2697508580" sldId="286"/>
            <ac:inkMk id="103" creationId="{65B15D3F-B855-E51A-C16B-E9418197192C}"/>
          </ac:inkMkLst>
        </pc:inkChg>
        <pc:inkChg chg="add del">
          <ac:chgData name="Venkatasubramanian, Mani V." userId="fbe5ce37-0145-4c31-b84a-b36f8beac5f3" providerId="ADAL" clId="{40695BED-C83E-804C-B5D4-BA382369755C}" dt="2023-04-04T15:52:12.016" v="2996"/>
          <ac:inkMkLst>
            <pc:docMk/>
            <pc:sldMk cId="2697508580" sldId="286"/>
            <ac:inkMk id="104" creationId="{CD10E902-4870-3492-7591-E523B69FE888}"/>
          </ac:inkMkLst>
        </pc:inkChg>
        <pc:inkChg chg="add reco">
          <ac:chgData name="Venkatasubramanian, Mani V." userId="fbe5ce37-0145-4c31-b84a-b36f8beac5f3" providerId="ADAL" clId="{40695BED-C83E-804C-B5D4-BA382369755C}" dt="2023-04-04T15:52:12.016" v="2996"/>
          <ac:inkMkLst>
            <pc:docMk/>
            <pc:sldMk cId="2697508580" sldId="286"/>
            <ac:inkMk id="105" creationId="{79DC7383-C2C8-3B88-2000-59E5773E75C7}"/>
          </ac:inkMkLst>
        </pc:inkChg>
        <pc:inkChg chg="add del reco">
          <ac:chgData name="Venkatasubramanian, Mani V." userId="fbe5ce37-0145-4c31-b84a-b36f8beac5f3" providerId="ADAL" clId="{40695BED-C83E-804C-B5D4-BA382369755C}" dt="2023-04-04T15:52:23.445" v="3018"/>
          <ac:inkMkLst>
            <pc:docMk/>
            <pc:sldMk cId="2697508580" sldId="286"/>
            <ac:inkMk id="106" creationId="{0C34143E-30C3-E24D-E4BD-66DA921DDDF0}"/>
          </ac:inkMkLst>
        </pc:inkChg>
        <pc:inkChg chg="add reco">
          <ac:chgData name="Venkatasubramanian, Mani V." userId="fbe5ce37-0145-4c31-b84a-b36f8beac5f3" providerId="ADAL" clId="{40695BED-C83E-804C-B5D4-BA382369755C}" dt="2023-04-04T15:52:12.016" v="2996"/>
          <ac:inkMkLst>
            <pc:docMk/>
            <pc:sldMk cId="2697508580" sldId="286"/>
            <ac:inkMk id="107" creationId="{D6061056-2C6A-61F1-3A5A-5CBE63D82598}"/>
          </ac:inkMkLst>
        </pc:inkChg>
        <pc:inkChg chg="add del">
          <ac:chgData name="Venkatasubramanian, Mani V." userId="fbe5ce37-0145-4c31-b84a-b36f8beac5f3" providerId="ADAL" clId="{40695BED-C83E-804C-B5D4-BA382369755C}" dt="2023-04-04T15:52:15.890" v="3004"/>
          <ac:inkMkLst>
            <pc:docMk/>
            <pc:sldMk cId="2697508580" sldId="286"/>
            <ac:inkMk id="108" creationId="{CEA5CCE7-5FD4-1E85-2185-1018918168F7}"/>
          </ac:inkMkLst>
        </pc:inkChg>
        <pc:inkChg chg="add del">
          <ac:chgData name="Venkatasubramanian, Mani V." userId="fbe5ce37-0145-4c31-b84a-b36f8beac5f3" providerId="ADAL" clId="{40695BED-C83E-804C-B5D4-BA382369755C}" dt="2023-04-04T15:52:15.890" v="3004"/>
          <ac:inkMkLst>
            <pc:docMk/>
            <pc:sldMk cId="2697508580" sldId="286"/>
            <ac:inkMk id="109" creationId="{FAAF6EA3-5D2A-E0A4-4E53-2DC9BFE96496}"/>
          </ac:inkMkLst>
        </pc:inkChg>
        <pc:inkChg chg="add del">
          <ac:chgData name="Venkatasubramanian, Mani V." userId="fbe5ce37-0145-4c31-b84a-b36f8beac5f3" providerId="ADAL" clId="{40695BED-C83E-804C-B5D4-BA382369755C}" dt="2023-04-04T15:52:15.890" v="3004"/>
          <ac:inkMkLst>
            <pc:docMk/>
            <pc:sldMk cId="2697508580" sldId="286"/>
            <ac:inkMk id="110" creationId="{001AF460-7261-F881-9845-416DCC4E034E}"/>
          </ac:inkMkLst>
        </pc:inkChg>
        <pc:inkChg chg="add del">
          <ac:chgData name="Venkatasubramanian, Mani V." userId="fbe5ce37-0145-4c31-b84a-b36f8beac5f3" providerId="ADAL" clId="{40695BED-C83E-804C-B5D4-BA382369755C}" dt="2023-04-04T15:52:15.890" v="3004"/>
          <ac:inkMkLst>
            <pc:docMk/>
            <pc:sldMk cId="2697508580" sldId="286"/>
            <ac:inkMk id="111" creationId="{4D20FF67-2AC8-0985-AEDE-60B94A4B551C}"/>
          </ac:inkMkLst>
        </pc:inkChg>
        <pc:inkChg chg="add del">
          <ac:chgData name="Venkatasubramanian, Mani V." userId="fbe5ce37-0145-4c31-b84a-b36f8beac5f3" providerId="ADAL" clId="{40695BED-C83E-804C-B5D4-BA382369755C}" dt="2023-04-04T15:52:15.890" v="3004"/>
          <ac:inkMkLst>
            <pc:docMk/>
            <pc:sldMk cId="2697508580" sldId="286"/>
            <ac:inkMk id="112" creationId="{16476FBD-6AE0-948C-3912-63317254C68D}"/>
          </ac:inkMkLst>
        </pc:inkChg>
        <pc:inkChg chg="add del">
          <ac:chgData name="Venkatasubramanian, Mani V." userId="fbe5ce37-0145-4c31-b84a-b36f8beac5f3" providerId="ADAL" clId="{40695BED-C83E-804C-B5D4-BA382369755C}" dt="2023-04-04T15:52:15.890" v="3004"/>
          <ac:inkMkLst>
            <pc:docMk/>
            <pc:sldMk cId="2697508580" sldId="286"/>
            <ac:inkMk id="113" creationId="{70855E61-6C78-A84E-85E2-74A683D50F00}"/>
          </ac:inkMkLst>
        </pc:inkChg>
        <pc:inkChg chg="add del">
          <ac:chgData name="Venkatasubramanian, Mani V." userId="fbe5ce37-0145-4c31-b84a-b36f8beac5f3" providerId="ADAL" clId="{40695BED-C83E-804C-B5D4-BA382369755C}" dt="2023-04-04T15:52:15.890" v="3004"/>
          <ac:inkMkLst>
            <pc:docMk/>
            <pc:sldMk cId="2697508580" sldId="286"/>
            <ac:inkMk id="114" creationId="{32D8D885-0943-F20C-25CF-11487B8D3460}"/>
          </ac:inkMkLst>
        </pc:inkChg>
        <pc:inkChg chg="add reco">
          <ac:chgData name="Venkatasubramanian, Mani V." userId="fbe5ce37-0145-4c31-b84a-b36f8beac5f3" providerId="ADAL" clId="{40695BED-C83E-804C-B5D4-BA382369755C}" dt="2023-04-04T15:52:15.890" v="3004"/>
          <ac:inkMkLst>
            <pc:docMk/>
            <pc:sldMk cId="2697508580" sldId="286"/>
            <ac:inkMk id="115" creationId="{16ED9A4C-BE7A-1F36-A10D-C9FF82DFE8EA}"/>
          </ac:inkMkLst>
        </pc:inkChg>
        <pc:inkChg chg="add reco">
          <ac:chgData name="Venkatasubramanian, Mani V." userId="fbe5ce37-0145-4c31-b84a-b36f8beac5f3" providerId="ADAL" clId="{40695BED-C83E-804C-B5D4-BA382369755C}" dt="2023-04-04T15:52:15.890" v="3004"/>
          <ac:inkMkLst>
            <pc:docMk/>
            <pc:sldMk cId="2697508580" sldId="286"/>
            <ac:inkMk id="116" creationId="{98549BA2-4471-68FD-2C41-C3EF00C5B112}"/>
          </ac:inkMkLst>
        </pc:inkChg>
        <pc:inkChg chg="add del">
          <ac:chgData name="Venkatasubramanian, Mani V." userId="fbe5ce37-0145-4c31-b84a-b36f8beac5f3" providerId="ADAL" clId="{40695BED-C83E-804C-B5D4-BA382369755C}" dt="2023-04-04T15:52:20.107" v="3017"/>
          <ac:inkMkLst>
            <pc:docMk/>
            <pc:sldMk cId="2697508580" sldId="286"/>
            <ac:inkMk id="117" creationId="{38CE3F8B-AF9B-5113-32B6-E6D19B31923E}"/>
          </ac:inkMkLst>
        </pc:inkChg>
        <pc:inkChg chg="add del">
          <ac:chgData name="Venkatasubramanian, Mani V." userId="fbe5ce37-0145-4c31-b84a-b36f8beac5f3" providerId="ADAL" clId="{40695BED-C83E-804C-B5D4-BA382369755C}" dt="2023-04-04T15:52:20.107" v="3017"/>
          <ac:inkMkLst>
            <pc:docMk/>
            <pc:sldMk cId="2697508580" sldId="286"/>
            <ac:inkMk id="118" creationId="{10292F29-A290-6E92-A151-59BD073C8CC2}"/>
          </ac:inkMkLst>
        </pc:inkChg>
        <pc:inkChg chg="add del">
          <ac:chgData name="Venkatasubramanian, Mani V." userId="fbe5ce37-0145-4c31-b84a-b36f8beac5f3" providerId="ADAL" clId="{40695BED-C83E-804C-B5D4-BA382369755C}" dt="2023-04-04T15:52:20.107" v="3017"/>
          <ac:inkMkLst>
            <pc:docMk/>
            <pc:sldMk cId="2697508580" sldId="286"/>
            <ac:inkMk id="119" creationId="{FC8FC43E-7CB7-F416-92EB-65D1AE593FF5}"/>
          </ac:inkMkLst>
        </pc:inkChg>
        <pc:inkChg chg="add del">
          <ac:chgData name="Venkatasubramanian, Mani V." userId="fbe5ce37-0145-4c31-b84a-b36f8beac5f3" providerId="ADAL" clId="{40695BED-C83E-804C-B5D4-BA382369755C}" dt="2023-04-04T15:52:20.107" v="3017"/>
          <ac:inkMkLst>
            <pc:docMk/>
            <pc:sldMk cId="2697508580" sldId="286"/>
            <ac:inkMk id="120" creationId="{8BB32BD6-CB1A-58BB-14BA-C4544BB5881A}"/>
          </ac:inkMkLst>
        </pc:inkChg>
        <pc:inkChg chg="add del">
          <ac:chgData name="Venkatasubramanian, Mani V." userId="fbe5ce37-0145-4c31-b84a-b36f8beac5f3" providerId="ADAL" clId="{40695BED-C83E-804C-B5D4-BA382369755C}" dt="2023-04-04T15:52:20.107" v="3017"/>
          <ac:inkMkLst>
            <pc:docMk/>
            <pc:sldMk cId="2697508580" sldId="286"/>
            <ac:inkMk id="121" creationId="{CF322281-3C43-77CF-E647-B09388E981A5}"/>
          </ac:inkMkLst>
        </pc:inkChg>
        <pc:inkChg chg="add del">
          <ac:chgData name="Venkatasubramanian, Mani V." userId="fbe5ce37-0145-4c31-b84a-b36f8beac5f3" providerId="ADAL" clId="{40695BED-C83E-804C-B5D4-BA382369755C}" dt="2023-04-04T15:52:20.107" v="3017"/>
          <ac:inkMkLst>
            <pc:docMk/>
            <pc:sldMk cId="2697508580" sldId="286"/>
            <ac:inkMk id="122" creationId="{2E9186E6-2BDD-BCF3-93B1-65A906291F84}"/>
          </ac:inkMkLst>
        </pc:inkChg>
        <pc:inkChg chg="add del">
          <ac:chgData name="Venkatasubramanian, Mani V." userId="fbe5ce37-0145-4c31-b84a-b36f8beac5f3" providerId="ADAL" clId="{40695BED-C83E-804C-B5D4-BA382369755C}" dt="2023-04-04T15:52:20.107" v="3017"/>
          <ac:inkMkLst>
            <pc:docMk/>
            <pc:sldMk cId="2697508580" sldId="286"/>
            <ac:inkMk id="123" creationId="{70B5DE6B-5784-1508-5852-F34E3A51AB41}"/>
          </ac:inkMkLst>
        </pc:inkChg>
        <pc:inkChg chg="add del">
          <ac:chgData name="Venkatasubramanian, Mani V." userId="fbe5ce37-0145-4c31-b84a-b36f8beac5f3" providerId="ADAL" clId="{40695BED-C83E-804C-B5D4-BA382369755C}" dt="2023-04-04T15:52:20.107" v="3017"/>
          <ac:inkMkLst>
            <pc:docMk/>
            <pc:sldMk cId="2697508580" sldId="286"/>
            <ac:inkMk id="124" creationId="{470777E6-B455-2523-55DA-0851DC14D982}"/>
          </ac:inkMkLst>
        </pc:inkChg>
        <pc:inkChg chg="add del">
          <ac:chgData name="Venkatasubramanian, Mani V." userId="fbe5ce37-0145-4c31-b84a-b36f8beac5f3" providerId="ADAL" clId="{40695BED-C83E-804C-B5D4-BA382369755C}" dt="2023-04-04T15:52:20.107" v="3017"/>
          <ac:inkMkLst>
            <pc:docMk/>
            <pc:sldMk cId="2697508580" sldId="286"/>
            <ac:inkMk id="125" creationId="{6D58BF96-4A58-1E14-0283-FD51064441AD}"/>
          </ac:inkMkLst>
        </pc:inkChg>
        <pc:inkChg chg="add del">
          <ac:chgData name="Venkatasubramanian, Mani V." userId="fbe5ce37-0145-4c31-b84a-b36f8beac5f3" providerId="ADAL" clId="{40695BED-C83E-804C-B5D4-BA382369755C}" dt="2023-04-04T15:52:20.107" v="3017"/>
          <ac:inkMkLst>
            <pc:docMk/>
            <pc:sldMk cId="2697508580" sldId="286"/>
            <ac:inkMk id="126" creationId="{28A3F234-0199-E11A-5737-536AEAA7A472}"/>
          </ac:inkMkLst>
        </pc:inkChg>
        <pc:inkChg chg="add del">
          <ac:chgData name="Venkatasubramanian, Mani V." userId="fbe5ce37-0145-4c31-b84a-b36f8beac5f3" providerId="ADAL" clId="{40695BED-C83E-804C-B5D4-BA382369755C}" dt="2023-04-04T15:52:20.107" v="3017"/>
          <ac:inkMkLst>
            <pc:docMk/>
            <pc:sldMk cId="2697508580" sldId="286"/>
            <ac:inkMk id="127" creationId="{2E876E1D-61EB-4865-A1FC-1BD1D21A3986}"/>
          </ac:inkMkLst>
        </pc:inkChg>
        <pc:inkChg chg="add del">
          <ac:chgData name="Venkatasubramanian, Mani V." userId="fbe5ce37-0145-4c31-b84a-b36f8beac5f3" providerId="ADAL" clId="{40695BED-C83E-804C-B5D4-BA382369755C}" dt="2023-04-04T15:52:20.107" v="3017"/>
          <ac:inkMkLst>
            <pc:docMk/>
            <pc:sldMk cId="2697508580" sldId="286"/>
            <ac:inkMk id="128" creationId="{271C359C-E173-17A2-01E5-7DCD453433DD}"/>
          </ac:inkMkLst>
        </pc:inkChg>
        <pc:inkChg chg="add reco">
          <ac:chgData name="Venkatasubramanian, Mani V." userId="fbe5ce37-0145-4c31-b84a-b36f8beac5f3" providerId="ADAL" clId="{40695BED-C83E-804C-B5D4-BA382369755C}" dt="2023-04-04T15:52:20.107" v="3017"/>
          <ac:inkMkLst>
            <pc:docMk/>
            <pc:sldMk cId="2697508580" sldId="286"/>
            <ac:inkMk id="129" creationId="{5196220C-D61B-688D-0A00-D2F421ECDF3C}"/>
          </ac:inkMkLst>
        </pc:inkChg>
        <pc:inkChg chg="add del reco">
          <ac:chgData name="Venkatasubramanian, Mani V." userId="fbe5ce37-0145-4c31-b84a-b36f8beac5f3" providerId="ADAL" clId="{40695BED-C83E-804C-B5D4-BA382369755C}" dt="2023-04-04T15:52:25.808" v="3019"/>
          <ac:inkMkLst>
            <pc:docMk/>
            <pc:sldMk cId="2697508580" sldId="286"/>
            <ac:inkMk id="130" creationId="{F362A13B-EF0B-633A-8491-B78B67C1CD87}"/>
          </ac:inkMkLst>
        </pc:inkChg>
        <pc:inkChg chg="add del">
          <ac:chgData name="Venkatasubramanian, Mani V." userId="fbe5ce37-0145-4c31-b84a-b36f8beac5f3" providerId="ADAL" clId="{40695BED-C83E-804C-B5D4-BA382369755C}" dt="2023-04-04T15:52:38.681" v="3031"/>
          <ac:inkMkLst>
            <pc:docMk/>
            <pc:sldMk cId="2697508580" sldId="286"/>
            <ac:inkMk id="131" creationId="{5A04656C-ED89-C4A8-4582-3AFD7E65784C}"/>
          </ac:inkMkLst>
        </pc:inkChg>
        <pc:inkChg chg="add del">
          <ac:chgData name="Venkatasubramanian, Mani V." userId="fbe5ce37-0145-4c31-b84a-b36f8beac5f3" providerId="ADAL" clId="{40695BED-C83E-804C-B5D4-BA382369755C}" dt="2023-04-04T15:52:38.681" v="3031"/>
          <ac:inkMkLst>
            <pc:docMk/>
            <pc:sldMk cId="2697508580" sldId="286"/>
            <ac:inkMk id="132" creationId="{2BECE906-AFA9-3491-5E02-3B489A37E694}"/>
          </ac:inkMkLst>
        </pc:inkChg>
        <pc:inkChg chg="add del">
          <ac:chgData name="Venkatasubramanian, Mani V." userId="fbe5ce37-0145-4c31-b84a-b36f8beac5f3" providerId="ADAL" clId="{40695BED-C83E-804C-B5D4-BA382369755C}" dt="2023-04-04T15:52:38.681" v="3031"/>
          <ac:inkMkLst>
            <pc:docMk/>
            <pc:sldMk cId="2697508580" sldId="286"/>
            <ac:inkMk id="133" creationId="{395A8C34-4DD8-1EC3-B38B-570AAF89D7D0}"/>
          </ac:inkMkLst>
        </pc:inkChg>
        <pc:inkChg chg="add del">
          <ac:chgData name="Venkatasubramanian, Mani V." userId="fbe5ce37-0145-4c31-b84a-b36f8beac5f3" providerId="ADAL" clId="{40695BED-C83E-804C-B5D4-BA382369755C}" dt="2023-04-04T15:52:38.681" v="3031"/>
          <ac:inkMkLst>
            <pc:docMk/>
            <pc:sldMk cId="2697508580" sldId="286"/>
            <ac:inkMk id="134" creationId="{BF370EF6-EF3F-3BB2-8232-08629C20D6AF}"/>
          </ac:inkMkLst>
        </pc:inkChg>
        <pc:inkChg chg="add del">
          <ac:chgData name="Venkatasubramanian, Mani V." userId="fbe5ce37-0145-4c31-b84a-b36f8beac5f3" providerId="ADAL" clId="{40695BED-C83E-804C-B5D4-BA382369755C}" dt="2023-04-04T15:52:38.681" v="3031"/>
          <ac:inkMkLst>
            <pc:docMk/>
            <pc:sldMk cId="2697508580" sldId="286"/>
            <ac:inkMk id="135" creationId="{D65F8A78-6684-DF4E-A6FB-8E1DC83205A9}"/>
          </ac:inkMkLst>
        </pc:inkChg>
        <pc:inkChg chg="add del">
          <ac:chgData name="Venkatasubramanian, Mani V." userId="fbe5ce37-0145-4c31-b84a-b36f8beac5f3" providerId="ADAL" clId="{40695BED-C83E-804C-B5D4-BA382369755C}" dt="2023-04-04T15:52:38.681" v="3031"/>
          <ac:inkMkLst>
            <pc:docMk/>
            <pc:sldMk cId="2697508580" sldId="286"/>
            <ac:inkMk id="136" creationId="{517E0A50-B67A-70F5-E594-EF28614A2353}"/>
          </ac:inkMkLst>
        </pc:inkChg>
        <pc:inkChg chg="add del">
          <ac:chgData name="Venkatasubramanian, Mani V." userId="fbe5ce37-0145-4c31-b84a-b36f8beac5f3" providerId="ADAL" clId="{40695BED-C83E-804C-B5D4-BA382369755C}" dt="2023-04-04T15:52:38.681" v="3031"/>
          <ac:inkMkLst>
            <pc:docMk/>
            <pc:sldMk cId="2697508580" sldId="286"/>
            <ac:inkMk id="137" creationId="{1C2B34C0-3A65-82D5-94FD-4853CCB7CFF7}"/>
          </ac:inkMkLst>
        </pc:inkChg>
        <pc:inkChg chg="add del">
          <ac:chgData name="Venkatasubramanian, Mani V." userId="fbe5ce37-0145-4c31-b84a-b36f8beac5f3" providerId="ADAL" clId="{40695BED-C83E-804C-B5D4-BA382369755C}" dt="2023-04-04T15:52:38.681" v="3031"/>
          <ac:inkMkLst>
            <pc:docMk/>
            <pc:sldMk cId="2697508580" sldId="286"/>
            <ac:inkMk id="138" creationId="{1636F2D5-A599-ADE3-9D88-B2D0C07F2652}"/>
          </ac:inkMkLst>
        </pc:inkChg>
        <pc:inkChg chg="add del">
          <ac:chgData name="Venkatasubramanian, Mani V." userId="fbe5ce37-0145-4c31-b84a-b36f8beac5f3" providerId="ADAL" clId="{40695BED-C83E-804C-B5D4-BA382369755C}" dt="2023-04-04T15:52:38.681" v="3031"/>
          <ac:inkMkLst>
            <pc:docMk/>
            <pc:sldMk cId="2697508580" sldId="286"/>
            <ac:inkMk id="139" creationId="{783EB961-C64D-EBE1-2F2E-FC8A41461CF5}"/>
          </ac:inkMkLst>
        </pc:inkChg>
        <pc:inkChg chg="add del">
          <ac:chgData name="Venkatasubramanian, Mani V." userId="fbe5ce37-0145-4c31-b84a-b36f8beac5f3" providerId="ADAL" clId="{40695BED-C83E-804C-B5D4-BA382369755C}" dt="2023-04-04T15:52:38.681" v="3031"/>
          <ac:inkMkLst>
            <pc:docMk/>
            <pc:sldMk cId="2697508580" sldId="286"/>
            <ac:inkMk id="140" creationId="{4EA98E7F-8845-6EAA-DC95-D02CD761CFEC}"/>
          </ac:inkMkLst>
        </pc:inkChg>
        <pc:inkChg chg="add del">
          <ac:chgData name="Venkatasubramanian, Mani V." userId="fbe5ce37-0145-4c31-b84a-b36f8beac5f3" providerId="ADAL" clId="{40695BED-C83E-804C-B5D4-BA382369755C}" dt="2023-04-04T15:52:38.681" v="3031"/>
          <ac:inkMkLst>
            <pc:docMk/>
            <pc:sldMk cId="2697508580" sldId="286"/>
            <ac:inkMk id="141" creationId="{BEF43A0D-9BF7-4DA0-313B-ADBA4973A817}"/>
          </ac:inkMkLst>
        </pc:inkChg>
        <pc:inkChg chg="add reco">
          <ac:chgData name="Venkatasubramanian, Mani V." userId="fbe5ce37-0145-4c31-b84a-b36f8beac5f3" providerId="ADAL" clId="{40695BED-C83E-804C-B5D4-BA382369755C}" dt="2023-04-04T15:52:38.681" v="3031"/>
          <ac:inkMkLst>
            <pc:docMk/>
            <pc:sldMk cId="2697508580" sldId="286"/>
            <ac:inkMk id="142" creationId="{F1915D6E-3759-16EB-43AB-9B5BCB5BAFEA}"/>
          </ac:inkMkLst>
        </pc:inkChg>
        <pc:inkChg chg="add del">
          <ac:chgData name="Venkatasubramanian, Mani V." userId="fbe5ce37-0145-4c31-b84a-b36f8beac5f3" providerId="ADAL" clId="{40695BED-C83E-804C-B5D4-BA382369755C}" dt="2023-04-04T15:52:48.615" v="3057"/>
          <ac:inkMkLst>
            <pc:docMk/>
            <pc:sldMk cId="2697508580" sldId="286"/>
            <ac:inkMk id="143" creationId="{D6CA8AC0-67E7-4D70-5428-FA3C5C9B0242}"/>
          </ac:inkMkLst>
        </pc:inkChg>
        <pc:inkChg chg="add del">
          <ac:chgData name="Venkatasubramanian, Mani V." userId="fbe5ce37-0145-4c31-b84a-b36f8beac5f3" providerId="ADAL" clId="{40695BED-C83E-804C-B5D4-BA382369755C}" dt="2023-04-04T15:52:48.615" v="3057"/>
          <ac:inkMkLst>
            <pc:docMk/>
            <pc:sldMk cId="2697508580" sldId="286"/>
            <ac:inkMk id="144" creationId="{BFBE5B50-AAAF-D8A5-973A-0797C8A5EF83}"/>
          </ac:inkMkLst>
        </pc:inkChg>
        <pc:inkChg chg="add del">
          <ac:chgData name="Venkatasubramanian, Mani V." userId="fbe5ce37-0145-4c31-b84a-b36f8beac5f3" providerId="ADAL" clId="{40695BED-C83E-804C-B5D4-BA382369755C}" dt="2023-04-04T15:52:48.615" v="3057"/>
          <ac:inkMkLst>
            <pc:docMk/>
            <pc:sldMk cId="2697508580" sldId="286"/>
            <ac:inkMk id="145" creationId="{08D115D5-BCC1-B3BD-4D2E-82C9DE650FA6}"/>
          </ac:inkMkLst>
        </pc:inkChg>
        <pc:inkChg chg="add del">
          <ac:chgData name="Venkatasubramanian, Mani V." userId="fbe5ce37-0145-4c31-b84a-b36f8beac5f3" providerId="ADAL" clId="{40695BED-C83E-804C-B5D4-BA382369755C}" dt="2023-04-04T15:52:48.615" v="3057"/>
          <ac:inkMkLst>
            <pc:docMk/>
            <pc:sldMk cId="2697508580" sldId="286"/>
            <ac:inkMk id="146" creationId="{754E65ED-9142-56DA-6390-E658A98C2AC0}"/>
          </ac:inkMkLst>
        </pc:inkChg>
        <pc:inkChg chg="add del">
          <ac:chgData name="Venkatasubramanian, Mani V." userId="fbe5ce37-0145-4c31-b84a-b36f8beac5f3" providerId="ADAL" clId="{40695BED-C83E-804C-B5D4-BA382369755C}" dt="2023-04-04T15:52:48.615" v="3057"/>
          <ac:inkMkLst>
            <pc:docMk/>
            <pc:sldMk cId="2697508580" sldId="286"/>
            <ac:inkMk id="147" creationId="{27C88002-E67F-513C-436A-19FC3677FF8A}"/>
          </ac:inkMkLst>
        </pc:inkChg>
        <pc:inkChg chg="add del">
          <ac:chgData name="Venkatasubramanian, Mani V." userId="fbe5ce37-0145-4c31-b84a-b36f8beac5f3" providerId="ADAL" clId="{40695BED-C83E-804C-B5D4-BA382369755C}" dt="2023-04-04T15:52:48.615" v="3057"/>
          <ac:inkMkLst>
            <pc:docMk/>
            <pc:sldMk cId="2697508580" sldId="286"/>
            <ac:inkMk id="148" creationId="{06F276F3-C4AF-C970-BFCB-2501348A5751}"/>
          </ac:inkMkLst>
        </pc:inkChg>
        <pc:inkChg chg="add del">
          <ac:chgData name="Venkatasubramanian, Mani V." userId="fbe5ce37-0145-4c31-b84a-b36f8beac5f3" providerId="ADAL" clId="{40695BED-C83E-804C-B5D4-BA382369755C}" dt="2023-04-04T15:52:48.615" v="3057"/>
          <ac:inkMkLst>
            <pc:docMk/>
            <pc:sldMk cId="2697508580" sldId="286"/>
            <ac:inkMk id="149" creationId="{83CE79EF-5275-73F2-0A9F-1B8A98B5212E}"/>
          </ac:inkMkLst>
        </pc:inkChg>
        <pc:inkChg chg="add del">
          <ac:chgData name="Venkatasubramanian, Mani V." userId="fbe5ce37-0145-4c31-b84a-b36f8beac5f3" providerId="ADAL" clId="{40695BED-C83E-804C-B5D4-BA382369755C}" dt="2023-04-04T15:52:48.615" v="3057"/>
          <ac:inkMkLst>
            <pc:docMk/>
            <pc:sldMk cId="2697508580" sldId="286"/>
            <ac:inkMk id="150" creationId="{C9722C3D-3AAA-2CBD-86CF-EA9F0505351C}"/>
          </ac:inkMkLst>
        </pc:inkChg>
        <pc:inkChg chg="add del">
          <ac:chgData name="Venkatasubramanian, Mani V." userId="fbe5ce37-0145-4c31-b84a-b36f8beac5f3" providerId="ADAL" clId="{40695BED-C83E-804C-B5D4-BA382369755C}" dt="2023-04-04T15:52:48.615" v="3057"/>
          <ac:inkMkLst>
            <pc:docMk/>
            <pc:sldMk cId="2697508580" sldId="286"/>
            <ac:inkMk id="151" creationId="{81B8B6B0-8ABE-B90D-712E-E3610215F098}"/>
          </ac:inkMkLst>
        </pc:inkChg>
        <pc:inkChg chg="add del">
          <ac:chgData name="Venkatasubramanian, Mani V." userId="fbe5ce37-0145-4c31-b84a-b36f8beac5f3" providerId="ADAL" clId="{40695BED-C83E-804C-B5D4-BA382369755C}" dt="2023-04-04T15:52:48.615" v="3057"/>
          <ac:inkMkLst>
            <pc:docMk/>
            <pc:sldMk cId="2697508580" sldId="286"/>
            <ac:inkMk id="152" creationId="{4FC4AD61-1ECF-5D39-7612-AD7570E28C7E}"/>
          </ac:inkMkLst>
        </pc:inkChg>
        <pc:inkChg chg="add del">
          <ac:chgData name="Venkatasubramanian, Mani V." userId="fbe5ce37-0145-4c31-b84a-b36f8beac5f3" providerId="ADAL" clId="{40695BED-C83E-804C-B5D4-BA382369755C}" dt="2023-04-04T15:52:48.615" v="3057"/>
          <ac:inkMkLst>
            <pc:docMk/>
            <pc:sldMk cId="2697508580" sldId="286"/>
            <ac:inkMk id="153" creationId="{89E5209B-7EE5-94F4-B51A-489A16F98661}"/>
          </ac:inkMkLst>
        </pc:inkChg>
        <pc:inkChg chg="add del">
          <ac:chgData name="Venkatasubramanian, Mani V." userId="fbe5ce37-0145-4c31-b84a-b36f8beac5f3" providerId="ADAL" clId="{40695BED-C83E-804C-B5D4-BA382369755C}" dt="2023-04-04T15:52:48.615" v="3057"/>
          <ac:inkMkLst>
            <pc:docMk/>
            <pc:sldMk cId="2697508580" sldId="286"/>
            <ac:inkMk id="154" creationId="{E03E0826-CEE8-ECC2-4CDA-C71C592E51E0}"/>
          </ac:inkMkLst>
        </pc:inkChg>
        <pc:inkChg chg="add del">
          <ac:chgData name="Venkatasubramanian, Mani V." userId="fbe5ce37-0145-4c31-b84a-b36f8beac5f3" providerId="ADAL" clId="{40695BED-C83E-804C-B5D4-BA382369755C}" dt="2023-04-04T15:52:48.615" v="3057"/>
          <ac:inkMkLst>
            <pc:docMk/>
            <pc:sldMk cId="2697508580" sldId="286"/>
            <ac:inkMk id="155" creationId="{1AC96BF7-BE7F-6171-14D3-FBA242D37087}"/>
          </ac:inkMkLst>
        </pc:inkChg>
        <pc:inkChg chg="add del">
          <ac:chgData name="Venkatasubramanian, Mani V." userId="fbe5ce37-0145-4c31-b84a-b36f8beac5f3" providerId="ADAL" clId="{40695BED-C83E-804C-B5D4-BA382369755C}" dt="2023-04-04T15:52:48.615" v="3057"/>
          <ac:inkMkLst>
            <pc:docMk/>
            <pc:sldMk cId="2697508580" sldId="286"/>
            <ac:inkMk id="156" creationId="{E46AB437-803C-C591-02A7-FB4076AF5DF8}"/>
          </ac:inkMkLst>
        </pc:inkChg>
        <pc:inkChg chg="add del">
          <ac:chgData name="Venkatasubramanian, Mani V." userId="fbe5ce37-0145-4c31-b84a-b36f8beac5f3" providerId="ADAL" clId="{40695BED-C83E-804C-B5D4-BA382369755C}" dt="2023-04-04T15:52:48.615" v="3057"/>
          <ac:inkMkLst>
            <pc:docMk/>
            <pc:sldMk cId="2697508580" sldId="286"/>
            <ac:inkMk id="157" creationId="{089CE31A-BFF1-9152-C169-F4C30AAD690F}"/>
          </ac:inkMkLst>
        </pc:inkChg>
        <pc:inkChg chg="add del">
          <ac:chgData name="Venkatasubramanian, Mani V." userId="fbe5ce37-0145-4c31-b84a-b36f8beac5f3" providerId="ADAL" clId="{40695BED-C83E-804C-B5D4-BA382369755C}" dt="2023-04-04T15:52:48.615" v="3057"/>
          <ac:inkMkLst>
            <pc:docMk/>
            <pc:sldMk cId="2697508580" sldId="286"/>
            <ac:inkMk id="158" creationId="{04472A82-F377-03BD-4E71-DF5F24758DCA}"/>
          </ac:inkMkLst>
        </pc:inkChg>
        <pc:inkChg chg="add del">
          <ac:chgData name="Venkatasubramanian, Mani V." userId="fbe5ce37-0145-4c31-b84a-b36f8beac5f3" providerId="ADAL" clId="{40695BED-C83E-804C-B5D4-BA382369755C}" dt="2023-04-04T15:52:48.615" v="3057"/>
          <ac:inkMkLst>
            <pc:docMk/>
            <pc:sldMk cId="2697508580" sldId="286"/>
            <ac:inkMk id="159" creationId="{F103820F-202B-9C9C-5A37-43DD01C5441B}"/>
          </ac:inkMkLst>
        </pc:inkChg>
        <pc:inkChg chg="add del">
          <ac:chgData name="Venkatasubramanian, Mani V." userId="fbe5ce37-0145-4c31-b84a-b36f8beac5f3" providerId="ADAL" clId="{40695BED-C83E-804C-B5D4-BA382369755C}" dt="2023-04-04T15:52:48.615" v="3057"/>
          <ac:inkMkLst>
            <pc:docMk/>
            <pc:sldMk cId="2697508580" sldId="286"/>
            <ac:inkMk id="160" creationId="{B87E97EE-7F37-FE65-4C91-DDE7744AB0F0}"/>
          </ac:inkMkLst>
        </pc:inkChg>
        <pc:inkChg chg="add del">
          <ac:chgData name="Venkatasubramanian, Mani V." userId="fbe5ce37-0145-4c31-b84a-b36f8beac5f3" providerId="ADAL" clId="{40695BED-C83E-804C-B5D4-BA382369755C}" dt="2023-04-04T15:52:48.615" v="3057"/>
          <ac:inkMkLst>
            <pc:docMk/>
            <pc:sldMk cId="2697508580" sldId="286"/>
            <ac:inkMk id="161" creationId="{13F86F76-4C5E-532F-2835-600C1790C7A7}"/>
          </ac:inkMkLst>
        </pc:inkChg>
        <pc:inkChg chg="add del">
          <ac:chgData name="Venkatasubramanian, Mani V." userId="fbe5ce37-0145-4c31-b84a-b36f8beac5f3" providerId="ADAL" clId="{40695BED-C83E-804C-B5D4-BA382369755C}" dt="2023-04-04T15:52:48.615" v="3057"/>
          <ac:inkMkLst>
            <pc:docMk/>
            <pc:sldMk cId="2697508580" sldId="286"/>
            <ac:inkMk id="162" creationId="{D0E09C50-5C1C-A325-E541-C881E95BB740}"/>
          </ac:inkMkLst>
        </pc:inkChg>
        <pc:inkChg chg="add del">
          <ac:chgData name="Venkatasubramanian, Mani V." userId="fbe5ce37-0145-4c31-b84a-b36f8beac5f3" providerId="ADAL" clId="{40695BED-C83E-804C-B5D4-BA382369755C}" dt="2023-04-04T15:52:48.615" v="3057"/>
          <ac:inkMkLst>
            <pc:docMk/>
            <pc:sldMk cId="2697508580" sldId="286"/>
            <ac:inkMk id="163" creationId="{65A304FB-F8DD-180D-77D8-0068DB168659}"/>
          </ac:inkMkLst>
        </pc:inkChg>
        <pc:inkChg chg="add del">
          <ac:chgData name="Venkatasubramanian, Mani V." userId="fbe5ce37-0145-4c31-b84a-b36f8beac5f3" providerId="ADAL" clId="{40695BED-C83E-804C-B5D4-BA382369755C}" dt="2023-04-04T15:52:48.615" v="3057"/>
          <ac:inkMkLst>
            <pc:docMk/>
            <pc:sldMk cId="2697508580" sldId="286"/>
            <ac:inkMk id="164" creationId="{9B2FDEB3-FAED-E6F0-35AC-D6A4A6ACFE31}"/>
          </ac:inkMkLst>
        </pc:inkChg>
        <pc:inkChg chg="add del">
          <ac:chgData name="Venkatasubramanian, Mani V." userId="fbe5ce37-0145-4c31-b84a-b36f8beac5f3" providerId="ADAL" clId="{40695BED-C83E-804C-B5D4-BA382369755C}" dt="2023-04-04T15:52:48.615" v="3057"/>
          <ac:inkMkLst>
            <pc:docMk/>
            <pc:sldMk cId="2697508580" sldId="286"/>
            <ac:inkMk id="165" creationId="{F67C1620-170D-74E4-1EE9-D59259299E11}"/>
          </ac:inkMkLst>
        </pc:inkChg>
        <pc:inkChg chg="add del">
          <ac:chgData name="Venkatasubramanian, Mani V." userId="fbe5ce37-0145-4c31-b84a-b36f8beac5f3" providerId="ADAL" clId="{40695BED-C83E-804C-B5D4-BA382369755C}" dt="2023-04-04T15:52:48.615" v="3057"/>
          <ac:inkMkLst>
            <pc:docMk/>
            <pc:sldMk cId="2697508580" sldId="286"/>
            <ac:inkMk id="166" creationId="{C1A7A035-A738-EEC1-DDBA-F724AD7FAB99}"/>
          </ac:inkMkLst>
        </pc:inkChg>
        <pc:inkChg chg="add del">
          <ac:chgData name="Venkatasubramanian, Mani V." userId="fbe5ce37-0145-4c31-b84a-b36f8beac5f3" providerId="ADAL" clId="{40695BED-C83E-804C-B5D4-BA382369755C}" dt="2023-04-04T15:52:48.615" v="3057"/>
          <ac:inkMkLst>
            <pc:docMk/>
            <pc:sldMk cId="2697508580" sldId="286"/>
            <ac:inkMk id="167" creationId="{63BAB88D-455D-B982-AB4D-1B00C5D76CD1}"/>
          </ac:inkMkLst>
        </pc:inkChg>
        <pc:inkChg chg="add reco">
          <ac:chgData name="Venkatasubramanian, Mani V." userId="fbe5ce37-0145-4c31-b84a-b36f8beac5f3" providerId="ADAL" clId="{40695BED-C83E-804C-B5D4-BA382369755C}" dt="2023-04-04T15:52:48.615" v="3057"/>
          <ac:inkMkLst>
            <pc:docMk/>
            <pc:sldMk cId="2697508580" sldId="286"/>
            <ac:inkMk id="168" creationId="{91AA729A-B918-AEDF-84E5-FD8812738196}"/>
          </ac:inkMkLst>
        </pc:inkChg>
        <pc:inkChg chg="add reco">
          <ac:chgData name="Venkatasubramanian, Mani V." userId="fbe5ce37-0145-4c31-b84a-b36f8beac5f3" providerId="ADAL" clId="{40695BED-C83E-804C-B5D4-BA382369755C}" dt="2023-04-04T15:52:48.615" v="3057"/>
          <ac:inkMkLst>
            <pc:docMk/>
            <pc:sldMk cId="2697508580" sldId="286"/>
            <ac:inkMk id="169" creationId="{B6037439-E8EE-9AC9-660D-51E584F71AF4}"/>
          </ac:inkMkLst>
        </pc:inkChg>
      </pc:sldChg>
      <pc:sldChg chg="addSp delSp">
        <pc:chgData name="Venkatasubramanian, Mani V." userId="fbe5ce37-0145-4c31-b84a-b36f8beac5f3" providerId="ADAL" clId="{40695BED-C83E-804C-B5D4-BA382369755C}" dt="2023-04-04T15:56:13.688" v="3146"/>
        <pc:sldMkLst>
          <pc:docMk/>
          <pc:sldMk cId="1133807899" sldId="287"/>
        </pc:sldMkLst>
        <pc:inkChg chg="add del">
          <ac:chgData name="Venkatasubramanian, Mani V." userId="fbe5ce37-0145-4c31-b84a-b36f8beac5f3" providerId="ADAL" clId="{40695BED-C83E-804C-B5D4-BA382369755C}" dt="2023-04-04T15:54:48.607" v="3065"/>
          <ac:inkMkLst>
            <pc:docMk/>
            <pc:sldMk cId="1133807899" sldId="287"/>
            <ac:inkMk id="2" creationId="{D2126D89-496F-B290-C749-9CDA1A68A2E9}"/>
          </ac:inkMkLst>
        </pc:inkChg>
        <pc:inkChg chg="add del">
          <ac:chgData name="Venkatasubramanian, Mani V." userId="fbe5ce37-0145-4c31-b84a-b36f8beac5f3" providerId="ADAL" clId="{40695BED-C83E-804C-B5D4-BA382369755C}" dt="2023-04-04T15:54:48.607" v="3065"/>
          <ac:inkMkLst>
            <pc:docMk/>
            <pc:sldMk cId="1133807899" sldId="287"/>
            <ac:inkMk id="3" creationId="{C0883241-FFE1-4555-F40F-89C9B747ADA9}"/>
          </ac:inkMkLst>
        </pc:inkChg>
        <pc:inkChg chg="add del">
          <ac:chgData name="Venkatasubramanian, Mani V." userId="fbe5ce37-0145-4c31-b84a-b36f8beac5f3" providerId="ADAL" clId="{40695BED-C83E-804C-B5D4-BA382369755C}" dt="2023-04-04T15:54:48.607" v="3065"/>
          <ac:inkMkLst>
            <pc:docMk/>
            <pc:sldMk cId="1133807899" sldId="287"/>
            <ac:inkMk id="4" creationId="{193E7A46-F614-BC16-7F20-96CFE4889C8A}"/>
          </ac:inkMkLst>
        </pc:inkChg>
        <pc:inkChg chg="add del">
          <ac:chgData name="Venkatasubramanian, Mani V." userId="fbe5ce37-0145-4c31-b84a-b36f8beac5f3" providerId="ADAL" clId="{40695BED-C83E-804C-B5D4-BA382369755C}" dt="2023-04-04T15:54:48.607" v="3065"/>
          <ac:inkMkLst>
            <pc:docMk/>
            <pc:sldMk cId="1133807899" sldId="287"/>
            <ac:inkMk id="5" creationId="{050A4188-464A-259E-FE49-F9881472BF0F}"/>
          </ac:inkMkLst>
        </pc:inkChg>
        <pc:inkChg chg="add del">
          <ac:chgData name="Venkatasubramanian, Mani V." userId="fbe5ce37-0145-4c31-b84a-b36f8beac5f3" providerId="ADAL" clId="{40695BED-C83E-804C-B5D4-BA382369755C}" dt="2023-04-04T15:54:48.607" v="3065"/>
          <ac:inkMkLst>
            <pc:docMk/>
            <pc:sldMk cId="1133807899" sldId="287"/>
            <ac:inkMk id="6" creationId="{1EB24A44-8244-0951-6FDA-EB9F9D788A2A}"/>
          </ac:inkMkLst>
        </pc:inkChg>
        <pc:inkChg chg="add del">
          <ac:chgData name="Venkatasubramanian, Mani V." userId="fbe5ce37-0145-4c31-b84a-b36f8beac5f3" providerId="ADAL" clId="{40695BED-C83E-804C-B5D4-BA382369755C}" dt="2023-04-04T15:54:48.607" v="3065"/>
          <ac:inkMkLst>
            <pc:docMk/>
            <pc:sldMk cId="1133807899" sldId="287"/>
            <ac:inkMk id="7" creationId="{3314B2D2-0762-A48E-1BC3-455905647822}"/>
          </ac:inkMkLst>
        </pc:inkChg>
        <pc:inkChg chg="add del">
          <ac:chgData name="Venkatasubramanian, Mani V." userId="fbe5ce37-0145-4c31-b84a-b36f8beac5f3" providerId="ADAL" clId="{40695BED-C83E-804C-B5D4-BA382369755C}" dt="2023-04-04T15:54:48.607" v="3065"/>
          <ac:inkMkLst>
            <pc:docMk/>
            <pc:sldMk cId="1133807899" sldId="287"/>
            <ac:inkMk id="8" creationId="{FABD1A67-7483-4DD0-90F4-16CECCB2CF07}"/>
          </ac:inkMkLst>
        </pc:inkChg>
        <pc:inkChg chg="add reco">
          <ac:chgData name="Venkatasubramanian, Mani V." userId="fbe5ce37-0145-4c31-b84a-b36f8beac5f3" providerId="ADAL" clId="{40695BED-C83E-804C-B5D4-BA382369755C}" dt="2023-04-04T15:54:48.607" v="3065"/>
          <ac:inkMkLst>
            <pc:docMk/>
            <pc:sldMk cId="1133807899" sldId="287"/>
            <ac:inkMk id="9" creationId="{999C0564-AE15-AA9B-178F-0BF5267FB74F}"/>
          </ac:inkMkLst>
        </pc:inkChg>
        <pc:inkChg chg="add del">
          <ac:chgData name="Venkatasubramanian, Mani V." userId="fbe5ce37-0145-4c31-b84a-b36f8beac5f3" providerId="ADAL" clId="{40695BED-C83E-804C-B5D4-BA382369755C}" dt="2023-04-04T15:54:51.137" v="3069"/>
          <ac:inkMkLst>
            <pc:docMk/>
            <pc:sldMk cId="1133807899" sldId="287"/>
            <ac:inkMk id="10" creationId="{57D133B3-A9C5-E69C-22DE-BD9CE016E2FC}"/>
          </ac:inkMkLst>
        </pc:inkChg>
        <pc:inkChg chg="add del">
          <ac:chgData name="Venkatasubramanian, Mani V." userId="fbe5ce37-0145-4c31-b84a-b36f8beac5f3" providerId="ADAL" clId="{40695BED-C83E-804C-B5D4-BA382369755C}" dt="2023-04-04T15:54:51.137" v="3069"/>
          <ac:inkMkLst>
            <pc:docMk/>
            <pc:sldMk cId="1133807899" sldId="287"/>
            <ac:inkMk id="11" creationId="{D18FC880-1399-9667-49D9-6CA49908F5A5}"/>
          </ac:inkMkLst>
        </pc:inkChg>
        <pc:inkChg chg="add del">
          <ac:chgData name="Venkatasubramanian, Mani V." userId="fbe5ce37-0145-4c31-b84a-b36f8beac5f3" providerId="ADAL" clId="{40695BED-C83E-804C-B5D4-BA382369755C}" dt="2023-04-04T15:54:51.137" v="3069"/>
          <ac:inkMkLst>
            <pc:docMk/>
            <pc:sldMk cId="1133807899" sldId="287"/>
            <ac:inkMk id="12" creationId="{C1AA91B0-9537-E0DF-603A-C63A9213F00B}"/>
          </ac:inkMkLst>
        </pc:inkChg>
        <pc:inkChg chg="add reco">
          <ac:chgData name="Venkatasubramanian, Mani V." userId="fbe5ce37-0145-4c31-b84a-b36f8beac5f3" providerId="ADAL" clId="{40695BED-C83E-804C-B5D4-BA382369755C}" dt="2023-04-04T15:54:51.137" v="3069"/>
          <ac:inkMkLst>
            <pc:docMk/>
            <pc:sldMk cId="1133807899" sldId="287"/>
            <ac:inkMk id="13" creationId="{02AA66B9-CE9D-B63D-8348-3EE754990B6F}"/>
          </ac:inkMkLst>
        </pc:inkChg>
        <pc:inkChg chg="add del">
          <ac:chgData name="Venkatasubramanian, Mani V." userId="fbe5ce37-0145-4c31-b84a-b36f8beac5f3" providerId="ADAL" clId="{40695BED-C83E-804C-B5D4-BA382369755C}" dt="2023-04-04T15:54:52.411" v="3072"/>
          <ac:inkMkLst>
            <pc:docMk/>
            <pc:sldMk cId="1133807899" sldId="287"/>
            <ac:inkMk id="14" creationId="{63F2C4AA-094F-FE54-224B-DA20BD2EDAC4}"/>
          </ac:inkMkLst>
        </pc:inkChg>
        <pc:inkChg chg="add del">
          <ac:chgData name="Venkatasubramanian, Mani V." userId="fbe5ce37-0145-4c31-b84a-b36f8beac5f3" providerId="ADAL" clId="{40695BED-C83E-804C-B5D4-BA382369755C}" dt="2023-04-04T15:54:52.411" v="3072"/>
          <ac:inkMkLst>
            <pc:docMk/>
            <pc:sldMk cId="1133807899" sldId="287"/>
            <ac:inkMk id="15" creationId="{A54A2723-C87A-346D-B9D3-DD31605CBB66}"/>
          </ac:inkMkLst>
        </pc:inkChg>
        <pc:inkChg chg="add reco">
          <ac:chgData name="Venkatasubramanian, Mani V." userId="fbe5ce37-0145-4c31-b84a-b36f8beac5f3" providerId="ADAL" clId="{40695BED-C83E-804C-B5D4-BA382369755C}" dt="2023-04-04T15:54:52.411" v="3072"/>
          <ac:inkMkLst>
            <pc:docMk/>
            <pc:sldMk cId="1133807899" sldId="287"/>
            <ac:inkMk id="16" creationId="{DEDED6CF-E6A0-E4AD-28E2-FE5C36BABFA4}"/>
          </ac:inkMkLst>
        </pc:inkChg>
        <pc:inkChg chg="add del">
          <ac:chgData name="Venkatasubramanian, Mani V." userId="fbe5ce37-0145-4c31-b84a-b36f8beac5f3" providerId="ADAL" clId="{40695BED-C83E-804C-B5D4-BA382369755C}" dt="2023-04-04T15:54:56.207" v="3076"/>
          <ac:inkMkLst>
            <pc:docMk/>
            <pc:sldMk cId="1133807899" sldId="287"/>
            <ac:inkMk id="17" creationId="{3B151E4B-B257-23AB-704D-91E6884DBBF3}"/>
          </ac:inkMkLst>
        </pc:inkChg>
        <pc:inkChg chg="add del">
          <ac:chgData name="Venkatasubramanian, Mani V." userId="fbe5ce37-0145-4c31-b84a-b36f8beac5f3" providerId="ADAL" clId="{40695BED-C83E-804C-B5D4-BA382369755C}" dt="2023-04-04T15:54:56.207" v="3076"/>
          <ac:inkMkLst>
            <pc:docMk/>
            <pc:sldMk cId="1133807899" sldId="287"/>
            <ac:inkMk id="18" creationId="{E8B54F3E-2FBC-5A21-09A4-6252C937FA7E}"/>
          </ac:inkMkLst>
        </pc:inkChg>
        <pc:inkChg chg="add del">
          <ac:chgData name="Venkatasubramanian, Mani V." userId="fbe5ce37-0145-4c31-b84a-b36f8beac5f3" providerId="ADAL" clId="{40695BED-C83E-804C-B5D4-BA382369755C}" dt="2023-04-04T15:54:56.207" v="3076"/>
          <ac:inkMkLst>
            <pc:docMk/>
            <pc:sldMk cId="1133807899" sldId="287"/>
            <ac:inkMk id="19" creationId="{1E7F72F6-8146-57C9-D271-939DD8229B18}"/>
          </ac:inkMkLst>
        </pc:inkChg>
        <pc:inkChg chg="add reco">
          <ac:chgData name="Venkatasubramanian, Mani V." userId="fbe5ce37-0145-4c31-b84a-b36f8beac5f3" providerId="ADAL" clId="{40695BED-C83E-804C-B5D4-BA382369755C}" dt="2023-04-04T15:54:56.207" v="3076"/>
          <ac:inkMkLst>
            <pc:docMk/>
            <pc:sldMk cId="1133807899" sldId="287"/>
            <ac:inkMk id="20" creationId="{22A48B24-A02D-143C-AC86-C1D9D6CC7549}"/>
          </ac:inkMkLst>
        </pc:inkChg>
        <pc:inkChg chg="add del">
          <ac:chgData name="Venkatasubramanian, Mani V." userId="fbe5ce37-0145-4c31-b84a-b36f8beac5f3" providerId="ADAL" clId="{40695BED-C83E-804C-B5D4-BA382369755C}" dt="2023-04-04T15:55:10.262" v="3097"/>
          <ac:inkMkLst>
            <pc:docMk/>
            <pc:sldMk cId="1133807899" sldId="287"/>
            <ac:inkMk id="21" creationId="{0E2FE918-6DB3-BFF5-E9E9-EA8D1DD839E1}"/>
          </ac:inkMkLst>
        </pc:inkChg>
        <pc:inkChg chg="add del">
          <ac:chgData name="Venkatasubramanian, Mani V." userId="fbe5ce37-0145-4c31-b84a-b36f8beac5f3" providerId="ADAL" clId="{40695BED-C83E-804C-B5D4-BA382369755C}" dt="2023-04-04T15:55:10.262" v="3097"/>
          <ac:inkMkLst>
            <pc:docMk/>
            <pc:sldMk cId="1133807899" sldId="287"/>
            <ac:inkMk id="22" creationId="{D96D5A93-7E6C-6E54-C28D-1CA4AD98B269}"/>
          </ac:inkMkLst>
        </pc:inkChg>
        <pc:inkChg chg="add del">
          <ac:chgData name="Venkatasubramanian, Mani V." userId="fbe5ce37-0145-4c31-b84a-b36f8beac5f3" providerId="ADAL" clId="{40695BED-C83E-804C-B5D4-BA382369755C}" dt="2023-04-04T15:55:10.262" v="3097"/>
          <ac:inkMkLst>
            <pc:docMk/>
            <pc:sldMk cId="1133807899" sldId="287"/>
            <ac:inkMk id="23" creationId="{A948F97F-56F7-C1DE-5A3C-5CC0CA2C222B}"/>
          </ac:inkMkLst>
        </pc:inkChg>
        <pc:inkChg chg="add del">
          <ac:chgData name="Venkatasubramanian, Mani V." userId="fbe5ce37-0145-4c31-b84a-b36f8beac5f3" providerId="ADAL" clId="{40695BED-C83E-804C-B5D4-BA382369755C}" dt="2023-04-04T15:55:10.262" v="3097"/>
          <ac:inkMkLst>
            <pc:docMk/>
            <pc:sldMk cId="1133807899" sldId="287"/>
            <ac:inkMk id="24" creationId="{F73B3D38-5BD8-BA9C-0024-4A3034E53BB0}"/>
          </ac:inkMkLst>
        </pc:inkChg>
        <pc:inkChg chg="add del">
          <ac:chgData name="Venkatasubramanian, Mani V." userId="fbe5ce37-0145-4c31-b84a-b36f8beac5f3" providerId="ADAL" clId="{40695BED-C83E-804C-B5D4-BA382369755C}" dt="2023-04-04T15:55:10.262" v="3097"/>
          <ac:inkMkLst>
            <pc:docMk/>
            <pc:sldMk cId="1133807899" sldId="287"/>
            <ac:inkMk id="25" creationId="{45B25C46-F8FC-5219-38A2-DD3432DF97D7}"/>
          </ac:inkMkLst>
        </pc:inkChg>
        <pc:inkChg chg="add del">
          <ac:chgData name="Venkatasubramanian, Mani V." userId="fbe5ce37-0145-4c31-b84a-b36f8beac5f3" providerId="ADAL" clId="{40695BED-C83E-804C-B5D4-BA382369755C}" dt="2023-04-04T15:55:10.262" v="3097"/>
          <ac:inkMkLst>
            <pc:docMk/>
            <pc:sldMk cId="1133807899" sldId="287"/>
            <ac:inkMk id="26" creationId="{324E7D0B-FE63-759C-05A5-C702F01E467A}"/>
          </ac:inkMkLst>
        </pc:inkChg>
        <pc:inkChg chg="add del">
          <ac:chgData name="Venkatasubramanian, Mani V." userId="fbe5ce37-0145-4c31-b84a-b36f8beac5f3" providerId="ADAL" clId="{40695BED-C83E-804C-B5D4-BA382369755C}" dt="2023-04-04T15:55:10.262" v="3097"/>
          <ac:inkMkLst>
            <pc:docMk/>
            <pc:sldMk cId="1133807899" sldId="287"/>
            <ac:inkMk id="27" creationId="{BD94F7A1-60F6-6333-4149-48CE8623BD98}"/>
          </ac:inkMkLst>
        </pc:inkChg>
        <pc:inkChg chg="add del">
          <ac:chgData name="Venkatasubramanian, Mani V." userId="fbe5ce37-0145-4c31-b84a-b36f8beac5f3" providerId="ADAL" clId="{40695BED-C83E-804C-B5D4-BA382369755C}" dt="2023-04-04T15:55:10.262" v="3097"/>
          <ac:inkMkLst>
            <pc:docMk/>
            <pc:sldMk cId="1133807899" sldId="287"/>
            <ac:inkMk id="28" creationId="{ED70E21E-267B-5E96-CC09-529774146741}"/>
          </ac:inkMkLst>
        </pc:inkChg>
        <pc:inkChg chg="add del">
          <ac:chgData name="Venkatasubramanian, Mani V." userId="fbe5ce37-0145-4c31-b84a-b36f8beac5f3" providerId="ADAL" clId="{40695BED-C83E-804C-B5D4-BA382369755C}" dt="2023-04-04T15:55:10.262" v="3097"/>
          <ac:inkMkLst>
            <pc:docMk/>
            <pc:sldMk cId="1133807899" sldId="287"/>
            <ac:inkMk id="29" creationId="{74A95CCB-5D7B-B69F-996B-C6DC735C3262}"/>
          </ac:inkMkLst>
        </pc:inkChg>
        <pc:inkChg chg="add del">
          <ac:chgData name="Venkatasubramanian, Mani V." userId="fbe5ce37-0145-4c31-b84a-b36f8beac5f3" providerId="ADAL" clId="{40695BED-C83E-804C-B5D4-BA382369755C}" dt="2023-04-04T15:55:10.262" v="3097"/>
          <ac:inkMkLst>
            <pc:docMk/>
            <pc:sldMk cId="1133807899" sldId="287"/>
            <ac:inkMk id="30" creationId="{0C29A2DE-E8D6-1341-6081-9A979FCB752B}"/>
          </ac:inkMkLst>
        </pc:inkChg>
        <pc:inkChg chg="add del">
          <ac:chgData name="Venkatasubramanian, Mani V." userId="fbe5ce37-0145-4c31-b84a-b36f8beac5f3" providerId="ADAL" clId="{40695BED-C83E-804C-B5D4-BA382369755C}" dt="2023-04-04T15:55:10.262" v="3097"/>
          <ac:inkMkLst>
            <pc:docMk/>
            <pc:sldMk cId="1133807899" sldId="287"/>
            <ac:inkMk id="31" creationId="{30731108-F912-75DC-9728-3B8062AE724A}"/>
          </ac:inkMkLst>
        </pc:inkChg>
        <pc:inkChg chg="add del">
          <ac:chgData name="Venkatasubramanian, Mani V." userId="fbe5ce37-0145-4c31-b84a-b36f8beac5f3" providerId="ADAL" clId="{40695BED-C83E-804C-B5D4-BA382369755C}" dt="2023-04-04T15:55:10.262" v="3097"/>
          <ac:inkMkLst>
            <pc:docMk/>
            <pc:sldMk cId="1133807899" sldId="287"/>
            <ac:inkMk id="32" creationId="{6B6750EC-6608-83C2-22E9-D13B2C22F1E1}"/>
          </ac:inkMkLst>
        </pc:inkChg>
        <pc:inkChg chg="add del">
          <ac:chgData name="Venkatasubramanian, Mani V." userId="fbe5ce37-0145-4c31-b84a-b36f8beac5f3" providerId="ADAL" clId="{40695BED-C83E-804C-B5D4-BA382369755C}" dt="2023-04-04T15:55:10.262" v="3097"/>
          <ac:inkMkLst>
            <pc:docMk/>
            <pc:sldMk cId="1133807899" sldId="287"/>
            <ac:inkMk id="33" creationId="{1D4FC48D-8F4C-B399-FBDA-E556B386B13F}"/>
          </ac:inkMkLst>
        </pc:inkChg>
        <pc:inkChg chg="add del">
          <ac:chgData name="Venkatasubramanian, Mani V." userId="fbe5ce37-0145-4c31-b84a-b36f8beac5f3" providerId="ADAL" clId="{40695BED-C83E-804C-B5D4-BA382369755C}" dt="2023-04-04T15:55:10.262" v="3097"/>
          <ac:inkMkLst>
            <pc:docMk/>
            <pc:sldMk cId="1133807899" sldId="287"/>
            <ac:inkMk id="34" creationId="{9426EAF2-489C-4059-EE1B-EB6A3BB2A7D0}"/>
          </ac:inkMkLst>
        </pc:inkChg>
        <pc:inkChg chg="add del">
          <ac:chgData name="Venkatasubramanian, Mani V." userId="fbe5ce37-0145-4c31-b84a-b36f8beac5f3" providerId="ADAL" clId="{40695BED-C83E-804C-B5D4-BA382369755C}" dt="2023-04-04T15:55:10.262" v="3097"/>
          <ac:inkMkLst>
            <pc:docMk/>
            <pc:sldMk cId="1133807899" sldId="287"/>
            <ac:inkMk id="35" creationId="{E361499C-4B1D-6F55-02CC-A74052001171}"/>
          </ac:inkMkLst>
        </pc:inkChg>
        <pc:inkChg chg="add del">
          <ac:chgData name="Venkatasubramanian, Mani V." userId="fbe5ce37-0145-4c31-b84a-b36f8beac5f3" providerId="ADAL" clId="{40695BED-C83E-804C-B5D4-BA382369755C}" dt="2023-04-04T15:55:10.262" v="3097"/>
          <ac:inkMkLst>
            <pc:docMk/>
            <pc:sldMk cId="1133807899" sldId="287"/>
            <ac:inkMk id="36" creationId="{ADE501C0-0229-6092-D75C-79E0A2168D0A}"/>
          </ac:inkMkLst>
        </pc:inkChg>
        <pc:inkChg chg="add del">
          <ac:chgData name="Venkatasubramanian, Mani V." userId="fbe5ce37-0145-4c31-b84a-b36f8beac5f3" providerId="ADAL" clId="{40695BED-C83E-804C-B5D4-BA382369755C}" dt="2023-04-04T15:55:10.262" v="3097"/>
          <ac:inkMkLst>
            <pc:docMk/>
            <pc:sldMk cId="1133807899" sldId="287"/>
            <ac:inkMk id="37" creationId="{F262AE11-C661-AEC8-A1E3-0309F6DF9008}"/>
          </ac:inkMkLst>
        </pc:inkChg>
        <pc:inkChg chg="add del">
          <ac:chgData name="Venkatasubramanian, Mani V." userId="fbe5ce37-0145-4c31-b84a-b36f8beac5f3" providerId="ADAL" clId="{40695BED-C83E-804C-B5D4-BA382369755C}" dt="2023-04-04T15:55:10.262" v="3097"/>
          <ac:inkMkLst>
            <pc:docMk/>
            <pc:sldMk cId="1133807899" sldId="287"/>
            <ac:inkMk id="38" creationId="{C40F7A36-5C19-5B97-C400-476248CEAC6D}"/>
          </ac:inkMkLst>
        </pc:inkChg>
        <pc:inkChg chg="add del">
          <ac:chgData name="Venkatasubramanian, Mani V." userId="fbe5ce37-0145-4c31-b84a-b36f8beac5f3" providerId="ADAL" clId="{40695BED-C83E-804C-B5D4-BA382369755C}" dt="2023-04-04T15:55:10.262" v="3097"/>
          <ac:inkMkLst>
            <pc:docMk/>
            <pc:sldMk cId="1133807899" sldId="287"/>
            <ac:inkMk id="39" creationId="{2EC05725-ECD4-3763-00BB-54F8FF0EC835}"/>
          </ac:inkMkLst>
        </pc:inkChg>
        <pc:inkChg chg="add del">
          <ac:chgData name="Venkatasubramanian, Mani V." userId="fbe5ce37-0145-4c31-b84a-b36f8beac5f3" providerId="ADAL" clId="{40695BED-C83E-804C-B5D4-BA382369755C}" dt="2023-04-04T15:55:10.262" v="3097"/>
          <ac:inkMkLst>
            <pc:docMk/>
            <pc:sldMk cId="1133807899" sldId="287"/>
            <ac:inkMk id="40" creationId="{EF83069F-B04B-1C1F-69EB-B84C01E45F1C}"/>
          </ac:inkMkLst>
        </pc:inkChg>
        <pc:inkChg chg="add reco">
          <ac:chgData name="Venkatasubramanian, Mani V." userId="fbe5ce37-0145-4c31-b84a-b36f8beac5f3" providerId="ADAL" clId="{40695BED-C83E-804C-B5D4-BA382369755C}" dt="2023-04-04T15:55:10.262" v="3097"/>
          <ac:inkMkLst>
            <pc:docMk/>
            <pc:sldMk cId="1133807899" sldId="287"/>
            <ac:inkMk id="41" creationId="{D3FE06BB-9CA4-156D-0354-8F8BAE6555E7}"/>
          </ac:inkMkLst>
        </pc:inkChg>
        <pc:inkChg chg="add del">
          <ac:chgData name="Venkatasubramanian, Mani V." userId="fbe5ce37-0145-4c31-b84a-b36f8beac5f3" providerId="ADAL" clId="{40695BED-C83E-804C-B5D4-BA382369755C}" dt="2023-04-04T15:55:14.475" v="3108"/>
          <ac:inkMkLst>
            <pc:docMk/>
            <pc:sldMk cId="1133807899" sldId="287"/>
            <ac:inkMk id="42" creationId="{171FF319-053F-B2FE-DF63-5EBE72E6CD04}"/>
          </ac:inkMkLst>
        </pc:inkChg>
        <pc:inkChg chg="add del">
          <ac:chgData name="Venkatasubramanian, Mani V." userId="fbe5ce37-0145-4c31-b84a-b36f8beac5f3" providerId="ADAL" clId="{40695BED-C83E-804C-B5D4-BA382369755C}" dt="2023-04-04T15:55:14.475" v="3108"/>
          <ac:inkMkLst>
            <pc:docMk/>
            <pc:sldMk cId="1133807899" sldId="287"/>
            <ac:inkMk id="43" creationId="{5C69FF12-6957-AE77-D9E1-6A8056BA10B7}"/>
          </ac:inkMkLst>
        </pc:inkChg>
        <pc:inkChg chg="add del">
          <ac:chgData name="Venkatasubramanian, Mani V." userId="fbe5ce37-0145-4c31-b84a-b36f8beac5f3" providerId="ADAL" clId="{40695BED-C83E-804C-B5D4-BA382369755C}" dt="2023-04-04T15:55:14.475" v="3108"/>
          <ac:inkMkLst>
            <pc:docMk/>
            <pc:sldMk cId="1133807899" sldId="287"/>
            <ac:inkMk id="44" creationId="{D33EE3BD-0A60-1E51-E9D1-D211FEB11FDA}"/>
          </ac:inkMkLst>
        </pc:inkChg>
        <pc:inkChg chg="add del">
          <ac:chgData name="Venkatasubramanian, Mani V." userId="fbe5ce37-0145-4c31-b84a-b36f8beac5f3" providerId="ADAL" clId="{40695BED-C83E-804C-B5D4-BA382369755C}" dt="2023-04-04T15:55:14.475" v="3108"/>
          <ac:inkMkLst>
            <pc:docMk/>
            <pc:sldMk cId="1133807899" sldId="287"/>
            <ac:inkMk id="45" creationId="{530C911B-389D-BCAE-76B4-1CC18337B558}"/>
          </ac:inkMkLst>
        </pc:inkChg>
        <pc:inkChg chg="add del">
          <ac:chgData name="Venkatasubramanian, Mani V." userId="fbe5ce37-0145-4c31-b84a-b36f8beac5f3" providerId="ADAL" clId="{40695BED-C83E-804C-B5D4-BA382369755C}" dt="2023-04-04T15:55:14.475" v="3108"/>
          <ac:inkMkLst>
            <pc:docMk/>
            <pc:sldMk cId="1133807899" sldId="287"/>
            <ac:inkMk id="46" creationId="{4A5B5A54-A847-B352-9E5E-008CDF3B69CB}"/>
          </ac:inkMkLst>
        </pc:inkChg>
        <pc:inkChg chg="add del">
          <ac:chgData name="Venkatasubramanian, Mani V." userId="fbe5ce37-0145-4c31-b84a-b36f8beac5f3" providerId="ADAL" clId="{40695BED-C83E-804C-B5D4-BA382369755C}" dt="2023-04-04T15:55:14.475" v="3108"/>
          <ac:inkMkLst>
            <pc:docMk/>
            <pc:sldMk cId="1133807899" sldId="287"/>
            <ac:inkMk id="47" creationId="{DD2EE61F-3BCA-CDB7-D746-32AEE7C50203}"/>
          </ac:inkMkLst>
        </pc:inkChg>
        <pc:inkChg chg="add del">
          <ac:chgData name="Venkatasubramanian, Mani V." userId="fbe5ce37-0145-4c31-b84a-b36f8beac5f3" providerId="ADAL" clId="{40695BED-C83E-804C-B5D4-BA382369755C}" dt="2023-04-04T15:55:14.475" v="3108"/>
          <ac:inkMkLst>
            <pc:docMk/>
            <pc:sldMk cId="1133807899" sldId="287"/>
            <ac:inkMk id="48" creationId="{D0BBD685-BFFB-BFC1-9B01-9CB47346D6B7}"/>
          </ac:inkMkLst>
        </pc:inkChg>
        <pc:inkChg chg="add del">
          <ac:chgData name="Venkatasubramanian, Mani V." userId="fbe5ce37-0145-4c31-b84a-b36f8beac5f3" providerId="ADAL" clId="{40695BED-C83E-804C-B5D4-BA382369755C}" dt="2023-04-04T15:55:14.475" v="3108"/>
          <ac:inkMkLst>
            <pc:docMk/>
            <pc:sldMk cId="1133807899" sldId="287"/>
            <ac:inkMk id="49" creationId="{0494A503-44F4-FCF1-098D-383DBAF9A874}"/>
          </ac:inkMkLst>
        </pc:inkChg>
        <pc:inkChg chg="add del">
          <ac:chgData name="Venkatasubramanian, Mani V." userId="fbe5ce37-0145-4c31-b84a-b36f8beac5f3" providerId="ADAL" clId="{40695BED-C83E-804C-B5D4-BA382369755C}" dt="2023-04-04T15:55:14.475" v="3108"/>
          <ac:inkMkLst>
            <pc:docMk/>
            <pc:sldMk cId="1133807899" sldId="287"/>
            <ac:inkMk id="50" creationId="{9D7D4910-4048-1E40-926E-A8D4474BD378}"/>
          </ac:inkMkLst>
        </pc:inkChg>
        <pc:inkChg chg="add del">
          <ac:chgData name="Venkatasubramanian, Mani V." userId="fbe5ce37-0145-4c31-b84a-b36f8beac5f3" providerId="ADAL" clId="{40695BED-C83E-804C-B5D4-BA382369755C}" dt="2023-04-04T15:55:14.475" v="3108"/>
          <ac:inkMkLst>
            <pc:docMk/>
            <pc:sldMk cId="1133807899" sldId="287"/>
            <ac:inkMk id="51" creationId="{10E4FC06-2311-ED8C-32FD-F523E3E50902}"/>
          </ac:inkMkLst>
        </pc:inkChg>
        <pc:inkChg chg="add reco">
          <ac:chgData name="Venkatasubramanian, Mani V." userId="fbe5ce37-0145-4c31-b84a-b36f8beac5f3" providerId="ADAL" clId="{40695BED-C83E-804C-B5D4-BA382369755C}" dt="2023-04-04T15:55:14.475" v="3108"/>
          <ac:inkMkLst>
            <pc:docMk/>
            <pc:sldMk cId="1133807899" sldId="287"/>
            <ac:inkMk id="52" creationId="{9BEF6B19-BEFF-FCBB-AF74-2761175A4E07}"/>
          </ac:inkMkLst>
        </pc:inkChg>
        <pc:inkChg chg="add del">
          <ac:chgData name="Venkatasubramanian, Mani V." userId="fbe5ce37-0145-4c31-b84a-b36f8beac5f3" providerId="ADAL" clId="{40695BED-C83E-804C-B5D4-BA382369755C}" dt="2023-04-04T15:55:17.911" v="3115"/>
          <ac:inkMkLst>
            <pc:docMk/>
            <pc:sldMk cId="1133807899" sldId="287"/>
            <ac:inkMk id="53" creationId="{7868CC94-4AA6-BBA3-B8CD-5C91516282AD}"/>
          </ac:inkMkLst>
        </pc:inkChg>
        <pc:inkChg chg="add del">
          <ac:chgData name="Venkatasubramanian, Mani V." userId="fbe5ce37-0145-4c31-b84a-b36f8beac5f3" providerId="ADAL" clId="{40695BED-C83E-804C-B5D4-BA382369755C}" dt="2023-04-04T15:55:17.911" v="3115"/>
          <ac:inkMkLst>
            <pc:docMk/>
            <pc:sldMk cId="1133807899" sldId="287"/>
            <ac:inkMk id="54" creationId="{A454471C-F07E-DC87-8B61-F7CDD105C8A3}"/>
          </ac:inkMkLst>
        </pc:inkChg>
        <pc:inkChg chg="add del">
          <ac:chgData name="Venkatasubramanian, Mani V." userId="fbe5ce37-0145-4c31-b84a-b36f8beac5f3" providerId="ADAL" clId="{40695BED-C83E-804C-B5D4-BA382369755C}" dt="2023-04-04T15:55:17.911" v="3115"/>
          <ac:inkMkLst>
            <pc:docMk/>
            <pc:sldMk cId="1133807899" sldId="287"/>
            <ac:inkMk id="55" creationId="{B8E16180-2861-4112-F87D-C78B8DA463CF}"/>
          </ac:inkMkLst>
        </pc:inkChg>
        <pc:inkChg chg="add del">
          <ac:chgData name="Venkatasubramanian, Mani V." userId="fbe5ce37-0145-4c31-b84a-b36f8beac5f3" providerId="ADAL" clId="{40695BED-C83E-804C-B5D4-BA382369755C}" dt="2023-04-04T15:55:17.911" v="3115"/>
          <ac:inkMkLst>
            <pc:docMk/>
            <pc:sldMk cId="1133807899" sldId="287"/>
            <ac:inkMk id="56" creationId="{223A0962-4A9E-38EC-D1B2-243560DDF268}"/>
          </ac:inkMkLst>
        </pc:inkChg>
        <pc:inkChg chg="add del">
          <ac:chgData name="Venkatasubramanian, Mani V." userId="fbe5ce37-0145-4c31-b84a-b36f8beac5f3" providerId="ADAL" clId="{40695BED-C83E-804C-B5D4-BA382369755C}" dt="2023-04-04T15:55:17.911" v="3115"/>
          <ac:inkMkLst>
            <pc:docMk/>
            <pc:sldMk cId="1133807899" sldId="287"/>
            <ac:inkMk id="57" creationId="{28FD574A-08CE-ADD8-331F-C8BFFA4E35E8}"/>
          </ac:inkMkLst>
        </pc:inkChg>
        <pc:inkChg chg="add del">
          <ac:chgData name="Venkatasubramanian, Mani V." userId="fbe5ce37-0145-4c31-b84a-b36f8beac5f3" providerId="ADAL" clId="{40695BED-C83E-804C-B5D4-BA382369755C}" dt="2023-04-04T15:55:17.911" v="3115"/>
          <ac:inkMkLst>
            <pc:docMk/>
            <pc:sldMk cId="1133807899" sldId="287"/>
            <ac:inkMk id="58" creationId="{9914036A-244F-4BD9-8E8D-0E37BD171571}"/>
          </ac:inkMkLst>
        </pc:inkChg>
        <pc:inkChg chg="add reco">
          <ac:chgData name="Venkatasubramanian, Mani V." userId="fbe5ce37-0145-4c31-b84a-b36f8beac5f3" providerId="ADAL" clId="{40695BED-C83E-804C-B5D4-BA382369755C}" dt="2023-04-04T15:55:17.911" v="3115"/>
          <ac:inkMkLst>
            <pc:docMk/>
            <pc:sldMk cId="1133807899" sldId="287"/>
            <ac:inkMk id="59" creationId="{6B379A31-9E30-F862-55A0-F5DA2BF55157}"/>
          </ac:inkMkLst>
        </pc:inkChg>
        <pc:inkChg chg="add del">
          <ac:chgData name="Venkatasubramanian, Mani V." userId="fbe5ce37-0145-4c31-b84a-b36f8beac5f3" providerId="ADAL" clId="{40695BED-C83E-804C-B5D4-BA382369755C}" dt="2023-04-04T15:55:21.735" v="3124"/>
          <ac:inkMkLst>
            <pc:docMk/>
            <pc:sldMk cId="1133807899" sldId="287"/>
            <ac:inkMk id="60" creationId="{A964F34C-2CDE-C4C3-1A79-A548CCAA14EF}"/>
          </ac:inkMkLst>
        </pc:inkChg>
        <pc:inkChg chg="add del">
          <ac:chgData name="Venkatasubramanian, Mani V." userId="fbe5ce37-0145-4c31-b84a-b36f8beac5f3" providerId="ADAL" clId="{40695BED-C83E-804C-B5D4-BA382369755C}" dt="2023-04-04T15:55:21.735" v="3124"/>
          <ac:inkMkLst>
            <pc:docMk/>
            <pc:sldMk cId="1133807899" sldId="287"/>
            <ac:inkMk id="61" creationId="{7FE51833-D81A-193B-28DA-FDBE123324C9}"/>
          </ac:inkMkLst>
        </pc:inkChg>
        <pc:inkChg chg="add del">
          <ac:chgData name="Venkatasubramanian, Mani V." userId="fbe5ce37-0145-4c31-b84a-b36f8beac5f3" providerId="ADAL" clId="{40695BED-C83E-804C-B5D4-BA382369755C}" dt="2023-04-04T15:55:21.735" v="3124"/>
          <ac:inkMkLst>
            <pc:docMk/>
            <pc:sldMk cId="1133807899" sldId="287"/>
            <ac:inkMk id="62" creationId="{A2C83ED2-B155-98F8-CD7E-E4DF8DA452D9}"/>
          </ac:inkMkLst>
        </pc:inkChg>
        <pc:inkChg chg="add del">
          <ac:chgData name="Venkatasubramanian, Mani V." userId="fbe5ce37-0145-4c31-b84a-b36f8beac5f3" providerId="ADAL" clId="{40695BED-C83E-804C-B5D4-BA382369755C}" dt="2023-04-04T15:55:21.735" v="3124"/>
          <ac:inkMkLst>
            <pc:docMk/>
            <pc:sldMk cId="1133807899" sldId="287"/>
            <ac:inkMk id="63" creationId="{1BA7A4E0-7DB1-2354-0958-29DB9BB3E656}"/>
          </ac:inkMkLst>
        </pc:inkChg>
        <pc:inkChg chg="add del">
          <ac:chgData name="Venkatasubramanian, Mani V." userId="fbe5ce37-0145-4c31-b84a-b36f8beac5f3" providerId="ADAL" clId="{40695BED-C83E-804C-B5D4-BA382369755C}" dt="2023-04-04T15:55:21.735" v="3124"/>
          <ac:inkMkLst>
            <pc:docMk/>
            <pc:sldMk cId="1133807899" sldId="287"/>
            <ac:inkMk id="64" creationId="{EA3D5F26-5263-A404-2E4A-EB3E39B51E7B}"/>
          </ac:inkMkLst>
        </pc:inkChg>
        <pc:inkChg chg="add del">
          <ac:chgData name="Venkatasubramanian, Mani V." userId="fbe5ce37-0145-4c31-b84a-b36f8beac5f3" providerId="ADAL" clId="{40695BED-C83E-804C-B5D4-BA382369755C}" dt="2023-04-04T15:55:21.735" v="3124"/>
          <ac:inkMkLst>
            <pc:docMk/>
            <pc:sldMk cId="1133807899" sldId="287"/>
            <ac:inkMk id="65" creationId="{EAE8B81C-159A-4E10-C8C5-7AF792B6CFD1}"/>
          </ac:inkMkLst>
        </pc:inkChg>
        <pc:inkChg chg="add del">
          <ac:chgData name="Venkatasubramanian, Mani V." userId="fbe5ce37-0145-4c31-b84a-b36f8beac5f3" providerId="ADAL" clId="{40695BED-C83E-804C-B5D4-BA382369755C}" dt="2023-04-04T15:55:21.735" v="3124"/>
          <ac:inkMkLst>
            <pc:docMk/>
            <pc:sldMk cId="1133807899" sldId="287"/>
            <ac:inkMk id="66" creationId="{FA29FC5D-30AD-D515-50F7-DFFC100B7592}"/>
          </ac:inkMkLst>
        </pc:inkChg>
        <pc:inkChg chg="add del">
          <ac:chgData name="Venkatasubramanian, Mani V." userId="fbe5ce37-0145-4c31-b84a-b36f8beac5f3" providerId="ADAL" clId="{40695BED-C83E-804C-B5D4-BA382369755C}" dt="2023-04-04T15:55:21.735" v="3124"/>
          <ac:inkMkLst>
            <pc:docMk/>
            <pc:sldMk cId="1133807899" sldId="287"/>
            <ac:inkMk id="67" creationId="{0FFAA96D-D937-C078-2175-8BBA14DFFB00}"/>
          </ac:inkMkLst>
        </pc:inkChg>
        <pc:inkChg chg="add reco">
          <ac:chgData name="Venkatasubramanian, Mani V." userId="fbe5ce37-0145-4c31-b84a-b36f8beac5f3" providerId="ADAL" clId="{40695BED-C83E-804C-B5D4-BA382369755C}" dt="2023-04-04T15:55:21.735" v="3124"/>
          <ac:inkMkLst>
            <pc:docMk/>
            <pc:sldMk cId="1133807899" sldId="287"/>
            <ac:inkMk id="68" creationId="{B2CC1246-1333-E377-922B-416CDD5FCBE4}"/>
          </ac:inkMkLst>
        </pc:inkChg>
        <pc:inkChg chg="add reco">
          <ac:chgData name="Venkatasubramanian, Mani V." userId="fbe5ce37-0145-4c31-b84a-b36f8beac5f3" providerId="ADAL" clId="{40695BED-C83E-804C-B5D4-BA382369755C}" dt="2023-04-04T15:55:21.735" v="3124"/>
          <ac:inkMkLst>
            <pc:docMk/>
            <pc:sldMk cId="1133807899" sldId="287"/>
            <ac:inkMk id="69" creationId="{4E09E110-76B1-3EAA-B3DA-1C115B7DC7D9}"/>
          </ac:inkMkLst>
        </pc:inkChg>
        <pc:inkChg chg="add del">
          <ac:chgData name="Venkatasubramanian, Mani V." userId="fbe5ce37-0145-4c31-b84a-b36f8beac5f3" providerId="ADAL" clId="{40695BED-C83E-804C-B5D4-BA382369755C}" dt="2023-04-04T15:55:25.415" v="3132"/>
          <ac:inkMkLst>
            <pc:docMk/>
            <pc:sldMk cId="1133807899" sldId="287"/>
            <ac:inkMk id="70" creationId="{A4E1C8DE-FA55-1C4F-4FE3-AAEADD884B84}"/>
          </ac:inkMkLst>
        </pc:inkChg>
        <pc:inkChg chg="add del">
          <ac:chgData name="Venkatasubramanian, Mani V." userId="fbe5ce37-0145-4c31-b84a-b36f8beac5f3" providerId="ADAL" clId="{40695BED-C83E-804C-B5D4-BA382369755C}" dt="2023-04-04T15:55:25.415" v="3132"/>
          <ac:inkMkLst>
            <pc:docMk/>
            <pc:sldMk cId="1133807899" sldId="287"/>
            <ac:inkMk id="71" creationId="{DD215F5B-BE99-BB44-B3B1-F930167B89B2}"/>
          </ac:inkMkLst>
        </pc:inkChg>
        <pc:inkChg chg="add del">
          <ac:chgData name="Venkatasubramanian, Mani V." userId="fbe5ce37-0145-4c31-b84a-b36f8beac5f3" providerId="ADAL" clId="{40695BED-C83E-804C-B5D4-BA382369755C}" dt="2023-04-04T15:55:25.415" v="3132"/>
          <ac:inkMkLst>
            <pc:docMk/>
            <pc:sldMk cId="1133807899" sldId="287"/>
            <ac:inkMk id="72" creationId="{9DAB27DB-2D6D-2F44-60F3-0DA13962B633}"/>
          </ac:inkMkLst>
        </pc:inkChg>
        <pc:inkChg chg="add del">
          <ac:chgData name="Venkatasubramanian, Mani V." userId="fbe5ce37-0145-4c31-b84a-b36f8beac5f3" providerId="ADAL" clId="{40695BED-C83E-804C-B5D4-BA382369755C}" dt="2023-04-04T15:55:25.415" v="3132"/>
          <ac:inkMkLst>
            <pc:docMk/>
            <pc:sldMk cId="1133807899" sldId="287"/>
            <ac:inkMk id="73" creationId="{15FCE851-4F66-4210-9964-A426A629F6DF}"/>
          </ac:inkMkLst>
        </pc:inkChg>
        <pc:inkChg chg="add del">
          <ac:chgData name="Venkatasubramanian, Mani V." userId="fbe5ce37-0145-4c31-b84a-b36f8beac5f3" providerId="ADAL" clId="{40695BED-C83E-804C-B5D4-BA382369755C}" dt="2023-04-04T15:55:25.415" v="3132"/>
          <ac:inkMkLst>
            <pc:docMk/>
            <pc:sldMk cId="1133807899" sldId="287"/>
            <ac:inkMk id="74" creationId="{57F42549-EE70-3D3B-7282-59B5F634F336}"/>
          </ac:inkMkLst>
        </pc:inkChg>
        <pc:inkChg chg="add">
          <ac:chgData name="Venkatasubramanian, Mani V." userId="fbe5ce37-0145-4c31-b84a-b36f8beac5f3" providerId="ADAL" clId="{40695BED-C83E-804C-B5D4-BA382369755C}" dt="2023-04-04T15:55:24.654" v="3130"/>
          <ac:inkMkLst>
            <pc:docMk/>
            <pc:sldMk cId="1133807899" sldId="287"/>
            <ac:inkMk id="75" creationId="{9D3AC6C4-610B-AAFB-4FB9-E273D12A24CD}"/>
          </ac:inkMkLst>
        </pc:inkChg>
        <pc:inkChg chg="add">
          <ac:chgData name="Venkatasubramanian, Mani V." userId="fbe5ce37-0145-4c31-b84a-b36f8beac5f3" providerId="ADAL" clId="{40695BED-C83E-804C-B5D4-BA382369755C}" dt="2023-04-04T15:55:24.905" v="3131"/>
          <ac:inkMkLst>
            <pc:docMk/>
            <pc:sldMk cId="1133807899" sldId="287"/>
            <ac:inkMk id="76" creationId="{A08645EE-69B5-C055-258B-CCA612C0CC18}"/>
          </ac:inkMkLst>
        </pc:inkChg>
        <pc:inkChg chg="add reco">
          <ac:chgData name="Venkatasubramanian, Mani V." userId="fbe5ce37-0145-4c31-b84a-b36f8beac5f3" providerId="ADAL" clId="{40695BED-C83E-804C-B5D4-BA382369755C}" dt="2023-04-04T15:55:25.415" v="3132"/>
          <ac:inkMkLst>
            <pc:docMk/>
            <pc:sldMk cId="1133807899" sldId="287"/>
            <ac:inkMk id="77" creationId="{F7626955-1F37-729B-C6B3-22E1BCF8EF18}"/>
          </ac:inkMkLst>
        </pc:inkChg>
        <pc:inkChg chg="add reco">
          <ac:chgData name="Venkatasubramanian, Mani V." userId="fbe5ce37-0145-4c31-b84a-b36f8beac5f3" providerId="ADAL" clId="{40695BED-C83E-804C-B5D4-BA382369755C}" dt="2023-04-04T15:55:25.415" v="3132"/>
          <ac:inkMkLst>
            <pc:docMk/>
            <pc:sldMk cId="1133807899" sldId="287"/>
            <ac:inkMk id="78" creationId="{06909951-3062-0DDB-168B-88649AE49D68}"/>
          </ac:inkMkLst>
        </pc:inkChg>
        <pc:inkChg chg="add">
          <ac:chgData name="Venkatasubramanian, Mani V." userId="fbe5ce37-0145-4c31-b84a-b36f8beac5f3" providerId="ADAL" clId="{40695BED-C83E-804C-B5D4-BA382369755C}" dt="2023-04-04T15:55:25.578" v="3133"/>
          <ac:inkMkLst>
            <pc:docMk/>
            <pc:sldMk cId="1133807899" sldId="287"/>
            <ac:inkMk id="79" creationId="{9A290FDC-1E5B-5E1D-9C4D-D5E975237D9F}"/>
          </ac:inkMkLst>
        </pc:inkChg>
        <pc:inkChg chg="add">
          <ac:chgData name="Venkatasubramanian, Mani V." userId="fbe5ce37-0145-4c31-b84a-b36f8beac5f3" providerId="ADAL" clId="{40695BED-C83E-804C-B5D4-BA382369755C}" dt="2023-04-04T15:55:25.828" v="3134"/>
          <ac:inkMkLst>
            <pc:docMk/>
            <pc:sldMk cId="1133807899" sldId="287"/>
            <ac:inkMk id="80" creationId="{77EEA805-FCA5-6337-207B-E958410577CD}"/>
          </ac:inkMkLst>
        </pc:inkChg>
        <pc:inkChg chg="add del">
          <ac:chgData name="Venkatasubramanian, Mani V." userId="fbe5ce37-0145-4c31-b84a-b36f8beac5f3" providerId="ADAL" clId="{40695BED-C83E-804C-B5D4-BA382369755C}" dt="2023-04-04T15:55:30.041" v="3143"/>
          <ac:inkMkLst>
            <pc:docMk/>
            <pc:sldMk cId="1133807899" sldId="287"/>
            <ac:inkMk id="81" creationId="{D79C98C6-A81E-4422-AC38-A36737327E1B}"/>
          </ac:inkMkLst>
        </pc:inkChg>
        <pc:inkChg chg="add del">
          <ac:chgData name="Venkatasubramanian, Mani V." userId="fbe5ce37-0145-4c31-b84a-b36f8beac5f3" providerId="ADAL" clId="{40695BED-C83E-804C-B5D4-BA382369755C}" dt="2023-04-04T15:55:30.041" v="3143"/>
          <ac:inkMkLst>
            <pc:docMk/>
            <pc:sldMk cId="1133807899" sldId="287"/>
            <ac:inkMk id="82" creationId="{2148D312-A8A9-A17A-0E66-25B06ADE2632}"/>
          </ac:inkMkLst>
        </pc:inkChg>
        <pc:inkChg chg="add del">
          <ac:chgData name="Venkatasubramanian, Mani V." userId="fbe5ce37-0145-4c31-b84a-b36f8beac5f3" providerId="ADAL" clId="{40695BED-C83E-804C-B5D4-BA382369755C}" dt="2023-04-04T15:55:30.041" v="3143"/>
          <ac:inkMkLst>
            <pc:docMk/>
            <pc:sldMk cId="1133807899" sldId="287"/>
            <ac:inkMk id="83" creationId="{5148C8E3-1749-C53D-A8C5-DC9DC0FD547A}"/>
          </ac:inkMkLst>
        </pc:inkChg>
        <pc:inkChg chg="add del">
          <ac:chgData name="Venkatasubramanian, Mani V." userId="fbe5ce37-0145-4c31-b84a-b36f8beac5f3" providerId="ADAL" clId="{40695BED-C83E-804C-B5D4-BA382369755C}" dt="2023-04-04T15:55:30.041" v="3143"/>
          <ac:inkMkLst>
            <pc:docMk/>
            <pc:sldMk cId="1133807899" sldId="287"/>
            <ac:inkMk id="84" creationId="{69A95978-DAAC-1FCA-558C-27219B29A6D4}"/>
          </ac:inkMkLst>
        </pc:inkChg>
        <pc:inkChg chg="add del">
          <ac:chgData name="Venkatasubramanian, Mani V." userId="fbe5ce37-0145-4c31-b84a-b36f8beac5f3" providerId="ADAL" clId="{40695BED-C83E-804C-B5D4-BA382369755C}" dt="2023-04-04T15:55:30.041" v="3143"/>
          <ac:inkMkLst>
            <pc:docMk/>
            <pc:sldMk cId="1133807899" sldId="287"/>
            <ac:inkMk id="85" creationId="{ED09454D-BF69-A68A-3B22-5B65A318B153}"/>
          </ac:inkMkLst>
        </pc:inkChg>
        <pc:inkChg chg="add del">
          <ac:chgData name="Venkatasubramanian, Mani V." userId="fbe5ce37-0145-4c31-b84a-b36f8beac5f3" providerId="ADAL" clId="{40695BED-C83E-804C-B5D4-BA382369755C}" dt="2023-04-04T15:55:30.041" v="3143"/>
          <ac:inkMkLst>
            <pc:docMk/>
            <pc:sldMk cId="1133807899" sldId="287"/>
            <ac:inkMk id="86" creationId="{6278BA2D-67E1-A7B8-8194-5FAB35657C8C}"/>
          </ac:inkMkLst>
        </pc:inkChg>
        <pc:inkChg chg="add del">
          <ac:chgData name="Venkatasubramanian, Mani V." userId="fbe5ce37-0145-4c31-b84a-b36f8beac5f3" providerId="ADAL" clId="{40695BED-C83E-804C-B5D4-BA382369755C}" dt="2023-04-04T15:55:30.041" v="3143"/>
          <ac:inkMkLst>
            <pc:docMk/>
            <pc:sldMk cId="1133807899" sldId="287"/>
            <ac:inkMk id="87" creationId="{00085F5F-FE48-38DE-B7AF-0CC2F4DF50F4}"/>
          </ac:inkMkLst>
        </pc:inkChg>
        <pc:inkChg chg="add del">
          <ac:chgData name="Venkatasubramanian, Mani V." userId="fbe5ce37-0145-4c31-b84a-b36f8beac5f3" providerId="ADAL" clId="{40695BED-C83E-804C-B5D4-BA382369755C}" dt="2023-04-04T15:55:30.041" v="3143"/>
          <ac:inkMkLst>
            <pc:docMk/>
            <pc:sldMk cId="1133807899" sldId="287"/>
            <ac:inkMk id="88" creationId="{ACBEAEFF-216A-DD70-E9A6-4DC01395CD5E}"/>
          </ac:inkMkLst>
        </pc:inkChg>
        <pc:inkChg chg="add reco">
          <ac:chgData name="Venkatasubramanian, Mani V." userId="fbe5ce37-0145-4c31-b84a-b36f8beac5f3" providerId="ADAL" clId="{40695BED-C83E-804C-B5D4-BA382369755C}" dt="2023-04-04T15:55:30.041" v="3143"/>
          <ac:inkMkLst>
            <pc:docMk/>
            <pc:sldMk cId="1133807899" sldId="287"/>
            <ac:inkMk id="89" creationId="{A34879E0-9504-947B-5FEF-9A68511E9685}"/>
          </ac:inkMkLst>
        </pc:inkChg>
        <pc:inkChg chg="add reco">
          <ac:chgData name="Venkatasubramanian, Mani V." userId="fbe5ce37-0145-4c31-b84a-b36f8beac5f3" providerId="ADAL" clId="{40695BED-C83E-804C-B5D4-BA382369755C}" dt="2023-04-04T15:55:30.041" v="3143"/>
          <ac:inkMkLst>
            <pc:docMk/>
            <pc:sldMk cId="1133807899" sldId="287"/>
            <ac:inkMk id="90" creationId="{7546FA77-A8CD-6BB3-F289-3A2982F7C5CD}"/>
          </ac:inkMkLst>
        </pc:inkChg>
        <pc:inkChg chg="add">
          <ac:chgData name="Venkatasubramanian, Mani V." userId="fbe5ce37-0145-4c31-b84a-b36f8beac5f3" providerId="ADAL" clId="{40695BED-C83E-804C-B5D4-BA382369755C}" dt="2023-04-04T15:55:34.014" v="3144"/>
          <ac:inkMkLst>
            <pc:docMk/>
            <pc:sldMk cId="1133807899" sldId="287"/>
            <ac:inkMk id="91" creationId="{6662BE82-9234-4923-5E70-3F4903189D5E}"/>
          </ac:inkMkLst>
        </pc:inkChg>
        <pc:inkChg chg="add">
          <ac:chgData name="Venkatasubramanian, Mani V." userId="fbe5ce37-0145-4c31-b84a-b36f8beac5f3" providerId="ADAL" clId="{40695BED-C83E-804C-B5D4-BA382369755C}" dt="2023-04-04T15:56:13.534" v="3145"/>
          <ac:inkMkLst>
            <pc:docMk/>
            <pc:sldMk cId="1133807899" sldId="287"/>
            <ac:inkMk id="92" creationId="{B84E44DA-7E87-6C44-4718-EEC98A2C0F4E}"/>
          </ac:inkMkLst>
        </pc:inkChg>
        <pc:inkChg chg="add">
          <ac:chgData name="Venkatasubramanian, Mani V." userId="fbe5ce37-0145-4c31-b84a-b36f8beac5f3" providerId="ADAL" clId="{40695BED-C83E-804C-B5D4-BA382369755C}" dt="2023-04-04T15:56:13.688" v="3146"/>
          <ac:inkMkLst>
            <pc:docMk/>
            <pc:sldMk cId="1133807899" sldId="287"/>
            <ac:inkMk id="93" creationId="{50B49955-BCA9-87B9-E2D4-E3D766652CCC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43:05.3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45:15.0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140 173 8169,'-11'-5'376,"1"-3"1,0 0 377,1 0 1,-3-3-1,-5 5 118,-1 2 1,6 0 0,1 0-347,-3-2 0,6 3 0,3 8-560,3 7 0,2 5 0,0 5 0,2 1-200,3-2 1,7 7 0,9-1 0,5 2-246,1 0 0,0-8 0,4 3 0,-4-5-13,-2-2 0,5 1 0,-7-3 1,-4-1-201,-5-2 0,-1-10 1083,-7-2 1,0-10 0,-8-13 0,-2-6 311,-2-4 0,-7-4 0,1-2 1,-1-2 274,1 2 1,-2 4-1,9 4 1,1 4-497,2 2 0,4-4 1,5 6-518,11 1 1,7 11-1,12 5 1,4 6-148,5 6 0,11 3 0,3 11 0,2 3-216,4 6 1,-6 2 0,-4 0 0,-7-2 5,-9 2 1,-8-4 0,-7 1 0,-6-3 72,-9-4 0,-6-7 0,-4-3 1,-2 1 189,-4-2 0,-4 3 0,-7-7 0,-1-2 335,1-2 0,-6-2 0,-1 0 0,3-2 371,2-4 0,1-3 0,3-9 0,1 1-151,2-1 0,8-5 1,-1-2-1,3-1-50,2 1 0,2 0 0,3 4 0,7-3-270,4 3 1,3 2 0,4 3 0,6 4-196,4 7 0,2-3 1,0 2-1,2 4-177,4 6 0,-4 0 0,3 7 0,-3 3-190,-2 2 1,-6 7 0,1 0 0,-1 0-469,-2 3 1,4-7-1,-8 4 1,0-1-1281,3 1 2204,-7-4 0,22 7 0,-4-9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0:27.775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 1083 9111,'0'-23'0,"0"0"854,0 1 0,6 9-296,0 1 0,9 6-86,3-5 1,1 5-152,10-6 0,2 8-293,10-1 1,-2 3-324,7 2 1,-7 2-1003,2 3 1,-4-1 792,-2 8 0,-6 0 504,0 5 0,-8 1 0,4-1 0</inkml:trace>
  <inkml:trace contextRef="#ctx0" brushRef="#br0" timeOffset="150">71 1328 10529,'25'0'619,"4"0"0,8 0-587,10 0 1,1 0-254,16 0 0,2 0-537,10 0 1,3 0 312,9 0 0,-1 8 0,0 1 0</inkml:trace>
  <inkml:trace contextRef="#ctx0" brushRef="#br0" timeOffset="659">1608 891 8444,'0'-9'52,"0"-7"0,-6 12 710,0-7-491,0 7 0,0-6 174,1 4 1,-9 4-28,2-4 1,-3 4-71,-3 2 1,-1 0-10,-4 0 1,-5 0 33,-6 0 0,-1 6-210,0 0 0,0 8 108,0-3 0,2 11-173,4 1 1,-2 8 103,7-2 0,9 2-514,9-2 0,4 4-88,2-4 1,10 4-377,7 2 0,16-6 168,14 0 1,3-13-433,3 1 0,7-5 1040,4 0 0,4-5 0,2-7 0</inkml:trace>
  <inkml:trace contextRef="#ctx0" brushRef="#br0" timeOffset="883">1957 315 8476,'-18'-27'87,"-1"2"0,-2 3 289,-3 5 1,1-3 844,6 15 1834,-1-1-2562,8 6 1,3 7-376,7 5 0,7 11 179,5 7 1,9 4-24,3 7 0,5-2-271,-6 8 1,8-1-224,-2 7 0,2-1-372,-2 0 1,3 7-41,-9-1 1,6 6-746,-6-6 1,-1 8 454,-11-2 748,5-4 1,-14 0-1,5-7 1</inkml:trace>
  <inkml:trace contextRef="#ctx0" brushRef="#br0" timeOffset="1526">2481 944 8475,'0'-18'1561,"0"1"-1287,0 7 1,2-4 188,4 9-189,-4-1 0,13 6 136,-3 0-183,3 0 1,3-6-35,-1 0 0,1-7 7,-1 1 0,-1 2-60,-5-1 0,5-7-22,-5-5 0,-3-2-13,-2 1 0,-4 5 186,-2-4 1,-2-3-113,-4 3 1,-4 0-45,-7 5 1,0 9-53,-1 3 0,1-2-221,-1 2 0,1 8 142,-1 10 0,1 5-73,-1 7 0,9-3-41,3 8 1,4 6-220,2 6 1,8 1 7,3-1 1,13-4 84,5 4 0,6-4-95,5-2 0,5-2 18,7-4 0,8-6 97,5-11 0,8-5 32,3-7 0,0-3-28,-7-9 1,-1-4 54,-4-19 1,-11 4 1,-12-9 0,-14-3 356,-10 2 1,-7 0-121,-10 6 1,-16 1 383,-7-1 1,-14 7-83,-4 5 1,-11 10 52,6 1 0,-7 8-126,12-2 1,1 6-107,5 6 1,2 4-39,4 7 0,3 3-108,9 3 1,7-2-334,4 8 1,4 1 146,2 4 1,8-4-320,4-1 0,5-6 154,7 6 1,3-8 3,8 3 0,5-11 95,1-1 1,0-8 52,-6 2 0,-2-4-29,-4-2 0,-4 0 10,-7 0 0,-7-8 567,1-4-280,-8-3 0,9-3 503,-7 1-27,0-1-378,-6 1-192,0 7 0,8 2-3,3 8 1,3 2-328,-2 4 1,3 2 135,-3 3 1,3 5-151,3-4 1,5 5 88,0 6 1,1-9-806,-7 3 0,3-3 1027,3 3 0,-4 1 0,6-1 0</inkml:trace>
  <inkml:trace contextRef="#ctx0" brushRef="#br0" timeOffset="1766">3756 839 8467,'9'-27'538,"-1"1"187,0 9 0,-4 7-106,7 5 1,-5 3 128,6 2 0,0 2-257,5 3 1,1 11-162,-1 7 0,0 6-161,1-5 1,5 7 57,0-2 1,-1-2-333,-11 2 0,5-8-119,-4 3 1,-5-5-728,-1-2 492,-4 1-290,-2-8 387,0-3 1,-8-20-65,-3-5 0,3-9-363,2 4 0,-2-14 304,3 2 0,1-4-106,10 4 0,-1 0 27,13 0 0,3 3 564,14 2 0,0 3 0,0 4 0,8 4 0,1-7 0</inkml:trace>
  <inkml:trace contextRef="#ctx0" brushRef="#br0" timeOffset="1916">4297 752 8466,'-17'0'0,"5"-6"222,0 0 128,1 0 1,-5 4 361,5-4 331,3 4-1010,8-5 0,0 9 184,0 3-181,8 5 1,1 8-357,9-1 1,-1 6-566,1 1 0,-3-1 885,-3-6 0,3 1 0,-5-1 0</inkml:trace>
  <inkml:trace contextRef="#ctx0" brushRef="#br0" timeOffset="2066">4053 507 8440,'0'-17'120,"0"-7"-120,0 1 0,0 6-378,0 5 239,0 8 1,7-4-18,5 8 0,5 2 156,7 4 0,11 12 0,9 9 0</inkml:trace>
  <inkml:trace contextRef="#ctx0" brushRef="#br0" timeOffset="2366">4611 717 8440,'0'-18'2201,"0"1"-672,0 7 0,2 4-715,4 12 0,-2 4-263,8 7 0,-6 6-349,5 1 1,1 7-327,5-2 0,-1-2 125,-5 2 0,3-2-41,-8 2 0,6 2-100,-7-7 1,1 1-1093,-6-2 579,0-3 1,-8 3-247,-3-11 892,-5-5 1,-1-7-15,-1 0 0,3-7 224,3-5 0,4-4-140,8-1 0,2-6-17,4-1 1,6-5 78,11 6 1,-2-6 2,9 6 0,-1-1-628,6 7 1,0 1 230,-1 5 1,7 1-734,0 4 1,0 4 161,-6-4 0,5 4-18,1 2 0,0 0 56,-6 0 802,0 0 0,0 8 0,0 2 0</inkml:trace>
  <inkml:trace contextRef="#ctx0" brushRef="#br0" timeOffset="2748">5362 752 8440,'8'-28'-931,"-6"3"1132,4 8 1,-6 1 788,-6 5 1,2-3 334,-7 8-642,-1 0 1,-11 6-304,-1 0 1,1 2-77,6 4 1,-7 10-141,1 7 1,0 2 59,5-2 0,3 3-320,3 3 0,-1 2-45,7-8 0,-6 6-174,6-6 0,0 1 145,6-7 0,0-5-155,0-1 0,0-5 262,0 6 0,8-8 310,4 2 0,-2-6-68,1-6 0,3 2-172,9-8 0,-4 1 100,5-7 1,-3 7-84,2-1 0,-1 2-7,7-1 0,-6 3 9,6 8 1,-5 4-148,5 7 0,0 3 107,6 15 0,5 8-127,1 9 0,-2 19-39,-10 4 1,2 19-238,-8-1 0,-7 10 127,-10-4 0,-6 6 8,-6-6 1,-12 4 12,-11-9 0,-11-7 16,-7-17 0,-1-6-245,1-11 1,-2-14 362,9-16 1,7-9 242,9-14 0,5-19 62,2-16 0,1-9-121,4-8 1,5-4 65,7-8 0,13-6-203,5 0 1,17-13-193,0 2 0,11-1-304,1 1 1,11 10-151,-27 33 0,2 0 734,8-1 0,1-1 0,-3 1 0,0-1 0,7-4 0,1 1 0,1-2 0,1 1 0,2-1 0</inkml:trace>
  <inkml:trace contextRef="#ctx0" brushRef="#br0" timeOffset="2957">6567 158 8440,'-17'-45'2321,"0"4"-948,-1 12 309,8 4-40,-5 15-681,13 3 0,-6 9-542,8 3 1,8 15-359,4 15 1,9 2 103,2 9 1,8 7-158,-2 5 1,4 8-883,2-2 0,0 10 651,0 1 0,-2 9-1908,-4-3 0,-4 10 829,-7 2 1,-8 6-691,-5-5 1992,-3-9 0,-6-13 0,-3-8 0,-9-2 0,-3-6 0,-4-5 0</inkml:trace>
  <inkml:trace contextRef="#ctx0" brushRef="#br0" timeOffset="3242">6550 734 8444,'8'-17'0,"3"-1"0,-1 1 595,2-1 1,1 7-15,11-1 0,3 6 103,8-6 0,5 9-262,1-3 1,6 4-116,-6 2 1,7 0-83,-1 0 1,-5 0-143,-1 0 1,0 6-60,-6-1 0,4 7 100,-10-6 0,-4 8-253,-2-3 1,-9-1 1,-3 2 1,-1-7-123,2 7 1,1 0 125,-7 5 0,6 1-60,-6-1 0,5 0-101,-5 1 0,2 5-229,-2 1 1,-4-1-443,3-6 0,-3 7 373,-2-1 1,0 0 581,0-5 0,-7 7 0,-3 2 0</inkml:trace>
  <inkml:trace contextRef="#ctx0" brushRef="#br0" timeOffset="3398">7231 559 8475,'-12'-15'0,"1"3"0,5-3 298,-6 3 0,8 2 284,-1-1-1589,3 7 683,2-4 324,7 8 0,11 8 0,9 2 0</inkml:trace>
  <inkml:trace contextRef="#ctx0" brushRef="#br0" timeOffset="3899">7615 699 8964,'0'-11'2320,"0"-1"-1731,0 8 0,2-10 282,4 9 184,-4-1-708,6 6 1,-2 8-57,-1 3 0,7 5-198,-6 1 0,6 3-47,-7 3 1,7-2-171,-6 8 0,2-7-83,-3 1 1,-3-2-423,4 3 1,-4-5 205,-2 4 1,-2-3-222,-4-3 0,-3-1 196,-9-5 170,1 5 1,-1-14 951,1 4 0,1-6-136,5-6 0,3-4 124,8-7 0,0-1-201,0 1 0,2-1 234,4 1 1,3-1-252,9 1 0,5 1-300,0 5 0,8 1-70,-1 4 1,1 4 128,-2-4 1,4 10-450,-4 2 1,-2 8-31,2-3 1,-8 5-206,3 1 0,-7 1 26,-5-1 0,1 1-197,-7-1 1,0-5-179,-6-1 573,0-7 0,-2 4 284,-4-8 1,-3 0-169,-9 0 1,3-8 187,3-3 1,-2-5 99,8-1 1,1-3 290,5-3 1,0 4-51,0-5 0,0 5 160,0 1 1,2 1-168,3-1 0,7 7-151,11-1 1,-1 8-83,7-1 0,0 3 71,6 2 1,0 2-168,0 3 1,0 5-136,0 7 1,-1 7-280,1-1 1,-7 2-187,-5-1 0,-4-5-467,-1 4 0,-9-1 117,-3 1 0,2-4-543,-2 5 0,-2-5 1441,-10-2 0,-4 1 0,-7-1 0</inkml:trace>
  <inkml:trace contextRef="#ctx0" brushRef="#br0" timeOffset="4158">8506 1014 8475,'0'-18'1858,"0"1"-1025,0-1 1,2 1 26,4-1 1,-4 1-134,4-1 1,1 1 156,-1-1 1,8 1-404,-3-1 1,3 1-216,-2-1 0,1 7 25,-7-1 1,6 1 290,-7-7-331,1 1-144,-6-1 1,0 7-1149,0-1 478,0 8 0,-8-2-538,-3 12 0,1 4 425,-2 7 0,9 3-78,-3 3 1,4-2 176,2 8 1,8-5 200,3 5 1,7 0-233,5 6 0,6 0-159,12 0 1,-2-2 766,7-4 0,9 4 0,7-6 0</inkml:trace>
  <inkml:trace contextRef="#ctx0" brushRef="#br1" timeOffset="4325">7336 315 10206,'-21'-8'0,"1"-3"1642,5-5-3040,9-1 1,6 7 921,11 4 0,20 12 345,10 6 131,8 3 0,19 10 1,3 2-1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0:27.1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123 228 8255,'0'-25'-272,"0"-2"-64,0-8 0,0 7 573,0 5 0,-2 6 569,-4 5 0,2-3-99,-8 3 0,9 2 256,-3-1-456,-4 7 0,6-4 213,-7 8-188,7 0-311,-4 0 0,8 2-103,0 4 1,-2 11 251,-4 12 0,4 6 186,-4 6 0,2 4-220,-1 7 1,3 2-81,-4 4 1,-2-3-224,2 3 1,0 2-153,6-2 0,0 6-224,0-5 1,0 5-31,0-6 0,8 0-350,4-6 1,1-9 136,-1-8 0,4-2 162,-5-10 1,5 1-390,1-7 1,1-7 286,-1-4 0,1-4-264,-1-2 1,-5-8 155,-1-4 0,-5-3 634,6-3 0,0-7 0,5-2 0</inkml:trace>
  <inkml:trace contextRef="#ctx0" brushRef="#br0" timeOffset="158">18 769 8299,'-10'-7'-144,"2"3"-223,8-8 703,0 0 354,0-5 0,8 1-237,4 5 0,3 1-142,3 4 1,1 4-580,5-4 1,3 5-140,8 1 1,2 0-368,3 0 1,-3 0 773,4 0 0,4 0 0,-1 0 0</inkml:trace>
  <inkml:trace contextRef="#ctx0" brushRef="#br0" timeOffset="440">944 734 8397,'-6'-27'227,"-2"6"1,-2 5 289,-3 5 1,-3-1 344,-1-5 1,-1 5-265,1 0 1,-3 8 30,-3-1 0,2 3-453,-8 2 0,7 9 31,-1 9 1,4-1-136,1 7 1,1 3-15,-1 2 0,8 4-185,5 2 0,3 0 74,2 0 1,6 0-300,-1-1 1,9-4-24,-2-1 0,11-2-160,6 2 1,4-2-281,2-4 1,0-5 346,0-1 0,6-5-146,-1-6 0,9-4 614,-3 4 0,5-4 0,1-2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3:50.5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594 1 8358,'-17'0'-64,"-1"0"1,1 6-56,-1-1 0,-5 3 476,0-2 1,0-2-95,5 7 0,1-1-53,-1 2 1,-5 5-7,0 1 1,-1 1-173,7 10 0,-1-5 52,1 5 0,-1 2-58,1 9 0,0-1 97,-1 8 0,1-3-3,-1 3 1,1 5-140,-1 1 0,3-1 122,3 6 1,-3 3-114,3-3 1,-4 8 104,-1-2 0,1-2-179,5 2 1,-3-6 34,8 6 0,1-8-101,5 3 0,0-7 122,0-5 1,1-5-123,5-7 1,0 0 78,12 0 1,-5-2 40,10-4 1,5 2-21,1-7 1,4 7 7,2-2 0,7-4 23,5-2 0,5-5 15,6-7 1,7 3 9,10-8 1,-3 0-170,4-6 1,-3-2 175,3-4 0,-2-4 26,7-7 0,-13-7-45,2 1 1,-10-8 31,4 2 1,-11-4-47,5-2 0,-15 0 25,3 0 0,-13 0 13,-4 0 0,0-2 3,6-3 1,-6-5 44,1-7 1,-7-3 9,6-3 1,-8-6 31,3-12 0,-7 5-249,-5-5 1,1-2 340,-7 3 0,0-3-95,-6 2 0,-2 12 83,-4 0 1,-6 8 117,-11 4 1,2-1-1,-8 1 0,2 7-196,-3 4 0,-4 12 7,-1 6 0,0-2-219,-6 1 0,-2 7 68,2 5 1,-7 8-49,1-1 0,-5 3-69,-6 2 0,2 7-291,-9 5 1,7 11 104,-6 6 1,-2 10-257,-9 2 0,11 8 193,-1-3 0,7 7-147,0 5 0,4-2-53,-4 8 0,11-2 600,6 2 0,4-4 0,2-5 0,4 3 0,4 2 0,4-4 0,0-5 0</inkml:trace>
  <inkml:trace contextRef="#ctx0" brushRef="#br0" timeOffset="580">664 1171 8269,'0'-10'-974,"0"0"830,0 5 346,0 3 947,0-6-380,0 8-72,0 0-643,0-8-300,0 6 182,0-6 59,0 1-4,8 5 25,2-14 1,13 8-55,0-3 0,2-3-32,-1 8 1,5-1-14,12 1 0,-3 4 13,9-4 0,-2-2-118,1 2 0,3-1 109,-9 1 1,1 4 15,-6-4 0,-2-2 82,-4 3 0,-4-9-92,-7 2 1,-3-5 89,-3-6 1,-4 1-131,-8-7 0,0 6-114,0-6 1,0 5-16,0-5 0,-2 8 242,-4-2 0,-4-4 0,-7-1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4:00.6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350 70 8382,'-8'-9'247,"4"-5"397,-7 8-449,7-7 0,-6 11 211,4-4 85,4 4 6,-5-6-550,7 6 81,0-6 18,0 8 0,2 2 91,3 4 0,-1-4-169,8 4 1,0 2 51,5-3 0,-5 3-131,-1-2 0,7-2-50,5 8 1,2-3 121,-1 3 1,1 3-28,4-3 1,10-2 57,-4 1 1,9 1-10,-3 6 0,7-3-2,-1-3 0,4 3-1,1-3 1,-6 3-58,1 3 0,-10-3-10,-2-3 1,-6 2-73,-6-9 1,-9 7 76,3-6 247,-11 0-68,2-6 1,-10 0 243,-4 0 0,2 0-213,-7 0 0,1 2 53,-2 3 1,-9-1-31,3 8 1,-5-6 21,0 5 0,2 1-221,-9 6 1,7-3 176,-6-3 1,2 3-312,-2-3 0,-2 5-146,7 7 0,-5-5-156,6 4 1,-6 3-84,6-3 1,-6 2-270,5-2 0,-1 5 836,2 6 0,-4 1 0,-8 0 0</inkml:trace>
  <inkml:trace contextRef="#ctx0" brushRef="#br0" timeOffset="858">88 1293 8167,'-10'-18'-146,"4"1"0,3 1 688,-3 5-379,4-5 0,-6 12 349,8-7-200,0 7 4,0-4-83,0 8-117,0 8 1,2 1-30,4 9 0,-2 1-77,7 5 1,-5-3-95,6 8 1,-2-6 111,1 6 0,5 1-137,-5 4 0,5 7-20,1 0 1,-1 6-98,-5-7 0,5 11 109,-4 1 1,1 1-70,-1 5 0,1-4-7,-7-2 1,2-5-179,-2 0 1,-4-9-36,4 3 1,-10-12 93,-2-5 0,-10-5 312,-1-2 0,-8 1 0,-10-1 0</inkml:trace>
  <inkml:trace contextRef="#ctx0" brushRef="#br0" timeOffset="1184">210 1083 8093,'0'-27'-24,"2"4"1,2 3-50,2 3 1,7 1 126,-1 5 0,4 3-143,1 8 1,1 0 140,-1 0 0,6 8 72,1 3 1,-1 5-69,-6 1 0,1 3 8,-1 3 0,-1 2-141,-5 4 1,3 4 117,-8-4 1,0 4-167,-6 2 1,0 0 112,0 0 1,-4-2-33,-8-4 1,-1 4-73,-17-4 0,1 4 93,-6 2 1,-5-2-201,-1-4 0,-2 2 44,2-7 1,5 5-61,-5-6 0,6 0 239,6-5 0,-4-1 0,6 1 0</inkml:trace>
  <inkml:trace contextRef="#ctx0" brushRef="#br0" timeOffset="1707">437 2201 8088,'10'0'613,"-2"0"-509,-8 0 203,0 0 59,0 8-205,0-6-13,0 5 0,2-7-131,4 0 43,-5 0-287,7 0 84,0-7 93,2-3 0,7-8 36,1 1 0,-7-2-36,1-5 0,0 3 161,5-8 1,0 0-92,1-6 1,-3 0 75,-3 0 0,2 2-65,-8 4 1,1-4 1,-1 4 0,-4 3 58,4 3 0,-6 4 8,-6 1 1,2 3-19,-7 3-38,-1 4 0,-6 8-37,1 0 38,-1 0 1,1 8-75,0 4 1,5 5 73,0 7 0,8-5-41,-1 4 0,3 2-22,2-1 0,0 7-11,0-2 0,0-2-46,0 2 0,7-6-143,5 7 0,4-7-62,1 6 1,8-8 149,4 3 0,6-11-124,6-1 0,-2-8-159,7 2 0,5-6-95,1-6 0,5-4 509,-11-7 0,5-1 0,1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4:06.6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315 71 7772,'0'-10'-572,"-8"2"841,6 1 1,-5 5 28,-1-6-28,6 0-2,-6 6-194,8-6 0,0 6 70,0-3 102,0 3-18,0-6-132,-8 8 124,6 0-316,-5 0 220,7 0 51,0 0-120,-8 0 48,-2 0 0,-1 0-8,-1 0 0,2 2 115,-1 4 0,-5-2-76,4 7 1,-3-1 58,-3 2 0,1 3-76,0-3 1,-1 5-26,1 6 0,5-3-28,0 3 1,3 2-160,-3-1 0,-2 7 116,9-2 0,-1 4-161,6 2 1,0 0-8,0 0 1,0 0 14,0-1 0,8 1-6,3 0 0,11-2 53,1-4 0,2 2-81,-2-7 0,-1 3 50,7-10 0,-6 5 27,6-11 0,-6-3-27,7-2 0,-3-4 9,2-2 1,2 0 43,-8 0 0,0-2-26,-5-4 0,-1-4-37,1-7 1,-7 0 31,1-1 0,-8 1-3,2-1 0,-4 1 29,-2-1 0,-2-5-6,-4 0 1,-4-1 32,-7 7 0,-1-1 120,1 1 0,-1-1-22,1 1 0,0 0-63,-1-1 184,1 8-105,-1-5 6,1 5-158,-1 0-24,8-5 86,3 13 0,14-8-6,5 4 0,-2 5 20,1-5 1,3 2-19,9-2 1,-3 4 110,3-4 1,-4-2-105,-1 3 0,5-3 204,0 2 1,1 2-64,-7-7 1,1 7 31,-1-2 1,1 4-96,-1 2 1,-5 0 74,-1 0-160,-7 0 172,12 0-48,-14 0-78,13 8 0,-13 1-1,4 9 1,2-1-43,-2 1 1,-1-1-2,-5 1 1,2-1 3,4 1 0,-4-1-103,4 1 1,-2-1 32,2 0 1,-4 1 68,3-1 0,-1 1-224,2-1 0,-4 1 39,4-1 1,2 1-255,-3-1 0,3 1 16,-2-1 0,-4-5 439,4-1 0,3-7 0,1 4 0</inkml:trace>
  <inkml:trace contextRef="#ctx0" brushRef="#br0" timeOffset="200">1014 420 8002,'9'-17'1204,"-1"7"-1275,0 2 47,-6 8 117,13 0 0,-11 2-146,8 4 0,-8-2-322,2 7 0,1-5 235,-1 6 0,2 0-184,-2 5 0,-4-5 324,4-1 0,-5 1 0,-1 5 0</inkml:trace>
  <inkml:trace contextRef="#ctx0" brushRef="#br0" timeOffset="342">874 106 8041,'10'-18'380,"-3"1"181,-7-1 1,0 7-1928,0-1 1092,8 8 0,2-4-616,7 8 890,1 0 0,-1 8 0,1 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4:33.9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53 189 8055,'-2'-24'213,"-4"1"0,2 0 949,-7 5-588,7 9-575,-4-7 1,6 14 198,-4-4 1,4 12 32,-4 6 1,5 11 316,1 6 1,5 4-123,1 2 0,10 10-93,1 7 0,8 8-171,10 10 1,8 2-419,4 4 1,-18-36-1,2 1 324,3 5 1,2 1 0,2 4 0,3 1-107,5 3 0,1 1 0,1-1 0,1 0-286,3-2 0,1-1 1,-1 0-1,1-1 303,0-2 0,-1 1 0,-4 0 0,-1-1-166,-3-5 0,-1-1 1,-3-3-1,-2-2-114,26 26 1,-6-14-305,-12 3 1,-11-14 19,-11-5 1,-11-8-935,-1-15 1252,-8-3-184,4-8 1,-14-12 759,0-11 1,-15-12 0,1-17 0</inkml:trace>
  <inkml:trace contextRef="#ctx0" brushRef="#br0" timeOffset="209">996 206 8083,'-8'-43'0,"-2"7"830,-7-5 1,2 6 223,3 6-694,4 11 0,6 14-170,-4 16 0,4 4-142,-3 19 1,-3 5 277,2 19 0,-8 10-62,3 13 1,-5 11-410,8-44 0,-1 1 1,-1 5-1,0 1 262,-1 1 1,-1 2 0,-1 7-1,-1 2-303,-3 1 0,-1 2 1,-5 9-1,-1 3-500,2-2 0,-2 1 0,-6 2 0,0 0 218,4-2 1,-1-1-1,-3-1 1,-2 0 235,3 1 0,0 1 232,-4 1 0,0 0 0,2-2 0,0-1 0,-4 3 0,0-1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4:32.4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18 535 8032,'0'-10'0,"-8"-6"0,-2 7 0</inkml:trace>
  <inkml:trace contextRef="#ctx0" brushRef="#br0" timeOffset="316">0 430 7903,'0'-12'168,"0"0"0,0 7 523,0-7-663,0 8 164,0-4-216,0 1 111,0 5 87,0-6-21,0 8 685,0 0-657,0 8 0,6-4-99,0 7 0,7 3 5,-1 9 0,4-2 10,1 8 1,8 3-11,4 8 1,4 7-151,2 11 1,10 6-178,7 12 0,-22-37 0,2 1 213,6 4 0,0 0 0,-1 2 0,0 1 31,3-1 0,1 1 0,0 3 1,0-1-81,3-2 1,-1-1 0,-3 0 0,-2-1 16,-3-3 0,0-2 0,-2-2 0,0-1-107,19 27 0,2-1 27,-13-5 1,-8-12 14,-10 1 1,-3-8-154,-3-4 0,-7-8-181,-4-4-248,-4-3 80,-2-3 631,-8-7 0,-2-6-5,-7-16 0,-9-7 0,-1-16 0</inkml:trace>
  <inkml:trace contextRef="#ctx0" brushRef="#br0" timeOffset="582">908 168 8124,'-7'-53'0,"5"11"806,-4 7-725,-4 8 710,8 17 0,-6 12-249,8 15 1,6 16-54,0 14 0,2 11-160,-2 6 0,-4 12-97,3 5 0,3 5-424,-2 1 1,0 4 323,-6 8 1,0 0-394,0-44 0,0 1 0,-3-2 0,-2 0 263,0 2 1,-2-1 0,-3-1-1,-1 1-159,0 3 0,-1 0 0,-4-1 1,-1 1-26,0 0 0,-1 0 1,0-4-1,-1-1-126,-4-3 1,-1-1-1,4 0 1,0 1-74,-4 2 0,1 0 1,4-3-1,-1-2-368,-21 40 1,5-8-173,1-9 1,7-8 920,5-3 0,8-9 0,1-1 0,1-1 0,1-1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4:37.2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68 8175,'-8'-17'967,"6"-1"0,-6 6 478,8 1-851,0 7 0,-2-2-113,-4 12 0,4 11 41,-3 12 1,3 10-172,2 2 1,-2 13 72,-4-1 0,2 11-359,-8 0 0,9 4 114,-3 2 1,-2-1-114,2 1 1,0 0-22,6 0 0,0-8-170,0-4 1,0-5-52,0-7 1,6-1-199,0-4 0,8-10-161,-3 4 1,11-12 245,1 0 1,0-9-387,-5-3 1,5-1 264,0 2 1,6-4-225,-5-8 1,7-2-37,-2-4 0,-2-4-131,2-7 1,-2-3 800,2-3 0,-4-4 0,-7-8 0</inkml:trace>
  <inkml:trace contextRef="#ctx0" brushRef="#br0" timeOffset="160">35 906 8175,'0'-17'624,"-6"5"-437,1 1 0,-1 5-187,6-6 0,0 0 0,8-3 1097,3 3 0,7 3-634,5 3 1,12 4-629,11-4 0,5 4-286,1 2 1,8 0 450,4 0 0,-3 8 0,-1 2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4:38.6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71 612 8054,'-12'-14'559,"1"-3"0,5 2 0,-6 3 294,8 0 0,-9 1 205,7-1 29,0 8-737,6-4 0,8 8-181,3 0 0,7 0 16,5 0 1,6 0 28,12 0 0,4 0-198,7 0 1,0 0 85,1 0 1,3 6-315,-4 0 1,5 2 103,-11-2 0,-5-5-376,-6 5 0,-2 2-119,-10-2 19,1 7 450,-15-3 0,-1 8 27,-8-1 0,-8 1 211,-3-1 0,-7 2-140,-5 5 1,-4-3 181,-8 8 1,-6 6-27,0 6 1,-7 2-129,1-3 0,3-1-96,-3 8 0,2-3-232,-1 3 1,3-4-13,8-9 1,2 1-327,4 0 1,0-8 68,11-3 1,-1-5-284,13-1-375,0-9 1263,6 7 0,0-14 0,0 6 0</inkml:trace>
  <inkml:trace contextRef="#ctx0" brushRef="#br0" timeOffset="407">1555 141 8132,'-11'-24'0,"-3"1"0,0 4 855,-1 5 1,-1 0-170,-1 9 1,5-7-83,1 6 1,5-6 278,-6 7-292,8-1 0,-9 8-127,7 4 1,-6 5-172,6 13 1,1-3-141,5 8 1,0 0 86,0 6 0,0 6-205,0 0 1,0 7 1,0-1 0,0 3-68,0 2 0,7 1-151,5-1 0,0 6-260,5 1 1,-1 5 39,13-6 0,-6 4-157,6-10 0,-2 5-411,2-11 0,4-3 414,-3-2 0,-5-6-143,-2-6 1,-4-10-15,-1-7 0,-1-8 713,1 1 0,-1-10 0,1-5 0</inkml:trace>
  <inkml:trace contextRef="#ctx0" brushRef="#br0" timeOffset="568">1363 857 8132,'10'-8'0,"-4"-4"0,1 2-261,-1-1 1,14 5 75,-3-6 1,12 7 633,0-7 0,12 8-250,6-2 0,11 4-195,6 2 1,-2 0-6,2 0-191,-8 0 0,12 0 1,-6 0-1</inkml:trace>
  <inkml:trace contextRef="#ctx0" brushRef="#br0" timeOffset="1267">2656 822 8160,'0'-18'547,"0"1"650,0-1-401,0 1-382,0-1 0,0 7-277,0-1 1,-8 8 104,-4-2 1,-3-1-268,-3 1 1,-1 0 58,-5 6 1,-3 0-18,-8 0 1,2 2 112,4 4 0,-4-2-128,4 7 1,-4 3-130,-2 9 1,8-4 74,4 5 1,3 3-39,3 2 1,1 4 89,5 2 1,3-6-310,8 0 0,2 0-20,4 6 1,11 0 12,12 0 1,6-2 89,6-4 1,11-4 56,12-7 0,4-1-196,2 1 0,8-9-1927,3-3 2292,-3-4 0,9-2 0,-3 0 0,1 0 0,-1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4:42.0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210 595 7994,'-17'-18'0</inkml:trace>
  <inkml:trace contextRef="#ctx0" brushRef="#br0" timeOffset="435">140 542 8062,'8'-42'0,"0"7"-123,4 0 0,3 2-238,-3 9 0,3 1 523,3 6 0,1 7 592,4 4 1,5 4-278,7 2 1,-1 2-147,1 4 1,6 4-267,0 7 0,0 6-31,-6 1 0,-8 7-146,-4-2 1,-9 2 150,-3-2 1,-7 4-45,2-4 0,-14 4-41,-9 2 1,-3 0-167,-9 0 0,0-2-167,-6-4 1,-2 2 158,-3-8 0,3 1-95,-4-7 0,4-1 23,2-5 0,8 3-80,4-8 1,3-1-219,3-5 590,7 0 0,2 0 0,8 0 0</inkml:trace>
  <inkml:trace contextRef="#ctx0" brushRef="#br0" timeOffset="791">71 595 8054,'-10'-26'0,"-4"7"459,8-4 1,-5 9-118,5 2 1994,-8 1-1641,12 1 0,-5 4-258,7 12 0,0 6-263,0 11 1,7 4 14,5 8 0,4 8-137,1 3 0,6 3-266,1-3 1,5 5-200,-6-4 1,6 3 266,-6 2 1,7 1-794,-7-1 1,0 6 367,-5 1 0,-3-7-1489,-3-5 2060,-4-1 0,-8-1 0,0-3 0</inkml:trace>
  <inkml:trace contextRef="#ctx0" brushRef="#br0" timeOffset="1152">926 1066 8196,'-11'-11'1312,"-1"-1"1,8 6 272,-2-6-995,-3 9 1,1-7 683,-4 4-965,4 4 1,3 2-257,-1 12 0,0-1-309,6 7 1,6-5 277,0 11 1,7-3-287,-1 2 1,9-3-33,2 3 0,7-4-349,-7-1 1,6-1 250,-6 1 0,6-9-91,-5-3 1,7-4 215,-2-2 1,-4-2 283,-2-4 1,-3-11 243,-3-12 0,-7 2-177,-4-2 0,-4 0 338,-2-6 0,-10 0-188,-8 0 1,-7 2 28,-10 4 1,6 3-228,0 9 0,2 1 11,-2 5 0,4 3-244,7 8 0,7 0-520,-1 0 0,8 8-405,-2 3 0,6 13 448,6 5 1,11-2-528,13 2 1203,3 0 0,9-2 0,3-1 0</inkml:trace>
  <inkml:trace contextRef="#ctx0" brushRef="#br0" timeOffset="1585">1485 892 8196,'0'-24'280,"0"1"0,0 0 458,0 5 0,0 1-6,0-1 1,6 1-264,0-1 1,7 9-142,-1 3 1,11 4-110,6 2 0,4 0-140,2 0 1,0 8 46,0 3 1,0 11-83,0 1 0,-2 8 7,-4-2 0,-4-2-439,-7 2 0,-7 0-177,1 6 1,-8 0 263,2 0 1,-4 0-113,-2 0 1,-8-6 114,-4 0 1,-5 0-164,-6 6 1,-5 0 39,-6 0 1,-7-8 29,0-3 0,0-11 279,6-1 1,6-10 278,0-2 0,8-12 692,-3-17 0,7-4-516,5-19 1,5-1 684,7-17 0,2 3-243,3-15 1,5 1 239,8-7 0,7 9-489,4 3 1,6 6 11,6 6 0,-3 12-250,9 11 0,-2 6-91,1 6 0,-3 11-186,-8 13 0,6 5 121,-1 5 0,7 11-514,-6 7 0,5 8-144,-5-2 0,5 10-490,-5 2 1,6 6 269,-6-7 0,-1 9-352,-5-3 0,-6-1 426,0 2 0,-7-1 183,1 7 1,-5-1-1282,-7 0 1760,-3 1 0,-16 7 0,-2 2 0</inkml:trace>
  <inkml:trace contextRef="#ctx0" brushRef="#br0" timeOffset="1757">2358 979 8272,'10'-27'0,"0"1"322,-4 9 0,-3-4 513,9 3 1,0-3-400,5 9 1,3 2-226,3-1 1,6 7-186,12-2 0,1 4 123,5 2 0,3 6-1110,-3 0 1,-4 7 960,-2-1 0,-5 4 0,-1 1 0</inkml:trace>
  <inkml:trace contextRef="#ctx0" brushRef="#br0" timeOffset="2008">3214 892 8092,'0'-18'1471,"8"1"1,-4 5-942,7 0-429,1 8 1,11-9 134,1 7 0,7 0-700,-2 6 1,6 2-175,5 4 0,3-2 638,4 7 0,11 1 0,-4 6 0</inkml:trace>
  <inkml:trace contextRef="#ctx0" brushRef="#br0" timeOffset="2219">3983 315 8092,'-18'-35'0,"5"6"1009,-5 0 0,4 8-369,-9-3 0,4 7 686,1 5-951,1 5 1,7 14-125,4 5 0,4 11-68,2 6 1,10 12-106,8 6 1,7 5 30,10 6 1,0 10-225,0 8 1,5 1-766,1-1 0,0 4 543,-6 7 1,-2 6-459,-4 0 1,-16-43 0,-3-1-60,2 44 0,-4-7 854,-8-11 0,-6 3 0,-4-2 0,-6-6 0,-9-10 0,-6-10 0</inkml:trace>
  <inkml:trace contextRef="#ctx0" brushRef="#br0" timeOffset="2393">3895 1049 8173,'0'-18'311,"0"1"1,0-1 5,0 1 0,2 1-205,4 5 1,-2-3 28,8 8 1,1-2-124,10 3 1,5 3 14,6-4 0,3 4-209,4 2 0,-2 2 359,7 4-183,1-4 0,-2 13 0,-3-5 0</inkml:trace>
  <inkml:trace contextRef="#ctx0" brushRef="#br0" timeOffset="2792">4803 839 8173,'0'-17'299,"0"-1"167,0 1 0,0-1 303,0 1 113,0-1-269,0 1 0,0 5 379,0 1-669,0 7 1,-7-10-81,-5 8 1,-4 0-171,-1 6 0,-6 0-86,-1 0 0,-5 6-83,6 0 0,-8 8 54,2-3 0,-4 7-366,-2 5 0,2 2-54,4 4 1,4 4 172,7-3 1,-3 1-239,3-2 1,5 2 221,13-8 0,0 6 86,0-6 0,8-1 253,3-11 1,7 3 339,5-8 0,6 0-109,12-6 1,-4-2 196,3-4 1,-3-2-81,-2-4 1,-6-3-10,0 3 0,-1-1-148,1 1 1,-4-2-195,-8 9 1,1-7-242,-1 6 0,-5 0-388,0 6-40,-1-7 0,7 5 123,-1-4 1,-5 6-358,-1 6 0,-5-4-616,6 3 1488,0 5 0,13 0 0,2 7 0</inkml:trace>
  <inkml:trace contextRef="#ctx0" brushRef="#br0" timeOffset="3134">5153 804 8173,'0'-29'0,"0"0"0,-6 8 1099,0-3-264,0 5 0,0 7 2336,1 1-2028,-1 7-900,6-4 0,2 16-241,3 3 1,-1 5 126,8 1 1,5 1-140,7-1 0,1 7-302,-2-1 0,3 0-407,3-5 0,4 1 158,-4 4 1,-4-9-472,-2 3 1,2-5-156,-1 0 202,-1 3 1656,-6-13-631,1 6 1,-8-18 867,-5-7 0,-3-3-293,-2-9 0,0 2 100,0-2 0,0-2-95,0 8 1,0-3 1152,0 3-942,0 4-807,0-7 1,8 11-522,4 3 0,3 5 400,3 7 1,5 7-957,0 5 0,8 3 294,-1 3 1,-3 1-214,2 5 0,0-3 188,6 8 0,0-8 784,0 3 0,0 3 0,0 0 0</inkml:trace>
  <inkml:trace contextRef="#ctx0" brushRef="#br0" timeOffset="3336">5781 437 8436,'-9'-34'2044,"-5"-1"-1584,8 0 0,-5 7 2833,5 5-1405,0 4-699,6 9-931,0 2 0,14 16-200,3 4 1,12 3 51,0 3 1,4 7-277,2 4 1,2 4-1039,4 2 0,3 6 738,9-1 1,-3 9-1293,-3-2 1,1 3-776,-7 2 2533,0-7 0,2 5 0,1-5 0</inkml:trace>
  <inkml:trace contextRef="#ctx0" brushRef="#br0" timeOffset="3534">6410 245 8532,'-8'-60'1151,"1"8"121,-5-1 0,-2 17 1369,9 12-1187,-1 13-1386,6 3 0,2 10 41,3 4 0,13 11-468,11 12 1,6 10-162,6 2 1,-2 9-405,7 3 1,-1 7 267,1 10 1,3-1-57,-8 1 0,-8 2 712,-10 4 0,-4 3 0,-1 9 0</inkml:trace>
  <inkml:trace contextRef="#ctx0" brushRef="#br0" timeOffset="3702">6393 734 8299,'9'-44'0,"1"-5"444,-4 8 1,4 8 667,7 10 0,8 4-706,4 1 1,12 1-363,6-1 0,11 9-55,6 3 0,10 4 8,1 2 0,13 2-1715,-7 4 1444,1-4 0,-12 13 0,-1-5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45:15.2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575 245 9566,'0'-35'0,"0"0"941,0 0 1,-6 8 0,-2 3 0,-4 5 41,-7 2 1,0-1 0,-11 3-1,-3 3-322,-5 6 0,-5 4 0,-7 4 0,-1 4-576,-3 6 0,5 11 0,8 6 0,5 6-535,1 6 0,13 3 0,7 9 0,5-1-75,6 0 0,4 7 1,8-1-1,11 0-391,14 2 1,12-7 0,13-1 0,8-9 523,8-6 1,13-4 0,-39-18 0,1-1 0,1-3 0,-1-1-311,50 4 1,-8-7 0,3-9 445,-5-3 1,-2-13-1,0-9 1</inkml:trace>
  <inkml:trace contextRef="#ctx0" brushRef="#br0" timeOffset="349">1308 559 8578,'0'-17'1075,"-2"1"0,-2 2-301,-2 3 1,-5 5 0,3-4 0,-2 2-168,-3 5 0,-3 1 0,-1 2 1,-3 0-406,-3 0 0,2 0 0,-8 2 1,-2 1-306,-2 3 1,4 8 0,1-1 0,1 7-210,0 3 1,6 0-1,-1-3 1,7 1-154,3 2 0,8 1 0,-2-7 0,6 1 307,6-1 1,4-1-1,9-5 1,5-5 392,5-4 1,10-2-1,3 0 1,3-2 99,3-4 0,-3-3 0,0-9 1,-5 1-60,-7-1 0,2 7 1,-7-1-225,-1-2 0,-4-1-2577,-11-3 1512,-5 9 0,-12 3 0,-3 12 1,-2 5 1012,-4 5 0,-1 1 0,-2 1 0</inkml:trace>
  <inkml:trace contextRef="#ctx0" brushRef="#br0" timeOffset="649">1535 629 8400,'0'-18'487,"6"1"1,2 1 578,1 5 1,-3 3 0,6 8-418,1 0 0,1 8 0,0 3 0,-3 7-508,3 5 0,1-2 0,1 9 0,-2-1-620,-3-2 0,-7 4 1,4-8-1,-2 0-6,-1 3 0,1-13 0,-6 5-281,0-3 1,-2-7 0,-4-2 608,-5-4 1,3-16 0,0-5 0,3-4 538,-1-3 1,0-5 0,8 4-1,2-2 57,2 0 0,7 8 0,-3-3 0,3 5-172,5 1 1,-5 3 0,11 3-1,-3 6-511,2 4 0,-1 2 0,7 2 0,0 4-441,-2 6 0,6 11 0,-6 4 0,2 2 685,0 1 0,1-1 0,4 6 0</inkml:trace>
  <inkml:trace contextRef="#ctx0" brushRef="#br0" timeOffset="916">2146 664 8336,'0'-20'643,"0"-1"494,0-2 1,2 1-651,4 11 0,-2 3 0,10 10 0,3 4-271,4 5 0,10 13 1,-1 3-1,3 2-402,2 0 0,-6 0 0,0 4 0,0-2-374,-2-2 1,-2-7-1,-7-1 1,-3-5-82,-3-5 1,-2-7 0,-7 0 405,3-8 1,0-8 0,-6-11-1,-2-6 409,-4-4 0,4-2 0,-3 0 0,3 0 63,2 0 0,0-5 0,0 1 0,0 4-276,0 4 0,7 9 0,5 1 1,5 6-717,7 3 1,-3 8-1,8 0 755,2 8 0,10 6 0,4 7 0</inkml:trace>
  <inkml:trace contextRef="#ctx0" brushRef="#br0" timeOffset="1249">3177 646 8336,'-6'-19'252,"0"-4"1,-5 3-1,3-3 1,-2 5 576,-4 7 0,5-5 0,-3 7 0,-1-3-221,-3 0 0,-1 8 0,-1-1 0,1 5-617,-1 5 0,-5 5 0,0 10 0,1 1-128,3 2 1,1 8 0,1-4 0,-1 2-500,1 1 1,7-7 0,4 4-1,3-2-182,-3-3 0,4-9 0,-4-1 679,4 1 0,4-5 1,4-2 465,5-4 1,5-10-1,1-3 1,1-5 46,-1-1 1,1-1-1,1 1 1,3 1-68,1 4 0,0-1 0,-5 5 0,1 0-93,4 1 0,-3 1 0,3 6 0,-2 0-400,3 0 0,-5 0 0,4 2 1,-3 4-385,-3 5 0,1 5 1,-1 1-1,1 1-727,-1-1 1,-5-5 1296,-1-1 0,1 1 0,5 5 0</inkml:trace>
  <inkml:trace contextRef="#ctx0" brushRef="#br0" timeOffset="1515">3910 437 8339,'-9'-18'800,"-5"1"0,6-1 1017,-1 1 0,-3 1-1241,-6 5 0,1 5 0,1 12-419,5 5 0,3 13 0,8 5 0,0 4-183,0 2 0,8 5 0,3 3 0,5 0-402,1-1 0,-5-1 0,-2-6 1,-2 0-250,-5 0 1,-1-8-1,-4-4 1,-3-3 198,-7-3 1,-11-1 0,-8-4-1,-6-7 180,-4-3 0,0-2 0,6 0 0,0 0-257,0 0 1,14-6 554,4 1 0,11-9 0,-2 4 0</inkml:trace>
  <inkml:trace contextRef="#ctx0" brushRef="#br0" timeOffset="1682">4574 803 8582,'-27'-34'1113,"2"4"1,7 3 1572,1 2 1,7 8-2470,4 5 1,6 10 0,6 2-772,6 10 554,11 5 0,12 10 0,9 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5:13.919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88 767 8124,'-12'-6'-2058,"0"0"1812,8 0 257,-3 6-11,7 0 0,-8-7 0,-2-3 0</inkml:trace>
  <inkml:trace contextRef="#ctx0" brushRef="#br0" timeOffset="71">88 697 8124,'-8'-17'0,"-2"-1"0</inkml:trace>
  <inkml:trace contextRef="#ctx0" brushRef="#br0" timeOffset="405">88 540 7892,'0'-12'1186,"0"1"-184,7-1-201,-5-6-151,6 1-342,-8 0 1,0 5 257,0 0 0,8 8-440,-6-3 301,6 7 35,-8 0 1,0 2-144,0 3 1,0 7 21,0 11 0,0-1-121,0 7 0,0 0-13,0 6 0,0 0-46,0 0 0,0 2-182,0 3 0,0-3-165,0 4 1,0-4 162,0-2 0,0 0-393,0 0 1,0-1 240,0 1 0,0-5-416,0-1 1,0-6-338,0 6 82,0-8-176,-8 5 300,6-9 1,-8-7 209,4-4 1,2-4 11,-7-2 0,5 0-16,-6 0 516,1-8 0,-15-10 0,-1-9 0</inkml:trace>
  <inkml:trace contextRef="#ctx0" brushRef="#br0" timeOffset="715">88 383 8368,'0'-45'193,"0"4"1,0 4 922,0 3-188,7 6-648,-5 3 0,14 13 135,-4 1 0,3 7-107,2-2 1,3 4-170,3 2 1,-1 8 7,7 4 0,0 9-100,6 2 1,-2 8 122,-4-2 1,4 6-166,-4 6 1,-6-2-235,-5 7 0,-3 1 170,-9 5 0,2-5-193,-2 0 1,-6-3 79,0 3 0,-8 3-45,-10-3 1,-7-3-37,-4 3 1,-6-8 13,-6 2 0,4-10 93,-3-2 1,-3-8-13,2 2 1,0-3-100,7-3 0,1-1-206,3-5 1,5 3-1301,8-8 1763,7 0 0,10 1 0,10 3 0</inkml:trace>
  <inkml:trace contextRef="#ctx0" brushRef="#br0" timeOffset="1031">559 1029 8851,'-8'-18'1646,"6"1"1,-11 5-630,7 1-735,0 7 1,8-4-122,4 8 1,4 6 120,7 0 1,8 7-391,4-1 0,4 1-25,2-1 1,0 2-119,0-8 0,0 5 233,0-5 0,-2 0-155,-4-6 1,2 0 194,-7 0 1,-3-8-36,-9-4 1,-5-9 297,-7-2 1,-2-8-157,-3 2 1,-13 1 143,-11-1 0,-12 8-24,-5-2 0,-5 3-108,-1 3 1,7 7-167,4 4 1,5 4-265,1 2 0,2 2-804,4 4 0,5 10 564,13 7 1,3 6-260,8-6 1,2 8 241,4-2 1,5 4-355,13 2 0,10-7 900,13-5 0,11 4 0,4 0 0</inkml:trace>
  <inkml:trace contextRef="#ctx0" brushRef="#br0" timeOffset="1532">1135 924 8518,'-15'-17'-668,"3"-1"1,3 8 896,3 5 236,4 3 447,-6 2-348,8 0 406,0 0 331,8 7-429,-6-5-354,13 6 1,-11-8 365,8 0-529,-8-8 0,3-1-10,-7-9 0,0-5-35,0 0 1,-5-1-97,-1 7 1,-8-1 34,3 1 0,-5 0-109,-1-1 1,1 6-191,4 1 1,-3 7-774,3-2 0,-1 6 495,1 6 1,4 4-371,8 7 0,0 8 204,0 4 0,10 4 65,7 2 0,7 0 216,5 0 1,4-2-88,-4-4 0,4 2 338,2-7 0,0-1-94,0-6 1,0-1 164,0-5 0,-2-3-17,-4-8 0,-4-4 225,-8-7 1,1-3-78,-1-15 1,-1 6 49,-5-6 1,3 1-27,-8-1 1,7-2 149,-1 8 1,2 0-380,-3 5 0,5 3 80,-5 3 1,5 4-316,1 8 0,1 2 101,-1 4 1,1 6-188,-1 11 1,3-2 39,3 9 1,-4-1-89,5 6 0,-7-6-42,-5 0 0,1 0-156,-7 6 0,0-2-149,-6-4 1,0 2 212,0-8 1,-4 2-831,-7-1 1298,-1-5 0,-21 6 0,6-7 0</inkml:trace>
  <inkml:trace contextRef="#ctx0" brushRef="#br0" timeOffset="1772">2480 365 8429,'-8'-35'744,"5"0"92,-9 0 1,0 2-178,-5 4-457,-1 4 2272,9 15-1758,1 3 1,8 9-839,0 3 0,8 7 123,3 11 1,7 5-60,5 6 1,-2 9-134,9 4 0,-7-3-428,6 3 0,-6 3 76,6 3 1,-7 3 214,1-9 0,-4 3-755,-1 2 1,-8 7 390,-5-1 1,-3-6 691,-2-5 0,-7-8 0,-3 3 0</inkml:trace>
  <inkml:trace contextRef="#ctx0" brushRef="#br0" timeOffset="2122">2288 575 8429,'6'-70'397,"0"0"0,7 8 124,-1 4 1,5 11 232,7 6 1,-1 5-128,12 1 1,4 9 117,13 9 1,2 1-398,5 11 0,-3-1-147,8 6 0,-6 13-55,6 5 0,-7 13 71,1 4 1,-10 0-370,-1 5 0,-8 5 51,1 2 0,-5 3-231,-6 3 0,-5-1-38,-13 0 0,3 1-213,-8-1 1,0-1 41,-6-5 0,-8-5 205,-4-12 1,-3-4-561,-3-7 502,1-1 1,-1-9 673,1-8 1,5-10-39,1-13 1,7-4 227,-2-8 1,6-2-80,6-4 1,3 2 189,9-7 0,5 7 141,0-2 1,8 6-259,-1 6 0,3 4-155,1 8 1,9 1-9,4 4 1,3 7-570,3 10 1,-1 7-93,0 11 1,-1 4-381,-5 8 0,-9 2 172,-8 4 0,-5-2-489,5 7 1,-10-5-325,-1 6 1,-3-3 169,-9 3 1211,0 3 0,-14-5 0,-2 7 0</inkml:trace>
  <inkml:trace contextRef="#ctx0" brushRef="#br0" timeOffset="2397">4087 924 8474,'17'-23'0,"1"0"0,-8-1 264,-5 7 1,5-1 367,2 1 0,-4 5 504,-3 1 622,5 7-1160,0-12-50,7 14-344,-7-13 0,-2 11 70,-8-8 0,0 6-271,0-5 144,0-1 0,-8-3-117,-4 3 0,-3-2 44,-3 8 0,1 1-242,-1 5 1,1 0-194,-1 0 1,7 0 208,-1 0 0,8 2-436,-2 3 1,4 5 237,2 8 1,10-1-390,8 1 1,7 5 76,10 0 0,9 8-90,9-2 0,7-4 752,10-1 0,7 3 0,3 0 0</inkml:trace>
  <inkml:trace contextRef="#ctx0" brushRef="#br1" timeOffset="2905">5152 278 10621,'10'-35'-67,"-4"0"1,-4 0 967,-2 0 0,-2 8-211,-4 4 1,-4 3 269,-7 3 1,-1 5-221,1 1 0,-1 7-218,1-2 0,-1 4-473,1 2 0,1 10 73,5 7 0,-3 3-454,8 9 1,1 7 79,5 11 0,0 4-214,0 1 0,2 0 1,3 1 1,7 5-496,11 0 1,-3 0 306,3-5 0,-4-1-82,-1 1 0,-6-9 49,-1-3 1,-7-6-119,2-6 1196,-4-12 0,-4-9-98,-4-8 1,-6-10 230,-11-7 1,4-6-285,-5-6 1,5-4 173,2 3 1,-1 5-136,1 2 1,7-2-61,4 1 1,4 7-1477,2 5 952,0 1 0,8-1-1005,4 0 0,9 9 1310,2-3 1,16 12-1,-2 3 1</inkml:trace>
  <inkml:trace contextRef="#ctx0" brushRef="#br1" timeOffset="3322">5449 487 8757,'0'-17'2258,"0"0"-857,0-1-77,0 1-862,0 7 1,2 2-296,4 8 0,4 2 41,7 4 1,1 4-214,-1 7 1,0 1-69,1-1 1,-3 0-328,-3 1 1,4-1 177,-5 1 0,-1-3-500,2-3 1506,-8 4-368,11-15-179,-13 7 0,6-10 148,-8-4 1,0 1 157,0-13 0,0 5-89,0-11 0,2-1 60,3 2 1,-1-6-443,8 5 1,0 1 137,5 6 0,6 1-297,1 5 1,7 3 38,-2 8 1,4 0 13,2 0 1,0 13-12,0 5 0,0 9-186,-1-4 0,-4 8-34,-1-2 1,-10 4-138,-1 2 0,-3 6-309,-9 0 1,0 0 265,-6-6 0,-10 5-435,-7 1 0,-5 6 344,-13-7 0,2 1-240,-13-6 0,5-2 146,-6-4 0,9-4-48,-3-7 0,12-9 405,5-3 1,7-6 210,5-6 1,5-3-410,7-9 0,15-7 475,8-4-3,8 4 0,4-16 0,0 4 0</inkml:trace>
  <inkml:trace contextRef="#ctx0" brushRef="#br0" timeOffset="3805">6183 557 8762,'0'-29'0,"0"2"542,0 2 188,0 2 1,2 5 365,3 1-532,-3-1 1,14 7-213,-4-1 0,3 8-141,3-2 0,-5 4 8,5 2 1,-5 0-100,10 0 1,-1 0-239,1 0 1,-4 2 124,5 4 0,-5 4-230,-1 7 1,-1 1 99,1-1 1,-3 2-433,-3 5 0,1-3 69,-7 8 0,2-5-131,-2 5 1,-4-2 251,3 2 1,-5 4-80,-5-4 0,1 2-89,-8-2 0,0 2 135,-5-8 1,0-1 374,-1-11 1,1-3-110,-1-8 1,1 0 423,-1 0 0,9-15-72,3-9 1,-2-9 85,2-7 1,0-7 88,6-11 1,8-4 197,4-8 1,3 4 191,3-4 0,1 10-261,4-10 0,-3 14 561,3 3 0,-4 9 242,-1 9-783,7 8 0,-5 9-315,3 12 1,-4 6-261,-1 6 1,5 4 76,0 7 0,8 9-169,-2 3 1,-1 6-36,1 5 0,-2-3 90,2 4 1,2 2-1095,-8-3 0,6 11 546,-5 1 0,-1-5-922,-6 5 1,-7-3 97,-4 3 1440,-4 8 0,-10 2 0,-2 8 0</inkml:trace>
  <inkml:trace contextRef="#ctx0" brushRef="#br1" timeOffset="4549">6934 645 12423,'-2'-18'-525,"-4"1"1,4-1 422,-4 1 1,4-1 1891,2 1-420,0 7-815,0-5 0,2 11-220,4-8 0,4 8 15,7-2 0,1 4-94,-1 2 0,0 0 310,1 0-217,7-7 0,-5-1 146,3-4 1,-4-1-403,-1 7 1,-7-6-96,1 6 1,-6-7-198,5 1 0,-7 3-362,2-3-272,-4 8-421,-2-12 223,0 15 380,0-7 1,-2 10 246,-4 4 0,4-3 178,-3 9 1,3 0-19,2 5 1,0 3 199,0 3 0,0-4-62,0 5 0,2-5 151,3-2 0,-3-5 833,4 0-486,-4-1 780,-2 7-506,8-9 71,-6-1-364,6-8-5,-8 0 0,0-8-197,0-3 0,2 1-169,3-1 0,-1 5-29,8-6 0,0 8 173,5-2 1,0-1-43,1 1 1,7 0 105,4 6 0,-4 2-19,-1 4 0,1-2-306,-2 7 1,6-5 255,-5 6-301,-1-1-202,-6 7 0,-1-7 535,-4 1-302,-5-8 70,-7 4 1,-5-10 45,-1-4 1,-6 2 395,6-8-460,-7 1 381,3-7-265,0 1-51,2-1-543,8 9 439,0-7 0,8 14 203,4-4 0,3 4-3,3 2 1,-1 8 7,1 4 0,-1-2-168,1 1 0,-3-5 102,-3 6-164,3-8-40,-5 11 0,2-13 699,-1 4-12,-7-4-105,4-2 7,-8 0 37,0 0-528,0-8 0,2 4-21,4-7 1,-2 7 370,7-2 1,-5 4-134,6 2 0,1 0-510,11 0 0,-5 0-221,4 0 0,5 2-711,1 4 1,-2-2 496,2 7 1,-8 1-1404,3 5 2174,-5-7 1,-2 13 0,1-3-1</inkml:trace>
  <inkml:trace contextRef="#ctx0" brushRef="#br1" timeOffset="4749">6637 365 20304,'-18'-25'-4741,"9"6"4376,3-5 0,-2 11 314,2 1 1,2 6 486,10-5 0,6 7-130,11-2 1,12-2-712,12 2 1,11 1-97,6 5 0,10 0 330,1 0 1,9 0 0,-5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5:21.9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9704,'10'0'5741,"-3"0"-4634,-7 0-1438,0 0 1,0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5:19.749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35 524 8506,'0'-11'-24,"0"-1"1,0 6 168,0-5 1,-6 5 455,0-6 1,1 6 78,5-5 1,0 5 44,0-6 0,0 6-183,0-5 1,-2 5 657,-4-6-1053,4 8 1,-6-5 267,8 3-289,0 4 0,6-4 168,0 12 1,7 4-304,-1 7 0,3 6-65,3 1 1,5 7-152,0-2 0,1 4-7,-7 2 0,1 0-230,-1 0 0,-5 0-31,-1 0 1,-1-3 212,2-2 0,-2-5-226,-5-8 1,-3-5-325,4 0 1008,-4-9 0,-2-4-212,0-17 0,0-13-369,0-10 0,0-7 146,0 1 0,2-1 84,4 1 1,3-1-28,9 7 0,5 0-2,1 6 1,7 8-378,-2 4 0,4 9 35,2 2 1,1 11 161,5 1 0,-4 7 382,4 11 0,3 7 0,1 2 0</inkml:trace>
  <inkml:trace contextRef="#ctx0" brushRef="#br0" timeOffset="268">786 769 8722,'0'-18'1305,"0"1"-430,0-1 0,0 1-95,0 0 0,2-1-250,4 1 0,0-3-233,11-3 1,-3 2-4,9-8 1,-4 5-108,-1-5 1,-1 6 57,1-6 0,-3 7-100,-3-1 0,1-2 80,-7 2 1,0-1-111,-6 7 0,0 5-69,0 1 0,-8 7-306,-3-2 0,-7 4-38,-5 2 0,3 2 124,-3 4 1,4 3-433,1 9 1,7 7-5,-1 4 1,8 0-219,-2 6 0,6-4 216,6 10 0,12-2-152,11 2 0,6-5 91,5 5 0,11 0-539,7-6 1212,16 4 0,-2-12 0,15 8 0</inkml:trace>
  <inkml:trace contextRef="#ctx0" brushRef="#br0" timeOffset="524">1904 385 8429,'-8'-18'162,"-4"1"0,3 5 290,-3 0 1,6 7 457,-6-7-167,9 8 0,-11-6-187,8 5-253,-7 3 0,5-4-63,-4 12 1,-3-2-35,3 7 0,2-5 33,-1 6 1,-1-1-96,-5 7 0,5 1-208,0 4 0,3-3-423,-3 3 0,-2 2 260,9-1 1,-1 7-617,6-2 1,0 4 406,0 2 0,7 0-664,5 0 0,11 0-68,6-1 1168,4-6 0,10 5 0,2-6 0</inkml:trace>
  <inkml:trace contextRef="#ctx0" brushRef="#br0" timeOffset="1217">2201 629 8429,'-8'-17'-333,"6"-1"535,-4 1 1,-2 5 528,2 0 0,-5 1-235,5-7 1,-2 9 463,2 3-359,4 4-151,-5-6-414,7 6 0,2 2 127,3 12 1,5 1-77,8-1 1,-7 6-41,1-1 1,0 0-183,5 7 1,0-5-50,1-1 0,-3-1-187,-3 1 0,4-1 139,-5 0 1,5 1-209,1-1-603,1 1 669,-1-1 1,1-7 208,-1-4 37,-7-4 1,-2-12 190,-8-7 1,0-7 47,0-5 0,-8-10 392,-4 5 1,2-5-219,-1 4 0,-1 2 186,-5 4 0,5-2 218,0 7 1,9-5 360,-3 6-663,4 0-219,2 5 0,13 9-249,5 3 0,17 4 99,0 2 0,5 8-196,1 3 0,2-1 89,3 2 1,3-1-111,-8 7 0,-2-1 76,-10 1 0,2-1 75,-8 0 1,0 1-139,-5-1 0,-9-5-141,-3 0 186,4-1 1,-8 7 28,4-1 0,-4 1-120,-2-1 1,-6-5 64,0-1 1,-2-1-419,2 2 433,4 3-162,-5-13 514,7 6 0,0-10-13,0-4 0,2-5-28,3-13 0,5-1-47,8-4 0,1-4 153,4 4 0,-3-2-160,3 2 1,-4-4-31,-1 4 1,-1 3-205,1 3 0,-7 4 125,1 1 0,0 3-1639,5 3 836,1 4 0,-1 8-301,1 0 0,5 8 1108,0 4 0,0 11 0,-5 4 0</inkml:trace>
  <inkml:trace contextRef="#ctx0" brushRef="#br0" timeOffset="1684">3423 647 8429,'0'-18'0,"2"1"392,4-1 1,-4-5 608,4 0 0,1-1 2,-1 7 0,6-6-374,-6-1 0,7 1-210,-1 6 1,-4-1-147,-3 1 0,3-1 34,-2 1 0,0-1 75,-6 1-348,0-1 0,-2 3 81,-4 3 0,-4 4-287,-7 8 1,-1 0-626,1 0 0,0 2 425,-1 4 0,1 4-389,-1 7 1,8 1 282,5-1 1,3 7-17,2-1 0,2 2 223,3-2 1,5-1 4,8 7 1,-1-8 43,1 2 1,5-3 219,0-3 0,6-5 179,-6 0 0,7-9-159,-7 3 0,8-4 313,-2-2 0,-4-2-99,-1-4 1,-5-3-52,-2-9 1,1 1 10,-1-1 1,-5 7-38,0-1 0,-8 6-86,1-5-43,5 7-120,0-4 0,5 10 151,-3 4 0,3 2-151,-3 3 0,-2 9 23,1-9 1,1 14-3,6-7 1,-1 1-11,0-7 0,-1 3-102,-4-3 153,3-4-7,-5 0 1,1-8 110,1 0 1,-8-14-114,2-3 0,2-7 2,-3 1 0,1 2-159,-6-8 0,6 5-284,0-5 1,2 6 184,-3-6 0,5 7-185,8-1 0,-1 4 482,1 1 0,7 1 0,2-1 0</inkml:trace>
  <inkml:trace contextRef="#ctx0" brushRef="#br1" timeOffset="2058">4925 280 10939,'0'-18'1093,"0"1"1,0 0 350,0-1 371,0 1-1435,0 7 0,-2 2-196,-4 8-668,4 0 0,-5 8 393,7 4 1,0 3-640,0 3 1,-2-7 223,-4 1 0,-4-1-276,-7 7 1,-1-6 100,1-1 1,-9-7-122,-3 2 0,-4-4 542,-2-2 0,2-8-35,4-4 1,-2-3 1157,8-3 1,0-7-552,5-4 0,9 2 643,3-2 1,6 0-292,6-6 0,5 8-57,12 3 1,5 7-274,7 5 1,5 4-98,1 8 1,2 2-14,-3 4 0,-1 6-183,8 11 1,-10 4-32,-2 8 0,-2 2 45,-10 4 0,4 2-368,-9 3 0,1 3-47,-13-9 1,0 7-253,-6-6 1,-10 7-95,-8-1 1,-3 1-385,-14-1 1,2 3 1089,-13-3 0,-1 11 0,-5 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5:52.0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87 8136,'9'-17'-163,"1"7"-98,-4 4 234,-4 4 0,7 2-344,-3 0 342,4 0 0,7 0 82,1 0 0,-1 0-76,1 0 0,-1 0 66,1 0 1,7 2-54,4 4 0,4-4 44,2 4 1,6 2 8,-1-2 0,7-1 13,-6-5 0,7 6 1,-1 0 1,3 2-102,3-2 0,-3-5 76,-3 5 0,3 2-86,-3-2 1,3 2 72,3-3 1,-7-3-107,1 4 0,-3 2 80,3-2 0,1 2-5,-7-3 1,6-3 3,-6 4 1,5-4-1,-5-2 1,5 0 89,-5 0 0,0 0-82,-6 0 1,6 0 123,-1 0 0,9-6-63,-3 0 1,-1-1 24,2 1 1,-1 2-50,7-8 1,5 8-7,0-1 0,0 1 2,-5-2 0,5 4 1,0-4 1,6 4-45,-6 2 0,1-6 40,-7 1 0,0-1-76,1 6 0,3 0 61,-4 0 1,3 0-51,-15 0 1,7 0-13,-6 0 0,3 0-120,-9 0 1,2 0 68,-13 0 1,-1 6-148,-6-1 1,1 1-202,-1-6 359,-7 0 0,-2 2-324,-8 4 411,0-4 0,0 6 0,0-8 0</inkml:trace>
  <inkml:trace contextRef="#ctx0" brushRef="#br0" timeOffset="774">297 175 8049,'0'-18'-421,"0"7"261,0-1-379,0 8 620,0-12 0,8 13-76,4-9 1,11 8 252,6-2 1,6 2-89,6-1 1,4 3-41,7-4 1,8 2-71,4-2 1,16 4 5,1-4 0,14 4-371,-7 2 1,9 0 332,-4 0 1,-40 0-1,0 0-63,0 0 1,-1 0-1,0 1 1,-1 0 84,48 5 0,0-4-92,-47 1 1,1 0-1,2 1 1,0 0 49,1-2 1,-1 2-1,1 1 1,-1 1-22,-3-3 0,0 0 1,4 3-1,1 0 11,1-3 1,0-1 0,5 4 0,1 0 4,0-3 0,0 0 1,0 1-1,0 0-221,-3-1 1,0-1 0,1 0-1,0 0 239,2 4 0,0 0 0,1-4 0,0 0 3,2 1 1,0 0-1,-2 1 1,0-1-17,-4 0 1,0 0 0,3 1 0,0-2-1,0-2 0,1 0 0,4 0 0,1 0 4,-3 0 0,0 0 0,4-2 1,0-2-7,-4 2 0,0-2 0,-1-1 0,0-1 0,0 3 0,2 0 0,0-3 1,1 0-5,1 3 0,0 1 0,1-4 1,0 0-14,-7 3 1,0 0-1,3-3 1,2 0-2,-3 4 1,1-1-1,4-3 1,0 0-1,-1 3 1,0 0 0,-4-3 0,-2 1 10,-5 1 1,-2 2-1,1-2 1,-1 0-17,1 1 1,0 0-1,4 2 1,0 0-152,-3-2 0,-1 0 0,0 2 0,0 0 69,-5 1 0,-1 0 0,47 0 28,0 0 1,-4 0-195,-2 0 1,-7-2 147,-17-3 0,-6 3 237,-5-4 0,-12 4-408,-5 2 1,-10-6 494,-2 0 1,-7 0-428,1 6 0,-10 0 740,-1 0-520,-8-7 118,4 5 1,-24-6 0,-3 8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5:54.2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367 176 8070,'-27'0'0,"-4"0"-423,7 0 0,-5-2 209,6-4 1,-6 4 253,6-4 1,-3 4 33,3 2 0,2 0 304,-8 0-168,7 0-90,-3 0 0,13 0 130,1 0-101,7 0-73,-4 0 1,16 0 20,3 0 1,5 6 89,1 0 1,3 0-108,3-6 1,6 0-9,12 0 0,6 0-24,11 0 0,6-6 2,11 0 1,9-2-370,15 2 0,-41 5 1,2-1 361,11-4 0,4 0 0,11 3 0,4 0-323,-22-1 0,2 0 0,2 0 0,5 2 0,2 1 0,2-1 304,7-2 1,2-1 0,-1 2 0,-1 1-1,0 1 1,0 0-249,3-1 0,1 0 1,-1 0-1,-2 1 1,0 1-1,-1-1 283,-1 1 0,0 0 0,1 0 0,0 0 0,0 0 0,0 0-18,1 0 0,1 0 1,-2 0-1,-4 0 1,-1 0-1,-1 0-203,0 0 0,-1 0 1,0 0-1,-1 0 1,0 0-1,-1 0 209,-1 0 0,-1 1 0,1-2 0,2 0 0,0-1 0,1-1-93,-1 2 1,0-1 0,-2 0 0,-6 0 0,-1-1 0,0 2 98,-3 1 0,0 0 0,-1 0 0,25-3 0,-1 0-1,-3 0 1,-2 0 0,-8 0 0,-2 0-81,-5 3 1,-3 0 0,-14 0 0,-3 0 27,42 0 1,-23-5-705,-12-1 1,-13 0 463,-10 6 240,-8-8 0,-17-2 0,-2-7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5:55.1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139 420 7963,'-27'-2'148,"3"-2"1,5-4 614,1-1-473,1 5 0,5-6-393,1 4 152,7 4 1,-2-6-43,12 8 0,5 0 123,13 0 1,5 0-55,12 0 0,13-1 29,16-5 1,11 4-44,18-4 1,-45 2 0,3 0-422,8 2 1,4-2 0,6-2 0,3-1 393,11 1 0,2 0 0,-24 1 0,1 0 0,1 0-338,8-1 1,1 0-1,0 0 1,-2-1 0,0-1-1,1 0 345,2 0 0,1 0 0,0 1 0,-3-1 0,0 0 0,0 0-44,-2 2 0,1 0 0,0 1 0,0-1 0,1 1 0,1 0 16,1 1 0,1 1 1,-1-1-1,-5-1 1,-2-1-1,2 1-28,1 1 1,1 1-1,0-1 1,-5-1-1,0-1 1,0 1-3,3-1 0,-1 0 0,1 1 0,-1-1 1,-1 0-1,1 0-208,2 0 1,2 0 0,-2 1 0,-8 0 0,-1 2 0,0-1 195,34-2 1,-2 0 0,-4 2 0,-1-1-233,-5-1 1,-2 0 0,-3 1 0,-3 0 234,-6 2 1,-2 0-1,-9 3 1,-2-1 206,-5-2 1,-1 0 0,34 1-183,-19 2 0,-10 0 0,-14 0 0,-3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6:04.9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70 534 8127,'-9'-17'-127,"-5"-1"-128,8 1 1,-5-1 754,5 1-295,-8 7 21,12-5-247,-6 13 31,8-6 1,0 10-134,0 4 57,0-4 0,0 13 105,0-3 0,6-2 179,0 1 1,0 1 51,-6 5 0,6 7-97,0-1 0,1 10 93,-1 2 1,-4 2-60,4 9 1,-4 1-30,-2 5 0,0 10-48,0 8 1,0 10-373,0 13 1,0 6 278,0-44 1,0 0-1,0 0 1,0-1-82,0 4 0,0 1 0,0-1 0,0 2-19,-1 4 0,2 0 0,1-5 0,2-2 25,-2 2 0,2-1 0,1-6 0,1-1-225,0 48 0,8-8-156,-3 2 0,-1-13 221,2-11 0,-7-1 37,7-9 0,-8-7-148,2-6 0,-4-9-105,-2-2 1,0-8 96,0-9 1,-2-3 212,-4-3 1,2-4 103,-8-8 0,1-8 0,-7-2 0</inkml:trace>
  <inkml:trace contextRef="#ctx0" brushRef="#br0" timeOffset="2518">385 1565 7955,'-18'-8'-652,"9"6"0,-1-6 652,4 8-156,4-8 226,-6 6-8,8-5 86,0 7 1414,0 0-1496,8 0-49,-6 0 1,8 0 27,-4 0-10,-5 0 41,15 0-41,-6 0 1,7 0-1,1 0 1,-5 0-34,5 0 0,-5 0-6,11 0 1,3 0-2,2 0 0,6 0-8,6 0 0,3-2 5,9-4 0,7 4-8,4-4 1,6 2-7,5-2 1,5 5-211,7-5 0,-5 2 240,-1-2 0,3 4 34,9-4 1,-4-2 6,4 3 1,-4-1 8,-1 6 1,1-6 10,4 0 0,-6-2 16,1 3 0,-1 3-47,-5-4 1,11-2-13,6 2 1,-4-5 15,-2 5 1,-2-2 11,2 2 0,0 2-50,-40-1 1,-1-1 0,41 0-366,6-6 1,0 6 361,0-5 1,-48 8-1,1 0-4,0-3 1,1 0 0,-1 3 0,1 0-17,-1-2 1,0-1 0,1 3 0,-1 0 25,1-3 0,-1 0 0,1 3 0,1 1-19,1-4 1,0 0-1,-4 3 1,-1 0 14,3-3 0,-1 0 1,47 1-13,0-7 0,-48 9 1,1 0 9,47-8 0,-4 5-4,-2-6 1,2 2 44,-2-1 0,2-5 4,-2 5 1,-3 1 27,3-2 0,-4 6 11,-2-5 1,-5 1-144,-1-2 0,7-1 98,5 7 1,0-6-50,-6 7 1,1-7 34,-1 6 1,0-6-6,1 7 1,-1-3-47,0 2 1,1 4-13,-1-4 1,6 2-12,0-1 0,-5 3-17,-7-4 0,1 4-58,5 2 0,6-6 103,0 0 1,2 0-312,-2 6 0,-3 0 308,3 0 0,2-5 4,-2-1 1,2 0 22,-2 6 0,4 0-1,-45 0 1,1 0 0,-1-1-1,1 0 26,-1-2 1,1 0-1,46 1 4,0-4 1,-49 5 0,0 0 33,5 1 0,1 0 0,0 0 0,1-2-57,1 0 0,0-1 0,-1 2 0,-1 0 36,-4-2 0,0 0 1,1 2-1,-1 0-31,0 1 0,1 0 1,5 0-1,0 0-2,0 0 0,1 0 1,0 0-1,0 0-1,-3 0 0,-1 0 1,-1 0-1,0 0 1,4 0 1,1 0 0,1 0 0,0 0-18,1 0 0,0 0 0,3 0 1,-1 0-100,-5 0 1,0 0-1,2 0 1,0 0 66,1 0 0,1 0 1,1 0-1,0 0 40,-2 0 0,0 0 0,2 0 0,0 0-38,-4 0 1,-2 0-1,1 0 1,-1 0 29,1 0 0,0 0 1,2 0-1,1 0 1,0 0 0,0 0 1,1 0-1,0 0 4,-6 0 1,-1 0 0,3 3 0,0 0 0,-3 0 0,1 0 0,2 0 0,0-1 14,-3-1 1,1-2 0,2 1 0,0 0 48,-2 0 1,-1 0 0,0 0 0,-2 0 132,46 0 1,-46 0 0,-1 0-114,41 0 0,4 0 48,-15 0 0,3 0-97,3 0 1,-5 0-10,-7 0 0,-3 0-28,-14 0 1,-3 0 151,-9 0 1,3 0-155,-3 0 0,-11 2 259,-1 4 0,-6-4-344,1 4 1,-5-4 524,-8-2 0,-5 0-371,0 0 461,-9 0-135,5 0-147,-8 0 527,0 0-833,0-8 169,0 6-187,0-6 1,2 8 92,4 0 0,-4 0 0,8-2-247,-5-3 0,-1 3-255,8-4 0,-6 4 192,5 2 1,-1-2 126,2-4 1,3 4-110,-3-4 1,9 5 69,3 1 1,1-2 30,-2-4 1,-2 4-68,9-4 1,-3 4 26,2 2 1,4 0-88,-4 0 1,-4 0-591,-2 0 894,-3 0 0,-3-8 0,1-1 0</inkml:trace>
  <inkml:trace contextRef="#ctx0" brushRef="#br0" timeOffset="3007">15596 133 8072,'0'-24'314,"0"1"0,0 0-292,0 5 366,0 1-240,0-1-472,0 9 1,0 9 225,0 11 1,0 7 276,0 5 1,0 4-47,0 8 0,0 10 191,0 7 1,0 8-19,0 10 0,0 8-103,0 3 1,-2 7-291,-4 5 0,3-42 0,-1 1 143,-2 2 0,0 2 0,-2 2 0,0 1-67,3-4 1,-1 0 0,-2 3 0,0 1 20,-1-4 1,1 0 0,2 3-1,0-1-62,0-4 1,0-2 0,3 48-36,-3-17 1,4-4-214,2-9 0,-6-8-5,0-9 0,0-9-588,6-14 254,-7-4 0,3-9 218,-8-5 0,6-5 421,-5-12 0,-9-4 0,-7-7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6:10.4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1362 245 8096,'0'-45'-188,"0"3"-48,0 7 1,0 7 863,0 5 0,-7 4-136,-5 1 1,-4 3-424,-1 3 1,-2 4-40,-5 8 0,3 0-34,-8 0 1,0 0 140,-6 0 0,-6 0 2,0 0 0,-7 8-15,1 4 0,-5 9-16,-6 2 0,1 8 39,-7-1 0,0 10-31,-6 7 1,1 5-274,-1 6 1,6-1 294,0 7 0,7 2-177,-1 9 0,8-9 41,9 4 0,2-6-5,16 0 1,0 4 12,5-4 0,3-4-26,3-1 1,4-5-104,8-2 0,2 1 78,4-1 0,6-5-100,11-1 1,4-5 14,8 6 0,2-7-74,4 7 1,5-6 161,12 5 0,6-7 67,12 2 0,6-10-134,11-2 0,4-10-138,-45-9 0,1-2 1,0-3-1,0-2 239,2-5 0,1-2 0,-2 0 1,1-2-34,3-2 0,0-1 1,-6-3-1,-1-2-31,1 0 0,1-1 1,-4-1-1,1-1-74,-1 0 0,0-1 0,0-2 0,0-2 88,-2-1 1,-1-1-1,35-26 36,1-3 0,-11-7-4,-7-4 0,-3 0-7,-9-6 0,-9 4-6,-8-9 0,-8-5 95,-10-2 0,-7-3-92,-4-2 0,-12 9 267,-6 8 1,-17 2-154,-6 10 1,-13-2-44,-5 2 1,-5 9 95,-6-3 1,-10 11 133,5 0 1,-7 10-154,0 2 0,-1 8-2,-5-2 0,3 11-140,3 6 1,-4 6 77,-7 6 1,2 6-274,3 11 0,12-2 70,12 8 1,6 2 35,5 10 0,6-4-412,12 4 0,-2 3 34,8 3 1,0 11-111,5 6 603,1-4 0,1 8 0,1-4 0,-3 4 0,-3 2 0</inkml:trace>
  <inkml:trace contextRef="#ctx0" brushRef="#br0" timeOffset="366">1048 1205 8117,'6'12'-800,"0"0"413,-1-8 1,-6 3 702,-5-7-264,4 0 0,-8 0-386,4 0 733,4 0 1,-7-6-33,3 1 1,4-9 18,-4 2 0,2 3-159,-2-3 0,4 0-35,-3-5 1,3-1-50,2 1 0,2 0-99,3-1 0,5 1 34,8-1 1,1 1-95,4-1 1,4 7 32,8-1 1,2 8-165,4-2 1,4 4-161,7 2 1,2 0 114,5 0 1,-11 0-16,4 0 1,-11 0-51,0 0 1,-10 0-61,-2 0 1,-8 0 53,3 0 0,-7-2-315,-5-3 578,-4-5 0,-1-15 0,3-3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6:12.7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2882 8135,'-12'0'-599,"1"0"1,5 0 340,-6 0 0,8-2 218,-1-4 141,-5 4 3,8-5-94,-14 7 0,15-2-9,-5-4-128,4 4 199,2-6-366,0 8 243,8 0 0,-5 0-150,9 0 164,-8 0-3,4 0 1,-6 0 20,3 0 219,-3 0 134,6 0-191,-8 0 439,0 0-390,-8 0-47,6 0-71,-5 0 0,5 0 138,-4 0-32,4 0-72,-6 0 1,6 0 64,-4 0-187,5 0 89,-7 0 0,6 0-160,-4 0 93,4 0 24,-13 0 0,11 0 143,-8 0-1,8 0-10,-11 0-60,13 0-136,-14 8 149,14-6-240,-13 6 153,13-8-30,-6 0-51,8 0 77,0 0 45,8 0 1,1 0-56,9 0 1,1-2-25,5-4 1,-3 4-9,8-4 0,-2-2-6,2 2 1,4-1 27,-4 1 1,10 2-9,2-8 1,7 7-21,-1-7 0,5 0 15,7-5 0,3 1 85,8 5 0,-1-5-184,1 4 1,-2-3 77,-4-3 1,2 3-41,-8 3 0,-5-1-9,-7 7 1,-9-6 54,-2 6 1,-2 1-10,-9 5 1,5-2 25,-6-4 0,6 4-28,-6-4 1,8 2 54,-2-2 0,1 4 55,4-3 0,-2 1 19,8-2 1,5 2-23,1-8 0,7 7 11,5-7 1,4 0-14,8-5 0,8-1-257,3 1 1,1-1 258,5 1 0,-2-6-39,-36 11 1,1 0-1,47-11 14,-47 14 0,-1 1 0,44-8 11,-11 4 1,-4-1-122,-9 7 0,-6-6 40,-5 7 0,-18-3-144,-5 2 1,-11 4 98,-1-4 18,-4 4 0,-1 0 102,-1-3 0,1 3-96,-1-4 0,1-2 465,-1 2 1,8-7-366,5 1 0,2 2 119,3-1 0,0-1-30,0-5 0,0 1 83,0 4 1,0-3-87,0 3 0,0-3 1,0-3 1,0 7-39,0-1 1,0 6 13,0-6 1,-2 9-163,-4-3 0,2 4 87,-8 2 1,0-6-268,-5 0 1,-1 0-172,1 6 0,-7 0-769,1 0 96,-8 0 338,4 0 1,-16 0-207,-4 0 933,-3 8 0,-11 2 0,-1 7 0</inkml:trace>
  <inkml:trace contextRef="#ctx0" brushRef="#br0" timeOffset="533">333 227 8126,'-16'-40'0,"5"-1"0,3 0 145,8 6 1,0 8 469,0 4-404,0 11 0,8 4-142,3 8 1,7 0-214,5 0 1,4 0 82,8 0 1,14 8 72,3 4 1,12 5-10,0 7 1,12 3 1,5 8 0,7 2-143,-42-17 1,1 0 0,1 1-1,1 1 154,3 1 1,1 1 0,-1 1 0,0 2 41,0-1 0,1 0 0,3 1 0,1 1-270,0 3 0,2 2 0,4-1 0,0 0 211,1 2 1,0 2 0,1-2 0,-2 1-252,-1 0 0,-1 0 0,0 0 0,2 0 195,1 0 0,0 0 0,0 2 0,0 0 15,0-2 1,0 0 0,0 1 0,-2-1 14,-6-5 0,-1-1 0,0 3 0,0 0-169,-2-3 1,-1 0 0,2 2 0,1 0 42,-2-5 1,-1 0-1,-5 2 1,-1 1-440,29 17 0,-9-3 592,-2-2 0,-9 1 0,1-1 0,-2-2 0,3-2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6:17.6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2567 119 8003,'-2'-23'0,"-2"-1"0,-1 3 555,1 2 0,-4 7 255,2 0-686,0 8 0,6 1 141,0 14 1,2 9 130,4 15 0,4 15-274,7 8 0,7 10-129,-1 8 1,2 11-206,-13-38 0,-1 1 1,0 2-1,0 1 298,3 2 1,1 0-1,-4 7 1,-1 1-197,2 6 1,-1 1-1,2 3 1,0 0 52,-1 3 1,-1-1 0,-2-4 0,-2-2-203,-4-4 1,-1-2 0,0-2 0,-2-2 32,0-3 0,0-1 1,0 2-1,0-1-509,0 37 0,-2-4 363,-3-19 0,-7-8-102,-11-4 1,3-11 196,-3-7 1,-2-12 276,1-11 0,-7-7 0,10-16 0,-8 0 0,0 0 0</inkml:trace>
  <inkml:trace contextRef="#ctx0" brushRef="#br0" timeOffset="275">2515 1499 7956,'-18'0'1214,"-5"0"-1088,0 0 0,-8 2-91,2 3 1,-20 17-111,-9 18 1,-25 15 163,34-19 1,-1 3-1,-9 8 1,-3 2-487,-6 5 1,-3 2 0,18-15 0,-1 1 0,0-1 430,-4 2 1,-1 0-1,1-1 1,1 0 0,0-2-1,0 1-68,2-2 1,1 0-1,0-1 1,-25 16-1,1-1-10,2 0 1,1-1 0,1-4 0,2-1-17,4-6 1,2-1 0,5-1 0,2-2 30,6-4 1,1-2 0,7-4 0,1-2-87,-32 16 0,14-8 20,10-10 0,15-1-218,13-17-177,13 1 70,3-6 1,26-7 11,11-5 408,19-19 0,22 2 0,10-14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45:12.4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88 574 8267,'-8'-11'415,"-4"-1"0,-3 2 0,-1-3 0,3 3 2367,1 2-461,8 3-1980,-4 5 1,10 9 0,4 7-1,6 7-87,3 4 0,5 2 0,1 6 0,4 0-296,2 0 1,-3 6-1,5 2 1,0 1-259,-2 5 1,6 1-1,-6 5 1,2 1-324,0 2 1,-9 8-1,-1-4 1,-7 0-138,-4-4 0,-3-5 0,-6-7 0,-5-7-204,-6-8 0,-9-13 1,-4-12 963,-3-5 0,-9-8 0,-7-3 0</inkml:trace>
  <inkml:trace contextRef="#ctx0" brushRef="#br0" timeOffset="268">53 836 8242,'9'-25'136,"-3"-4"0,-4 2 0,-2-2 1,0 0 380,0 2 1,8-4-1,4 5 1,5-1-146,6-4 1,-1 6 0,7 4-1,2 7-175,2 8 0,2-2 0,0 3 0,-2 3-132,-4 5 0,2 9 0,-8 9 0,-3 5-182,-7 1 0,-5-4 1,-8 4-1,0 0-142,0 1 0,-8 1 0,-5 6 0,-9-2-120,-7-4 1,2 4 0,-2-6 0,-2 2 6,-2 0 1,0-8 0,2 3 0,4-5-261,1-1 1,5-7 0,7-1 631,3-2 0,15-2 0,-2-6 0</inkml:trace>
  <inkml:trace contextRef="#ctx0" brushRef="#br0" timeOffset="567">804 871 11645,'-10'0'1074,"16"2"-1103,11 4 1,7-4 0,-3 4 0,2-4 229,-1-2 1,-3 0 0,-2 0 62,1 0 1,-3-8 0,-3-6 104,-6-7 1,-4 2 0,-4-5-1,-6 5 1,-9 2 0,-3 5 1,-7 0-1,0 1-635,0 1 0,5 2 0,-3 8 0,2 2-427,0 4 1,5 4 0,8 7 0,3 3-123,3 3 0,10-2 1,7 6-1,10-1 814,12-5 0,16 6 0,11 0 0</inkml:trace>
  <inkml:trace contextRef="#ctx0" brushRef="#br0" timeOffset="1000">1397 557 8171,'-17'-6'2575,"0"0"-2219,7 1 1,10 5 0,11 1-1,5 5 85,1 6 1,9 5 0,1 5 0,2 1-422,0-2 1,-2 5-1,4-1 1,-4 2-215,-1 4 0,-3-4 1,-7 2-1,-3 0-209,-1-1 1,-8 8-1,-1-4 1,-6-1-34,-9 2 1,-13-2-1,-8 0 1,-8-4-154,-4-2 1,7-9 0,-3-11-1,4-5 688,2-5 1,8-13 0,6-13-1,7-8 672,8-7 1,6-14 0,6-8 0,8-8 290,7-4 1,6 7-1,8-1 1,2 6-369,4 4 0,-5 10 0,5 1 0,-4 12-253,-2 10 1,-6 14 0,-2 11 0,-2 4-375,-3 2 1,-3 2 0,-1 4 0,-1 8-269,1 7 0,7 0 0,2 8 1,2 2-363,0 2 1,-5 4-1,5 2 1,0 4-115,-2 1 1,4-5 0,-8 4 0,1 0-257,1 3 1,-6 3 0,2-1 0,-7-3-1341,-8-3 2273,-4-1 0,-2 2 0,0 2 0</inkml:trace>
  <inkml:trace contextRef="#ctx0" brushRef="#br0" timeOffset="1649">2026 732 8179,'-17'0'331,"-1"-2"2173,1-4-2149,7 4 0,4-6 0,12 8 0,8 0-130,7 0 0,8 0 0,10 0 0,4 0-208,1 0 0,3-6 1,5 1-1,-1-1-90,-5-2 0,5-2 0,-7-7 1,-1-1-51,-8 1 1,-2-3 0,-10-1 0,-1-2 64,-3 1 1,-9-3 0,-4 2 142,-5 2 0,-8 3 0,-5 7 0,-3 5-51,-3 4 0,1 2 0,-1 0 0,1 2-266,-1 4 0,1 1 0,-1 9 0,3-1 3,3 5 1,-1 1 0,7-3 0,4-1-78,6 0 0,1 3 0,13 1 0,7 3 291,6-3 0,18-2 0,7-3 0,10-3 214,12-1 1,5-8-1,4 2 1,1-4 60,-1-2 0,-9-8 1,-9-4-1,-10-3-68,-11-3 1,-13 1 0,-14-1 99,-7 1 1,-10-1 0,-14 3-94,-7 3 0,-12 4 0,0 8 0,-4 0-286,-2 0 1,0 8 0,0 4 0,0 5-39,0 7 1,2-5 0,2 6 0,6-1-308,5-1 0,1 2 1,13-4-1,2 5-151,2 1 1,12-6 0,7 0 0,11-5 306,5-4 1,1-8-1,1 1 1,0-5 438,0-5 1,-8-13-1,-3-13 1,-5-8 140,-1-7 1,-9-13 0,-3-5 0,-4-4 248,-2-1 0,-8-1 0,-3 2 1,-5 4 436,-1 6 0,-7 3 0,1 5 1,2 5-30,1 10 0,5 8 0,1 12-886,3 3 0,7 6 0,-2 12 1,6 8-412,6 7 1,3 8-1,11 12 1,3 5-138,6 5 1,4 7 0,4 2 0,2 2-474,2 4 1,5 8-1,-5 2 0,-2-3-2283,-2-1 3229,-2-10 0,-1 14 0,1-4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6:14.2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332 1519 8111,'-8'-27'134,"6"0"357,-3 4-290,3 3 0,2-5 66,0 8 0,15-1-248,8 1 1,10-1 86,8 1 1,8-3 64,15-3 0,15-2-84,-30 11 0,1-1 0,7-4 0,1-1-358,5 3 1,2-1-1,5-5 0,2-2 354,8-2 1,3 1 0,5-1 0,2 0-51,3-5 1,0 0 0,-26 11 0,0 0 0,-1-1-354,-2-1 1,0-1-1,0 1 1,4-1 0,1 1-1,0 0 377,1 0 0,0 0 0,0-1 1,0-1-1,1 0 0,-1 0-77,0-1 0,1 1 1,-2 0-1,-5 1 0,0 1 1,-2 0-234,20-9 0,-1 0 0,-2 4 1,-1 0 96,-2-2 1,-1 1 0,-6 6 0,-4 0-42,-8 2 0,-3 1 0,-5 2 1,-3 1-36,24-12 1,-14 4 353,-4 7 0,-19 3-517,-3 3 0,-15 3 1421,-3 3-1356,-8 4 0,1-6 705,-10 8 1,-13 8-657,-11 3 0,-14 13 191,-9 5 0,-16 10 90,-13 1 0,34-15 0,0-1 0,-42 21 0,42-19 0,-1 0 0</inkml:trace>
  <inkml:trace contextRef="#ctx0" brushRef="#br0" timeOffset="323">804 2375 8416,'-18'0'223,"1"0"0,5 0 143,0 0-302,9 0 1,5 2 126,15 4 0,12-2-107,18 7 0,17 1 115,23 6 0,-33-12 0,3-1-423,5 1 0,4 0 0,10-3 0,3 0 283,7 2 1,3 1 0,-23-2 0,3-1 0,1 0-332,7 1 1,1 0 0,0 0 0,2 0-1,1 1 1,1-1 318,1-2 0,1 0 0,-1 0 0,-5 2 0,-2 1 0,1 0-41,-1-1 0,0-1 0,-1 1 0,-1 0 1,0 0-1,-1 0 42,-1 1 0,0 2 0,0-2 0,-2 0 0,1-1 1,-1 1-97,0 2 0,1 1 0,-2 0 0,25 3 0,0 0-258,0 0 1,-2 1 0,-6-2 0,-3 1 3,-6 3 0,-3 1 1,-4-1-1,-2 0-98,-6 0 1,-2 1-1,-6 0 1,-3 1-408,36 7 1,-9 0 744,-14-5 1,-4-1-758,-7 1 819,-9-1 0,5 4 0,-8-3 0,-1-4 0</inkml:trace>
  <inkml:trace contextRef="#ctx0" brushRef="#br0" timeOffset="1048">6445 2742 8188,'11'-43'220,"-1"-1"0,-2-1 256,-4 4 0,-4 12-212,-6 6 0,2 3-50,-8 3 0,6 7-57,-5 4 0,-1-1 120,-5 1 1,-1 0-99,1 6 0,-1 0-6,1 0 0,-3 8-38,-3 3 1,-4 11-6,-8 1 1,6 10-179,0 2 1,6 8 74,-7 9 1,9 2-273,-2 5 1,5-3 98,7 8 0,-3 0 7,8 6 0,4 7-308,14 5 0,7-4 120,16-3 0,16-3 172,7-2 1,10-6 81,8 0 0,5-17-87,-35-26 1,1-2-1,5-3 1,1-5 147,4-3 1,2-4 0,6 1-1,2-2 120,6-2 0,0-2 1,-2-5-1,0-2-291,5 1 0,-1-3 1,-6-5-1,-2-1 150,-3-1 0,0-1 1,-4 0-1,-2-3 30,2-4 1,-3-2 0,-10 3-1,-1-1-207,-2-3 1,-1-2-1,31-26 186,-10-3 1,-6-5-164,-11-11 1,-12 9 307,-12-4 1,-13 6-47,-10 0 0,-18-4 3,-17 4 0,-7 2-71,-11-2 1,-9 7 299,-8-1 1,-4 4-243,31 27 0,-1 2 1,-39-22-29,36 23 1,1 1 0,-38-10 2,3-2 0,-3 6-11,-9 0 1,12 6-264,-1 11 1,8 5 75,4 7 0,8 9 161,4 9 1,13 1-341,11 10 1,6 6-174,11 6 0,-1 9-283,1 3 793,0-1 0,1 16 0,4-4 0,7 4 0,3 2 0</inkml:trace>
  <inkml:trace contextRef="#ctx0" brushRef="#br0" timeOffset="1316">6619 3441 8218,'-7'-28'0,"3"-3"887,-8 8 0,6 0-7,-5 5-873,7 1 267,-4-1-205,8 1 0,2 1-258,4 5 1,5 1 172,13 4 0,-3 4 84,8-4 0,0 4 74,6 2 1,0 0-284,0 0 1,8 0-11,3 0 0,5 6-73,1 0 0,0 8-30,1-3 0,1 5-305,4 1 1,-9-1-19,3-5 0,-11 3 577,0-8 0,-4 0 0,-2-6 0</inkml:trace>
  <inkml:trace contextRef="#ctx0" brushRef="#br0" timeOffset="1938">577 2777 8081,'2'-23'0,"1"-3"673,3-1-97,0 6-741,-6-4-213,0 15-281,0 2 434,0 8 212,0 8 0,0 2 515,0 7 1,0 8-216,0 4 0,-8 12 63,-3 6 0,-1 11-172,-5 6 0,1 14-264,-13 9 0,14-36 1,1 3 185,-3 6 0,-1 2 0,-2 3 0,-1 2-461,1 5 1,-1 1 0,-2 3 0,0 0 372,2 5 0,1 1 0,-3-3 0,0 1-120,1 2 1,3-1 0,1-8 0,3-2-365,2-4 1,3-1-1,0-6 1,0-3 285,1-4 1,1-1 0,-4 45-671,0-10 1,8-11 383,-1-12 0,-3-8 249,2-21 223,-8-4 0,5-14 0,-9 1 0</inkml:trace>
  <inkml:trace contextRef="#ctx0" brushRef="#br0" timeOffset="2656">664 3528 7949,'-12'-18'499,"1"1"0,7 5 462,-2 1-968,4 7 1,10-2 51,3 12 0,20 5 238,10 13 1,23 5-176,12 12 1,-27-19 0,3 2-397,5 4 1,2 2 0,10 4 0,2 0 325,9 4 0,3 0 1,-22-10-1,1 1 1,1-1-381,8 2 1,2-2-1,-1 2 1,-2-1-1,-1 0 1,1 2 309,2 1 1,0 2 0,0-1 0,-2-2 0,1-1 0,-1 0 47,-1 1 1,-2 0 0,1 0 0,-3-1 0,1 0 0,-1-1-337,1 1 0,1-1 0,-2 0 0,23 11 1,-2-1 250,3-1 0,-3 0 0,-8-2 1,-3 2-299,-4-1 0,-2 1 0,-3-3 0,-2 0 136,-5 0 1,-1 0 0,-6-3 0,-2-2-188,-5-3 0,-2-1 1,34 24 348,-13-3 0,-3-5-290,-9-7 1,-15-2 358,-8-4 0,0-3 0,-17-9 0,3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6:20.5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524 140 8052,'2'-18'101,"4"1"0,-4-1 5,4 1 0,-4 5 140,-2 1 0,5 5-193,1-6 79,0 8 0,-6-5 237,0 3-103,0 4-136,0-6 1,-2 10 149,-4 4 0,-3 3-134,-9 9 1,-7 9 128,-4 8 1,-6 4-33,-6 13 0,2-1-239,-7 13 1,-1 8-219,-5 9 0,5 6 194,23-40 0,2-1 0,-15 44 9,2 3 1,10-6-243,13-5 0,6-7 19,12-11 1,11-5 85,13-13 1,4-3 32,7-8 1,6 0 44,11 0 0,-2-2 49,8-4 1,6-4-201,6-8 0,9 3 179,3 3 1,5-3-135,-44-9 0,1 1 0,0-2 0,1-1 153,42 9 1,0 9-83,-6 8 0,-17 2 200,-12 9 1,-13 3-114,-16 9 1,-10 6-36,-7 12 1,-8-5 306,2 5 0,-18 4-24,-5 1 0,-12 7-22,-1 5 1,-8-2-357,18-42 0,-1 1 0,-2-4 1,-1 1 200,4 2 0,0 1 0,-4-1 0,1 1-157,2 3 0,1-1 0,-19 39-43,10-4 0,-2-5-212,8-1 1,5-9 451,7-8 0,7-15-647,-2-3 0,4-15 150,2-8 1,0-9-809,0-2 1212,0-8 0,0 3 0</inkml:trace>
  <inkml:trace contextRef="#ctx0" brushRef="#br0" timeOffset="383">315 3056 8055,'-10'-9'1315,"2"1"0,10 12-1089,4 7 0,7 9-168,17 15 1,1 7 56,15 5 1,8 11-127,11 6 1,-28-30 0,1 0-288,3 1 0,0 0 0,1 1 0,1 0 228,1 1 0,-1 1 1,-2-1-1,-2 0 60,0 4 1,-2 0 0,25 25-329,-10-2 1,-9-8-178,-14-4 0,-6 1-129,-11-1 0,-4-7 123,-8-5 0,-2-3 521,-4-2 0,-4 0 0,-7 0 0</inkml:trace>
  <inkml:trace contextRef="#ctx0" brushRef="#br0" timeOffset="791">489 2672 7963,'-6'-29'0,"1"2"2565,1 2-1833,-6 1 0,2 16-593,-3 8 1,-5 16 106,4 13 0,-3 20-1,-3 9 1,1 14-85,-1 3 0,1 9-322,0-3 1,-1 7 202,1 5 1,-1-10 63,1 4 1,-1-9-155,1 4 0,-7-9-47,1 3 0,-2-6 52,2-6 0,3-4 79,-3-8 1,4-5-148,1 0 1,3-11 78,3-1 0,4-7-4,8-11 0,0-5-290,0-1 218,0-7 0,8 6 114,4-4 1,5-4-132,6 3 1,12-3 156,12-2 1,21-2-91,13-3 1,16-5-289,-39 2 1,1-2 0,3 1 0,2-1 288,8-2 0,1 1 0,1 1 1,0 0-36,2-1 0,-1-1 0,-3 3 0,-2 1-261,-2 1 1,-2 2-1,-14 0 1,-3 2-78,38 3 1,-27 0-493,-19 0 1,-20 8 41,-9 4 880,-8 11 0,-4-4 0,0 7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6:26.3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53 123 8002,'-8'-19'63,"-3"-5"1,3 5 124,2-4 1,-2 9-26,2 2 146,1 9-106,5-5 86,0 8-153,0 0 0,0 8-23,0 3 0,0 7 58,0 5 1,0 6 94,0 12 1,0 5-100,0 13 1,0-1 17,0 12 0,2-2-107,3 13 0,-3 8-178,4 10 1,-5-47 0,0 1 114,-1 2 1,0 1-1,1 0 1,0 0-22,2 2 1,0 1 0,-2-3 0,2 0-110,2-3 0,1-1 0,0 45-8,6-4 1,-6-13-178,5-10 0,-1-16-153,2-13 1,1-10-121,-7-2 84,8-16 1,-12 1 113,3-20 1,3-9 374,-2-9 0,8-14 0,-5 1 0</inkml:trace>
  <inkml:trace contextRef="#ctx0" brushRef="#br0" timeOffset="1636">542 804 8025,'0'0'0</inkml:trace>
  <inkml:trace contextRef="#ctx0" brushRef="#br0" timeOffset="2095">472 787 8109,'-17'-8'-36,"-9"6"0,7-6 0,-4 6-199,3-4 1,3 5 173,-1-5 68,9 4-4,1 2-7,8 0 83,0 0-43,8 0 1,-4 0 187,7 0 1,3 0-119,9 0 0,-4 0 84,5 0 1,3-6 3,2 0 0,10-5-31,2 5 1,7-2-60,-1 2 1,3-2 22,3-3 1,13-5-2,3 5 0,15-3-365,3 2 1,8-9 281,-43 12 1,1 0 0,1-1 0,1-1-14,-3 2 1,0 1 0,2 0-1,-1 0-53,40-3 1,-43 3-1,-1 0 80,44-4 0,4-1-329,-9 1 1,-5-1 182,-13 7 0,-6 0 136,0 6 1,-2-6-119,2 0 0,-4 0 85,-7 6 1,-1-5-27,1-1 0,3 0 52,-4 6 0,5-6 344,-11 0 0,5-1-308,1 1 1,6 2 8,0-8 0,1 6-78,-7-5 1,6 5 32,0-6 1,12 6 26,-6-5 1,2 7-25,-7-2 0,-5-2-30,4 3 1,-6-1 209,-5 6 0,-4 0-241,-8 0 0,0 0 13,-1 0 0,-1 0-11,-3 0 1,-5 0 13,-8 0 1,1 0-5,-1 0-28,1 0 36,-9 0-356,-1 0 216,-8 0-4201,0 0 4339,0 7 0,-8 3 0,-1 8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6:34.0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53 262 8045,'0'-11'425,"0"-1"1,-7 0-61,-5-5 0,2 5-186,-1 1 341,7 7-441,-4-4 18,8 8 0,0 8 144,0 4 0,0 5-55,0 6 1,2 4-95,4 8 1,-2 0-60,7 0 0,-1 6-54,2 0 1,1 5-71,-7-5 1,6 8 147,-7-3 0,9 5-344,-2 1 0,-3 0-1,3 1 1,-8-1-144,2 1 0,1-1 126,-1 0 1,2-7 10,-2-4 1,-4-6-725,4-6 278,-4 4 86,-10-14 654,-2-1 0,-15-18 0,-2-10 0</inkml:trace>
  <inkml:trace contextRef="#ctx0" brushRef="#br0" timeOffset="309">36 210 8123,'10'-35'0,"-5"2"0,-1 4 708,2 6 0,-2 3-206,8 3 1,-1 5-973,7 1 0,7 5 278,4-6 0,6 8 341,6-2 0,-4 4-66,3 2 1,-3 2 151,-2 4 1,-8 6-108,-3 11 0,1-2-68,-2 9 0,-5-7-15,-7 6 1,-7 0 73,2 6 1,-4 0-281,-2 0 1,0-6-25,0 0 0,-2-2-24,-4 2 1,-4 2 55,-7-7 1,-1 5-133,1-6 1,-6 6-24,-1-6 1,-7 1 67,2-7 0,2 1-361,-2-1 0,6 1 601,-6-1 0,0 1 0,-6-1 0</inkml:trace>
  <inkml:trace contextRef="#ctx0" brushRef="#br0" timeOffset="800">577 821 8149,'0'-17'653,"0"-1"0,0 7 88,0-1-212,0 8 43,0-11-128,0 13 60,0-6-326,-8 8 1,-1 0-118,-9 0 1,3 8-120,3 3 0,-3 11 69,3 1 0,-4 8-192,-1-2 0,0 4 87,-1 2 0,6 0-42,1 0 0,5 0-88,-6 0 1,8 0-71,-1 0 1,3-2 67,2-4 1,6-4 77,-1-8 1,9-5 161,-2 0 1,3-8-69,3 1 1,-1-3 198,0-2 1,3 0-57,3 0 0,-1-2 35,7-3 0,-6-5 42,6-8 1,-6 1 77,6-1 0,-1 1-203,1 0 0,-4 5-29,-8 0 1,1 8-137,-1-1 1,1-3 51,-1 2 1,1 0-262,-1 6 1,-5 6 107,-1 0 0,1 7-337,6-1 0,-7 4 141,1 1 0,-2 0-56,1 1 0,5-1 54,-5 1 1,-1-3 422,2-3 0,-8 4 0,11-7 0,-5 9 0</inkml:trace>
  <inkml:trace contextRef="#ctx0" brushRef="#br0" timeOffset="967">1206 996 8075,'0'-18'708,"0"7"-287,0-1-736,0 1 264,8 1 1,-4 2 19,7 8 0,-5 0-65,6 0 1,-1 2-14,7 4 0,-3 4-6,-3 7 1,4 6-9,-5 1 1,-1 1-331,2-2 1,-3-2 452,3 9 0,-4-1 0,-8 6 0</inkml:trace>
  <inkml:trace contextRef="#ctx0" brushRef="#br0" timeOffset="1100">1171 612 7964,'-8'-26'1895,"4"7"-2217,-7-4 322,7 11 0,4 12 0,10 10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6:32.8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88 437 7941,'-18'-8'160,"1"0"234,-1-3-278,9 3-340,-7 8-20,14 0 241,-6 0 65,8 0 0,0 2 20,0 4 113,8-5 1,2 7-92,7-8 0,1 0-51,-1 0 1,6 0-19,1 0 1,7 0-72,-2 0 0,-2 0-244,2 0 0,0-6 107,6 1 0,0-3-300,0 2 0,0 4-21,0-4 494,-8-3 0,6 7 0,-6-6 0</inkml:trace>
  <inkml:trace contextRef="#ctx0" brushRef="#br0" timeOffset="383">210 18 8322,'0'-10'400,"0"2"-914,0 8 621,0 0 0,8 6-139,3 0 0,5 13 131,1-1 1,3 5-76,3 0 1,-4 4 178,5 8 0,-3 0-83,2 0 0,-3 8-45,3 3 0,-6 5-71,-5 1 1,2 1-11,-9-1 0,1-2-108,-6-3 0,-2 3 93,-3-3 0,-11-4-331,-7-3 0,-3-3 93,3-2 1,-4-2-669,-8-4 927,0-3 0,0-1 0,0 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6:38.5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769 595 8026,'0'-23'0,"0"0"0,0-6 444,0 5 0,0 7 333,0 5-1002,0 1 218,0-7 249,0 1 0,6 5 161,0 0-91,8 8 1,-5-3-116,9 7-18,-1 0 0,5 2-233,-5 3 0,4 5 130,-9 8 0,-2-1-145,1 1 1,-7 1-17,2 4 1,-4 4-29,-2 8 0,0-2 113,0-4 1,-6 10 2,0-4 1,-7 2 37,1-8 0,-3 4-25,-3-4 0,6 2 19,1-2 1,1-3-1,-1-9 1,3 1-189,8-1 1,0-5-18,0-1 1,2-7-157,4 2 0,11-4 25,12-2 1,12-8-229,5-4 1,11-11-329,1-6 0,8 0 857,-2-6 0,4 4 0,2-12 0</inkml:trace>
  <inkml:trace contextRef="#ctx0" brushRef="#br0" timeOffset="401">630 106 7981,'-35'-17'0,"-2"5"867,-4 0 1,2 9-313,-7-3 1,5 19-840,-6 11 1,7 9 114,-7 7 1,8 5 183,-1 7 1,5 3 68,5 3 0,7-2 8,12 8 0,3-6-90,8 7 0,0 2-6,0 3 1,9 4-280,9-10 1,13 2 234,10-2 1,13 0-25,-2-12 1,14 3 68,4-14 0,8-8-30,9-10 1,6-6-80,1-5 0,1-14-355,-2-15 1,-44-2 0,1-3 408,5-6 1,0-2-1,2-3 1,-1-2 18,3-2 1,-2-2-1,-3-1 1,-3-2-51,-3-3 0,-3-3 0,-5 5 0,-2-1 40,-5 1 1,-2-1 0,-4-2 0,-6 1-105,3-37 1,-13 1 58,-22 11 1,-16 8 204,-20 3 0,-25 7 58,-9 5 0,30 25 1,-3 2-100,-1 1 1,-1 3 0,-3 1-1,-2 3 122,-3-1 1,0 2 0,-4 2 0,0 1 23,-2 1 0,0 2 0,2 1 0,0 0-114,7 4 0,0 0 0,4 1 0,2 0 59,2 2 0,1 0 0,-47 7-689,17 7 1,13 7 333,28-1 0,10 2-1097,19-2 1291,4 5 0,1-1 0,-3-2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6:40.0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645 472 8016,'-2'-44'-255,"-4"3"0,-3 6 513,-1 6 1,-6 6 1993,5 11-1641,3-3-98,0 13-424,8-6 0,0 10 139,0 4 0,2-3-39,4 9 0,4 2 24,7 9 1,1 4-5,-1 8 1,2 0-180,5 0 1,-5 8-346,4 3 0,-3-1-72,-3 1 0,1-1 226,-1 2 1,-1 3-179,-5-3 1,3 3 105,-8 2 0,-2-1-57,-10-5 0,-4 3 16,-7-8 0,-7-8 83,1-10 1,-6-6 56,6-5 1,-6-4 197,5-8 0,1-8-46,6-4 1,5-11-87,0-6 1,8-10-178,-1-1 1,5-7 153,5 6 0,7-5-176,11 5 0,-1-6 60,7 7 1,0-1-50,6 6 0,2 8 3,3 3 1,-1-1 252,8 2 0,-8 7 0,3 1 0,-7 5 0</inkml:trace>
  <inkml:trace contextRef="#ctx0" brushRef="#br0" timeOffset="411">872 88 8149,'-46'-19'213,"-1"-1"0,0 3 1062,3 7 0,-7 6-1289,5 4 0,-11 14 78,-1 3 0,-4 12 84,10 1 0,-5 3 93,11 2 1,3 1-115,2 5 0,5 10-116,1 7 1,8 8-204,3-2 0,5 6 151,1 5 1,9 1-254,3 0 1,14-1-173,9-11 0,8-3 238,10-3 1,8-6-11,3-5 0,11-7 28,1-10 1,8-13 96,-2-11 0,17-4-312,7-2 0,7-18 476,-46 5 1,1-3 0,0-4 0,1-2-119,7-6 0,0-3 1,-1-2-1,-1-2 11,0-1 1,-2-3 0,-2-2 0,-5-2-70,-7 3 1,-4-1 0,-2 1-1,-2 0-10,15-41 0,-14 7 138,-16-2 1,-13 12 25,-22 6 1,-13 4 509,-27 1 1,-12 3-113,-11 3 1,-7 10-287,-5 8 1,-4 8 25,45 9 1,-1 1 0,-2 1 0,0 2-61,-1 2 1,1 1 0,4 0 0,1 2-121,-37 3 0,15 2 263,14 4 1,13 3-726,10 9 1,10 7-171,14 4 645,3 12 0,16-4 0,1 5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6:43.7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647 430 8080,'-2'-18'-200,"-2"1"1,-4-1 36,-1 1 1,3 5 198,-6 1 0,6-1 112,-5-6 0,7 1 4,-2-1 1,-2 7 602,2-1-337,-7 1 0,9-5 1,-8 4 1,7 5-202,-7 7 1,6 0-105,-6 0 0,7 2-4,-7 3 0,0 5 98,-5 8 1,-6 1-249,-1 4 0,-7 4 46,2 8 0,-4 0-137,-2 0 1,-2 2-20,-3 4 0,3-4-123,-4 3 1,10-3 147,2-2 1,9-6 58,3 0 0,1-1 44,11 1-17,-1-4 1,8-8 53,4 1 1,5-1-43,13 1 1,3-1 65,8 1 0,5-1-51,1 1 0,13 5 6,-1 0 0,3 1-113,-4-7 0,7 6-201,-1 1 0,12 7-23,-6-2 0,6-4 114,-12-2 1,-2 2-85,-9-1 1,-1 5 25,-11-6 1,-4 0-103,-13-5 0,-9-1 389,-3 1 0,-4-1 0,-2-7 0,0-2 0</inkml:trace>
  <inkml:trace contextRef="#ctx0" brushRef="#br0" timeOffset="326">1188 168 8122,'6'-45'1095,"0"6"1,-2 8-1571,-2 8 193,-2 4 854,0 9 1,0 12-301,0 15 1,0 8-38,0 10 0,0 10-44,0 7 0,0 9-69,0 8 1,6 3-359,-1 4 0,1 9 251,-6 8 1,0-42 0,0-1-369,0 49 1,0-44-1,-2 1 178,0 2 1,-1 0-1,-2 2 1,0 1-153,-3 0 1,-2 0 0,1-3 0,-1-2 51,-2 0 0,1-1 0,0-1 0,0-1 275,-3-1 0,-1 0 0,4 2 0,-1-1 0,-3-1 0,-3-1 0,-1-4 0,-1-1 0,-24 41 0,-3-5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6:41.5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53 295 8024,'6'-23'131,"0"0"0,-2 1 690,-2 3 1,-1 3-2,5 5-308,-4-5-318,6 14 49,-8-6 1,2 16-39,4 4 1,-2 9 23,7 2 0,1 8-129,5-1 1,1 10-20,-1 7 0,1-2-189,-1 1 1,1 1-25,-1 5 0,1 2-79,-1 5 1,-7-3 4,-4 8 0,-4-8 78,-2 2 0,-2 3-450,-4-3 1,-4-2 214,-7-9 1,-1-5-494,1-7 1,-7-8 202,1-3 1,-2-7 652,2-5 0,-5-12 0,-6-10 0</inkml:trace>
  <inkml:trace contextRef="#ctx0" brushRef="#br0" timeOffset="233">1 330 8024,'11'-54'266,"1"-5"1,-6 11 444,5-4 0,1 19-565,6 3 1,5 11 80,0 7 1,10 3-156,2 3 1,0 4 110,6-4 1,3 12-63,3 6 1,3 9 49,3 2 0,-9 8-16,-3-2 1,-6 10-83,-6 2 0,-6 7-175,-11-1 1,2-2-299,-8 1 0,-6-5 244,-6 6 1,-14-9-104,3 3 1,-12-4 53,0-2 0,-6 0-361,-6 0 1,2-8 80,-7-4 0,5-3-44,-6-3 0,8-7-106,-1-4 635,3 3 0,2-7 0,0 6 0</inkml:trace>
  <inkml:trace contextRef="#ctx0" brushRef="#br0" timeOffset="643">944 854 8199,'11'-16'574,"1"5"893,-8-5-219,4 7-791,-8-1 0,-8 2 40,-4 8 0,-5 0-110,-6 0 1,-5 8-114,-7 4 0,1 3-75,-1 2 1,5 7-142,1-1 1,0 8 22,-6-2 1,6 4-226,0 2 1,6 6-446,-6 0 0,9 7 364,3-1 0,1 3-392,11 3 1,-1-3 196,6-3 1,2-7 236,3-11 0,5-3 24,8-9 0,7-7 130,4-4 0,6-4 34,6-2 0,-3-8 267,9-4 1,-2-9 134,1-2 1,3-1-169,-9 7 1,3-1 36,-2 1 1,-6 1-92,0 5 1,-2 3-288,-10 8 1,0 0 61,-5 0 0,-1 2-220,1 4-239,-9 3-606,7 17 147,-6 1 0,-1 0 373,-3-4 1,2-3-832,-2-3 1416,0 1 0,1-1 0,3 1 0</inkml:trace>
  <inkml:trace contextRef="#ctx0" brushRef="#br0" timeOffset="950">1485 1360 8161,'27'-35'1378,"-1"3"-1034,-9 2 1,0 7 92,1 11 1,7-1 36,4 7 1,-2 0 137,3 6 0,-1 0-270,6 0 0,0 8-74,-1 4 0,1 9-24,0 2 0,-2 8 13,-4-2 1,2 12-273,-7 6 1,-1-1 93,-6 7 0,-1-3-454,-4 14 0,1 0-10,-7 6 1,-2 0-407,-10 0 1,-11 5 292,-12 1 1,-10 2-289,-2-3 0,-8-5 144,3 0 1,-5-10 175,-1-13 0,5-4 141,1-8 1,15-16 81,2-7 1,15-18 509,8-12 0,4-9-121,2-14 1,16-5 92,7-12 0,8-5-137,4-6 1,8-1-115,3 0 0,5 2 2,1 4 1,1-4 140,-1 4 1,6 2-676,1-2 0,-3 15 19,-10 3 525,-3-1 0,-6 5 0,-4-1 0,-6 14 0,-2 11 0</inkml:trace>
  <inkml:trace contextRef="#ctx0" brushRef="#br0" timeOffset="1094">2044 889 8083,'-17'-45'0,"1"5"411,4 10 344,5 5-1087,7 15 0,2 5 26,3 10 1,5-1-723,8 8 1028,-1 0 0,0 5 0,1 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6:52.3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0 6992,'0'10'307,"0"-3"-164,0-7 2014,0 0-2138,0 8 38,0-6 9,0 6-71,0-8-24,0 0 47,0 8-9,0-6-27,0 5 29,0-7 0,0 2 136,0 4-116,0-4 85,0 6 1,0-6-48,0 4-30,-8-4 1,6 7 61,-3-3-6,3-4-96,2 6 96,-8 0-98,6-7 0,-6 9 57,8-4-133,0-4 89,0 6-6,0-8-32,-8 0 1,6 2 40,-3 3-13,3-3 6,2 6 12,0-8 0,0 2-12,0 4-38,0-4 37,0 6-3,0-1 0,0-3-64,0 8 0,0-6 59,0 5 1,0-5-90,0 6 0,0-6 70,0 5 1,0 1 24,0 5 1,2 1-20,3-1 1,-3 1 1,4-1 1,-2 1-14,2-1 0,-4 1 1,4-1 0,-4 1 14,-2-1 0,5 1-12,1-1 12,0 0 1,-6 1-10,0-1 0,0-5 40,0 0 0,6-6-52,0 5 77,0-7-33,-6 12-5,0-7 1,0 3-3,0 0 2,0-9 18,0 13 1,0-12-21,0 7-4,0-7 6,0 12-194,0-14 151,0 13-10,0-13 53,0 14 1,0-12-40,0 7 35,0-7-41,0 12 69,0-7 0,0 9-39,0-1 1,2-5 32,3 0 0,-3-1-31,4 7 1,-4-1-3,-2 1 1,0-1-17,0 1 0,0 1 20,0 4 1,2-3-40,4 3 0,-4-2 33,4 3 0,-4-3-110,-2 8 0,5-8 116,1 3 0,0-5-5,-6-1 1,2 5-4,4 0 0,-4 0 5,3-5 0,-3-1 2,-2 1 1,0-1 4,0 1 11,8-1 0,-6 1-14,4-1 0,-4 3 24,-2 3 0,0-4-18,0 5 1,0-5-1,0-2 1,0 1-2,0-1 1,-6 1 5,0-1-32,0 1 1,6-1-29,0 1-31,0-1 0,0 1 69,0-1 0,0-5-58,0-1 22,0 1 30,0 5 1,0 1 0,0-1 13,0-7 1,2 0 109,4-4-128,-4-4 301,6 5-166,-8-7 947,0 0-960,-8 0-192,6 0 123,-6 0-7,1-7 22,5 5-15,-6-6 41,0 0-24,6 6-27,-5-13 1,1 11 22,0-8-53,0 8 1,6-11 34,0 3 0,-6 2-26,0-1 1,1-1-3,5-5 1,-2-1-9,-4 1 1,4-1 6,-4 1 0,4-3-8,2-3 0,-2-2 47,-4-4 1,4-4-32,-3 4 1,3 1 82,2-1 1,0 0-72,0-6 1,0 0 17,0 0 1,0 0 51,0 1 0,0 4 3,0 1 1,0 8-14,0-2 0,0-3 19,0 3 0,0 0-61,0 5 0,0 1 24,0 0 1,0 5-109,0 0 0,-6 1 98,0-7 1,0 1-105,6-1 0,0 1 64,0-1 1,0 1-14,0-1 0,0 1-10,0-1 0,0-1 2,0-4 1,0 3-18,0-3 0,0-2 28,0 2 1,0-3-21,0 3 1,0 2 18,0-8 1,0 7-15,0-1 1,0-4 11,0-2 0,0 3-1,0 3 0,0 2-48,0-2 0,0 3 41,0-3 1,0 3 27,0 3 0,0 0-29,0-1 1,0 6-2,0 1 1,0 5 23,0-6 0,0 8-12,0-11 6,0 13 13,0-14-11,0 14-18,0-13 1,0 11 6,0-8-3,0 9 1,2-7 5,4 4 23,-4 4 0,6-8 12,-8 5 7,0 3-33,0-6 5,0 8-446,0 0 338,7 0 24,-5 8 7,6-6 24,-8 13 0,0-11 1,0 8 1,0-7 39,0 7-52,8-8 86,-6 11 0,6-11-22,-8 8 0,0-8 1,2 9-1,3-7 0,-3 2 24,4-2-24,-4-4 0,-2 8-3,0-5 1,0-1 1,0 8 0,0-6-4,0 5 0,6-5-7,0 6 5,0-1 0,-6 7-23,0-1 0,1 1 20,5-1 0,-4 3-2,4 3 0,-4-2-67,-2 8 0,0-5-8,0 5 1,6 0 47,0 6 1,-1 0 3,-5 0 1,6 0 19,0 0 1,0 0-26,-6-1 1,2 1 75,4 0 1,-4 2-27,3 4 0,-1-4 95,2 4 0,-4-10-162,4-2 1,-2 0 57,2 6 1,-4-2-7,3-4 0,-3 2 8,-2-8 0,2 8-22,4-2 0,-4 2 22,4-2 1,-4 4-3,-2-3 0,0-3-14,0 2 1,0-2 3,0 2 0,0 2-45,0-8 1,2 1-6,4-7 1,-5 1-2,5-1 38,-4 1 0,-2-1-4,0 0 1,0-5-31,0 0 89,0-1 1,0 1-37,0 0 15,0-8-9,0 3 11,0-7-375,0 0-555,0-7 60,0 5-218,0-14 522,0 6 543,0 1 0,-8-7 0,-1 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45:08.7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193 550 7626,'-8'-17'-220,"-3"-1"1,-5 7 0,-1-1 0,1-2 1191,4-1 1,-3-3-238,3 1 0,3 1 111,-3 5 0,8 1-84,-2 4 1,4 6-312,2 0 1,-2 8 0,-2 11-224,-1 5 0,-7-5 0,6 6 1,0-1-43,-1-1 1,5 8 0,-4-2 0,4 4-168,2 2 0,0 0 1,0 2-1,2 1-183,4 3 1,3 2-1,9-2 1,-1 3-190,1 1 1,-1 3 0,3-5 0,1 0-224,2 0 1,0 3-1,-5-7 1,-1-4-88,1-4 1,-3-10 0,-1 1 0,-2-9-469,1-7 0,3-6 1131,1-6 0,1-19 0,-1-12 0</inkml:trace>
  <inkml:trace contextRef="#ctx0" brushRef="#br0" timeOffset="231">647 463 8446,'-8'-18'0,"-3"1"484,-5-1 0,4 7 1,1 1 1900,-3 2-1818,6 2 0,1 8 0,9 4-297,3 6 0,5 5 0,8 5 0,1 3-147,4 2 1,-1 2 0,5 6 0,0 0-307,0 0 1,-4 6-1,5 1 1,-1 1-456,0 0 0,-6 5 1,1-1-1,-7 3-166,-3 3 0,-8-1 0,1-1 0,-3-5-734,-2-5 1538,-15-12 0,3 4 0,-13-6 0</inkml:trace>
  <inkml:trace contextRef="#ctx0" brushRef="#br0" timeOffset="414">210 1022 8161,'-17'0'-212,"-1"-6"0,3-2 675,3-2 0,6 5 1,12-5-1,8 0-492,7 0 1,14 1 0,14-5 0,7 2-181,8-1 0,10-1 1,3 1-1,3 3 209,3 2 0,3-5 0,1 3 0</inkml:trace>
  <inkml:trace contextRef="#ctx0" brushRef="#br0" timeOffset="1198">1258 830 12917,'16'19'761,"-3"2"0,-1 3-830,2-3 1,1 6 0,3 0 0,-1 2-301,1 0 0,-1 1 0,0 3 0,1-2-55,-1-2 1,1-8 0,-1 2 0,-1-3-634,-5-3 1,3-9 981,-8-8 1,0-16 0,-6-13 0,0-6 492,0-5 0,0 3 1,-2-4-1,-2 2 142,-2-2 1,-6 5 0,5-3-1,-1 8-75,0 7 0,-4 5 0,7 2 1,1-1-53,2 1 0,4 7-529,4 4 1,5 4 0,11 2 0,3 0-15,2 0 0,2 6 0,6 2 1,0 0 12,0-1 0,0 5 0,0-4 1,-2 1 55,-4 5 0,2-4 1,-8-1-1,-3 1 32,-7 0 1,3 0 0,-7 3 0,1-1-10,-4 1 1,2-3 0,-3 2-1,-1 1-92,-2 3 1,-2 1 0,0 1 0,0-1-291,0 1 1,-2-1-1,-2 1-91,-1-1 1,-3-7 493,2-4 1,4-6 0,-4-6 0,6-6 245,6-3 1,-2-11-1,8-3 1,1-2 126,3 2 0,1-2 0,3 8 0,1-1-175,2-1 1,1 12 0,-7-3-1,0 4-226,1 3 0,1 5 0,3 0 0,1 8-230,-2 8 0,-1 3 1,-1 4-1,2 3-28,3 1 0,-1 2 0,-5-3 1,-3 3-26,-3 2 0,1-6 1,-5 3-424,2-5 704,-6-1 0,1-9 1,-8-5 260,-3-8 1,0-11-1,6-10 1,0-1 39,0 1 0,0-4 0,2 4 1,2-1 38,2 1 1,7 2 0,-3 6 0,1-1-278,1 1 1,0 1 0,5 4 0,1 7-139,-1 3 0,3 2 0,1 0 0,4 2-264,2 3 0,-5 7 1,3 9-1,-2 3-147,0-3 0,7 4 1,-7-1-1,-2-3-157,-1-2 1,-3 5-1,1-1 1,-1-2 669,0-1 0,1-3 0,-1 1 0</inkml:trace>
  <inkml:trace contextRef="#ctx0" brushRef="#br0" timeOffset="1498">2987 1039 8356,'-9'0'2101,"1"0"0,10 0 0,4 0-1939,5 0 0,7-2 0,3-4 0,2-5-82,-1-5 0,-1-1 1,0-1-1,3 1-105,-3-1 1,-2 1-1,-3-1 1,-3-1-6,-1-4 1,-8 3 0,2-3 126,-4 4 0,-10 1 1,-4 3-1,-3 3-225,-3 6 0,1 4 0,-1 4 0,1 4-120,-1 6 0,1 5 1,1 4-1,3 5-299,1 1 1,8 2-1,0 4 1,8-2-125,8-2 0,5 0 1,7 6-1,7 0-14,8 0 1,3-2-1,7-4 685,-3-6 0,1 4 0,5 1 0</inkml:trace>
  <inkml:trace contextRef="#ctx0" brushRef="#br0" timeOffset="1998">3668 847 9212,'-9'0'4102,"1"8"-3813,8 3 1,0-1 0,0 2 0,2 3-181,4 7 0,-4-1 0,5 8 0,-1 4-533,0 6 1,2 5-1,-4 9 1,1-1-355,-1 1 1,-2-1-1,0-1 1,4-7 263,6-9 1,3-10 0,5-15-1,3-10 781,6-10 0,6-21 0,6-8 0,3-5 375,1-3 0,0 1 1,-7-5-1,3 3 195,-2 1 1,-4 14 0,-6 0-1,-4 6 99,0 6 1,-11 9-1,3 6-865,-1 4 0,-6 4 0,-1 4-341,-1 6 1,4 9-1,-4 2 1,1-1-164,5-3 0,-4 4 1,1 1-1,3-3-434,1-2 0,-3-3 0,-2-3 0,-1-1-130,1 2 0,-4-9 929,5-5 1,-7-9-1,4-13 1,-2-3 129,0-2 1,0-2 0,-6-6 0,0 0 136,0 0 1,0 0 0,-2 2 0,-2 2 13,-2 2 1,-6 8 0,5-3 0,-1 5-1468,0 2-1029,2 7 2283,6 2 0,-8 16 0,-1 2 0</inkml:trace>
  <inkml:trace contextRef="#ctx0" brushRef="#br0" timeOffset="2665">4803 830 8130,'-15'-2'0,"1"-2"354,3-2 0,5 0 1,-4 4 872,2-4 1,-3 2 703,5-7-1765,0 7 1,6-2 0,0 12-85,0 6 1,0 3 0,0 3 0,0 1-87,0 4 1,0-3-1,0 3 1,2-2-283,4 3 1,-2-5 0,7 4 0,3-1-66,2 1 0,1-4 1,0 5-1,3-5-261,3-2 1,-3-5 0,3-2 304,-4-2 1,-1-3 0,-1-5 0,-1-2 251,-5-3 1,3-5 0,-8-10 0,-2-1 366,-2-2 0,-2-8 1,-2 2-1,-2-4-72,-2-2 0,-6 6 0,6 1 0,1 1 174,-3 0 1,6 6-1,-4-2 1,4 3-160,2 3 1,0-1 0,2 3 0,4 3-313,6 6 0,9 4 1,6 2-1,4 0-77,6 0 1,12 2 0,1 4-1,6 8-27,1 7 1,3-2 0,-2 7 0,-4-3-39,-5 0 0,-8 6 0,-12-5 0,-6-1-173,-4 2 0,-9-6 0,-4 5 126,-4-5 0,-16-3 1,-5-5-1,-6-5 175,-6-4 1,3-2 0,1 0 0,0-2 139,0-4 1,6-3 0,-1-11 0,9-1 226,7-2 1,4-8 0,2 3-1,0-1-241,0 0 1,13 0 0,7-6 0,5 2-407,6 4 0,4-2 0,6 8 0,5-1-1080,5-1 1431,1 6 0,8-14 0,2 6 0</inkml:trace>
  <inkml:trace contextRef="#ctx0" brushRef="#br0" timeOffset="2864">6148 113 8148,'-33'-19'176,"2"-2"1,6-3 1348,6 3 0,-3 8 195,11 1 0,3 10-1339,2 2 1,4 14-1,2 13 1,2 6-214,4 9 1,5 9-1,11 7 1,3 4-335,2 0 0,-4 12 0,5-4 0,-1 4-596,0 3 0,-6 1 0,3 5 0,-5-3 762,-2-3 0,-7-1 0,-2-6 0</inkml:trace>
  <inkml:trace contextRef="#ctx0" brushRef="#br0" timeOffset="3115">6480 602 8245,'-2'-17'501,"-4"0"401,-5-1 0,1 8 1,-2 5-281,-1 3 0,-3 9 0,-1 5 0,-1 4-407,1 1 1,-1 2 0,1 3 0,-1 1-237,1-2 1,1 1 0,3-1 0,1 2-298,-1-1 1,-1-3-1,0-1 1,5-1-318,1 1 1,2-7 0,6 1 338,0 1 1,2-5 0,6-2-1,9-4 159,11-2 1,14 0 0,9 0-1,9 0-65,8 0 1,-2-6 0,11 0 201,1 2 0,-6 2 0,5 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6:55.6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35 157 8115,'-5'-27'18,"-3"4"1,0 3 54,0 3 47,3-1 391,5 1 133,0 0-152,0 7 396,0 2-215,0 8-723,0 0 0,5 2 105,1 4 1,8-2 51,-3 7 1,-1-5 3,2 6 0,-6-1-129,5 7 0,-7-1 26,2 1 0,2-7 69,-2 1 1,5 0-99,-5 5 0,2 1 98,-2-1 0,-5 6-157,5 1 0,-4-1 100,-2-6 0,2 1-24,4-1 1,-4 1 19,4-1 1,-4 1-3,-2-1 1,0-5-3,0 0 1,0-7 29,0 7 76,0-8-58,0 4-62,0-8-559,0 0 1,0-8 236,0-4 1,-6 3-117,0-3 1,0 6-161,6-6 1,0 7-261,0-7 265,0 8 0,0-6-78,0 5 673,0 3 0,0-14 0,0 6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6:57.3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70 430 8102,'0'-35'-286,"-6"6"308,1 0 1,-7 7 197,6-1 0,-2 5-63,3 7-69,3-5 1,-8 14 665,4-4-175,4 5-355,-6 1-56,8 0 0,0 7-164,0 5 0,6 11 55,0 6 1,8 6-34,-3 6 1,-1 4 22,2 7 1,-3 2-130,3 5 1,4-1 38,-5 12 1,-1-10 71,2 10 1,-7-4-201,7 4 0,-6 1 125,5 5 0,-7-6-314,2 0 0,-2-2-35,2-10 0,-4 0-144,4-6 0,-4-7 75,-2-4 1,0-12 461,0-6 0,0-3 0,0-3 0</inkml:trace>
  <inkml:trace contextRef="#ctx0" brushRef="#br0" timeOffset="1144">315 1041 7953,'-10'0'-271,"-5"-8"448,13 6 114,-14-6-34,14 8-120,-6 0-315,1 0 409,5 0-90,-6 0-43,16 0 1,3 0-13,13 0 1,-3 0-124,8 0 1,8 0 97,10 0 1,5-5-25,6-1 1,14-2 16,15 2 1,10 2-277,-42-1 0,1-1 1,1 0-1,0 0 221,4-2 1,1-1 0,2 0 0,2 2-7,0 1 1,2 0 0,-2-1 0,1-1 34,3 2 1,0 0 0,-6 1 0,0 1-10,3-3 0,0 2 0,0 2 1,0 0 98,0-3 0,0 0 0,2 4 0,0-1-58,0-3 1,1 0-1,0 1 1,0 0-55,0 0 0,0-1 1,0-2-1,-1 2 3,1 3 1,0 0 0,0-3 0,0-1-4,0 1 0,0 0 1,-5 1-1,0 0-29,-4-1 0,0 1 0,-3 2 0,-2 0-101,-3-3 0,-1 0 0,0 3 0,-1 0-354,48-8 0,-6 1 313,-11-2 1,-7 3-202,-11 3 0,2 2 27,-7-8 0,-3 7 162,-10-7 0,-9 6-17,-8-6 0,-7 7-202,1-7 596,-11 8 0,-5-11 0,-9 5-200,-3 0 0,-11-3 109,-7 7 1,-16 0 0,2 6 0</inkml:trace>
  <inkml:trace contextRef="#ctx0" brushRef="#br0" timeOffset="1509">4768 115 8021,'-6'-17'610,"1"-1"0,-7 1-375,6-1-250,-8 1-335,5 0 374,-1 7 1,2 10 235,8 11 1,2 7-107,4 5 1,-2 4 125,8 8 0,-1 8-231,7 4 0,-1 9 18,1 2 0,-1 8-137,1-2 1,1 4 155,4 2 0,-3 6-293,3-1 1,-4 1 42,-1-6 1,-1 0-264,1-1 0,-3-6-17,-3-5 0,1-10-195,-7-1 0,6-10 639,-6-2 0,5 2 0,-5-14 0,0-4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7:00.6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36 7979,'-10'-8'659,"2"6"-1254,8-13 569,0 13 472,0-6 0,8 10-209,4 4 1,5-2 20,6 7 1,5 1-208,7 5 0,5 1-7,1-1 1,6 7-158,-7-1 1,1 6 181,-6-6 0,0 8-145,0-2 1,-8-1 23,-4 1 1,-11 0-2,-6 6 1,2 5 95,-3 1 1,-7 0 4,-9-6 1,-7 0-16,-5 0 1,-4 5-18,-8 1 1,0 0-96,0-6 1,0-2 112,0-4 0,0 4-389,0-4 0,-1-4-78,-5-1 0,6 1-768,0-2 1201,0 0 0,8-5 0,-8-1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7:01.1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71 123 7937,'0'-18'385,"-6"1"178,0-1 0,-8 1-40,3-1 1,1 3 165,-2 3-474,8 4 33,-3 8 0,7 8 109,0 4 0,0 11-204,0 6 1,7 4 27,5 2 0,2 2-86,-3 4 0,5-3-183,-4 9 0,3-6-181,3 5 1,-1-1 161,0 2 0,1 3-294,-1-3 1,-1 1 168,-4-1 0,1 3-78,-7-3 0,6-5-124,-7-1 0,1-10-152,-6-2 0,0-7-304,0 1 344,0-11 0,-8-5 546,-3-7 0,-12-7 0,-5-3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7:01.3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1 211 7937,'5'-35'-68,"1"0"1,2 8-111,-2 3 1,0 5 58,11 1 0,-1 1 87,13-1 1,2 9 287,9 3 1,-1 4 223,8 2 0,-3 2-243,3 4 1,-6 5-52,-12 13 1,2 3-141,-8 8 0,-1 0-29,-11 0 1,3 1 62,-8 5 1,-3-4-105,-8 4 0,-5-4 49,-7-2 1,-9 0-41,-3 0 0,-6-1-292,-6 1 1,-1 0 122,-5 0 0,5-8-351,7-3 1,0-5 193,0-1 0,2-1 341,4 0 0,3-7 0,9-2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7:01.6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36 8053,'9'-2'2650,"-3"-4"-2537,-4 4 1,-2-8 283,0 5-119,0 3 0,2-6 110,4 8-314,-4 0 0,6 2 4,-8 4 1,0 3 111,0 9 1,0-1-400,0 1 0,0 1 140,0 4 0,5-1-57,1 7 0,0-6-77,-6 6 0,2-5-84,4 5 0,-4-6 10,4 6 1,3-8-232,3 3 0,-2-5-99,1-1 1,1-3-7,5-3 613,1 3 0,-1-13 0,1 6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7:01.9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71 8038,'0'-18'1709,"0"1"-1175,0-1-598,0 9 1141,0 1-625,0 8 1,0 8-58,0 3 0,2 11-95,4 1 0,-2 14-227,8-2 0,-7 9-6,7-3 0,0 13-88,5-1 1,-5 5 212,-1 0 0,1-2 38,5 9 1,1-1-857,-1 5 0,-1 3 325,-4 4 1,-3-4-84,-3 3 0,-4-9 166,4-2 0,-6-5-54,-6 5 1,-4-18-44,-7-5 1,-1-8-80,1-16 0,-1-3 226,1-14 1,0-2 140,-1-4 1,1-5-244,-1-13 0,3-5-132,3-12 1,-2 1-47,9-13 0,-1 5 18,6-10 1,2-5 429,4-1 0,3 4 0,9-8 0,-1 6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7:02.1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53 8017,'-16'-8'-43,"5"-4"-434,-5-3-824,14 5 1301,-6 2 0,8 10 0,0 4 0,0-2 0,0 8 0,0-1 0,0 7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7:02.3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103 106 8073,'-27'-18'497,"2"1"-193,7-1-295,1 9-358,7-7 0,4 14-544,12-4 1,10 4 892,7 2 0,8-7 0,-4-3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7:03.1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121 262 8120,'-20'-23'288,"-3"0"1,6-1 336,-1 7 804,1 7-1207,7 2-72,0 8 1,5 4 260,10 8 0,5 2-123,8 15 1,7 0-252,4 6 1,4 5-18,2 1 0,0 8-123,0-3 1,0-1 73,-1 1 0,1-5-202,0 6 0,4-8-67,-4 1 1,4-3 132,-10-2 1,-4-10-75,-2-7 0,-3-3-196,-3-9 393,-7 0 0,0-16-8,-4-7 0,-4-10 89,3-14 0,3-6-86,-2-11 0,2 4 25,-2-4 1,-5-5-238,5-1 1,-2 2 77,2-2 1,-4 8-45,4-2 1,-4 11 68,-2 7 1,0 5-406,0 5-117,0 13 169,0 9 0,6 12 509,-1 8 0,9-1 0,3 22 0,11-5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46:45.9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88 560 7947,'-17'0'-248,"-1"0"562,1 0 0,5 0 155,0 0 237,9 0-376,-5 0 0,10 0 0,4 0-70,5 0 1,7-2 0,3-4-1,6-4-94,6 0 0,0-5 0,14 1 0,3-5-112,6-4 0,8-3 0,12 3 0,8-6-6,7-4 0,0-2 0,-42 17 1,1 1-1,0 0 0,1-1-40,0 1 1,1-1-1,-1 1 1,1-1-1,-3 2 1,-1-1-1,37-12-187,-13 6 0,-14 9 1,-15 3-1,-10-1-150,-6 2 1,-4 1-1,-5 5-297,-1-2 0,-7-2-403,-4 2 445,-4 4-424,-2-5-149,0 7 1157,0 0 0,-8 7 0,-2 3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7:03.3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8120,'10'0'988,"-3"2"-847,-7 4-65,8-4 0,-4 12 162,8-8 1,-6 5-209,5-5 1,-5 6 6,6-7 0,-3 9-516,3-2 0,-2-3 233,-4 3 0,-3-2-1068,9 1 1314,-8 5 0,11-6 0,-5 7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7:03.5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53 8061,'0'-18'-1645,"0"1"1645,0 7 0,0 2 0,0 8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7:03.8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18 8266,'10'-10'113,"6"3"1,-9 16 86,5 9 1,2 1 320,-8 10 1,5 6-153,-5 6 0,8 8-303,-3-3 1,-1 10-34,2 3 0,-9 7-78,3-2 1,-4-2 28,-2 2 0,0-8-171,0 2 0,0-5 67,0-7 1,0-3 74,0-8 1,0-8-234,0-4 172,0-11 0,8-4 223,4-8 1,3 0-43,3 0 1,9-8 88,8-4 0,7-9-247,11-2 1,1-1-159,4 7 0,-3 1 115,3 5 0,-10-3-127,-1 8 0,-10 0-346,-2 6 1,-2 0 8,-10 0 590,-7 0 0,-1 0 0,-5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7:04.2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176 175 8183,'-2'-33'199,"-4"4"1,-4-2 222,-7 7 0,-1 1 75,1 6 212,-1 7-380,9 2 0,1 10-143,8 4 0,0 6-270,0 11 0,8 4 126,3 8 0,7 8-74,5 3 1,2 5-16,4 1 1,4 6-218,-4 0 1,4 8 108,2-2 0,-8 2-150,-3-2 1,-5 2-125,-1-7 0,-9 1 106,-3-2 0,-12-11 245,-5-1 1,-15-13-89,-8-4 1,-3-15 105,-10-2 1,2-9 50,-1-3 0,5-7 148,12-5 1,-2-5-148,8-7 1,1-3-1,11-8 0,3 6-254,8 0 1,2 2 79,4-2 0,11-2-286,12 7 1,6-5 467,6 6 0,4-8 0,7 4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7:04.3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 8050,'0'-10'1167,"0"2"-1334,0 8 0,2 8 527,4 4 1,3 9-170,9 2 0,-1 8-455,1-2 0,1-2-86,4 3 0,-3-1-336,3 6 686,-11-8 0,3 14 0,-5-5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7:04.5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88 8069,'0'-18'-268,"0"1"0,0-1 34,0 1 1,2 7 233,3 4 0,13 4 0,9 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7:05.1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53 123 8078,'-2'-27'0,"-2"3"1188,-2 5 0,-6 2-18,7-1-1239,-9 8 262,12 3 0,-6 9-57,8 3 1,8 7 235,4 11 0,5 4-79,6 8 1,-1 2-301,7 4 0,0 4-65,6 7 0,4-2-178,-4-3 0,9 4 8,-9-5 0,4 3-189,-4-3 0,-2-3-64,-4-8 0,-4-8-121,-7-4 55,-1-11 315,-7-4 0,3-24 392,-7-7 0,2-10-21,-2-8 1,-2-4-35,7-7 1,-1-6-213,2 0 1,1-6 34,-7 5 1,6 7-250,-6 5 0,5 9 79,-5-3 1,6 12-258,-6 5 1,1 13-260,-1 5 772,4 4 0,7 12 0,1 7 0,-9 8 0,7 10 0,-6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7:05.4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8078,'10'0'1004,"5"0"-561,-5 0-65,7 0 1,1 1 477,-1 5 0,1 4-619,-1 7 0,1 3-3,-1 3 1,6 4-280,1 8 0,5 8 20,-6 4 0,2 5 40,-1 6 1,-5-2 83,4 8 1,-3 0-204,-3 6 0,-7-2-311,-4-4 1,-6 2 145,-6-8 0,-12 5-116,-11-11 1,-4 2 126,-2-13 0,0-8 26,1-10 0,-5-5 172,4-7 0,-2-5-28,14-12 0,-1-11-72,7-12 0,7-12 168,4-5 0,4-7-450,2-5 1,8-4 120,4-8 1,11 0-79,6 0 1,-2 8 65,2 4 0,1 4 333,5 1 0,7-7 0,3-2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7:05.6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45 140 8020,'-10'-35'254,"-3"6"382,7 0-2156,-8 8 966,12 3 0,2 11 554,12 7 0,11 0 0,6 0 0,4 0 0,2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7:05.9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297 36 8166,'16'-2'1610,"-5"-4"-971,-3-4-92,-8 0-610,0 3 1,-2 9 122,-4 3 0,2 7 415,-7 11 0,-1 4-191,-5 8 0,-1 2-242,1 4 0,5 6 64,0 11 0,-5 2-186,-6 4 1,-1 6-85,7 0 0,-3 0 38,-3 5 0,4 3-116,-5-2 0,5-9 90,2-8 1,7-7-64,4-5 0,4-7 70,2-10 154,0-5 0,8-10-24,4-3 1,5-4 130,6-8 0,6 0-94,12 0 1,6 0 26,11 0 1,12-8-141,11-4 0,5 3 12,1-3 0,-7 6-505,-5-6 0,-5 9 35,-6-3 1,-11 4-179,-13 2 1,-11 0 104,-5 0 622,-5 0 0,-1 8 0,-1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46:50.7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34 8447,'0'-18'817,"2"9"0,6 3 1,9 6-642,10 6 0,18 5 1,13 11-1,18 3-56,13 2 1,2 2 0,-42-12 0,1 1 0,1 0 0,1-1-203,2 1 1,1-1 0,-2 0 0,1 1 0,1-1 0,0 1 0,-2-1 0,-1 1-477,-3-1 0,1 1 0,2-1 1,1 1 226,-1-1 0,0 1 0,4-1 1,1 0-1,4 1 0,0-1 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7:06.3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210 228 8233,'0'-52'627,"-2"7"189,-4 4 0,-3 8-395,-9 10 0,7 2 106,-1 15 351,0 0-252,3 6-550,-7 0 0,14 10-79,-4 7 1,6 4-162,6 14 1,-2-2 98,8 14 1,1 7-258,11 10 0,-5-2-43,4 2 1,-1 0 20,1 6 1,-4 8 20,5 3 0,-11-1 52,-1 2 0,-8-3-42,2 3 1,-12-1 116,-6-11 0,-11-12 22,-6-17 0,-4-12 177,-2-6 0,0-11 271,0-6 0,8-6 164,3-6 0,1-12-234,6-11 1,-3-4-135,14-2 1,1 1 3,5-1 1,2 2-86,3 4 0,5-8-265,8 8 1,7-6-347,4 11 1,10-1 98,1 2 1,9 3 522,-2-3 0,3 4 0,2 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7:06.6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0 105 8061,'10'-27'2227,"4"2"-1572,-8 7 1,-1 6-819,-5 1 211,0 7 27,8-4 0,2 10 269,7 4 1,-3 9 95,3 9 0,-3 7-340,9-2 0,4 10 104,2 1 0,3 15-395,-3-3 0,2 4 150,-8-3 0,0 5-364,-5 0 0,-3 14 189,-3-2 0,-4 4-169,-8-4 0,-10-1 25,-8 1 0,-9 0-266,-13 0 1,1-16 140,-8-7 0,8-10 70,-1-8 1,9-12 614,1-11 0,11-6-198,2-6 1,1-11-138,10-12 0,0-6-172,6-6 1,8-4-206,4-7 1,11-2 511,6-4 0,8-5 0,10-6 0,7-1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7:06.7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120 175 8083,'-25'-43'1757,"0"8"-1362,-4 0 0,9 8-896,9 10 72,7 7 0,-2 2-274,12 8 0,4 0 39,7 0 664,8 8 0,18 2 0,11 7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7:11.2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1589 8035,'9'-7'226,"-3"-5"0,-4 2 283,-2-1 0,2 1-676,4-2 1,4-1 23,7 7 1,16 0 269,8 6 1,9-6-78,9 0 1,1 1-641,4 5 0,-4 5 53,-8 1 0,-1 8 537,-5-3 0,-3 5 0,-8 1 0</inkml:trace>
  <inkml:trace contextRef="#ctx0" brushRef="#br0" timeOffset="142">0 2078 10123,'27'0'-318,"8"0"0,10 0 116,13 0 1,14 0 291,15 0-634,8 0 1,-39-3 0,1-1 0,0-1 0,0 0 0</inkml:trace>
  <inkml:trace contextRef="#ctx0" brushRef="#br0" timeOffset="1249">1362 280 8068,'0'-26'0,"0"5"715,0-8 0,-6 8-308,1-3 0,-1 11 4,6 1 196,-8 8 190,6-4-58,-6 8-451,8 0 1,0 2-318,0 4 0,2 10 120,4 7 0,-2 10 39,8 2 1,-1 0-110,7 6 1,-7 1-193,1-1 1,0 8 129,5-3 1,1 5-34,-1 1 1,0 2-300,1 4 1,5-1 179,1 7 1,1-4-171,-2-2 0,-4-2 108,5-15 1,-5-6 18,-1-6 0,-1-15 143,1-3 208,-1-7 1,2-19-113,5-9 1,-5-14 124,4-9 0,3-13-41,-3-10 0,0-2-272,-5-9 0,-1 7 216,1-2 1,-9-1 20,-3 1 0,2-5-316,-2 5 0,-1 8 5,-5 10 0,0 11-310,0 6 183,0 12-355,0 12 242,0 9 0,2 18 93,4 7 1,-4 3 95,4 9 1,2 6 309,-2 5 0,7 9 0,-3-4 0</inkml:trace>
  <inkml:trace contextRef="#ctx0" brushRef="#br0" timeOffset="1450">2253 961 8036,'10'-10'622,"-3"0"980,-7 4-1413,8 5 1,-4-7 220,8 8-138,-8 0 1,9 2-29,-7 4 1,8-3-267,-3 9 0,-1 0-171,2 5 0,-3 6-196,3 1 1,1 1 1,-7-2 1,6 2-371,-6 5 0,2 1-624,-3-8 1381,-3 8 0,-2-4 0,-9 8 0</inkml:trace>
  <inkml:trace contextRef="#ctx0" brushRef="#br0" timeOffset="1615">2305 629 8898,'0'-18'915,"0"1"-1613,0-1 1,-6 7-124,1-1 328,-1 8 336,6-3 1,2 7-96,4 0 0,3 7 252,9 5 0,7 11 0,2 4 0</inkml:trace>
  <inkml:trace contextRef="#ctx0" brushRef="#br0" timeOffset="2140">3056 192 8046,'-7'-25'0,"3"6"1377,-8-5 1,8 5 183,-2 1-2846,-3 9 860,7 1 1,-6 16 927,8 3 0,8 13-185,3 5 1,7 4-196,5 2 1,-2 7-90,8 5 0,1 5-112,5 7 1,-1-5-188,1 4 1,2 4 87,4 2 1,-4 4-273,4 2 0,-10-6 223,-2 0 0,-8-8-186,2 3 0,-9-15-163,-2-9 221,-8-15 315,3-13 0,-7-22 246,0-9 0,0-10 0,0-13 0,2-9-91,4-20 0,-2 2 54,8-7 0,-1 5-30,7-5 1,-3 5-50,-3-6 0,3 18-102,-3 6 0,-4 8-173,-2 15 0,1 4-60,-1 13-2,0 9 0,-6 3-394,0 12 1,0 3 248,0 9 1,0 7 390,0 4 0,-8 12 0,-1 3 0</inkml:trace>
  <inkml:trace contextRef="#ctx0" brushRef="#br0" timeOffset="2485">4209 908 8019,'0'-9'2261,"0"-1"-2007,0 4 1,2 4 231,4-4-25,-4 4-218,5 2 0,-1 8-89,0 4 1,6 11-9,-7 6 1,9 4-109,-2 2 1,3 8 28,3 3 1,-7 7-195,1 5 0,0-2-116,5 8 0,-7 2 141,-4 10 1,-4-4-185,-2 3 1,-4-3 138,-8-2 0,-2-8-215,-15-4 1,0-7 58,-6-10 1,-3-5 55,3-18 0,-4-5 196,10-13 0,3-1 120,3-5 0,4-12-277,1-11 1,9-12 60,3-5 0,4-1-15,2-5 0,4 3-61,7-9 0,3 4-32,15 1 1,-6 7-28,6-1 1,6 8-514,6-1 795,0-5 0,9 0 0,5-7 0</inkml:trace>
  <inkml:trace contextRef="#ctx0" brushRef="#br0" timeOffset="2640">4401 367 8156,'-23'-35'1342,"-1"0"0,7 8-1883,5 4-491,8 11 149,-3 4 1,14 16 488,5 4 1,4 3 461,1 3-68,1 7 0,7 10 0,2 9 0</inkml:trace>
  <inkml:trace contextRef="#ctx0" brushRef="#br0" timeOffset="3364">2375 2201 8077,'-17'-18'0,"-1"1"0,1 5 522,-1 0 1,1 7-75,-1-7 0,7 8-307,-1-2 248,8 4-245,-4 2 0,10 0 36,4 0 1,6 0-96,11 0 0,14 0 42,15 0 1,11 6-200,12 0 0,13 0-330,10-6 0,-41 0 0,1 0 434,5 0 0,2 0 1,10 0-1,3 0-54,8 0 1,3 0-1,6-3 1,2 0-349,-1 0 1,0 0 0,-28-1 0,0-1 0,0 1 362,0 0 0,0 0 1,0 0-1,0-1 0,0 0 1,-1-1 55,33-3 0,-2 1 0,-2 2 0,-1 0-220,-7 0 1,-2 1 0,-3 0-1,-1 0 218,-3-1 1,-1 0 0,-5 2-1,-2 1-97,-9 2 1,-2 2 0,-1-1 0,-3 0-91,31 0 0,-6 0 426,-17 0 1,-7 0-1855,-16 0 2391,-9 0-1836,-22 0 1,-12 5 1373,-15 1 0,-24 0 0,-13-6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7:09.7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53 280 8142,'-8'-17'354,"6"-6"441,-4-1-484,-3 1 0,5 8 712,-8 3-962,8 4 1,-3 10 46,7 4 1,0 4 234,0 7 0,0 10-168,0 8 1,2 2-110,3 10 0,-1-1-21,8 7 1,-2 7-154,1 4 0,5 4 26,-5 2 1,3-1-368,-2 1 0,3 6-122,-3 0 0,-4 5 286,-3-5 0,3-1-491,-2-5 1,0-8 240,-6-3 0,-6-15-288,0-9 823,-7-15 0,11-5 0,-4-15 0,4-8 0</inkml:trace>
  <inkml:trace contextRef="#ctx0" brushRef="#br0" timeOffset="284">315 176 8103,'6'-35'535,"0"0"1,1 8-201,-1 3 0,4 5-464,7 1 1,1 9 236,-1 3 1,8 4-9,5 2 1,1 8 81,-2 3 0,4 5-121,-4 1 1,-4 14-153,-2 4 0,-3 6 75,-3 0 1,-5-2-81,0 7 1,-9-5-52,3 6 1,-12-1-16,-5 6 1,-7-1 114,-5-4 1,-10 3-168,-8-3 1,-7 1 77,1-1 0,-1-5-52,1-7 0,-1-6-123,7 0 1,-6-7 58,7 1 1,-1-4 251,6-1 0,0-1 0,0 1 0</inkml:trace>
  <inkml:trace contextRef="#ctx0" brushRef="#br0" timeOffset="567">804 1206 8079,'17'0'1210,"-7"0"1,4-8-1021,-8-3 1,1 1 251,-1-2 0,-2 1-140,8-7 0,-7 3-283,7 3 0,-6-4 121,6 5-180,-1 3 1,7 0 66,-1 8 0,-5 0-231,-1 0 0,-5 2 141,6 4 0,-6 6 104,5 11 0,-7-2-165,2 8 0,-4 1 36,-2 4 1,6 1-104,0 0 0,-1 0-39,-5 0 0,0 0-170,0 0 1,6-2-19,0-4 0,8-4-223,-3-7 1,7-1-392,5 1 1032,4-9 0,16-1 0,2-8 0</inkml:trace>
  <inkml:trace contextRef="#ctx0" brushRef="#br0" timeOffset="883">1712 1119 8065,'-6'-18'423,"0"1"1,1-1 1696,5 1-1586,0-1-666,0 9 0,7 3 704,5 12 0,4 5-163,1 13 1,0 3-178,1 8 1,1 13-99,5 5 1,-5 9-190,4-4 1,-3 6-27,-3-6 0,1 10-247,-1 2 0,-5 0 127,-1 5 0,-7 3-276,2-2 0,-12 1-69,-5-1 1,-7 0 216,-5-1 1,-4-1-25,-8-16 0,-6 1-35,0-7 1,-5-9 120,5-8 1,0-16 133,6-13 0,8-8 97,4-10 1,0-7-57,5-16 1,5-10-6,13-7 0,0-8-386,0-10 1,9-8-93,9-3 1,7-3 574,10 3 0,0-3 0,0 5 0,0-7 0,0-5 0</inkml:trace>
  <inkml:trace contextRef="#ctx0" brushRef="#br0" timeOffset="1050">1695 717 8016,'-18'-27'382,"-3"2"-254,3 7-1740,-3 1 1158,19 7 1,-6 4 453,8 12 0,0-4 0,0 21 0,0-3 0</inkml:trace>
  <inkml:trace contextRef="#ctx0" brushRef="#br0" timeOffset="1226">874 892 7990,'-25'-24'0,"-3"3"0,1 4-52,4 3-360,11 10 178,5-4 0,8 8 74,5 0 0,10 0-28,7 0 0,14 2 188,-2 4 0,19-4 0,1 6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7:15.7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70 280 8031,'-8'-18'430,"4"1"-301,-7-1 0,5 7 505,-6-1 1,8 6 355,-1-5-66,-5 7-526,8-4-434,-6 8 0,10 0-6,4 0 0,4 2 197,7 4 1,6 1-284,1 5 0,7 4 101,-2-5 0,4 5-184,2 1 1,0 5-163,0-5 1,-6 10-119,0-9 0,0 3 18,6-4 1,-6 3-144,0 3 0,-8-3 70,3 3 1,-7-4 545,-5-1 0,3-1 0,-5 1 0</inkml:trace>
  <inkml:trace contextRef="#ctx0" brushRef="#br0" timeOffset="233">507 157 8031,'-8'-17'453,"-2"7"1,-7-3-739,-1 7 1,7 0 551,-1 6 0,6 2-16,-6 4 1,1 4-182,-7 7 1,7 0 22,-1 1 0,0 5-91,-5 0 1,-6 9 8,-1-3 1,1 4-127,6 2 0,-1-1-18,1 1 0,-1 2-214,1 4 1,-3-4-289,-3 4 1,4 1 263,-5-1 1,7 0 370,5-6 0,-11 0 0,4 0 0</inkml:trace>
  <inkml:trace contextRef="#ctx0" brushRef="#br0" timeOffset="449">961 350 8031,'0'-18'99,"0"6"10,0 1 1,-2 7 483,-4-2-178,4 4-360,-6 2 0,8 2 89,0 4 1,0 4-141,0 7 0,0 1-58,0-1 1,0 6-168,0 1 0,0 5 242,0-6 1,2 8 26,4-2 0,-2-2-1033,7 2 1,-5-5 984,6 5 0,0 0 0,5 6 0</inkml:trace>
  <inkml:trace contextRef="#ctx0" brushRef="#br0" timeOffset="769">1327 332 8079,'0'-12'83,"0"1"-54,0-1 1,0 1-192,0-1 297,0 8 1418,0-4-1129,8 16 1,-4 8-333,8 7 1,-6 8-2,5-2 1,-5 10-29,6 2 1,-3 7-23,3-1 1,4 3 44,-5 2 0,-3 3-53,-2 3 0,-4 2-261,-2 4 0,-2-4-224,-4-7 1,-4-3 181,-7-3 0,-7-1-79,1-11 0,0-10 79,5-13 0,-3-10 324,4-2 1,-9-10-52,15-13 0,-7-6 1,12-12 1,1-3-189,5-9 1,2-1 37,3-4 1,5 3-156,8-3 0,5 4 144,0 1 1,6 3-166,-5 3 1,7 5-62,-2 7 383,-4 8 0,8-6 0,-6 5 0</inkml:trace>
  <inkml:trace contextRef="#ctx0" brushRef="#br0" timeOffset="940">1380 70 8016,'-2'-15'0,"-4"3"0,-2-4 847,-3 5-229,-5 3-2536,6 0 1377,1 8 0,1 8 230,8 4 311,0 3 0,0 10 0,0 3 0</inkml:trace>
  <inkml:trace contextRef="#ctx0" brushRef="#br0" timeOffset="1116">472 227 8012,'-8'-17'0,"4"-1"111,-8 1 0,9 5 187,-3 1-517,4 7 1,4-4-229,4 8 0,9 0-237,8 0 684,1 8 0,1 1 0,2 9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7:43.4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367 690 8040,'23'-33'116,"-1"2"0,-5 3 1309,-3 3-1015,-3 2-706,-1 5 999,-2 1 1,-10 1-198,-4 5 0,-4 3-321,-7 8 1,-7 0-31,1 0 1,-8 2-151,2 4 0,-4 3 63,-2 9 0,6-1-168,0 1 1,2 7-1,-2 4 1,3 0-255,9 6 1,5-2 22,1 14 0,7-1 135,-2 7 0,12-3-102,5-3 0,13 9 18,5-4 0,6 5 103,5-5 1,3-5-7,4-1 1,1-5-4,-7 6 0,-2-16 152,-10-2 0,-4-8-105,-7-3 1,-9-7 141,-3 1 1,-6-8-127,-6 2 1,-9-5 488,-9-1 1,-7 0-75,2 0 1,-9 0 60,-3 0 0,0-5-110,6-1 0,-2-2-83,-4 2 1,10 2-282,-4-7 0,10 7 94,-4-2 0,8 2-897,-2-2 457,11 4-43,4-5 0,10 7-11,4 0 521,4 0 0,23-8 0,3-2 0</inkml:trace>
  <inkml:trace contextRef="#ctx0" brushRef="#br0" timeOffset="533">699 1144 7998,'9'-8'902,"-1"-2"1,-8-1-647,0-1 0,0 6 135,0-6 211,0 9-334,0-5 0,6 10 262,0 4 0,7 3-572,-1 9 0,4 1 48,1 4 0,0 3-411,1 3 1,-1 4 233,1-4 0,-1-2-309,1 2 0,-7-8 165,1 3 1,-6-5-460,6-1 557,-9-1 1,7-7 467,-4-4-135,-4-4 1,6-12 357,-8-8 0,0-7 357,0-10 0,2 0-364,3 0 1,3 0 189,4 0 1,9 2-288,-3 4 1,5-2-201,0 8 1,-3 2-35,3 9 0,2 2-157,-2 5 1,7 3 11,-7-4 1,0 12-237,-5 5 0,-1 5-249,0 1 1,-1 1 228,-4-1 1,1 1-193,-7-1 1,2 1 92,-2-1 0,-4 0-11,3 1 0,-3-6 173,-2-1 0,-2-7-118,-3 2 425,-5-4 1,-2-2-128,1 0-123,7-8 1,-4-7 221,8-9 1,2 1 536,4 6 1,3-7-324,9 1 1,7 0-46,4 5 1,12 1-128,6-1 0,5 7-2,6-1 1,2 8-70,4-2 0,-4 12-16,-7 6 1,-8 5-611,-5 7 0,-5-3 257,-6 8 0,-9-6-612,-9 6 0,-7-5 105,2 5 0,-6-8-801,-6 2 1629,-11-3 0,-10 5 0,-8 2 0</inkml:trace>
  <inkml:trace contextRef="#ctx0" brushRef="#br0" timeOffset="683">1327 620 8141,'-11'-29'499,"1"1"1,2 3 609,4 4 0,-3 1-2466,1 3 416,0 7-160,6 3 1101,0 7 0,0 7 0,0 3 0</inkml:trace>
  <inkml:trace contextRef="#ctx0" brushRef="#br0" timeOffset="939">2218 428 8066,'-23'-18'2199,"0"1"1,-1 1-1686,7 5 0,-1 3-73,1 8-78,-1 0 1,1 15 209,-1 9 1,7 9-432,-1 7 0,8 5 34,-2 7 0,6 7-320,6-1 1,-2 10-155,8 2 0,1-1-604,11 7 0,-3-10 160,8-2 1,0-6-331,6 6 1,0-17 295,0-6 0,-2-8 776,-4-16 0,12 4 0,-4-11 0</inkml:trace>
  <inkml:trace contextRef="#ctx0" brushRef="#br0" timeOffset="1282">2707 550 8746,'-12'-23'0,"-1"-3"1801,-7-1 1,5 6-1089,-3-2 1,3 9 198,9 2-539,-7 8 0,11-1-134,-4 10 0,6 7-101,6 11 0,5 6-28,13 12 1,-3 0-133,8 11 0,0-1-39,6 13 1,-6-4-377,0 10 1,-7-10-724,1 10 0,-11-4 640,-7 4 0,-5 0-337,-5-1 0,-9-6 317,-15-5 1,-2-14 140,-16-9 1,1-9 343,-7-15 1,3-3 264,3-8 0,10-16-158,8-7 0,10-8 75,1-4 0,9-6-69,9 1 1,2-7 93,3 6 1,11-7-455,7 1 0,10 10 51,2 2 0,2 6-375,10 0 0,-1 4 176,7 8 1,-3 7 449,-3 4 0,3-4 0,-5 1 0</inkml:trace>
  <inkml:trace contextRef="#ctx0" brushRef="#br0" timeOffset="1449">3144 1004 8455,'9'8'2213,"-1"1"-1665,-8 9 0,6 1-628,0 5 0,5 3-296,-5 8 1,8-6-342,-3 0 1,-3 0 226,-2 6 0,-4 0 490,-2 0 0,-8 0 0,-1 0 0</inkml:trace>
  <inkml:trace contextRef="#ctx0" brushRef="#br0" timeOffset="1582">2882 777 8119,'17'-8'-717,"1"6"0,1-6 349,4 8 0,-3 0 344,3 0 24,4 16 0,0-4 0,8 13 0</inkml:trace>
  <inkml:trace contextRef="#ctx0" brushRef="#br0" timeOffset="1732">3371 1004 8686,'2'-16'676,"3"5"0,-1-3-1198,8 8 0,0-5 646,5 5 0,3-6-26,3 6 0,4 1-212,8 5 0,2 0-328,4 0 1,-5 0 441,5 0 0,4 7 0,-1 3 0</inkml:trace>
  <inkml:trace contextRef="#ctx0" brushRef="#br0" timeOffset="2109">4261 375 8149,'-11'-37'592,"-1"-3"1,0 10 0,-3 1 0,1 10 0,3 7 2244,-3 7-2084,6 3 0,-5 4-494,7 3 0,0 7-380,6 11 0,0 6-304,0 12 0,0 6 330,0 11 1,0 6-59,0 12 1,6-5-66,0 5 1,0 4-339,-6 1 1,-2 12 121,-4 6 1,-1-48-1,-4-1-17,-1 0 0,-5-1 0,-4-2 0,-4-3-33,-28 32 0,-5-8 49,0-16 0,6-23 438,-1-11 0,5-14 290,13-10 0,-2-12-104,14-11 1,7-4-169,10-2 1,4-1 130,2-5 0,16 2-247,7-8 0,8 7-406,4-7 1,8 8 106,3-1 1,12 3 393,7 2 0,2 0 0,3 0 0,0 0 0,0 0 0</inkml:trace>
  <inkml:trace contextRef="#ctx0" brushRef="#br0" timeOffset="2408">4663 986 8143,'0'-17'2867,"0"7"-1796,0 3-513,0 7 0,0 13 76,0 5 1,6 13-278,0 4 1,7 7-131,-1 11 0,3 1-234,3 4 1,-1 10 113,1 8 1,-6 15-793,-1 2 0,-7 2 620,2 4 0,-14-8-441,-9 3 0,-9-5-263,-9-2 0,-1-17-73,-5-12 1,4-19 513,-4-16 0,10-11 222,2-6 1,8-12 15,-3-6 0,-1-11 283,2-6 1,5-4-57,7-2 1,1-6-239,-2 0 1,5-7-233,7 1 0,2-5-97,3-6 1,5 3-40,8-3 1,7 4 110,4 1 0,6 1 358,6 0 0,3-1 0,9 1 0</inkml:trace>
  <inkml:trace contextRef="#ctx0" brushRef="#br0" timeOffset="2542">4628 777 8159,'-11'-35'0,"-1"0"0,2 8-36,-1 4 0,-3 3-327,8 3 363,0-1 0,6 1 0,0-1 0</inkml:trace>
  <inkml:trace contextRef="#ctx0" brushRef="#br0" timeOffset="2758">4873 96 8267,'9'-8'0,"5"-2"581,-8-7 0,5-1-315,-5 1 0,8 5 44,-3 1 0,11 9 18,1 2 0,8 15 391,-2 14 1,6 14-301,6 9 0,-4 18 66,4 18 0,-12 3-847,-17-40 0,-1 3 0,-4-1 1,-2 2 279,0 6 0,-5 0 0,-8 2 0,-7-1-919,-2 2 0,-7 0 0,-10 2 0,-7 0 1001,-10 4 0,-3-1 0,-1 2 0,-3-2 0,-10 2 0,-3-2 0,21-23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7:41.4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70 105 7977,'-15'-27'342,"3"3"0,-3 7 1392,3 5-1302,4-3-808,1 13 820,7-6 1,1 8-57,5 0 1,6 6-220,11 0 0,-1 7-27,7-1 1,0 9-116,6 3 0,0 1 66,0-2 1,-1 2-221,1 4 0,0 4-27,0-4 1,0 4 104,0 2 0,0 0-380,0 0 1,-6 0 155,0 0 1,-7 0-226,1 0 1,-10-2 104,-1-4 1,-8 2-58,2-8 0,-6 3-71,-6-3 521,-4-4 0,-15 7 0,-2-9 0</inkml:trace>
  <inkml:trace contextRef="#ctx0" brushRef="#br0" timeOffset="291">699 140 8070,'0'-18'0,"0"1"132,0-1 0,0 7 22,0-1-73,0 8 121,0-4 1,-8 8 255,-3 0 1,1 2-47,-2 4 1,-5 0-78,-6 11 0,-7-3-353,7 9 0,-8 4 74,2 3 1,-4 3-132,-2 2 1,-4-1-4,4 1 1,-3 0-17,8 0 1,-1 0 63,2 0 1,-2-2-85,8-4 1,2-4-198,9-7 0,-4-1-123,5 1-341,3-1 510,0 1 0,8-7-1143,0 1 1049,0-8 0,8 4 359,4-8 0,11 0 0,4 0 0,8 0 0</inkml:trace>
  <inkml:trace contextRef="#ctx0" brushRef="#br0" timeOffset="490">891 437 8070,'10'-8'1121,"5"-2"-1826,-13 0 416,6 3 1,-6 7 1573,4 0-883,-4 0 1,6 2-75,-8 3 0,0 5-260,0 8 1,0-1-124,0 1 0,0 1 2,0 4 0,0 2-265,0 5 0,-6 3 131,0-4 0,-2-2-88,2 2 0,2 6-473,-7 6 1,-1-1 747,-5-5 0,-8 8 0,-3 2 0</inkml:trace>
  <inkml:trace contextRef="#ctx0" brushRef="#br0" timeOffset="816">1345 541 8275,'16'-11'1672,"-5"-1"-1512,5 8 0,-6-2 56,7 12 0,1 4 125,-1 7 1,1 3-115,-1 3 1,0-2 216,1 9 1,-6-1-256,-1 6 0,-5 5-214,6 1 1,-8 10 52,1 1 1,-3 2-239,-2 10 0,-2-2-304,-3 2 0,-1 4 335,-12-4 1,5 8-166,-11-2 1,-1-4 75,2-14 0,-6-7-221,5-4 1,1-12 104,6-6 475,-1-11 0,1-12-127,-1-12 1,7-5 171,-1-7 0,8-3-222,-2-8 1,4-5-129,2-1 0,0-12-80,0 7 0,2-8 81,4 7 0,0-3-40,11-3 0,-3 3 20,9 3 0,-1-1-382,1 7 615,-4 0 0,22-2 0,-4-1 0</inkml:trace>
  <inkml:trace contextRef="#ctx0" brushRef="#br0" timeOffset="1000">1555 140 8130,'-8'-18'171,"4"1"44,-7-1 0,7 1-531,-2-1 0,2 9-1503,-2 3 1819,4 4 0,-6 4 0,8 4 0,0 3 0,0 9 0</inkml:trace>
  <inkml:trace contextRef="#ctx0" brushRef="#br0" timeOffset="1167">909 297 8086,'-18'-14'0,"1"-1"0,1-1 1014,5 3-88,3 9-1896,8-4 0,2 8 80,4 0 890,11 0 0,10 8 0,8 2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7:50.5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1 784 8319,'0'-17'883,"0"-1"0,0 6-396,0 1-833,0 7 667,0-4 1,2 6-58,4-4 0,5 4-269,13-3 1,3 3 15,8 2 0,9 0-119,9 0 1,9 0 120,14 0 0,13 0-270,-38 0 1,3 0 0,2 0 0,2 2 238,6 1 1,0-1 0,1-1 0,0 0-355,2 2 1,0 0-1,1-1 1,0-2 196,-4 0 1,0 0 0,1 1 0,0 0 45,0 2 1,-2 0 0,-8-2 0,-1 0-247,-1 1 0,-2 2 0,33 3-140,-14-1 1,-16 8-639,-13-2 1153,-20 3 0,-3 1 0,-24-5 0,-8-3 0</inkml:trace>
  <inkml:trace contextRef="#ctx0" brushRef="#br0" timeOffset="251">350 1745 8341,'-44'0'605,"1"0"-424,8 0 1,8 0 385,4 0-461,11 0 0,6 0-346,12 0 0,6 0 292,11 0 0,6 0 213,12 0 1,5 0-114,12 0 1,12-6-85,12 0 1,9-8-425,2 3 1,-39 3-1,1 0 324,0 0 1,0-1 0,9 0 0,1 0-101,4 0 0,1 1 1,0-1-1,0 0 25,3 0 1,-1 1 0,-1 0 0,-2 0-104,-1 3 0,-2-1 1,-4-2-1,-2 0-34,-3 2 1,-3 1 0,29-3 243,-13 2 0,-14-2 0,-9 2 0,-4 1 0</inkml:trace>
  <inkml:trace contextRef="#ctx0" brushRef="#br0" timeOffset="567">1398 190 8465,'0'-35'0,"2"0"704,4 0 0,0 2-173,11 4 0,-3 12-740,9 11 0,4 6 234,2 6 0,14 6 156,9 11 0,3 6 103,9 12 1,2 5-316,9 12 1,-34-25 0,0 0 125,5 8 0,1 0 0,-2-1 0,-1 1-252,3 5 1,-1 2 0,-3 0 0,-2 1 174,0 0 0,-1 1 0,-3 1 0,-2 2 8,1 2 1,-2 1-1,-3-3 1,-4 1-61,-4 1 1,-5 0 0,-3-1 0,-5-1-202,-5 0 0,-4-1 0,-3 47-76,-10 0 1,-15-8 177,6-44 0,-4-1 1,-4-1-1,-2-1-218,-3 0 0,-2 0 0,-5 0 0,-2-1 162,-2 1 0,-3-1 0,-4 0 0,-1-2-76,4-3 0,-1-1 1,0 1-1,-1-2-83,5-6 1,-1-2-1,4 2 1,-1-1-35,1-3 1,-1 0 381,-4 0 0,1 0 0,-31 29 0,34-28 0,-1 0 0,2-1 0,0 0 0,-38 23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7:57.9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1 157 8387,'8'-25'1610,"1"6"-1059,9-5 1,-1 7-142,1 5 1,7-1-79,4 7 0,10-6-34,2 6 1,5-5-414,-5 5 1,5 0-443,-5 6 1,6 8-1917,-6 3 2473,-8 5 0,0 9 0,-6 2 0</inkml:trace>
  <inkml:trace contextRef="#ctx0" brushRef="#br0" timeOffset="141">106 541 8349,'27'-7'-280,"-4"-5"1,4-2 117,2 3 0,12-5 277,6 5 0,5 1-58,6-2 0,6 6 290,12-5-701,-4 7 0,5-12 0,-7 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46:54.7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0 742 7557,'18'0'-1313,"-1"0"2059,1 0 1,-7 0-231,1 0 418,-8 0-227,3 0 1,-7-2-194,0-4 0,0 2 1,-1-6-11,-5 3 1,4-1 0,-6 4 899,0-2-1412,6-7 1,-5 9-190,7-8 1,7 8-1,7-2 1,7 4-135,8 2 1,6 8 0,4 4-1,4 5-5,1 7 0,3 1 0,3 6 0,-1-2-57,-3 2 0,-14 2 0,-3 2 0,-8 0 141,-4 0 1,-9 0-1,-8 0 1,-11-2 105,-11-4 0,-5-4 1,-8-10-1,0-3 198,0-6 0,2-4 0,2-4 0,2-6 254,-2-9 0,6-9 0,2-10 0,5-5 226,6-6 0,5-5 1,7-6-1,4-8 178,7-8 0,9 2 0,16-4 0,3 5 20,2 1 1,6 14 0,-7 7-1,-1 10-302,-2 12 1,-2 8-1,-2 7 1,-2 6-254,-2 4 1,-6 4-1,5 4 1,-1 6-287,0 3 1,2 10 0,6 3 0,0 1-297,0 0 1,0 2 0,0 8 0,0 3-514,0 3 0,-6-4 0,-2 3 0,0 1 205,0 0 0,-7 1 0,-3 5 0,-9-3-695,-6-1 1,-12-3 1409,-7 3 0,-16-4 0,-12-8 0</inkml:trace>
  <inkml:trace contextRef="#ctx0" brushRef="#br0" timeOffset="135">943 777 8162,'12'-18'111,"-1"1"0,-7-1 0,4 1 0,0 1 135,4 5 1,-3 1 0,5 6 0,3-4-102,5-1 1,9 5-1,-2-2 1,6 4-680,5 2 0,-1 0 0,6 2 534,-2 4 0,5-4 0,-3 5 0</inkml:trace>
  <inkml:trace contextRef="#ctx0" brushRef="#br0" timeOffset="466">1869 672 8307,'0'-18'0,"0"1"1147,0-1 1,-8 1 0,-4 1-270,-3 5 1,-3 1 0,1 6 0,-1-2-539,1 3 0,-2 6 0,-3 5 0,-3 2-330,-2 3 0,6 9 0,-5 3 0,3 2-579,0 4 1,-1-4 0,9 1 0,1-3-227,3-4 0,7 4 0,-2-1 1,4-3 190,2-2 0,2-7 0,4-2 665,5-2 0,5-3 0,3-7 0,5-3 188,5-7 1,4 2-1,2-1 1,-2-3 158,-4-2 0,4 1 0,-6 1 0,2 3-487,0-3 0,-2 6 0,4 1 0,-3 1-578,-3 0 1,6 0-1,-4 6 1,2 0 656,0 0 0,0-8 0,6-1 0</inkml:trace>
  <inkml:trace contextRef="#ctx0" brushRef="#br0" timeOffset="834">2043 288 8212,'-11'-33'1534,"-1"4"1,8 3-1,-3 11 56,-1 3 0,8 4-1266,0 8 1,9 14 0,13 5 0,3 7-58,2 5 0,8 7 0,6 5 1,-2 2-411,-2 3 1,-3 3 0,1-1 0,-2-1-533,-4-3 0,3-5 1,-9 4-1,-4-3-230,-5-3 1,-6-10 0,-8-5 0,-2-7 469,-4-5 0,2-5 1,-8-7-1,-1-2 468,-3-3 0,5-5 0,1-8 1,2 1 70,4 0 0,2-7 0,2 1 0,2 0 219,4-3 1,4 9 0,7-2 0,3 7-24,3 4 0,-2-3 0,6 5 0,1 2-165,-1 2 0,0 10 0,2 3 1,-4 5-131,0 1 0,-7 3 1,1 1-1,-7 4-29,-4 2 1,-2 1-1,-8 3 1,-6-2-267,-10 2 1,-3-4-1,-12 2 1,-6 0-2127,-3-2 2416,-5 6 0,-5-13 0,-1 5 0</inkml:trace>
  <inkml:trace contextRef="#ctx0" brushRef="#br0" timeOffset="1033">3039 742 8212,'0'-18'1323,"0"1"2252,0-1-3184,0 9 0,2 3 0,2 12-588,2 5 1,1 11-1,-3 3 1,4 0-726,2 0 0,1 6 0,5-2 0,-3 4 922,-1 2 0,0 0 0,5 0 0</inkml:trace>
  <inkml:trace contextRef="#ctx0" brushRef="#br0" timeOffset="1233">3179 253 8325,'-16'-60'635,"4"7"0,-9 3 0,8 13 2338,7 12 0,-2 11-2401,2 2 1,0 10 0,8 2 0,4 10-525,6 6 1,5 11-1,6 8 1,8 9-195,8 7 1,0 3 0,6 2-1,-1 5-819,1 1 0,-6 2 1,2 4-1,-3 0-1178,3 1 0,-10-3 2143,4 10 0,-12 4 0,3-1 0</inkml:trace>
  <inkml:trace contextRef="#ctx0" brushRef="#br0" timeOffset="1399">3982 812 8325,'0'-24'0,"2"1"810,4 2 1,-4 1-1,3 3 1,-1 1 683,2 5 1,-2 3-1206,8 8 0,-6 10 0,3 5-711,-1 6 1,6 9 0,-5-5-1,3 2-803,0 4 0,-7 2 1225,7 2 0,0 8 0,5 1 0</inkml:trace>
  <inkml:trace contextRef="#ctx0" brushRef="#br0" timeOffset="1599">4261 410 9219,'0'-53'0,"0"3"2526,0 3 0,0 13-1473,0 10 1,2 13 0,4 5-644,6 4 1,5 12 0,8 7 0,8 10-439,6 6 0,2 4 0,-6 4 1,0 5-808,0 5 1,0 1-1,-2 1 1,-4-1-375,-6 0 0,-5 7 1,-7-1 1208,-5-2 0,-12 6 0,-3 0 0</inkml:trace>
  <inkml:trace contextRef="#ctx0" brushRef="#br0" timeOffset="1983">4401 794 8159,'0'-17'0,"2"-3"46,4-3 1,-2 4 0,7-5 0,3 5 1299,2 1 1,1 3-1,0 3 1,3 6-640,3 4 1,-2-3 0,9-1-1,1 4-536,2 6 0,2 5 0,-1 11 0,1 1-280,0 2 1,-6 7 0,-1-5 0,-1 0-434,0 0 0,-6 4 0,3-5 0,-5-3-474,-2-2 0,-5-7 0,0-2 799,1-2 0,-3-3 1,0-7-1,-3-3 636,-3-7 1,4-6 0,0-3 0,0-4 273,-1-2 0,1 3 0,-4-3 0,2 0 248,-2 0 0,4 6 0,-3-3 196,-1 5 0,0 1-1112,2 1 1,-2 7 0,7 6-207,3 8 0,-4 12 0,1 9 1,3 4-84,1 8 0,9 0 1,-1 9-1,-2 3-146,-1 1 1,-3 11 0,1 3 0,-1 5-436,1 7 0,-9-4 0,-3 4 0,-6-3-1098,-6 3 0,-9-6 1943,-8 0 0,-16-16 0,2-11 0</inkml:trace>
  <inkml:trace contextRef="#ctx0" brushRef="#br0" timeOffset="2184">3895 323 8411,'0'-18'649,"-2"1"96,-4-1-1210,4 8 1,2 5-1,10 10 1,3 7-404,5 4 868,-12 1 0,17 1 0,-13-1 0</inkml:trace>
  <inkml:trace contextRef="#ctx0" brushRef="#br0" timeOffset="2334">2009 61 10020,'-10'-8'224,"2"4"0,10-6-1883,4 2 1,13 5 1658,16 8 0,16 13 0,11 9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7:56.8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36 385 8364,'0'-35'0,"0"6"262,0 0 1,-2 1 1147,-4-1-442,4 4-452,-6 8 0,2 5 416,1 0-601,-1 9 0,6-3-245,0 12 0,0 3 107,0 9 0,8 7 50,3 4 1,-1 6-57,2 6 1,-3 1-213,3 5 0,3 5 53,-3 1 1,-2-1-160,1 6 1,-5 4-458,6 2 1,-8 4 335,2 2 1,-5 6-706,-1 0 1,0 5 492,0-5 1,-5-8-225,-1-10 0,-8-12-7,3-5 0,1-12 695,-2-5 0,3-13 0,-3-5 0,4-4 0</inkml:trace>
  <inkml:trace contextRef="#ctx0" brushRef="#br0" timeOffset="261">88 315 8345,'16'-52'0,"-3"1"0,-1 5 496,1 5 0,3 6-75,1 6 0,9 5-204,3 13 1,4-3 100,2 8 0,7 1-32,5 5 0,1 0-76,-1 0 1,2 7-69,-9 5 0,5 5-147,-10 7 1,-4 3 105,-14 8 1,-1 0-313,-5 0 0,-3 5 125,-8 1 1,-8 6-227,-3-6 1,-7 5 92,-5-5 0,-4 5-84,-8-5 0,-6 0-8,1-6 0,-1-2-146,6-4 0,0 2-299,0-8 0,8 1-36,4-7 792,3-7 0,10 5 0,3-5 0</inkml:trace>
  <inkml:trace contextRef="#ctx0" brushRef="#br0" timeOffset="583">1118 717 8620,'10'-8'1311,"-2"6"0,-10-12-791,-4 9 0,-4-1 27,-7 6 1,-2 7 38,-5 5 1,-3 6-161,-8 5 0,0 4-339,0 8 0,0 0 105,1 0 0,1 2-402,3 3 1,3-1-18,4 8 1,4-1-340,-5 7 0,7-7 155,5 1 1,-1-8-335,7 1 1,0-5-89,6-6 492,0-11 1,2-10 537,4-8 1,3-2-188,9-4 1,7-6 398,4-11 0,6 2-153,6-8 1,-2 1 38,7-1 1,-5 6-215,6 11 0,-9-1-260,3 7 0,2-6-89,-2 7 1,-1-1 106,-5 6 1,-6 7-738,0 5 0,-5 4 364,5 1 0,-8 6 534,2 1 0,-3 7 0,-3-4 0</inkml:trace>
  <inkml:trace contextRef="#ctx0" brushRef="#br0" timeOffset="750">1642 1136 8340,'16'-24'386,"-4"1"0,3 2-84,-3 9 1,3-1 399,3 7 1,1 0-177,4 6 1,-3 0-193,3 0 1,2 8-276,-1 3 0,5 5 123,-6 1 1,0 7-903,-5-1 0,3 8-20,-3-2 1,7 2-1246,-14-2 1985,9 4 0,-18 2 0,6 10 0</inkml:trace>
  <inkml:trace contextRef="#ctx0" brushRef="#br0" timeOffset="900">1835 559 8493,'17'-34'-22,"0"6"17,1 5 0,-1 6 102,1 5 0,5-2-172,0 9 0,8 1 75,-1 9 0,10 5 0,5 8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8:08.6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123 192 7948,'-8'-17'311,"-4"-1"1,-1 7-14,1-1-218,-3 1 238,5-7 17,-7 1-141,7 7-367,2 2-260,8 8 881,0 0-217,0 8-134,0-6 0,0 8-39,0-5 0,6-1 50,0 8 0,0-6-153,-6 5 0,0 1 22,0 5 1,2 7-71,3-1 0,-1 2 48,8-1 1,-6-3-10,5 8 0,-5-2 29,6 2 0,-6-2-8,5-3 0,-1-5-56,2 4 1,1-3 65,-7-3 0,6 1 34,-7-1 0,3-7 33,-2-4 201,-4 3-218,6-7 1,-8-2 11,0-11 1,0-5-11,0-1 0,-6-3 13,0-3 0,-7-2-18,1-4 1,2-4 10,-1 4 1,-1-4 96,-6-2 0,7 0-29,-1 0 0,2 6 4,-1 0 1,-3 5 5,8-5 0,-5 8 14,5-2 1,-6 9-50,6 2 1,1 7 113,5-7-201,0 8 93,0-4 1,0 10-211,0 4 0,2 4 95,3 7 1,-1 3 114,8 3 0,-2-2-89,1 8 0,5-5 3,-5 5 1,3 0-19,-2 6 1,3 0-71,-3 0 1,3 0-15,3 0 1,-1-1 115,1 1 1,-1-2-205,1-4 0,-1 4 92,1-3 0,-7-5-16,1-2-60,0-4 16,5-1 276,-7-8-133,-3-3 1,-7-9 165,0-3 0,0 1-98,0-8 1,-5-1 7,-1-11 0,-6 3-86,6-8 0,-5 6-76,5-7 1,-8 1 115,3-6 1,-3 2-6,2 4 1,-3-2 26,3 8 0,3-2-11,-3 1 0,2 5-339,-1-4 188,-5 3-481,6 3-598,-7 7 1206,7 2 0,-5 16 0,5 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8:10.7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245 175 7975,'0'-24'0,"0"1"136,0 2 0,2 1 303,4 3 1,-4-1-165,4 1 79,-4 0-4,6 7 80,-6 2-29,5 8-68,1 0-311,-6 0 1,12 2 60,-9 4 1,3 2-227,-2 3 1,2 5-44,3-5 0,5 5 122,-4 1 1,-3 1-47,3-1 1,-2 1-55,1-1 0,3 1-64,-8-1 0,5 1 134,-5-1 0,0 1-42,-6-1 133,0 0 9,0 1 0,-8-3 99,-3-3 1,-5-4-78,-1-8 1,-1 0 56,1 0 1,-1 0-62,1 0 0,-1-6 236,1 0-119,-1-7-65,1 3 0,1-8-4,5 1 1,3 5 86,8 1-179,0-1 1,0-5 66,0-1 0,0 7-104,0-1 0,2 0 72,4-5 1,3 5-11,9 0 1,-7 7-18,1-7 1,0 2-34,5-1-3,1-5 17,-1 14 0,-1-7-47,-5 3 65,5 4-109,-14-6 98,6 8 1,-1 0 19,-5 0 2,6 8 1,-8-4 46,0 7 10,0-7 147,0 4-182,0 0 169,0-6 0,0 7 227,0-3-182,0-4-1,0 6 19,8-8-125,1 0-74,9 0 1,-1 0-104,1 0 0,-6 0 74,-1 0 1,-5 0-219,6 0 167,-1 0 1,7 6-59,-1-1 0,-5 7 34,-1-6 1,-7 8 25,2-3 1,-4 5-50,-2 1 1,0 1-3,0-1 0,-2 3-61,-4 3 1,-3-2 97,-9 8 0,-1-5-133,-4 5 1,-7-8 56,-10 2 1,3-3-8,-4-3 0,-2-1 60,3-5 0,-7-3-4,6-8 0,-5 0 34,5 0 1,6-8 126,6-3 0,10-13 83,1-5 0,3 2-55,9-2 1,2 0 2,10-6 1,3 0 17,9 0 1,7 2-40,4 4 1,6-2-12,6 8 0,3-6 2,9 5 1,-3 3-8,-3 9 0,5-1-10,1 7 1,1 0 174,10 6 0,-2 10-107,2 7 0,-4 5 94,-7 13 0,-1-3-25,0 15 1,-7 0-49,-4 5 0,-12 8-77,-6 4 1,-11 6-7,-6 6 1,-6-3-196,-6 9 0,-6-2 119,-11 1 1,-6 4-144,-12-3 0,-4-4 42,-7-3 1,-2-5-204,-4-6 0,-1 4 112,-11-4 1,6-6-156,-5-5 0,1-9 142,9-9 0,1-13 83,6-5 1,5-11-15,1 0 1,7-14-29,-2-10 0,10-7 504,2-10 0,15-7-180,3-5 0,7-5 26,4-7 0,10-5-20,7-11 0,16 5-75,14 0 1,3 2 16,2 10 0,11 0-20,6 5 1,1 14 26,6 5 1,-4 12-1,-2 5 1,-1 9 47,1 14 0,-2 5 54,-4 13 0,2 3 100,-8 8 0,3 6-156,-3-1 0,-10 7-159,5-6 1,-13 1-64,1-1 1,2-4-313,-2 4 1,-1-4 35,-5-3 1,-2-1-216,-4-3 1,2-5-91,-7-8 1,-1-1 220,-5-5-459,-9-3 0,5-10 261,-8-4 0,1-5-173,-1-12 1,2-5 782,4-7 0,3-15 0,-5-4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8:11.7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158 262 8118,'34'-17'0,"1"-1"-776,0 1 0,-8 1 776,-3 5 0,1 3 0,-2 8 0,1 0 0,-7 0 0,-7 0-330,-3 0 201,-7 0 1,-7 0 146,-5 0 1,2 0 374,-1 0-548,-1 0 269,-5 8-114,-1 1 0,1 9 0,-1-1 0</inkml:trace>
  <inkml:trace contextRef="#ctx0" brushRef="#br0" timeOffset="833">192 262 8118,'-17'0'120,"0"-8"1,1 5 332,4-9 59,-3 8 76,5-12 219,-7 7-59,7-1-272,2-5-382,0 13 1,6-8 441,-3 4-365,3 4 44,2-6-213,7 8 0,-3 2 139,8 4 0,-6-2-28,5 8 1,-5 1-142,6 11 1,-2-3 86,1 8 1,3-6-89,-8 6 0,5 1 64,-5 4 0,6 1-161,-6 0 0,1 0 39,-1 0 0,-4 0-165,4 0 0,2 6 88,-2 0 1,-1-3-132,-5-9 0,0-3 85,0-9 0,0 1 4,0-1 286,0-7-217,0-2 280,-7-24 1,3 2-8,-8-15 0,0-2-115,-5-10 0,1-1 86,5-5 1,-5-5 206,5-1 1,-5 1 151,-1-6 0,5 4-166,0 1 0,3 7-29,-3-1 0,-2 8-1,9-2 1,-7 12 226,6 6-216,0 4 56,6 9-357,0 2-318,0 24 0,2-10 161,4 11 0,-2-2 65,8 9 0,-1-3-9,7 8 1,-7 0 99,1 6 1,0 6-194,5 0 1,1 0 32,-1-7 1,2 3 41,5 4 1,-5 2-70,4 3 0,-3 3-242,-3-8 1,-1 5 24,-5-5 0,5-2-277,-4-10 626,-5-4-295,1-15 806,-8-2 0,0-10-237,0-4 1,-6-12-73,1-11 0,-9-6 40,2-6 1,3-3-37,-3-9 0,0-5 145,-5 0 0,1-6-102,5 6 1,-5 2 41,4 9 1,-3-4-59,-2 5 1,1 3 167,4 2 1,-1 12-115,7 6 0,0 10 175,6 1-150,-8 8-328,6-4-297,-5 16 1,9 2 209,3 7 1,-1 1 154,8-1 0,-2 6 13,1 1 1,5 13 50,-5-3 1,-1 5-126,2-4 1,-3 6-86,3 0 0,4 5-9,-5-5 1,-1 8-223,2-3 0,-3-1-615,3 1 0,2 1 450,-9 5 1,7-7 565,-6-4 0,7 3 0,-3 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8:15.2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88 262 7944,'0'0'0</inkml:trace>
  <inkml:trace contextRef="#ctx0" brushRef="#br0" timeOffset="43">70 280 7946,'0'0'0</inkml:trace>
  <inkml:trace contextRef="#ctx0" brushRef="#br0" timeOffset="510">53 280 6017,'-10'0'183,"2"-2"1,8-4-127,0 4 21,0-6 1,-2 8 8,-4 0 153,5 0 0,-7-2 137,8-3-95,0 3 1,0-8 17,0 4-54,0 4 1,-2-8 1,-4 5 67,4 3-246,-6-6 142,8 0-81,0 6-45,0-6-21,0 8 39,8 0-146,-6 0 0,12 2-69,-9 4 166,9 4 0,-4 9-142,7 5 0,1-5 76,-1 4 0,1 3-75,-1-3 0,1 8 43,-1-2 0,0-2-17,1 2 1,1-7 46,5 1 0,-11-4-1,5-1 1,-5-7 27,5 1 0,-7-8-34,1 2 1,-6-4 270,5-2-250,-7 0 0,4-2 101,-8-4 0,0-4-85,0-7 1,0-3-1,0-3 1,0 2 39,0-8 0,0 0-6,0-6 0,0 0-25,0 0 1,0 0 12,0 0 0,0 0-137,0 0 1,0 6 119,0 0 0,0 6-232,0-7 1,0 15 1,0-3 0,0 11-205,0-5-192,0 8 84,0-4 1,0 10 108,0 4 1,2-2 102,4 8 1,-4-1 309,4 7 0,-4-1 0,5 1 0,3-1 0</inkml:trace>
  <inkml:trace contextRef="#ctx0" brushRef="#br0" timeOffset="858">699 472 8017,'6'-12'727,"0"1"-369,-1-1 0,-5-5-162,0-1 45,0 8-111,0 3 263,0-1-214,0 6-152,0-6 1,2 14 105,4 0 1,-2 7-116,8-1 1,-7 4-38,7 1 0,-2 6-181,1 1 0,5 5-136,-4-6 0,1 6-152,-1-6 1,3 8 54,-3-2 0,-2 3 433,1-3 0,1 4 0,5-6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8:17.3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18 595 8116,'0'-35'0,"0"0"0,-2 2 470,-4 4 0,5-4-51,-5 4 0,4 3-123,2 3 0,0 4-43,0 1 0,0 1 805,0-1-431,0 9-614,0 1 0,2 10 165,4 4 1,3 3-75,9 9 1,1 5-64,4 0 1,-1 8 112,7-1 0,0 3-269,6 2 1,-6 5 62,0 1 0,0 0-233,6-6 0,-2 5 47,-4 1 0,2-2-81,-7-10 0,-1 2 114,-6-8 1,1 5-124,-1-11 0,-5 2 212,0-13 1,-9-2-47,3-10 0,-2-5 206,2-13 0,-2-10-119,7-13 1,-5-5 70,6-7 1,-6-3 10,5-8 0,-7 1 58,2-1 0,2 6-32,-2 0 1,-1 1-5,-5-1 0,2 14-83,4 15 0,-4 8-6,4 9-559,-4 9 197,-2 1-219,0 31 1,6-1 134,0 18 0,5-1-273,-5 2 779,8 4 0,-5 7 0,9 0 0</inkml:trace>
  <inkml:trace contextRef="#ctx0" brushRef="#br0" timeOffset="201">944 822 8285,'0'-18'0,"0"1"0,0-1 544,0 1-513,0 7 501,8-5 0,-5 13 227,9-4-290,0 12 0,3 3-379,-3 9 0,2-1-233,-9 1 0,7-1-463,-6 1 0,5 5 311,-5 0 1,6 6-176,-6-5 1,0 7 46,-6-2 423,0 4 0,0 2 0,0 0 0</inkml:trace>
  <inkml:trace contextRef="#ctx0" brushRef="#br0" timeOffset="340">1485 769 8173,'18'-15'570,"-9"3"177,7-13 1,-12 15-1421,7 4 520,-7 5 153,12 1 0,-14 7 0,6 3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8:19.8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158 315 8374,'-35'-2'0,"0"-4"0,6 4 837,0-4-418,15 4-432,-1 2 0,23 0 233,3 0 1,22 0 330,14 0 1,15 0-294,19 0 1,-31 0 0,1 0-363,12 0 0,2 0 0,6-1 0,2 0 212,10-1 1,3-2-1,9-1 1,4-1-361,-27-1 1,2-2 0,1 1 0,3 1 0,1 1 0,1-2 287,5-1 0,1-1 0,-1 0 0,-4 2 0,-1 1 0,0-1 42,1-2 1,1 0 0,-1 1 0,-5 1 0,-2 1-1,-1 0-105,-2-1 1,-2 0-1,1 1 1,0 0 0,0 1-1,-1 0-112,0 0 0,-1 0 0,-1 0 0,23-3 0,-3 1-417,-4-2 1,-3 2 0,-10 3 0,-2 0 145,-6 2 1,-2 1 0,39-6-678,-18 2 0,-24 0-706,-17 6 1793,-18 0 0,-7 0 0,-5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8:18.9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0 123 8363,'10'-23'143,"-4"-1"1,-4 1 595,-2 6 1129,0-1-770,0 9-710,0 1 1,2 10-59,3 4 0,-1 3-52,8 9 1,5 1-169,7 4 1,7 7 97,-2 10 0,4-1-116,2 8 0,5 5-60,1 6 1,0 8-350,-6-2 0,0 4 164,0 2 1,0 0-217,0 0 1,-8-8-305,-4-4 1,-9-7 312,-3-11 1,-7-7 62,2-15 1,-4-11 126,-2-7 1,0-9 220,0-14 1,0-7-149,0-10 0,0-13-267,0-11 1,6-10 269,0-1 0,7-13 126,-1 7 0,3-1 46,3 13 0,-7 7-101,1 3 1,-2 7-338,1 5 163,-3 12-369,0 10 1,-4 17 161,7 8 1,-5 10-19,6 13 1,0 1-135,5 11 556,1-4 0,7 19 0,2-5 0</inkml:trace>
  <inkml:trace contextRef="#ctx0" brushRef="#br0" timeOffset="275">943 839 8193,'8'-27'580,"-4"2"-232,8 7 290,-9-7 1,7 6 424,-4-5 18,-4 13-272,6 3 99,-8 8-793,7 0 1,1 8 128,4 3 0,3 5-147,-3 1 0,3 7 99,3-1 1,-6 8-130,-1-2 0,1 2-137,5-2 0,1-2-59,-1-3 1,-5-5 116,0 4 0,-1 3-41,7-3 0,-3-6-532,-3-5 0,3-2 236,-3 1 1,-2-3-735,1-8 1,1 0 464,5 0 0,1-2 618,-1-4 0,9-11 0,1-10 0</inkml:trace>
  <inkml:trace contextRef="#ctx0" brushRef="#br0" timeOffset="409">1135 385 8412,'-2'-29'558,"-3"0"931,3 7-2223,-6 5 691,8 9 1,8 10-1320,3 4 1362,5 4 0,1 15 0,1 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8:27.9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489 349 8402,'-7'-27'163,"3"-4"81,-8 8 0,6-6 277,-5 5 0,-1 9 768,-5 9 1,-1-2-563,1 2 0,-1 1-12,1 5 1,-1 2-472,1 3 1,-1 7 55,1 11 1,1 5-395,5 6 0,-3 7 15,8 0 1,0 9 55,6 3 0,2 5-150,4 6 0,4 4-355,7-4 0,1 10-160,-1 1 0,-1 13-33,-4-7 1,-5 7 292,-7-13 0,0-1 10,0-10 1,-9-2-479,-9-15 0,-1-5 445,-10-24 0,-1-5 223,-4-13 0,-1-3 174,0-9 1,2-2 267,4-15 1,3-2-37,9-10 0,7 5 449,4-5 1,4-2-210,2 2 1,8 6-122,4 6 0,11 0-466,6-6 1,10 10-162,2 8 0,7-1-208,-1 6 1,3 5 195,3 1 0,-1 4 342,1 2 0,7 15 0,2 5 0</inkml:trace>
  <inkml:trace contextRef="#ctx0" brushRef="#br0" timeOffset="208">751 1083 8340,'0'-25'0,"6"5"984,0-3 1,0 9 476,-6 3-102,0 7-1049,8-4 0,-4 8-77,7 0 0,1 6-42,5 0 0,1 13-186,-1-1 1,1 5-724,-1 0 0,1-2 509,-1 9 1,4-7-1034,-3 6 1,3-6 216,-9 6 0,1-7 1025,-1 1 0,4 4 0,-7 0 0</inkml:trace>
  <inkml:trace contextRef="#ctx0" brushRef="#br0" timeOffset="367">1310 1030 8423,'29'-21'-4,"0"4"1,-5-5 722,5 11 0,2 1-165,10-2 0,1 8-464,5-1 1,1-3-356,-7 2 0,0 0-520,-6 6 1,-2 0 784,-4 0 0,-4 0 0,-7 0 0</inkml:trace>
  <inkml:trace contextRef="#ctx0" brushRef="#br0" timeOffset="700">2288 332 8495,'0'-35'-20,"6"2"1662,0 4-1071,0 4 1,-8 13 1809,-4 0-1874,4 8 0,-6-1-331,8 10 1,2 11 87,4 7 1,4 14-29,7-2 0,8 6-309,5 0 1,-3 9 166,2 8 1,-8 6-543,2-6 0,1 8-136,-7-2 1,3 4-273,-15 2 1,-1 6 226,-10 0 0,-13-1-406,-16-5 0,-8-14 550,-9-3 1,0-14 199,-1-4 0,9-16 621,3-13 1,6-8-334,6-10 0,0 1 61,11-13 0,5-3-63,13-2 0,7-6 214,5-6 1,13 4-104,10-3 0,8 3-160,9 2 1,1 8-109,-1 3 1,6-1-322,1 2 1,-1 7 476,-6 11 0,-3 3 0,-1 2 0,1 0 0,-7 0 0,-3 0 0</inkml:trace>
  <inkml:trace contextRef="#ctx0" brushRef="#br0" timeOffset="908">3127 873 8312,'0'-17'200,"0"-1"674,0 1 333,0 7 326,0-5 0,5 15-736,1 0 1,8 7-269,-3 11 0,7 7-699,5 4 0,-3 4-22,3 2 0,-4 0-166,-1 0 1,-1-6-283,1 0 1,-3 0-742,-3 6 1,-4-6 1380,-8 0 0,0 1 0,0 4 0</inkml:trace>
  <inkml:trace contextRef="#ctx0" brushRef="#br0" timeOffset="1041">3057 506 8273,'0'-25'0,"0"-4"0,6 4 43,-1 2 0,9 9-82,-2 2 0,5 9-303,6-3 1,-1 6 341,7 6 0,0 11 0,6 10 0</inkml:trace>
  <inkml:trace contextRef="#ctx0" brushRef="#br0" timeOffset="1240">3808 87 8381,'17'-27'-57,"1"4"0,-1 5 265,1 7 0,7 3 882,4 8 1,4 16-589,2 7 1,0 10 124,0 8 1,5 11-365,1 12 1,-2 6-336,-10 6 0,-6-1-210,-11 13 0,-14-3 267,-4-36 1,-5 1-1,-8 0 1,-5-1-283,-6 3 1,-4 1 0,-10 3 0,-3 0 0,-7 1 0,1 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8:26.5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472 175 8132,'18'-35'0,"-8"2"803,-5 4 0,-3 4 315,-2 8-780,0-1 375,0 9-205,0 1 0,-2 8-342,-3 0 0,-3 8-222,-4 3 1,-3 7 58,3 5 0,2 4-219,-1 8 1,1 2 25,-2 4 1,-3 3 58,3 9 0,4 1-197,3 4 1,-3-3-2,2 3 0,0 2-137,6-2 1,-2 6 124,-4-6 0,4-5 120,-3-7 0,1-9 133,-2-2 0,2-4 157,-8-13 0,1 1 193,-7-13 0,-1 0-143,-4-6 0,3 0-44,-3 0 1,-2-2-142,1-4 0,-5 2-51,6-8 0,0 3-49,5-3 0,7-2-711,-1 9 5,8-9 872,-4 4 0,1-7 0,-3-1 0</inkml:trace>
  <inkml:trace contextRef="#ctx0" brushRef="#br0" timeOffset="499">560 682 8132,'11'-12'481,"1"1"0,-8 5 721,2-6-496,3 8-320,1-4 1,8 10-85,-1 4 0,-5 4 80,-1 7 1,3 1-372,9-1 1,-3 3 96,3 3 1,-2-4-367,3 5 0,-5 1 129,4-2 1,-3 2-60,-3-1 1,-1-5-56,-5 4 0,3-9-855,-8-2 476,0-1 39,-6-1 1265,0-2 1,-2-8-404,-4 0 0,2-8 394,-8-4 1,8-3-201,-1-3 1,5 1 5,5-1 0,5-5-188,8 0 0,7 0-212,4 5 1,4 1 46,2-1 0,6 7-229,-1-1 1,7 8-250,-6-2 0,-1 6 186,-5 6 1,-2-2-640,-4 8 549,4-1 0,-13 5-273,3-5 411,-11 5 53,-5-14 1,-8 6-48,-5-8 224,-4 0 0,-7 0-197,-1 0 1,1-2 19,-1-4 141,8 4 1,-3-8-207,7 4 52,0 4 0,8-11 69,4 7 1,11-2-12,13 2 0,4 4-1,7-3 0,-2 3 139,8 2 1,1 2-261,10 3 1,-9-1 85,3 8 0,-11 0-597,0 5 0,-10 1-28,-2-1 0,-14-1-1175,3-5 1856,-12 5 0,-14-7 0,-11 9 0</inkml:trace>
  <inkml:trace contextRef="#ctx0" brushRef="#br0" timeOffset="632">1049 228 8160,'-16'-41'632,"5"0"185,-5 8 0,16 16-1118,0 11 0,10 4 247,13 2 0,4 2-466,8 4 1,8 4 519,3 7 0,5 8 0,1 2 0</inkml:trace>
  <inkml:trace contextRef="#ctx0" brushRef="#br0" timeOffset="849">2324 175 8421,'-18'-21'873,"1"4"0,-1 11-461,1 0 1029,-1 4 1,7 12-486,-1 7 1,8 8-108,-2 10 1,4 8-562,2 4 0,2 9-436,4 2 1,6 4-941,11 2 0,0-6 472,12 12 1,-2-4-212,14 4 1,-6 2 360,5 4 1,1-7 465,5 1 0,1 0 0,-1-8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46:51.1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558 270 8121,'-12'-33'755,"1"4"0,1-2 0,-4 10 665,3 5 0,7 8-1026,-2 14 1,6 10 0,6 9 0,7 4-12,9 8 1,-1 6 0,8 9 0,4 1-263,6-1 0,-2 6 0,5 2 0,1 2-360,4 4 0,-5 2 0,1 4 0,-4 2-493,-4 1 1,2 7 0,-16-6-1,-5-5-527,-9-5 1,-14-5 0,-11-11 1258,-9-3 0,-22-12 0,-5-10 0</inkml:trace>
  <inkml:trace contextRef="#ctx0" brushRef="#br0" timeOffset="185">34 497 8393,'-8'-35'0,"-2"2"446,1 4 1,3 4 0,14 8-24,9-1 0,10 1 0,14 1 0,9 3-366,13 1 1,10 0 0,20-7 0,-43 9 0,-1 0-387,3 2 1,-1-1 0,1-2-1,-1 1 1,46 0 0,-10 0-922,-9 4 911,2-3 1,-16 7 0,4-6 0</inkml:trace>
  <inkml:trace contextRef="#ctx0" brushRef="#br0" timeOffset="452">1344 515 8302,'17'8'173,"1"-5"1,-1 9 0,3 2 347,3 1 1,-4 5-1,4 1 1,-1 2 110,1-1 0,-3 3 0,3-2 0,-4 0-442,-1 3 1,-7-7 0,-1 4 0,0-3-311,-1-3 0,-5-5-22,2-1 0,-6-5 0,-6 4-379,-5-2 0,-5-2 1,1-8-1,1-4 275,2-6 1,9-3 0,-3-5-1,4-1 100,2-2 1,8-7-1,5 5 1,8 0 21,9 0 0,3-4 0,3 5 0,5 3-206,6 2 0,-3 7 1,5 2 329,5 3 0,-1-7 0,7 4 0</inkml:trace>
  <inkml:trace contextRef="#ctx0" brushRef="#br0" timeOffset="918">2496 497 8319,'0'-11'834,"0"-1"-924,0 8 1,0-2-1,2 10-107,4 2 0,-4 2 0,6-4 506,0 1 0,-6 3 439,3-2-65,-3-4 0,-4 6-322,-3-8 0,1 0 0,-6 2-199,2 4 1,-5-3-186,1 9 1,4 0 0,0 3 0,3-1-76,-1-3 1,0 1 0,4 6-1,-2-1-81,-2 0 0,0-5 0,6 0 181,0 1 0,0 3 322,0 1 0,2-7-220,4-4 0,4-4 0,5-4-50,-3-4 1,4-2 0,-5-5-176,5 1 0,1 2 0,1-1 0,-1 5-127,1 4 0,5 2 1,2 0-1,0 0-180,1 0 0,-1 0 0,-4 0 0,4 2-478,3 4 0,-5-2 906,6 7 0,-8 1 0,5 5 0</inkml:trace>
  <inkml:trace contextRef="#ctx0" brushRef="#br0" timeOffset="1266">3020 445 8968,'0'-18'895,"0"1"1,2 7-1,6 6 1,8 8-234,5 8 1,4 5 0,-2 7 0,6 3-504,4 0 1,-3 10 0,-3-6 0,0 0-584,0 2 0,-6 0 0,3 0 0,-7-4-884,-5-6 0,-4 3 779,-8-3 0,-8-8 1,-6-9-1,-5-6 461,-4-6 0,-1-5 0,7-13 1,-1-5 385,1-4 1,7-2-1,4 0 1,6 1 374,6-1 1,4 0 0,9 0 0,5 2-123,5 4 0,4 3 1,4 11-1,1 1-579,3 3 1,8 9-1,-5 2 1,1 9-427,-4 7 1,-5 3-1,-1 5 1,-2 3-287,-4 0 0,-3 6 0,-9-4 0,1 4 58,-1 2 1,-5-2 661,-1-4 0,-7 4 0,4-6 0</inkml:trace>
  <inkml:trace contextRef="#ctx0" brushRef="#br0" timeOffset="1750">4417 305 8351,'-17'-17'1677,"-1"-1"1,3 1 1368,3-1-3038,5 9 1,9 3 0,3 12-1,7 5 114,3 5 0,9 3 1,1 4-1,2 7-162,4 3 1,2 2-1,2 1 1,-2 5-568,-4 6 1,-2-3-1,-7 5 1,-3 3-61,-7 5 0,0 5 1,-6-8-1,-6-6 345,-8-3 0,-6-12 0,-1-10 0,-1-5 190,1-7 0,0-3 0,1-10 558,4-4 0,5-9 1,7-10-1,0-2 129,0-5 0,9 0 0,7-5 0,7-2-33,4-2 1,4 0-1,8 6 1,4 0-99,1 1 0,1 4 0,4 3 0,-5 2-142,-1 4 0,-2 7 0,-6 4 0,-2 3-138,-4 3 0,-4 2 1,-8 2-1,1 0-287,-1 0 1,-1 8 0,-3 3 0,-1 5-283,2 1 1,-5 7 0,3-1 0,2-2-51,1-1 0,3 3 0,-1 0 0,0 0-201,1 3 1,1-7 0,3 4 0,1-3-2139,-2-3 2814,-1 1 0,5 7 0,2 2 0</inkml:trace>
  <inkml:trace contextRef="#ctx0" brushRef="#br0" timeOffset="2585">5797 794 8337,'0'-17'363,"0"-1"0,0 1 610,0-1 0,0 7 1,0-1-1,0-2 15,0-1 1,0-3-1,0 1 1,0 0-190,0-1 1,0 1-1,0-1-560,0 1 1,0-1-1,0 1-535,0-1 0,0 7 1,-2 1-534,-4 2 1,2 2 0,-7 8-142,-3 4 1,5 6-1,-1 9 1,2 4 345,4 3 1,4-5 0,6 6-1,6 0 363,3-2 1,5 4 0,1-7-1,4-3 259,2-2 0,2-3 0,6-3 0,0-3 330,0-2 1,0-8 0,0-8-1,-2-4 232,-4-7 1,2 0-1,-8-10 1,-3-1-36,-7 3 1,-5 2 0,-8 8-1,0-1 67,0 1 1,0 5-735,0 0 0,0 10-247,0 2 1,0 8-1,0 10 1,2 1-60,4 4 1,4-5-1,7 1 1,1-5 60,-1-1 0,2 1 0,3 0 0,3-5 170,2-1 0,-5-2 0,1-8 0,-2-2 262,2-2 1,-5-7-1,1-1 1,-5-5 216,0-5 0,-7 1 1,1 6-1,-2-1 569,0 1 1,0-1-550,-6 1-429,0-1 1,0 16-1,0 8 1,1 8-62,5 3 1,2 6 0,8 1 0,-1-3 43,4-2 1,3-1-1,-3-3 1,3-3 280,1-6 1,2-4-1,-4-2 1,3-2 271,-3-4 1,-2-6 0,-1-13 0,-1-8 162,1-6 0,-8-9 0,-5 1 0,-3-1 130,-2 1 1,-7-3-1,-5 5 1,-2 2 101,3 9 0,-5 1 0,5 9-597,-5 3 0,6 11-453,4 10 0,6 16 0,6 13 1,8 6-176,7 6 1,6 3 0,8 9 0,2 1-127,4 4 0,-4-4 0,4 5 0,-5-5-26,-1-2 1,0-5-1,-2-2 1,-6-3-337,-9-3 0,-3-10 0,-9-6 678,-2-3 0,-10-10 1,-5-7-1,-7-6 410,-5-9 0,4-6 1,-5-3-1,5-2 234,1 2 1,7-5-1,1 1 1,2 0 189,4 0 1,2-1 0,2 5-1,0-2-252,0 1 0,8 3 0,4 3 0,5 3-357,7 1 1,3 8 0,8-3 0,2 1-683,3 0 1,-3 0 0,4 8 0,-4 2-1050,-2 2 1757,0 0 0,-8 1 0,-2 3 0</inkml:trace>
  <inkml:trace contextRef="#ctx0" brushRef="#br0" timeOffset="2733">5570 96 9791,'-17'-33'892,"-1"4"1,3 9-1510,3 8 0,8 11 1,18 1-1499,15 9 2115,19 7 0,22 9 0,10 2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8:25.1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123 332 8217,'-18'-13'308,"1"-5"1,0-1 777,-1-1-296,1 3 0,1 5-767,4 1 50,5 7 258,7-4 1,2 10-114,3 4 1,7-2-1,11 7 1,5 1-124,6 5 1,3 1-135,4-1 0,4 7-38,7-1 0,1 6-263,-1-6 1,0 8-19,1-2 1,1-1 186,4 1 1,-11-2-625,-1 2 0,-1 2 71,-4-8 0,-6 6-714,-6-5 1438,-8-1 0,4 2 0,-7 2 0</inkml:trace>
  <inkml:trace contextRef="#ctx0" brushRef="#br0" timeOffset="223">804 245 8230,'-2'-12'0,"-4"1"630,4-1-286,-13-6-639,5 9 0,-2 3 398,1 12 1,1 3 620,-1 9 0,-5 5-376,4 1 1,-3 7-74,-3-2 1,-5 4-229,0 2 1,-6 0-149,5-1 0,-1 7-347,2 0 1,3 7 288,-3-1 1,4-2-168,1 1 0,1-7-262,-1 2 0,1-4 588,-1-2 0,1 0 0,0-1 0</inkml:trace>
  <inkml:trace contextRef="#ctx0" brushRef="#br0" timeOffset="432">1136 489 8222,'12'-17'333,"-1"-1"386,-7 1-758,12 0-107,-14 7 928,13 2-439,-13 8 0,8 6-61,-4 0 0,-5 7-232,5-1 0,-2 3-81,2 3 0,-2 5-360,7 0 1,-5 7 210,6-7 1,-6 6-445,5-6 0,-5 8 227,6-2 0,-6 4 397,5 2 0,1 0 0,5 0 0</inkml:trace>
  <inkml:trace contextRef="#ctx0" brushRef="#br0" timeOffset="650">1695 420 8276,'0'-12'1008,"0"0"0,0 6 253,0-5-1499,-8 7 254,6-4 0,-6 16 221,8 4 0,6 3-144,0 3 0,2 5-150,-2 0 0,-3 8-78,9-2 1,-6-2-405,5 3 0,-7-3-441,2 2 1,-2 2 51,2-8 928,-4 8 0,-2-11 0,-10 5 0</inkml:trace>
  <inkml:trace contextRef="#ctx0" brushRef="#br0" timeOffset="800">1258 123 8156,'-17'-24'126,"-1"1"0,3 0 37,3 5 0,4 7-585,8-1-169,0 8 0,2-4 466,4 8 0,4 2-134,7 4 259,1-4 0,7 14 0,2-7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8:22.5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88 7960,'-10'-17'633,"-6"-1"0,15 6-1112,-5 1 380,4 7 0,2-2 156,0 12 1,6 4-6,-1 7 0,15 1 12,-3-1 0,7 0 45,-1 1 1,-2-1-88,8 1 1,0 5 19,6 0 1,0 3-10,0-3 0,-6-4-189,0 5 1,1-5-64,4-2 0,-1 7-127,-3-1 0,-5 0 97,-8-5 1,1-7-29,-1 1 0,-7 0-400,-4 5 677,-4-7 0,-2 5 0,0-5 0</inkml:trace>
  <inkml:trace contextRef="#ctx0" brushRef="#br0" timeOffset="249">490 105 7960,'0'-17'140,"0"0"115,0-1-227,0 1-104,0 7 11,0 2 0,0 10 225,0 4 1,-6 4-103,0 7 0,-2 6 234,3 1 0,1 7-92,-8-2 0,0 4-85,-5 2 1,-1 0-131,1 0 1,0 5-147,-1 1 1,1 2 15,-1-3 1,1-1-228,-1 8 0,1-8 23,-1 1 1,3-3 50,3-2 0,-1-2-653,7-4 951,0 4 0,14-13 0,1 5 0</inkml:trace>
  <inkml:trace contextRef="#ctx0" brushRef="#br0" timeOffset="466">769 350 7960,'0'-18'1085,"0"1"-1266,0 7-24,0 3 208,0 7 1,6 7-108,0 5 1,2 3 126,-3 3 1,3 1-6,4 5 1,1-5-61,-7 4 1,6-1-133,-6 1 0,7-2-236,-1 8 0,-2-5 149,1 5 1,-5-8 260,6 2 0,-1 5 0,7-1 0</inkml:trace>
  <inkml:trace contextRef="#ctx0" brushRef="#br0" timeOffset="742">1171 367 7960,'0'-17'1535,"0"-1"-1343,0 1 0,2 7-264,4 4 0,-3 5-159,9 1 0,2 7 150,9 5 0,-4 3 15,5 3 1,-3 5 86,2 0 1,-3 7 64,3-7 1,-6 8-27,-5-2 1,4 2-69,-5-2 1,-1 2-61,2-7 0,-8 7-32,1-2 1,-3-4-131,-2-2 1,0-3-91,0-3 97,0-7 161,0 5 0,0-15-71,0 0 1,-6-7-66,1-11 0,-1-1-152,6-5 0,0-1 134,0-4 1,6-4 215,-1 4 0,9-4 0,-4-2 0</inkml:trace>
  <inkml:trace contextRef="#ctx0" brushRef="#br0" timeOffset="916">1118 88 7977,'-5'-17'0,"-1"-1"0,0 1-196,-2-1-253,6 8-516,-5 3 965,14 7 0,3 7 0,7 3 0</inkml:trace>
  <inkml:trace contextRef="#ctx0" brushRef="#br0" timeOffset="1649">1171 559 9728,'0'-9'316,"0"1"-381,0 8 259,8 0-139,1 8 40,9 1 1,-1 9-245,1-1 0,-3-5-3,-3 0 0,3-1-81,-3 7 1,4-7-8,1 1 1,0-6-254,1 6 1,7-3 492,4 3 0,4-4 0,2-8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8:36.7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68 297 8578,'-6'-27'233,"-2"4"1,1 4 1192,-1 1 1,-4 6-723,6 1 0,-1 7-238,1-2 0,4 6-145,-4 6 0,10 11-19,2 13 0,9 4 222,3 7 0,7-2-299,10 8 0,2-1-315,4 7 0,1 5 79,5 0 1,3 0-343,-3-5 1,9 5-389,2 0 1,1-2 365,-7-9 0,-9-6-354,-8-12 1,-2-6 275,-10-11 1,0-5 25,-5-7 1,-7-9 176,1-9 0,-1-13 186,7-10 1,-1-9-59,1-2 0,-8-3 219,-5-9 1,3 6 199,-2-6 0,0 2-128,-6-2 0,0 10-6,0 7 0,-6 8-28,0-2 0,-2 14-158,3 10 0,3 5-382,-4 6 0,6 4-460,6-3 0,-1 12 315,13 11 1,-3 1-662,15 10 1211,-9 0 0,12 14 0,-6 2 0</inkml:trace>
  <inkml:trace contextRef="#ctx0" brushRef="#br0" timeOffset="533">1483 891 8475,'0'-17'419,"0"-1"0,0 7 859,0-1-543,0 8-110,7-4-132,-5 8 0,6 8-167,-8 4 1,6 5-220,0 7 0,5 1 106,-5 4 1,6 4-479,-6-4 1,7 4-100,-1 2 1,1 0-385,-1 0 0,4-6 132,-5 0 1,-1-2-451,2 2 0,-7 2 1066,7-7 0,-8 7 0,4-4 0</inkml:trace>
  <inkml:trace contextRef="#ctx0" brushRef="#br0" timeOffset="833">2338 158 8483,'0'-33'627,"0"4"1,-2 1-256,-3 5 0,3 10 150,-4-5 1488,4 12-1343,2-1 1,0 8-301,0 5 0,0 0 41,0 12 0,2 3 174,4 14 1,3 2-383,9 3 0,-1 5-240,1 8 1,-1-5-115,1 4 1,-1-3 168,1 9 1,5-2-224,0 3 1,0 5 132,-5 11 0,-3-3-988,-3 4 0,2-10 154,-9-2 0,1-6-307,-6 6 0,0-10 418,0-1 0,-7-10-66,-5-14 0,-6 2 864,-5-8 0,4 0 0,-6-5 0</inkml:trace>
  <inkml:trace contextRef="#ctx0" brushRef="#br0" timeOffset="1100">1849 1206 8473,'-9'-8'2368,"-7"6"-2173,14-6 1,4 12 185,16 8 0,7-1 531,10 13 1,9 1-479,9-2 0,1 6-192,10-6 1,10 9-524,13-3 0,1-2 448,5 2 1,-6-8-686,-6 3 0,-5-11 332,-12-1 1,-11-8-117,-13 1 1,-11-5-15,-5-5 1,-5-7-46,-1-11 1,-9-4 112,-3-8 1,-4-2 91,-2-4 1,0 2 428,0-7 0,-8 5-414,-3-6 1,1 10-219,-2 3 1,3 1 171,-3 9 1,4 1-560,8 5 234,0 9 512,16 1 0,3 8 0,16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8:35.5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488 542 8295,'-6'-12'0,"-2"1"379,-1-3 1,3 6 449,-6 2-125,8-3-396,-3 7 0,14-6 120,5 8 0,6-6-196,5 0 0,0 1 24,12 5 0,-4-2-234,10-4 0,3 4 100,3-4 0,3 4-53,3 2 1,5 0-234,0 0 1,8 0-263,-2 0 0,2 0-66,-2 0 1,-4 0-342,-7 0 0,-3 2-207,-3 4 0,-6-4 59,-12 4 981,-12 3 0,-9 1 0,-8 8 0</inkml:trace>
  <inkml:trace contextRef="#ctx0" brushRef="#br0" timeOffset="182">663 996 8295,'-18'0'-149,"9"0"597,-7 0 785,14 8-855,-6-6 0,16 5 94,4-7 1,13 0-451,10 0 0,9 0 39,15 0 0,3 0-447,8 0 0,7 0 253,5 0 0,-3 0-942,3 0 0,-10 0 362,-3 0 713,-6-7 0,-11-3 0,0-7 0</inkml:trace>
  <inkml:trace contextRef="#ctx0" brushRef="#br0" timeOffset="533">942 35 8542,'-6'-11'343,"0"-1"0,-1 8-264,1-2 0,2 5-49,-8 1 1,-7 9 628,-10 9 0,-6 15-227,-6 13 0,-3 7-244,-9 5 1,-7 0-234,-4 12 1,-4 2 16,33-32 1,0 1 0,1 1 0,0 0 27,-30 33 0,31-34 0,0 0-86,-25 35 1,8-5 36,9-12 0,12-3 62,5-15 0,13-1-74,5-5 0,6-2 68,6-4 1,5-3 146,13-9 0,-1 6-121,12 1 1,-2-1 278,14-6 1,-1 1-313,6-1 0,11 1-121,6-1 1,1 1-16,6-1 0,-6-5-150,-6-1 1,2 1-745,-8 6 1,-2-7 459,-9 1 0,-6-1-985,-12 7 1555,4-1 0,-6-7 0,8-2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8:38.935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437 332 8469,'-17'-44'414,"-1"3"0,-1 6 271,-5 6 1,-3 4-364,-8 7 0,6 8 684,0 5 1,6 5-317,-6 5 0,2 7-219,-3 11 0,-1 7-246,8 10 0,0 5 34,5 7 0,3 8 14,3 4 1,4-1 0,8 1 0,8 0-300,4 6 1,11-1 99,6 1 0,4-6-1986,2 0 0,0-5 902,0 5 0,0-8-3,0 2 0,0-11 32,0-7 0,0-11 981,0-5 0,-6-7 0,0-5 0,2-6 0,2-4 0</inkml:trace>
  <inkml:trace contextRef="#ctx0" brushRef="#br0" timeOffset="193">786 594 8469,'0'-27'448,"-2"-4"56,-3 8 0,3 5 1600,-4 7-1453,-4 7 1,8-2-144,-4 12 1,6 5-202,6 13 1,6 3-306,11 8 1,-3 2-44,3 3 0,2-1-56,-2 8 1,6-3-102,-5 3 0,5 2-425,-6-9 1,6 9-719,-5-3 0,3-1 602,-10 2 1,3-9-1088,-15 3 1826,1-4 0,-21-2 0,-5 0 0</inkml:trace>
  <inkml:trace contextRef="#ctx0" brushRef="#br0" timeOffset="368">839 559 8832,'9'-44'817,"5"3"-997,-8 12 1,7 4-651,-1 7 0,6 3 1051,5 3 0,6-2-114,12 9 0,1-1-187,5 6 1,3 0-20,-3 0 1,2 8-658,-3 3 0,-5 12 756,-12 7 0,-4 3 0,-7 1 0</inkml:trace>
  <inkml:trace contextRef="#ctx0" brushRef="#br0" timeOffset="518">926 996 8469,'0'-18'-104,"0"1"-153,0 0 0,8 5 271,3 0 1,5 3-48,1-3 1,11 2 265,7 4 0,1 4-101,11-3 1,5 3-1006,7 2 1,-1 0 872,-6 0 0,1 0 0,-1 0 0</inkml:trace>
  <inkml:trace contextRef="#ctx0" brushRef="#br1" timeOffset="917">1904 909 8864,'6'-12'0,"0"0"370,-2-1 0,-1 3 587,3-2 489,-4 9-167,6-5-910,-16 0 0,-1 6-101,-9-4 0,-1 6 57,-5 6 1,3 2-191,-8 3 0,2 5-18,-2-4 0,-4 3-98,4 3 0,-4-1-36,-2 1 1,6 1-321,-1 4 1,9-3-252,-2 3 0,5-4 315,7-1 0,-3-1 7,8 1 1,0-1-294,6 1 609,0-9 0,2 5 133,4-8 0,4 0 291,7-6 0,1 0-151,-1 0 0,3-6 114,3 0 1,2-2-275,4 2 0,2 4 29,-7-3 1,5 3-532,-6 2 0,0 0 228,-5 0 1,-1 0-201,1 0 1,-1 0-281,1 0 0,-3 7-408,-3 5 0,3 2 136,-3-3 0,-4 5 855,-2-5 1,3 5-1,1 1 1</inkml:trace>
  <inkml:trace contextRef="#ctx0" brushRef="#br0" timeOffset="1267">2166 1013 8496,'0'-23'-5,"0"0"1,0 0 1945,0 5-39,0 1 940,0 7-2007,0 2-822,0 8 0,6 8-325,0 4 1,7 5 272,-1 6 1,2-3-1054,-3 3 0,5 2 639,-5-1 0,5 1-689,1-2 0,-5-4 311,0 5 0,-3-11 188,3-1 1,-2-2 114,-5 1 132,-3 5 915,6-14 0,-10 4-411,-4-12 0,3-4 1369,-9-7 0,8-3-718,-2-3 1,-2 2 815,3-9 0,-1 9-716,6-2 1,0-2-326,0 1 1,2 3-424,4 9 1,-3-1-245,9 7 0,0 0-356,5 6 1,6 0 405,1 0 0,7 8-1072,-2 3 1,-2 7 503,2 5 1,0-1-938,6 7 0,-2-6 141,-4 6 1447,4-8 0,-6 12 0,8-5 0</inkml:trace>
  <inkml:trace contextRef="#ctx0" brushRef="#br1" timeOffset="1483">2725 699 9423,'-8'-45'-360,"0"3"2243,-3 7 0,-3 8 234,8 3-461,-7 5-1387,11 9 0,-4 2-374,12 8 1,5 10 150,13 8 1,-3 1-98,8 10 0,0 0-671,6 6 0,0 6 400,0 0 0,0 7-834,0-1 0,-6 3 473,0 3 0,-2-5-1650,2 5 2333,-3-5 0,-1 12 0,2-7 0</inkml:trace>
  <inkml:trace contextRef="#ctx0" brushRef="#br1" timeOffset="1683">3249 612 10679,'0'-53'-525,"-2"9"407,-4 3 0,4 18 1800,-4 5-1443,4 12 1,2 1 435,0 10 1,2 7-528,4 11 1,6 4-241,11 8 0,-2 8-366,9 4 1,-1-3-476,6 3 1,-6 1 66,0 11 1,-8-3 845,2 8 1,5-8-1,-1 4 1</inkml:trace>
  <inkml:trace contextRef="#ctx0" brushRef="#br0" timeOffset="1835">3406 1101 8555,'8'-25'-210,"1"5"-125,9-3 1,-1 3 332,1 3 1,7 5 476,4 1 0,6 7-671,6-2 0,-2 4 196,7 2 0,-7 8 0,4 1 0</inkml:trace>
  <inkml:trace contextRef="#ctx0" brushRef="#br1" timeOffset="2035">4209 961 15760,'12'-17'635,"0"-1"0,-7 3-106,7 3 0,-6 2-196,6 4 1,-1 4-432,7-3 1,7 5 135,4 5-118,-4-3 1,8 14 0,-6-6 0</inkml:trace>
  <inkml:trace contextRef="#ctx0" brushRef="#br1" timeOffset="2542">4716 786 18592,'0'-23'-23,"0"0"-23,0 0 1,0 11-1046,0 0 1107,0 8 0,2-1 928,4 10 0,5 5-818,13 8 0,3 5-50,8 0 1,-2 0-1607,-4-5 0,2 5 961,-8 0 1,6 1-1967,-6-7 983,1 1 813,-15-1 1,-3-7-20,-12-4 1,-5-4 753,-12-2 0,-5-8 607,-7-4 1,0-9-568,1-2 0,6-7 1390,5 7 1,4-8-798,1 2 0,7 2 794,-1-2 1,10 7-441,2-1 0,16 4-116,13 1 0,11 8-508,7 5 0,5 3-135,7 2 0,-5 7-222,4 5 1,2 11 171,-2 7 0,-1-3-600,-11 2 1,-9-6 280,-8 6 0,-7-6-844,1 7 1,-11-15-62,-7 3 1,-3-11-872,-2 5 1468,-7-8 1,-5 4 376,-11-8 1,3 0 5,-3 0 0,-2-6 287,1 0 1,1-8 460,6 3 0,-1-3-321,1 3 1,5-5 526,0 4 0,9-3-329,-3-3 0,4 1-148,2-1 0,8 7-127,3-1 0,13 2 98,5-1 1,4 3-361,2 8 1,7 0 201,5 0 0,3 8-830,3 3 0,-9 5 416,-3 1 0,-4 7-1400,-2-1 0,-4 6-73,-8-6 1530,0 1 0,-13 1 1,8 2-1</inkml:trace>
  <inkml:trace contextRef="#ctx0" brushRef="#br1" timeOffset="2758">5449 123 9722,'10'-25'-160,"-2"-1"715,-8-3 1,2 6 54,4 11 0,3 4 593,9 8 0,9 16-639,8 7 1,8 16 311,9 8 0,0 13-502,1 10 1,-3 7-527,-3 11 1,-26-42-1,-3 1-557,5 46 1,-14-43-1,-3 1 436,-6 48 0,-11-46 0,-5 1 278,-4 4 1,-6 0 0,-12 0-1,-6 0 1,-9 7 0,-1 0-1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8:46.070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2742 245 10507,'-35'-41'0,"0"2"1043,1 6 0,6 8-1422,5 13 779,11 5 269,5 7 1,7 2-507,0 3 1,0 5-166,0 8 0,0 7-194,0 4 1,7 4 89,5 2 0,-2 6-595,1-1 0,1 3 19,6-2 0,-3 1-281,-3 5 1,3 3 222,-3-3 738,3 4 0,3 9 0,-1 2 1</inkml:trace>
  <inkml:trace contextRef="#ctx0" brushRef="#br0" timeOffset="199">3231 158 9894,'-7'-43'-439,"-3"8"328,-8 0 1,7 10 3267,-1 13-2382,8 4 1,-4 16-660,8 4 1,2 11-14,4 6 1,-2 4-193,8 2 0,-1 2-198,7 4 1,-1 3-362,1 9 0,1-1-40,4 0 1,-3 3 338,3 3 1,-3-2 349,-3 8 1,0 0-1,1 6 1</inkml:trace>
  <inkml:trace contextRef="#ctx0" brushRef="#br0" timeOffset="439">2410 751 8676,'-17'-17'-34,"1"5"464,5 1-25,3 7 1,8 6-184,0 15 0,4 2-157,8 11 0,7-1 699,16 6 1,8 1-317,3 5 0,12-4-340,6 4 0,20-10-409,9-2 0,-38-20 1,3-2 132,5 2 0,2-1 1,-3-4-1,0-2 46,5 2 1,0-2 0,-5-5 0,0-2-121,-3-3 1,-2-2 0,0-2-1,-1-3-358,-3-4 0,-1-3 1,35-22-167,-11-9 1,-14-1 199,-16-4 1,-5 4 136,-12-5 0,-5 7 429,-13 5 0,-9-1 0,-8 7 0,2 2 0,2 2 0</inkml:trace>
  <inkml:trace contextRef="#ctx0" brushRef="#br1" timeOffset="984">88 1852 8566,'0'-35'353,"-8"6"89,-4-1 0,-3 9 2030,-3-2-1064,9 3 605,-7 11-1501,14 1 1,-6 10-282,8 4 0,0 5-17,0 13 1,2 3-1,4 8 1,-4 7-110,4 5 0,2 0-206,-2 5 1,5-4-461,-5 11 1,6 1 308,-7-2 1,1 2-831,-6-2 1,2 1 457,4 10 1,-4-10-656,4 5 0,-10-2 308,-2-4 1,-7-6-552,1-5 1522,-4-16 0,-1 2 0,-1-16 0</inkml:trace>
  <inkml:trace contextRef="#ctx0" brushRef="#br1" timeOffset="1232">158 1764 8539,'7'-52'0,"3"5"-119,8 1 0,-7 13-162,1-2 1,1 13 1396,11 5 0,-3 5-353,8 6 0,0 5-119,6-5 0,6 12-353,0 5 1,5 11-184,-5 1 0,0 10 56,-6 2 1,-8 0-136,-4 5 1,-5 3-196,-7-2 1,-3 5 146,-8-5 0,-8 2-398,-3-2 0,-7-5-37,-5 5 0,-12-2-181,-12 2 1,-3-4 172,-3 3 0,-1-9-138,-4-1 1,11-9 114,1 2 1,7-9-19,4-3 0,8-7 503,4 2 0,11-4 0,4-2 0,8 0 0</inkml:trace>
  <inkml:trace contextRef="#ctx0" brushRef="#br1" timeOffset="1866">1083 2375 8474,'0'-17'-40,"0"0"23,0-1 1,0 1 394,0-1 1,-2 7 471,-4-1 0,5 6 306,-5-6 17,4 1 27,2-7-353,-8 1-483,6 7 0,-13-3-157,3 7 0,2 0-18,-1 6 1,-7 8-3,-5 3 0,-2 5-157,1 1 1,5 7-65,-4-1 0,-3 8-311,3-2 1,0 6-496,5 6 1,1-4 428,-1 3 0,9-1-88,3 2 1,-2-2-52,2 7 1,0-7-220,6 2 1,6-10 203,0-2 1,8-8 232,-3 3 0,-1-13-25,2-5 305,-1-4 0,7-2 560,-1 0 1,1-10-372,-1-7 0,1-1 481,-1-5 1,3 2-245,3-3 0,-2 5-26,8-4 1,-5 5 19,5 7 1,0-5-80,6 4 1,-6 5-117,0 1 0,0 4-118,6 2 1,-6 0-60,0 0 1,-6 6 77,7 0 1,-9 7-199,2-1 0,-3-2 64,-3 1 1,-1 1 71,-5 5 1,3-5-3,-8 0-260,-1-1 155,-5 7 0,0-1-153,0 1 1,0-7-308,0 1 1,0 0 229,0 5 1,0-5-489,0-1 0,2 1 66,4 5 0,-4 1-681,4-1 1428,-4 1 0,6 7 0,1 2 0</inkml:trace>
  <inkml:trace contextRef="#ctx0" brushRef="#br1" timeOffset="2050">2131 2620 8580,'-12'-27'1709,"1"4"-1317,7 3 2522,-12 3-2335,14 7 0,-5 4-814,7 12 1,0 6 118,0 11 0,7 4-202,5 8 1,-2 2-296,1 4 0,3 1 613,9 5 0,-3 11 0,5-4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8:54.7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732 280 8480,'0'-18'-6,"0"1"1,0-1 196,0 1 0,-6-1 301,0 1 0,0-1-140,6 1 0,-5-1 183,-1 1 1,-6 0-81,6-1 0,0 6 359,6 1-461,-7-1 0,3-3 458,-8 3-669,8 4 99,-3 8 0,7 2-204,0 4 1,0 4 94,0 7 1,0 8-121,0 4 0,0 10-3,0 2 0,0 8-196,0-3 187,0 5 0,7 9 0,3 2 0</inkml:trace>
  <inkml:trace contextRef="#ctx0" brushRef="#br0" timeOffset="54">662 611 8480,'0'61'1266,"0"3"1,0 4-1267,0 1 0,8-22 0,1-6 0</inkml:trace>
  <inkml:trace contextRef="#ctx0" brushRef="#br0" timeOffset="55">679 1153 8416,'0'0'0</inkml:trace>
  <inkml:trace contextRef="#ctx0" brushRef="#br0" timeOffset="88">697 1520 8360,'0'35'-356,"6"3"356,0-3 0,-1-4 0,-5-13 0</inkml:trace>
  <inkml:trace contextRef="#ctx0" brushRef="#br0" timeOffset="434">103 1310 8431,'-13'-17'0,"-5"-1"0,-3 1 1021,3-1 0,7 7 278,-1-1-963,8 8 0,-2-2-46,12 12 1,4 4-35,7 7 1,3 6-108,3 1 0,6 9 152,12 2 0,3 0-368,9 5 0,1-1 108,4 2 1,4-4-358,8 3 1,2-3-13,4-2 0,1-2-85,5-4 1,1-9 8,-7-9 1,4-9-157,-11-2 0,-4-9 142,-19-15 1,-9-3-12,-8-8 0,-8-7-112,3-5 0,-13-9 89,-5-2 1,-4-3-390,-2 3 841,0-4 0,0-2 0,0 0 0,0-2 0,0-2 0,0-2 0</inkml:trace>
  <inkml:trace contextRef="#ctx0" brushRef="#br0" timeOffset="989">679 349 8350,'0'-27'236,"0"2"184,0 8 0,-1-1-76,-5 1 1,4-1 481,-4 1 134,-4 7-593,8 2 0,-11 12-77,7 8 0,0 1-29,6 17 1,0 6-178,0 11 0,0 3 63,0 3 0,0 7-20,0 4 1,2 4-16,4 2 0,2 7-447,3 5 0,13 3 1,-5 3-1</inkml:trace>
  <inkml:trace contextRef="#ctx0" brushRef="#br0" timeOffset="1023">697 1188 8350,'10'48'0,"-3"-9"0</inkml:trace>
  <inkml:trace contextRef="#ctx0" brushRef="#br0" timeOffset="1055">714 1589 8242,'0'59'-498,"0"-1"1,0 12-213,0-6 710,-7 0 0,-11-20 0,-9-1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9:27.5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507 715 8231,'-12'-6'7,"0"0"1,6-5 397,-5 5 1,5-2 0,-6 2 0,6 4 687,-5-4-361,7 4 150,-4 2-427,8 0 1559,0 0-1613,8 0 1,2 6-42,7 0 0,1 6-81,-1-6 1,6 1-38,1-1 0,1-4 32,-2 4 1,2 2-96,4-3 0,6 1-159,0-6 1,0 6-58,6 0 1,4 0 27,1-6 1,5 0-255,1 0 1,0 0 106,1 0 1,1 0-52,4 0 1,-9 0-2,3 0 0,-11 0-214,0 0 1,-6 0-503,-6 0-406,-4 0-500,-15 0 1248,-2 0 0,-10 0-81,-4 0 1,-4 2 118,-7 4 0,-3-3 78,-3 9 0,-4 0 119,-8 5 1,0 1-24,0-1 1,-8 6 369,-3 1 0,-5 5 0,-1-6 0,-1 6 0,1-6 0,-2 3 0,-4-3 0,3-4 83,-3 5 1,6-7-12,5-5 0,-2 3 309,9-3 0,1-2 115,10 1 1,4-7 329,7 2 0,3-2 442,3 2-683,4-4 1,10 7-308,4-3 0,4-2-4,7 8 1,1-7 108,-1 7 1,8-2-18,4 1 0,12 3 57,6-8 1,3 6-213,3-7 0,7 3 16,4-2 0,4-4-148,2 4 1,-8-4-273,-4-2 0,-10 0-942,-1 0 1,-14 0 612,2 0 0,-18 0-823,1 0 0,-12-2 242,-1-4 1,-5 2 1102,-5-8 0,-13 1 0,-9-7 0</inkml:trace>
  <inkml:trace contextRef="#ctx0" brushRef="#br0" timeOffset="467">1135 173 8452,'0'-34'0,"0"1"0,0 3 685,0 7 1,-8 6-158,-3 5 1,1 2-100,-2 4 0,1 5-101,-7-5 0,1 6 17,-1 6 1,1 3-136,0 9 1,-9-1-18,-3 1 1,-6 7-145,-5 4 0,-5 6 96,-8 6 1,-5 3-323,0 9 1,-8-1-159,2 0 1,-10 3 134,-1 3 1,1-6 130,10 1 1,6-3 50,11-9 0,4 2 22,8-3 0,14-10 6,4-1 0,11-2-20,0-4 1,4 6 34,2-5 1,0 5-85,0-6 0,0 2 22,0-2 1,2 5 204,4 7 0,2-6-177,3 0 1,7 0-16,-1 6 0,3 0 52,9 0 0,8 0 100,9-1 0,5 7-49,1 0 1,10 2-62,8-3 1,0 3-251,5 4 0,3-5-3,-2-7 0,-1-6-361,-5 1 1,-10-3-85,-7 2 0,-16-4-1248,-14-8 1928,-4 1 0,-3-4 0,-4 3 0,-5 4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9:42.8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18 734 8204,'0'-10'-852,"0"-5"841,0 5 1,-6-2 961,0 1-685,1 7 1,5-6 371,0 4-450,0 4 0,2-6 196,3 8-283,-3-7 1,14 5 108,-5-4 1,-1 4-73,2 2 1,5-2-19,7-4 0,1 4-149,-2-4 1,4 5 162,8 1 0,0 1-25,0 5 0,0-2-373,0 8 0,0-6 113,0 5 1,-2 1-9,-4 5 0,-4 1 110,-7-1 1,-3 7 5,-3-1 0,-5 6 51,-7-6 1,-9 8-6,-9-2 0,-7 4 16,-10 2 1,-2 0 96,-3 0 0,1-8 203,-8-3 0,8 1-85,-1-2 1,3-2 0,2-9 1,8 2 111,3-8-270,5-1-47,9-5 1,4 0-154,12 0 0,6 0 91,11 0 1,4 0-148,8 0 0,6 0-185,0 0 1,13 0 109,-2 0 0,5 0-321,-5 0 1,-1 0 155,-5 0 1,3 0-233,-9 0 1,1 0 158,-6 0 0,-8 0 492,-3 0 0,3 8 0,0 2 0</inkml:trace>
  <inkml:trace contextRef="#ctx0" brushRef="#br0" timeOffset="300">1101 681 8193,'-25'-35'349,"3"1"-54,-7-1 0,6 5-99,-6 1 0,7 14 232,-1-3 1,6 11 1738,5-5-847,-3 8-905,13-4-140,-6 8 0,16 8-7,3 4 0,1 3-245,5 3 0,-3 5-292,9 0 1,-1 6 239,1-5 0,-4 7-68,5-2 1,-5-2-158,-2 2 0,1 0-156,-1 6 0,-1-6-172,-5 0 0,3 0 234,-8 6 0,0 0-476,-6 0 0,0 6 78,0 0 0,-8 1-643,-4-1 1389,-3-4 0,-10 14 0,-3-7 0</inkml:trace>
  <inkml:trace contextRef="#ctx0" brushRef="#br0" timeOffset="516">1241 716 8231,'0'-52'649,"0"7"-260,0 5 153,0 10-93,0 5 796,0 15-891,0 3 0,7 9-285,5 3 0,5 5 28,7 8 0,1 1-237,4 4 0,4-1-95,-4 7 0,2 0 180,-2 6 1,2 0-632,-7 0 0,-3 2 247,-9 3 1,1-1-467,-7 8 0,-2-1 905,-10 7 0,-11-1 0,-11 0 0</inkml:trace>
  <inkml:trace contextRef="#ctx0" brushRef="#br0" timeOffset="658">979 1135 8279,'7'-44'196,"-5"3"109,4 12 0,4 2-89,1 3 0,5 11-124,1-5 0,9 7-36,3-1 1,12 2 102,5 5 1,5 3-256,1-4 1,-2 4 101,-3 2 1,3 0-1334,-3 0 1327,-4 0 0,-1 8 0,-7 1 0</inkml:trace>
  <inkml:trace contextRef="#ctx0" brushRef="#br0" timeOffset="1150">1974 891 8345,'0'-18'849,"0"1"1,-2 1 176,-4 5-548,4-5 0,-7 14 770,3-3-830,4-5-502,-6 8 1,8 2 173,0 12 0,0-3-109,0 3 1,0 5-265,0 7 0,6 1 251,0-2 1,5-1-271,-5 7 0,8-6-1,-3 6 0,3-6-124,-2 6 1,3-5 121,-3 5 1,5-8 59,7 2 1,-3-5 594,8-6 1,0-5-220,6-7 0,2 0 441,4 0 0,-2-15-292,7-9 1,-7-1 274,2-4 0,-6 6-33,-6-6 1,2 7 142,-8-1 0,0 6-297,-5 5 1,5-2-368,0 9 0,1-1-289,-7 6 1,6 0 263,1 0 1,-1 6-497,-6-1 0,7 9 305,-1-2 1,0-3-175,-5 3 0,-1-6 75,1 5 1,-1-7 101,1 2 0,-7-4-157,1-2 343,-8 0 0,4-8 57,-8-3 0,0-5-124,0-1 1,-8-9 36,-4-3 1,-9 2-26,-3-2 0,-7 0-152,2-6 1,2 2 12,-2 4 0,6-2-109,-6 8 0,5-1-132,-5 7 1,14-1-1151,-3 1 1611,5 7 0,3-5 0,2 5 0</inkml:trace>
  <inkml:trace contextRef="#ctx0" brushRef="#br0" timeOffset="1333">2184 262 8519,'-18'-15'0,"1"3"0,5-2 646,0 9 1,1-3 424,-7 2-1658,9 4 1,1 2 352,8 12 0,2 9 234,4 2 0,11 16 0,10-2 0</inkml:trace>
  <inkml:trace contextRef="#ctx0" brushRef="#br0" timeOffset="1607">3092 751 8397,'0'-17'1036,"0"-1"-518,0 1 780,0-1-851,8 1 0,3 7 182,12 4 1,5 4-419,7 2 0,7 0-506,5 0 0,3 0-144,3 0 1,-1 8-544,0 4 0,-1-2 136,-5 1 0,-3-5 846,-8 6 0,0-1 0,0 7 0</inkml:trace>
  <inkml:trace contextRef="#ctx0" brushRef="#br0" timeOffset="1767">3179 1101 8397,'18'-8'563,"-1"-4"0,2 4-213,5 3 1,-1-3 5,12 2 0,0-6 11,17 6 0,5-1 281,12 1 0,3 4-831,4-4 0,-2 4-612,7 2 0,-15 0 795,-2 0 0,-8 0 0,-3 0 0</inkml:trace>
  <inkml:trace contextRef="#ctx0" brushRef="#br0" timeOffset="2416">4524 280 8544,'-8'-18'220,"4"1"50,-7-1 1,5 3 1340,-6 3-520,8-3 452,-11 13-837,13-6-509,-6 8 0,14 8 112,0 3 1,7 11-12,-1 1 1,3 8-156,3-2 0,1 6-215,5 6 0,-5-4-307,4 3 0,-9-1 241,-3 2 1,1-2-671,6 7 1,-9 1 40,-3 5 0,-4 1-256,-2-1 1,-2 2 241,-4 5 0,-3-11-838,-9 5 1619,-7-20 0,-2 7 0,-8-13 0</inkml:trace>
  <inkml:trace contextRef="#ctx0" brushRef="#br0" timeOffset="2707">4664 245 8430,'5'-45'119,"1"4"1,2 6 112,-2 6 0,-2 4 459,7 8 0,1-1-229,5 1 1,9 7 66,3 4 1,4 4-248,2 2 1,0 2-165,0 4 0,-6 6-184,0 11 1,-2-2 133,2 8 0,-4-5-271,-7 5 0,-3 0-47,-3 6 0,-4-2-33,-8-4 1,-2 4 60,-4-4 0,-4 2-95,-7-2 1,-3 4 102,-3-4 1,-4-2-120,-8 3 0,6-9 130,0 2 0,2-3 44,-3-3 0,5-5-171,8-1 1,-1-7-453,1 2-431,7-4 1213,2-2 0,16 8 0,2 1 0</inkml:trace>
  <inkml:trace contextRef="#ctx0" brushRef="#br0" timeOffset="3483">5100 839 8392,'-10'-18'51,"1"6"-17,3 1 0,4 5 705,-4-6 1,2 8 571,-2-1 89,5-5-568,-7 8-357,8-6-29,0 8-104,0 0-247,8 0 40,1 8 0,7 2-241,-5 7 0,5-5-66,-4-1 1,-3 1 36,3 6 0,-8-1-140,2 0 0,1 1-136,-1-1 0,0 1 87,-6-1 1,6 1-697,0-1 666,-1 8 0,-5-5 148,0 3 1,-1-5 228,-5-7 0,2 3 9,-8-8 1,6 0 30,-5-6 0,5 0 85,-6 0 0,3-8 269,-3-4 0,4-3-55,8-3 0,0-5 253,0 0 1,0-7-79,0 7 0,8-6-140,4 6 1,3-1-287,3 7 0,5 1-50,0 5 0,6-3-186,-5 8 0,7 1 153,-2 5 0,2 2-156,-2 3 0,2-1-84,-8 8 1,2 0-189,-1 5 0,-11 0-447,5 1 271,-5-1 212,-3 1 199,-2-1 253,-8-7 1,-8-2-149,-4-8 1,-3 0 43,-3 0 135,1-8 1,1-7 221,5-9 0,-3 1 309,8 5 0,1-5-247,5 0 0,0-6 131,0 6 1,7-7-244,5 7 0,9-6-99,3 6 1,5-1 37,-6 7 1,8 5-189,-2 1 1,2 7-315,-2-2 1,2 6 185,-7 6 0,5 4-490,-6 7 0,0 0 245,-5 1 0,-7 1-205,1 5 1,-6-3-9,5 8 0,-7-6-187,2 6 1,-4-5 99,-2 5 0,-2-2-112,-4 2 1,2 4 201,-7-4 1,-1-2 540,-5 2 0,-9 1 0,-1 5 0</inkml:trace>
  <inkml:trace contextRef="#ctx0" brushRef="#br0" timeOffset="3683">6026 926 8392,'-18'-18'1027,"7"3"-63,-1 3 126,8 4 0,-4 7-810,8-5-78,0 4 1,0-4-220,0 12 1,0 3 139,0 9 1,6-1-603,0 1 0,2-1-70,-2 1 1,-3 5-332,9 0 1,-8 1 370,2-7 509,-4 8 0,6-5 0,1 5 0</inkml:trace>
  <inkml:trace contextRef="#ctx0" brushRef="#br0" timeOffset="3840">5973 524 8392,'-9'-27'0,"-5"2"0,8 7 0,-5 7 398,5-1-421,-8 8-226,12-4 1,-4 8-78,12 0 1,4 8 325,7 4 0,9 11 0,1 4 0</inkml:trace>
  <inkml:trace contextRef="#ctx0" brushRef="#br0" timeOffset="4557">6113 926 8347,'0'-18'1155,"0"1"20,0 7-81,0-5-23,0 5-460,0 0-174,0 3 131,0 7 67,0 0-439,0 7 1,2 3 64,4 7 0,-4 1-195,4-1 1,-4 1-104,-2-1 0,0 3-108,0 3 1,0-4 65,0 5 1,0-3-196,0 2 0,0-3-11,0 3 1,0 2-141,0-1 1,0 5-747,0-6 0,0 0 482,0-5 1,-6-1 688,0 1 0,0-1 0,6 1 0</inkml:trace>
  <inkml:trace contextRef="#ctx0" brushRef="#br0" timeOffset="4899">6393 961 8296,'-8'-10'3284,"6"-5"-3128,-6 5 1,10-2 41,4 1 1,5 7 3,13-2 0,-3 4-450,8 2 0,6 0-736,6 0 1,2 0 983,-3 0 0,5 0 0,7 0 0</inkml:trace>
  <inkml:trace contextRef="#ctx0" brushRef="#br0" timeOffset="5357">6916 1031 13369,'0'-12'86,"0"0"1,0-1-291,0-11 0,0-3 141,0-8 1,-5-7-9,-1-5 1,-8-11 44,3-6 1,1-12 46,-2-5 1,8 3-72,-1 2 1,3 12-81,2 6 0,7 6-87,5 5 0,5 14 139,7 16 0,-3 7 7,8 10 1,-6 0 9,7 0 1,-3 14-11,2 3 0,2 10-38,-8-3 1,0 7 16,-5-2 0,-3 4 6,-3 2 1,-4-6-19,-8 0 0,0-6 85,0 6 1,0-7-39,0 1 1,0-4 7,0-1 1,-8-7-218,-4 1 18,-3 0 0,-3-3 80,1-3 0,5 2-527,1-2 298,-1 0 0,-3-4 397,3 3 0,-11 5 0,3 8 0</inkml:trace>
  <inkml:trace contextRef="#ctx0" brushRef="#br0" timeOffset="5999">7318 873 8389,'0'-11'-134,"0"-1"445,0 8 0,2-5 864,4 3-364,-4 4-450,6-6 0,-8 6 282,0-4-112,0 4 193,0-5-261,0 7 165,0 0-617,-8 0 1,4 0 146,-8 0 0,6-6-52,-5 0 0,5 0-144,-6 6 0,3-2 20,-3-4 1,-4 4-88,5-3 0,1 3 20,-1 2 0,-1 0 1,-6 0 0,1 0 81,-1 0 1,1 2-112,0 3 1,-1 5 55,1 8 0,-1-1-150,1 1 1,-1 5 20,1 0 0,1 6 85,5-5 1,-3 5-128,8-6 1,0 2 31,6-2 1,0-3 34,0 3 1,2-3 98,4-3 0,4-5 4,7-1 0,1-7 52,-1 2 0,7-4 187,-1-2 0,2 0 31,-2 0 0,-3-6-77,3 0 0,2-7 199,-1 1 1,-1 2 303,-6-1-294,1-1 1,-3-5-185,-3-1 0,1 6 171,-7 1-222,8 7 0,-12-6-123,4 4-55,3 4 265,-7-5-63,6 7-45,0 0 1,-6 2-10,4 3 0,-3-1-55,3 8 0,-4-6-108,4 5 0,2 1-26,-2 6 1,1-7-238,-1 1 1,-4 0-333,4 5 0,-2-2 313,2-3 0,-4 4-814,3-5 419,-3 5 0,-2 1-1114,0 1 1876,0-1 0,0 1 0,0-1 0</inkml:trace>
  <inkml:trace contextRef="#ctx0" brushRef="#br0" timeOffset="6200">7685 1083 8505,'-2'-12'2451,"-4"1"-1334,4-1 0,-8 2 311,5 5-396,3 3-778,-6 2 0,10 7-180,4 5 0,-2 4-195,7 1 1,-5 6-420,6 1 1,-6 7-1127,5-2 0,-1-2 319,1 2 1347,5 0 0,-14 6 0,6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0:11.6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88 5954,'10'0'64,"-3"0"0,-9 0-23,-3 0 0,1-2 50,-8-4 99,8 4 0,-9-8-98,7 5 90,-8 3 0,6-8-62,-3 4 1,1 4 319,4-4-17,4 4-63,-5 2-146,-1-7-1,6 5-58,-6-6 104,8 8 715,0 0-870,8 0 0,2 0-31,7 0 1,6 0-106,1 0 1,7 0 22,-2 0 0,4 0 90,2 0 1,9 0-150,9 0 1,1 0 3,10 0 1,-6 0 24,6 0 1,-6-6-12,7 0 0,-11 1-152,-2 5 0,-9 0 83,-14 0 0,2 0-468,-8 0 26,-7 0 331,-8 0-387,-8 0 351,0 0 0,-8 0 24,-4 0 0,-3 1-6,-3 5 1,-5-2 247,0 8 0,-8-8 0,3 11 0,-6-5 0</inkml:trace>
  <inkml:trace contextRef="#ctx0" brushRef="#br0" timeOffset="367">70 280 8462,'-15'-2'-135,"1"-2"-268,3-2 0,5-1 977,-6 1-16,8 4-159,-3-6-237,7 8 125,0 0 0,7 0-82,5 0 1,-2 0 8,1 0 1,-1 2 37,2 4 1,3-4-83,-3 4 1,3-5-5,3-1 1,5 0-167,0 0 1,8 0 65,-1 0 0,3 0 50,1 0 1,9 0-67,4 0 1,9-5-179,2-1 0,2-2 87,-1 2 0,-5 4-230,4-4 1,-11 5-384,-7 1 0,-5 0-43,-6 0-741,-11 0 467,-3 0 497,-13 0 0,-2 5 474,-11 1 0,-5 8 0,-9-12 0,-2 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46:46.8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433 1667 8113,'0'-27'0,"0"2"186,0-1 1,0 7 0,0-4 0,-2 3 42,-4 3 0,2 1 0,-5 3 0,-1 3 88,0 2 0,-1-3 0,-7 5-143,1 2 0,-1 2 0,-1 2 0,-3 2-48,-1 4 0,-2 5 1,4 11-1,-3 3-193,3 2 1,2 2 0,1 6 0,3 0-149,3 0 0,4 0 1,8 0-1,0 0-55,0 0 0,8 0 0,4-2 1,5-2 115,6-2 0,4 0 0,8 4 0,0-2 58,0-2 1,0-6-1,0 4 1,0-1 15,0-5 0,-8-2 0,-4-1 1,-5-1 70,-6 1 1,1-1-1,-9 1 225,-6-1 1,-8-1 0,-13-1-1,-6-1-25,-4-1 1,-8 9 0,-1-7 0,-3 7-120,-4-1 0,7-2 1,1-3-1,4-2-237,2-3 0,2-1 0,4 3-386,6-1 0,11-6 1,8 4-1191,8-3 1741,14-1 0,9-6 0,8 0 0</inkml:trace>
  <inkml:trace contextRef="#ctx0" brushRef="#br0" timeOffset="586">625 2104 9771,'-8'-18'1198,"-3"1"-966,3 7 0,2 4 0,10 12 0,4 6-143,1 3 0,3-1 1,6 1-1,-1 5-207,0-1 1,1 2-1,-1 1 1,1 3-25,-1 2 0,1-4 1,-1 5-1,-1-1-61,-5 0 1,3 2 0,-6 6 0,0-2-41,-1-4 1,-1-4-1,-6-7 427,0-1 1,-2-7 0,-4-6 167,-5-8 1,-3-14 0,1-11-1,3-4-21,2-2 1,2-5-1,6-3 1,0 0-86,0 1 0,2 1 0,4 6 0,6 2-182,3 4 1,-1 4 0,1 7-1,5 3-264,-1 3 0,6 4 0,1 10 0,1 4 6,4 6 1,-4 3-1,0 3 1,0 1 13,0 4 1,-5-3 0,1 3 0,-4-4-4,-1-1 0,-3-1 1,-1-1-1,-4-3-320,-3-1 223,-1-8 1,-8 2 514,-3-12 0,3-6 1,-4-9-1,4-4-64,2-2 0,0-1 0,0-3 0,0 2-95,0-2 1,8 0 0,3 2 0,5 4-63,1 0 0,3 11 0,1-3 0,4 3-118,2 4 0,-3 3 1,3 7-1,0 1-221,0 5 1,2 4 0,4 7 0,-2 1-132,-2-1 0,1 1 1,4 1-1,-1 3-63,-3 1 0,1 2 0,-8-4 519,-2 3 0,6 7 0,1-4 0</inkml:trace>
  <inkml:trace contextRef="#ctx0" brushRef="#br0" timeOffset="918">2302 1946 8220,'-18'-11'195,"1"1"1,-1 2 240,1 4 1,-3 3 0,-1 1 0,-4 1 37,-2 5 1,-1 4 0,-3 7 0,4 1-196,2-1 1,2 7 0,5 1 0,1 2-309,-1 4 1,9-4 0,1 2 0,2 0-466,0-1 1,2-5 0,8-9 253,2-3 1,8-1 0,-3 1 0,5-7 314,1-8 1,7-5 0,1-11 0,2-1-9,4-2 1,-4-6 0,0 3 0,-1 1 111,-5 0 1,4 2 0,-2 5-1,1 1-271,1-1 0,-6 7 1,5 1-1,-5 2-291,-2 4 0,1-3 0,-1 1 1,3 2-228,3 2 1,-3 10-1,5 1 1,-2 3-607,0 0 1216,8-8 0,-3 11 0,6-5 0</inkml:trace>
  <inkml:trace contextRef="#ctx0" brushRef="#br0" timeOffset="1133">2546 1667 8206,'-25'-43'962,"4"6"1,-7-3 0,5 5-58,8 6 0,-1 9 0,10 9-110,2-3 0,4 6-738,6 2 0,12 5 0,13 2 0,8 5 38,7 6 0,5 3 1,3 5-1,2 3-396,2 6 0,8 4 1,-4 2-1,2 0-747,0 0 1,-1 8 0,1 3 0,-4 5 1047,0 1 0,-6 8 0,6 2 0</inkml:trace>
  <inkml:trace contextRef="#ctx0" brushRef="#br0" timeOffset="1334">3419 1318 8109,'-17'-60'846,"-1"7"1,1 3 0,-1 13 692,1 12 0,0 7-804,-1 7 1,8 5-661,5 12 0,10 9 0,7 10 1,6 4-60,5 8 0,4 6 0,8 9 1,0 1-590,0-1 1,0 8-1,0 4 1,0 4-513,-1 2 1,1 0 0,-2 2 1084,-4 3 0,4-3 0,-5 6 0</inkml:trace>
  <inkml:trace contextRef="#ctx0" brushRef="#br0" timeOffset="1501">4066 1719 8645,'-2'-35'0,"-2"2"518,-2 4 1,0 4-1,6 8 36,0-1 1,2 1 0,4 1-477,5 5 1,13 3-1,5 8 1,4 0-288,2 0 1,0 0 0,0 2 0,0 2-2068,-1 1 2276,9 9 0,-6-4 0,6 7 0</inkml:trace>
  <inkml:trace contextRef="#ctx0" brushRef="#br0" timeOffset="1853">5323 1091 8428,'-18'-27'1001,"1"-5"1,0 9-358,-1 2 0,1 9 0,1 4 1,3 3 116,1-1 1,0 2 0,-3 10-802,3 5 0,4 7 1,8 5-1,2 8-80,4 8 1,4 0-1,9 7 1,4 3-102,7 1 1,3 3 0,1-1-1,1 1-308,0-1 0,-2 0 1,-2 1-1,-3-3-39,-3-3 0,-10-7 0,-9-10 1,-6-7 441,-6-4 1,-7-3 0,-16-5-1,-12-5 431,-8-4 1,-3-4 0,1-4 0,5-3-151,5-1 1,4-6 0,4 5 0,4-5-245,6-1 1,11 5 0,6 1-956,5-3 1,10-2 1043,9-1 0,15 0 0,11-1 0</inkml:trace>
  <inkml:trace contextRef="#ctx0" brushRef="#br0" timeOffset="2051">6004 1195 8283,'0'-17'0,"-2"0"1047,-4-1 0,2 3 0,-5 1 1965,1 2-2493,-6 8 1,12 4 0,-3 12-579,3 4 0,4 7 1,3 2-1,5 0-489,0 1 0,5 3 0,-3-4 0,2 2-1004,-3 4 0,3 0 1552,-8-2 0,7 12 0,-3-4 0</inkml:trace>
  <inkml:trace contextRef="#ctx0" brushRef="#br0" timeOffset="2734">6668 1300 8810,'-8'-23'575,"-4"0"1,3 13 0,-3-6 0,-2 7 172,-1 5 1,-3 2 0,1 2 0,-1 0-380,1 0 1,5 0 0,1 0 0,-1 2-369,2 4 0,-3-2 0,7 7 0,0 3-568,-2 1 1,6-3-1,-3 0 1,3 1-37,2 3 0,0-5 0,2 1 456,3 2 0,-1-5 223,8 3 0,0-8 0,5 2 1,1-4 264,-1-2 0,0 0 1,1 0-1,1 0-170,5 0 0,-3 0 1,6 0-1,0 0-194,0 0 0,4 7 0,10 5 0,6 4-183,3 1 1,-3 10 0,-1 6 0,3 8-93,1 4 1,-7 1 0,-6 6 0,-10 1-85,-7-1 0,-1 3 0,-15 1 1,-6 2 150,-8-2 0,-23 1 0,-13-1 0,-17 4-153,-10 2 1,-5-13-1,-1-5 1,9-13 427,10-13 1,7-18 0,10-18 0,12-13 507,12-13 0,15-13 0,4-18 0,10-7 282,5-3 0,5-2 0,3 1 0,6 3-108,4 1 1,10 7 0,1-3 0,3 6-384,0 10 0,-1 13 1,5 11-1,-3 9-170,-1 11 0,-8 8 1,1 12-1,-3 4-312,-2 6 0,0 5 1,-2 5-1,-4 3-243,-6 2 1,3 2-1,-3 4 1,-4 0-332,-5 2 1,-1-6-1,-7 8 1,-2-6-44,-2 0 0,-2-4 1,0 0-1,-2-3 525,-4-9 0,2-5 372,-7-10 1,7-10 0,-2-7-1,4-10 292,2-6 0,0-4 1,2-2-1,4-2 248,6 2 0,1 4 0,3 4 0,-1 2-373,5-2 1,1 8 0,-2 4 0,3 7-351,1 4 1,2 2-1,-1 6 1,3 2-480,0 4 0,4 6 0,-6 9 0,0 4-638,1 2 0,3 3 0,-6 3 1159,-2-4 0,-1 11 0,-3-3 0</inkml:trace>
  <inkml:trace contextRef="#ctx0" brushRef="#br0" timeOffset="3200">8379 1248 8397,'0'-18'979,"-2"1"1,-2-1-1,-3 3-425,-3 3 0,-2 5 0,-5 7 0,-3 0-126,-3 0 0,2 1 0,-8 5 0,0 6-275,1 3 0,-3 5 0,6 3 0,0 4-575,0 0 1,1 6 0,9-5-1,1 1-485,3 0 1,7-8-1,-2 2 289,4-3 0,4-5 1,4-3 528,5-6 0,13-6 1,5-6-1,4-8 257,2-7 0,0 2 0,0-5 0,-1 3 180,1-2 0,2 3 0,2-3 0,2 4-244,-2 1 0,3-1 0,1-2 1,2-3-36,3 3 0,1 1 0,-1 1 0,-1-4 43,1-6 0,-3-6 1,0-6-1,-3-6 109,-3-3 0,-2-4 0,-4-5 0,-4-7 67,-6-7 1,-11-5-1,-8-3 1,-8 3 105,-8 0 1,-11 7-1,-6-3 1,-2 8 366,2 8 1,2 17 0,5 8-342,-1 6 1,7 13 0,11 14 0,3 12-678,2 9 0,2 16 1,5 15-1,9 10-124,5 6 0,16 18 0,-19-39 1,1 1-1,3 5 0,1 3-267,4 4 0,0 2 0,-4-1 0,1 2 0,2 4 1,0 0-1,-1 1 0,-2 0 298,0 0 1,-1 1 0,0 5 0,-1 0 0,-4 1 0,1-1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0:18.617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53 466 9588,'-6'-17'154,"0"-1"1,-6 7 123,7-1 0,-1 6 469,6-5 56,-8 7 275,6-4-961,-6 8 23,8 0 1,0 2 82,0 4 0,2 4 105,4 7 0,-2 0-358,8 1 1,-3-1-48,3 1 1,4 5 10,-5 0 1,-1 3-58,1-3 0,-1-2-222,2 8 1,3-7-116,-3 1 1,-2 4 235,1 2 1,-1 2-182,2-2 1,3 4 63,-3-3 0,-2-3 69,1 2 0,-5-10 96,6-1-73,-8-1 366,11-7 283,-13 0 0,8-10 367,-4-12 1,3-9-321,9-3 0,5-5 156,0 6 1,10-8-125,2 2 1,0 2-224,6-3 0,2 9-57,-3-2 1,3 9-308,-2 3 1,1 7 148,5-2 1,-2 4-222,-5 2 0,-3 0-266,4 0 0,-6 6 157,-6 0 1,-4 5-410,-7-5 179,-1 0 775,-7-6-214,-2 0 0,-8-8 82,0-4 0,-8-9-162,-4-2 0,-3-6 25,-3 5 0,-1-7-103,-4 2 1,1-2 131,-7 2 0,8 2-389,-2 4 0,3 5 111,3 1 0,1-1-417,4 7 1,3 3-762,3 2-538,4-4 2002,-6 8 0,8 2 0,0 10 0</inkml:trace>
  <inkml:trace contextRef="#ctx0" brushRef="#br0" timeOffset="150">385 117 9588,'-35'-25'-297,"7"5"14,5-3 0,4 6 64,1 5 0,9 2 253,3 5-198,4 3 1,12 0-219,7 7 1,14 9 148,10-2 222,15 3 1,-2 10 0,16 3 0</inkml:trace>
  <inkml:trace contextRef="#ctx0" brushRef="#br0" timeOffset="699">1485 379 8924,'-16'-8'8,"5"-3"0,-5-5-190,4-1 1198,5 7-488,-1 2-326,8 8 1,4 2-74,7 4 1,3-2-19,15 7 0,0-5-124,6 6 0,0-2-90,0 1 1,0 3-92,0-8 0,0 7 156,0-1 1,-2-4 8,-4-3 1,-4 3-35,-7-2 15,7 8 155,-14-12 116,5 13 0,-16-11-88,0 8 1,-14-8 160,-3 1 1,-4 3-56,3-2 1,1 8-129,-1-3 0,-1-1-137,-5 2 0,5-1 112,-4 7 0,3 5-276,3 0 0,-1 0 19,1-5 0,0 5-20,-1 1 1,1 1-96,-1-2 0,3-2-189,3 8 1,-4-7-353,5 1 0,-5 2-11,-1-1 831,7-1 0,-5 2 1,5 2-1</inkml:trace>
  <inkml:trace contextRef="#ctx0" brushRef="#br1" timeOffset="1117">2201 658 8842,'-2'-17'157,"-4"0"-446,4-1 1192,-6 8-229,8-5-418,0 13 1,0-4-120,0 12 0,8 4-140,4 7 1,3-5 6,3-1 0,5 1-96,0 5 0,8 1 133,-1-1 0,-3 1-17,2-1 0,6-5-106,5 0 0,3-7 49,-2 7 0,2-8-110,3 2 1,3-4 70,-9-2 1,-5-8 5,-6-4 1,-3-3 96,-3-3 0,-8-1 106,-15-4 1,-1-3-76,-5-3 1,-12-4 165,-11 4 0,-14 2-67,-9-2 1,-2 8-55,-10-3 1,7 7-8,-1 5 1,6 4 13,5 8 0,5 0-694,7 0 0,7 8-105,5 4 1,12 13-1231,5 10 1915,4 0 0,17 15 0,5-5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0:16.829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402 524 8456,'-2'-11'62,"-4"-1"0,4 6 354,-4-5-255,4 7 39,2-4 0,2 2 12,4 0 0,4 0-155,7 6 1,3 0 91,3 0 1,4 0-138,8 0 0,0 0 112,0 0 1,7 0-126,5 0 0,5 0 48,7 0 0,-3 0-171,8 0 1,-6-5 61,6-1 1,-13 0 110,1 6 0,-13 0-377,-4 0 1,-8 0-153,-10 0-527,-7 0 587,-2 0 0,-10 0-40,-4 0 0,-4 2 201,-7 4 0,-8-2 259,-4 7 0,-4 1 0,-10 5 0,-2 1 0</inkml:trace>
  <inkml:trace contextRef="#ctx0" brushRef="#br0" timeOffset="198">454 874 7526,'-17'0'-465,"5"0"966,0 0-105,8 0-6,-11 0 1,13-2-121,-4-4 0,12 4-47,6-4 1,9 2-120,2-2 0,14 4-10,-2-3 0,12 1-175,-1-2 0,10 4 73,3-4 1,5 4-531,-6 2 1,0 0 179,-5 0 0,5 0-16,0 0 0,-6 0 374,-5 0 0,0 8 0,5 2 0</inkml:trace>
  <inkml:trace contextRef="#ctx0" brushRef="#br1" timeOffset="581">716 158 9987,'-27'-26'-692,"2"7"325,7-4 0,3 3 1044,3 3 0,-2-1 376,9 1-176,-9 7-700,12 2 1,-8 8-187,5 0 1,1 8 131,-8 4 0,0 9 124,-5 2 0,-1 10-88,1 2 0,-6 2-186,-1 10 0,-7-1-51,2 7 0,-10-1 143,-1 1 0,-1 1-95,6 4 0,-6-6 15,1 1 1,-1 3-98,6-9 1,8-1 89,3-11 1,13 0-35,5 0 0,4-8-52,2-3 0,4-5-200,8-2 0,1 1 247,16-1 0,0-1-21,6-5 0,8 5-162,4-4 0,5-3 99,6 3 1,4-8-345,8 2 1,0 1-164,0-1 1,-8 6 666,-4-6 0,4 7 1,0-3-1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0:24.3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1 278 5894,'10'-10'80,"-3"2"40,-7 8-70,0 0 177,0-7-160,0 5 295,0-6-113,0 8 282,0-8-175,0 6-27,0-5 1,0 5 183,0-4-61,0 4 361,0-6-210,0 0 227,0 6-534,0-5 1,0 5 181,0-4-52,0 4-67,0-6-122,0 8-566,0 0 200,-7 0-99,5 8 0,-6 2-18,8 7 0,0 1 132,0-1 0,0 6-314,0 1 0,0 5 89,0-6 0,2 8-50,4-2 1,-3 10 18,9 2 0,0-1-4,5-5 1,1-7 222,-1-5 0,1 0 226,-1-5 1,1 1 315,-1-13 0,0 0-273,1-6 1,-6-2 149,-1-4 1,-5-4-71,6-7 1,-7-1 485,7 1 0,-8-3-118,2-3 0,2 4 696,-3-5-873,9 5 0,-4 2-207,7-1 1,1 6-250,-1 1 0,6 7 151,1-2 1,7 4-447,-2 2 0,4 2 240,2 4 1,2-2-121,3 7 1,-3-1-57,4 2 0,-4 3 11,-2-3 1,-8-4-206,-4-3 166,4-3 451,-7-2 1,-3-7-90,-11-5 1,-6-5 95,-6-7 0,-3 3-38,-9-8 1,-1 2 45,-5-2 1,-3-8-34,-8 8 1,0-6 158,0 11 1,1-5-200,-1 6 0,7 0-152,5 5 1,4 7-99,1-1 1,7 8-898,-1-2-125,8 4 1,-2 4 542,12 4 1,4 4-138,7 7 1,9 7 54,3-1 744,-4 0 0,16 2 0,-5 2 0</inkml:trace>
  <inkml:trace contextRef="#ctx0" brushRef="#br0" timeOffset="400">1276 278 8268,'0'-18'78,"0"1"1,2 5 628,3 1-83,-3-1 0,6-5-186,-8-1 0,0 7 68,0-1 0,0 6-106,0-6 0,0 7 633,0-7-156,0 8-370,0-4-413,0 8 145,0 0-214,8 0 1,-6 2 192,4 4 0,1 4-156,-1 7 0,6 1-426,-6-1 0,5 3 200,-5 3 1,6-2-381,-6 8 1,5-5 240,-5 5 1,8 0-452,-3 6 0,-3-4 50,-2 4 1,2-10-162,-2 10 1,-1-4 307,-5 4 0,6-6-323,0 0 880,0-8 0,-6 12 0,0-5 0</inkml:trace>
  <inkml:trace contextRef="#ctx0" brushRef="#br0" timeOffset="982">979 278 8363,'-8'-12'-5,"-4"1"142,-3-3 0,5 4 779,4-1-216,4 7 365,-5-4-235,5 8-658,-6 0 0,10 0 440,4 0-33,-4 0-316,13 0 1,-11 0 262,8 0-202,-8 0 0,5 0 235,-3 0-35,-4 0 2,6 0-303,-8 0-32,0 0-95,0-8 1,2 4-125,4-7 0,-4 5 99,3-6 0,-3 7-164,-2-7 0,2 2 13,4-1 0,-2-5 148,8 4 1,-3 3 62,3-3-138,3 0 1,-5-3-14,8 3 0,-1-1 2,1 7 0,1 0-138,4 6 1,-3-6-131,3 0 0,2 2 88,-2 10 1,7 4-415,-7 7 1,8 3 211,-2 3 0,2-2-302,-2 9 1,4-7-195,-4 6 1,4 0 895,2 6 0,0 0 0,0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0:30.9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53 298 8164,'-12'-2'-1127,"0"-4"1402,1-4 0,1-1 231,4-1 126,4 8-281,2-4-20,0 8 359,0 0-377,8 0-290,2 0 0,1 0-39,1 0 1,-6 0 148,5 0-207,-7 0 143,12 0 0,-12 0 68,7 0-124,-7 0-9,12 0 1,-12-1 70,7-5-48,1 4 1,5-6-118,1 8 1,-1 0 126,1 0 1,-1 0-208,1 0 1,-1-6-52,1 0 0,1 1-181,4 5 1,-9 0-193,3 0-362,-3 0 343,3 0-108,1 0 721,-8 7 0,-5 1 0,-10 4 0,-5 3 0,-8-5 0,1 7 0</inkml:trace>
  <inkml:trace contextRef="#ctx0" brushRef="#br0" timeOffset="182">70 473 8260,'-10'0'-761,"3"0"1226,7-8 0,0 4-174,0-8 0,2 8 95,3-1 1,7 1-232,11-2 0,-1 4-190,7-4 1,6-2 48,5 2 1,9 1 102,-3 5 0,5 0-605,1 0 0,-7 0 292,-4 0 0,-4 0-557,-3 0 1,-6 0 752,-5 0 0,-11-8 0,-5-2 0</inkml:trace>
  <inkml:trace contextRef="#ctx0" brushRef="#br0" timeOffset="390">454 71 8322,'18'-18'183,"-1"1"0,-5 7 43,-1 4 1,1 4 15,6 2 1,-1 2-14,0 4 0,3 6-108,3 11 0,-5 4-230,-1 8 0,1 2 124,-7 4 1,-3 3-114,-2 9 1,-4-1 97,-2 1 0,-16 7 0,-3 2 0</inkml:trace>
  <inkml:trace contextRef="#ctx0" brushRef="#br0" timeOffset="445">576 630 8322,'-34'52'0,"-9"0"0,-2 1 0</inkml:trace>
  <inkml:trace contextRef="#ctx0" brushRef="#br0" timeOffset="1290">1170 228 8226,'-6'-12'-157,"1"1"734,-9-1 180,4-5 1,1 5-135,3 0 0,2 8 268,-2-1-882,4 3 0,-6 4 48,8 3 1,2 5 16,4 8 1,-2 1 49,8 4 0,-6-3-179,5 3 0,-1 4 154,2 2 1,3-2-118,-3 3 1,-3-7-187,3 6 0,0-6 92,5 6 1,1-7-47,-1 1 0,-3 0 74,3-5 0,-3 3 90,9-9 1,-4-5-13,-1-1 0,5-4-6,0-2 1,3-2 9,-3-4 1,-2-9 9,8-8 1,-7-8 2,1 1 0,-4-4 3,-1-7 0,-8 4 118,-5-4 0,-3 2-93,-2-1 0,-4 3 9,-7-4 0,-3 6 49,-15 6 1,-2-2 17,-10 8 0,3-1-75,-9 7 1,8 1 4,-2 5 1,-1 3-44,1 8 1,0 0 55,6 0 1,8 6-395,4 0 1,5 13-95,7-2 0,3 7-80,8-1 1,0-4 144,0 5 0,8 1-71,3-2 0,13 2 136,5-1 0,4-5 33,2 4 1,7-9 11,5-2 1,3-6-21,3 5 1,-1-7-32,1 2 1,5-6 305,0-6-73,0 4 0,-5-21 1,-1 3-1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0:35.7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88 8314,'-10'-18'0,"-3"1"-180,7-1 1,-6 7 79,6-1 1,-1 8-16,1-2 18,4 4 0,-6 4-180,8 4 0,2 2 277,4 4 0,11 11 0,11-4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0:35.0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260 176 8093,'0'0'0</inkml:trace>
  <inkml:trace contextRef="#ctx0" brushRef="#br0" timeOffset="48">208 53 8192,'0'0'0</inkml:trace>
  <inkml:trace contextRef="#ctx0" brushRef="#br0" timeOffset="123">155 263 8206,'0'25'0,"0"2"0,0-7 0,0-5 0</inkml:trace>
  <inkml:trace contextRef="#ctx0" brushRef="#br0" timeOffset="424">155 420 8251,'12'21'363,"0"-3"1,-1-4 441,7 3 0,-1-5-713,1-1 0,5-7-216,0 2 1,8-4-22,-1-2 1,8-2-17,3-4 1,6-9 13,-7-9 0,7-1 40,-6 2 0,-1-4 73,-5-8 1,-7 0-78,-5 0 1,-11 6 173,-7 0 1,-3 0-8,-2-6 0,-2 6 112,-3-1 1,-13 9-110,-11-2 0,-4 3 84,-2 3 0,-8 5-96,-3 1 0,-5 7-14,-1-2 1,0 4-6,-1 2 1,1 0 8,-1 0 1,9 8-36,3 3 1,4-1-51,2 2 0,10-1-16,7 7 1,3-1 35,9 1 0,2-1-7,10 1 0,10-1 36,7 1 0,14-1-14,-2 1 0,11-3 8,1-3 0,5 1-81,6-7 1,-3 6-149,3-6 1,-2 1-4,2-1 1,-9-4-282,3 4 0,-13-4 65,-4-2 1,-2 0 452,-10 0 0,1-8 0,-7-2 0</inkml:trace>
  <inkml:trace contextRef="#ctx0" brushRef="#br0" timeOffset="882">1116 158 8204,'8'-10'79,"-6"3"-72,13 7 0,-5 0 180,7 0 0,1 0-336,-1 0 1,3 6-224,3-1 0,-2 9 372,8-2 0,-7 3 0,3 3 0</inkml:trace>
  <inkml:trace contextRef="#ctx0" brushRef="#br0" timeOffset="1039">1168 473 8150,'18'-6'-282,"-1"0"1,3 0 264,3 6 0,4 0-11,8 0 1,2 0-126,4 0 0,1 0 153,5 0 0,3 0 0,-5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0:37.399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348 279 8147,'0'-9'26,"0"-1"257,0 4-9,0 4 1,-6-7 548,1 3-458,-1 4 0,6-6-365,0 8 0,0 0 0,0 0 0</inkml:trace>
  <inkml:trace contextRef="#ctx0" brushRef="#br0" timeOffset="367">348 297 8196,'0'17'0,"0"1"972,0-1 0,0 3-520,0 3 0,0-4-393,0 5 0,0-5-103,0-1 0,0 1-174,0 4 1,2-3-37,4 3 1,-4 2 75,4-2 0,-4 3-7,-2-3 1,0-4 49,0 5 1,0-5-173,0-1 0,5-1 156,1 0 0,0-5 150,-6 0 4,0-8 0,2 1 226,4-10 1,-2-7 243,7-11 0,-1 3-209,2-3 0,9-2 78,-3 1 1,5-5-78,0 6 0,4 0-105,8 5 0,-4 3-41,4 3 1,-4-1-143,10 7 1,-4 0 61,-2 6 0,6 6-216,-1 0 0,1 7-149,-6-1 1,-2 3 129,-4 3 1,-2-1-76,-4 1 0,-5-7-167,-1 1 26,-7-8 250,-10 4 1,-2-10-7,-4-4 0,-3-10 68,-9-7 1,1-8 96,-1 2 0,-5 2 105,0-2 1,-6 0-58,5-6 1,-5 2 92,6 4 1,-8-3-106,2 9 0,4-4-3,1 10 0,5-5-196,1 11-418,1 3 290,7 0 0,4 10-729,12 4 1023,12 4 0,9 15 0,8 2 0</inkml:trace>
  <inkml:trace contextRef="#ctx0" brushRef="#br0" timeOffset="616">1256 524 8160,'-9'-2'199,"3"-4"180,4 4-180,2-6 0,0 7-9,0-5-173,0 4 1,2-6-357,4 8 1,9 0 179,8 0 0,7 0-970,-7 0 1129,8 0 0,-4 0 0,8 0 0</inkml:trace>
  <inkml:trace contextRef="#ctx0" brushRef="#br0" timeOffset="800">1571 314 8160,'0'-27'104,"2"2"1,3 8 21,-3 7 0,8 2 245,-4 8 0,4 0 217,7 0 0,1 8-158,-1 3 0,6 7-509,1 5 0,7-1 88,-2 7 1,2-2-658,-2 2 0,-2 4 21,-4-4 0,-3 2 627,3-2 0,-4 4 0,-1-6 0</inkml:trace>
  <inkml:trace contextRef="#ctx0" brushRef="#br0" timeOffset="933">1990 122 8200,'17'-8'0,"3"5"-31,3-9 31,-4 8 0,-1-4 0,-10 8 0</inkml:trace>
  <inkml:trace contextRef="#ctx0" brushRef="#br0" timeOffset="1008">1868 891 8175,'-78'33'0,"-2"4"0</inkml:trace>
  <inkml:trace contextRef="#ctx0" brushRef="#br0" timeOffset="1244">593 35 8364,'-53'0'242,"1"0"219,-1 0 1,-7 0-82,-4 0 0,4 14-117,2 3 0,6 14 150,5 4 1,6 8-151,12 9 0,12 2-172,11 5 1,14 5-829,9 11 737,16 5 0,-12-32 0,3-9 0</inkml:trace>
  <inkml:trace contextRef="#ctx0" brushRef="#br0" timeOffset="1289">278 803 8243,'72'68'197,"4"-4"1,-37-31 0,1-2-156,3-3 1,2-3-462,2 0 1,1-2 0,0-1-1,1-1 1,3 1 0,1 1-1</inkml:trace>
  <inkml:trace contextRef="#ctx0" brushRef="#br0" timeOffset="1693">2601 332 8125,'-10'-18'-312,"5"1"0,-3 5-125,2 1 437,0 7 0,-2-12 0,-1 7 0</inkml:trace>
  <inkml:trace contextRef="#ctx0" brushRef="#br0" timeOffset="1758">2549 279 8077,'9'18'876,"-3"-1"1,2 1-396,-2-1 1,7 1-488,-1-1 0,4 7 26,1-1 1,0 8-21,1-2 0,-8-12 0,-3-1 0</inkml:trace>
  <inkml:trace contextRef="#ctx0" brushRef="#br0" timeOffset="1802">2758 716 8173,'0'0'0</inkml:trace>
  <inkml:trace contextRef="#ctx0" brushRef="#br0" timeOffset="2043">2741 751 9406,'0'-12'837,"0"1"0,8-3-531,3-9 1,7 3-55,5-3 0,-2-2 30,8 2 1,2-1-113,10 7 1,-4 1 73,4 5 1,1-3-247,-1 8 0,6 0 53,-6 6 0,-3 2-354,-9 4 1,3-2-222,-9 8-264,0-8 348,-5 3 179,-9-7 1,-1-7 13,-8-5 1,-8-5 112,-3-7 1,-5-3 120,-1-8 0,-7 2-100,1 4 0,-6-4 170,6 4 1,-3-2-34,3 2 0,4-2-20,-5 7 0,-1 1-145,2 6 1,5 7-431,7 4-152,-1-4 470,2 9 0,3 1-856,7 11 1109,7 5 0,11 9 0,9 2 0</inkml:trace>
  <inkml:trace contextRef="#ctx0" brushRef="#br0" timeOffset="2417">3597 419 8172,'17'-8'-143,"0"-1"813,1-1 1050,-1-6-711,-7 15-129,6-7-659,-14 8 23,5 0 0,-14 0-248,-5 0 1,2 2 80,-1 4 0,1 3-54,-2 9 1,-3-1-13,3 1 1,2 1-228,-1 4 1,7-1 35,-2 7 0,4-6-26,2 6 0,0 0-13,0 6 0,0-6 122,0 0 1,0 1-99,0 4 1,6-4 137,0-1 0,0-8-71,-6 2 1,-2-3 51,-4-3 0,-6-1 6,-11-5 0,1-3-53,-7-8 0,6 0-119,-6 0 0,2-2-194,-2-4 0,3-1-219,9-5-703,7-4 1358,3 7 0,14-9 0,3 1 0</inkml:trace>
  <inkml:trace contextRef="#ctx0" brushRef="#br1" timeOffset="7116">1990 87 9196,'-6'-11'193,"0"-1"-165,0 8 1,6-6 257,0 5-88,0 3-195,0-14 0,0 14 0,0-6 0</inkml:trace>
  <inkml:trace contextRef="#ctx0" brushRef="#br1" timeOffset="7781">1990 0 10572,'-10'0'-260,"2"0"73,8 0 75,-7 0 99,5 0 2,-6 0-2,0 0 12,6 0 172,-6 0 0,6 0-21,-3 0 226,3 0-109,-6 0-57,8 0 378,0 0-525,8 0 0,-4 0-68,7 0 0,-5 0 33,6 0 0,-6 0 1,5 0 1,-5 6-38,6 0 0,-3 1-6,3-1 0,2-2-38,-9 8 0,9-6 66,-2 5 0,-3-1-60,3 2 0,-6 3 45,5-3 0,-1-3-38,2 3 1,1 0 10,-7 5 0,2-1 3,-2-5 1,-4 5-7,3-4 1,3 3-3,-2 3 0,0-1-7,-6 0 0,0 1 19,0-1 12,0 1 0,0-1-21,0 1 36,0-1 1,0 1 1,0-1 1,0-5 6,0-1 4,0-7-8,0 12 1,-2-14 22,-4 4-24,4 3 0,-6-5 24,8 8-33,0-8 0,-5 5-42,-1-3 22,0-4 1,6 8-55,0-4 64,-8-4 1,6 13 0,-7-11 36,3 8-66,4-8 59,-6 11 1,8-11-53,0 8 38,-8-9 1,6 7 0,-3-4 7,3-4 0,-4 8-71,0-5 25,0-3 1,4 6-305,-4-8 266,4 8 0,-11-4-220,7 7 1,-2-7 57,2 2 0,4-2-335,-3 2 306,-5-4 1,2 8-457,-3-5 716,-5-3 0,6 14 1,-7-6-1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0:48.5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278 228 8331,'0'0'0</inkml:trace>
  <inkml:trace contextRef="#ctx0" brushRef="#br0" timeOffset="211">278 210 8326,'0'-17'2751,"0"-1"-2562,0 9 1,2-5-184,4 8 330,-4 0 30,6 6-125,-8 8 1,6 2-64,-1 7 0,1 7-73,-6-1 0,6 6 0,0-6 0,0 8-80,-6-2 0,0 4 56,0 2 1,6 6-167,-1 0 1,3 2 17,-2-3 0,-4-3-171,4 4 1,1 2-25,-1-3 1,6 1 92,-6-6 0,5-2-431,-5-4 1,2 2-615,-2-8-339,-4 1 993,13-15 0,-11-1-336,8-8 896,-8 0 0,3-15 0,-7-5 0</inkml:trace>
  <inkml:trace contextRef="#ctx0" brushRef="#br0" timeOffset="633">121 455 8306,'-17'-18'172,"-1"1"1,7 5 184,-1 1 1,0 7 293,-5-2 14,7-4 65,-5 8-705,13-6 0,-4 8 155,12 0 1,-2-5-22,7-1 1,1 0 19,5 6 1,1-6-212,-1 0 0,7-5 163,-1 5 1,0-8-29,-5 3 1,-1-5 47,0-1 1,1-1 23,-1 1 0,1-1 93,-1 1 0,-5-6-102,0-1 1,-3 1-8,3 5 0,2 1-43,-9 0 1,7-1-123,-6 1 1,2 7 90,-3 4 1,5-2-178,8 3 0,-5-1-5,5 6 1,-5 7-191,11 5 1,3 6-594,2 5 1,6-2 419,5 8 0,-1 2-800,8 10 1,5-2 1259,6 7 0,8 1 0,-3 5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2:25.6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18 7081,'0'-18'0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2:27.5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263 166 7982,'-2'-33'0,"-4"4"2296,4-4-1102,-6 21-1921,8-3 0,2 24 367,4 9 1,6 7 407,11 10 0,4 8-104,8 3 1,8 10 152,4 3 0,5 7-313,6-2 0,4 4 200,8 1 0,-32-31 1,0 0 27,-1 0 0,1 0 0,3 3 0,0-1-15,-3-2 0,0 0 1,3-1-1,1 0 74,-1-5 0,0 0 0,-2 1 1,-1 0-4,38 25 1,-6-6-195,-6-5 1,-4-8 100,-8 1 0,-1 1-79,-5-6 0,-3-2-247,-8-10 1,0-3 104,0 3 0,0-9-350,0-3 0,-8-7 617,-4 2-21,4-4 0,-7-10 0,5-2 0</inkml:trace>
  <inkml:trace contextRef="#ctx0" brushRef="#br0" timeOffset="266">1625 113 8032,'-15'-33'760,"1"4"1,2 6 703,-1 4 0,-3 11-1384,-1 8 0,-8 15-170,-5 14 1,-16 20-182,-6 9 0,-5 16 136,5 7 1,23-35 0,0 2-246,0 0 0,-1 3 0,-5 6 0,-1 2 181,0 2 1,2 0 0,-1 2 0,2 0-202,1-1 1,0-1-1,0-3 1,0 0 234,-3 1 1,0-2 0,0-3 0,0-1 3,0 0 0,0-1 0,3-6 1,0-3-310,-32 33 0,2-12 104,-2-6 1,-2-5 365,8-7 0,-4-9 0,5-8 0,1 2 0,-2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47:03.1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693 1178 8053,'-16'-17'73,"3"-1"0,3 1 616,2-1 1,-3 1 533,5-1 65,0 1-995,6 7 0,0 4-233,0 12 1,-2 4 0,-2 7-189,-2 1 0,-5-1 0,3 1 0,-2-1 2,-3 1 0,-3-1 0,-3 2 0,-3 3-181,-1 1 1,-14 0 0,2-7 0,-3-3 71,-5-1 0,0-8 1,-5 2-1,3-6 479,2-6 0,3-11 1,7-13-1,3-5 171,7-5 0,6-13 0,5-9 0,10-2 48,12 0 1,9 2-1,16-2 1,0 8-146,0 7 0,6 9 0,0 10 0,-3 9-189,-1 7 1,-2 7-1,0 7 1,0 2-211,0 3 0,6 7 0,-1 11 0,-1 7-88,-2 2 1,-8 5 0,-2 4 0,-1 6 14,-5 3 0,-4 4 0,-3 3 0,-4 3 26,-3 2 1,-3 4 0,-10 10-1,-7 5-251,-8 5 1,-7-1 0,-7-4 0,1-7 144,-1-8 1,0-2 0,0-13-1,2-13 156,4-10 1,-2-17 0,7-3 0,3-2-105,2 0 1,1-1 0,1-6-1,-1-3-310,1-2 0,-1-6 0,3 4 1,1 1 491,3-1 0,7-6 0,-4 5 0</inkml:trace>
  <inkml:trace contextRef="#ctx0" brushRef="#br0" timeOffset="334">1042 1545 8018,'0'-27'0,"2"3"566,4 5 0,-4 1 2763,4 1-2845,-4 7 0,3 4 0,3 10 1,2 4-294,3 2 0,-3 1 1,2 7-1,1-1-302,3 1 0,-1-1 0,-1 1 0,-4-1-324,-2 1 1,3-1 0,-5 1-401,-2-1 1,-2 1 641,-2-1 1,-8-1 505,-4-5 1,-1-11-1,1-13 1,6-7 252,4-3 1,2-8-1,2 2 1,4-2 19,6 2 0,5-2 0,7 7 0,3 3-412,0 2 1,12 3 0,-4 4-1,1 7-494,1 3 0,-2 4 0,2 5 0,2 9-474,2 5 1,-2 4 0,-8-3-1,-4 1-499,-2-2 1,2-1 0,-7-3 1292,-5 1 0,-1-1 0,3 1 0</inkml:trace>
  <inkml:trace contextRef="#ctx0" brushRef="#br0" timeOffset="550">1950 1213 8135,'0'-35'0,"0"8"0,0 4 2978,0 3-2294,0 10 1,2 9 0,2 8 0,2 3-409,-2 4 0,6 7 0,-1 2 0,3 0-338,0 3 1,-1-1 0,7 6 0,-1-2-283,1 2 1,5 2-1,0 0 1,-2-2-2060,-1-2 2403,-3-7 0,9 11 0,1-6 0</inkml:trace>
  <inkml:trace contextRef="#ctx0" brushRef="#br0" timeOffset="767">2422 706 8850,'-27'-50'3913,"3"3"-2681,5 13 1,11 18-1,10 16-813,14 10 0,9 7 0,12 5 1,4 3-279,5 2 1,5 2 0,3 8 0,2 2-539,2 1 1,6 11 0,-5-1 0,-3 7-853,-2-1 0,-11 0 1,-8 0-1,-12 7-2301,-9 4 3550,-7-1 0,-22 12 0,-4-8 0</inkml:trace>
  <inkml:trace contextRef="#ctx0" brushRef="#br0" timeOffset="1001">2701 1300 8231,'18'-42'0,"-1"5"469,1 6 1,1 7-1,4-3 1,8 2 355,8 4 1,6-5 0,9 3 0,2 2-180,3 1 1,-1 9 0,-6 1-1,1 2-452,-1 4 0,-3 2 0,-7 2 0,-9 0-234,-6 0 1,-3 2 0,-7 4-9,1 6 0,-3 3 0,-3 3 0,-4-1-496,-1 1 0,-5-1 0,6 3 0,-2 1-227,0 2 1,5 3-1,-5-3 1,0 4-433,2 0 1,-1 0 1202,5-3 0,11 3 0,-3 8 0</inkml:trace>
  <inkml:trace contextRef="#ctx0" brushRef="#br0" timeOffset="1350">4273 1038 8283,'-8'-17'614,"6"-1"1,-5 1 1276,-1-1 0,4 1-478,-8 0 0,6 7-1184,-5 4 0,5 4 0,-6 2-222,-1 0 0,3 6 0,0 2 0,1 1-390,-1 5 0,0-4 0,-3 1-402,1 3 0,2 1 0,-1 3-207,5-1 1,-2 1 708,2-1 0,0 1 458,6-1 1,2-7 0,6-4 171,10-4 1,-1-2 0,8 0 0,-1-2-102,-1-4 0,8 2 1,-2-6-1,4 3-474,2 3 1,-6-4-1,0 2 1,2 2-412,2 2 0,4-4 0,2 1 0,2-1-1729,-3-2 2368,7 6 0,-8-21 0,6 3 0</inkml:trace>
  <inkml:trace contextRef="#ctx0" brushRef="#br0" timeOffset="1550">4779 392 8283,'-29'-39'501,"0"4"1,10 12-1,-1 2 1,9 5 2566,3 5 1,2 9-2455,6 2 0,2 7 0,4 13 0,8 3-218,7 6 1,8 4-1,10 4 1,4 4-431,1 5 0,3 3 1,3-1-1,-1-3-655,-3-2 1,-1 5 0,3-1 0,-3 1-1130,-2-1 0,-10 3 0,-10-3 1818,-4 3 0,-9 11 0,-2 1 0</inkml:trace>
  <inkml:trace contextRef="#ctx0" brushRef="#br0" timeOffset="1716">5373 899 8283,'10'-26'1469,"4"7"1,-7-2-862,3 7 0,2 6 1,5 8-1,1 0-129,-1 0 1,2 8-1,3 6 1,1 5-781,-2 4 1,-1 3-1,-3-5 1,1 4-1489,-1 2 0,1-5 1789,-1 1 0,-7 4 0,-2 0 0</inkml:trace>
  <inkml:trace contextRef="#ctx0" brushRef="#br0" timeOffset="1867">5513 654 8402,'6'-35'61,"0"0"0,1 8 0,-1 6 286,6 7 0,9 6 0,4 8 0,3 0-641,3 0 0,0 6 294,-2 0 0,4 15 0,-6-1 0</inkml:trace>
  <inkml:trace contextRef="#ctx0" brushRef="#br0" timeOffset="2133">6054 549 8402,'18'-25'-85,"-7"12"1,1-5 879,2 3 1,1 7-1,3 2 1,-1 4-128,1 2 1,-1 8 0,1 3 0,-1 7-118,0 5 0,-1-2 0,-2 9 0,-5 1-257,-1 2 0,-2 4 1,-6 1-1,-2 5-151,-4 2 1,-4-7-1,-9 5 1,-2-2-182,-3 0 1,-5-1-1,6-5 1,2-2-112,1-4 1,9-1-1,1-7 1,2 2-433,4-1 1,4-9 0,6-3 0,8-2-259,7-5 0,8-1 1,12-2-1,5 0-1975,5 0 2814,9-7 0,2-11 0,8-9 0</inkml:trace>
  <inkml:trace contextRef="#ctx0" brushRef="#br0" timeOffset="2299">6177 951 8402,'-26'-17'826,"1"-1"1,-4 1 158,6-1 0,11 6 1,8 3-386,8 1 1,8 2 0,11 6 0,8-2-543,8-4 1,2 5-1,9-5 1,4 4-861,1 2 0,1 0 0,0 0 1,5 0 801,1 0 0,-6 0 0,4 0 0</inkml:trace>
  <inkml:trace contextRef="#ctx0" brushRef="#br0" timeOffset="2867">7312 794 8324,'10'-18'542,"-5"1"0,-3-1 199,-2 1 0,0 5 1,0 1-1,-2-3-280,-3-1 1,-5 3-1,-8 2 1,-1 1-80,-4-1 0,-5 6 0,-8-2 1,-3 6-247,-2 6 0,-2 0 0,5 9 0,-1 5-334,6-1 0,0 8 1,9 0-1,3 4-360,2 4 1,3-9-1,5 9 1,5-2-14,4 0 1,2 1-1,0-1 1,2-3 9,4-7 1,5-4 0,11-3 0,3-5 641,2-5 0,-4-6 0,6-8 1,2-7 320,2-6 0,-4-10 0,1 3 0,1-1 178,2 0 1,0 8-1,-2-2 1,-2 3-38,2 3 1,-4-1 0,0 3 0,0 3-358,0 6 1,-3 4 0,3 2 0,0 2-770,0 4 1,-5 4-1,1 7 1,-2 1-618,3-1 0,-5 1 1,6-1 1199,0 1 0,-5-1 0,5 0 0</inkml:trace>
  <inkml:trace contextRef="#ctx0" brushRef="#br0" timeOffset="3067">7609 427 8349,'-6'-45'0,"-2"5"0,0 5 3723,1 6-2476,1 3 0,8 19 1,4 7-1,7 9-730,8 7 0,7 3 1,7 3-1,1 5-663,5 6 0,4 0 1,7 11-1,-1 1-268,-5 0 0,5-5 0,-7 7 0,3 2-1250,-1 1 1,-14 2 0,-3 1 1663,-8-1 0,-11 1 0,-3-1 0</inkml:trace>
  <inkml:trace contextRef="#ctx0" brushRef="#br0" timeOffset="3265">7836 829 8232,'17'-33'0,"1"2"0,-1 4 1009,1 1 0,1 3 0,4 6 0,6 1-118,4 4 1,8-1 0,2 7-1,1 2-552,5 2 0,-1 2 0,-1 2 1,-6 2-445,-4 2 0,-4 7 0,-4-1 1,-6 4-567,-4 1 0,-7 0 0,-2 3 0,-2 1-1417,-5 3 0,-1 5 2088,-2-6 0,0 8 0,0-4 0</inkml:trace>
  <inkml:trace contextRef="#ctx0" brushRef="#br0" timeOffset="3831">8796 689 8500,'-7'-10'1300,"3"-3"1331,-8 7-1907,8 0 0,-4 14 1,10 4-407,4 3 1,10 2 0,7 1 0,-2-1-505,-1 1 0,3-1 0,0-1 1,1-3-710,1-1 0,-12-2 1,5 1-2014,-3-5 2489,1-4 0,-8-11 0,-8-7 0,-10-7 652,-6-4 0,5 3 1,-1-3-1,0 0 867,3 0 1,1 3-1,8-3 1,0 2-106,0 4 1,2 1-1,6 3 1,9 1-463,10 5 0,6 3 0,4 8 0,4 0-313,5 0 0,5 8 1,1 3-1,-1 5-324,-5 1 1,3 7 0,-8-1 0,-3-2-819,-1-1 0,-11-3 0,-7 1-335,-5-1 1,-11 0 0,1-1 841,-8-4 0,-7-5 0,-11-7 0,-1 0 456,2 0 1,-4-7 0,1-5 0,5-4 460,5-1 0,-1 0 1,5-3-1,0-1 494,5-2 0,3-1 0,2 7 0,2-1 4,3 1 1,11-1-1,9 1 1,2 1-555,4 5 0,10 1 0,4 6 0,1-2-304,1 2 1,-1 10 0,7 6 0,-3 5-375,-3 7 0,-4-5 0,-9 6 0,-1-1-1064,-3-1 0,-5 6 1,-10-4-1,-3 0-4149,-6 1 5445,-4-3 0,-18 2 0,-3 2 0</inkml:trace>
  <inkml:trace contextRef="#ctx0" brushRef="#br0" timeOffset="3981">8936 95 8266,'-10'-33'265,"4"4"-49,5 4 1,10 17 0,9 8-1,9 10-216,6 5 0,17 11 0,5 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2:25.438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1362 1 18660,'0'0'0</inkml:trace>
  <inkml:trace contextRef="#ctx0" brushRef="#br1" timeOffset="593">402 490 7994,'-10'-20'1147,"4"-3"0,3 9 83,-3-3-473,4 11-1287,-6-2 0,8 12 189,0 8 1,8 7 299,3 16 1,5 0-76,1 0 0,7 0-132,-1 0 0,10 2 222,2 3 0,0-3 2,6 4 1,-3-2 238,3 2 0,-2-3-111,7 9 1,1-6 172,5 5 0,-1-7-68,-5 2 0,5 2 74,-4-3 1,1 1-53,-1-6 1,-5 0-67,-7 0 1,-6-6-65,0 0 1,-7-2-240,1 2 1,-9-3-368,-3-9 1,-5 2 248,6 5 1,-8-11-1599,1 5 1361,-3-5 0,-2-1 493,0 0 0,-7-9 0,-3 5 0</inkml:trace>
  <inkml:trace contextRef="#ctx0" brushRef="#br1" timeOffset="1244">1415 315 7917,'0'-25'-142,"0"-4"0,-2-4-170,-4-2 0,4 6 476,-4-1 1,4 9-122,2-2 0,-2 9 121,-3 3 29,3-1 246,-6-6-164,8 9 263,0 1-247,-8 8 0,4 8-98,-7 3 1,-3 9 76,-9 9 0,1 2-35,-7 16 1,-8 7-19,-9 10 1,-5 4-348,-1 2 1,-6 7 240,29-37 0,0 2 1,-5 4-1,0 3-32,-1 3 1,0 1 0,-3-1 0,-2 0-315,-3 4 1,-1-1-1,4-2 1,0 1 203,3-2 1,-1 1 0,-1-4-1,0 1 32,1 0 1,0-2-1,4-5 1,2-2-216,-20 40 1,3-13 239,15-4 1,-3-13-182,13 1 0,1-11-49,6 0 0,5-12 235,0-6 1,7-5-629,-7-7 550,8-3-1798,-4-8 1302,8 0 543,8 0 0,9-16 0,11-3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5:09.4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71 539 9183,'0'-9'4797,"0"1"-4258,0 0 1,9 6-148,9-4 0,9 5-132,14 1 0,11-2-206,12-4 1,12 4-304,5-4 1,11 4-1175,1 2 1,-2 0 902,-10 0 0,-5 0-2766,-12 0 1519,-12 8 1767,-24 2 0,-21 7 0,-16 0 0</inkml:trace>
  <inkml:trace contextRef="#ctx0" brushRef="#br0" timeOffset="151">1 994 8153,'2'9'979,"4"-3"0,11 2-254,12-2 0,20 7-304,9-1 0,23-2-260,12 1 0,-39-8 0,1-2-553,3 2 0,1 0 0,2-2 1,2-2 404,-2-2 1,0 0 0,0 0 0,-2-2-1144,40-6 1,-17-5-33,-30 5 1162,-7-13 0,-18-3 0,-2-8 0</inkml:trace>
  <inkml:trace contextRef="#ctx0" brushRef="#br0" timeOffset="366">979 120 8362,'17'-33'322,"1"4"1,-1 8 242,1 7 1,-1 1 257,1 7 0,7 2-126,4 10 1,4 4-179,2 7 1,7 10 134,5 8 0,5 8-157,7 9 1,-5 10-617,4 8 1,2 10 173,-30-34 0,-1 1 1,-4-2-1,-2 1-115,-4 3 1,-3 1 0,-2-2 0,-3 1-66,1 50 0,-12-46 0,-4 1-233,-6-4 0,-3-1 1,-4 1-1,-5-1-88,-8-5 0,-4-1 1,-1 0-1,-2-1 172,-5 0 1,-3-2 0,-4 1-1,-1-1 274,1-4 0,-1-2 0,-6 5 0,-1-2 0,5-7 0,0-2 0,-3-1 0,1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5:06.3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210 751 8029,'0'-17'743,"-2"-1"0,-2 1 0,-2-1 352,3 1 0,-1 5-593,-2 1 1,2 5 139,-8-6 0,7 8 378,-7-2-595,0 4 0,-5 2-341,-1 0 1,1 8 27,-1 4 0,1 5-442,-1 7 0,7-3 287,-1 8 0,8 0-727,-2 6 0,5 0 387,1 0 1,1 0-895,5 0 0,10-2 426,7-4 0,10 2 237,2-8 1,10-5-6,13-7 619,4-7 0,8-4 0,0-9 0</inkml:trace>
  <inkml:trace contextRef="#ctx0" brushRef="#br0" timeOffset="192">717 157 8029,'-24'-35'0,"1"1"0,-8 6 1359,2 5 1,2 6-659,-2 5 0,7 4 1460,-1 8-1551,4 0 1,9 4-507,4 8 0,4 1-61,2 16 1,2 1-115,4 4 1,5 9-51,13 4 0,3 5 164,8 6 1,2-3-829,3 3 0,-1 4 335,8 2 1,-8 4-1358,1 2 0,-3 0 1807,-2 0 0,8 7 0,2 3 0</inkml:trace>
  <inkml:trace contextRef="#ctx0" brushRef="#br0" timeOffset="783">1293 821 8253,'0'-17'2871,"0"5"-1633,0 0-385,0 8-508,0-3 1,2 1-79,4 0 1,3 0-97,9 6 0,-1 0-37,1 0 0,7-2-161,4-4 1,-2 4-17,2-3 0,-5-3 166,5 2 1,-8-6-107,2 7 1,-3-9 63,-3 2 1,-7 3 117,-4-3 0,2 6 88,-3-5 223,1-1-370,-6-6 1,-8 3-108,-3 3 1,1 3-45,-2 3 0,1 4-213,-7-4-364,1 4 0,-1 4 305,1 4 1,7-2-116,4 7 0,4 1 26,2 5 1,0 1-140,0-1 1,0 1 128,0-1 1,8 1 232,4-1 0,3 1 151,3-1 0,1-1-69,5-5 0,-5 3 129,4-8 1,-3 5-36,-3-5 1,-1 2 569,-5-2-218,5-4 125,-7 6-228,9-8 1,-8-2 369,-5-4-790,-3 4 265,-2-14-1070,0 14 478,8-5-561,-6 7 437,14 0 225,-14 0 0,7 0-248,-3 0 190,-4 0 608,6 0 0,-8 2-124,0 3 350,0-3 1,-2 6-81,-4-8 142,4 0 0,-11 2-193,7 4 1,-2-4 281,2 4-464,4-4-253,-6-2-832,8 0-211,0 0 1,8 5 634,4 1 0,3 0 568,3-6 0,15 8 0,4 1 0</inkml:trace>
  <inkml:trace contextRef="#ctx0" brushRef="#br0" timeOffset="1226">2218 699 8253,'0'-10'2418,"0"-5"-1170,0 13 943,0-14-689,0 14-117,0-13-472,0 13-615,-7-14 0,-3 14-171,-7-4 1,-7-1 137,1 1 0,-8 0-290,2 6 1,-4 0 124,-2 0 1,0 2-487,0 4 0,2-2-128,4 7 1,4 1-301,7 5 0,7 3 41,-1 3 1,8-4 283,-2 5 0,12-3 40,6 2 1,3-3 128,3 3 0,7-9 190,4-3 0,-2-5-96,2 6 1,0-8 517,6 1 0,-7-5 59,-5-5 1,-4 1 315,-1-8 0,-1 1 207,1-7 1,-3 1 78,-3-1-479,3 1 1,-11-1 455,8 1-889,-8 7 170,3-6-747,1 15 1,2-7-31,7 8 0,1 6-312,-1-1 0,1 9 179,-1-2 0,3 3-410,3 3 0,-4-1-197,5 1 0,1-3 160,-2-3 1146,8 3 0,-11-5 0,5 7 0</inkml:trace>
  <inkml:trace contextRef="#ctx0" brushRef="#br0" timeOffset="1483">2568 646 8229,'0'-17'1756,"0"-1"0,0 7-653,0-1-598,0 8 0,2-2 37,4 12 1,3 4-133,9 7 0,1 3-161,4 3 1,-1-1-313,7 7 0,-6-6 131,6 6 1,-7-6-599,1 6 1,-6-7 354,-5 1 1,4-6-748,-5-5 126,-3 4 305,0-14 0,-8-2-115,0-12 1,0-6 147,0-5 0,0-4 157,0-8 1,2-6 31,3 1 0,5-1-99,8 6 1,-1 0 62,1 0 1,7 2-212,4 4 0,6 4-160,6 7 676,-5 1 0,15 7 0,-7 2 0</inkml:trace>
  <inkml:trace contextRef="#ctx0" brushRef="#br0" timeOffset="1642">3354 559 8229,'-18'-10'0,"1"3"777,-1 7 1,1 0-234,-1 0 1,7 0 499,-1 0-661,8 0 1,-4 7-498,8 5 0,0-2 160,0 1 1,0 7-863,0 5 1,8 0-2,4-5 0,1 5 817,-1 0 0,11 8 0,-3-3 0</inkml:trace>
  <inkml:trace contextRef="#ctx0" brushRef="#br0" timeOffset="2016">3354 472 8491,'0'-10'-29,"0"-5"1128,0 13-590,0-6 1,7 14-203,5-1 1,4 9 13,1-2 0,1 9 172,-1 2 1,0 6-188,1-5 0,-1 7-25,1-2 0,-7-2 94,1 2 0,-2-6-82,1 7 0,3-9-154,-8 2 1,2-3-40,-3-3 0,-3-5-180,4-1 331,-4-7-212,-2 4-100,0-8 0,0-10 100,0-7 1,2-1-241,4-5 0,-2-2 61,7 2 0,1-7 274,6 7 0,-7-6-56,1 6 1,-1-1 13,7 7 1,-1 0-115,1-1 1,-1 6-103,1 1 1,-1 7-301,1-2 0,-1 4 204,1 2 0,-1 8-302,1 4 0,-1 3 209,1 3 0,-1 1-957,0 4 0,9-3 226,3 3 0,4-4 1044,2-1 0,7-1 0,3 1 0</inkml:trace>
  <inkml:trace contextRef="#ctx0" brushRef="#br0" timeOffset="2410">4559 577 8380,'0'-18'413,"0"1"0,0-1 648,0 1 0,0-1 235,0 1 1,-8 5-623,-4 0 0,-3 9-78,-3-3 0,1 4-163,-1 2 1,-5 2-531,0 4 0,-2 3 140,1 9 1,5 5-96,-4 0 0,5 6-205,6-5 0,5 5-246,7-6 0,0 0-228,0-5-710,0-1 823,0 1 335,7-9 0,3-1 574,8-8 0,-1 0-198,1 0 1,5-2 367,0-4 0,0 3-156,-5-9 1,-1 8-47,1-2 0,-1 4 48,1 2 0,-1 0-70,1 0-1,-1 2-48,1 4 0,5 12 4,0 11 0,6 11 15,-5 7 0,1 11-72,-2 6 1,-3 12-330,3 5 0,-6 11 133,-5 1 0,-4 0-155,-8-6 0,-2-1 88,-4-5 1,-4 3-211,-7-9 0,-1-15-487,1-13 0,-1-12-113,1-12 670,-1 0 1,1-21 3,-1 4 1,7-14 248,-1-9 0,1-8-410,-7-10 1,8-8-380,5-3 1,-3-13 177,2-5 1,2-4-397,10-1 1022,-4-9 0,10 6 0,-5-4 0,5 5 0,0 1 0</inkml:trace>
  <inkml:trace contextRef="#ctx0" brushRef="#br0" timeOffset="2550">3913 350 9707,'-35'-35'0,"0"2"1433,0 3 0,2 5-2684,4 8 630,3 7 0,15 2-33,-1 8 1,10 0 653,2 0 0,16 0 0,11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5:04.4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175 228 7936,'0'-28'0,"0"5"0,0 4 1377,0 1-895,0 1 0,2-1-277,4 1 0,4 1 15,7 5 1,9-3-70,3 8 0,4-5-111,2 5 0,5-6-291,1 6 1,6 1-98,-7 5 1,1 0-402,-6 0 1,0 0-193,0 0 1,-2 1 81,-4 5 859,-4 4 0,-7 7 0,-1 1 0</inkml:trace>
  <inkml:trace contextRef="#ctx0" brushRef="#br0" timeOffset="190">280 367 8191,'-17'0'574,"-1"0"-554,1 0 339,-1 0 106,9 0 0,9 0-206,11 0 0,7-2-88,5-3 1,6 3-646,12-4 0,2 4 262,3 2 1,5-6-265,-5 0 0,5 0 247,1 6 1,0-5 228,1-1 0,-9-8 0,-1 4 0</inkml:trace>
  <inkml:trace contextRef="#ctx0" brushRef="#br0" timeOffset="500">123 175 7979,'-17'0'0,"5"-6"138,0 1 1,1-1 40,-7 6 0,6 0 461,1 0-361,7 0 1,-10 2 109,9 3 1,-1 5-86,6 8 0,2 5-28,3 0 1,-1 14-90,8-2 1,0 6 36,5 0 1,1 1-242,-1 5 1,1 3 79,-1-3 0,0-3-775,1 3 1,-1-8 399,1 2 0,-7-5-841,1-1 1,-6-6 1152,6 1 0,-9-1 0,5 6 0</inkml:trace>
  <inkml:trace contextRef="#ctx0" brushRef="#br0" timeOffset="966">1066 769 7887,'10'-8'1547,"-4"-3"-690,3-5-309,-7-1-31,14-1 1,-12 1-138,7-1 1,-7 7-147,2-1 1,-4 0 247,-2-5-268,0-1 0,0 1-49,0-1 1,-2 7 26,-4-1 0,-4 8-64,-7-2 1,0-1-138,-1 1 0,-5 0-12,-1 6 0,1 6 55,6 0 1,-1 7-364,1-1 0,1-2 170,5 1 0,-3 7-330,8 5 1,0 0 159,6-5 0,0-1-8,0 1 1,6-1 137,0 1 0,8-3-125,-3-3 271,5 3 0,1-7-253,1 4 532,-1-5 0,1-9-123,-1-3 1,1 1 275,-1-8 0,-5 1-107,-1-7 1,1 1 42,5-1 1,1 3-202,-1 3 0,-5-2 5,0 9 1,-1-3-290,7 2 0,-1 4 79,1-4 1,-1 4-135,1 2 0,-1 8 40,1 4 1,1-3-495,4 3 0,-3 0 3,3 5 1,-4 1-215,-1-1 0,5-1-380,0-5 1270,1 5 0,1-7 0,2 9 0</inkml:trace>
  <inkml:trace contextRef="#ctx0" brushRef="#br0" timeOffset="1350">1677 542 7887,'10'-18'649,"-4"1"1,2 0-278,-3-1 1,7 6 378,-6 1 0,7 5-254,-1-6 1,6 8-71,5-1 0,-2 3-102,8 2 1,0 0-27,6 0 0,0 7-374,0 5 1,-2 4 116,-4 1 0,2 1-274,-7-1 0,5 6 184,-6 1 1,0 1-501,-5-2 1,-9-4 221,-3 5 0,-4 1-383,-2-2 1,-2 3 152,-4-3 1,-11-4-19,-12 4 1,-4-3 446,-2-3 1,2-7-90,4-4 1,-2-14 843,8-9 1,-5-11-418,11-12 0,3-13 976,14-11 0,2-9-544,4-3 1,6-6 502,11 7 1,6 1-397,12 10 1,2 6-267,3 11 1,3 8-143,-9 16 0,1 8-127,-6 15 1,0 1-345,0 5 0,0 12 159,0 11 0,0 6-443,0 6 1,-2-3 333,-4 9 0,8 0-974,-8 5 1,8-6 30,-8 1 0,-2-2 10,2 1 1,-6 5 350,6-5 1,-15-3-514,-2-2 1174,-9 3 0,-10-7 0,-3 6 0</inkml:trace>
  <inkml:trace contextRef="#ctx0" brushRef="#br0" timeOffset="1501">2585 559 8524,'0'-17'0,"0"-2"634,0-5 1,2 11-274,4-5-296,-4 5 633,14-5 1,-7 3-455,9 3 1,1 4-466,5 8 0,-1 0-823,12 0 0,-4 0 182,10 0 862,3 0 0,1 0 0,7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5:11.7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 8143,'0'11'2066,"0"1"-1839,0-8 1,0 5-213,0-3 1,0-2 248,0 8-200,0-8 105,0 11 0,0-11 32,0 8 95,0-8 35,0 3 33,0 1-177,0-6 1,-1 6-93,-5-8 0,4 2 106,-4 4-316,4-4 248,2 5-323,0-7-308,0 0 441,0-7 159,0 5-122,0-6 114,0 8-694,0 0-135,-8 0-598,6 0-466,-5 0 1799,7 0 0,0-8 0,0-2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5:18.3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105 243 7936,'-12'0'511,"1"0"-12,7 0 381,-12 0-136,14-8-426,-13 7 0,11-13 208,-8 8 1,8-2 275,-1 3-346,3 3 0,0-8 290,-4 4-654,4 4 27,-6-6 1,8 10 61,0 4 1,2 6-36,4 11 1,-2 4-125,7 8 0,-1 2-58,2 4 1,3-2 16,-3 7 0,3 1-314,3 5 0,-6 1 153,-1-1 0,-1 0-295,2 1 0,-3-7 53,-3 1 1,-4-8-113,4 1 1,-4-5 207,-2-6 1,0-9-452,0-8 766,0-9 1,-2 3-167,-4-12 0,2-11 547,-7-12 1,-1-12-240,-6-6 0,7-5 602,-1-6 0,2-4-93,-1-8 0,1-6 107,4 1 1,4-1-318,-4 6 0,5 8-106,1 4 0,0 3-281,0 3 1,1 15 121,5 8 1,-2 15-29,8 9 30,-8 3 0,11 2-813,-3 0 0,5 7 176,7 5 1,-3 9-22,8 3 1,0 7 146,6-2 1,0 4-15,0 2 1,-6 6-34,0-1 0,-2 7 127,2-6 0,-3-1-87,-9-5 0,-5 6 120,-1 0 1,-5-6-195,6-6 0,-8-14-180,2 3 561,-4-12 0,-4-1 121,-4-10 0,4-7 415,-4-11 0,4-12 322,2-12 1,2-3-429,4-3 1,4 1 261,7 0 1,0-1-212,1 1 1,1 1-76,5 5 0,-3 5-187,8 12 1,0 4-150,6 7 0,-6 9-22,0 3 0,-5 6-208,5 6 0,-6 5-217,6 12 1,-6 5 231,7 7 0,-9-1-372,2 1 0,2 6 240,-1 0 1,-1 7-129,-6-1 1,-1-2-132,-4 1 1,3 1-97,-3 5 1,-3-5 116,3-1 1,-6-7-502,6 2 1060,-9-12 0,21 4 0,-5-6 0</inkml:trace>
  <inkml:trace contextRef="#ctx0" brushRef="#br0" timeOffset="394">1694 558 8071,'8'-10'-302,"-6"-6"0,8 13 1501,-5-9-710,-3 8 0,8-6 435,-4 4-312,-4 5 318,6-7-14,-8 8-309,0 0-416,-8 0 0,-2 0 57,-7 0 0,-3 0-75,-3 0 1,-4 0-19,-8 0 0,6 2-139,0 4 0,1 1 78,-1 5 0,-2 3-130,8-3 0,6 6-307,5 5 0,2-4 183,-1 5 0,3-5-59,8-2 0,8 1 113,3-1 0,11 1 59,1-1 1,10-1 16,2-5 1,0-3 22,5-8 0,3 0-43,-2 0 0,-2 0 12,-10 0 1,2-2-109,-8-4 1,0 4 81,-5-3 0,-6-3-468,-1 2 232,-7 0-786,4 6 60,-8 0 430,0 0 1,0 8-447,0 4 506,0 3 0,0 3 187,0-1 1,2 1 348,4-1 0,11 1 0,10-1 0</inkml:trace>
  <inkml:trace contextRef="#ctx0" brushRef="#br0" timeOffset="942">2218 662 8071,'0'-25'0,"0"6"414,0-5 0,0 3-91,0-2 0,0 9 514,0-3 0,0 9 387,0-4-170,0 9-716,-8-5-410,6 8 0,-5 2-89,7 4 1,5 3 190,1 9 0,8-1-92,-2 1 1,9 1-5,2 4 0,8-1-391,-2 7 1,4-6 26,2 6 0,0-8-71,0 3 0,0 1 54,0-2 0,-6 1-91,0-7 1,-13-5 445,1-1-16,-3-7 0,-5 2 727,-3-12 1,-6-13-402,-6-16 0,-3-8 417,-9-9 0,-1-8 213,-4-4 0,1-4 589,-7-2 0,8 2-517,-3 4 1,-1 4 187,2 7 1,6 11-451,5 7 1,8 8 170,-2 9-1304,4 8 0,4 10 386,4 12 0,6 4-34,11 1 0,6 8-119,12 4 1,-2 10-289,7 2 1,1 13-61,5-1 0,-1 3-444,-5-4 1,3-5-8,-9-1 1,-1 1 480,-10 5 1,-5-7-137,-13-4 1,-3-12-233,-8-6 749,0 4 1,-2-15 122,-4 0 0,2-10 198,-7-8 0,1-10 98,-2-7 0,3-8 338,3 2 1,4-4 702,-4-2 0,4-4-635,2 4 1,2-2 119,4 14 0,-2-6-264,7 6 0,3 1-528,9 11 1,-1 3-18,7 8 1,0 0 73,6 0 0,0 8-151,0 3 0,5 13-460,1 5 0,0 4-505,-6 2 0,0-1 471,0 1 0,-8-2-647,-4-4 0,-3 3 548,-3-9 0,-5 6 713,-1-6 0,-7 1 0,4-7 0</inkml:trace>
  <inkml:trace contextRef="#ctx0" brushRef="#br0" timeOffset="1116">3598 558 8310,'6'-18'554,"-1"1"0,1 5-31,-6 0-226,8 9 1,-4-5 539,8 8 0,-3 2-315,3 4 1,3 3-446,-3 9 1,4 5 62,1 0 1,6 8-865,1-2 1,-3-1-12,-9 1 0,3-2-358,-3 2 0,-3 2 1093,3-8 0,-8 8 0,4-3 0</inkml:trace>
  <inkml:trace contextRef="#ctx0" brushRef="#br0" timeOffset="1260">3545 243 8528,'-5'-35'0,"-3"2"0,-2 4-249,6 4 25,-4 8 1,10 7-48,4 4 1,4 6 70,7 6 0,3 5-147,3 13 347,4-5 0,16 14 0,2-6 0</inkml:trace>
  <inkml:trace contextRef="#ctx0" brushRef="#br0" timeOffset="1583">4087 488 9059,'0'-18'5595,"0"1"-4322,0 7-812,0 2 0,2 8-150,4 0 1,1 8-78,5 4 1,3 3-168,-3 3 1,-2 5-228,1 0 1,-1 6-37,2-5 0,1 5-311,-7-6 0,0 6-203,-6-5 0,0 5 316,0-6 0,0 0 419,0-5 1,0-7-299,0 1 933,0-8-328,0 4 1,2-12 215,4-8 0,4-2-24,7-15 1,8 6 181,4-6 0,4 8-143,2-3 0,8-1-216,3 2 1,-1 5-555,2 7 1,-1 7 261,7-2 1,-9 4-963,-3 2 0,-6 2 265,-6 4 1,-4-2-79,-7 7 1,3-5-1049,-3 6-1354,3-1 557,-11 7 2565,-1-1 0,7 1 0,-6-1 0</inkml:trace>
  <inkml:trace contextRef="#ctx0" brushRef="#br0" timeOffset="1976">5012 610 8450,'18'-10'0,"-3"-5"485,-3 3 1,4 2-12,-5-1 1,5 1 338,1-2 1,1-3-203,-1 3 1,6 3 2,1-3 0,-3 6-238,-9-6 1,1 7 423,-7-7 99,8 8-260,-12-11-508,5 5 0,-9-6 387,-3 5-537,-5 3 1,-8 2-264,1 0 0,5 1-363,1 5 1,1 7 353,-2 5 1,3 0-132,3 5 0,4-3-235,-4 9 0,6-4 177,6-1 0,4 5 232,7 0 0,2 1-97,5-7 0,-3-1 545,8-5 0,0-3-194,6-8 1,6 0 461,0 0 0,7-10-55,-1-7 0,-3-6 119,3-7 0,-6-3-147,5 4 0,-1-2-64,2 2 0,-11 4 59,-6 8 0,-3 1-50,2 4 0,-4 5-267,-8 7 0,1 7 26,-1 5 0,-1 5-201,-4 7 0,3 3-183,-3 8 0,-5 6-467,-1-1 1,-4 3-73,-2-2 1,-2 1 376,-4 5 0,-11 3 457,-12-3 0,-4-4 0,-2-1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5:22.9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332 951 8150,'10'-8'354,"-1"4"-283,-3-7 1049,-4-1-301,6-5 924,-8-1-1149,0 1 1,-8 1-47,-4 5 1,-5-3-286,-6 8 1,1 0-179,-7 6 1,6 0-338,-6 0 0,6 0 254,-7 0 1,9 0-184,-2 0 0,3 8 132,3 4 1,-1 3-885,1 3 0,5 1 140,1 4 0,7-1-128,-2 7 1,4-2 370,2 2 1,2 2 52,4-8 1,4 1 528,7-7 0,2-7-85,5-4 0,-3-8 615,8-10 0,-2-9-406,2-20 1,2-13 415,-7-16 0,-1-2-228,-6-9 1,-1-9 910,-4-9 0,-5 2 53,-7-2 0,-2 16 26,-3 1 1,-3 18-216,-4 12 1,-1 9 135,7 14-999,-8 4 1,12 17-1,-4 8 1,5 8-575,1 9 1,7 5 70,5 7 0,5 8-79,7 15 1,5 4-120,12 8 1,3 0-615,9 12 1,-7-4-737,1-2 0,-7 7 894,7 5 0,-12-4-598,-6-3 0,-6-3 187,-17-2 1312,0 0 0,-10 0 0,-4-4 0,-3-8 0,-1-8 0</inkml:trace>
  <inkml:trace contextRef="#ctx0" brushRef="#br0" timeOffset="792">978 864 11372,'0'-10'2704,"0"2"-2492,0 8-24,0 0-519,0 8 1,2 2 159,4 7 1,4 1-201,7-1 1,0 6-400,1 1 1,1-1 304,5-6 0,-5 1 21,4-1 0,-9-7-311,-2-4 885,-9-4 0,5-4 269,-8-4 1,-2-11 393,-4-13 0,-3-3-149,-9-1 0,1-7 512,-1 0 0,7 0-215,-1 6 1,6 6-378,-5 0 1,7 8-46,-2-2 0,4 3 166,2 3-804,0 7 0,10 2-49,7 8 0,2 2 16,11 4 0,5 4 55,5 7 0,7 3-279,-6 3 1,5-4-480,-5 4 0,0 3 399,-6-3 0,-2 0 52,-4-5 1,-4-1-28,-8 1 0,-7-7-326,-4 1 472,-4 0 0,-2 5 134,0 1 1,-8-7-52,-4 1 1,3-6 174,-3 5 0,8-5 283,-2 6-212,-3-8 1,7 5 30,-4-3 0,12-4-29,5 4 0,13 2 219,5-2 0,10 1 8,1-1 1,7-4-9,-6 4 1,5-4-98,-5-2 1,0 0 68,-6 0 0,-8 0 48,-4 0 0,-3 0-103,-3 0 0,-5-8 52,-1-4-90,-7-3 0,4-3-58,-8 1 25,0 7-335,0-5 20,0 13-202,0-6 0,2 8 145,4 0 0,-2 0 71,7 0 0,7 6 4,5 0 0,6 7 70,-6-1 1,6-4 17,-5-3 1,5-3-34,-6-2 1,0 0 231,-5 0 0,-1-2 28,1-3 0,-8-11 74,-5-7 1,-5-14-333,-5 2 1,-13-12 77,-11 1 0,-4-3-205,-2 3 0,-2-3 79,-4 9 1,5-7-509,-5 6 1,4 6 276,2 6 0,8 14-966,4-3 650,11 12 1,6 2 723,12 16 0,11 8 0,11 14 0</inkml:trace>
  <inkml:trace contextRef="#ctx0" brushRef="#br0" timeOffset="1134">2567 811 8291,'-11'-11'802,"-1"-1"1,8 6-355,-2-5 1,2 7 1808,-1-2-1018,3-4-743,-6 8 0,8-4-96,0 12 1,0 4-80,0 7 1,6 7-368,0-1 0,7 2 126,-1-2 1,-3-3-573,3 3 0,-8-3 362,2-3 0,-4 0-558,-2 1 1,0-1 315,0 1 1,0-6 110,0-1 231,-8-7 1,0 2 312,-3-12 0,-3-6 477,8-11 0,0-4-360,6-8 1,2 0 484,4 0 1,4 2-260,7 4 0,9-2-103,3 8 0,6-1-144,5 7 0,-1 7-434,8 4 1,-1 6-177,7 6 1,-3 10-248,-3 7 0,-5 8 210,-7-2 1,0 10-299,0 2 1,-8 0-1469,-3-7 1,-13-4 905,-5-1 0,-4 0-1693,-2 6 2821,0-8 0,-16-2 0,-3-7 0</inkml:trace>
  <inkml:trace contextRef="#ctx0" brushRef="#br0" timeOffset="1267">3318 1021 8270,'0'-18'590,"6"1"18,0-1 1,2 7-280,-3-1 0,-3 6 1019,4-5-2628,4 7 464,0-4-715,7 8 1531,-7 0 0,-10 8 0,-10 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5:21.7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140 646 8545,'9'0'99,"-1"0"735,-8 0-430,0 0-237,0-7 276,0 5-669,0-6 104,0 8 1351,0 0-1122,8 0 226,-6 0-239,6 0 118,-8 0 1,5-2 63,1-4 254,0 4-330,2-13 0,-4 7 214,7-4 1,-5-3-175,6 3 1,-8-3 175,2-3 1,-4-5-34,-2-1 1,0-1-140,0 2 0,0 4 20,0-5 0,-8 5 25,-4 1 0,-3 1-184,-3-1 1,-5 7-34,0-1 1,-7 8-223,7-2 0,0 5-166,5 1 0,1 7-392,-1 5 0,9 5-78,3 7 1,4-3 354,2 8 0,10 0-11,7 6 0,8 0 80,10 0 1,2 2 331,4 4 1,-2-4-60,7 3 0,-1-3-78,2-2 0,-3 0 6,-3 0 1,-12-2 205,0-4 0,-15 2-37,-8-8 0,-5 1-123,-1-7 0,-9-1 100,-9-5 1,-9 5-99,-14-5 0,3-1 104,-9 2 1,2-8-26,-1 1 0,5-3 149,12-2 1,6-7-51,11-5 0,-2-3 208,9-3 0,7-9 12,9-8 1,13-4-153,5-13 1,6 3 176,5-9 1,5-2-259,7 2 1,1-8 445,-1 2 1,0-2-124,1 2 1,-1-2 179,1 7 0,-7 7-51,1 5 0,-16 14 28,-2-1 0,-10 10 32,-7 1 1,2 9 261,-9 3-437,1 7 155,-6-4-861,0 8 1,0 2 421,0 4 0,8 0-680,4 11 0,3-1 229,3 13 0,5 6 4,0 5 0,6 9-41,-5-2 0,7 5-126,-2 6 1,-2-4-414,2 5 1,-8 1 286,3-2 0,-5 2-462,-1-2 1,-9-3 161,-3 3 1,-4-6 934,-2-5 0,-16 3 0,-3-5 0</inkml:trace>
  <inkml:trace contextRef="#ctx0" brushRef="#br0" timeOffset="676">1292 681 8301,'2'-15'0,"2"1"632,2 2 1,2 9 214,-2-3 711,-4-4-518,13 8-584,-5-6 1,7 16-156,1 4 1,-1-3-180,1 3 1,5 2-113,0 9 0,8-4-233,-2 5 0,-1-3-564,1 2 0,-6-3 453,6 3 0,-8-9-225,3-3 0,-11-5-233,-1 6-234,-8-8 744,4 3 0,-10-14 407,-4-5 1,-4-11 162,-7-6 0,-7-4 653,1-2 0,0 6 504,5-1 1,3 1-652,3-6 0,-1 6-31,7 0 1,0 8-284,6-2 0,2 3-40,4 3 0,5 1-257,13 4 0,3 5-132,8 7 0,2 0 122,3 0 1,3 6-166,4-1 1,3 9-299,-3-2 1,3 9 219,2 2 0,-13 1-549,-4-7 0,-6 0 308,0 1 1,-5-1-154,-13 1 1,3-1 65,-8 1 1,0-1-81,-6 1 0,0 1 90,0 4 0,-8-1 95,-4 7 0,-5 0 0,-7 6 0,5 2 20,-4 3 1,3-8 228,3 2 0,5-12-181,1-5 728,7 1 0,-2-16-153,12 3 1,11-5 32,12-5 1,14-7 4,9-11 1,3 3 227,9-3 1,-6-2-20,6 2 0,-8-1-92,2 7 1,-5 1-338,-7 5 0,-9-3 97,-8 8 0,-7 0-290,1 6 91,-11 0 1,-3 2-75,-3 4 0,-2 4-160,8 7 1,-7 1-203,7-1 1,0 1-36,5-1 1,1 3-121,-1 3-4,1-4 1,-3 7-227,-3-9 839,3-7 6,-13-3 1,12-10 96,-8-9 0,-1 0-168,-5-11 1,0-4 84,0-2 1,0-4-167,0-2 1,0-2 3,0-4 0,-5 4-429,-1-3 0,-8 9 226,3 1 1,1 3-859,-2-2 0,8 4 17,-1 7 0,-3 1-1159,2 0 2261,0 7 0,6-6 0,0 7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5:29.1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559 227 8067,'0'-25'-1016,"0"6"761,0-5 1,6 5 1172,0 2 0,2-1-151,-2 1 1,-5-1-66,5 1 1,-4 5-193,-2 0 0,-8 8 51,-3-1 1,-12-3-78,-7 2 1,-3 0-194,-1 6 1,-7 2 149,0 4 1,-6 0-78,7 11 0,1-3-394,10 9 1,4 4-89,7 2 0,8 6-103,5 6 0,3 10 3,2 7 0,9 2-309,9-2 1,1 6 19,10 12 0,0-2-25,6 7 1,-7-9-233,-5-2 0,-4-2 234,-1-10 0,-9-2 399,-3-9 0,-6-12 77,-6-12 0,-9-6 161,-8-5 0,-10 2-85,-2-9 0,0-1 198,-6-9 1,-2 3-104,3-4 1,1-4 200,10-2 0,3 3-475,9-3 0,7 6 65,4-5-693,4 7 0,10-4 66,4 8 0,11 0 719,6 0 0,4 8 0,2 1 0</inkml:trace>
  <inkml:trace contextRef="#ctx0" brushRef="#br0" timeOffset="858">769 891 8061,'0'-18'378,"0"1"0,0 5-48,0 1 0,0-1 123,0-5 1,-2 5 721,-4 0 351,4 1-357,-6-7-216,8 9-725,0-7-113,0 14 0,0-4-99,0 12 0,2-2 116,4 8 0,4 5-361,7 6 0,3 1 70,3-7 0,-2 6-165,8 1 1,1 5 24,5-6 0,-1-2-196,1-9 1,2 2 84,4-9 1,-4 1 110,4-6 0,-10 0 487,-2 0 0,-8-13-194,2-5 1,-5-11 726,-7 0 0,-3-10-151,-8-2 0,0 1 97,0 5 1,-2 0-49,-3 0 0,-3 8 1053,-4 3-635,-3 5-344,5 2-1018,0 7 1,4 12 307,12 15 0,6 5-91,11 13 0,4 3-159,8 15 0,6 1-364,0 4 0,5 10-46,-5 8 1,4 9 207,-10 3 0,3 1 133,-22-40 1,-3 1-1,11 47 85,-15-48 1,-1 1 0,2 45-408,-10-8 1,-10-1 200,-7-5 0,-14-1-500,-10-16 0,-8-2 440,3-21 1,1-10 59,-1-14 0,7-7 333,-2-10 1,4-18 163,2-11 0,8-19 551,4-16 0,5-12-465,7-6 0,3-5 997,8-6 0,8 4-471,3-4 1,7-3 466,5 3 0,4 8-436,8 9 0,0 12-13,0 6 1,0 11-456,0 7 0,0 16-198,0 7 0,-6 11 245,0 0 0,0 6-29,6 6 0,-6-2-749,0 8 1,-5 1 653,5 11 0,-6-5-843,6 4 1,-8 4 104,3 3 1,-5-3-90,-1 2 0,-3 0 180,-3 6 1,-4-6-76,-8 0 0,0-6 70,0 6 1,0-7 209,0 1 1,-8-5 47,-4-7 0,-3-3-6,-3-8 0,6-10 584,1-7 1,5-10 63,-6-14 1,8-4 373,-1-7 1,5-1-269,5 1 0,11 0 292,7-1 0,8 7-203,-2-1 1,10 8-183,2-1 0,6 10-339,-7 7 0,1 12 144,-6 5 0,-2 4-579,-4 2 1,-2 8-127,-3 3 1,-5 11-443,4 1 0,-3 6 233,-3-6 0,-1 6-356,-5-5 0,5 7-69,-5-2 1,-1-2 175,2 2 959,-8-8 0,3 12 0,-7-5 0</inkml:trace>
  <inkml:trace contextRef="#ctx0" brushRef="#br0" timeOffset="1409">2725 751 8069,'6'-35'447,"0"0"0,5 8 110,-5 4 1,0 9 1411,-6 3-732,0 7 241,0-12-1215,0 14-142,0 2 0,0 10-208,0 8 1,0 5 156,0 0 1,0 8-496,0-2 1,0-2 166,0 3 0,2-1-77,4 6 1,-3-1-127,9 1 1,-6 0-358,6 0 0,-7 0-141,7 0 1,-6 0 418,5 0 0,-5-8 648,6-4 1,0-11-171,5-6 1,1-22 949,-1-13 1,-5-19-360,-1-16 0,1-12 92,5-5 1,-7-5-214,-4-1 0,-2 0 685,2-1 1,-4 9-49,3 3 0,-3 6-472,-2 6 1,0 19 365,0 16-621,8 8 1,2 11-701,7 4 0,3 12 61,3 6 0,4 5-119,8 7 1,8 9 209,3 7 0,11 9-222,1-3 0,0 11-435,-6 1 0,-1 6 198,-5-6 1,-5 6-143,-12-6 1,-11 1 299,-12-7 1,-6 0-115,-6 1 0,-12-10 237,-11-9 0,-2-2 265,2-15 0,-2-3 149,8-14 1,-1-10 299,7-8 0,1-7 833,5-10 1,3-5-476,8-1 0,0-2 744,0 2 1,4 4-546,7-3 1,1 5-268,11 6 1,-1 3-295,1 9 0,4 1-301,8 5 0,6 3-109,0 8 0,1 8-309,-1 3 1,-4 11-71,4 1 1,-4 8 239,-2-2 0,-3 4-1291,-2 2 1,-5 0 564,-8 0 0,1 0-1254,-1 0 2227,-7 0 0,-2-8 0,-8-2 0</inkml:trace>
  <inkml:trace contextRef="#ctx0" brushRef="#br0" timeOffset="1725">4139 716 8282,'0'-27'671,"6"2"196,0 7 0,2 3 37,-2 3 0,-2-1-374,7 7 0,-5 0-58,6 6 1,-1 0-132,7 0 0,-1 8-138,1 3 0,-1 11-76,1 1 0,-1 8-160,1-2 1,-1 4-73,1 2 1,-9-6-356,-3 0 1,2-1-382,-2 1 0,-1 2 408,-5-8 1,0 0-130,0-5 1,-2-3-331,-3-3 438,3-4 1,-12-12 423,8-8 1,1-7 580,5-16 0,1-6-154,5 0 0,6-7 464,11 1 0,-1 5-600,7 1 1,-2-2-131,2 2 0,4 8-849,-4 10 0,4 6 364,2 5 1,-2 4-299,-4 8 1,4 2-86,-4 4 1,-4 11 736,-1 13 0,3 3 0,0 1 0</inkml:trace>
  <inkml:trace contextRef="#ctx0" brushRef="#br0" timeOffset="2325">4978 699 8222,'0'-18'1587,"0"1"-309,0-1 349,0 1-665,0 7-139,0 3-531,0 22 0,8-1-44,3 15 1,7-6-700,5 6 1,-2-6 363,8 7 0,-5-3-768,5 2 1,-8-4 293,2-8 1,-3 1-52,-3-1 1,-1-5-414,-5 0 431,-3-8 1,-2 1 548,0-10 1,-2-7-19,-10-11 0,-4-5 616,-7-6 1,-1-3-360,1-4 0,-1 4 974,1-4 1,5 6-301,1 6 0,7-2-8,-2 8 0,4 0-59,2 5-606,0 1 1,8 7-163,3 4 0,13 4 67,5 2 1,4 2-172,2 4 0,0 4 147,0 7 1,5 1-415,1-1 1,0 1-4,-6-1 0,-6 1-89,0-1 1,-8 0 199,3 1 0,-5-1-307,-2 1 77,-7-1 0,-2 1 106,-8-1 1,-2 3-165,-4 3 1,0-4 74,-11 5 1,9-7 369,-9-5 1,3 1 330,-3-7 481,7 0-351,-6 2 0,14-8 303,-3 0 1,3-2-122,2-10 0,2-5-163,3-7 1,7 1 276,11 6 1,-1-7-185,7 1 0,-6 0-95,6 5 1,-2-3-232,2 3 1,2-3 31,-7 9 0,5-1-127,-6 1 1,6 5-212,-5 7 0,-1 0-265,-6 0 0,1 1 238,-1 5 0,1 4-971,-1 7 1,1 7 440,-1-1 0,1 8-663,-1-2 0,-5 4 326,-1 2 1,-1 0-883,2 0 1908,3 0 0,-5 0 0,7 0 0</inkml:trace>
  <inkml:trace contextRef="#ctx0" brushRef="#br0" timeOffset="2501">6357 734 8222,'0'-33'305,"0"4"0,0 3 1287,0 9-12,0 0-633,0-1-843,0 8 0,0 10 113,0 12 0,8 5-282,4 7 0,3 3-180,3 8 0,1 0-228,5 0 1,-5 5-8,4 1 1,2 0-406,-1-6 1,-1 0 884,-6 0 0,1 7 0,-1 3 0</inkml:trace>
  <inkml:trace contextRef="#ctx0" brushRef="#br0" timeOffset="2625">6497 350 8222,'0'-18'-1279,"0"8"309,8 3 970,9 7 0,3 15 0,5 5 0</inkml:trace>
  <inkml:trace contextRef="#ctx0" brushRef="#br0" timeOffset="2885">7039 507 8222,'7'-27'0,"-5"-4"877,4 7 0,2 1 327,-2 5-346,7 1 1,-3 1 211,7 5-601,1 3 1,-1 10-198,1 4 0,-1 5-35,1 13 1,-1 3-74,1 8 1,-3 2-166,-3 3 0,1-1-81,-7 8 0,6-6 142,-6 5 1,5-1-396,-5 1 0,0-3 137,-6-8 0,2 2-231,4 4 1,-2-10 29,7 4 1,-5-12-133,6 0 1,-6-3-340,5-3 371,1-7 0,5-2-506,1-8 1,7-2 1004,4-4 0,4-12 0,2-9 0</inkml:trace>
  <inkml:trace contextRef="#ctx0" brushRef="#br0" timeOffset="3218">7073 821 8222,'-17'0'1171,"0"0"-229,7-8-490,2 6 0,10-5-304,4 7 1,17 0-190,12 0 0,12 0 40,-1 0 0,12 0 141,6 0 0,-3-6-623,-3 0 1,-4-2 316,-1 2 1,-9 3-242,-3-9 0,-12 2 284,-6-1 1,-5-5 305,-7 4 1,-1-3 81,-4-3 1,-4 7 447,4-1 0,-6 2-101,-6-1 0,4 1 248,-4 4 236,4 4-256,2-5-576,0 7 0,2 1-124,4 5 1,4 2-149,7 4 1,1 5-56,-1 1 1,6-1-343,1 6 0,1-1-417,-2 1 0,-3-4 427,3 5 1,2-3-647,-2 2 708,1-3 0,-9 5-799,-3-8 1,-4 1 40,-8-1 1091,-8 1 0,-10-1 0,-9 1 0</inkml:trace>
  <inkml:trace contextRef="#ctx0" brushRef="#br0" timeOffset="3658">8139 699 9367,'0'-18'0,"0"1"1406,0-1 1,0 7 416,0-1-227,0 8-639,0-11 1,2 13-479,4-4 1,-5 6-205,5 6 0,4 4-391,2 7 1,3 0 165,3 1 0,-7 1-705,1 5 0,0-5 260,5 4 0,-7-3-107,-4-3 1,1 1-1132,-1-1 574,0 1 0,-4-3 630,4-3 0,-4-3-121,3-3 1530,-3-4-881,-2-2 1,-5-10 858,-1-7 1,0-2-191,6-5 0,0 5 126,0-4 0,2 3-365,4 3 0,1-1-119,5 1 0,6 1-714,-1 5 1,1 1 288,5 4 1,2 4-1081,-2-4 0,8 6 611,-2 6 1,6 4-2211,6 7 2694,-4 1 0,-10-1 0,-11 1 0</inkml:trace>
  <inkml:trace contextRef="#ctx0" brushRef="#br0" timeOffset="4208">8471 227 8505,'-20'-35'672,"1"2"0,-1 4 1296,5 6-2986,9 11 1018,-2 5 0,24 14 0,3 3 0</inkml:trace>
  <inkml:trace contextRef="#ctx0" brushRef="#br0" timeOffset="5101">9623 769 8082,'8'-18'0,"2"-7"0,5-2 0,-3-2 957,-6 0 1,-4 5-205,-2-5 0,-4 2-40,-8-2 0,-3-4-219,-20 4 0,2 2-35,-14-2 1,-1 7 30,-11-1 0,-3 4-123,-8 1 0,8 8 60,4 5 0,12 6-62,5 11 0,6 2-542,6 15 0,5 0-61,13 6 0,3-6-234,8 0 0,8 2 213,3 10 1,7-10-244,5 4 0,4-12 106,8 0 0,8-3 53,4-3 1,-3-1 259,3-5 0,-6-3-126,5-8 1,-7 0 504,2 0 1,-6-8 182,-6-3 0,-4-5 384,-8-1 1,-5-1-262,0 1 1,-8 5 302,1 1 1,-3 5-374,-2-6-33,0 8-732,0-3 0,0 10 248,0 9 1,2 2 26,4 15 1,4 2-147,7 10 1,1 5-236,-1 12 0,1 4 27,-1 8 1,1 0-51,-1 0 1,-7-2-133,-4-4 1,-5 4 149,-1-4 0,-7-10-179,-5-1 0,-17-13 119,-6 1 0,-13-4-95,-5-2 0,1-16 133,-6-7 0,3-8 115,3-4 1,5-16 168,1-7 1,15-10 224,2-8 1,15-3-200,8-9 0,6-1-86,6-4 1,17 1-306,12-7 1,14 8-66,3-2 1,18 9 3,17 3 0,-40 23 1,1 1-17,4-2 1,1 2 0,4 2-1,1 3 524,2 1 0,2 3 0,0 1 0,0 0 0,5-1 0,0 1 0,1 2 0,0 1 0,1 2 0</inkml:trace>
  <inkml:trace contextRef="#ctx0" brushRef="#br0" timeOffset="5458">11422 157 8320,'12'-15'0,"-3"1"747,-1 3 0,0-1 205,-2-5 10,-4 7 488,13-6-524,-13 14-426,6-5 0,-8 9-131,0 3 0,6 7 28,0 11 0,5 3-247,-5 3 0,6 9-239,-7-3 0,9 10 21,-2-4 0,1 11-323,-1-5 0,3 7-184,-3-7 1,-2 3 296,1 3 0,-7-1-932,2 0 1,-6-1 450,-6-5 0,-5-5-1147,-13-12 1906,-11-4 0,-9-7 0,-9-1 0</inkml:trace>
  <inkml:trace contextRef="#ctx0" brushRef="#br0" timeOffset="5635">11003 140 8091,'15'-23'0,"-1"-1"296,-2 3 0,5-2 473,6 5 1,10-1-450,2 13 0,8 0-56,9 6 1,7 0-279,-1 0 1,8 0 134,-2 0 0,2 2-432,-2 4 1,2-2-156,-8 8 1,-7-7-363,-11 7 1,-9 0 445,-2 5 382,-7 1 0,3 7 0,-8 2 0</inkml:trace>
  <inkml:trace contextRef="#ctx0" brushRef="#br0" timeOffset="6182">12068 507 8257,'-9'-10'3698,"1"2"-2755,8 0-240,-8 7-360,6-7 0,-6 10-171,8 4 1,0-3-122,0 9 1,2 0 20,4 5 0,4 1-265,7-1 0,1 1-431,-1-1 0,6 1 350,1-1 0,-1-2-368,-6-3 0,1 2 261,-1-8 0,1-1 275,-1-5 88,1 0 0,-3-9 110,-3-9 1,-4-1 157,-8-10 0,0 0 524,0-6 0,-6 0 243,0 0 0,-6 2-340,7 4 1,-1-2-234,6 7 0,2 1-157,4 6 0,3 1-276,9 4 0,7-1 15,4 7 1,6 0 38,6 6 0,3 2 50,9 4 1,5 10-307,0 7 0,-5 6-228,-7-6 1,-7 8 178,2-2 1,-6 4-456,-6 2 0,-6-6 286,-11 0 1,-5-5-62,-7 5 0,-1-8 66,-5 2 0,-4-5 134,-7-6 1,-7-5 63,1-7 0,0 0 157,5 0 1,3-7 155,3-5 0,-2-11-151,9-6 0,-1-6 373,6-6 0,10 2-159,7-7 0,2 7-4,10-2 0,1-2-265,5 3 1,-1 5-320,1 5 1,0 9 115,0-2 0,6 9-115,0 3 0,-1 7-583,-5-2 0,-5 6-80,-1 6 1080,0 3 0,6 9 0,0-1 0</inkml:trace>
  <inkml:trace contextRef="#ctx0" brushRef="#br0" timeOffset="6574">13832 367 8186,'0'-25'845,"-2"5"92,-4-3 1,-3 4-271,-9 1 0,1-3 513,-1 3 0,-1-3-545,-4 9 0,-5 3-188,-7-3 1,2 8-305,4-2 1,-2 4 101,8 2 0,-6 8-591,6 4 1,1 3-45,11 3 0,-3 7-280,8 4 0,0-2 200,6 2 0,0 1-423,0 4 1,0 1 355,0 0 0,0-8 99,0-3 0,2 1 386,4-2 1,-2-5-130,8-7 1,-6-7 634,5 2 1,-5 2 176,6-2 0,-7 0 473,7-6 0,0-8-434,5-4 1,8 2 204,5-1 0,-3 7-413,2-2 1,2-2-173,10 2 0,-3 1-171,9 5 0,-6 7 126,5 5 1,-7 9-354,2 3 0,2 7-197,-3-2 0,-1 4-428,-10 2 0,2 0 120,-7 0 1,-3-2-500,-9-4 1,1 2-84,-7-8 1,0 6 542,-6-6 1,0 1-276,0-7 0,-8 3 927,-4 3 0,-19-4 0,-6 7 0</inkml:trace>
  <inkml:trace contextRef="#ctx0" brushRef="#br0" timeOffset="6934">14216 751 8321,'10'-50'1679,"-4"3"0,-4 5-1050,-2 7 0,0 2 318,0 3 0,0 5 651,0 8 1,0 5 120,0 1-925,0 7-536,0-4 1,0 10-814,0 4 1,8 3 277,3 9 1,1-1 91,5 1 1,-3 5-154,9 0 1,2 8-648,-1-2 1,-1-1-358,-6 1 0,1-8 538,-1 2 0,5-3-90,-5-3 377,5 1 1831,-13-9-907,9-1 0,-3-18 28,-3-7 1,-4-8 355,-8-10 1,5 0 840,1 0 0,2 2-478,-2 4 0,-4-2-492,4 8 0,3-7-494,3 7 0,3 6 36,3 5 0,-1 8-651,1-2 0,5 4-146,0 2 1,8 10-512,-1 8 0,3 1 382,2 10 1,3-6-439,-3 6 1,4-1-679,-10 1 1,-2 4 204,2-4 1633,-7-4 0,11 0 0,-6-7 0</inkml:trace>
  <inkml:trace contextRef="#ctx0" brushRef="#br0" timeOffset="7258">15229 664 9073,'8'-10'2197,"-6"2"-1565,13 8 0,-5-2-155,8-3 1,5 3 47,0-4 0,2 2-110,-1-2 1,1-3 96,4-9 1,2-1-46,-8-5 1,1-3 18,-7-8 0,-7 0-176,-4 0 1,-12 0-32,-6 1 0,-11 6 100,-6 5 0,-10 4-97,-2 1 1,1 9-181,5 3 1,2 6 98,3 6 1,7 5-544,12 12 1,-3 7 15,8 10 0,16 5-163,13 7 0,16 1 9,8-1 0,11 4-671,6-3 1,6 1-38,5-13 0,5-2 499,7-10 1,-3 0-221,-9-12 1,-9-3 351,-19-14 0,-14-8 557,-16-3 0,1-9 0,-18 3 0,-8 3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5:37.5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454 1231 7928,'0'-25'0,"0"5"0,0-5 0</inkml:trace>
  <inkml:trace contextRef="#ctx0" brushRef="#br0" timeOffset="475">472 1056 8047,'0'-17'782,"0"-1"0,0 7 972,0-1-1187,0 0 1,-2-3-194,-4 3 0,-4-1-143,-7 7 1,-1 0-61,1 6 0,-8 0 48,-4 0 1,-10 8-15,-2 3 0,-2 5-63,3 1 0,3 7-161,-4-1 1,6 8-375,6-2 1,6 4 238,11 2 1,4 6-335,8 0 0,4 5 212,8-5 1,15 7-121,19-1 1,7-2 48,5 1 0,-4-5-64,5 5 1,-5-9 78,-2-2 1,-7 0 42,-4-6 1,-14-3 128,-10-3 0,-7-10-77,-10-1 1,-16 0 335,-7 5 0,-8-5-92,-4-1 0,-6-7 140,1 2 1,-7-2 89,6 2 0,3-4 225,8 4 0,5-12-227,8-6 1,1-5 108,5-7 1,5 1-46,12-12 0,5 0-73,13-17 1,9 1 65,7-13 1,9 6-94,-3-6 0,5 2 130,1-2 1,1-4 74,-1 4 0,-7 4-49,-5 2 1,-5 9-36,-6 3 1,-5 7 112,-13-2 0,3 12 105,-8 6-293,0 3 1,-8 5 795,-4 3-645,4 4 1,-8 8-648,4 0 0,4 2 132,-3 4 0,3 4-438,2 7 0,7 8 259,5 5 1,6 8-209,5 3 0,-2 8 44,8-3 0,-5 10 64,5 3 0,0 1-430,6-2 1,-8 4 217,-4 8 1,-3-6-345,-3 0 0,-7 0 125,-4 6 1,-14-8 828,-10-4 0,-1-5 0,-14-7 0,-10-5 0,-13-4 0,-10-2 0</inkml:trace>
  <inkml:trace contextRef="#ctx0" brushRef="#br0" timeOffset="775">786 1580 8047,'27'-35'989,"-3"0"1,-5 6-757,-2 0 0,1 6 15,-1-6 1,1 7 670,-1-1 0,7 6-345,-1 5 1,2-2-116,-2 9 1,3-7-170,3 6 1,2 0-184,-8 6 0,8 6-72,-2 0 0,-4 8-174,-1-3 1,-5 10 3,-1 3 1,-1 7-252,0-2 1,-1-2-294,-4 2 1,1-6 306,-7 7 0,0-7-278,-6 6 1,0-8 229,0 3 0,0-5-411,0-2 746,0-7 589,0-2-470,8-31 0,1-1 56,9-22 0,5 5 42,0-6 1,6 1-65,-5-6 1,7 5-302,-2 0 0,-2 11 102,2 1 0,-7 7-244,1 11 1,2 1-189,-2 5 0,1 3 563,-7 8 0,8 8 0,2 1 0</inkml:trace>
  <inkml:trace contextRef="#ctx0" brushRef="#br0" timeOffset="1349">1956 1371 7992,'-2'-18'178,"-2"1"437,-1-1 162,-1 9-236,6 1-183,0 8 0,7 0-288,5 0 0,4 8 51,1 3 0,1 5-252,-1 1 0,0 1 75,1-1 1,-1 1-176,1-1 1,-1-5-180,1-1 209,-1 1 1,-1 0 186,-5-1 1,-1-7-2,-4 2 110,-4-4 0,6-4-101,-8-4 1,-8 2 313,-4-7 1,-1-7-120,1-5 1,-4 0 324,5 5 1,-3-1-82,3-5 0,1 5 44,4-4 1,4 3-156,-4 3 1,12-3-87,6-3 0,5 10-216,7-5 0,3 6 153,8 1 0,7 3-179,5 8 0,3 0 31,3 0 1,-3 0-168,-3 0 1,-5 8-57,-7 3 0,-2-1-143,-4 2 0,-3-1 96,-9 7 0,-7-1-15,-4 1 0,1-7 127,-1 1 1,-2-2 16,-10 1 1,2 5 59,-7-4 0,-1 3-66,-5 3 0,-1-7 19,1 1 0,-1-8 235,1 2 1,5-4 820,1-2-393,7 0-138,-4 0 1,10-10-109,4-8 0,5 1-27,13-6 0,-3 1 92,8-1 1,0 4-26,6-5 0,0 7-213,0 5 1,0-1-72,0 7 1,0-6-257,0 6 0,-6 0-206,0 6 0,-2 6-405,2 0 0,-2 10-707,-3 1 1,-11 1 661,5 5 1,-5 4-38,5 2 1,-1-4 878,1-1 0,7 3 0,2 0 0</inkml:trace>
  <inkml:trace contextRef="#ctx0" brushRef="#br0" timeOffset="1749">3580 1213 7992,'-2'-29'7,"-3"0"0,-5 8 918,-8-2 1,-1 3-113,-4 3 0,-4 5 32,-8 0 0,0 9-406,0-3 0,0 6-199,0 6 0,6-1-308,0 13 0,7-3 139,-1 14 0,11-5-425,7 5 0,3-2 258,2 2 1,2 2-85,3-8 0,7 3-5,11-3 0,5-6-36,6 1 0,3-3 163,4-9 1,-2 2 125,7-2 0,1-4 100,5 4 0,-7-4-46,-4-2 1,1 0 55,-1 0 0,-2 0-117,-10 0 1,2 1-28,-8 5 0,-1 6-11,-11 11 1,3 4-23,-8 8 1,0 10 16,-6 7 1,-8 10-10,-4 14 1,-3-2-159,-3 7 0,-5 7-78,0 5 1,8-43 0,-1 1 11,2-1 0,-1-1 0,-3-2 0,-1-1-45,-16 41 1,-4-9-404,10-14 0,-2-6 311,2-11 0,3-20 148,9-16 0,1-11 213,5-11 1,-5-11 340,5-18 1,3-7-24,2-11 1,6-4-200,6-8 1,4-8 76,7-3 0,8-3 34,4 3 0,4-1-490,2 13 1,0-5-94,0 10 0,8 4-453,3 1 797,5 13 0,3-3 0,4 12 0,6 10 0,4 10 0</inkml:trace>
  <inkml:trace contextRef="#ctx0" brushRef="#br0" timeOffset="2649">5135 1196 8088,'11'0'45,"1"0"0,-6 0 342,5 0 0,-5 0-22,6 0 0,-6 0 488,5 0-559,1-8 1,5-2 173,1-7 1,-1-2-44,1-5 1,-1 3-58,1-8 1,-1 6-76,1-7 1,-9 1 29,-3-6 0,2 6-57,-2 0 1,-2 6-32,-10-6 1,2 8-36,-8-3 0,1 11 35,-7 1 1,1 8-332,-1-2 1,1 6-165,-1 6 1,1 6-273,-1 11 1,3 4 215,3 8 0,5 2-219,7 4 0,0 1 60,0 5 1,13 3 92,5-3 1,11 2 338,0-3 1,12 3-103,5-9 0,5-1-124,1-10 0,-7-5 174,-5-13 1,-5-3 217,-6-8 1,-3-10 56,-9-7 1,-5-8 301,-1-10 0,-5 0 317,6 0 1,-8 0-383,1 0 0,-1 0 231,2 0 0,-2 2-218,8 4 1,-6 10-216,5 7 1,-5 8-104,6-2 1,5 4-220,6 2 0,3 8 16,-3 4 0,4 11-183,8 6 0,0 4-271,0 2 0,-6 0 270,0 0 0,-6-6-286,6 0 0,-7-2 213,1 2 1,-5-3-463,-7-9 178,-3-7 615,-8-2 35,0-8 1,-6-10 335,0-8 0,-1-1 186,1-10 1,4 0-296,-4-6 0,4 0 476,2 0 1,0 2-278,0 4 0,2 2-26,4 3 1,0 7-18,11-1 0,-3 1-204,9 5 1,2 5-99,-2 1 1,9 12-169,-3 5 0,4 5-614,2 1 1,-2 8 406,-4 5 0,2 5-874,-8 5 1,6-3 496,-6 4 1,1-4-684,-7-2 0,1 0 319,-1 0 0,-1-2 1017,-5-4 0,5 4 0,-7-6 0</inkml:trace>
  <inkml:trace contextRef="#ctx0" brushRef="#br0" timeOffset="3257">6864 1091 9261,'0'-11'1851,"0"-1"-890,0 8-567,0-4 0,0 16-194,0 4 0,0 3-73,0 3 1,0 1-69,0 4 1,7-1 127,5 7 0,5-6-463,7 6 1,1-7 140,4 1 0,2-4-738,-8-1 0,7-1 263,-7 1 0,6-9 60,-6-3 1,-5-4 297,-7-2 1,-7-14 55,2-3 0,-6-12 290,-6 0 0,-11-4-133,-12-2 0,1 0 1054,-1 0 0,2-6-484,-2 1 0,-2 5 884,8 5 0,1 9 509,11-2-689,-5 3-1071,14 11 0,-2 1-243,16 8 1,7 0-124,16 0 1,8 8 245,4 3 1,5 1-8,6 6 1,4-5-91,8 10 0,-8-9-283,-3-2 1,-7-1 122,-6 7 0,-3-3-599,-8-3 62,-8 3 377,-2-5 0,-15 2 123,-4-1 0,-4-5-126,-2 6 0,-8-2 169,-3 1 0,3 5-267,2-5 892,-4-3-182,8 8 143,-13-14 338,13 5 734,-6-7-589,8 0 0,10-2-358,7-3 1,3 1-13,9-8 1,-6 0-184,6-5 1,0-1 21,6 1 1,0 0-98,0-1 0,0 1-32,0-1 1,-2 7-65,-4-1 0,2 8-144,-8-2 1,1 4-1655,-7 2 985,1 0-766,-1 0 0,-7 8 660,-4 4 1,1 5-174,-1 6 1,0-3 89,-6 3 1,0 2-135,0-1 1,6 7 288,0-2 709,7-4 0,5 8 0,9-6 0</inkml:trace>
  <inkml:trace contextRef="#ctx0" brushRef="#br0" timeOffset="3915">8820 1004 8246,'-10'-18'0,"4"1"0,2-1 1636,-2 1 0,2 1-748,-7 5 0,5 3-61,-6 8 1,7 0-313,-7 0 0,6 0-234,-6 0 1,1 2-157,-7 4 1,3 4-158,3 7 1,-1 0-395,7 1 0,-6-1 293,6 1-331,0-1 0,6 1 184,0-1 0,0-5 55,0 0 1,0-7-48,0 7 1,8-8 33,4 2 0,3 1 67,3-1 0,-1 0-100,1-6 1,5 6-17,0 0 0,6 7 145,-5-1 0,5 0-27,-6 5 1,8-1-13,-2 13 1,4 0 42,2 6 1,-6 9-63,0 9 0,-9 5 42,-3 6 1,-7 4 6,-10-4 0,-8-2-15,-3 2 1,-18-4-38,-6-2 1,-10-1 38,4-17 1,-5-8 230,5-15 0,0-7-136,6-10 0,2-8 760,4-4 1,6-19-375,11-9 1,-1-11 464,7-7 1,0-6-45,6-12 0,0-3-20,0-9 0,0-7-310,0-4 0,6 48 1,2-1-279,-1 0 0,3 0 0,4 0 0,1 1 395,-1 1 0,1 1 0,4-1 1,1 1 77,21-39 0,0 7-145,-7 17 0,-1 12-122,-3 11 1,1 8-226,-8 10-235,0 7 1,-11 16-225,-1 0 1,-5 10-537,6 7 1,-4 5 780,9 12 1,-3 5-997,9 14 1,2 7 330,-1 4 1,1 6-104,-2 5 0,-4-3 111,5 4 0,-3 1 51,2-1 1,-3-8 399,3-10 0,-9-13 262,-3-10 1,-5-10 890,6-13 1,-8-8-624,1-16 0,5-2 115,2-15 0,3-6-179,3-5 0,5-3 1157,0 2 1,6 4-134,-5-3 1,5 5-381,-6 5 0,0 5-483,-5 8 1,-1 5-335,1 0-881,-1 9 0,1-3 658,-1 12 0,1 5-491,-1 13 0,1 3 283,-1 8 0,1 0-1520,-1-1 1,-5 7 1966,-1 0 0,-7 8 0,4-5 0</inkml:trace>
  <inkml:trace contextRef="#ctx0" brushRef="#br0" timeOffset="4658">11439 428 8193,'0'-18'2146,"0"1"-855,0-1 563,0 1-756,0 7-757,0-6-123,0 15 0,0 1-31,0 11 0,0 5-10,0 1 1,0 8 30,0 4 1,8 4-314,4 2 0,3 6 113,3 0 0,-1 7-587,1-1 0,5 1 291,0-1 0,0 4-496,-5-5 0,5 5 114,0 1 0,-1-2-104,-11-3 1,3-6 328,-8-12 1,2-4-391,-3-8 2122,-3-7-1133,6-2 1,0-22 1170,4-3 0,5-10-654,6 3 0,3-5 633,3 6 1,9 0-566,-3 5 0,10 1-468,-4-1 0,7 9-26,-1 3 1,-3 4 31,3 2 0,5 8-770,7 3 1,-3 5 145,-10 1 1,3 1-675,-8-1 0,-2-1-159,-10-5-451,-12 5 443,-9-14 1233,-8 6 0,-8-10-33,-4-4 0,-9-4-222,-2-7 1,-8 1-38,2 5 0,-4-5 88,-2 4 1,0 3-404,0-3 1,6 6 195,0-5 0,13 7-1115,-1-2 1481,3 4 0,-3 2 0,-1 0 0</inkml:trace>
  <inkml:trace contextRef="#ctx0" brushRef="#br0" timeOffset="4824">11893 1039 8181,'-15'-24'125,"1"1"1,5 2 560,1 1 1,-4 3-75,6 0 1,0-1-234,6 1 1,10-1-415,8 1 0,9-1 96,14 1 0,5 5-777,12 0 1,4 9 328,8-3 0,2-2 387,4 2 0,-4-7 0,5 3 0</inkml:trace>
  <inkml:trace contextRef="#ctx0" brushRef="#br0" timeOffset="5125">13762 602 8066,'0'-17'-1943,"0"-1"1943,-8 9 0,-1 1 0,-9 8 0,8 0 0,-5 0 0,5 0 0</inkml:trace>
  <inkml:trace contextRef="#ctx0" brushRef="#br0" timeOffset="5358">13832 707 8072,'10'-18'470,"-1"3"168,-3 3 0,-4-3 323,4 3 1,-4 2 174,-2-1-313,0 7 0,0-6 180,0 4-830,0 4 0,0-3 109,0 10 0,0 7-1,0 11 1,0 1-115,0 11 1,6-2 14,-1 13 1,9 1-144,-2 5 0,-3 8 69,3 4 0,-6 6-772,5 6 1,-5 5 435,6 13 1,-8-5-1000,2 4 0,-4-10 149,-2-1 0,-10-8-146,-8 1 1,-1-17 440,-10-5 783,0-20 0,0 4 0,0-20 0,-2-7 0,-2-6 0</inkml:trace>
  <inkml:trace contextRef="#ctx0" brushRef="#br0" timeOffset="5582">13867 829 8066,'11'-68'561,"1"4"1,-6 6-136,6 11 1,-7 7 149,7 11 0,0 3-155,5 9 1,1 7 7,-1 4 1,0-1-189,1 1 0,5 2-210,1 10 1,5 3 82,-6 9 1,0 1-165,-5 5 0,-1-3-229,1 8 1,-7 0 154,1 6 1,-8 0-80,2 0 1,-4 0 0,-2 0 0,-8 0-353,-4 0 0,-3-6-13,-3 0 0,1-6-188,-1 6 1,1-7 152,-1 1 603,-7-4 0,6-1 0,-7-1 0</inkml:trace>
  <inkml:trace contextRef="#ctx0" brushRef="#br0" timeOffset="5944">14565 829 8128,'0'-17'484,"0"-1"1,-2 1 390,-3-1 156,3 9-182,-6-7-284,0 14-292,6-6 1,0 16-16,8 4 1,8-2-5,-3 1 1,-1 1-1,2 5 0,-1 1-377,7-1 0,-1 1-30,1-1 1,-7 1-259,1-1 214,0 1 1,-3-1-346,-3 0 564,4 1-56,-8-1 1,7-7 1393,-3-4-996,-4-4 0,14-4 278,-5-4 1,13-4-173,5-7 0,6-6-6,5-1 0,5-1-230,7 2 1,9 3-191,3-3 0,-2 10-426,2 1 0,-8 8 316,2-2 0,-11 4-1131,-6 2 1,-12 0-20,-6 0-2113,-4 0 1818,-9 0 1511,-2 0 0,-8 0 0,0 0 0</inkml:trace>
  <inkml:trace contextRef="#ctx0" brushRef="#br0" timeOffset="6159">15421 340 8321,'6'-37'627,"0"-3"1,0 9 898,-6-4 0,0 11 7,0 1 1,-6 9 22,0 3-137,0 7-912,6-4 1,0 16-581,0 4 1,8 5 23,3 6 1,7 6 74,5 12 1,-1 0-880,7 11 0,0-3 477,6 9 0,2-2-1186,3 3 1,-3-3 559,4 8 1,2-8-2343,-3 2 3344,1-3 0,-6-3 0,0 0 0</inkml:trace>
  <inkml:trace contextRef="#ctx0" brushRef="#br0" timeOffset="6342">15805 235 8291,'0'-50'408,"0"3"1,0 9 1964,0 7 1,-6 5-778,1 9-965,-1-1 0,6 11-324,0 7 1,8 9-37,3 15 1,11 5-286,1 11 1,14 5 123,-2 7 0,5 14-997,1 4 0,2 10-475,3-4 1,3 5-2204,-8-5 3372,7 7 1,-22-39 0,1 0 0,4 4-1,0 1 1</inkml:trace>
  <inkml:trace contextRef="#ctx0" brushRef="#br0" timeOffset="7082">611 2523 8031,'-5'-27'263,"-1"4"0,-2 1 444,2-1 1,2 10-67,-7-5 0,5 6 911,-6 1-627,8 3 1,-5 8-372,3 0 0,4 4-203,-4 8 0,4 7-107,2 16 0,8 4-169,3 7 0,5 1 51,1 11 1,1 2-25,-1-2 1,3 6-18,3-5 0,-2 5-276,9-6 1,-9 8-650,2-2 1,-1-2 418,1 2 0,-10-8-747,5 3 1,-12-7 446,0-5 1,-8 3-404,-10-3 1,-9-11 1123,-20-1 0,-12-4 0,-9 4 0</inkml:trace>
  <inkml:trace contextRef="#ctx0" brushRef="#br0" timeOffset="7431">192 2907 8031,'0'-69'793,"0"-1"0,2 10 1107,4 7 1,4 9-1168,7 9 0,6 7-321,1 5 1,7 6 40,-2 5 1,12 4-140,5 8 0,7 2-222,5 4 1,-2 4 105,8 7 1,0 10-210,6 8 1,-2 0-276,-4 6 1,-4 4-26,-7 1 1,-7 5 11,1 1 1,-14 0-161,2 1 0,-12-9 11,0-3 1,-5 2 155,-7-2 1,-3-6-279,-8-6 1,-2-8 141,-4 2 0,-1-9-45,-5-2 0,-4-9 600,5 3 1,-5-6 758,-1-6 0,5-3-534,0-9 1,7-7 296,-7-4 0,8 2-154,-2-2 0,6 2-120,6-3 0,6-1-362,11 8 1,-2 0 189,8 5 0,3 9-922,8 3 0,5 4 21,7 2 0,1 10-326,-1 7 1,6 4-33,1 14 0,-1-4 502,-6 10 0,-5-4-198,-1-2 1,-7 0 250,2 0 0,-4-2 501,-2-4 0,-8-4 0,-2-7 0</inkml:trace>
  <inkml:trace contextRef="#ctx0" brushRef="#br0" timeOffset="7665">1939 3239 8031,'0'-25'1898,"-6"6"-1290,0-5 0,0-1-87,6 2 1,0 0-141,0 5 1,0 1 320,0-1 1,2 1-249,4-1 0,-2 7-85,8-1 1,-7 6-167,7-6 1,-6 7 146,5-7-301,-7 8 332,4-4-510,-8 1 101,0 5 0,-8-6-67,-3 8 0,1 0-176,-2 0 1,1 6-169,-7 0 0,9 7-254,3-1 1,-2 9 311,2 2 1,2 3-284,10-3 1,6 2 194,11 4 1,14 4-341,15-4 1,10 2 31,14-1 509,4-5 1,-30-13 0,2 1-1,2 1 1,-1-1 0</inkml:trace>
  <inkml:trace contextRef="#ctx0" brushRef="#br0" timeOffset="8409">3703 2820 8053,'-2'-19'635,"-4"-3"1,-6-1 952,-3 2 0,3 7 199,0 3-851,8 7-644,-3-4 0,7 16-484,0 3 0,7 7 241,5 5 0,9 4-65,3 8 1,7 2 124,-2 4 0,2-4-324,-2 3 0,4-3-240,-4-2 0,-2 0-163,2 0 0,-7-6 198,1 0 0,-5-7-623,-7 1 761,-3-4 1,-10-3-28,-4-5 1,-5-3 398,-13-8 0,-3-9-109,-8-9 1,2-1 892,4-10 1,-2-1-20,8-5 1,-1-5 287,7-1 0,7 0-501,4 6 0,5 0-73,1 0 0,9 8-427,9 4 0,7 4 76,10 1 1,8 8-527,3 5 0,10 5 270,3 5 0,1 13-448,-2 11 0,-4 2-12,4-2 1,-11 4-220,-6-4 1,-12 2-1,-6-2 1,-5 2 243,-7-7 1,-3-7-77,-8-5 288,0-8 0,-8 3 510,-3-7 0,-11-1-219,-1-5 0,0-4 330,5-7 0,-5-7 6,0 1 0,5-2 223,7 1 1,7 3-218,-2-8 0,4 8 115,2-3 0,2-1-298,4 2 1,5 0 40,13 5 1,9 3-172,7 3 0,9-2 88,-3 9 1,11 1-425,1 10 1,6 3-168,-6 9 0,-7 1-349,-11 4 0,-3 3 146,-2 3 0,-2 4-408,-4-4 1,-9 4-118,-9 2 1,-1-6 539,2 0 1,-5-2 631,-7 2 0,0-4 0,0-7 0</inkml:trace>
  <inkml:trace contextRef="#ctx0" brushRef="#br0" timeOffset="8848">5414 2890 7929,'0'-17'772,"0"7"13,0-6-277,0 14-132,0-5 0,0 5 91,0-4 393,0 4-99,0-6-316,0 8 1,-2 0-85,-4 0 0,4-2 395,-3-4-483,-5 4 0,0-5-39,-7 7 1,-1 0-19,1 0 0,-1 0-124,1 0 1,-6 2-173,-1 3 0,1-1 226,6 8-559,-1 0 1,3 5 209,3 1 1,4-1-106,8 0 0,2 1 71,4-1 0,11-5-46,12 0 0,6-3 50,6 3 1,2 2-75,3-9 0,3 1-147,-8-6 1,-1 0 58,-5 0 1,-8 0 70,-3 0 1,-5-6-153,-1 1-227,-9-9-84,-1 12-400,-8-6 755,0 8 0,0 2 198,0 4 0,0 0 234,0 11 0,6-3 0,0 9 0,15 4 0,-1 1 0</inkml:trace>
  <inkml:trace contextRef="#ctx0" brushRef="#br0" timeOffset="9376">5921 2942 8072,'-6'-29'0,"-2"2"816,-2 2 1,1 2 688,-3 5 197,-4 1-1209,14 7-25,-5 2-498,7 8 1,2 8 134,3 4 0,5-1-123,8 7 1,1-5 100,4 11 0,3-5-261,3-2 1,4 7-114,-4-1 0,4-6-115,2-5 0,0-2 162,0 1 1,-3-3-25,-2-8 0,-5 0 270,-8 0 1,1-9-106,-1-9 1,-7-9 200,-4-14 0,-12-3-113,-6-9 1,-5-1 732,-6-4 1,-5-3 147,-7-3 0,-5 4 478,-1 8 1,0 1-578,6 5 0,2 7-43,4 16 1,10 1 633,7 17-441,8-1-1233,-4 6 0,12 9 255,8 9 0,0 7-547,11 10 1,10 8 97,2 3 0,6 5-354,-1 1 0,-1 6 160,8 1 0,-1 5-253,7-6 0,-9-2 47,-3-9 1,-6 1 348,-6-7 1,-4-8-445,-7-10 286,-9-3 411,-9-11 0,-9-3 340,-9-12 0,1-3 332,-1-9 0,1-7-26,-1-4 0,7 2 416,-1-2 0,8 5 483,-2-5 1,5 8-508,1-2 0,1-1-305,5 7 0,4-5-192,7 11 1,9 3-182,3 2 0,6 4-241,5 2 0,5 4-261,8 8 1,-1 5-68,0 12 1,6 8-740,1-8 0,-7 14-494,-5-8 0,-9 4 234,3-4 1425,4 0 1,-16-8-1,4-2 1</inkml:trace>
  <inkml:trace contextRef="#ctx0" brushRef="#br0" timeOffset="9549">7195 2768 8103,'0'-18'4146,"0"9"-3838,0-7 1,6 16-370,0 0 0,8 8 142,-3 9 0,5 3-780,1 3 1,1 2 406,-1 4 1,1 2-1784,-1-7 2075,1 7 0,-1-12 0,1 6 0</inkml:trace>
  <inkml:trace contextRef="#ctx0" brushRef="#br0" timeOffset="10209">7562 2750 8161,'12'-6'0,"-2"-1"0,-1-1 2446,1 0-1023,-6 2 365,4 6-901,-1 0-671,-5 0 0,6 2-4,-8 4 1,6 4-152,0 7 1,1 3-322,-1 3 1,-4-2 281,4 8 0,2-5-636,-2 5 1,5-6 289,-5 6 0,6-7-619,-6 1 0,1 2-376,-1-2 151,-4 1 1243,6-7 554,-8 1 1,6-11-197,-1-7 1,3-9-292,-2-15 1,-2 5 865,8-4 1,-7 3-405,7 3 0,-6-5 54,5 5 1,-5-4-301,6 9 1,0-2-418,5 3 0,1 3 122,-1 8 0,2-6-129,5 0 1,-3 1-19,8 5 1,0 5 54,6 1 0,8 6-207,3-6 1,-1 5 71,2-5 1,-9 6-22,3-6 0,2-1 64,-2-5 0,-8-2 111,-10-3 0,-4-5 34,-1-8 1,-9 1 121,-3 0 1,-4-1-20,-2 1 1,0-1-118,0 1 1,-8-1-21,-3 1 1,-3 5 53,3 0 1,-5 9-353,4-3 1,3 4-110,-3 2 0,6 2-127,-5 4 1,7 3 168,-2 9 0,4 5-62,2 0 1,0 3 330,0-3 1,8-4-159,3 5 0,7-5 201,5-2 0,-2 1-94,9-1 1,-1-7 375,6-4 0,2-4 44,3-2 0,-1-8 192,8-4 1,-9-9 70,3-2 1,-4-6-204,-2 5 1,-2-5 256,-4 6 0,-4 0-177,-7 5 1,-1 3-261,1 3 0,-1-2 56,1 9 0,-7-1-189,1 6 0,0 8-57,5 3 0,0 7-241,1 5 0,-1 4-50,1 8 1,-6 0-296,-1 0 1,-1 0-507,2 0 1,-5-2 470,-7-4 1,-2 4-1293,-3-4 1960,-13-4 0,-17 0 0,-10-7 0</inkml:trace>
  <inkml:trace contextRef="#ctx0" brushRef="#br0" timeOffset="10348">7370 2296 8840,'-33'-50'0,"4"5"3297,6 10-2580,11 8-541,4 10 1,10 7-1960,4 4 0,12 4 1783,11 2 0,19 0 0,6 0 0</inkml:trace>
  <inkml:trace contextRef="#ctx0" brushRef="#br0" timeOffset="10948">10479 1877 8210,'-10'-8'79,"-6"6"1666,5-3 0,1 3-807,-2 2 1,9 3-508,-3 9 0,4 9-284,2 20 0,2 4-162,4 7 0,3 8 18,9 4 1,7 4 62,4 2 0,4 2-497,2 4 0,-6-6 277,0-1 0,-7-7-957,1-9 1,-11-8-540,-7-5-99,-3-11 1555,-2-11 1,0-20 440,0-16 1,2-9-30,4-13 0,-2 1-272,8-8 1,1 1 1182,10-7 1,-1 9-563,7 3 0,0 6 348,6 6 0,2 2-400,4 3 1,-10 13-325,4-1 0,-4 12-77,3 12 0,-4 1-212,-1 16 1,-8 0-171,2 6 1,-5 6 217,-7 0 1,-3 7-83,-8-1 1,-2-4-41,-4-3 0,-3 1-111,-9-6 0,-7 4-15,-4-10 0,2-4-37,-2-1 0,0-5-71,-6-2 0,0-1-292,0-4 1,0 1-592,0-7 0,6 6 1289,0-7 0,7 1 0,-3-6 0</inkml:trace>
  <inkml:trace contextRef="#ctx0" brushRef="#br0" timeOffset="11398">11719 2733 8130,'0'-18'928,"0"1"-686,0-1 1,5 7 11,1-1 1,0 6 121,-6-5 1,2 7 102,4-2 10,-4-4-247,13 1 0,-11-3-16,8 0 1,-8 6 2,2-5 0,-4 5-1,-2-6 1,5 1 36,1-7 1,-2 7-16,-10-1 0,-3 0-108,-9-5 1,1 5 80,-1 1 0,-7 7-64,-4-2 0,-4 4 19,-2 2 1,0 0-114,0 0 0,6 2-38,0 4 1,7 5-263,-1 13 1,10-5-148,1 4 1,8 3 195,-2-3 1,6 2 18,6-2 0,4-3 57,7 3 0,10-6 190,8-5 0,2 2-118,10-8 1,5-1 27,6-5 1,1-2 42,-7-3 0,-5-5 116,-1-8 0,-3 1 85,-2-1 0,-3 1-45,-14 0 1,-1 5 5,-6 0-39,-7 1-934,-2 1 295,-8 2 1,2 8-319,4 0 0,-4 8 314,3 4 0,5 3-174,2 3 0,-3-1-309,3 0 1,0 7 61,5-1 908,1 0 0,7 3 0,2 1 0</inkml:trace>
  <inkml:trace contextRef="#ctx0" brushRef="#br0" timeOffset="11764">12522 2541 8130,'-17'-35'977,"-1"6"-733,1 0 1,5 7 653,0-1 1,1 5 266,-7 7-555,1-5 404,7 14-1084,2-5 0,8 14 21,0 5 1,8 4 228,4 1 0,11 6-646,6 1 1,10 5 284,2-6 0,13 0-723,-2-5 0,5-1 163,-5 1 1,-1-9-65,-5-3 0,3-4 454,-9-2 1,-1-10 238,-10-7 0,-5-16 202,-13-14 0,-3-13-147,-8-10 1,-8-1 1262,-3-11 1,-11 8-760,-1-1 1,-6 11 1365,6 5 1,-7 7-532,7 5 0,-6 7-235,6 11 0,1 3-22,11 9-574,-5 7 0,14 4-579,-4 12 0,5 14 179,1 15 0,3 7-324,9 11 0,2 7 269,15 4 1,0 4-1014,6 2 0,7 7 25,5 5 1,3-5-361,3-1 0,-3-10 320,-3-2 1,1-8-294,-7 2 1,-8-17 1324,-10-6 0,-1-8 0,-3-3 0,-1-13 0,-5-7 0</inkml:trace>
  <inkml:trace contextRef="#ctx0" brushRef="#br0" timeOffset="12057">13395 2296 8167,'10'-17'0,"0"-1"790,-5 1 1,-1 5-244,8 1 1,-6 7 596,5-2-596,1 4 1,0 4 39,-1 4 0,-7-2 486,2 7-746,-4 1 1,-4 5-244,-4 1 0,-3-1 120,-9 1 1,-7-7-252,-4 1 0,2-2 106,-3 1 1,3 5 7,-2-5 0,-4-1-164,4 2 1,4-6-184,2 5 1,3-7 68,3 2 1,-1 2-32,1-2 1,7 1-27,4-1 1,6-2 134,6 8 1,8-1 210,15 7 1,8-1-143,15 1 1,2-1-164,5 1 1,3 5-181,8 0 0,-8 0-330,-4-5 0,-4-1-63,-1 1 0,-1-1 799,0 1 0,1-1 0,-1 1 0</inkml:trace>
  <inkml:trace contextRef="#ctx0" brushRef="#br0" timeOffset="12191">14234 2715 9616,'-2'-17'1462,"-4"-1"1,4 1-277,-4-1-1005,4 9 0,2-1-788,0 4 607,0 4 0,-8 2 0,-1 10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43:18.8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47:10.2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1850 454 8112,'0'-23'147,"-2"0"0,-2 2 595,-2 1 1,-2 3 245,2-1 1,3 3 104,-9 3 1,8 6-954,-2 12 1,6 0 0,4 9 0,4 7 10,2 3 0,1-2 0,9 6 0,1 2-102,2 2 0,1 4 0,-5 2 1,2 2-64,3-2 0,-1-1 0,-6 1 0,1 2-622,-1-2 1,-5 3-1,-2-1 1,-3-2-1696,-3-2 1,4-10 2330,-2-4 0,-8-3 0,-8-3 0</inkml:trace>
  <inkml:trace contextRef="#ctx0" brushRef="#br0" timeOffset="267">1815 280 8175,'-2'-47'188,"-4"1"0,4 7 0,-4 0 1,4 8 392,2 8 0,10 5 0,7 5 0,11 3-225,5 2 0,9 2 0,5 6 0,3 2-199,3 4 0,-1 4 0,-1 9 0,-5 5-232,-5 5 0,-6-2 0,-6 2 0,-6 2-201,-3 2 1,-11 0 0,-3-2 0,-6-2-51,-6 2 1,-11-4 0,-12 2 0,-4 1-115,-2-3 0,0 4 0,0-8 0,0 0-149,0 3 0,2-13 0,4 5-514,6-3 1103,11-7 0,20 7 0,11-5 0</inkml:trace>
  <inkml:trace contextRef="#ctx0" brushRef="#br0" timeOffset="1216">2636 716 7998,'-18'-7'133,"1"3"353,-1-8 0,3 6 0,1-3 190,2 1 1,9 0-1,-5 4 95,0-2 0,6-1 840,-4 1-1146,4 4-280,2-6 0,2 14 0,2 2-170,2 1 0,2 3 1,-2 7-247,5 5 1,5-5 0,1 6 0,1-1-227,-1-1 0,3 8 1,1-2-1,4 6-174,2 6 0,-3-4 0,3 3 0,0-3-59,0-2 0,-4-6 1,5-3-1,-3-7 499,-4-9 1,-3-8 0,-5-10 0,-1-10 324,1-9 0,-3-14 0,0-5 1,-2-3 341,-5 3 1,-1-5 0,-2 7 0,0-1 272,0 4 1,-5 6-1,-3 6 1,0 6 320,0 4 1,0 3-998,3 4 1,3 7 0,-2 8-186,8 3 1,3 8 0,9-4 0,0 1-99,3 1 0,2-6 0,-3 3 0,-1 1 25,1 0 0,-1-4 0,1 3 1,-3 1 40,-3 0 1,3-4 0,-3 3 0,3 1-203,3 0 0,-6 1 0,-1 7 92,3-1 1,-1 1 0,1-1 236,-2 1 0,-1-1 0,7-1 159,-1-5 1,-5-3-1,-1-8 1,3 0 75,2 0 0,1 0 0,2 0 1,3 0 107,1 0 1,0 0 0,-3 0-1,1 0-64,2 0 1,7-2 0,-7-2 0,-2-4-134,-1-1 0,-3 5 0,-1-4 0,-3 2 23,-1 0 1,-6-1-260,5 1 1,-5 2-921,6-8 680,-8 8 1,3-5 0,-5 5 238,4-2 1,-2-8 0,8 3 122,1-5 0,-3-1 1,0-1-157,-3 1 1,5-1 0,-6 1 0,0 1-717,1 5 1,-5-5-824,4 5 1680,-4 3 0,-2-8 0,0 7 0</inkml:trace>
  <inkml:trace contextRef="#ctx0" brushRef="#br0" timeOffset="1782">3788 769 8352,'-8'-18'64,"-3"1"0,-5 1 771,-1 5 1,5 3 0,3 6 890,1-4 0,2 6-1423,6 0 1,2 8-1,4 9 1,5 1-98,5-1 0,3 7 0,5-1 1,3-2-187,0-1 0,6-3 1,-4 1-1,2-1-368,-2 1 0,2-3 1,-6-1-1,1-5-382,-1-1 1,-2-2 0,-5-8 160,-1-4 0,-7-9 0,-4-11 0,-4-1 335,-2-4 1,-2 4 0,-4-2 0,-6-2 231,-3-2 1,-1 6 0,3 3 0,3 5-132,2 2 0,-4 5 0,9 2-388,4 2 0,9 3 1,13 7-1,8 3 521,8 7 0,6 11 0,7 4 0</inkml:trace>
  <inkml:trace contextRef="#ctx0" brushRef="#br0" timeOffset="2299">4539 821 8352,'0'-25'381,"-2"6"1,-4-5 922,-5 5 1,3 1 354,2 1 1,4 5-1063,2 1 1,0-1 0,0-5-325,0-1 1,6 6 0,0 1-386,-2-3 1,-2-1-1,-4-3-35,-4 1 1,-4 1-1,-7 5-642,-1 5 0,1 4 274,-1 2 0,7 8 0,1 3 0,2 5 146,4 1 0,4 7 0,6-1 0,6-2 238,3-1 1,5-3 0,3 1 0,6-1 114,4 0 1,2-7 0,2-4-1,2-4 136,2-2 1,-1 0-1,-5-2 1,0-4 49,0-6 0,-6-9 0,-2-2 0,-3 2 9,-9 1 0,1 3 0,-10-1-188,-3 1 19,-1 7 1,0 4-1,2 14 1,4 7 90,2 7 0,-1 3 1,5-2-1,-2 4-9,1 1 1,3 3 0,1-8 0,1-2-44,-1-1 1,6-3-1,1-1 1,-3-5 3,-2-5 0,-1-4 0,-1-2 1,1-2-79,-1-4 0,1-9 0,-1-10 0,-1-3-214,-5-3 0,5 4 0,-4-2 0,1 0-316,-1 2 0,3 0 0,-3 5 0,3-1-113,3 2 0,-1 7 0,3 4 0,3 3-1108,6 3 1776,4 2 0,2 2 0,0 0 0</inkml:trace>
  <inkml:trace contextRef="#ctx0" brushRef="#br0" timeOffset="2499">6006 350 8352,'-19'-39'402,"-4"4"0,3 4 0,-3 13 0,3 1 2063,3 0 0,-1 1-1676,1 4 0,7 12 1,5 12-1,3 5-684,2 7 0,2 5 1,5 10-1,9 3-260,5 3 1,8 2 0,-4 5 0,3 0-28,3 1 0,0-1 1,0 0-1,-2 1-1037,2-1 0,-6 1 0,-3-1 1,-9 0-2730,-7 1 3948,-4-1 0,-18-7 0,-3-2 0</inkml:trace>
  <inkml:trace contextRef="#ctx0" brushRef="#br0" timeOffset="2632">5971 909 8346,'10'-26'206,"4"7"1,-7-4 160,3 3 0,2 3 0,5 1 1,3 3-262,3 1 1,-2 2 0,8-1-1,2 3-240,2 0 1,8 4 133,0-7 0,0-1 0,-7-6 0</inkml:trace>
  <inkml:trace contextRef="#ctx0" brushRef="#br0" timeOffset="2832">6460 245 8346,'-11'-20'2589,"-1"-3"-1171,0 4 0,3 5 0,5 18-952,8 12 1,5 11-1,9-2 1,-1 4-412,1 8 1,5-2 0,2 6 0,0-3-104,1 3 0,5-2 1,-4 6-1,2-1-1116,0 1 1,-6-4 0,5 5-1,-5 1 1164,-8-3 0,3 7 0,-8-6 0</inkml:trace>
  <inkml:trace contextRef="#ctx0" brushRef="#br0" timeOffset="3484">7002 716 8312,'0'-17'-68,"-2"5"2415,-4 1-1610,4 7 0,-6-2-531,8 12 0,2-4 1,2 6-1,4-3-238,1 1 0,3 6 0,6-6 0,-1-1-317,1 3 0,-1-6 0,2 6 0,3-2-278,1 0 0,0-1 1,-5-5-31,-1 0 1,-1-2 614,-5-3 0,-3-5 1,-10-8 234,-4 1 0,3-1 0,-9 1 0,-2 0 651,-1-1 0,-1 1 1,3-1 289,1 1 1,2-1 0,-1 1-595,5-1 1,6 9-1,6 3-315,5 4 0,5 2 0,3 0 0,3 0-94,1 0 0,8 2 1,-2 4-1,4 5-285,2 5 1,0 1-1,-2 1 1,-2-1-339,-2 1 1,-2-1 0,2 1 0,-7-1-353,-9 1 0,1-1 0,-6 0-1325,1 1 1494,-5-1 0,2-7 814,-12-4 1,4-12-1,-4-6 1,4-3 114,2-3 1,6 1 0,2 0 0,2 1 218,3 4 1,5-3-1,3 5 1,2 0-169,-1 5 1,3 1 0,0 0 0,2-2-99,4 2 1,-3 2-1,-1 2 1,-2 0-163,-4 0 1,-1 0 0,-3 0-65,1 0 1,-3-2-1,-1-4 1,-5-5-60,-1-5 1,-2 3 0,-6-3-1,0-3-177,0-1 1,0 1 0,-2 1-1,-2 1-553,-2 0 1,-1 5 0,3 0-769,-2-1 1576,0 5 0,-2 0 0,-1 8 0</inkml:trace>
  <inkml:trace contextRef="#ctx0" brushRef="#br0" timeOffset="6832">86 1066 8287,'-18'-18'1208,"1"1"0,-1 1 438,1 5 0,7 5-1269,4 12 0,6 3 0,6 9 0,6 1-217,3 4 0,11-3 0,3 3 0,4-3-227,2-3 0,5-1 0,5-5 0,2-5-314,1-4 1,12-2 0,-7-2 0,1-4-124,0-5 1,-9-13-1,-4-5 1,-8-6 132,-10-6 1,-7 5 0,-16-7 0,-4 4 282,-8 4 1,-9-2-1,-18 16 1,-4 4 78,-1 3 0,-3 10 1,-3-2-1,1 4 42,2 2 0,11 8 0,-1 4 0,8 5-530,3 6 1,9 5 0,7 7 0,2-1 496,5 1 0,16 8 0,7 2 0</inkml:trace>
  <inkml:trace contextRef="#ctx0" brushRef="#br0" timeOffset="7047">819 227 8329,'0'-17'0,"0"0"766,0-1 1,2 3 0,6 5-1,9 10-26,11 10 1,7 15 0,5 10-1,7 9-498,3 7 0,1 9 0,-5 6 1,-7 8-471,-8 7 0,-7 14 0,-18-43 0,-3 1 0,-3 5 0,-6 0 228,-4 5 0,-7 1 0,-13 9 0,-8 1 0,-11 6 0,-1-1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5:52.8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105 490 8444,'-10'0'3683,"2"0"-3557,8 0 0,2 0 119,4 0 0,12 0-247,11 0 0,11 0 20,7 0 0,11 0-126,6 0 0,4 0 38,2 0 0,2-6-187,4 0 1,-10-6-331,3 6 1,-12-1 289,-5 1 0,-15 4-593,-14-4 251,-11 4-32,-4 2 0,-24 0 150,-7 0 1,-10 2 520,-8 4 0,-11 11 0,-10 11 0</inkml:trace>
  <inkml:trace contextRef="#ctx0" brushRef="#br0" timeOffset="184">70 944 8089,'-18'2'251,"1"3"1,5-3 1116,1 4-373,7-4-285,-4-2-325,8 0 1,10 0-136,7 0 0,12 0-72,18 0 1,1-2-67,16-4 0,8-3-208,10-9 0,-5 7-274,-1-1 0,-6 2-388,-6-1 1,-2-5-430,-4 4 1,-17 3 1185,0-3 1,-16 0 0,0-5-1</inkml:trace>
  <inkml:trace contextRef="#ctx0" brushRef="#br0" timeOffset="417">629 105 8173,'9'-19'0,"-3"-4"415,4 3 1,-6-3 641,8 11 0,1 5-428,10 7 0,6 7-216,12 5 0,4 19 36,7 10 1,8 9-128,4 8 1,-3 6-411,-3 12 0,-12-2 304,-5 7 0,-6 1-87,-6 5 0,-13-5-91,-16-1 0,-12-5-258,-17 5 1,-8-5-973,-15 6 0,-14-9 890,32-35 0,-2 0 1,-5-2-1,-2 0-1803,0-1 0,-1 0 2105,-3 0 0,-1-1 0,-1 2 0,-1-2 0,-1 0 0,-1-2 0,-3-1 0,-2-3 0,-4-3 0,-1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5:58.3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106 420 8392,'0'-18'691,"-6"1"-247,0-1 0,-6 1 398,7-1 1,-9 3-59,2 3 0,3 3-301,-3 3 1,6 4 449,-5-4-573,7 4 1,-4 4-558,8 4 1,2 3 108,4 9 1,5 7-24,13 4 1,5 6 58,11 6 1,-1-4-321,8 4 1,-8-3-320,1 3 1,-3-2 294,-2 8 0,-2-1-20,-4 6 1,-11 1 47,-12-1 1,-6 1-192,-6-1 0,-14-7 239,-15-5 1,-2-5 132,-9-6 1,9-11 252,2-12 0,2-6 431,10-6 1,5-6 251,7-11 1,7-12-414,-2-11 0,12-11 290,6-1 0,9-8-165,2 2 0,8-6 106,-2-6 1,6 5 25,6-5 1,-2 6 25,7 6 1,-7 4-238,2 8 0,-4 7-28,-2 4 1,-6 12-196,0 6 0,-8 9 91,3 3 0,-5 7-420,-2-2 0,-5 6 217,0 6 0,-3 3 81,3 9 1,4 1-295,-5 5 1,11 5-7,1 11 0,2 1-76,-2 12 1,-1-5-106,7 10 0,-8 2-660,2-1 0,-3 9 440,-3 1 1,-5-5-844,0 6 0,-9-6 654,3 0 0,-6-5-112,-6-13 1,-3-5 873,-9-12 0,-7-12 0,-2-9 0</inkml:trace>
  <inkml:trace contextRef="#ctx0" brushRef="#br0" timeOffset="134">664 804 8085,'-1'-35'-2,"-5"0"0,4 6 863,-4 0 1,4 8-308,2-3 1,2 11-260,4 1 1,11 6-95,12-5 1,4 7-112,2-2 0,10 4-404,7 2 0,3 0 231,9 0 0,-6 2-939,6 4 0,-10-2 220,-1 7 802,-1 1 0,-7 5 0,7 1 0</inkml:trace>
  <inkml:trace contextRef="#ctx0" brushRef="#br0" timeOffset="617">1747 699 8050,'2'-11'0,"4"-1"0,-4 6 1731,4-6-1146,4 1 0,-7-5 954,9 5-1058,-8-5 0,4 6 491,-8-7-176,0 7-500,0-5 1,0 11-83,0-8 0,-8 8-15,-4-2 0,-9 5-88,-2 1 0,-8 0 135,1 0 1,-1 5-324,2 1 0,-2 8 112,8-3 1,-2 5-492,1 1 0,11 1 100,-5-1 1,7 1-55,-1-1 0,4 1 204,8-1 0,0 1-290,0-1 404,0 1-72,8-1 0,2-1 297,7-5 0,1-3-83,-1-8 0,-5 0 684,0 0-452,7 0 0,2 0 18,8 0 0,-7-6-191,1 0 0,-4 0-191,-1 6 1,5-1-36,0-5 1,7 4 136,-7-4 1,8 4-490,-2 2 1,-2 2 179,2 4 1,0-2-482,6 7 1,-6 1-17,1 5 1,-9-5-215,2 0 1,2-3 287,-1 3 712,-1 4 0,-6-14 0,1 5 0</inkml:trace>
  <inkml:trace contextRef="#ctx0" brushRef="#br0" timeOffset="1018">2114 332 8081,'0'-35'0,"0"6"0,0 0 0,0 8 4170,0-2-2930,0 11 0,8 4-447,3 8 1,5 0-359,1 0 0,9 8-196,3 4 0,4 11-285,2 6 0,2 4 118,3 2 1,-3 2-630,4 4 1,-10-5 393,-2 5 0,-6 2-218,6-2 1,-9-3-150,-3-8 0,-1 1-344,-10-8 1,-1 0 294,-5-5 0,-1-7-61,-5 1 1,-4-8 495,-7 2 0,-1-10-56,1-2 1,-1-10 579,1-1 1,5-2-323,0-11 1,9 1 241,-3-6 0,4 8 71,2 4 1,2-2 302,4 1 0,3 1-313,9 6 1,5 1 49,0 5 0,8 3-237,-2 8 0,4 2 61,2 4 0,0 3-283,0 9 1,-6 5 60,0 0 1,-13 8 101,1-2 1,-11 4-209,0 2 0,-4-6-255,-2 1 1,-8-7 31,-3 6 0,-5-8-173,-1 3 1,-7-7-758,1-5 1,-10 3 91,-2-3 1154,0 3 0,-15 3 0,5-1 0</inkml:trace>
  <inkml:trace contextRef="#ctx0" brushRef="#br0" timeOffset="1217">2882 123 8081,'18'-33'1069,"-1"4"0,-5 4-433,0 7 1,-7 8 364,7 5 1,-4 3-373,9 2 0,-3 3-155,9 9 1,2 2 14,-1 15 1,9 6-126,2 5 1,0 9-486,5-2 1,3 5 156,-2 6 1,-4-2-1031,-2 8 0,-10-7-103,10 1 0,-12 2-591,0-2 0,-5 1 1688,-7-7 0,-3 0 0,-8 1 0</inkml:trace>
  <inkml:trace contextRef="#ctx0" brushRef="#br0" timeOffset="1534">3668 786 8120,'2'-15'461,"4"3"0,-2-3 318,8 3 1,-7 2-127,7-1 1,0 7-7,5-2 0,3-4-188,3-1 1,-2 1-33,8-2 1,-1 7-112,1-7 1,2 0-64,-8-5 1,0-1-132,-5 1 0,-3-1 92,-3 1 1,-2 0-181,-5-1 1,-3 1 3,4-1 1,-12 3-160,-5 3 0,-11-2 39,-1 9 1,-6-1-168,6 6 1,-3 2 35,3 4 0,4 3 133,-5 9 1,7 1-197,5 4 0,5 3 7,7 3 1,0 4-43,0-4 1,7 4-50,5 2 1,13-6-64,10 0 1,8-2-79,9 2 0,8-4-299,4-7 1,4-3-2326,2-3 3125,0-4 0,-6-6 0,0-4 0,2-6 0,2-2 0</inkml:trace>
  <inkml:trace contextRef="#ctx0" brushRef="#br0" timeOffset="1684">4838 734 8089,'-9'-8'2617,"-5"4"-2484,8-7-930,1 7-1165,-3-4 1962,-2 0 0,-7 6 0,-1-5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5:55.5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542 173 8041,'0'-29'0,"0"2"377,0 2 0,-2 2-241,-4 5 0,-4 3 891,-7 3 1,-3 2-274,-3 5 1,-4 3-111,-8-4 0,-6 12-242,1 5 1,-1 5-57,6 1 1,0 8-297,0 5 1,8 3 54,4 1 0,11 1-82,6 0 0,4 6 112,2 0 0,14 7-585,3-1 1,18-2 34,0 1 0,12-5-149,-1 5 1,8-1 163,-1 2 0,1-7-143,-13-10 1,-2 3 70,-10-4 0,0-4 111,-12-2 1,-3-3 314,-14-3 1,-15-5-151,-9-1 0,-15 1 445,-7 5 1,-5-5-32,-1 0 0,-6-8 118,0 1 1,-6 3-130,5-2 1,9 0 37,9-6 0,12 0-738,6 0 183,11 0-662,4 0 688,24 0 1,-3 0-1287,17 0 1570,-1 0 0,13 0 0,3 0 0</inkml:trace>
  <inkml:trace contextRef="#ctx0" brushRef="#br0" timeOffset="467">716 767 8128,'0'-9'972,"0"-7"0,-2 14 181,-3-4 1,3 2 474,-4-1-705,4 3-759,2-6 1,0 10 104,0 4 1,0-2-246,0 7 0,0 1 25,0 5 1,6 1 37,0-1 0,1 1-69,-1-1 1,-2 1-396,8-1 0,-7 1-952,7-1 987,0 0 0,5-1 116,1-4 0,-1 1 22,1-7 1,-1-2 540,1-10 0,-1 0-74,0-11 0,1 1 96,-1-13 1,5 0 78,-5-6 0,5 2 424,-11 4 1,-3-4 71,-2 4 0,2 4 148,-3 1-770,1 5 227,-6 2-873,0 7 0,0 4 181,0 12 0,8 4-11,4 7 0,1 10 101,-1 8 0,3 2-105,-3 10 0,9-3-305,3 3 1,-1 9 159,-6-4 1,1 11-685,-1-5 1,1 6 413,-1-6 1,-1 6-631,-5-6 0,3-5 148,-8-7 1,-2-7-1146,-10 2 2210,-4-4 0,-15-2 0,-2-1 0</inkml:trace>
  <inkml:trace contextRef="#ctx0" brushRef="#br0" timeOffset="991">1310 1064 8109,'6'-23'0,"0"0"0,5-1 895,-5 7 1,2 5-270,-2 1 0,-2-1 181,7-6 1,1 3-262,5 3 0,1-3-7,-1 3 1,1 4-311,-1 3 1,3 3-55,3 2 0,-4 0-29,5 0 1,-3 0 50,2 0 0,-3 7-259,3 5 1,-6 4 129,-5 1 0,8 8-428,-9 4 0,9-2 34,-9 3 0,-3-3-104,-2 2 1,2 4 51,-3-4 0,1 4-60,-6 2 1,0 0-160,0 0 1,-2 0 184,-4 0 0,-5 0-41,-12-1 0,-5-6 123,-7-5 0,2 0 289,4-5 0,-4-5 235,4-13 1,4-4 281,2-7 1,-1-5-36,7-19 0,-2 0 506,13-17 1,0-4 338,6-14 1,2-6-583,4 0 1,3 1-283,9 5 1,5 0 14,0 0 0,7 2 37,-7 4 0,6 4-48,-6 8 1,6 7-113,-5 4 0,-1 6 106,-6 6-1,1 4-322,-1 15 232,-7 3-418,-2 7 0,-8 2 212,0 3 1,0-1-805,0 8 0,6 5 236,-1 7 0,9 7 52,-2-2 1,9 10-3,2 1 1,2 9-101,-1-3 1,-3-1-368,8 2 1,-2-1 343,2 7 0,3-1-393,-9 0 1,6-5 334,-6 0 1,6-3-128,-5 3 0,-3-5-13,-9-7 1,-5-6-968,-7 1 1683,0-9 0,-15 4 0,-5-7 0</inkml:trace>
  <inkml:trace contextRef="#ctx0" brushRef="#br0" timeOffset="1874">1921 1151 8109,'10'-7'1061,"0"-1"3,-4-4-115,-4 5-543,13-1 1,-11 6 149,8-4 0,-7-2-21,7 2 1,-6-1-231,6 1 1,-1 2-204,7-8 1,-1 7 164,1-7 1,-1 6-245,1-6 1,1 1 100,4-7 1,-3 1 16,3-1 1,2 1-109,-2-1 0,1 1-216,-7 0 0,1-1 30,-1 1 0,-1-1 76,-5 1 1,-3-1 3,-8 1 1,0 5 92,0 0 1,0 7-127,0-7 0,-8 8 60,-3-2 0,-5 4-111,-1 2 1,-1 0 86,1 0 1,-1 2-13,1 4 1,-1-2-163,1 8 0,1-1 48,5 7 0,-3-1-80,8 1 0,0 5 71,6 0 1,0 6 48,0-5 1,2 5 35,4-6 0,10 6-9,7-6 0,2 7 23,-1-7 1,-3-2 99,8-9 1,-2 1 276,2-7 1,4 0-136,-4-6 1,-3 0 148,-3 0 0,-4-8-83,-1-3 1,3-5 49,-3-1 0,3-1-14,-9 1 1,1-1 57,-1 1 1,3-1 37,-3 1-334,3-1 0,3 3 26,-1 3 1,1 4 85,-1 8 0,1 0-215,-1 0 1,1 0 119,-1 0 1,1 2-225,-1 4 1,1-2-85,-1 8 0,0-6-65,1 5 0,-1-1 155,1 2 0,-6 1-50,-1-7 0,-7 2 75,2-2-120,-4-5 305,-2 7-308,0-8 208,0 0 1,-8 0 112,-4 0 0,3 0 189,-3 0 1,6-2-31,-5-4 0,5 3 194,-6-9 0,8 6 359,-2-6-470,4 1 0,10-7-38,4 1 1,5 5 13,7 1 0,3 1-174,8-2 1,2 5 17,3 7 0,-3 0-170,4 0 0,-4 0-7,-2 0 0,-8 7-192,-4 5 0,-3-2-131,-3 1 1,-1-5-71,-5 6-2,-3-8 186,-8 11 303,0-13 0,-2 6-142,-4-8 0,2 0-192,-7 0 0,5-6 268,-6 0 1,6-5 151,-5 5 1,7-8 173,-2 3 0,4-5-102,2-1 1,0-1 51,0 1 1,8 1-58,4 4 0,9-3 490,2 3 0,6 5-77,-5 1 0,7-2 120,-2 2 1,4 2-345,2 10 0,-6-2-332,0 8 0,-8-1-675,2 7 0,-3 1 453,-3 4 1,-5-3-1251,0 3 1,-7-2 688,7 3 1,-8-5 172,2 4 599,4-3 0,-9-3 0,7 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6:08.6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88 437 8177,'0'-17'907,"0"-1"160,0 1 0,3-1-631,9 1 0,9 5-177,20 1 1,6 7-431,11-2 1,10 4-52,8 2 0,-1 0-197,-5 0 0,-8 0-146,-4 0 0,-13 8-1346,-10 3 1911,-16 13 0,-11 3 0,-8 8 0</inkml:trace>
  <inkml:trace contextRef="#ctx0" brushRef="#br0" timeOffset="133">0 804 9192,'27'0'890,"22"-2"-692,3-4 1,30 2-26,17-7 0,-43 8 0,2 0-803,9-3 1,0 0 0,-5 3 0,0 0 357,3-2 0,-2-1 0,-5 3 0,-3 0 272,38-9 0,-8 1 0,-15-7 0</inkml:trace>
  <inkml:trace contextRef="#ctx0" brushRef="#br0" timeOffset="351">786 18 8467,'18'-2'-18,"-1"-4"1,2 4 1044,5-3 0,-3 3-133,8 2 1,6 17 55,6 12 1,7 14-376,-1 15 0,1 4-74,-1 8 1,2 6-271,-9-1 0,-7 9 33,-9-3 1,-13-3-967,-5-2 1,-14-10 536,-9-2 1,-12-6-1437,-18 6 1,-9 0 1600,19-29 0,-2 0 0,-1 0 0,-1 0 0,-5 0 0,-1-1 0,-3 2 0,1-2 0,-3 1 0,1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6:05.3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280 743 8135,'0'-17'1001,"0"-6"-751,0-1 0,-2 1 585,-3 6 1,1 1-105,-8 4 1,0-1 49,-5 7 1,5 0-390,1 6 1,-7 2-182,-5 4 1,-2 4-34,1 7 0,5 8 15,-4 4 0,3 4-256,3 2 0,1 0 112,5 0 0,3 2-470,8 4 1,2-4 215,4 4 0,9-5-674,9-1 1,9 0-26,1 0 0,11-6-259,13 0 0,4-15 371,8-2 522,0-9 1,8-10 0,1-3 0</inkml:trace>
  <inkml:trace contextRef="#ctx0" brushRef="#br0" timeOffset="217">909 115 8135,'-25'-26'0,"0"7"807,-4-4 1,3 5-82,9 7 1932,-1-5-1947,9 14 1,1 2-444,8 12 0,0 11-100,0 6 1,2 4 14,4 2 1,5 8-208,13 3 0,-3-1 97,8 2 0,0 1-49,6 10 1,6-1-47,0 7 0,5-6-1212,-5 6 1,6-6 79,-7 6 1,1 0-1678,-6 6 2831,-8-8 0,-2 6 0,-7-6 0</inkml:trace>
  <inkml:trace contextRef="#ctx0" brushRef="#br0" timeOffset="1150">1398 970 8173,'0'-17'0,"0"5"1489,0 1-957,0-1 1,0 0 445,0 1-180,0 7 102,0-12-689,8 14 0,2-7 166,7 3-323,1 4 1,-1-12 121,0 9 0,1-3 3,-1 2 1,-1 2 54,-4-8 0,3 7-96,-3-7 1,-5 6 101,-1-5 43,4 7-97,-8-12-310,13 14-158,-13-13 124,6 13-330,-8-6 168,0 8-938,0 0 892,-8 0 215,6 0 376,-5 0 414,7 0 762,0 0-930,0-8-203,0 6-55,0-6-130,0 1-400,0 5-49,0-14 256,7 14 1,-3-7-18,8 3 0,-6 4 44,5-4 1,-5-2 66,6 2 1,-6-5-9,5 5 0,-5-2 4,6 2 0,-6-1 45,5-5 32,-7-4-27,4 7 1,-8-9-36,0 1 1,-8 7 144,-3 4 1,-5 2-127,-1-1 0,-9 3 139,-3-4 1,2 12-42,-2 5 0,2 5-30,-2 1 1,-2 7-62,7-1 0,3 8 2,9-2 0,-1 4-311,7 2 0,0 0 106,6 0 1,8 6-35,4-1 0,13-5 73,10-6 1,9-7-102,15 1 1,-1-6-8,12-5 0,-2-4-237,13-8 1,1-10 332,5-7 1,-8-3 4,-3-9 1,-6-6 199,-6-6 0,-6-1-53,-11 1 1,-6 4 294,-12-4 1,-12 5-179,-11 1 1,-4 2 486,-2 4 0,-10 3-211,-7 9 1,-3 1-16,-9 5 1,-2-3-188,-10 8 1,5 0-87,-5 6 0,4 8-56,2 4 0,-4 9 67,4 2 1,-2 7-293,14-7 0,0 6 83,5-6 0,3 8-291,3-2 1,4-1 100,8 1 1,8-2-74,4 2 1,11-4 188,6-7 1,6-3 37,6-3 1,-2-4-12,7-8 1,5-2-4,1-4 0,2-4-174,-13-7 0,0-1 98,-6 1 0,-8-7 255,-4 1 0,-5-2 135,-7 2 1,-3 3 268,-8-3 1,0 9 135,0 3 156,0 7-901,0-4 218,-8 8 1,6 8-30,-3 3 0,3 7 120,2 5 1,0-3-519,0 3 1,7 2-62,5-2 0,4 7-241,1-7 1,1 2 118,-1-2 1,0-9-240,1 3 0,-1-9-74,1 4 0,5-8 877,0 2 0,1-12 0,-7-4 0</inkml:trace>
  <inkml:trace contextRef="#ctx0" brushRef="#br0" timeOffset="1393">2952 621 8173,'12'-2'980,"0"-4"1,-6 4-348,5-3 1,-5 3 160,6 2 1,-1 2-139,7 3 0,-1 5 86,1 8 0,-1 5-398,1 0 0,-1 8-156,1-2 1,-3-1-458,-3 1 1,3-2 240,-3 2 1,-4-4-846,-3-7 700,5-1-303,-8-7 31,6-2 1,-8-16-305,0-4 1,0-11 187,0-6 0,2-4-149,4-2 0,3 0-68,9 0 1,-1-6 309,1 0 0,7-1-122,4 1 1,4 6 589,2 0 0,8 0 0,1 8 0</inkml:trace>
  <inkml:trace contextRef="#ctx0" brushRef="#br0" timeOffset="1559">3599 551 8173,'-6'-17'59,"0"-1"1,-6 7 784,7-1 1269,-1 8-1885,6-4 0,7 8-30,5 0 0,4 6-764,1 0 1,6 8 336,1-3 1,-1 5-789,-6 1 1,1 1 1016,-1-1 0,1 8 0,-1 3 0</inkml:trace>
  <inkml:trace contextRef="#ctx0" brushRef="#br0" timeOffset="1943">4035 656 8337,'-2'-17'2075,"-4"-1"1,5 7-593,-5-1 42,-4 8-951,8-4 1,-6 10-245,8 4 0,0 4 83,0 7 0,2 3-124,4 3 0,-2-2-373,8 8 1,-7-7-177,7 1 1,-8-2-155,2 3 0,2-5-38,-3 4 0,7-3-446,-6-3 0,2-5 383,-3-1 0,-1-1 120,8 2 1,-6-4 457,5-8 1,1-8-260,5-4 0,3-11 720,3-6 1,-1-4-14,7-2 1,-2 6 270,2 0 1,4-1-403,-4-4 0,2 6 15,-2 5 0,2 10-349,-8 1 0,7 2 145,-7-1 1,6 3-1237,-6 8 1,1 8 539,-7 3 1,6 5-1200,1 1 0,1 1 430,-2-1 1,-2 1-745,9-1 2018,-1 0 0,13 9 0,3 1 0</inkml:trace>
  <inkml:trace contextRef="#ctx0" brushRef="#br0" timeOffset="2333">5205 551 8303,'0'-27'0,"-7"2"486,-5 7 1,-4 1 752,-1 0 0,-2-1-414,-5 1 0,3 7 235,-8 4 0,0 4-397,-6 2 0,0 10-236,0 7 1,6 3-205,0 9 0,9-6 66,3 6 0,-1-2-323,7 2 0,3-3-5,2-9 0,4 1 10,2-1 156,8 1 0,2-9-53,7-3 1,3-4-81,3-2 1,-2 0 99,8 0 1,-5-6-81,5 0 1,-6-7 120,6 1 1,-2 4-71,2 3 0,-2-3-30,-3 2 1,-5 0-144,4 6 1,3 2 77,-3 4 1,2 8-116,-2 15 1,-3 7 55,3 17 0,-3 15 91,-3 7 1,-7 17-365,-4 7 1,-5-48-1,0 0 323,-1 2 1,0-1-1,-1 5 1,0 1-61,-1-3 0,-2 0 1,-3 2-1,-2-1-165,-14 37 1,-8-8-263,2-9 1,-2-8 134,2-10 1,3-9-639,9-20 895,-1-12 1,3-11-115,3-12 1,-1-5 129,7-13 1,-6-5 236,6-11 1,1-5-411,5-7 0,2-3-18,3-3 0,5-2-161,8-4 1,7-8-56,4 8 1,4-6 524,2 12 0,6-2 0,-1 2 0,-1-7 0,-2-2 0</inkml:trace>
  <inkml:trace contextRef="#ctx0" brushRef="#br0" timeOffset="2466">5101 307 8240,'-53'-43'0,"1"6"892,-1-4 1,9 14-382,3 10 0,6 1-1408,6 11 0,-4-1 186,4 6 0,2 7 711,-2 5 0,-8 4 0,-8 1 0</inkml:trace>
  <inkml:trace contextRef="#ctx0" brushRef="#br0" timeOffset="2750">3407 656 9391,'-10'-10'4396,"2"5"-3781,8 10 0,2 5-410,4 8 0,-2 7 38,7 4 1,7-2-960,5 2 1,0 0 484,-5 6 1,5-2 230,0-4 0,8 4 0,-3-6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6:03.6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523 488 8044,'9'-70'0,"5"10"435,-8 7 0,-3 10-48,-8 14 1,-11-2 324,-7 8 1,-2 0-229,1 5 1,-3 3 363,-8 3 1,0 4-251,0 8 1,-1 0-39,-5 0 0,2 8-264,-8 4 1,9 5-49,-3 6 0,10 5-198,2 7 0,15-1 64,2 1 1,11 6-391,6 0 0,13 7 261,11-1 0,6 2-684,6-3 0,1 5 84,5-5 0,3-1-121,-3 1 0,1-7 229,-1 2 0,-4 2-95,-8-3 0,-8-5 278,-4-6 0,-11-1 92,-7 1 1,-12-4 311,-11-8 1,-15 1-132,-13-1 1,-5-1 362,-1-5 1,-1-1-58,1-4 0,0-4 68,-1 4 0,14-4-255,5-2 0,16 0-466,1 0-36,11 0 0,2-6 194,16 0 1,7-8 239,16 3 0,15-13 0,5-3 0</inkml:trace>
  <inkml:trace contextRef="#ctx0" brushRef="#br0" timeOffset="250">1116 156 8341,'-7'-35'803,"-3"8"230,-8 3 1,7 5 1062,-1 1-888,0 1-612,3 7 0,1 4-169,8 12 1,0 6-353,0 11 1,0 4 22,0 8 1,0 2-114,0 4 1,2-2 42,4 7 1,1-5-166,5 6 0,4-1-531,-5 7 1,5-1 328,1 0 1,1 1-314,-1-1 0,3 2 240,3 5 1,-4-3-1064,5 8 0,-11-8 1475,-1 3 0,-1-13 0,7-3 0</inkml:trace>
  <inkml:trace contextRef="#ctx0" brushRef="#br0" timeOffset="1294">1448 819 9443,'-10'0'1365,"3"0"0,5 0-567,-4 0 50,4 0-522,-6 0 0,2-2 203,1-3-154,-1 3-174,-2-6-207,6 8 91,-6-8 0,6 6-526,-4-4 341,5 4 1,-7 0-228,8-3 294,0 3 114,0-6 62,0 8 1157,0 0-821,0-8-318,0 6 0,0-7 128,0 3-75,0 4-183,0-6 54,0 0-14,0 6-753,0-5 325,0 7-259,0-8 148,0 6 437,0-6-40,0 8 1,2 6 117,4 0 0,-5 1-160,5-1 82,-4 4 0,4 7-173,0 1 1,6-1 130,-7 1 0,7 1-343,-6 5 1,7-3 133,-1 8 1,4-6-240,1 6 0,1-7 28,-1 1 1,0-2-106,1 3 0,-1-11 345,1 5 1,-7-12 94,1-1 76,0-3 0,3-9-100,-3-5 1,-4-6 328,-8-5 1,-2 2 142,-4-8 1,-4 5 317,-7-5 0,-1 8-178,1-2 1,-3-3 252,-3 3 1,4 2-254,-5 9 1,11-3 636,1 3-815,1 4 0,1-1 226,4 3-534,4 4 1,10-6 120,4 8 1,11 0-193,6 0 1,4 0 18,2 0 1,0 0 64,0 0 1,0 0 23,0 0 0,-1-2-165,1-4 0,-5 4 79,-1-4 1,-8 5 83,2 1 0,-9 0-89,-3 0 1,-5 0-3,6 0-391,-8 0 208,4 0 1,-6 5-42,3 1 0,-3 10 68,4 1 1,-4 3-138,-2 9 0,0-6 21,0 6 0,0-8 120,0 3 0,8-5 77,3-1 1,1-1-74,6 1 1,-5-7 476,10 1 0,3-8 54,-3 2 1,8-10 249,-2-2 0,2-8-137,-2 3 0,2-5 298,-7-1 0,-1 1-69,-6 4 0,1-3-212,-1 3 1,-5 3-23,0-3 1,-3 6 139,3-6-577,3 9 0,-5-5-52,8 8 1,-7 0-92,1 0 1,0 2 27,5 4 1,-5-4-120,-1 3 1,3-3 95,9-2 0,-7 0 42,7 0 1,-13 0 210,7 0 1,-3-7-67,3-5 1,-1-4 45,-5-1 0,3-3 4,-8-3 0,0-4 26,-6-8 0,0 6-48,0 0 1,-8 0 8,-4-6 1,-3 8-385,-3 3 0,1 5 115,-1 2 1,7 1-765,-1 4 0,6-1-151,-6 7-486,9 0 1642,-5 6 0,16 8 0,1 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6:10.6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227 1171 8876,'-7'10'3843,"5"-2"-3442,-6-8-148,0 0 0,4 0-187,-7 0 64,7 0 0,-12-8-30,4-4 0,-3-11 175,-3-6 0,1-12 84,0-6 1,-1-17 22,1-5 1,-1-13 263,1 1 1,7-5-217,4-1 0,4 7-19,2 5 0,4 18-517,8 11 0,-1 9 153,13 8 0,3 9-106,2 9 0,4 7-220,2-2 1,6 6-294,-1 6 0,9 11 144,-3 12 0,-3 0-337,-2 6 0,2-4 223,-3 10 0,-5 4 72,-6 1 0,-7-1 209,1 2 0,-4-7 7,-1 7 1,-8-10-136,-5-2 0,-3-2 139,-2-10 0,-2-6 30,-3-5 1,-5-8 163,-8 2 0,1-6 278,-1-6 0,1-6 454,0-11 0,-1-4-366,1-8 0,1-2 479,4-4 1,5 3-362,7-9 1,0 6 146,0-5 0,9 7-224,9-2 0,7 10-124,10 2 1,2 8-110,4-3 0,1 13-218,5 5 1,3 12-433,-3 5 0,3 13 333,3 5 0,-9 4-558,-3 2 1,-10 1 311,-2 5 1,-5 4-461,5 7 1,-10-7 106,-1-4 0,-3-3-43,-9 3 1,6-10 61,-7 4 779,1-4 0,2-4 0,2-1 0</inkml:trace>
  <inkml:trace contextRef="#ctx0" brushRef="#br0" timeOffset="440">1572 665 8247,'-10'-8'1502,"3"6"-1277,7-14 0,0 12 383,0-7 29,0 7 15,0-12-29,0 7-374,0-9 0,-2 7 4,-4-1 0,2 8-86,-8-2 1,-1 4 85,-11 2 0,5 0-140,-4 0 1,3 8 19,3 4 0,-1 3-170,1 3 1,5-1 74,1 1 0,7-1-102,-2 1 1,6-1 20,6 1 1,3-3 93,9-3 1,7 1-173,4-7 0,10 0 82,2-6 1,1-2-296,-1-4 1,-4 2 38,4-7 1,-4 1-80,-2-2 1,-8-3 92,-4 3 0,0 2-106,-5-1 1,1 5-668,-13-6 176,0 8 530,-6-3 0,0 9 107,0 3 0,0 5-217,0 8 1,0-1 64,0 1 1,0-1 392,0 0 0,8 9 0,1 1 0</inkml:trace>
  <inkml:trace contextRef="#ctx0" brushRef="#br0" timeOffset="974">2078 612 8116,'-7'-17'784,"3"-1"-388,-8 1 0,8 5 798,-2 1-288,5 7-533,1-4 1,0 10-83,0 4 0,7 3 105,5 9 0,3-1-225,3 1 1,5-1-176,1 1 1,-1-1-292,-6 1 1,1-3 290,-1-3 0,1 3-234,-1-3 0,1-4 81,-1-2 1,1-5-51,-1-1 218,0 0 0,-5-1-4,0-5 1,-8-6 51,1-11 1,-8-4 200,-3-8 1,-8-2 627,2-4 1,-9-6-390,-2-11 0,0 4 652,5-4 0,1 9-515,-1 3 0,7 7 65,-1-2 1,8 6 202,-2 6-608,4 4 0,12 9-225,7 5 1,11 5-276,12 12 0,5 3-121,7 9 1,1 7 330,-1 4 1,6 4-682,1 2 1,-1 6 308,-6 0 0,-1 5-841,-5-5 1,-3 7 422,-8-1 1,-10-4 86,-7-3 0,-9-9 66,-9-1 1,-2-9-80,-4 2 1,-3-3 129,-9-3 1,-5-7 137,0-4 1,-6-4 751,5-2 0,1-2-275,6-4 1,1-10 486,4-7 0,5-6-188,7 6 0,2-7 137,3 7 0,11-6 14,7 6 1,8-1 227,-2 7 1,10 1-527,2 5 1,9 3 86,3 8 1,-1 2-697,6 4 1,-3 5 257,-3 13 0,-7-3-985,-5 8 1,-5 0 68,-5 6 0,-1-6-294,-12 0 1,3-7 1373,-15 1 0,9 4 0,-4 0 0</inkml:trace>
  <inkml:trace contextRef="#ctx0" brushRef="#br0" timeOffset="1168">3650 455 8143,'16'-17'957,"-5"-1"0,5 8-146,-4 5 1,-3-3-301,3 2 0,0 0-105,5 6 1,-1 8-283,-5 4 1,9 3-258,-9 3 0,9 5-241,-9 0 0,-1 6 304,2-5 0,-3 5-955,3-6 1,-4 2 200,-8-2 824,0-3 0,0 13 0,0-6 0</inkml:trace>
  <inkml:trace contextRef="#ctx0" brushRef="#br0" timeOffset="2223">4122 472 8194,'-8'-9'-214,"6"-1"214,-4 4 1967,4 4-742,-5-5-376,5 7-154,-6 0-62,8 0-220,0 0-136,8 7 0,-6-3-224,3 8 0,-1-6 77,2 5 0,-4-5-204,4 6 1,-2-6-93,2 5 0,-5-5-146,5 6 261,-4-8 0,0 9-36,4-7 1,-4 2 657,4-2-170,-4-4 81,-2 5-163,0 1-201,0-6 23,0 6-258,0-8 248,0 0-393,0-8 40,0 6 144,0-6-305,0 8 225,0-7-133,0 5 89,0-6-39,0 8 258,0 0 268,0-8 324,0 6-251,0-6 261,0 8 429,0 0 0,2-5-1043,3-1-778,-3 0 442,6 6-89,-8 0-409,0 0 590,0 8 0,0 1 74,0 9 1,6-1-96,0 1 0,0 5-70,-6 0 1,5 3-169,1-3 1,0-4 87,-6 5 1,0-5 573,0-2 1,6-5-157,0 0 184,0-8 0,-4-4-18,3-12 1,-3-6 88,4-5 0,2-2 93,-2-4 1,5-8 356,-5 8 1,6-6-110,-6 12 1,5-6-120,-5 5 1,8 1-484,-3 5 0,5 9 57,1 3 1,1 4-250,-1 2 0,7 2-11,-1 4 1,6 3-149,-6 9 0,6 1 175,-5 5 0,7-5-137,-2 4 0,-2 3-96,2-3 1,-2 0 83,2-5 0,2-7 149,-7 1 0,-1-8-4,-6 2 0,-1-6 120,-4-6 1,3-4 13,-3-7 1,-5-7-17,-1 1 0,-4-8-28,-2 2 1,0-2 123,0 2 1,-6-2 180,1 7 0,-9 1-78,2 6 0,-1 5 119,1 0-119,-3 8-443,5-3 0,0 14 79,4 5 1,4 4 67,2 1 1,2 6 82,4 1 1,4 5-36,7-6 1,1 6-116,-1-6 1,3 1 32,3-7 1,-4 1 166,5-1 1,1-7-86,-2-4 1,6-4 330,-5-2 1,5-2-11,-6-4 1,6-10-23,-6-7 1,1-8-78,-7 2 1,6-4 179,1-2 0,-1 0-146,-6 0 0,1 6-11,-1 0 1,7 8 127,-1-3 1,6 7-36,-6 5 1,8 4 55,-2 8 0,3 8-190,-3 4 0,4 9-176,-4 2 1,-4 8 92,-2-1 0,2 8-232,-1 3 1,-3 0-210,-9-6 1,-4-6 226,-8 0 0,-2-6-698,-4 6 1,-6-13 362,-11 1 0,-12-5 537,-12 0 0,-19-5 0,-5-7 0</inkml:trace>
  <inkml:trace contextRef="#ctx0" brushRef="#br0" timeOffset="2357">4244 123 8283,'-33'-33'694,"4"4"1,6 4 976,11 7 0,2 9-2373,4 3 389,5 4 1,-1 4-1457,7 4 1769,17 3 0,-3 17 0,16 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6:14.6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123 559 8177,'-8'-17'852,"-2"-7"-640,-7 1 1,-1 0 788,1 5 1,-1 3 185,1 3-794,7 4 0,2 16-161,8 4 1,2 5-16,4 7 0,4 5-32,7 11 1,9 5-148,3 8 0,10-1-54,1 0 0,3 1 100,-2-1 0,-2 0-238,7 1 1,-7-1 54,2 1 1,-4-1-305,-3 0 1,-4-5 6,-1 0 1,-16-11-208,-1-1 0,-8-2 279,-4-9 1,-2-7-425,-4-5 1205,-4-8 1,-7-4-322,-1-12 1,7-11 680,-1-6 0,8-4-433,-2-2 1,4 0 500,2 0 1,8 0-272,4 0 0,3 8-210,3 4 1,7 3-226,4 3 0,4 5-122,2 0 1,8 10-380,3 2 0,3 8 245,-3 10 1,3 7-982,-8 4 1,-1 4 503,-5 2 0,-7 0-822,-5 0 0,-4-2 374,-1-4 1,-3 2-733,-3-8 952,-4 0 782,-8-13 0,0 6 0,0-7 0</inkml:trace>
  <inkml:trace contextRef="#ctx0" brushRef="#br0" timeOffset="449">1450 1153 12870,'-10'-8'430,"3"6"1,5-7-270,-4 3 1,2 4-177,-8-4 0,6-2-88,-5 2 0,-1 1 169,-5 5 1,-1 0-78,1 0 0,-1 0 85,1 0 1,-1 5-183,1 1 1,-1 8 44,1-3 1,1 5-97,5 1 0,1-5 106,4 0 1,4-1-21,-3 7 1,3-7 86,2 1 0,0-6-56,0 6 81,7-9 0,3 5-57,7-8 1,-5 0 238,0 0 1,-1 0-23,7 0 0,-1 0-108,1 0 1,-1 0-73,1 0 0,-7-6-84,1 1 1,0-1-217,5 6 0,1 0 100,-1 0 0,1 0-357,-1 0 0,0 6 184,1-1 1,-1 7-160,1-6 0,-1 6-127,1-7 0,-1 7-131,1-6 1,-1 0 770,1-6 0,-1 0 0,1 0 0</inkml:trace>
  <inkml:trace contextRef="#ctx0" brushRef="#br0" timeOffset="709">1729 1066 8177,'0'-18'311,"0"1"1,0 5 1211,0 0 74,0 9-1084,8-5 1,2 10 23,7 4 1,3 5-158,3 12 1,2 5-299,4 7 0,4 0 54,-4-1 0,3-1-85,-3-3 0,2 1-41,-8-8 0,0 2-338,-5-2 0,-7-11-330,1 0 505,-8-8 1,4-6-190,-8-4 1,0-6 109,0-11 0,-8-4-116,-4-8 1,3-2-5,-3-4 0,6 10 30,-6-4 1,9 6 24,-3 0 1,-2-2-242,2 8 1,0-1-255,6 7 0,8 7 286,4 4 1,9 4 505,2 2 0,16 16 0,-2 3 0</inkml:trace>
  <inkml:trace contextRef="#ctx0" brushRef="#br0" timeOffset="942">2498 1240 8177,'0'-17'879,"0"-1"-375,0 1 0,0-2 341,0-5 1,0 5-283,0-4 1,-6 3 471,0 3-107,0-1-613,6 1 1,-2 7-231,-3 4 144,3 4-529,-14 2 1,12 2 59,-7 4 1,5 4-231,-6 7 0,8 6 226,-2 1 0,5 1-116,1-2 0,7-1-223,5 7 1,3-8 146,3 2 0,7-3-450,4-3 0,4 1 886,2-1 0,8 1 0,1-1 0</inkml:trace>
  <inkml:trace contextRef="#ctx0" brushRef="#br0" timeOffset="1567">4139 1013 8140,'8'-27'223,"-6"0"171,4 4 1,2 3-48,-2-3 0,5-2 137,-5 1 1,2 1 383,-2 6 0,-2-1-322,7 1 0,-7-1 511,2 1-688,4-1 1,-7 9-87,9 3 0,-6 4-124,6 2 0,-1 2-160,7 4 0,-1 5 142,1 13 0,1 3-84,4 8 0,3 7-129,3 5 0,4 3 8,-4 3 0,4 1-12,2 4 1,0-1 53,-1 7 0,-6-2-236,-5 2 0,-4 4-151,-1-4 1,-3-6-213,-3-6 0,-6-7 180,-12-10 0,-6-8-10,-11-4 1,2-5 427,-8-7 0,-1-5-152,-4-12 0,-1-11 351,0-12 1,0-12-144,0-5 1,6-11 88,0-1 0,7-16 100,-1-1 1,11-3-105,7-3 0,3-3 139,2-9 0,9 2-168,-1 41 0,2 1 0,17-35-205,14 3 1,3 19 67,9 15 1,5 8-87,0 22 1,-5 3 29,-7 14 1,-9 16-85,-2 7 1,-2 8 32,-10 4 0,0 6 22,-5 0 1,-8 5 45,-5-5 1,-3 2 279,-2-3 0,-7-3-124,-5 4 0,-5-4-91,-7-2 0,3-6-390,-8 0 1,0-8 120,-6 3 0,6-11-531,0-1 0,1-8 118,-1 2 0,-2-4 704,8-2 0,0-8 0,5-2 0</inkml:trace>
  <inkml:trace contextRef="#ctx0" brushRef="#br0" timeOffset="1760">4995 891 8140,'12'-8'0,"0"-3"0,-9 1 2071,3-2-1446,4 8 0,-6-3 189,7 7 1,-5 0-324,6 0 0,0 2-59,5 3 0,0 7-317,1 11 1,-1-1-225,1 7 0,-1-2 16,1 2 0,-1 2-124,1-8 0,-1 8-1048,1-1 1,-3-5 585,-3-2 1,3-4-1561,-3-1 2239,4-1 0,1 1 0,0-1 0</inkml:trace>
  <inkml:trace contextRef="#ctx0" brushRef="#br0" timeOffset="1967">5606 751 8140,'0'-17'406,"0"-1"1,0 1 1633,0-1-1452,0 9 1,-1 1 738,-5 8-922,-4 0 1,-7 8-132,-1 3 0,3 11-119,3 1 0,-2 14 85,9-2 1,-1 4-515,6-4 1,7-1 14,5 1 0,6 0-359,5 0 1,4-8-4,8-3 1,6-5-521,-1-1 0,11-3-409,1-3 1550,1-4 0,7-16 0,-8-2 0</inkml:trace>
  <inkml:trace contextRef="#ctx0" brushRef="#br0" timeOffset="2176">5956 402 8140,'-6'-39'0,"0"4"0,-6-2 1498,7 14 0,-7 0 141,6 5 397,0 9-1578,6 1 1,0 18-462,0 7 1,16 2 237,7 11 0,8 1 78,4 9 0,0 3-624,0 4 0,8 3 275,3-3 1,-1 3-291,1 3 1,-1 5 108,2 0 1,-5-2-869,-7-9 0,-6 1 56,1-7 1,-11 0-177,-2-6 0,-7-8 1205,-10-4 0,-8 4 0,-1 1 0</inkml:trace>
  <inkml:trace contextRef="#ctx0" brushRef="#br0" timeOffset="2427">6515 699 8140,'7'-35'605,"-5"2"210,4 4 1,-2 4 1308,2 7-958,-4 8-121,6 3-733,-8 7 0,-6 2-265,0 3 1,-8 5 79,3 8 1,-5 5-84,-1 0 1,-1 2 20,1-1 0,5-3-110,0 8 0,3-7-380,-3 1 1,-1-2 213,7 2 0,-2-3-504,2 3 466,4-3 1,-4-3 29,12 0 1,4-1-61,7-4 0,9 1-249,3-7 0,10 6-18,1-6 0,7 1-213,-6-1 1,7-2-46,-1 8 1,-5-8 38,-1 1 765,-4-3 0,6 6 0,1 2 0</inkml:trace>
  <inkml:trace contextRef="#ctx0" brushRef="#br0" timeOffset="3042">7091 1031 8140,'0'-18'1172,"6"1"-90,0-1-571,-1 1 0,1-1-109,0 1 1,8 5 136,-3 1 1,11-1-108,1-5 0,0 5-145,-5 0 0,-1 1-286,1-7 0,-1 1 157,1-1-206,-1 1 1,-7-1 58,-4 1 1,-5-1-71,-1 1 1,-7 1-89,-5 5 0,-9-3-85,-3 8 1,-7 1 138,2 5 0,4 0 67,2 0 1,-2 1 23,1 5 1,1 4-2,5 7 0,3 3-93,3 3 1,5-2 25,7 9 1,0-7-9,0 6 1,15-6 31,8 6 1,10-7-26,8 1 1,6 2-95,11-1 0,8-3 100,15-9 1,5 1-60,-34-9 1,1-2 0,-3 1 0,0-2 92,6-3 0,-1-2 0,-3-1 0,-1-2 198,42-16 0,-10 2-13,-18-8 1,-9-1-95,-15-4 0,-10 1 7,-20 3 0,-5-1 103,-12 8 1,-3 0-28,-9 5 1,-1 9-5,-5 3 0,3 4-221,-8 2 0,2 2-109,-2 4 0,-2-1-207,7 13 1,1-4 47,6 9 0,1 2-111,4-2 1,3 6 148,3-5 1,4-1-65,-4-6 1,6 5 285,6-5 1,-2 3-114,7-14 0,1 5 349,6-5 0,-1-2-117,0-10 0,-1-6 221,-4-11 1,1-6 80,-7-12 0,0-3 286,-6-9 1,0 1-83,0-1 1,-8-5 355,-4 0 0,-9-6-118,-2 6 1,0 0-299,5 5 1,1 5 545,-1 7 1,3 2 163,3 16-656,4 7-650,8 9 0,2 14-520,4 5 1,6 13 371,11 10 0,6 4-262,12 13 1,3-1-903,9 13 1,-1-6 424,1 6 0,-9 0-143,-3 6 1,0-2 1150,-6-4 0,-2-2 0,-14-8 0,-1-1 0,-5-5 0</inkml:trace>
  <inkml:trace contextRef="#ctx0" brushRef="#br0" timeOffset="3759">9501 647 8250,'-6'-18'0,"0"1"656,-7-1 1,9 3 2467,-8 3-2518,8 4 0,-3 16-94,7 4 1,0 3-300,0 3 0,2 5-215,3 0 1,7 8-332,11-2 0,-1 2 218,7-2 0,0 3-772,6-9 0,-2 6 452,-4-6 0,8 0-173,-8-5 0,6-8 103,-12-5 1,6-3-86,-6-2 1,-1-7 1024,-11-5 1,-3-11-322,-8-6 1,-2-4 1302,-4-2 0,3 0-719,-9 0 0,6 6 768,-6 0 1,9 7 242,-3-1-1309,-4 4 0,10 9-401,0 4 1,10 6-283,13 6 0,4 4-176,8 7 1,14 8 386,3 4 0,6 4-858,0 2 0,1-2 365,-1-4 0,-2-3-129,-15-9 0,-8-7 437,-10-4 0,-3-4 536,-3-2 1,-7-10-160,-4-8 1,-12-9 82,-6-14 0,-3 3 959,-3-9 0,-1 6-528,-5-5 0,5 7 654,-4-2 1,3 6-596,3 6 0,-1 4-133,1 7 1,7 7-584,4-1-739,5 8 1,1 4 682,0 12 0,7 13 98,5 10 0,11 10-242,6 13 0,6 4-371,6 8 1,2 6-573,3-1 0,3 9 538,-8-3 0,-8-9-383,-10-2 1,-6-12 156,-5 0 1,-4-11-43,-8-6 0,-16-12 276,-7-6 0,-18-4 620,-11-1 0,-1-8 0,-7-3 0</inkml:trace>
  <inkml:trace contextRef="#ctx0" brushRef="#br0" timeOffset="3949">10584 524 8244,'17'-33'1085,"1"4"0,-3 4 195,-3 7 788,-4 9-886,-1 1-654,-5 8-445,6 0 1,-8 8-179,0 3 0,0 5-102,0 1 0,0 1 244,0-1 1,0 3-1001,0 3 1,0-2 290,0 8 0,-2-7 662,-4 1 0,-3 4 0,-9 0 0</inkml:trace>
  <inkml:trace contextRef="#ctx0" brushRef="#br0" timeOffset="59861">315 192 8144,'-10'-7'-45,"-5"-3"-117,13 0 0,-4 3 280,12 7 1,-2 0-3,7 0 0,7 0 93,5 0 0,8 0-58,-2 0 0,10 0-48,2 0 1,9 0-19,2 0 1,14 0-5,10 0 0,15 0-312,2 0 0,-39-3 1,1 0 280,3 0 1,1 0 0,4-1 0,2 0-14,1 1 0,2 0 1,6 2-1,1-2-17,0-2 0,1-1 0,4 1 0,-1 0-361,-3-1 1,0 0 0,5-1 0,1 1 377,2 3 0,1 0 0,3-3 0,0-2-33,0 2 1,-1 1 0,0 0 0,-1 0 26,-4-1 1,-1 0 0,-3 4 0,1 1-74,-1-2 0,1 0 0,-3 1 0,-1 0-148,-7-1 0,-2 0 0,-2 2 0,-2 0 75,-8-2 1,-3 0-1,40 1-194,-3 2 1,-9 6-230,-3 0 1,-2 2 39,-16-2 0,0-4 457,-6 3 1,-7-1-681,-4 2 2079,-20-4-1358,-5 14 0,-9-15 0,3 7 0</inkml:trace>
  <inkml:trace contextRef="#ctx0" brushRef="#br0" timeOffset="60310">507 629 8219,'8'-17'744,"11"1"-627,16 4 0,17-3-443,18 3 0,25-3 364,-38 6 1,3 0-1,7 0 1,4 1-318,6-1 0,3 0 1,-1 1-1,1-1 454,4 0 1,1 0 0,-1 1-1,0-1-56,3 0 1,1 0 0,4 1 0,0-1 10,-2 0 0,1 1 0,5 1 0,0 2-42,-6-1 0,1 0 1,3 1-1,2 1-290,2-2 1,2 0 0,-32 1 0,0 0 0,1 1 187,1 2 1,0 0 0,0 1 0,-1-2 0,1 1 0,-1 1-103,30 0 0,-1 2 0,-1-2 0,-1 0-3,0-2 1,0 0-1,-2 2 1,-2 0-183,-7-2 1,-1 0 0,-6 2 0,-3 0-175,-10 1 0,-2 0 0,-8 0 0,-1 0 36,45 0 0,-12 6-34,-11 0 0,-10 6 473,-20-7 0,3 7 0,-8-6 0,-1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6:19.4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298 385 8065,'-8'-27'603,"-4"3"0,-3 5 711,-3 2 1,7 5-26,-1 0-788,0 8 1,3 12-72,3 15 0,4 10-180,2 8 0,8 6-15,3 11 1,13 2-195,5 4 1,4 6 81,2 0 1,5-2-766,1 2 1,0-1 40,-6-4 1,6-3-385,-1 2 1,-5-8 222,-6 2 1,-13-9-399,1-3 0,-11-7-112,0 2 1272,-20-12 0,5 4 0,-9-4 0,9 4 0</inkml:trace>
  <inkml:trace contextRef="#ctx0" brushRef="#br0" timeOffset="723">245 1118 8074,'-17'-17'0,"-1"-1"0,7 1 1078,-1 0 0,2 5 218,-1 0 23,-5 1-880,14 1 1,4-4-399,16 8 1,9 1 45,14 5 0,5 2 161,12 3 1,1 5-227,10 8 1,-3-1-51,10 1 0,-6 1 7,-6 4 1,4-1-9,-4 7 0,-6-8-136,-5 2 0,-9 3 9,-9-3 0,-8-6-214,-3-5 274,-5 0-278,-9 5 274,-3-7-4,-7-3 95,0-7-45,8 0 0,-4-7 125,8-5 0,-8 2-64,1-1 0,5-1 12,2-5 0,-4-1 8,-3 1 0,-3-1 87,-2 1 0,0-1-131,0 1 1,-2-1 0,-3 1 0,-5 1-130,-8 5 1,-9-5 90,-8 5 0,-2 1-20,-9-2 1,5 6 109,-5-5 0,5 7 108,-6-2 0,8-2-6,-1 2 0,11 1 593,5 5-625,5 0 1,9-2-77,4-4 0,14 4-161,10-4 0,9-4 142,13-1 1,13 1 31,11-2 1,-2 3 2,2-3 1,0-3 81,6 3 0,-6 4-16,0 2 0,-14 4 102,3 2 1,-12 0-112,-1 0 0,-5 8 160,-6 4 1,-3 9-29,-9 2 1,1 7-87,-1-7 0,-1 8-119,-5-2 0,5 2-1,-5-2 1,5 4-191,1-4 1,3 2-10,3-2 0,-4 2-238,5-7 1,-3-1-271,2-6 0,-1-7 299,7-4 0,-8-4-154,2-2 0,-1-10 73,1-7 1,-9-8 371,3-10 0,-11 0-13,0 0 0,-4-6 76,-2 0 0,-14 1 123,-3 5 1,-18 2 369,0 3 0,-14 3-163,-3 4 0,-1 6 76,-5-1 0,4 8-373,2 10 1,7 0 142,4 0 1,6 2-1231,6 4 1,10 6 272,7 11 1,10-2 806,2 9 0,16 6 0,11 9 0</inkml:trace>
  <inkml:trace contextRef="#ctx0" brushRef="#br0" timeOffset="1473">3109 961 8037,'-9'-25'0,"-5"6"678,8-5 0,-5 5 2538,5 1-1882,-8 1-755,12 7 1,-3 2-308,10 8 1,5 8-160,8 4 0,7 5 13,4 7 0,4-3 79,2 8 0,0 0-326,0 6 0,-6 0 93,0 0 1,-2 0-312,2 0 1,2-2-13,-8-4 0,-5 2-151,-6-8 0,-3 6 195,3-5 0,-4-1 106,-8-6 0,-8-5 11,-4 0 0,-11-8 9,-6 1 1,2-5 403,-2-5 1,0-1 102,-6-12 0,2 3 273,3-14 0,5 0-119,8-6 0,1 0 342,5 0 0,3-2-392,8-4 0,4 4-50,7-3 0,11 8-317,18 3 1,5 8 120,8-2 0,-1 11-295,0 6 0,7 6-81,-1 6 0,6 6-144,-6 11 0,-2-2 4,-9 8 1,-6-5-160,-12 5 1,-2-2-98,-4 2 1,-11-4 204,-1-7 0,-7-1-432,-4 1 547,0-9 0,-2-1 401,-3-8 0,1 0-18,-8 0 0,0-8-2,-5-3 0,1-5-62,5-1 0,-3-3 147,8-3 1,-1-4 68,1-8 0,4 6 183,-4 0 0,12 0 117,5-6 0,7 6-205,5 0 1,4 7-59,8-1 0,2 5-69,4 7 0,-2-3-220,7 8 0,-1 3-116,1 8 0,-3 5-264,-8 8 1,0 1-39,0 4 1,-8 2-354,-4 5 0,-3 3-483,-3-4 1,-5 4 537,0 2 0,-9-6-30,3 0 0,-4-8 7,-2 2 0,0-3 724,0-3 0,0 9 0,0 1 0</inkml:trace>
  <inkml:trace contextRef="#ctx0" brushRef="#br0" timeOffset="1873">4594 891 8039,'-8'-9'0,"4"-5"0,-7 8 0,5-5 934,-6 5 1,6-2-245,-5 2 1,5 4 504,-6-4-590,8 4-359,-3 2 0,7 2 39,0 4 0,0 4 66,0 7 0,2 3-20,3 3 1,5-2-87,8 9 0,5-7-212,0 6 0,8-6 146,-2 6 0,4-7-221,2 1 0,-2-4-303,-4-1 1,4-7-343,-4 1 0,4-8 371,2 2 0,-8-8-48,-3-10 1,1-1 560,-2-16 1,-5-1-157,-7-4 1,-1-1 554,2 0 1,1 0-159,-7 0 1,6 6 13,-6 0 0,1 7-188,-1-1 1,-4 9-5,4 3 1,4 7-147,1-2 0,5 4-338,1 2 1,1 8-248,-1 3 1,1 7 230,-1 5 0,1-1-708,-1 7 0,1-8 48,-1 2 0,2 3-193,5-3 1,-7 0 523,1-5 0,3-1-13,-9 1 1,7-7 581,-7 1 0,11-8 0,4 3 0</inkml:trace>
  <inkml:trace contextRef="#ctx0" brushRef="#br0" timeOffset="2384">5467 839 8039,'0'-12'509,"0"1"892,0 7-434,-8-12-2,6 14-652,-5-5 0,13 8-42,-1 5 1,9 4-149,-2 7 1,3 1-162,3-1 1,1 3 179,4 3 1,-1-3-104,7 3 0,-8-4-304,2-1 0,-1-1 132,1 1 1,-4-9-49,5-3 0,-5-4 125,-1-2 0,-3-4 77,-3-7 1,1-3 133,-7-15 0,0-6 259,-6-6 1,0-7-89,0 1 0,0-9 99,0-2 0,-6-1 394,0 7 1,-7 0-242,1-1 1,2 3-38,-1 3 0,5 4-114,-6 9 1,8 6 198,-1 5-358,3 11-288,2 5-100,0 7 0,2 13-437,3 5 0,11 11 241,7 0 0,8 6 106,-2 6 1,4 1-623,2 5 1,0 3 115,0-3 1,0-2-99,0 1 1,-2-7 286,-4 2 1,-4-6 18,-7-6 1,-9-4-123,-3-8 169,-4 1 86,-2-8 115,-8-3 1,1-14 845,-5-5 1,-2-6-409,9-5 0,-1 4 785,6-5 0,0 3-196,0-2 1,2 9 69,4-3 1,3 3-456,9-3 0,7 7-269,4 4 1,4 4-172,2 2 0,6 2 144,-1 4 0,9 10-218,-2 7 1,-5 8-446,-1-2 0,-6-2-720,-6 2 0,0 0 547,-11 6 750,3-7 0,-19 4 0,6-4 0</inkml:trace>
  <inkml:trace contextRef="#ctx0" brushRef="#br0" timeOffset="3157">7685 542 8297,'-8'-10'0,"6"-5"1660,-3 3 1,1 2 238,-2-1-794,4 7-871,-6-4 1,10 10-52,4 4 1,4 6 17,7 11 0,3 4-159,3 8 1,4 0-283,8 0 0,-6 0 269,0 0 1,0 5-535,6 1 0,-6-6 47,0-6 1,-7-5-105,1 5 0,-9-10-108,-3-2 450,-7 1 0,2-16 41,-12 4 0,-4-6 257,-7-6 0,-6-4 381,-1-7 1,-5-7-267,6 1 0,-6-8 728,6 2 0,5 4-417,6 1 1,9-1 1668,-3 2-1690,4-8 0,10 12-456,3-5 0,20 13 142,10 5 0,8 4-127,3 2 0,8 8-221,4 3 0,2 13 181,-2 5 0,-4 2-574,-7-2 1,-11 2 254,-7-8 0,-9 0-1087,-15-5 826,-3-1 675,-8-7 0,-8-2-148,-3-8 0,-11-2 155,-1-4 1,-2-4 45,1-7 0,5-1-74,-4 1 0,3-8 238,3-4 0,5 1 12,1-1 0,7 6 109,-2-6 0,6 2-137,6-2 0,9 3-92,8 9 1,10 0-102,2-1 1,0 6 7,6 1 1,2 7-187,-3-2 0,1 12 171,-6 6 1,0 9-607,0 2 1,-8 8 230,-4-2 0,-3 4-796,-3 2 1,-5 0 73,0 0 0,-8 0-237,1 0 0,-3 0 395,-2 0 1,0-2-887,0-4 1727,-7-4 0,-3-7 0,-8-1 0</inkml:trace>
  <inkml:trace contextRef="#ctx0" brushRef="#br0" timeOffset="3950">8890 839 10551,'0'-10'2841,"0"2"-2255,0 8-65,0 0-448,8 0 1,-4 6 157,7 0 0,3 8-177,9-3 0,-3-1-118,3 2 1,4-6-302,2 5 0,-4-7 58,-1 2 0,1-4-457,-2-2 407,1 0 276,-7 0 0,-7-8 295,-4-4 1,-5-9-113,-1-2 0,-7-8 615,-5 2 1,-3 1-328,-3-1 0,1 2 242,-1-2 0,1 4-80,-1 7 0,9 1 82,3-1 0,4 7-468,2-1 1,2 8-359,4-2 0,11 5-74,12 1 1,6 1 261,6 5 0,5 6-349,13 11 1,-5-1 197,4 7 1,-4-6-167,-1 6 1,-3-2-144,-3 2 1,-12-2-66,-12-3 0,-4-7 116,-1 1 0,-8-1-414,-5-5 829,-3-4 0,-9-1-106,-5-7 1,0 0 307,-5 0 0,3 0-7,-9 0 1,4-2 0,1-3 0,1 1 10,-1-8 1,7 2 309,-1-1 0,6-5-114,-6 5 0,9-5 32,-3-1 1,4-1-196,2 1 1,2-1 2,4 1 0,-1 1 21,13 5 1,-3-5-59,15 4 1,1 5 0,9 1 0,3 4-69,4 2 1,1 0-106,-7 0 0,0 2-32,-6 4 1,-1 3-300,1 9 0,-7-1-369,-5 1 1,-6 5 303,-5 0 1,-4 1-660,-8-7 308,0 0-13,0 1 536,-8-8 1,-2-3 621,-7-7-363,-1 0 0,3-2 243,3-3 0,-1-5 90,7-8 0,0-5-161,6 0 1,0-6 179,0 6 1,8-7-74,3 7 0,5 0 79,1 5 1,3-3-245,3 4 0,-2-3-58,8 14 1,1-5 27,4 5 1,1 2-173,0 10 0,-6 4-465,1 7 1,-1 6 266,6 1 0,-8 12-1379,-4-1 0,-5 4 725,-7-4 1,-3 2-2285,-8 4 3155,0-4 0,-8 13 0,-2-5 0</inkml:trace>
  <inkml:trace contextRef="#ctx0" brushRef="#br0" timeOffset="4699">10811 891 8231,'18'-33'377,"-1"4"1,1-4 612,-1 4 1,-1-4-397,-5-2 0,3 6 76,-8 0 1,-1 0-288,-5-6 1,0 2-172,0 4 0,-1 4-47,-5 7 0,-4 1 116,-7-1 0,-3 9-263,-3 3 0,3 4 154,-3 2 1,6 2-638,5 4 1,-3 3 19,3 9 1,4 5-223,2 0 1,4 8 300,2-2 0,2 4-34,4 2 0,6-6 167,11 1 0,-2-1-5,8 6 1,6-8 22,6-4 1,-2-4 32,-10-1 0,4-6 94,-4-1 1,2-7 73,-2 2 0,-3-6 225,-9-6 0,-5-9-97,-1-9 0,-7-1 196,2 2 1,-4 3 257,-2-3 0,0 4 42,0 1-173,8 1-144,-6-1-111,13 9 0,-5 9-65,7 11 1,1 5-187,-1 1 0,1 7 83,-1-1 0,6 2-226,1-2 0,-1-3-204,-5 3 0,-3-4 193,-3-1 1,3-6 181,-3-1-30,-4-7 0,5 2 133,-7-12 0,0-6-55,-6-11 0,0-2 168,0-4 1,0-4 44,0 4 0,0-4 292,0-2 0,0 6 176,0 0 0,0 7-247,0-1 0,0 4-340,0 1 1,8 8 75,3 5 1,-1 3-120,2 2 0,5 0-11,6 0 0,6 9-236,-5 9 0,7 1-24,-2 10 0,-2-5-311,2 5 1,-2 0-524,2 6 0,-1-6 450,-5 0 1,-4-8-589,5 3 1,-5-5 530,-2-2 1,-5-7 653,0-4 0,-8-4 0,3-2 0</inkml:trace>
  <inkml:trace contextRef="#ctx0" brushRef="#br0" timeOffset="4898">11772 193 8231,'0'-45'296,"0"4"1,0 6 480,0 6 0,0 10 642,0 7 319,0 8-1141,8-3 1,1 16-164,9 9 0,7 1-21,4 10 0,-2 6-208,2 6 0,2 8-200,10-3 1,-2 6-273,7 7 1,-1-5-538,2 4 0,-3-3 402,-3-3 0,-4 0-352,4 1 0,-12-3-854,-6-3 1,-5-10 1607,-7-8 0,-3 0 0,-8 6 0</inkml:trace>
  <inkml:trace contextRef="#ctx0" brushRef="#br0" timeOffset="5331">11929 577 8414,'0'-17'686,"0"-1"203,0 1 1,0 5 290,0 0-648,0 1 1,8-5 115,3 4 1,5-1-167,1 7 0,9-6-44,3 7 0,4-1-121,2 6 1,5-2-213,1-4 0,8 4 1,-3-4 1,-1 4-131,1 2 0,-7 0 78,2 0 0,-10 6-201,-2 0 1,-6 2-2,6-2 0,-7-3 63,1 9 0,-4-6-270,-1 6 0,-6-1 90,-1 7 1,1-1-57,5 1 1,1-1-56,-1 1 1,1-3-87,-1-3 1,-5 3 295,-1-3 0,-5-2-78,6 1 393,-8-7-335,4 4 1611,-8-8-702,0 0-115,0-8 0,0 4-176,0-7 0,0 5-140,0-6 1,0 6 53,0-5-362,7 7 1,3-10 12,8 8 1,-1 1 58,0 5 0,3 0-406,3 0 0,2 0 144,4 0 0,4 1-576,-3 5 0,3-4-2,1 4 1,1 2-317,0-2 1,-6 1 224,1-1 1,-9-4 874,2 4 0,-3-4 0,-3-2 0</inkml:trace>
  <inkml:trace contextRef="#ctx0" brushRef="#br0" timeOffset="5888">13326 437 8658,'0'-11'1040,"0"-1"0,0 6-27,0-5 0,2 7-69,4-2 0,-2 4-373,7 2 0,3 2-464,9 4 1,-3 3-8,3 9 1,2 1-67,-2 4 0,3-1-27,-3 7 0,-4-6-341,5 6 1,-5-7-6,-2 1 1,-5 2-447,0-2 0,-8 1-846,1-7 1118,5 1 1,-10-3 336,0-3 1,-2-4-49,-9-8 1,-1 0 223,-6 0 1,1-8 233,0-4 0,-1-9 287,1-2 1,1-7-56,4 7 1,-1-2 370,7 2 0,0 3-130,6-3 0,0-2-171,0 1 0,2 3-455,4 9 1,6-1 19,11 7 1,-2 0-316,8 6 1,0 0 109,6 0 1,2 10-108,4 7 0,-4 9-95,4 9 0,-10 0-212,-2-1 1,-2 1-268,2 0 0,-6 0 255,-11 0 0,2-8-489,-9-3 242,1-5 968,-6-9 1,-2-3-151,-4-7 1,-1-7 50,-5-5 1,-2-9 72,9-3 0,-7-7 315,6 2 1,0 2 195,6-2 1,0 6-269,0-6 0,0 7 15,0-1 0,6 4-38,0 1 1,8 3-394,-3 3 0,5 4-88,1 8 1,7 0-131,-1 0 0,2 8 130,-2 4 0,-1 5-48,7 6 0,-2 5-485,2 6 1,2-4 238,-8-1 1,6 0-1052,-5 6 1,-1 0 1440,-5 0 0,-1-1 0,0 1 0</inkml:trace>
  <inkml:trace contextRef="#ctx0" brushRef="#br0" timeOffset="6047">14915 682 8582,'-9'-8'-15,"-1"4"2262,4-8-884,4 9-1363,-6-5 0,16 0 0,2-2 0</inkml:trace>
  <inkml:trace contextRef="#ctx0" brushRef="#br0" timeOffset="60951">403 2201 8289,'0'-17'2599,"-2"5"-1605,-4 0-386,4 9-254,-6-5 0,8 6 131,0-4-172,0 4 76,0-6-296,0 8-3517,0 0 3318,8 0 58,-6 8-546,6-6-669,-8 6 156,0-8 1107,0 0 0,0 0 0</inkml:trace>
  <inkml:trace contextRef="#ctx0" brushRef="#br0" timeOffset="61710">507 2201 8162,'0'-17'220,"0"-1"0,-7 1 382,-5-1 0,-4 3 158,-1 3 0,-2-3-294,-5 3 1,3 4 266,-8 2 0,-6 4-232,-6 2 1,-5 0-110,5 0 1,0 8-204,6 4 0,2 3-78,4 3 0,0 7-70,11 4 0,5-2-252,13 2 1,0 1-449,0 4 0,15 7 327,9 0 1,3 0 107,8-6 0,-2 2-311,13 3 0,-1-3-260,2 4 1,-7-6 430,-11-6 0,-3 2 112,-9-8 0,-1 1 72,-5-7 1,-3 0 174,-8 1 1,-4-6 597,-8-1 0,-7-7-331,-16 2 0,0 2 242,0-2 1,0-1-304,0-5 1,0 0-159,1 0 0,4 0-218,1 0 0,10 2-1215,1 4 584,1-4 148,15 6 1,-4-8 657,12 0 0,12 0 0,9 0 0</inkml:trace>
  <inkml:trace contextRef="#ctx0" brushRef="#br0" timeOffset="62495">595 2673 8162,'-6'-18'844,"0"1"1,-2 5 319,2 0-313,4 9 1,-11-7 212,7 4-207,0 4-535,6-6-269,0 8 1,2 8 44,4 4 1,-2 1-154,8-1 1,-1 4-28,7-5 1,1 5 28,4 1 1,-3 1-625,3-1 1,-4 1 119,-1-1 0,-1-1-39,1-5 1,-1 3 374,1-8 1,-1-1 289,1-5 1,-7 0 80,1 0 0,-2-2 403,1-3 1,5-11 387,-5-7 1,-3-2-441,-2 1 0,-4 3 219,-2-8 1,6 8 367,0-3-205,-1 5-852,-5 1-284,0 9 0,2 1 220,4 8 1,10 8-30,7 3 0,8 15-299,-2 8 1,4 9 189,2 10 0,0 1-201,0 4 1,-6 4-204,0 8 0,-6 2-91,7 4 1,-17-5 110,-1 5 1,-8-4-120,-4-2 0,-8-8 165,-4-4 1,-11-6 46,-6-5 0,-4-12 301,-2-12 1,-2-11-98,-4-6 0,10-6 893,-4-6 0,12-12-256,0-11 0,3-13 75,3-11 1,1-1 31,5-10 1,5-6 356,12-6 0,3-7-152,9 1 0,7 5-226,4 1 1,12 4-332,6 2 1,5 6 123,6 0 0,-3 18-178,3 5 1,-10 12 61,-1 11 0,-14 9 7,2 3 0,-12 4 31,0 2 1,-3 8-75,-3 3 1,-5 5-800,-1 1 0,1 3 86,6 3 1,-3-2-2,-3 8 1,3 1 331,-3 4 0,-4 1-205,-3 0 0,-3 0 50,-2 0 1,0-6 81,0 0 1,0-1 137,0 1 1,-2-10-200,-3-7 556,3-8 1,-6-1 582,8-14 0,0-9 194,0-14 0,0-3-455,0-4 1,8-2-135,3-3 1,5-3 76,1 8 0,7 1 346,-1 5 0,6 8-396,-6 3 0,3 7-303,-3 5 1,-2-1-22,8 7 1,-7 2-336,1 10 0,-2 9-732,3 8 0,-5 9 495,4-3 1,-3 4-1015,-3 2 0,1-1 296,-1 1 0,0 2-969,1 4 2222,-1-12 0,1 20 0,-1-12 0</inkml:trace>
  <inkml:trace contextRef="#ctx0" brushRef="#br0" timeOffset="62633">2551 2760 8162,'0'-17'0,"0"-1"533,0 1 0,0 5 2078,0 0-2062,0 8-33,7-3-1881,-5 7 0,14 2 1365,-5 3 0,5 13 0,1 9 0</inkml:trace>
  <inkml:trace contextRef="#ctx0" brushRef="#br0" timeOffset="63010">3843 2044 8712,'0'-27'0,"0"4"1391,0 3 1,-2 3-428,-4-1 1,4 7 3102,-4-1-2414,5 8-1174,1-4 1,0 18-190,0 7 1,3 11-164,9 12 0,0-1-196,11 8 1,2-1-110,-2 7 0,7 7-367,-7 4 1,2 4-104,-2 2 1,-3 5-1131,3 1 1,-9 6 501,-3-7 1,-7 1 643,2-6 0,-8-10-568,-10-8 1,1-15 1199,-13-14 0,-3-11 0,0-4 0</inkml:trace>
  <inkml:trace contextRef="#ctx0" brushRef="#br0" timeOffset="63193">3598 2236 8162,'-1'-29'1363,"-5"0"0,-2 6-952,-4-7-440,5 9 0,8-4 597,5 7 1,8 3-176,15 3 1,10-1-370,19 7 1,6-6-240,12 6 0,9 1-636,8 5 0,-2 0 179,-9 0 1,-6 2-496,-12 3 0,-4 5 1167,-8 8 0,-7-1 0,-2 0 0</inkml:trace>
  <inkml:trace contextRef="#ctx0" brushRef="#br0" timeOffset="63850">4507 2481 9519,'9'0'1860,"7"0"1,-6 0-1209,7 0 0,-3 5-332,3 1 1,-3 8-117,9-3 1,4-1-150,2 2 1,-2-2-269,2 1 0,-5 5-454,5-5 0,-8-1 466,2 2 1,-9-8-886,-2 1 624,-8-3 0,-6-2-206,-16 0 0,-7-2 396,-10-3 0,0-5 284,0-8 0,0-1 288,0-4 0,8 1 760,4-7 0,11 6 233,6-6 0,8 0-572,10-6 0,11 2 54,24 4 0,9-2-340,20 7 1,11 3-522,12 9 1,-48 8-1,1 1 207,1 2 0,-1 2 0,43 6-48,-8 5 0,-9 5 3,-14 7 1,-14-5-242,-15 4 0,-4 3-730,-13-3 1,-3 0 388,-9-5 1,-4 5-255,4 0 0,-12 1 167,-6-7 1,-3 2 420,-3 5 1,-1-5-182,-4 4 0,3-3 47,-3-3 0,4-7-25,1-4 307,8-4 481,-5-2 0,13-14-322,-4-3 0,12-12 366,6 0 0,3-4-211,3-2 0,-1 0 166,0 0 1,1 6-112,-1 0 1,1 5-60,-1-5 0,1 8-125,-1-3 1,-5 11-238,0 1-518,-9 8 405,13-3-399,-14 7 0,6 2 242,-8 3 1,0-1 74,0 8 1,-2-6 122,-4 5 1,2-5 184,-8 6 0,8-6-282,-1 5 253,-5-7 405,8 12-290,-6-14 1,6 5 520,-4-7-159,5 0-192,-7 0-229,8 0-159,-8 0 1,6-2 147,-4-3-273,4 3-133,2-6 0,-5 6-92,-1-4-968,0 4 485,6-6-374,0 8 0,-2 0 1302,-4 0 0,4 0 0,-6 0 0</inkml:trace>
  <inkml:trace contextRef="#ctx0" brushRef="#br0" timeOffset="64318">6166 2341 8260,'11'-18'0,"1"1"331,2-1 0,-5 7 483,3-1 0,-2 1-1,1-7 1,3 1-310,-8-1 0,1 1 149,-1-1 1,-4 1-180,4-1 1,-6 1 50,-6-1 1,-5 3-161,-13 3 1,1-1-147,-12 7 1,2 0-72,-13 6 1,5 0-180,-6 0 0,8 8-372,-1 3 0,3 13 318,2 5 0,2 4-357,4 2 0,5 0 180,13 0 1,-3 5-582,8 1 1,1 0 293,5-6 0,3-6 60,9 0 0,0-8 345,11 3 0,4-13 243,2-5 1,4-4 486,2-2 1,6-8-390,0-3 1,-1-7 214,-5-5 0,0 1 109,0-7 0,0 2 298,0-2 0,-2-2-328,-4 8 1,2-1 33,-7 7 1,-1 1-215,-6 5 1,1 3-70,-1 8 1,1 4-872,-1 8 1,1 1 437,-1 16 0,1 0-773,-1 6 1,0 0 245,1 0 1,-1 6-94,1 0 1,-1 5-55,1-5 1,-1-2-446,1-10 0,-7 4 448,1-4 862,-8 4 0,4-6 0,-8-2 0</inkml:trace>
  <inkml:trace contextRef="#ctx0" brushRef="#br0" timeOffset="64650">6602 2393 8162,'0'-35'2966,"0"2"-2299,0 4 0,6 4 2585,0 8-1267,0 7-1375,2-6 0,3 16-328,12 0 1,3 10-220,3 13 0,10-1-102,-4 7 1,3 0-299,-3 6 1,0 0-843,0 0 1,-6-6 711,0 0 0,-9-8-935,-3 3 1,-1-5-271,-10-2 1400,-1-7 233,-5-2 0,-2-10 130,-3-4 1,1-9 105,-8-9 1,6-7 562,-5 2 1,7-4 601,-2-2 0,4 6-529,2 0 1,8 8-328,3-3 0,7 7-198,5 5 1,6 4-396,12 8 1,4 0-25,7 0 1,0 10 9,1 8 0,-1 1-289,1 10 0,3-2-832,-4 2 1,-1-1-888,-11-5 1,-1-4 1034,8 5 0,-10-5 1074,-2-2 0,0 1 0,-8-1 0</inkml:trace>
  <inkml:trace contextRef="#ctx0" brushRef="#br0" timeOffset="64967">7912 2446 8162,'12'0'1135,"-1"0"-802,1 7 0,6-5 89,-1 4 1,-5-4 652,-1-2 1,-5 0 220,6 0 307,-1 0-1102,7 0 0,-7 0 21,1 0 0,-8-8-209,2-3 0,2-5-118,-3-1 0,1-8 9,-6-5 1,-8 3-31,-3-2 1,-12 0-136,-7-6 1,-4 6 111,-7 0 1,2 8-64,-8-3 1,9 13-10,-3 5 0,12 4-591,5 2 0,5 10 12,2 7 0,7 4-182,4 14 0,20-2 199,9 14 0,16-3-215,7 3 0,5 2 43,1-9 0,8 7 35,4-6 1,10-3-357,2-8 1,3-5 365,-9-8 1,2-7 609,-14-4 0,4-4 0,-9-6 0,-9-8 0,-5-7 0</inkml:trace>
  <inkml:trace contextRef="#ctx0" brushRef="#br0" timeOffset="65559">9641 2027 8162,'8'-18'1046,"-6"1"1521,4-1-1248,-4 1 1,-2 5 91,0 0-571,0 8 1,7-1-323,5 10 0,5 11-99,7 7 0,3 10-302,8 2 0,-6 0-188,0 6 0,0 2 54,6-3 0,-6 9-251,0-3 0,-7-3-493,1-2 0,-10-4 387,-1-2 1,-8-2-638,2-4 0,-8 0 391,-10-12 1,1 3 147,-13-14 0,3-1 554,-2-5 1,1-9 542,-7-9 1,8-9-185,-2-14 0,9-1 629,2-5 1,9-1 263,-3 7 0,12 0-558,5 6 0,12-4-524,7 4 0,10 4-94,7 14 0,5 7-96,6 4 0,5 6-197,6 6 0,-6 12-389,-5 11 1,-4 6 40,-2 5 1,-7 5-706,-4 7 1,-6-7-852,-6-4 0,-6-4 1016,-11-2 0,-4 3-682,-8-3 1,-4-4 1704,-8-13 0,-15-1 0,-18 1 0</inkml:trace>
  <inkml:trace contextRef="#ctx0" brushRef="#br0" timeOffset="65899">10864 2271 8162,'17'0'3496,"-7"-8"-2294,-2 6 271,-8-5-1016,0 14 0,-6 3-4,0 7 0,-6 1-330,6-1 1,-1 1-253,1-1 1,4 1 166,-4-1 0,4 1-74,2-1 1,8 6-664,4 1 0,5-7 351,6-5 0,6-2-412,12 1 0,-4-3 251,4-8 1,-4-10 246,-2-7 1,-2-3 196,-4-9 1,-6-6 345,-11-5 1,-7-3-180,-10 2 0,-13-2 125,-11-3 0,-14 3 267,-9 8 0,-6 2-174,-6 4 1,-2 4 53,7 8 0,7 7-47,6 4 1,14 4-1037,3 2 0,10 14-144,7 3 1,5 12-555,7 0 1,15 6 632,8 6 0,18-6 774,12 0 0,7 0 0,10-8 0</inkml:trace>
  <inkml:trace contextRef="#ctx0" brushRef="#br0" timeOffset="66082">11318 1869 8162,'-20'-35'811,"-3"0"0,4 6-447,-5 0 1,11 10 3046,1 1-2501,8 9 0,-2 11-607,12 3 0,4 13 1,7 11 0,9 6 123,3 6 1,11 5-516,7 12 1,-2-1-482,1 7 1,-7-8-298,2 2 1,-4 2 563,-2-1 1,-8 7-1690,-4-2 0,-13-2 1991,-10 2 0,-24-8 0,-12 4 0</inkml:trace>
  <inkml:trace contextRef="#ctx0" brushRef="#br0" timeOffset="66208">11213 2376 8162,'10'-35'0,"5"0"0,-3 0 0,5 6 788,7 0 0,3 7-368,8-1 1,9 6-337,9 5 0,7 2-321,10 5 0,5 3-745,1-4 0,0 2 728,-6-2 0,-1-4 0,1-7 0</inkml:trace>
  <inkml:trace contextRef="#ctx0" brushRef="#br0" timeOffset="66667">13239 1747 8162,'-10'-17'667,"-5"-3"189,3-3 1,2 4-101,-1-5 1,-1 7 113,-6 5 0,7-1-244,-1 7 0,6 0-165,-5 6 0,7 2-668,-2 4 0,4 11 183,2 12 0,8 6 79,3 6 1,11 4-33,1 7 0,2 6-222,-1 0 0,-5 1-253,4-7 1,-3 0-387,-3 1 0,-7-9 19,-4-3 0,-4 2 284,-2-2 0,-10-3 221,-8-8 0,-9-7 69,-13-12 1,3-3 242,-4-8 0,0-2-15,6-4 0,4-3-9,14-9 1,7-1-255,4-4 1,6 1-171,6-7 1,13 8-149,16-3 0,6 5 598,6 2 0,11-1 0,-12-7 0,15-2 0</inkml:trace>
  <inkml:trace contextRef="#ctx0" brushRef="#br0" timeOffset="66991">13571 2061 8162,'0'-17'2680,"0"0"-820,0 7-864,0 2-77,0 8-326,0 0 0,7 8-110,5 3 1,3 5-492,3 1 1,-1 1 100,1-1 0,-1-5-293,1 0 0,-7-3 44,1 3 1,-6 2-159,6-9 0,-9 3 70,3-2-164,4-4 912,-8 6-252,6-8 128,-8 0 0,2 0-120,3 0 0,-1-2-34,8-4 1,-4 2-128,9-8 1,-1 7-208,13-7 0,0 2 141,6-1 0,8 3-145,3 8 0,3-2-750,-3-4 1,3 4 399,-9-4 1,7 4-1186,-6 2 0,0 0 770,-7 0 0,-1 0-1294,-3 0 2171,-5 0 0,-8-7 0,1-3 0</inkml:trace>
  <inkml:trace contextRef="#ctx0" brushRef="#br0" timeOffset="67191">14164 1555 8162,'0'-27'0,"-2"0"0,-3 3 0,3 11 0,-4-5 6138,4 12-4581,2-1 1,8 16-660,3 9 1,7 7-408,5 10 0,6 8-401,12 3 1,-2 7-410,7 5 0,-5-2-618,6 8 1,-3-6 141,3 6 1,1 1-987,-7 4 0,-2 1-569,-10 0 1,-12-2 2349,-11-4 0,-12 4 0,-3-6 0</inkml:trace>
  <inkml:trace contextRef="#ctx0" brushRef="#br0" timeOffset="67500">14636 1834 8162,'0'-29'-129,"0"0"0,0 6-289,0-6 1,0 7 920,0-1 0,0 4-265,0 1 1,0 1 8,0-1 1,6-5-115,0 0 1,-1-2 436,-5 1 0,6 3 92,0-8 0,0 7 1243,-6-1-1148,0-4 1,0 8 1296,0-5-611,0 5-535,0 9-804,0 2 1,8 22 22,3 4 0,7 18 90,5 5 1,10 12-199,8 11 0,7 0-314,-1 11 0,3 5-221,3 1 0,-27-38 1,0 0-260,1 0 1,-2 1 0,20 38-1252,-4-1 0,-20-7 1001,-9 1 0,-14-9-1659,-16-2 2684,-18-15 0,-25 7 0,-14-15 0,-15-2 0,41-21 0,-1 1 0</inkml:trace>
  <inkml:trace contextRef="#ctx0" brushRef="#br0" timeOffset="67777">14653 2114 8162,'28'-18'0,"-1"1"127,-4-1 1,-2 7 202,8-1 0,1 8 518,4-2 1,7 5-294,0 1 0,7 0-61,-1 0 1,3 0-228,3 0 0,-7 0-9,1 0 0,-6 0-282,5 0 0,-15 0 171,-2 0-119,1-8 1,-11-2 4,4-7 0,-11-1 55,-6 1 0,-4 5-18,-2 0 1,2 7 195,3-7-439,-3 8 0,8-4 100,-4 8 1,-2 2-197,7 4 1,1 4 99,6 7 0,5 3-430,0 3 0,2-2 64,-1 8 0,-5-1-100,4 1 0,-3 2-135,-3-8 0,-1 6 770,-5-6 0,-3 1 0,-8-7 0</inkml:trace>
  <inkml:trace contextRef="#ctx0" brushRef="#br0" timeOffset="68117">16120 1939 8162,'-7'-19'0,"-5"-4"0,-2 3 1595,3-3 0,-5 5-702,5 7 1,-5 3 383,-1 8 1,5 0-608,0 0 0,6 2-562,-5 4 1,5 5-84,-6 13 1,8 1-159,-1 4 0,3 10-48,2-4 1,7 5-268,5 1 1,6-4-119,5 4 1,4-6 75,8-6 1,2 4-787,4-4 0,-3-4 559,9-2 0,-2-5-1376,1-6 2093,5-5 0,-7-14 0,9-3 0</inkml:trace>
  <inkml:trace contextRef="#ctx0" brushRef="#br0" timeOffset="68300">16470 1834 8619,'0'-17'2171,"0"7"-197,0-5-1073,0 13 0,2-2-354,3 16 0,11 1-351,7 16 1,8 0 6,-2 6 0,-1 6-615,1 0 1,2 7-286,9-1 1,-9-4-686,4-3 0,-5 3 419,-1-2 0,-6-1-1755,-11-5 2718,-5-7 0,-22-3 0,-5-8 0</inkml:trace>
  <inkml:trace contextRef="#ctx0" brushRef="#br0" timeOffset="69100">16906 2254 8162,'18'-8'501,"-1"-4"0,1 2-250,-1-1 0,1 5-201,-1-6 0,2 8 658,5-1 0,-3-3 991,8 2 1,-7-8-1014,1 3 1,-2 1-92,2-2 1,-9 1-529,3-7 0,-11-5 45,0 0 0,-6-6-298,-6 5 1,-9-5 206,-9 6 0,-5 0-104,6 5 1,-2 1-278,2-1 0,3 9-1169,-3 3 927,11 4 0,-1 4-302,7 4 0,0 3 422,6 9 1,8 7 176,3 4 0,13 2 277,5-2 0,-2 4-77,2-4 0,0-1 9,6 1 0,-2-8 103,-4 2 0,2-5 573,-7-7-300,-1-3-226,-6-8 1,-1-2 1270,-5-4 0,-3-3-593,-8-9 0,0 1-37,0-1-172,0 1-508,0-1 0,2 3-230,4 3 1,4 4-349,7 8 1,6 0 227,1 0 0,7 8-253,-2 4 1,10 3 109,1 3 0,1-7 74,-6 1 1,0 0 363,0 5 1,-2-7-39,-4-4 1,-4-4 414,-7-2 0,-7-2-94,1-4 1,-8-4 48,2-7 0,-4-3 11,-2-3 0,-8 4 159,-4-5 0,-1 5 413,1 2-106,-3-1-831,5 1 1,-2 7 164,1 4-546,7 4 1,-2 2 218,12 0 1,5 8 69,13 4 0,3-3-38,8 3 0,0 0 31,0 5 1,5-7 225,1-4 1,0-5-163,-6-1 0,0-1 358,0-5 1,-8-14-97,-4-15 1,-6-7 92,-5-11 1,-4-7 135,-8-4 0,-10-4 293,-7-2 1,-8 8-147,-10 4 1,0 6 250,0 5 0,6 12-196,0 12 0,7 11-163,-1 6 0,3 6-942,3 6 0,7 12 406,4 11 1,-1 11-372,1 7 1,2 13-13,10 10 1,5 0-352,13 6 1,1 1 78,4-1 0,6 7-12,0-1 0,0-6-265,6-7 0,-10-8 415,-2-15 0,-10-5-76,-1-12 453,-1-12 0,-15-19 645,4-15 0,-4-8-213,-2-10 0,-2-6-16,-4 0 0,4-1-144,-4 1 0,4 6 329,2 0 1,0 2-287,0 10 1,0 0 35,0 5 0,2 6-936,4 1 0,4 7 383,7-2 0,3 12-599,3 6 0,4 9 18,8 2 1026,-8 0 0,-2 3 0,-7 1 0</inkml:trace>
  <inkml:trace contextRef="#ctx0" brushRef="#br0" timeOffset="69224">17063 1345 8162,'-17'-25'0,"-1"6"-1288,1 1 1288,7 18 0,10 10 0,10 7 0</inkml:trace>
  <inkml:trace contextRef="#ctx0" brushRef="#br0" timeOffset="70143">2131 3406 8297,'10'-35'1265,"-4"0"0,-4 8 558,-2 4-1129,0 3 0,-2 5 763,-4 3-435,4 5 0,-7 14-312,3 5 1,4 11-232,-4 6 1,4 12 15,2 6 0,0 9-170,0 2 1,0 6-402,0-6 1,8 8-112,3-2 0,11 4-179,1 2 0,6 8-78,-6 3 1,7 5-60,-7 1 0,6-2-1132,-6-3 1,-7-4 671,-10-9 0,-3-8-1251,3-9 967,-4-7 1341,6-26 0,-8-17 20,0-20 1,0-17 165,0 1 1,8-13-163,3 0 1,11-1 359,1 1 1,8 5 500,-2 7 1,4 8-342,2 3 0,0 5-224,0 1 1,2 9-87,4 3 1,-3 4-646,9 2 0,-6 2 8,5 4 0,-7-2-244,2 7 0,-4-1 264,-2 2 0,-8-5-168,-4-7 1,-9 6-599,-3 0 638,-7 0 1,-4-12-322,-11 0 0,-5-7 278,-1 1 1,-9-4-874,-3-1 1333,-12-1 0,-3 1 0,-9 0 0</inkml:trace>
  <inkml:trace contextRef="#ctx0" brushRef="#br0" timeOffset="70291">2428 4087 8223,'-17'-17'216,"-1"-1"1,1 1 90,0-1 0,5 7 1355,0-1-1238,8 1 1,6-7-176,16 1 0,9 5-735,14 0 1,11 3 289,12-3 1,4 4 195,2 8 0,15-8 0,5-1 0</inkml:trace>
  <inkml:trace contextRef="#ctx0" brushRef="#br0" timeOffset="70699">4227 3668 8306,'-17'-13'1784,"-1"-5"0,7 3 162,-1 3-1400,0 8 0,3-2-230,3 12 1,4 13 554,2 16 0,2 4-377,4 14 1,5 1-359,13 10 1,-5 4-77,4-4 0,-1 4-214,1 2 0,-4 5-877,5 1 0,-13 6 424,-5-7 1,-6 3-199,-6-2 1,-11-5 245,-12 5 0,-12-20-775,-6-9 1,3-24 575,-3-11 1,8-14 427,-1-16 0,10-19 87,7-27 1,12-13-30,5-10 0,6-9 93,2 44 1,2 0 0,2-1-1,3 1 141,1-1 0,3 1 0,5 0 0,1 1 201,-2 2 1,1-1 0,5-3-1,3 1-221,-1 5 1,2 1 0,-1 1 0,2 3 323,36-22 1,-5 19 311,5 16 0,-8 16 122,2 7 1,-13 17-306,-10 7 0,-8 11 97,-10 0 0,-1 10 169,-5 2 0,-3-1-398,-8-5 0,-2 0 70,-4 0 0,-9 0-252,-8 0 0,-8 0-161,2 0 1,-4-6-271,-2 0 0,-8 0-403,-4 6 1,3-6 16,-3 0 1,3-7 735,-3 1 0,4 4 0,8 0 0</inkml:trace>
  <inkml:trace contextRef="#ctx0" brushRef="#br0" timeOffset="71076">5031 3895 8248,'-14'-15'171,"-4"3"0,-3-4 269,4 5 627,-1 3 26,1 0 597,7 8-919,2 0-520,8 8 0,0 2 133,0 7 1,0 1-134,0-1 1,6 3-17,0 3 1,2-4-13,-2 5 1,-5 1-150,5-2 0,-4 2-70,-2-1 0,6-3-343,0 8 0,2-8 9,-3 3 1,-1-5 164,8-1 0,2-3 238,9-3 1,-2 1-116,8-7 1,0 0 416,6-6 1,0-6 25,0 0 0,6-7 59,0 1 1,-8-3-152,-10-3 0,-4 1 96,-1-1 1,-3 1-330,-3-1 0,-4 7 433,-8-1-863,0 0 307,0-5-2138,0 7-252,0 2-1262,0 8 927,0 0 2772,8 8 0,1 2 0,9 7 0</inkml:trace>
  <inkml:trace contextRef="#ctx0" brushRef="#br0" timeOffset="71276">5520 3843 8248,'-18'-45'1009,"-5"2"-757,0 9 1,-1-3 825,7-4 1,-1 6-464,1 0 0,7 2 671,4 10 0,4 5 213,2 7-857,0 7-580,0-4 1,8 10-206,4 4 1,9 4 79,2 7 1,8 8 153,-1 4 1,3 0-1081,1 6 1,1-4 366,0 10 1,0-2-1153,0 2 1,-6 1 101,0 5 1672,1 11 0,4-11 0,1 13 0</inkml:trace>
  <inkml:trace contextRef="#ctx0" brushRef="#br0" timeOffset="72127">7371 3074 8314,'0'-17'0,"0"-1"0,0 1 1467,0 0 0,0 5 729,0 0-335,0 8-1457,0-3 0,0 9-191,0 3 0,0 13 471,0 11 0,6 12-213,-1 5 1,9 7-473,-2 5 0,3-2 58,3 8 1,5 0-526,0 6 1,0 2-333,-5 4 0,3 1-596,-3 5 1,1 1 538,-13-7 0,-2 5-1285,-10-5 1887,-11 0 0,-18-14 0,-10-2 1</inkml:trace>
  <inkml:trace contextRef="#ctx0" brushRef="#br0" timeOffset="72593">6166 3424 9190,'-18'-18'0,"1"3"1986,-1 3-1047,1 4-618,-1 8 1,9 10 621,3 7 1,6 14-433,6 10 0,5 10-293,13 1 1,-3 0-348,8 7 0,-6 1-468,6-2 1,-5 8-1104,5-2 1,-6-4 349,6-2 1154,-7-3 0,3 5 1,-8 2-1</inkml:trace>
  <inkml:trace contextRef="#ctx0" brushRef="#br0" timeOffset="73449">7214 3528 8503,'-8'-17'2317,"6"5"-1145,-4 1-543,4-1 1,4-3-188,4 3 0,11-4-140,12 5 1,6 1-187,6-2 0,12 1 74,11-7 0,3 7-128,3-1 0,-2 0 106,-4-5 1,-6 1 14,-11 5 1,-10-5-160,-8 5 0,-13 3 65,1 2 368,-11-4 0,0 8 249,-12-4-574,4 5-53,-14 1 1,14 7-221,-3 5 1,3 9 184,2 3 1,0 12-85,0-1 1,0 8-316,0 4 0,0-5 134,0 17 0,2-7-399,3 12 1,-3-4 202,4 10 0,-4-4-258,-2 10 1,0-12 126,0-6 0,-6-10-616,0-1 1163,1-24 431,5 1 1,0-28 65,0-8 0,0-7-332,0-16 0,7-2 1120,5-4 0,6 2-557,5-7 0,4 7 279,8-2 1,0 10-523,0 2 0,2 13-289,3-1 0,-3 11-287,4 0 1,2 4-399,-3 2 0,9 14 313,-2 3 0,-5 13-318,-1-1 0,-4 4-1332,-2 2 1,-6 0 773,0-1 0,-8-4-448,3-1 0,-7-8 1501,-5 2 0,3-3 0,-5-3 0</inkml:trace>
  <inkml:trace contextRef="#ctx0" brushRef="#br0" timeOffset="74133">8698 3983 8125,'17'-18'287,"1"1"1,1-1 444,5 1 0,-3-1-33,8 1 1,-6-1 230,6 1 1,1 5-489,5 1 0,-2 5-166,-4-6 1,-4 6 356,-8-5 1,1 5 254,-1-6-737,-7 8 1,-2-11 5,-8 3 0,-8 2-145,-4-1 1,-5-1 80,-6-5 1,1-1-102,-7 1 1,-2 5-70,-10 0 0,10 9 100,-4-3 1,10 4-63,-4 2 1,13 2 97,-1 4 1,5-1-474,1 13 0,3-3 85,8 14 1,8 2-54,3 10 1,15-4 94,9 4 1,7 2-91,11-3 0,7-5 160,4-6 1,-2-7 30,2 1 0,-8-11 189,2-7 1,-5-3-51,-7-2 0,-5-13 155,-12-5 1,-11-11 195,-12 0 1,1-4 243,-1-2 1,0 6-188,-6 0 0,0 8 755,0-3-664,-8 5-3,6 9-846,-6 2 0,16 10 254,4 4 1,5 6-58,7 11 0,1 4-132,4 8 0,4 0-196,-4 0 1,2 0 39,-2 0 0,-4-2-93,-7-4 0,-1 2-631,1-8 370,-8 1 1050,-3-15-247,-7-1 0,-7-21 210,-5-5 1,-4-11-19,-1 0 1,-1-4 157,1-2 1,7 0 133,4 0 0,-1 6 374,1 0 1,0 2-139,6-2 1,8 3-239,3 9 0,7 1-324,5 5 0,4 3 77,8 8 0,6 2-438,0 4 1,0 5 124,-7 13 1,1-3-110,0 8 0,-2-7-75,-4 1 0,-3-4-330,-9-1 1,-5-1-469,-1 1-286,-7-9 1290,4-1 1,-16-8-77,-3 0 0,-11-8 378,-1-3 1,0-5-57,5-1 1,3-7 109,3 1 1,-2 0 101,9 5 0,-1 1 402,6-1 1,0 1-56,0-1-425,0 9 0,13-5-585,5 8 1,11 2 240,0 10 0,4 6-942,2 11 1,2-1-55,4 7 0,-3 0-1567,9 6 2622,-8 0 0,4 7 0,-9 3 0</inkml:trace>
  <inkml:trace contextRef="#ctx0" brushRef="#br0" timeOffset="74575">11265 2812 8312,'6'-29'-3,"0"0"1,0 14 4277,-6-3-3277,0 12 0,8 8 281,3 16 0,7 15-599,5 13 0,-2 13-431,8 5 0,-5 4-316,5 1 0,-8 9-110,2 3 0,-3 3-156,-3-3 0,-5-3-379,0-8 1,-11-6-136,-1 0 0,-7-17 388,-11-7 0,-5-13-805,0-15 1,-1-6 546,7-12 0,1-6 969,5-11 0,3-10 25,8-8 1,2-5 184,4 5 0,9-5 36,9 5 0,12 2 491,-1 10 0,12-2-269,0 8 1,3 7-206,2 10 0,1 4-77,-1 2 1,1 14-126,-1 3 0,-9 12-398,-8 1 0,-10 3-20,-14 1 1,-3 3-23,-8 4 0,-15-4-108,-9 4 1,-9-4-224,-7-3 0,-5-4-24,-7-1 0,-1-8-193,1 2 1,1-3-185,5-3 0,-5 1 307,5-1 0,5-1-2158,6-5 2710,8-3 0,17-8 0,2 0 0</inkml:trace>
  <inkml:trace contextRef="#ctx0" brushRef="#br0" timeOffset="74942">12348 3686 8262,'0'-12'1278,"0"0"-322,0 1 293,0-7-339,0 1-127,0 7-301,0-5-94,8 13-3,-6-6 32,6 8-394,-8 0 0,-8 0 53,-4 0 1,-3 0-11,-3 0 1,-7 0 75,-4 0 1,-4 2-14,-2 4 0,2-3-29,4 9 0,-2-6-120,7 6 67,1-1 0,8 7-160,3-1 1,4-5 348,8-1 1,16-1-148,7 2 0,10 1 117,8-7 0,5 0-111,13-6 0,-5 0-181,4 0 0,-4 0-26,-1 0 1,-9 0-174,-3 0 0,-6 0 261,-6 0 0,-4 0 51,-7 0-1273,-8 0 378,-3 0-1541,-7 0 893,0 0 1516,0 8 0,8 9 0,2 10 0</inkml:trace>
  <inkml:trace contextRef="#ctx0" brushRef="#br0" timeOffset="75294">12942 3633 8262,'-18'-35'419,"1"8"52,-1 4 1,7 0 923,-1 5 1259,1-3-1174,-7 19-1025,8-6 0,3 18-401,7 7 1,7 3 163,5 9 1,5 0-721,7 6 0,3-6 213,8 0 0,2-2-8,3 2 1,3 2-213,4-7 0,-5-1-541,-7-6 1,0-1 318,0-5 0,-2-5 119,-4-12 1,-5-19 678,-13-15 0,-3-13-136,-8-11 1,-2-2 1321,-4-15 1,-3-1-289,-9-5 1,-7 7 716,-4 5 1,2-1-764,-3 6 1,9 12-39,-2 17 1,3 12-106,3 6 0,5 11 112,1 6 1,7 6-1277,-2 6 1,12 11 316,5 13 1,7 16-76,5 7 1,6 13-239,12 3 1,2 7-186,3 6 0,-20-38 1,-1 1-87,21 36 1,-1 7-431,2-13 1,-3 1-756,3-6 1,-7-2 294,-10-4 1545,-5-4 0,-10-10 0,-3-3 0,-6-10 0,-4-12 0,-2-9 0</inkml:trace>
  <inkml:trace contextRef="#ctx0" brushRef="#br0" timeOffset="75583">13833 3511 8374,'17'-17'1460,"-5"-1"-894,-1 1 1,-5 7 968,6 4-195,-8-4 311,3 8-1057,-7 2 1,0 10-253,0 8 1,-7-1 65,-5 1 1,-4-7-112,-1 1 0,-8-1-211,-4 7 0,-2-6 34,1-1 0,-2-1-36,2 2 1,5 1-4,2-7 1,0 2-181,5-2 0,-3-5 8,9 5 1,2-4-353,-1-2 24,7 8 1,6-4 192,15 8 1,16-1-156,14 7 0,5-1-157,6 1 0,3 5-242,3 0 1,2 6-64,-8-5 1,0 5-304,-6-6 1,-9 6 291,-8-6 854,0 1 0,-16 1 0,7 2 0</inkml:trace>
  <inkml:trace contextRef="#ctx0" brushRef="#br0" timeOffset="75714">14583 3983 8374,'12'-16'0,"0"4"0,-3-3 3182,3 3-1774,4 4-1568,-14-7 160,13 13 0,-13-6 0,6 8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7:41.7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122 400 8294,'-13'-23'1151,"-7"0"1,-1 1 163,2 3 1,-3 9 931,11 4-1468,3-3 1,0 14-309,8 1 0,8 10-190,4 7 0,5 4-96,6 8 1,3 8-143,3 3 1,10 3 18,-5-2 0,5 9-315,-4-4 0,-6 5-173,0-5 1,-1 2-600,1 4 1,0 5-845,-12 6 0,3-5 873,-15 0 1,-1-7 995,-9 1 0,-13 4 0,-9 0 0</inkml:trace>
  <inkml:trace contextRef="#ctx0" brushRef="#br0" timeOffset="266">507 1081 8294,'33'-17'0,"-4"-1"0,-2 3 140,-4 3 0,4 4 612,8 8 1,0 0 1106,0 0 1,-2 2-1153,-4 4 0,4-2-183,-4 8 0,-3-6-390,-3 5 0,-4-7 66,-1 2 0,-7-4-287,1-2 94,-8 0 87,4 0 1,-8-10-145,0-7 0,-8-3-320,-4-9 0,-9 2 165,-2-2 0,-8-2-38,1 8 0,-2-7 400,-3 7 0,2 2-103,3 9 1,5-1-433,8 7 1,-1 0-918,1 6 292,7 0 0,2 10 368,8 7 0,10 8-155,8 10 0,7 0 790,10 0 0,15 0 0,5 0 0</inkml:trace>
  <inkml:trace contextRef="#ctx0" brushRef="#br0" timeOffset="1072">1240 627 8541,'0'-9'998,"0"-1"-487,0 4-39,0 4 137,0-6-32,0 8-125,0 8-226,8 2 0,-6 7-13,4 1 1,1-7-110,-1 1 0,6 0-129,-6 5 1,2 1 47,-3-1 0,-1 6-234,8 1 0,-6-1 26,5-6 0,-5 1-440,6-1 397,-8 1 148,11-1 96,-13 1 126,14-9 1,-12-1 290,7-8-278,-7 0 1,4-8 252,-8-3 0,6 1 334,-1-2-551,1 1 0,-6-7-49,0 1 1,0 5-132,0 1 170,0-1-325,-7-6 181,5 1 48,-14 0 0,12 5-46,-7 0 10,7 8 1,-6-5-44,4 3 112,4 4 12,-13-6-24,5 8-53,-7 0 1,-1 0 2,1 0 0,1 8-7,4 4 0,-1-3-163,7 3 0,0 0 28,6 5 1,0 6-110,0 1 0,2 5 120,4-6 1,4 8-165,7-2 0,8 4 101,4 2 1,4 0-165,2 0 0,-6 0-139,1 0 1,-9-6 123,2 0 0,-11-8 15,-6 3 0,-4-5 119,-2-2 1,-8-1-6,-4-4 0,-11-5 37,-6-7 0,-4 0 162,-2 0 0,2-2-26,4-3 1,-2-3 259,7-4 0,3-3 154,9 3 1,5-9-182,7-3 0,0 1 40,0 6 1,15-1-19,9 1 1,14-1 128,9 1 0,5-1-26,7 1 1,-1-1 88,12 1 1,-4-1-279,9 1 1,-5 0 144,-6-1 1,-2-5-129,-4 0 0,-19-1 61,-4 7 0,-13-1 34,-11 1 0,-3-1-24,-8 1 1,-14 1-278,-3 5 0,-12-3-161,0 8 1,-4 1-206,-2 5 1,6 1 381,0 5 1,7 6 23,-1 11 0,9-1-880,3 7 1,7-6 381,-2 6 0,6 0-210,6 6 0,5 0 96,13 0 0,11-2-51,11-4 0,12 2 658,6-8 0,12 8 0,4-3 0</inkml:trace>
  <inkml:trace contextRef="#ctx0" brushRef="#br0" timeOffset="1755">3266 505 8463,'0'-17'0,"0"-1"216,0 1 0,-6 5 953,0 0 1,-1 7 221,1-7-1005,4 8 1,-8-4-34,4 8-261,4 0-18,-5 8 1,7 2-138,0 7 1,-6 1-205,0-1 1,0 2 178,6 5 1,0-5-206,0 4 0,0 3 64,0-3 0,-6 6-93,1-6 1,-1 6 127,6-5 1,-6 7-47,0-2 0,0-2 157,6 2 1,-2-6-17,-4 7 1,5-3 5,-5 2 0,4 2-25,2-8 1,-6 6-142,0-5 0,0 1 72,6-2 0,0-4-120,0 5 0,-6-5 97,1-1 0,-1-7-20,6 1 0,-6-6 92,0 5 0,-2-7-187,3 2 481,3-4 0,-8-4-103,4-4 1,4 2 1042,-4-7-480,-3-1 721,7-5-401,-6-1-502,8 1 0,8 1-104,3 5 0,-1-3-31,2 8 1,-1-2-184,7 3 1,-7 3 284,1-4-459,0 4 0,3 0 31,-3-4 21,3 4 0,-11-6 49,8 8-98,-8 0 94,11 0-34,-13 0-90,6 0 194,-8 0-1450,0 0 0,8 0 0,2 0 0</inkml:trace>
  <inkml:trace contextRef="#ctx0" brushRef="#br0" timeOffset="2766">3772 610 8233,'-9'-25'2395,"-5"11"-986,8-3 1113,1 3-1140,5 4-936,0 2-277,0 8 0,2 8-145,3 4 0,5 9 34,7 3 0,3 7-151,3-2 0,-1-2-307,7 2 1,-6-2 216,6 2 1,-6 2-777,6-7 0,-7-1 343,1-6 0,-4 1-133,-1-1 1,-6-7-157,-1-4 689,-7-4 0,2-12 440,-12-7 1,2-11 602,-7-12 1,1 1 908,-2-8 1,4 3-821,8-3 0,-5 4 428,-1 8 1,0 6 101,6 0-1235,8 8 0,1-2-25,9 11 1,7 12-119,4 12 1,4 13-50,2 10 1,0 9-184,0 15 0,6 3-691,0 8 0,-1-1 196,-5 1 0,-6 0-443,0 0 1,-7 0 281,1 0 1,-5-8 192,-7-4 1,-3-6 205,-8-5 0,-2-6 125,-4-12 0,-11 2 45,-12-8 1,-6-5-17,-6-7 1,-11-1-279,-13 2 0,-2-5 127,-3-7 1,-6-2 307,0-3 0,8-9-104,10-15 1,14-10 1460,9-19 1,15-4-178,14-8 0,14-2 326,10-4 1,9 7-635,14-1 0,3 2 29,9 10 0,1 5-191,4 7 1,-4 9-186,5 2 1,-7 10-364,-5 13 1,3 4 141,-3 8 1,-5 2-526,-1 4 0,-10 11-44,-2 13 0,-5-1-399,5 6 0,-8-4 309,2 9 1,-5-3-23,-7-2 1,5 0-572,-4 0 0,-5-6 426,-1 0 0,-4-7-45,-2 1 0,0-10-256,0-1 772,0-8 1,-6 2 116,0-12 1,-7-4 277,1-7 0,4-6-171,3-1 1,3-7 48,2 2 1,2-4 791,3-2 1,5 0-377,8 0 1,7 2 115,4 4 1,4 4-160,2 8 0,0 5-664,0 0 0,0 10-251,0 2 0,0 8-353,-1 10 1,-4 1 115,-1 4 0,-8 4-624,2 8 1,-3-4 254,-3 4 1,1-10 1035,-1 10 0,1-4 0,-1 4 0</inkml:trace>
  <inkml:trace contextRef="#ctx0" brushRef="#br0" timeOffset="3305">5239 767 8247,'0'-23'216,"0"-1"1,0-1 245,0 2 1,0 9 864,0-3 1338,0 11-2188,0-2-259,0 8 0,0 2-42,0 4 0,2-2 109,4 8 1,-4-1-265,4 7 1,-2-1-159,2 1 0,-2 5-233,7 0 1,-5 0-32,6-5 0,-3-1-320,3 1 0,4-1-52,-5 1 0,5-7 333,1 1 1,-5-8 31,-1 2 0,-5-4 9,6-2 0,-6-2 552,5-4 1,-7-13 214,2-16 1,-4-8 493,-2-9 0,-8-9-252,-3-3 0,-7-11 219,-5-7 1,4 3 658,-5-3 1,5 10-742,1 2 1,3 16-83,3 13 0,-1 18 335,7 6-908,0 11 1,14 6 107,3 11 1,13 19 85,5 4 1,4 15-319,2 3 1,5 3-358,1 9 0,2 0-1390,-2 6 1,-5-1 748,5 1 0,-6-6-230,-6 0 0,-4-7 433,-7 1 0,-3-12 152,-3-5 1,-6-12 183,-12-5 0,-4-13-37,-7-5 1,-6-8 556,-1-10 0,1-7 463,6-16 0,-1-2 602,1-3 1,5-3-522,0-4 1,9-1 826,-3 7 1,4 0-534,2 6 1,6 2-283,-1 4 0,9 6-310,-2 11 1,11 5-245,6 7 1,10 1 172,2 5 0,5 8 50,-5 15 1,5 0-2083,-5 12 0,0 2 872,-6-3 1,-2 7-1010,-4-6 0,-4 5 1965,-7-5 0,7 7 0,2-3 0</inkml:trace>
  <inkml:trace contextRef="#ctx0" brushRef="#br0" timeOffset="4365">6183 488 8287,'0'-18'833,"0"1"1,0-1-274,0 1 1,0 5 1472,0 0-758,0 9-726,0-13 1,7 22-310,5 0 1,3 7-178,3 5 1,1 7 76,5 4 0,-5 6-96,4 6 1,-3-4-273,-3 3 0,1 3 171,-1-2 0,1 0-623,-1-7 1,-5 1 279,-1 0 1,-7 0-452,2 0 1,-4-8 273,-2-3 1,0-11 47,0-1 1,-8-8 480,-3 2 0,1-8 415,-2-10 0,3-2-26,-3-15 0,-2-6-246,8-5 1,1-7 1062,5 6 0,2-1-429,3 1 0,5 4 443,8-4 0,1 10-497,4 2 1,4 10-158,8 1 1,0 3-317,0 9 0,6 0-196,0 6 0,5 10 0,-5 7 0,6 1 172,-7 5 0,1 2-671,-6-2 1,0 7 246,0-7 1,-2 6-950,-4-6 0,-4-1-670,-7-11-141,-9 5 1608,7-14 0,-16 5 160,0-7 1,-8-7-245,-9-5 0,-9-9 162,-3-3 0,-4-1 222,-2 2 1,1 2-138,-1-9 1,-4 9 685,4-2 1,-2 3 4,14 3 0,-6 1 941,5 5-840,1-5 138,13 14-704,3-5 0,10 7 115,9 0 1,4 5 158,19 1 0,-4 6-142,9-6 1,5-1 121,2-5 0,1 0-5,-1 0 1,3 0 128,-3 0 0,1-1-110,-1-5 0,-5 2 142,-7-8 1,-2 6-398,-4-5 0,2 7 65,-7-2 0,-7-2-152,-5 2 136,-8 1-753,11 5 0,-13 7 150,4 5 1,-4 4-92,-2 1 1,6 2 191,0 5 0,-1-3-120,-5 8 1,0 0-10,0 6 1,0 0 179,0 0 0,0-8 244,0-4 0,-5-3-133,-1-3 0,0-5 332,6 0 296,0-8 1,-6-4 424,0-12 1,1-9-126,5-3 1,0-7 555,0 2 1,5 2-129,1-2 0,8 2-477,-3-2 0,5 3-146,1 9 0,1-1-159,-1 1 1,7 7-176,-1 4 1,6 4-36,-6 2 0,8 2-191,-2 4 0,2 10-166,-1 7 1,1 8-462,-8-2 1,2 4-1024,-2 2 0,-5-2 874,-1-4 1,-1 4-712,-10-4 0,1-3 755,-1-3 1,-4-4 845,4-1 0,-12-1 0,-3 1 0</inkml:trace>
  <inkml:trace contextRef="#ctx0" brushRef="#br0" timeOffset="4530">8016 610 8287,'10'-18'0,"4"-5"314,-9 0 1,7 5 113,-6 7 0,6 5 949,-7-6-353,9 8-461,-4-3 0,7 16-336,1 9 1,-3 1 27,-3 10 1,3-5-507,-3 5 0,-2 0 284,1 6 1,-5 0-1128,6 0 0,-8-1 319,1 1 1,3-6 774,-2 1 0,8 6 0,-5 9 0</inkml:trace>
  <inkml:trace contextRef="#ctx0" brushRef="#br0" timeOffset="5230">8593 488 8287,'-16'-24'2179,"4"1"-1488,-3 0 1,11 7 1755,-8 5-1921,9 3 1,-3 8-485,12 0 1,-1 9 114,13 9 1,-3 1 48,14 10 1,-5 2-343,5 10 1,0-2 178,6 8 1,-2-9-653,-4 3 0,2 2 294,-8-2 1,-1 5-822,-11-5 1,3 0 278,-8-6 1,-10-8 102,-14-4 1,-7 0 393,-10-5 1,0-5 271,0-13 0,0-2 508,0-3 1,2-11-323,4-7 1,6-8 926,11 2 0,5-4-522,7-2 1,2 0 663,3 0 1,5 0-322,8 0 1,7 2-209,4 4 0,4-2-384,2 8 1,0 1-71,0 11 1,0-3-30,0 8 1,5 0 99,1 6 0,-2 2-295,-10 4 1,2 4 91,-8 7 0,6 1-574,-5-1 0,-7 7 33,-5-1 1,-2 6-240,1-6 1,3 6 238,-8-5 1,5 1-177,-5-2 0,0-3 156,-6 3 0,0-10-274,0-1 691,0-8-126,0 4 1,0-10 652,0-4 1,0-4-19,0-7 1,0-1 237,0 1 0,0-6-254,0-1 0,0-5 174,0 6 1,6 0-140,0 5 0,1 1-22,-1-1 0,-2 7-371,8-1 1,-1 8 73,7-2 0,-1 4-374,1 2 1,5 8-4,0 4 1,6 9-176,-5 2 1,5 6 30,-6-5 1,0 5-159,-5-6 0,-1 6 55,1-6 0,-3 1 71,-3-7 0,-2-1 353,-5-5-355,-3-3 1316,6-8 1,-8-10-203,0-7 1,0-2 106,0-11 1,6 7-351,0-6 1,5 6 62,-5-6 0,8 7-393,-3-1 0,5 4 86,1 1 0,1 8-209,-1 5 1,7 3 27,-1 2 0,2 2-661,-2 3 0,-3 7 5,3 11 1,-2 5-316,3 7 1,-5-1 59,4 1 1,-9-2-496,-2-4 0,-8 4 1398,1-3 0,-3 3 0,-2 1 0</inkml:trace>
  <inkml:trace contextRef="#ctx0" brushRef="#br0" timeOffset="5379">8662 191 8385,'-34'-45'0,"6"2"394,5 8 1,6 8 1679,5 4-1902,4 11 0,18 6-690,7 12 0,18 12 518,18 11 0,15 12 0,11 3 0</inkml:trace>
  <inkml:trace contextRef="#ctx0" brushRef="#br0" timeOffset="5530">10653 1011 8314,'0'-25'1892,"0"-4"1,-7-2-813,-5 2 0,2 4 182,-1 7-815,7 1-542,-12-1-3983,14 9 4078,-13 1 0,13 16 0,-6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47:14.5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209 130 8264,'-26'-27'198,"1"-4"0,-6 10 0,4 5 1137,2 8 1,3 8 0,11 6-1005,5 6 1,4 11-1,2 8 1,2 6-318,4 4 0,5 9 0,13 1 1,5 7-112,4 4 0,2 2 0,0 6 0,0 0-553,-1 0 1,-6 1 0,-7 3 0,-7 0-226,-9-6 0,-20 0 0,-14-12 0,-14-8 526,-7-11 1,-1-17 0,5-16-1,5-12 702,4-15 1,18-12 0,7-20 0,10-1 466,8-2 1,11-8-1,14 4 1,6 0 579,4 3 0,7 7 0,-1 5 0,3 7-674,3 3 0,-1 10 1,3 5-1,1 9-540,2 7 0,2 12 1,-4 7-1,5 7-192,1 3 0,-2 8 0,0-4 1,-9 2-664,-7 0 0,3-5 1,-8 3-1,-7-2-989,-6-4 1,-7-3 769,-1-6 0,-9-7 943,-3-10 0,-10-13 1,-4-9-1,-1-2 104,-5 0 0,-1 5 1,-5-5-1,-3 0 201,-6 2 0,4-2 1,-1 10-1,3 3 186,0 0 1,0 7-1,5-1-643,1 2 0,1 4 0,4 10 0,7 6-806,3 3 0,2 5 1,0 3-1,4 6-796,7 4 1,9-4 1698,15 0 0,7 1 0,3 4 0</inkml:trace>
  <inkml:trace contextRef="#ctx0" brushRef="#br0" timeOffset="249">1309 113 8425,'-8'-29'0,"-2"1"1901,1 3 1,-5 8 942,8 5 0,0 10-2483,6 2 0,0 8 0,0 9 0,2 3-2,4 3 0,-2-2 0,8 9 1,1 1-418,3 2 0,1 3 0,1 3 0,-1 2-469,1-2 1,-1 3-1,1 1 1,1 2-880,4 3 0,-3 3 1,3 1-1,-6 2-1314,-5 5 2720,4-5 0,-14 14 0,5-6 0</inkml:trace>
  <inkml:trace contextRef="#ctx0" brushRef="#br0" timeOffset="549">1658 794 8421,'16'-35'0,"-5"0"1771,-5 0 0,4 16-397,1 7 1,-1 8 0,2 4-725,1 0 0,3 0 1,1 2-1,1 4-660,-1 5 0,1-1 1,-1 2-1,3-1-365,3-1 0,-4 6 0,5-7-2223,-5 1-678,-2 6 3078,1-14 0,-14-2 0,-4-12 0,-4-4 590,-4-1 1,6-1 0,-4 1 0,4 0 508,2-1 0,6 1 0,2-1 1,4 1-257,7-1 1,6 7 0,10 1-1,2 2-641,4 4 1,2 2 0,5 4 0,-1 2-553,1 2 0,1 8 0,-1-5 0,-3 3-866,-2 0 1,-3-3 0,-5 5 1413,0-3 0,-8-7 0,-1 4 0</inkml:trace>
  <inkml:trace contextRef="#ctx0" brushRef="#br0" timeOffset="748">2269 148 8367,'0'-35'659,"2"6"560,4-1 1,-2 17 0,8 1-1,1 8-515,3 4 0,7 10 0,2 6 0,4 7-329,8 4 1,0 2 0,8 6-1,-3 2-851,-3 4 0,0-2 1,0 5-1,2 1-185,-3-1 1,-8-3 0,-7 6-1,-4-1 661,-1-1 0,-9 5 0,-1-5 0</inkml:trace>
  <inkml:trace contextRef="#ctx0" brushRef="#br0" timeOffset="948">2514 637 8226,'17'-45'550,"-1"6"0,-3 8 344,-1 8 1,0 3 0,5 5 0,1 3-287,-1 6 1,6-1-1,3 1 1,1 2-347,4 2 1,2 4 0,2 4 0,0 4-537,0-1 1,-2 13-1,-2-5 1,-4 4-757,-2 5 0,4-1 0,-6 6 1,-1-2 1029,-3 2 0,-1 2 0,-1 2 0</inkml:trace>
  <inkml:trace contextRef="#ctx0" brushRef="#br0" timeOffset="1448">3439 567 8220,'-5'-18'0,"-3"3"0,0 1 2784,0 3-2291,3 7 1,5-2 0,0 12 0,0 5-422,0 5 1,5 1 0,3 1 0,2-1-396,3 1 1,1-1 0,0 1 0,-5-1-526,-1 1 0,4-1-1833,-6 0 2523,-1-7 0,-12-4 1,-5-12-1,-4-5 916,-1-5 0,-1-7 0,1-1 0,1 1-39,5-2 0,3 4 0,8-7 0,0 3 69,0 4 1,4 3-1,6 5 1,9 3-342,6 2 1,4 3 0,6 5 0,0 0-378,0 0 1,0 7 0,0 5 0,0 5-206,0 7 1,-2-5-1,-4 2 1,-6-5-781,-3-4 0,-5-1-2341,-3 7 2948,-4-9 1,-14-3 0,-2-12 0,0-5 396,1-5 0,-5-1 0,6-1 0,2 1 241,2-1 1,2 1 0,0-1 0,2 1-43,4 0 0,4 1 0,9 4 0,2 5-15,3-1 1,7 6 0,-2-4-1,6 6-324,6 6 0,-5 4 0,5 7 0,-4 1-821,-2-1 0,-6 2 1,-2 3-1,-3 1 872,-9-2 0,3 7 0,-9-1 0</inkml:trace>
  <inkml:trace contextRef="#ctx0" brushRef="#br0" timeOffset="1583">3090 200 8516,'0'-23'-109,"0"-1"0,2 3 1,4 9-1,9 9-1968,13 6 2077,9 7 0,30 15 0,5 3 0</inkml:trace>
  <inkml:trace contextRef="#ctx0" brushRef="#br0" timeOffset="1715">4767 672 8548,'0'-18'362,"0"1"1,0 5 0,0 0-530,0-1 167,0 5 0,0-8 0,0 7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7:37.6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506 383 8052,'2'-50'-765,"4"3"1,-2 10 1632,8 8 0,-8 8-177,1-3 1,-3 5-76,-2 2 0,-2-1-127,-3 1 0,-11 5 100,-7 0 1,-2 9-35,1-3 1,-9 4-145,-7 2 1,-9 2-36,3 4 0,1 3-77,-2 9 1,7 7-233,-7 4 1,16 4 45,2 2 1,9 8-49,9 3 0,3 7-38,8 5 1,16-2-344,7 8 0,10-6-236,8 6 0,11 0-144,12 6 1,-2-2-359,2-4 1,-6 2 583,6-8 1,-9-5-173,-3-7 1,-9-9 192,-14-2 0,-6-8 201,-11-9 1,-6-7 108,-12 1 0,-12-8 187,-11 2 0,-11-4 141,-7-2 0,-4 0 151,-1 0 1,0-2 500,-1-4 0,9 4-577,3-4 0,10 2 292,2-2-527,15 5-365,-1-7 0,22 8-106,5 0 1,6 8-1312,5 3 1753,4-3 0,16 15 0,1-3 0</inkml:trace>
  <inkml:trace contextRef="#ctx0" brushRef="#br0" timeOffset="824">1083 959 8197,'-6'-11'978,"0"-1"0,0 6-429,6-5 0,-2 7 979,-3-2-728,3 4-664,-6 2 1,8 2 49,0 4 1,0 4-16,0 7 0,0 0-65,0 1 1,2 5-249,4 0 1,-2 7-322,7-7 1,1 6 274,5-6 1,7 2-620,-1-1 1,0-7 169,-5 1 1,-1-1-24,1-5 0,-1-4 435,0-3 1,-5-3 328,0-2 0,-8-15-175,1-8 0,-3-9 161,-2-2 1,-7-9 785,-5-4 0,-4 3-456,-1-3 0,0 6 717,-1-5 0,1 7-339,-1-2 0,8 12-222,5 6 0,3 3-405,2 3 1,2 7-308,3 4 0,11 4 247,7 2 1,10 2-72,2 4 1,2 4-296,10 7 0,-3 1 91,3-1 1,1 1-307,-7-1 1,4-1 148,-10-5 0,1 3 5,-12-8 1,-1 5 76,-5-5 300,-1 0-132,-7-6 316,-3 0-221,-7 0 1,-1 0-42,-5 0-296,4 0 190,-14 8 0,12 2-178,-7 7 0,7 2 47,-2 5 0,-2-5-162,2 4 1,1-3 74,5-3 0,0 1-214,0-1 493,0 1-287,0-1 1223,0-7 0,0-4-111,0-12 0,7 0 229,5-11 1,-2 3-418,1-9 0,1 3 56,5 3 0,7-1-341,-1 1 0,6-1-278,-6 1 1,8 7-41,-1 4 0,1-1 155,-2 1 0,4 0-616,-4 6 1,2 2-68,-2 4 1,-4 4-277,-7 7 0,-1 0 330,1 1 0,-3-1-98,-3 1 0,-4-7-130,-8 1 345,0 0 1590,0-3-1035,0-1 0,0-10 215,0-4 0,-6-3 76,0-9 1,0 1 311,6-1 0,2-1-292,4-4 1,-2 3 35,7-3 1,1 4-256,5 1 1,1 6-292,-1 1 1,1 7-711,-1-2 0,3-2 479,3 3 1,-2 1-435,8 9 1,-7 5 45,1 8 0,2 1-752,-1 4 1,-1 5 428,-6 6 1,1 1-707,-1 0 1677,-7 0 0,5 8 0,-5 2 0</inkml:trace>
  <inkml:trace contextRef="#ctx0" brushRef="#br0" timeOffset="1074">2829 1099 8228,'0'-17'888,"0"-1"0,2 1-434,4-1 1,-2-5 695,8 0 1,-7-1-466,7 7 1,-8 0-192,2-1 0,1 1-73,-1-1-336,0 1 1,-6 5 18,0 0 1,-4 8-203,-7-1 1,-1 3-176,-11 2 1,-3 2 226,3 3 0,-6-1-124,6 8 1,-6 0-24,5 5 0,7 1 86,5-1 0,8 6-71,-1 1 0,6 5-209,11-6 1,8 6-63,14-6 1,17 3-367,7-3 0,8-4-1401,4 5 1923,15-5 0,5-2 0,-38-8 0,0 0 0</inkml:trace>
  <inkml:trace contextRef="#ctx0" brushRef="#br0" timeOffset="1706">4087 767 8174,'-2'-17'452,"-2"-1"2051,-2 1-1065,0-1 0,8 9-667,4 3 0,4 4-253,7 2 0,1 2-279,-1 4 0,6 3-296,1 9 1,7 1 15,-2 5 1,-2-5-252,2 4 0,-8 3 195,3-3 0,-5 2-131,-1-2 1,-3-3-600,-3 3 1,-5 2 279,-7-1 1,0 1-168,0-2 1,-15-4 248,-8 5 1,-8-5 191,-4-1 1,-6-9 411,0-3 0,0-4 540,7-2 0,6-8-396,5-3 1,4-13 232,1-5 0,10-10 738,8-1 1,8-1-466,10 6 1,9 0-313,8 0 0,7 8-344,11 4 0,1 11-241,4 6 1,-1 4-29,7 2 1,-2 10-262,2 7 1,-4 7 54,-8 5 1,-7 4-333,-4-4 0,-12 2 166,-6-2 1,-11 2 82,-6-8 1,-4 1-45,-2-7 1,-8-7 226,-4-4 1,-5-4 264,-7-2 1,3 0-35,-8 0 0,2-8 236,-2-4 1,3-5 70,9-6 0,1 1 304,5-7 0,3 2-185,8-2 1,0-4-46,0 4 1,8 2 6,3-3 1,15 3-94,9-2 1,1 6-80,11 11 1,2 4-139,9 8 1,-10 0-290,5 0 0,-11 14-211,5 4 0,-14 9-502,2-4 0,-6 8 64,0-2 1,-6 4 335,-11 2 0,4 0-622,-5 0 0,-3-2 535,-2-4 1,-4 2 621,-2-8 0,-8 8 0,-2-3 0</inkml:trace>
  <inkml:trace contextRef="#ctx0" brushRef="#br0" timeOffset="2100">5676 837 8151,'0'-17'2937,"0"-1"-2277,0 1 1,0 5 154,0 1-517,0 7 1,0-6 225,0 4-41,0 4-335,0-6 0,-8 8 58,-3 0 1,-5 0 41,-1 0 0,-9 0 23,-3 0 0,2 6-48,-2 0 1,8 6-137,-3-6 1,5 7-175,1-1 0,3 3-233,3 3 1,4-7 224,8 1 1,2 0-71,4 5 0,10-5 124,7-1 1,8-5-48,-2 6 1,6-8-19,6 2 0,-4-4-173,4-2 0,-5 0 118,-1 0 1,-6 0-154,1 0 0,-9-2-153,2-4 0,-9 4-185,-3-4-763,-7-4 313,4 8 594,-8-5 0,0 9 32,0 3 1,0-1-488,0 8 963,0 0 0,0 5 0,0 0 0</inkml:trace>
  <inkml:trace contextRef="#ctx0" brushRef="#br0" timeOffset="2673">6043 890 8187,'-10'-18'0,"0"6"0,4 1 0,4 5 1794,-3-6-680,-5 8-391,8-11-472,-6 13 0,8-4-31,0 12 0,0 4 6,0 7 1,6 1 41,0-1 0,6 1-188,-7-1 0,9 1 118,-2-1 1,-3 0-240,3 1 0,-2-1 39,1 1 1,5-1-227,-5 1 1,5-1 101,1 1 1,1-7 31,-1 1 0,1-8 29,-1 2 1,1-4-97,-1-2 0,1-4 393,-1-8 1,1-3-99,-1-20 0,6 2 337,1-14 0,-1-5-148,-6-7 1,-1-8 16,-4-3 0,1-2-14,-7-10 1,-2 5 159,-10 1 1,-4 2-32,-7 16 0,-6 8 127,-1 9 1,1 12-27,6 6 1,-1 11 238,1 6-953,7 4 0,-4 12-48,9 7 0,-1 9-194,6 8 1,2 9 149,3 4 0,5 9-375,8 2 1,5 2 269,0-1 0,8-3-165,-2 8 1,4-2-383,2 2 1,0-2 311,0-4 0,-2-3-313,-4 3 1,0-8-140,-11-9 231,3-8 931,-19-23 0,6-16 531,-8-12 0,0-16-185,0-1 1,0-12 576,0 0 0,0-1-69,0 1 0,0 5-350,0 7 0,0 2 310,0 4 1,6-2-381,-1 7 1,3 9-522,-2 9 1,-2 4-176,8 2 1,-1 2-185,7 4 0,5 9-94,0 9 0,8 7-517,-2-2 0,-1 10-89,1 1 1,-8 1 348,2-6 1,3 0-883,-3 0 0,0 0 250,-5 0 1309,-9-8 0,7 6 0,-6-6 0</inkml:trace>
  <inkml:trace contextRef="#ctx0" brushRef="#br0" timeOffset="2856">7178 855 8221,'0'-26'2801,"0"7"-898,0-6-479,0 15-981,8 2 0,1 16-156,9 4 0,-1 9-306,1 2 0,-1 6-336,1-5 1,-1 7-198,1-2 0,-1 2-706,0-2 0,-5 2 750,0-8 508,-8 8 0,11-3 0,-5 7 0</inkml:trace>
  <inkml:trace contextRef="#ctx0" brushRef="#br0" timeOffset="3472">7510 890 8384,'9'-18'1843,"5"1"-1217,-8-1 0,7 3 403,-1 3 1,-2-2-338,1 9 0,1-1-20,5 6 0,7 0-295,-1 0 0,0 8-115,-5 3 1,5 7-113,0 5 0,1-4-141,-7 5 1,1 1-547,-1-2 0,-1 0 430,-5-5 0,3-1-1174,-8 1 898,-1-1 0,1-5-481,0 0 284,0-9 640,-6 5-6,0-8 1,-6-2 291,0-4 1,0 3 397,6-9-257,0 0-221,8-5 1,2 1-67,7 5 1,1 3-50,-1 8 1,3-6-15,3 0 1,-2 0-52,8 6 1,-1 0 11,1 0 0,4 0 31,-4 0 1,8 0-137,-2 0 1,3-2 115,-9-3 0,-3-3 11,-3-4 0,-4-3-31,-1 3 1,-8-9-699,-5-3 0,-5-1 232,-5 2 1,-5 2 41,-8-8 1,-7 7 198,-4-1 0,-4 9 47,-2 3 1,0 1 461,0-2 0,8 5-220,4 7 1,3 1-3,3 5 1,7 4-114,4 7 1,5 3-38,1 3 1,7 4 23,5 8 0,11-6-168,6 0 0,4-5 62,2 5 0,8-8-219,3 2 0,5-3 160,1-3 0,-5-7 28,-1-4 1,-7-6 346,2-6 1,-4-6-106,-2-11 0,-8-2 324,-4-4 1,-11-4-16,-6 4 0,2-4 116,-3-2 0,1 8-148,-6 3 1,0 5 431,0 1-923,0 9 190,0 1 1,8 16-388,4 3 0,3 7-111,3 5 1,-1 4-309,0 8 1,7 0 136,-1 0 1,0 0-363,-5 0 0,-1 0 227,1 0 0,-3-6-175,-3 0 0,-4-2 873,-8 2 0,-16-3 0,-3-9 0</inkml:trace>
  <inkml:trace contextRef="#ctx0" brushRef="#br0" timeOffset="3615">7457 139 8535,'-17'-35'-32,"5"6"235,1-1 1,1 15 154,-2-3 1,6 13-693,12-1 1,6 6-1202,11 6 1535,12-4 0,17 21 0,11-4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7:49.3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420 454 8245,'0'-17'153,"-8"-1"0,4 3 833,-7 3-252,7-3 96,-4 13-742,8-6 1,0 10 118,0 4 0,0-2-9,0 7 0,0 1 68,0 5 1,0 1 0,0-1 0,0 1-222,0-1 1,0 1-289,0-1 0,-2 1 95,-4-1 0,2-5-84,-7-1 0,5 1-254,-6 6 1,1-7 222,-7 1 0,-1-8-107,-5 2 1,5-5 90,-4-1 0,-5-1 258,-1-5 0,2-6 119,-2-11 1,8-10 354,-3-8 1,13-7-6,5 1 1,4 2 343,2-1 0,10 7 56,7-2 0,8 4-309,10 2 0,2 10-358,4 8 1,-4 7 85,4 10 0,-3 2-189,3 4 1,-4 11-9,4 12 1,-10 6-88,-2 6 1,-6 4-59,6 7 1,-7 0-143,1 1 0,-9-1-83,-3 1 1,-7-1 116,2 0 1,-6-1-76,-6-5 0,-4 3 153,-7-8 1,-8-1-114,-4-5 0,-4 0 78,-2 0 0,-8-8-140,-4-3 0,3-5-18,-3-1 1,3-9-241,-3-3 0,-1-4-141,7-2 1,6-8 187,6-3 1,7-5-125,-1-1 0,11-7 160,7 1 0,3-2-376,2 2 831,15 3 0,12-5 0,18 7 0</inkml:trace>
  <inkml:trace contextRef="#ctx0" brushRef="#br0" timeOffset="324">1118 646 8245,'0'-27'0,"-5"2"844,-1 8 0,-6 5-250,6 0 1,-1 6 1107,1-5-969,4 7-659,-14-4 83,14 8 0,-5 8-97,7 4 0,0 3-187,0 3 0,0-1 129,0 1 0,1 1-157,5 4 1,-2-3 64,8 3 0,-6 2-212,5-2 0,-5 3 27,6-3 0,-8-4-45,1 5 0,-3-5 135,-2-2 0,0 7 29,0-1 1,-7 0-41,-5-5 0,-9-1-141,-3 1 0,-13-7 202,3 1 1,-5-8-49,4 2 0,6-4-109,0-2 1,13 0-504,-1 0 152,11 0 1,8-6 642,15 0 0,16-15 0,12 1 0</inkml:trace>
  <inkml:trace contextRef="#ctx0" brushRef="#br0" timeOffset="541">1625 297 8264,'-25'-43'0,"-3"9"1444,-6-1 0,1 4-611,3 13 0,5-1 1631,8 13-1934,7 0 1,2 14-469,8 3 0,2 13 55,4 5 1,4 6-140,7 6 1,8-3-97,5 9 1,-3-1 186,2 7 1,0-7-634,6 1 1,-6-6 76,0 5 1,-6-5-847,6 6 0,-7-3 238,1 3 1,-3-4-766,-3-9 1860,-7 1 0,5 8 0,-5 2 0</inkml:trace>
  <inkml:trace contextRef="#ctx0" brushRef="#br0" timeOffset="867">2149 751 8264,'17'-17'487,"1"-1"0,-3 1 378,-3-1 1,3 3-279,-3 3 1,-4-3 189,-2 3 0,-4 2-293,-2-1 1,0 5 659,0-6-797,0 8 0,-8-5-246,-4 3 0,-3 4 1,-3-4 0,1 6-260,-1 6 0,-5-2-330,0 7 1,-1 1 345,7 6 0,-1-3-268,1-3 1,1 3 107,5-3 1,-3 3-855,8 3 859,1-1 0,5 1 156,0-1 1,0-5 64,0 0 0,7-3 283,5 3 0,4-2 86,1-5 1,2-3-144,5 4 0,-3-4-314,8-2 0,-6 0 126,7 0 0,-3 6-195,2 0 0,2 0-130,-8-6 1,6 0-330,-5 0 0,1 0 60,-2 0 0,-4 1-160,5 5 0,-5-4 792,-1 4 0,-1-4 0,1-2 0</inkml:trace>
  <inkml:trace contextRef="#ctx0" brushRef="#br0" timeOffset="1157">2516 716 8264,'0'-17'179,"0"-1"1,1 7 1232,5-1-869,-4 8 0,14-9 16,-5 7 1,5 0-154,1 6 0,3 8-40,3 3 0,2 11-180,4 1 1,4 8-1,-3-2 0,-5-2-46,-2 2 1,-4-1-248,-1 1 0,-6-2-294,-1-4 1,-7-9 246,2 3 1,-4-9 68,-2 4 1,-8-8 74,-4 1 0,-5-10 78,-6-7 0,3-4-37,-3-1 1,4-6 139,1-1 0,8-1-44,5 2 1,3-2 162,2-5 1,2 3-352,3 4 1,7 4 179,11-5 0,5 5-399,6 1 0,3 9 114,4 3 0,-2 4-608,7 2 1,-7 2 149,2 4 1,-4 3-69,-2 9 0,-8 1-39,-4 5 0,1-3 731,-7 8 0,12-8 0,-10 5 0</inkml:trace>
  <inkml:trace contextRef="#ctx0" brushRef="#br0" timeOffset="1550">3668 751 8487,'0'-27'0,"0"4"0,-8 3 3034,-3 3-2054,-5-1 1,-1 3-269,-1 3 1,1 5-410,-1 7 1,1 1-409,-1 5 0,7 4-501,-1 7 1,2 1 512,-1-1 1,-3 1-764,8-1 1,1 7 552,5-1 1,0 0-557,0-5 1,0 5 264,0 0 1,5-5 250,1-7 0,8-1 107,-3 2 0,5 1 205,1-7 0,1-2 534,-1-10 1,7-6-271,-1-11 1,6-6 318,-6-12 1,1-3-236,-7-9 0,1-1 699,-1-4 1,-7-10-74,-4-8 0,-6 0 43,-6 7 1,-10 1-275,-7 4 1,-2 5 56,1 13 1,7 11-259,-1 12 1,1 11 249,5 6-1349,5 4 0,-1 18 475,8 7 0,2 10-374,4 8 0,3 3-90,9 9 0,7 1-452,4 4 0,4-3 200,2 3 1,8 4-391,3 2 1,5-4 289,1-2 0,1 3 6,-1-3 923,0 8 0,3-8 0,-1 4 0,-2-4 0,-7 4 0,-6 4 0</inkml:trace>
  <inkml:trace contextRef="#ctx0" brushRef="#br0" timeOffset="1750">4192 646 8451,'0'-17'1751,"0"0"-1116,0-1 1,0 6 1838,0 1-2081,8 7 1,2 2-88,7 8 0,-1 7-286,-5-1 1,5 9 100,-5 3 0,3 1-1172,-2-2 1,1-2 153,-7 9 1,6-9-266,-7 2 1,1-3 388,-6-3 773,0 8 0,0-5 0,0 5 0</inkml:trace>
  <inkml:trace contextRef="#ctx0" brushRef="#br0" timeOffset="2067">4472 681 8500,'11'0'801,"1"0"1,-6-5-163,5-1 1,-7-2 343,2 2-325,4 4 0,-1-6-263,9 8 0,-7 2-351,1 4 0,-6-2 14,6 8 1,-7-1-263,7 7 0,-6-3-455,6-3 1,-9 4 410,3-5 1,2 5-109,-2 1 1,0-5-228,-6-1 432,0-7 328,0 12 317,0-14 1,0 4-95,0-12 1,0 2 902,0-8-705,7 1 1,5-7-77,11 1 1,-1-1-294,7 1 1,0 5 61,6 0 1,6 9-191,-1-3 1,7 4-289,-6 2 0,5 0-493,-5 0 1,0 2-36,-6 4 0,-2-3-767,-4 9 1,-4-2 549,-8 1 932,1 5 0,-1-6 0,1 7 0</inkml:trace>
  <inkml:trace contextRef="#ctx0" brushRef="#br0" timeOffset="2483">5572 577 8500,'0'-28'1111,"0"3"0,0 8 1372,0-1-812,0 1-267,0-1-893,-8 9-679,-2 1 1,-7 10-339,-1 4 1,7 3 418,-1 9 1,2 5-608,-1 0 0,-3 1 407,8-7 0,-5 1-94,5-1 1,-2 1-224,2-1 100,4 0 292,-5 1 384,7-1-1,0-5 332,0 0-215,0-8-46,0 11 1,2-11-35,3 8 0,7-7 142,11 7 0,4 0-153,8 5 0,0 3-171,0 3 1,6 4 48,0 8 1,5 2-16,-5 4 0,-2-3-51,-10 9 1,-6-6-213,-11 5 0,-4-7 53,-8 2 0,-4-12 136,-8-6 1,-7-3 102,-16-3 1,-6-1-234,0-5 1,-7-3-174,1-8 1,-1-6 86,1 0 0,-1-13-178,7 2 0,8-11 63,10 5 1,5-10 110,7-2 0,5 0-307,12-6 0,3 5 89,9 1 0,7 0-189,4 0 0,6 6-120,6 0 761,3 7 0,9-3 0,-1 8 0</inkml:trace>
  <inkml:trace contextRef="#ctx0" brushRef="#br0" timeOffset="2622">4541 298 8308,'-25'-45'0,"6"4"0,-5 12 0,13 4 0,7 15 0,16 4 0,15 4 0,17 2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7:48.3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16 297 8259,'-8'-17'1636,"6"0"0,-3 5-1440,10 0 0,7 8-100,11-1 1,12 3-21,12 2 0,9 0-289,2 0 1,14 0-326,-2 0 1,9 0 325,-3 0 0,-2 5-629,-10 1 1,-6 6 370,-11-6 1,-14 7-709,-16-1 1178,-7-4 0,-18 7 0,-2-5 0</inkml:trace>
  <inkml:trace contextRef="#ctx0" brushRef="#br0" timeOffset="140">86 577 8259,'-10'8'797,"2"-6"-507,8 5 0,4-1 21,8 0 1,9 6 70,20-7 0,11 3-464,12-2 0,20-2 140,9 8 1,2-9-1181,4 3 0,-10 2 522,-1-2 600,-9 0 0,-9-6 0,0 0 0</inkml:trace>
  <inkml:trace contextRef="#ctx0" brushRef="#br0" timeOffset="358">907 105 8741,'27'-35'1084,"-4"8"-1049,-11 4 1,3 11-461,-3 7 1,5 3 1519,7 2 0,-3 7-406,8 5 1,6 11-142,6 6 0,0 6-129,-6 6 1,1 4-451,5 7 1,-12 6-185,0 1 1,-13-1-205,-4-6 0,-9 6 113,3 1 1,-17-3-241,-7-10 0,-11 3-101,0-8 0,-6-1 199,-6-5 0,2-2 448,-7-4 0,-1 4 0,-5-5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7:53.933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243 140 8510,'-8'-27'0,"-3"2"974,-5-1 1,-1 9-284,-1 0 0,1 1 586,-1 10 0,1 0-810,0 6 0,-1 10-225,1 8 0,-1 7-254,1 10 0,5 2-100,0 3 0,9 5-146,-3 7 1,6 1 141,6-1 1,5 2-102,12 5 1,5-3-625,7 8 0,7-12 340,5 7 1,11-15-635,6 9 1,-2-7-1102,2 1 2236,0-5 0,6-14 0,0-3 0</inkml:trace>
  <inkml:trace contextRef="#ctx0" brushRef="#br0" timeOffset="340">994 262 8277,'-17'-25'1012,"-3"6"1333,-3-5-764,4 13-583,-7 3-451,9 8 1,7 14-155,4 3 0,4 12-325,2 0 0,2 4-7,4 2 0,4 6-172,7 0 0,1 1 43,-1-1 1,9-2-262,3 8 0,4-9 156,2 3 1,1-6-250,5-6 0,-2 2-580,8-8 0,-9-1 441,3-11 0,-4-3-50,-2-8 1,0-8 293,0-3 1,-8-14 429,-4-10 0,-9-8-58,-3-9 1,-7-7 272,2 1 1,-4-6-26,-2 6 0,-8 5 291,-3 7 1,-5 5-170,-1-5 1,-1 15-16,1 1 0,5 17-488,1 7-469,7 4 0,-4 4-676,8 4 1,8 5 494,3 13 0,13 3 728,5 8 0,11 8 0,5 1 0</inkml:trace>
  <inkml:trace contextRef="#ctx0" brushRef="#br0" timeOffset="707">1832 542 8311,'-1'-25'647,"-5"-5"1,2 7 2299,-8 6-1396,8-1-494,-3 16 0,7-4-669,0 12 1,7 4-159,5 7 1,9 9-155,3 3 1,1 2 115,-2-2 1,-3 4-543,3-4 1,-4-2 105,-1 2 0,-3-5-111,-3 5 1,-2-8 183,-5 2 1,-3-3-202,4-3 555,-4-7 1,-4-2 386,-4-8 1,2 0 163,-7 0 1,1-10-309,-2-8 1,-1-1 10,7-10 1,0 2 37,6-2 0,2-2-25,4 7 1,6 1-321,11 6 0,4-1-216,8 1 0,2 7-482,4 4 0,3 4 397,9 2 1,-7 8-1166,1 4 1,-6 9 629,5 2 1,-13 8-419,2-2 1,-6 4-4,0 2 0,-4-8-187,-7-3 1,-3 1 1313,-3-2 0,-4 1 0,-8-7 0</inkml:trace>
  <inkml:trace contextRef="#ctx0" brushRef="#br0" timeOffset="1124">2723 524 8367,'18'-25'0,"-1"10"1483,1-9 1,-1 15-642,0-9 0,-5 12 416,0 0 0,-1-1-588,7 1 1,-6 2-382,-1 10 0,-1-2-104,2 7 0,3 7-142,-3 5 0,-5 8-63,-1-2 1,2-2-231,-2 3 0,0-1-409,-6 6 0,0-1 311,0 1 0,0 0-602,0 0 1,-6 0 161,0 0 0,-10-2-8,-1-4 1,-2 2 274,-10-7 0,5-1 68,-5-6 1,6-1 373,-6-5 0,7-5 214,-1-12 1,4-5 883,1-12 1,9-12-617,3-12 1,6-11 761,6-6 0,5-6-149,12-6 1,-1 4-82,7-3 0,-2 11-340,2 6 0,4 3 27,-4 3 1,2 9-107,-2 8 1,2 16-176,-7 13 1,-1 4-327,-5 2 0,-1 8 89,0 3 0,1 13-212,-1 5 0,7 6-112,-1 5 0,2-1-90,-2 8 0,-3-1 18,3 7 1,-2-1-232,3 1 0,-5-1-290,4 0 1,-9-1-667,-2-5 1,-1 5-218,7-5 0,-8 5 280,-5 1 1416,-3-7 0,-9-2 0,-3-8 0</inkml:trace>
  <inkml:trace contextRef="#ctx0" brushRef="#br0" timeOffset="1288">3212 821 8367,'0'-17'0,"0"-3"370,0-3 1,0 9 1525,0-3-1320,0 3 1,2-1-69,4 3 0,4 4-411,7 8 1,2 0 95,5 0 1,3 0-652,8 0 1,6 2 303,-1 4 0,3-2-1270,-2 8 0,-2-6 1424,7 5 0,1-7 0,5 4 0</inkml:trace>
  <inkml:trace contextRef="#ctx0" brushRef="#br0" timeOffset="1716">4033 734 8526,'0'-18'0,"0"1"313,0-1 0,0 1 493,0 0 1,0 5 96,0 0 1,0 1 141,0-7-129,-8 1 1,-1 1-293,-9 5 0,-1-3-127,-5 8 0,5 0-287,-4 6 1,-3 2-146,3 4 1,-8-2-20,2 8 0,4 5-161,1 6 0,7 1-93,5-7 1,-3 6 99,3 1 1,4 1-911,3-2 0,3-3 267,2 3 0,0-4 7,0-1 0,7-7 329,5 1 1,-2-8 304,1 2 0,-5-4-25,6-2 0,0 0 224,5 0 1,-5 0 195,-1 0 0,-5-2-170,6-4 1,-6 4-161,5-4-103,-7 4 0,12 2-172,-5 0 0,-1 0 100,2 0 0,-1 2-190,7 4 0,-1 2 16,1 3 1,-1 11-232,1-5 0,7 5 625,4-5 0,4 8 0,2 2 0</inkml:trace>
  <inkml:trace contextRef="#ctx0" brushRef="#br0" timeOffset="2099">4120 542 8396,'0'-35'1805,"0"0"-1020,0 0 0,0 8 1356,0 4-1403,0 11 0,2 4 221,4 8 1,4 0-570,7 0 0,7 10-365,-1 7 0,8 3-53,-2 9 1,4 6 126,2 5 0,-2 1-459,-4-6 1,-4 0 131,-7 0 0,-1 4-285,1-4 0,-9 2 26,-3-14 1,2 6-383,-2-6 1,-2-1 343,-10-11 0,-10 3-71,-7-8 0,-8 0 67,2-6 1,-2 0 262,2 0 0,1-6 712,5 0 1,6-8-250,-1 3 1,3-11 94,9-1 0,0 0 200,6 5 8,0 1 0,8-1-165,3 1 1,11 7 67,1 4 0,6 4-110,-5 2 0,7 2-85,-2 4 1,-4-2-271,-2 8 0,2 1-34,-1 11 0,-3-5-24,-9 4 0,-5-3 93,-7-3 0,0 1 30,0-1 0,-1 1-112,-5-1 1,-10 0-200,-7 1 0,-8-6-795,2-1 0,-2-5 99,2 6 1004,-4-8 0,-2 11 0,-10-5 0</inkml:trace>
  <inkml:trace contextRef="#ctx0" brushRef="#br0" timeOffset="2288">4505 524 8476,'17'-44'1027,"-1"1"1043,-5 8-1248,5 8 0,-12 4 989,7 11 1,-5 4-1170,6 8 0,-1 2-334,7 4 1,1 9-356,4 9 1,-1 9 107,7 2 1,0 2-794,6 9 0,0 1-86,0 5 1,0 0-534,0 1 1,-6-1 310,0 1 1,-8-1-1832,3 0 2734,-5 1 0,-9-1 1,-3 1-1</inkml:trace>
  <inkml:trace contextRef="#ctx0" brushRef="#br0" timeOffset="2538">5116 961 8476,'17'-35'0,"1"0"0,-1 6 1448,1 0 0,1 2-630,4-2 0,-1-2 548,7 7 1,-6 1-512,6 5 0,-7-3-246,1 4 0,-4-5-292,-1 11 0,-9-5-32,-3-1 0,-4 5-38,-2 0-349,0 9 0,-10-5-102,-7 8 0,-1 0 236,-5 0 1,-2 8-872,2 3 0,-1 5 160,7 1 0,1 6-65,5 1 1,3 7 234,8-2 1,2 4-156,4 2 0,5 0-289,13 0 0,5 0 382,12 0 0,9-1-718,8 1 978,16 0 0,-2 0 0,15 0 0</inkml:trace>
  <inkml:trace contextRef="#ctx0" brushRef="#br1" timeOffset="2755">5902 88 12792,'17'-8'681,"1"-2"0,-1 1 640,1 3 0,-1 8 12,0 9 1,7 9-830,-1 15 0,6 9-255,-6 9 0,7 7 22,-7 10 1,6 5 102,-6 1 1,-5 6-781,-7-7 0,-7 1-324,2-6 1,-14 3-268,-9-3 1,-16-4-1908,-14-13 2983,-19-9 1,-13 7 0,30-29 0,1 0 0</inkml:trace>
  <inkml:trace contextRef="#ctx0" brushRef="#br0" timeOffset="3288">4243 769 8464,'0'-27'2000,"0"3"-942,0 5-741,0 1 1,7 7 88,5-1 1,5 8-230,7-2 0,3 12 52,8 6 1,0 3-406,0 3 0,-6 7-1,0 4 1,-8 2-262,3-2 0,-13 4 189,-5-3 1,-6 3-88,-6 1 0,-5 1-125,-13 0 1,-5 0-272,-12 0 0,3-8-962,-9-3 1694,0-5 0,-5-2 0,0 1 0</inkml:trace>
  <inkml:trace contextRef="#ctx0" brushRef="#br0" timeOffset="4233">4400 856 8378,'0'-17'0,"0"5"193,0 0 0,0 7 1004,0-7-719,0 0 1,0-5 120,0-1 1,7 7-236,5-1 1,9 6-84,3-5 0,7 7-87,-2-2 1,4 4 46,2 2 1,6 0-1,-1 0 1,-1 8-109,-10 3 0,-4 5-220,-7 1 1,-6 3-67,-1 3 1,-7-4-205,2 5 0,-12 1-75,-6-2 1,-9 2 192,-2-1 0,-8-5-311,2 4 0,2-3-53,-3-3 0,-1-5-239,-9 0 1,9-9 165,-4 3 676,11-4 0,-9-2 0,6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8:17.8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1765 1974 7919,'-8'-18'201,"-4"1"1,-3 1-32,-3 5 0,3 1-12,3 4 0,2 4-159,5-3 1,3 5-25,-4 5 1,4-1 30,2 8 1,0 0-5,0 5 0,8 0 44,3 1 0,-1-1-27,2 1 1,1-1-8,11 1 1,-5-1 34,4 1 0,3-1 3,-3 1 1,0 1-11,-5 4 1,5-3 0,0 3 0,0-4 123,-5-1 1,-3 1-118,-3 5 0,4-5 157,-5 4 1,3-3-90,-3-3 1,3 6 35,-8 1 1,2-3 65,-3-9 26,-3 3-110,6-5 0,-6 0-11,4-5 1,-2-3 37,7-2 1,-3-9 16,10-9 0,-3-9-172,14-14 1,10-7 67,13-16 0,11-8-345,-26 30 0,1-3 1,6-9-1,1-1 264,7-3 1,1 0-1,4-5 1,1-1-485,5 0 1,2 0 0,4-1-1,2-2 488,-22 21 0,2-1 1,0 1-1,0 0 1,0 0-1,0 0-29,0 1 1,-1 0 0,1 1-1,25-18 1,1 2 17,-5 4 1,1 1 0,4 2-1,0 1-6,-2 3 0,1-1 1,0 0-1,-1 0-349,-1 2 1,-2 2-1,-2 3 1,-2 1 325,-6 3 0,-2 2 1,-3 5-1,-1 0-219,-4 2 1,0 2-1,-2 4 1,-1 1-73,33-17 1,-3 11 397,-20 5 1,-9 7-558,-9 5 1,-12 4 536,-6 8 1,-5 2-44,-7 4 0,-3 4 0,-8 7 0</inkml:trace>
  <inkml:trace contextRef="#ctx0" brushRef="#br0" timeOffset="2450">647 3825 9337,'-8'-17'0,"-3"-1"2396,-5 1-1674,-1-1 1,5 3 311,0 3-164,8 4-146,-3 8 211,7 0-825,0 0 0,7 8 97,5 4 0,4 5-157,1 7 0,3-3 65,3 8 0,-2-2-442,8 2 1,-5 6 212,5 0 0,-6 0-324,6 6 0,-8-4 116,3-2 0,-3 1-56,2 5 0,-9-4-264,3 4 1,-5-4 194,0-2 1,-3-6-355,-3 0 1,-4-8 310,4 2 1,-6-11-177,-6-6 1,-4-4-13,-7-2 1,-2-2 677,-5-4 0,-11-4 0,-9-7 0</inkml:trace>
  <inkml:trace contextRef="#ctx0" brushRef="#br0" timeOffset="2657">176 4139 8075,'-35'-17'338,"0"0"42,0-1 0,9 1 1668,9-1-1437,0 1 0,15-3 35,-4-3 1,4 4-199,2-5 0,15-3-364,9-2 0,16-12-14,13-5 0,9-1-146,14-5 0,-3 3-225,-32 20 1,0 0 0,35-19-389,5 1 0,-13 10-44,2 2 0,-12 2 327,0 10 0,-11 7-778,-6 11 1,-7 3 522,-4 2 1,-7 2 660,-12 3 0,5 5 0,-6 8 0</inkml:trace>
  <inkml:trace contextRef="#ctx0" brushRef="#br0" timeOffset="2991">1119 3825 10479,'0'-10'2197,"0"3"-1673,0 7 152,0 0-685,7 7 0,1-3-141,4 8 1,1 0 145,-7 5 0,8 6-44,-3 1 0,-1-1 26,2-6 1,-6 1-180,5-1 1,-7 1 189,2-1 1,2-5 777,-3 0-620,1-9 0,-6 3 77,0-12 0,0-5-464,0-13 1,6-3 139,0-8 0,0-5-57,-6-1 0,6 0 78,-1 6 0,7 0-644,-6 0 0,7 8 269,-1 4 0,-2 3-631,1 3 1,1 2 307,6 3 0,1 4 777,4 8 0,-3 0 0,5 0 0</inkml:trace>
  <inkml:trace contextRef="#ctx0" brushRef="#br0" timeOffset="3534">2009 3546 8064,'-9'-18'-107,"-1"9"107,4 3 0,4-4 123,-6 8 266,8-13-193,0 13 213,0-6 158,0 8-124,0-8 212,0 6-230,0-6-232,0 8 1,0-2 98,0-3-223,0 3 0,-2-6 19,-3 8 1,3-2-293,-4-4-74,-4 4 183,8-6-138,-13 8 146,13-7 69,-14 5 0,12-6 85,-7 8 7,7 0-21,-12 0 0,7 2 117,-9 4 1,6-2-38,1 7 1,-1 1-83,-5 5 1,1 1-19,5-1 0,-5 1 93,4-1-179,-3 1 0,-1-1 67,5 1-228,3-1 196,8 1-17,0-1 0,2-7-16,4-4 1,5-5 31,13-1 1,-5 0-133,4 0 1,4 0 119,3 0 1,-3-1-237,2-5 1,-8 2-80,2-8 1,3 6-88,-3-5 1,0 7 154,-5-2 0,-1 4-468,1 2-544,-1-8 631,1 6 659,-1-5 0,-7 7 0,-2 0 0</inkml:trace>
  <inkml:trace contextRef="#ctx0" brushRef="#br0" timeOffset="3874">2114 3458 8064,'0'-17'436,"0"-1"-305,0 1 0,0 5 754,0 1 1,0-1-312,0-5 0,0 5 29,0 0 1,0 6-213,0-5 1,8 1-316,3-1 1,-1 1 48,2 4 0,1 4-133,11-4 0,-5 4-10,4 2 1,-1 2 184,1 4 1,-2 4-513,8 7 0,-7 1 155,1-1 0,-4 1-280,-1-1 0,-6 1 131,-1-1 0,-7 0 16,2 1 1,2-6 403,-2-1 338,-1-7 1,-7 4-76,-3-8 0,1 0-190,-8 0 1,6-10 430,-5-7 1,7-7-185,-2-5 0,4-10 79,2 5 0,2-5-179,4 4 1,9-4-267,9 4 1,5-2-93,-6 14 0,8-4-298,-2 9 0,4-1-120,2 13 1,-2 0 227,-4 6 0,4 0-793,-4 0 1,-4 8 422,-1 4 1,1 3-372,-2 3 1,0-1 367,-5 1 1,-3-1 619,-3 0 0,4 9 0,-7 1 0</inkml:trace>
  <inkml:trace contextRef="#ctx0" brushRef="#br0" timeOffset="4266">3144 2655 8122,'0'-17'-451,"0"-1"316,0 1 0,0 5 1420,0 0-630,0 1 1,0-7 759,0 1-911,-7 7 1,3-3 37,-8 7 0,6 0-282,-5 6 109,7 0-605,-12 0 1,14 8 222,-3 3 0,5 5-30,5 1 1,5 7 54,8-1 0,1 8-333,4-2 1,-1-2-15,7 2 0,-6-2-114,6 3 1,-8 3-40,3-4 0,-5 2 145,-1-2 1,-9 2 19,-3-8 1,-4 6 91,-2-6 1,-4 1 9,-8-7 0,1-1 29,-12-5 0,1-3 146,-1-8 0,4 0-297,-5 0 0,11-2-563,1-4 906,8-3 0,-11-9 0,5 1 0</inkml:trace>
  <inkml:trace contextRef="#ctx0" brushRef="#br0" timeOffset="4808">3616 2411 8113,'-17'-10'605,"-1"-4"1024,1 8 253,-1-7-764,1 11-771,7-6-162,2 8 0,10 8-154,4 4 0,4 3 112,7 3 1,6-1-298,1 0 0,7 3-165,-2 3 0,4-3-430,2 3 0,-2-4-102,-4-1 1,4-1-1,-4 1 851,-4-1 0,8 8 0,-6 2 0</inkml:trace>
  <inkml:trace contextRef="#ctx0" brushRef="#br0" timeOffset="5667">4175 2393 8122,'0'-17'3859,"0"-1"-2918,0 1 530,0-1-1006,0 1 12,0-1-402,0 1-47,0-1 0,-2 1-97,-4-1 0,-4 7 177,-7-1 0,-1 2-5,1-1 1,-2-3 65,-5 8 0,-1 1-67,-4 5 0,2 0-99,3 0 126,5 0 0,-4 2-659,11 3 0,4 7 271,8 11 1,14-3-126,3 3 0,18 2 25,0-2 1,12 1-37,-1-7 0,3 1-95,-2-1 1,3-1 93,-3-5 1,-5 3 161,-1-8 0,0 0-215,-6-6 667,-4 0 1,-16-8-24,-3-4 0,-4-5 201,-8-7 1,-2 3-94,-4-8 0,2 8 146,-8-3 1,7-1-99,-7 2 1,8 0 19,-2 5 0,4 6-414,2 1 0,0 5 64,0-6 0,2 8-53,4-1 1,10 3 38,7 2 0,6 0-295,-6 0 0,8 0-8,-2 0 0,4 0-142,2 0 1,0 0 69,0 0 1,-6 0 79,0 0 0,-13 0 323,1 0 1,-5-2-111,0-4 0,-5 2 162,-7-8 0,-2 1-1,-3-7 0,-5 1 168,-8-1 1,1 3 8,0 3 1,-1-3 170,1 3 1,1-4 412,4-1-184,-3 7-930,5-5 1,1 11 191,3-8 0,12 8-42,5-1 0,12 3 144,7 2 1,4-2-232,7-4 0,-2 4-22,8-4 0,-3-2-31,3 3 1,-1-7 259,-11 6 0,-2-8-91,-9 3 0,-13-5 492,1-1 1,-2-3-166,-5-3 0,-7 2 156,-9-8 0,-12 0-52,-7-6 1,-3 2-7,-2 4 0,1-2 158,-1 7 1,-4 1 387,4 5 1,-2 1 431,14 0-422,-1 7-1436,15 2 1,3 8 416,12 0 0,11 8-72,12 3 0,14 7 194,9 5 0,7-1-267,5 7 0,6-2-162,-1 2 0,1 4-556,6-4 1,-4 2-114,-2-2 0,-10-2 483,-8-3 0,-11-5-1318,-18 4 1369,0-3 0,-23-5-85,0-3 0,-15-4 116,-14-8 0,-10 0 121,-2 0 1,-5-2 271,5-4 1,2-10 261,10-7 0,0-2 117,11 2 0,-1 1-281,13-7 0,0 8 214,6-2 0,2-3-57,4 3 0,12 0-228,11 5 0,11 7 161,7-1-44,11 0 0,4-5 0,8-1 0</inkml:trace>
  <inkml:trace contextRef="#ctx0" brushRef="#br0" timeOffset="5815">3808 1625 8206,'-31'-18'0,"8"1"0,1 5 36,17 0 1,1 9-141,10-3 104,11 4 0,18-6 0,10-2 0</inkml:trace>
  <inkml:trace contextRef="#ctx0" brushRef="#br0" timeOffset="6774">1276 4943 8072,'-18'-18'484,"7"7"144,-1-1 0,0 8 323,-5-2-416,-1-3 0,1 7-30,0-4 1,5 4 201,0 2-676,8 0 77,-3 8 1,7 1-80,0 9 0,2-1 96,3 1 0,11-1-315,7 1 1,10-1-50,2 1 0,2 1-168,10 4 0,-7-1 20,7 7 1,-3-6-88,3 6 1,2-4-102,-9 10 1,1-2 190,-6 14 1,-16-6-74,-7 5 1,-8 1 131,-4 5 1,-16-7 203,-7-4 1,-2-14 160,-4-10 1,0-7 351,-6-10 1,2-2 339,4-4 1,3-13-399,9-16 1,7-10 419,4-13 0,4-6-287,2-12 1,14 5-83,4-5 0,13-2 112,3 3 1,3-7-210,10 6 0,0 8-95,5 10 1,-2 14 14,-3 9 0,-2 2-120,-5 9 0,-11 9 92,1 9 1,-9 4-160,-4 2 0,1 0 13,-1 0 0,-5 0-320,0 0 0,-7 8 174,7 4 0,0-3-108,5 3 0,1 1-111,-1 11 0,2-3-38,5 8 0,-5 0-692,4 6 1,3 6 416,-3 0 1,0 7-462,-5-1 1,-7 3 78,1 3 1026,-8-1 0,11-7 0,-5-3 0</inkml:trace>
  <inkml:trace contextRef="#ctx0" brushRef="#br0" timeOffset="6922">2044 4960 8072,'0'-17'567,"0"-1"1,0 1-124,0-1 1,0-5-352,0 0 0,8 0 95,4 5 1,11-5 79,6 0 0,6-7-596,6 7 1,3 0 244,9 5 0,3 3-906,-4 3 0,5 3 989,-11 3 0,5 4 0,1-6 0</inkml:trace>
  <inkml:trace contextRef="#ctx0" brushRef="#br0" timeOffset="7457">2882 4559 8165,'0'-12'-548,"0"0"1,0 7 1922,0-7-353,0 8-491,0-12-333,0 15 0,0-9 195,0 4 230,0 4-14,0-6-158,0 8 56,0 0-433,-7 0 1,-3 6 114,-7 0 1,-7 8-116,1-3 0,-2 5 51,1 1 0,5 1-126,-4-1 0,3 3-163,3 3 0,7-4 98,4 4 1,4-3 15,2-3 0,0 1 56,0-1 1,8 1-110,4-1 0,3-5 31,3-1 1,5-5 16,0 6 0,1-8 67,-7 2 0,1-4 9,-1-2 0,1 0 77,-1 0 1,-5 0-80,-1 0 53,-7 0 0,6-6-19,-4 0-76,-4-8 54,5 5 0,-5-9-142,4 1 0,-2 5 65,8 0 0,-6 3-138,5-3 0,-5-3 169,6 3-20,-1-4 0,7-1 22,-1-1 1,1 7-37,-1-1 0,-1 6 165,-5-5 1,5 7-138,-5-2 1,5-2-127,1 2 1,-5 1-81,0 5-61,-1 0 0,7 0-240,-1 0 0,-5 0-126,0 0-932,-1 7 582,7 3 1004,-1 8 0,1-1 0,-1 0 0</inkml:trace>
  <inkml:trace contextRef="#ctx0" brushRef="#br0" timeOffset="8006">3110 3912 8159,'-26'-7'794,"7"-3"0,-4-6 1,3 5 2009,3 5-1594,7 4 1,2 4-789,8 4 0,10 0-165,7 11 1,3-3-43,9 9 1,8 2 41,9-2 1,7 9-172,5-3 0,-6 2-102,1-2 1,-1 4-199,-5-4 1,3-2-749,3 2 0,-3-2 460,-3 2 0,-11 2-808,-6-7 1,-15-1 483,3-5 0,-13-1 138,1 0 1,-6-7 204,-6-4 1,-5-4 538,-13-2 1,3-8 8,-8-3 0,8-11-24,-3-1 0,5-8 141,2 2 1,1 2 571,4-3 1,5 7 269,7-6 0,2 0-387,3-6 1,5 8-176,8 4 1,9 3-147,8 3 1,3 1-298,15 5 1,-5-3 6,11 8 0,-5 6 34,-2 6 0,-7 13-216,-4-1 0,-12 5-299,-6 0 1,-11 3-25,-7 3 0,-3 4 186,-2-4 0,-7 4-177,-5 2 0,-11 0 140,-6 0 0,-12 0-768,-6-1 0,-3 1 1098,-3 0 0,1 8 0,0 2 0</inkml:trace>
  <inkml:trace contextRef="#ctx0" brushRef="#br0" timeOffset="8215">4035 3581 8263,'-17'-18'1952,"-1"3"-1074,1 3 1873,7-4-1198,2 15-1196,8-7 0,2 16-148,4 3 1,11 11 15,13 1 1,5 8-240,5-2 0,-1 4 97,8 2 1,-3 0-1044,3 0 0,3 0 585,-3 0 1,3 5-1468,3 1 1,-3 8 1841,-3-3 0,-5 5 0,-7 1 0</inkml:trace>
  <inkml:trace contextRef="#ctx0" brushRef="#br0" timeOffset="8483">4908 3825 8261,'0'-17'905,"0"-3"210,0-3 1,0 4-264,0-5 0,0 5 375,0 1 1,6 1-514,0-1 0,2 1-257,-2 0 1,-5-1 7,5 1 1,2-1-78,-2 1 1,0 5 408,-6 0-563,0 1 1,-8-5-147,-4 5 0,-3 3 45,-3 8 1,1 0-206,-1 0 0,1 2-93,-1 4 1,3 3 148,3 9 0,5 5-679,7 0 0,0 8 303,0-1 1,9-3-434,9 2 1,7-2-1,10 2 1,9-2-243,9-3 1,7-11-622,10 5 1,6-13 1687,-1 1 0,9-4 0,-5-2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8:28.685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418 1711 8167,'-8'-24'464,"-3"1"0,-5 0 687,-1 5 0,5 7-370,0-1 1,7 8 1082,-7-2-1520,8 4 1,-2 2-71,12 0 0,4 8-52,7 4 0,8 5 21,4 6 1,10 5-172,2 7 0,8 5-58,-3 1 0,5 2-145,1-3 1,-2 5-179,-3 7 1,7 1-533,-7-1 0,-1 1-576,-11-1 1,-2 6 639,-4 0 0,-11-1 18,-12-11 0,-6 1 41,-6-12 718,-4 4 0,-23-20 0,-4 6 0</inkml:trace>
  <inkml:trace contextRef="#ctx0" brushRef="#br0" timeOffset="209">208 2060 8191,'-34'-18'960,"-1"1"1,0-1-336,0 1 1,8-1-63,3 1 0,13 5-151,5 1 1,6-1-286,6-5 0,7-3-120,16-3 1,10-4-324,19-8 1,6-6 4,12 0 0,4 1-622,7 5 1,0 2-299,1 4 0,-9 3 213,-3 9 1018,-4 7 0,-3-5 0,1 5 0</inkml:trace>
  <inkml:trace contextRef="#ctx0" brushRef="#br0" timeOffset="510">1256 1885 8379,'10'-2'1749,"-4"-4"-1191,4 4 1,-1-5 333,9 7 1,-1 0-111,1 0 0,1 7-276,4 5 0,-3 4-612,3 1 1,2 1 152,-1-1 1,-1 0-470,-6 1 1,1-1 218,-1 1 0,-5-1-43,-1 1 1,-7-7-24,2 1 1,-4-6-467,-2 6 662,-8-9 1,-1 5-87,-9-8 0,1-8 337,-1-3 1,7-12-60,-1-7 0,8-3-17,-2-2 1,12 1-76,6-1 0,5-6-150,6 0 0,5 2-101,7 10 0,7-2-427,5 8 1,-3 0-521,3 5 0,0 8 1171,5 5 0,8 3 0,2 2 0</inkml:trace>
  <inkml:trace contextRef="#ctx0" brushRef="#br0" timeOffset="1075">2601 1536 8206,'-12'-8'221,"1"-4"0,1-3-89,-2-3 1,-3 7 1104,3-1 0,3 2-405,-3-1 0,0-3-199,-5 8 0,3-1-329,-3 1 1,1 4-78,-13-4 1,6 4-28,-6 2 0,2 8 62,-3 4 1,-3 3-167,4 3 1,4 1 94,2 4 1,3 2-520,3 5 0,7 3-75,4-4 1,4 2-257,2-2 0,8 2 303,4-8 0,11 0-109,6-5 1,10-8 143,2-5 1,5-3 94,-5-2 0,6-7 94,-7-5 0,1-4-85,-6-1 0,-2-6 260,-4-1 1,2-7 87,-7 2 0,-1 4 72,-6 2 1,-1-2-62,-4 1 0,-5 1 74,-7 5 1,6 7-127,0-1-38,0 8 0,-4-3-433,4 7 0,1 1 171,5 5 0,3 4-637,-3 7 1,4 3 68,1 3 1,-5-3 777,-1 3 0,9 4 0,7 0 0</inkml:trace>
  <inkml:trace contextRef="#ctx0" brushRef="#br0" timeOffset="1392">2968 1449 8206,'8'-28'498,"-5"1"151,9 4 0,-6 4 142,6-5 1,1 11-279,10 1 0,-1 8-47,7-2 1,-6 4-169,6 2 1,-5 0-207,5 0 1,-6 8 2,6 4 1,-8 3-125,3 3 0,-13-1 47,-5 1 1,2-1-234,-2 1 1,0-1-201,-6 1 0,-8-3 219,-4-3 1,-5 1-59,-7-7 1,5 0 55,-4-6 1,-3 0 366,3 0 1,-2 0 165,2 0 0,9-8 369,-3-3 1,5-5-321,0-1 0,5-1 108,7 1 1,2-7-249,3 1 1,7-2 38,11 2 1,4 3-480,8-3 0,2 5 170,4 7 1,-4-3-367,4 8 1,1 1-328,-1 5 0,0 7-474,-6 5 0,-6 3 275,0 3 1,-6 1-1257,6 5 2174,-7-5 0,3 14 0,-8-6 0</inkml:trace>
  <inkml:trace contextRef="#ctx0" brushRef="#br0" timeOffset="1878">3963 960 8222,'0'-12'-553,"0"0"426,0 1 1,0-7 968,0 1-167,-8 7-525,7-6 1,-9 9 209,4-5-31,4 4-96,-13 8 0,11 0 101,-8 0 0,6 0 123,-5 0 0,5 0-52,-6 0 1,6 0-117,-5 0 1,7 2-41,-2 4 0,4-2-218,2 8 0,0-7-22,0 7-96,0 0 1,0 5 140,0 1 1,8 5-78,3 0 0,5 2-172,1-1 0,7-5 59,-1 4 0,2 3-128,-2-3 0,-3 2 64,3-2 1,-5-1-169,-7 7 1,-3 0 11,-8 6 1,-2-6-105,-4 0 0,-5 0 154,-13 6 0,-3-6 54,-8 0 1,0-13 61,0 1 0,2-11-322,4 0 36,4-4 0,15-10-167,5-3 643,10-13 0,13-3 0,9-8 0</inkml:trace>
  <inkml:trace contextRef="#ctx0" brushRef="#br0" timeOffset="2076">4505 872 8222,'-12'-2'2990,"0"-4"-1294,8 5-646,-11-15-624,13 14 1,-4-4-178,12 12 0,-2 4-210,8 7 0,1 1-221,10-1 1,-3 1-445,3-1 1,-2 1 91,3-1 0,-5 6-586,4 1 0,-3-1-553,-3-6 1673,1 9 0,-1 1 0,1 8 0</inkml:trace>
  <inkml:trace contextRef="#ctx0" brushRef="#br0" timeOffset="2894">4924 994 8222,'11'-17'0,"1"0"0,0 5 793,5 0 1,1 1 11,-1-7 1,1 1 128,-1-1 0,0 1-424,1-1 0,-1 1-229,1-1 1,-3 1-286,-3-1 0,-4 1 116,-8 0 1,-2-1-111,-4 1 1,-9 7 88,-9 4 1,-13-2-478,2 2 1,-5 1 139,-1 5 0,6 0 24,0 0 0,8 0 0,9 0 1,1 5-7,0 1 1,7 8 14,4-2 1,12 3 142,5 3 1,13-1-159,5 0 1,12-1 106,5-4 0,5 1-130,1-7 1,6 2 144,0-2 0,-1-4-16,-11 3 0,1-10-47,-12-7 0,2-4 19,-14-1 0,-8-1 789,-9 1 1,-4 0-358,-2-1 0,-2 1 353,-4-1 1,-3 6-281,-9 1 1,7 7 8,-1-2 0,6-2 60,-5 3-576,7-1 144,-4 6 0,10 6-221,4-1 1,3 7-180,9-6 0,5 5 210,0-5 1,8 0-59,-1-6 0,-3 0 105,2 0 1,-8 0 75,2 0 1,-3 0 53,-3 0 0,-5-8 224,0-3 1,-8-5-70,1-1 1,-3 3 169,-2-3 1,0 9 520,0-10-546,-7 5 0,3-3 265,-8 5-121,8-5-1177,-11 14 411,13-6 191,-6 8 1,16 2 11,3 4 1,7-2-142,5 8 1,-2-8 46,8 1 1,-5-3 93,5-2 1,0 0 200,6 0 1,-8-2-111,-4-3 1,-3-11 406,-3-7 1,-5-10-71,0-2 0,-9-2 41,3-10 0,-14 7 109,-9-7 0,-2 6 314,-11-5 0,1 9 414,-6 2 1,2 8-511,4 9 0,2 3-58,4 3 0,9-1-176,-3 7 1,11 2-1014,0 10 0,6 9 194,6 9 0,6 9-100,11 2 1,4 1 271,8 11 1,8-6-239,3 5 0,5-1-471,1 1 0,-3 3 265,3-8 1,-9-1-211,9-5 0,-7-2 350,-4-3 0,-8-5-1031,-16-8 926,-7-7 712,-3-2 0,-8-10-213,-5-4 0,-2-4 64,-4-7 0,-1-1 235,7 1 1,0-1-192,6 1 1,0-6 281,0-1 0,8 1-48,3 6 0,7-1-279,5 1 0,4 1-144,8 4 0,6-1-332,0 7 1,7 0 138,-1 6 1,-4 0 408,-3 0 0,-3 0 0,-2 0 0</inkml:trace>
  <inkml:trace contextRef="#ctx0" brushRef="#br0" timeOffset="3049">4382 226 8310,'-42'-15'1299,"7"-3"1850,0-11-3472,8 11-1279,17 3 1,16 15 1601,11 0 0,20 15 0,0 13 0</inkml:trace>
  <inkml:trace contextRef="#ctx0" brushRef="#br0" timeOffset="3616">977 3282 8257,'-8'-9'4996,"6"1"-2964,-6 8-1481,8 0 1,2 4-63,4 7 1,14 3-238,14 15 1,5-6-123,14 6 1,-3 2-27,14 10 1,6-4-467,6 4 1,-1-6 86,-5-6 0,0-4-414,0-7 1,-8-3 151,-4-3 1,-19-4-412,-10-8 1,-9-10 737,-9-8 0,-3-9-73,-8-14 0,-2-3 273,-4-9 1,-3-7 189,-9-4 1,-7-2 378,-4 2 0,2 6-153,-3 11 0,3 1 365,-2 11 0,4-2-505,8 14 541,7-1-2415,2 15 1,18 1 824,7 8 0,16 2-811,14 4 0,11 5 1594,6 13 0,19 3 0,7 8 0</inkml:trace>
  <inkml:trace contextRef="#ctx0" brushRef="#br0" timeOffset="3977">2357 3230 8306,'0'-18'4210,"0"1"-2131,-8 0-823,6-1-697,-6 1 0,10 7-182,4 4 0,0 4-267,11 2 0,-3 2 44,9 4 1,-2-2-123,3 7 1,-5 1-33,4 6 1,-3-1-236,-3 0 0,-1 1-387,-5-1 442,5 1 0,-14-1-4,4 1 462,-4-1 551,-2 1-286,-8-1 372,-2-7 1174,-7-2-1434,7-8 0,2-8-422,8-4 1,2-5 23,4-7 1,6 3-270,11-8 0,6 6-213,12-6 1,3 7-347,9-1 0,-1 4 199,1 1 1,-1 8-376,0 5 0,1 3-1141,-1 2 0,-13 0 906,-4 0 1,-12 7-638,0 5 1,-5 4 233,-6 1 1385,-5 1 0,-14-1 0,-3 0 0</inkml:trace>
  <inkml:trace contextRef="#ctx0" brushRef="#br0" timeOffset="4378">3160 2985 8417,'17'-27'1305,"1"4"0,-1 4-572,1 1 0,-1 1 110,1-1 0,-1 3-278,1 3 1,-1 4-7,1 8 0,-7 0-410,1 0 1,-1 0 48,7 0 0,-1 8-367,1 4 0,-3 3 1,-3 3 1,4 5-227,-5 0 0,-1 0-17,2-5 0,-7 1-449,7 5 1,-8-3 125,2 8 0,-4-6 224,-2 6 0,0-1-342,0 1 1,-8 2 321,-4-8 0,-9 0 281,-2-5 1,-3-10 353,3-8 0,2-10 542,-8-13 0,7-14-204,-1-16 1,4-9 608,1-13 0,3-3-577,3-4 0,-2-1 589,9 7 1,-1 3 547,6 9 0,0 5-795,0 13 0,0 5 62,0 12 0,8 11-549,3 13 1,7 3-493,5 2 1,12 7 73,11 5 1,7 4-89,5 1 1,4 8-31,8 4 0,0 4 242,0 2 1,-8 6-1288,-4 0 1,-4 7 438,-1-1 1,-14-4-803,-5-3 0,-12 3 302,-5-2 0,-1 5-1156,-10-5 2468,-8 8 0,-10-7 0,-7 5 0,1-6 0,5-4 0</inkml:trace>
  <inkml:trace contextRef="#ctx0" brushRef="#br0" timeOffset="4542">3858 2741 8400,'0'-18'766,"0"1"1,0 0-391,0-1 1,0 6-203,0 1 1,2 1 502,4-2 0,-2-3-209,8 3 0,1 4-573,11 3 0,3-3-294,8 2 1,0 0-390,0 6 1,5 0 120,1 0 1,0 0 666,-6 0 0,0 0 0,0 0 0</inkml:trace>
  <inkml:trace contextRef="#ctx0" brushRef="#br0" timeOffset="4934">4662 2461 8430,'-2'-19'379,"-4"-4"1,2 3 625,-7-3 1,5 4-125,-6 1 0,6 3 238,-5 3 1,5 2-240,-6 5 0,0 3-392,-5-4 0,5 4-463,1 2 1,-1 6-19,-5-1 1,1 15-42,4-3 1,-1 7 32,7-1 1,-6-2-167,7 8 0,-7-1-586,6 1 0,0 2 327,6-8 1,0 0-231,0-5 0,2-1 214,4 1 1,-2-3 370,8-3 0,-1-4-22,7-8 1,-1 0 155,1 0 1,-1-8 28,1-4 1,-1-9 285,0-2 0,1-1 768,-1 7-861,1-1 1,-3 1-279,-3-1 0,2 7 148,-9-1 0,9 8-1001,-2-2 548,3 4 0,3 2-64,-1 0 0,3 0-170,3 0 0,-4 8-488,5 4 1,1 3 197,-2 3 1,6-3 821,-6-3 0,8 11 0,-3-3 0</inkml:trace>
  <inkml:trace contextRef="#ctx0" brushRef="#br0" timeOffset="5326">4976 2165 8170,'12'-10'17,"-1"4"215,-7-4 165,12 8 0,-8-3-98,3 10 0,3-1-177,-8 8 0,5-6 306,-5 5-229,0 1 0,0 0 357,0-1 451,-1-7 307,-5 4-399,0-8 199,0 0-722,0-8 1,0 4 48,0-7 1,0 5 399,0-6-187,0 8-247,0-11-282,0 5 0,2-2-64,4 1 1,-2 7 131,8-2 0,-6 4-280,5 2 0,1 0 72,5 0 0,1 0-266,-1 0 1,6 2-23,1 4 1,-1 4-197,-5 7 0,-1 1 91,0-1 1,1 1-901,-1-1 860,1 0 1,-3 1-139,-3-1 0,-4 1-780,-8-1 0,0 1 1366,0-1 0,-8 1 0,-2-1 0</inkml:trace>
  <inkml:trace contextRef="#ctx0" brushRef="#br1" timeOffset="5760">4697 1728 8597,'-18'-25'-28,"1"5"873,-1-3 1,3 9-489,3 3 1493,4 7 0,16-2-736,4 12 1,11 9-422,6 9 1,4 9-425,2 2 0,6 2-200,0 9 0,7-5 26,-1 5 0,1 1-207,-1 5 1,3 1-27,-3-1 0,3 3 106,3 3 1,-9-12-1041,-3 1 0,-12-8-675,-6-4-292,-11-8 1215,-4-10 782,-8-9 0,-6-22-160,0-3 1,-7-12 168,1 0 0,4-6 543,2-6 1,3 2-347,-3-7 0,4 1 300,-4-2 1,6 11-86,6 7 1,3 1 40,9-1 0,1 4-202,5 8 1,3 7-127,8 4 0,7 4-160,5 2 0,-4 8 139,-3 3 0,3 13-414,-2 5 1,-6 4 148,-6 2 0,-10-6-60,-1 0 0,-3 0-1,-9 6 0,-8 0-46,-9 0 0,-15-2-5,-9-4 1,-7 4-290,-11-4 0,-7-2-191,-4 2 1,2-7 785,-2 1 0,8-4 0,-4-1 0</inkml:trace>
  <inkml:trace contextRef="#ctx0" brushRef="#br0" timeOffset="5975">5518 1431 8329,'-14'-19'0,"-3"-5"0,-7 5 688,1-4 1,9 5 2669,-3 7-2339,11 3 1,-2 12-467,8 7 1,8 9-135,4 15 1,11 7-145,6 5 1,4 3-338,2 3 0,8-1 38,3 1 0,5 1 33,1 4 1,2-2-674,5 8 0,-5-1-641,4 1 1,-9 5 190,-3 1 1114,-7-8 0,-4 14 0,-10-14 0</inkml:trace>
  <inkml:trace contextRef="#ctx0" brushRef="#br0" timeOffset="6260">6234 2147 8329,'9'-23'0,"-3"0"0,-4-1 1204,-2 7 1,2-1-235,4 1 0,-2-3-41,7-3 0,-1 4-407,2-5 1,9 3-112,-3-2 1,3 2-95,-4-9 0,1 7 65,-1-6 1,-1 6-230,-5-6 0,3 7 82,-8-1 0,-2 4-108,-10 1 1,-4 8-45,-7 5 1,-7 3-184,1 2 1,-6 0 3,6 0 0,-1 9-73,7 9 0,5 1-117,1 10 1,7-5-256,-2 5 0,12 0-97,5 6 0,13 0 205,5 0 1,12-6-247,5 0 1,7-6-119,5 6 1,6-13-249,12 1 0,-3-5 757,9 0 1,-9-5 0,5-7-1</inkml:trace>
  <inkml:trace contextRef="#ctx0" brushRef="#br1" timeOffset="6416">7386 1658 13524,'0'-10'2467,"0"3"-3865,-8 7 0,7 2 1482,-5 3 0,-4 5 0,0 8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8:28.0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225 155 8188,'-17'-25'1553,"-8"0"-1204,-4-4 1,-2 0 813,2 11 0,-3 3-495,9 9 1,6 4 156,5-4 0,8 6-373,-2 6 0,6 5-201,6 13 0,14 3 65,15 8 1,15 2-32,14 3 1,12 5-268,5 8 0,-38-27 0,2 0-110,1 0 1,1 0 0,3 3-1,3 1-106,1-2 1,2 2 0,2 2 0,1 0-121,-4-4 1,0 2-1,3 5 1,-1 2-247,-4-3 1,-2 2 0,2 3 0,-3 1 131,-8-2 1,-2 0-1,-2 0 1,-4 1-644,12 37 1,-11-4 130,-12 4 1,-5-1 943,-7-5 0,-3 0 0,-8-18 0,0-3 0</inkml:trace>
  <inkml:trace contextRef="#ctx0" brushRef="#br0" timeOffset="190">1431 138 8185,'-35'-18'1541,"0"3"-911,0 3 1,0 4 200,0 8 1,6 2-280,0 4 0,1 6-105,-1 11 1,4 4 1,8 8 0,-7 10-119,1 7 0,0 6-424,5 6 0,1 10 135,-1-4 1,-5 14-1108,0 3 1,-10 6 631,16-44 1,-1 1-1,0 1 1,-1 1-463,-4-3 0,0 1 1,-1 1-1,1 1 896,-3 0 0,0 0 0,-4 1 0,-1-1 0,2 1 0,-2-1 0,0-1 0,-2-1 0,-1-3 0,-2-1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8:59.6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4260 4960 7961,'-23'2'0,"-3"2"-124,-1 1 1,6 1 188,-3-6 0,-3 0-76,-2 0 0,2 6 97,-2 0 1,2 2-93,-2-2 0,-2-3-47,7 9 0,-5-6 97,6 6 0,-6-3-128,6 3 0,-3 1 67,3-7 1,2 8-55,-8-2 0,7-3 47,-1 3 1,-2-2 36,1 1 1,-7 5 13,2-5 0,-4-1-1,-2 2 0,-2-3 36,-3 3 1,-3 4-45,-4-5 1,-3 3 58,3-3 0,-3 5-32,-2-4 0,-9 5-50,-3 6 0,2-3 31,-2 3 1,0-4-1,-6-1 0,-5 1 31,-1 5 1,-5-5-183,5 4 1,0-3 210,6-3 1,-3 1-53,3-1 1,-4-1 91,10-5 1,-2-3-49,2-8 0,-2 6-9,8 0 0,0-1-35,5-5 1,7-1 2,-1-5 0,2 2-26,-1-8 1,-3 1-9,9-7 1,-3 1-48,2-1 1,-2-5 253,-3 0 1,-5-3-381,5 3 0,-5-2 62,-1-4 0,0-4-65,-1 4 1,7-4 147,-1-2 1,0 0-18,-5 0 0,-4-8 41,3-3 1,-3 1-90,10-2 1,-5 7 176,-1-7 1,1 2-63,5-1 0,3-3 75,8 9 1,0-7-47,0 6 0,2-7 10,4 1 1,6 3-71,11-3 1,-1 0 0,7-5 0,-6-6-44,6 0 1,2-3-130,10 3 1,-2-2-6,8-4 1,1-8 102,11 8 1,-5-8-86,4 8 0,3 2 119,-3-2 0,8-4 3,-2-1 0,4-3 46,2 13 0,0-1 11,0 2 0,6-2 4,-1-4 0,9-2 18,-3 8 1,5-8-6,1 2 1,6-10-35,1-2 0,-27 38 1,2 1-128,30-33 0,-30 32 0,2 0 130,1 0 0,1 0 0,4-3 0,2-1 1,2 1 0,1 0 0,-1 2 1,1 1-2,-3 0 1,-1 0 0,1 2-1,0 0 0,-1 1 0,1 1 0,2-1 0,1 2 9,-1 0 1,1 2-1,0 0 1,1 1 0,-1 4 1,-1 0 0,2-1 0,1 0-4,3-3 0,1 1 1,2 2-1,1 0-4,-1-2 0,0 0 0,1 1 0,-1 0-233,-3-2 0,1 1 0,3 2 1,0 0 230,2-2 1,1 0 0,3-2 0,2 0-1,0-1 1,0 0 0,1 1 0,0 0-3,-1-1 1,0 0-1,2 0 1,0 0-248,4-3 1,0 0 0,2-3 0,-1 0 255,-1 0 1,0 0 0,2 0 0,0 1-232,-5 2 1,-1 0 0,4 0 0,0 0 253,3 0 0,0 0 1,-1 1-1,1 0-27,0 1 1,0 2-1,-1 3 1,-1 2 32,-6 2 1,-2 1 0,5 3 0,0 1-58,-1-1 1,0 0-1,-1 2 1,0 3 31,-5 3 0,0 0 0,2 0 0,-1 1-13,-10 5 1,0 1 0,3 0-1,-1 2 3,-1 0 1,-1 0-1,-1 2 1,1 0 149,47 1 1,-10 8-209,-8 3 1,-1 5-29,1 1 1,3 3 70,-8 3 1,-1-2-74,-5 9 1,0-7 50,0 6 0,-2 0 3,-4 6 1,-2-6-6,-4 0 0,-2 6-5,8 6 1,-7 5 417,1-5 0,-6 2-371,-5-2 1,1 3 100,-7 9 0,0-1-115,-6 0 1,-8 1 61,-4-1 1,-3 1-21,-3-1 0,-5 6 2,-1 0 1,-7 3 16,2-3 0,-4 4 7,-2 8 0,-8 5-26,-3 1 1,-5 6 1,-1-7 0,-3 3-63,-3-2 1,-4 1 53,-8 5 1,-8 3 83,-3-3 0,17-40 1,-1 1-118,-1 0 1,-2 1 0,-4 6 0,-1-1-7,-2 1 1,-2-1-1,-3 2 1,-3-1 6,-1-3 1,-1-1-1,-2 2 1,-1 1-97,-1 3 1,-2 1-1,-4 2 1,-3-1 108,-3-2 1,-1 1 0,-1 1 0,0-2-170,1-4 0,0-3 1,-2 2-1,0 0 269,2-3 0,0-1 0,-3 0 0,-2-1-58,2-1 0,1 0 0,1-2 0,2-1-160,7-2 0,1-2 1,3-2-1,0 0 146,5 1 0,1-2 1,-5-2-1,-1-1-111,3 0 0,-1 2 0,2 0 1,0 0-80,1-1 1,1 0 0,-1 4-1,1 0-316,-3-1 1,-1 0 470,-7 9 0,0 2 0,3-4 0,1 1 0,-6 5 0,0 1 0,1-1 0,2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9:17.8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3860 5170 7130,'-10'0'266,"-5"2"-200,3 4 1,2-4-2,-1 4 0,1-2 3,-2 1 0,-3-3-55,3 4 1,-3 2 5,-3-2 0,-1 5-74,-4-5 1,1 6 86,-7-6 1,2 7-47,-2-1 1,-4-2 25,4 1 1,-4-1-5,-2 2 0,0 3-15,0-3 1,0-2-5,0 1 1,0-5 7,0 6 1,0-3 1,0 3 0,6 2-8,0-9 0,6 3 14,-6-2 1,5-4 40,-5 4 0,2-4-3,-2-2 0,-2 0 3,8 0 1,-2 0-1,1 0 0,-1 0 7,-4 0 1,-2 0-51,8 0 1,-8 0 8,1 0 0,3 0-51,-2 0 0,0 0 63,-6 0 0,6 0-130,0 0 1,0 0 43,-6 0 0,0 0 33,0 0 0,0-2-3,0-4 0,0 2 13,0-8 0,0 3-23,0-3 1,-5-4 0,-1 5 0,-6-5 92,7-1 0,-3-1-72,2 1 0,2-2 142,-7-5 1,1 5-73,-1-4 0,-5-3 6,5 3 1,-1-2-26,-5 2 0,9 3 10,-9-3 0,3-2-23,-3 1 0,-3-1-14,-3 2 0,6 1 53,-1-7 1,3 6-27,9-6 0,-2 0-67,3-6 1,5 0 13,0 0 0,0 0-3,6 0 0,0-2 3,-6-3 0,10 1-5,-10-8 0,4 6-31,-4-5 1,0 5-16,0-5 1,0 1 63,0-2 1,-6 3-22,0 3 1,1 2 44,5-7 1,0 7 0,0-2 0,2-2 7,4 3 0,-2-3-15,7 2 1,-1-2 8,2-3 0,9-5-1,-3 5 1,5-5-2,1-1 1,-3-2-18,8-4 1,0 1 9,6-7 0,2 0-14,4-6 1,-4 0-124,4 1 0,4 3 125,1-4 1,5 4 15,1-10 1,-5 4 2,0 2 1,-1 6-13,7 0 0,-1 6 2,1-6 0,5 8 78,0-2 0,2 9-69,-1 3 0,-3-1 7,8-5 1,0 1-19,6 5 0,2-3-2,4 8 1,-2-7-1,7 1 1,1 3-7,5-3 1,2 2-138,5-1 0,3-7 135,8 1 0,5 0-333,1-7 0,-34 32 0,1 0 333,1 1 1,0 0 0,0-1-1,1 1-71,4 0 1,1 0-1,-4 3 1,-1 1 28,2 2 1,-1 0 0,38-17-68,-3 2 1,1 4 81,5-4 1,0 10-1,1-10 0,-1 4-189,0-4 0,3 6 234,3-1 1,-8 1 21,8-6 1,-7 6-58,7 0 1,4 6 103,-48 8 1,1 1 0,45-10 15,-2-5 0,-4 8-26,-2-2 0,9 1-48,-47 11 1,1-1 0,47-7-115,-48 7 1,1 0 0,-1 2 0,0 1 104,4 0 1,-1 1 0,2-4 0,1 0-4,3 1 1,0-1 0,-3 0 0,-1 1-13,4 2 0,0 0 0,1 1 0,-1-1 15,0 0 0,0 0 1,2 1-1,1-1-72,0 0 0,0 0 1,0 1-1,0-1 52,0 0 1,0 0-1,-2 1 1,-1-1-5,0 0 0,0 1 0,-2-1 0,1 0 15,4 0 1,0 1 0,-5-1-1,-1 0 0,3 0 0,0 1 1,-3 2-1,-1 0 14,-2 0 0,1 0 1,0 2-1,0-1 4,3-1 1,-1 0 0,-3-1 0,1 0 9,-1 4 1,0 1 0,44-4 206,-15 6 1,-3 0-178,-9 0 1,-6 0-59,-5 0 1,-4 8 128,-1 3 1,-1 5-135,0 1 0,1 1-8,-1-1 0,6 1 4,1-1 0,1 1-6,-2-1 1,-4 6-24,4 1 0,3 1 32,-3-2 1,0-2-18,-6 9 0,1-7-10,-1 6 1,-5-6 225,-1 6 1,1-3-219,5 8 1,-7-8 392,-4 9 1,1-4-374,-1 4 0,0 0 123,-6-1 1,-2 1-101,-4 0 1,4 0-33,-4 0 0,-2-4 16,2 4 0,-7-10 0,1 10 0,2-4 3,-2 4 1,1 0-24,-7 0 0,3 0-3,3 0 0,-10 0-7,5 0 1,-5 6-5,5-1 0,-6 7 33,-1-6 1,-7 1-18,2-1 1,-4 4 10,-2 7 0,0 1-12,0-1 1,0-6 29,0 1 0,0 2-22,0 9 1,-8-6 7,-4 1 0,3-1-5,-3-5 1,0 5-4,-5 6 0,0-5-18,-1-1 1,-1 0 17,-5-5 0,3 5 7,-8 6 1,2-9-6,-2 3 0,-2-3-1,7 3 0,-7 1 3,2-1 1,-4-1 3,-2-5 0,0 5-2,0-5 1,-5 5 2,-1 1 1,-8 0-8,3 1 1,-3-3 1,3-3 1,-11 3-43,5-3 0,-4 3-125,3 3 1,-5-3 162,0-3 0,-8 3 2,2-3 1,2 1 0,-2-1 0,0 1-16,-6-7 1,-2 2 0,-4-3 1,7 3-26,-1 4 0,0-3 30,6-3 1,-4-2 21,-2 8 0,0-9-29,0 3 0,1 2-3,-1-2 0,-6 7 4,0-1 1,-5 1-304,5-1 1,-5 3 314,5-3 0,-9 3 4,41-23 0,0-1 1,-43 20 13,40-23 0,1 1 0,-42 22-18,7 7 0,35-29 1,-1 0 12,0 3 0,1-1 0,-1-5 0,1 0-10,-1 5 1,0 1 0,-1-3 0,-1 0-21,0 2 1,-1 1-1,2-1 1,-1 0-7,0 0 1,-1 0 0,5 0 0,-1-1-4,0-2 1,-1 0-1,-2 3 1,-1-1 32,-2-2 0,-1 0 0,1 3 0,0 1 0,-5 0 0,-1 0 0,1 0 0,0-2 0,-1-1 0,-1-3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9:32.9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3039 7993,'0'0'0</inkml:trace>
  <inkml:trace contextRef="#ctx0" brushRef="#br0" timeOffset="2690">18 3056 7226,'0'10'-306,"0"-2"294,0 0 33,0-6 0,0 7 22,0-3 192,8-4-182,-6 6 76,6-8-68,-8 0 9,8-8-27,-7-2 1,7-7 0,-8-1 1,6 1-26,0 0 1,0-1-7,-6 1 0,0-7 4,0 1 0,0-2-5,0 2 1,0 1-7,0-7 0,0 2 16,0-2 1,0-4 30,0 4 0,6-4-33,-1-2 0,1 2-1,-6 4 1,6-4 12,0 4 1,5-4 2,-5-2 0,6 0-1,-6 0 0,7 6-4,-1 0 1,-2 1-45,1-1 0,-5-2 37,6 8 0,-3-2-1,3 1 1,-2 5 2,-4-4 0,-2 3 21,7 3-22,-7-1 0,10 1 5,-9 0 0,7-1 30,-6 1-34,8-1 1,-7 1-47,5-1 1,2 7 65,-9-1-75,9 0 1,-6 1 32,3-1 1,5 6-5,-5-5 0,-1 5-15,2-6 8,-1 8 0,7-9-1,-1 7 0,-5 0 5,0 6-21,-1 0 23,7 0 2,-1 0 15,1 8 1,-1-4 1,1 7 1,-7-5-11,1 6 1,-6-6 1,5 5 1,1-5-9,6 6 0,-7-7 5,1 7 1,-1-6 5,7 6 1,-1-7-4,1 7 0,-1-6-15,1 5 0,-7-1 5,1 2 1,0 1-4,5-7 1,-1 8 2,-5-3 0,5-1 1,-5 2 0,-1-2 6,2 1 1,-6 5-6,5-5 1,-7-1-7,2 2 6,4-1 1,-6 5 1,7-5 23,-7 5-12,4-6 0,-6 1-7,4 1 1,-4-6 9,3 5-16,-3-7 0,0 10 11,4-8-18,-4 7 1,6-9 11,-8 8 0,2-6 0,4 5 1,-5-5 10,5 6 1,-2-6 20,2 5-34,-4 1 1,12 5 1,-9 1 0,7-7-5,-6 1 10,7 0 0,-5 5-96,4 1 0,3-7 86,-3 1 1,-2-2-35,1 1 0,1 5 22,5-5 0,1-1-3,-1 2 0,-5-6-8,0 5 0,-1-5 0,7 6 1,-1-6 5,1 5 0,-3-5 1,-3 6 1,3-7-7,-3 7 0,4-8 8,1 2 1,-5-2 14,-1 2 0,-5-5-14,6 5 5,-1 4 12,7-8-1,-1 13 1,-1-11 62,-5 8 0,-1-6-64,-4 5 15,4-7-2,7 12 13,1-6-20,-1 7-6,1 0 0,-3 1-4,-3-1 1,1-5-8,-7 0-2,8-8 0,-10 9 14,7-7-6,-7 0 1,6 0 2,-4-1-4,-4 1 0,7-6 2,-3 0 0,-4 0 0,8 0 66,-4 0 5,-4 0-15,13-7 0,-11 3-42,8-8 0,-7 6 73,7-5-64,-8-1 1,10-6 65,-9 1 1,3 1-20,-2 5 1,-4-5 5,4 5 0,1-5-57,-1-1 1,2-1-1,-2 1 0,-2-3-30,7-3 1,-7 2 48,2-8 1,4 5-51,1-5 0,-3 2 37,-2-2 0,2-4-4,-2 4 1,5-4-28,-5-2 0,6-2-5,-6-4 0,7 4 8,-1-3 1,-3-3-1,3 2 0,-6-5-16,6 5 1,-7-2 24,7 2 0,-2 5-16,1-5 1,3 4 10,-8 2 0,2 0-4,-3 0 0,-1 0 3,8 0 0,-6 0 1,5 0 0,-5 6 0,6 0 0,-6 6 0,5-6 0,-5 6 1,6-7 0,-6 9-1,5-2 0,-5-2-41,6 1 1,-3-1 37,3 2 1,2 3-19,-9-3 1,7 4 12,-6 1 0,7 3-2,-1 3 0,-2-1 4,1 7 1,-1-8-3,2 2 1,3 5 16,-3 1 0,-2-2-17,1 2 0,1 0-24,5 6 0,1 0 26,-1 0 1,1-5 6,-1-1 0,1 0-6,-1 6 1,6 0 0,1 0 0,5 0-24,-6 0 1,6 6-5,-5 0 0,5-1 22,-6-5 0,2 6-2,-2 0 0,-3 6-21,3-6 1,2 5 17,-1-5 1,1 6 29,-2-6 1,-3 5 1,3-5 0,2 8 7,-2-3 0,1 3-65,-7-3 0,1 5-5,-1-4 1,6 3 9,1 3 0,-1-7 26,-6 1 1,1 0-37,-1 5 1,1-2 26,-1-3 0,1 4 15,-1-5 0,-5-1-1,-1 2 1,1-1 6,6 7 1,-1-7-6,0 1 0,-5 0 4,0 5 0,-1-5 18,7-1 1,-7-1-24,1 2 1,-2 3 14,1-3 0,5-2-5,-4 1 47,3 1 0,1 5-78,-5 1 0,5-7-4,-4 1 1,-3-2 28,3 1-2,-1 5 1,7-8-49,-1 3 45,1 5 1,-3-12-45,-3 7 0,4-5 35,-5 6 0,-1-8 20,2 2 1,-3-2-23,3 1 0,3-3 4,-3 4 0,-2-4 11,1-2 0,-5 0 1,6 0 0,-6 0-3,5 0 1,-5 0 3,6 0 0,-6 0 20,5 0 1,-5 0-26,6 0 0,-6 0 92,5 0 1,-5-2-71,6-4 0,-7 4 26,7-3-25,-8-5 0,10 6 0,-9-8 1,7 6 12,-6-5 1,2 5-12,-3-6 1,-1 7-15,8-7 0,-6 6 10,5-6 1,-5 7 6,6-7 5,-8 0 0,9-5 5,-7-1 0,6 1-34,-6-1 0,5 7-2,-5-1 1,8 1-20,-3-7 0,-1 1 32,2-1 1,-6 1-16,5-1 0,-5 1 12,6-1 0,-7 7-21,7-1 0,-6 0 8,6-5 1,-3-1 1,3 1 0,-2 0 2,-5-1 1,3-5 0,4-1 0,1 1-7,-7 6 1,6-7 6,-6 1 0,5-2-1,-5 2 1,6 1-1,-6-7 1,5 6-1,-5-6 1,6 6-1,-6-7 1,5 3 0,-5-2 0,6-4 0,-7 4 0,7 2 0,-6-2 1,6 2-1,-7-3 0,7 3 1,-6 4 0,6 4-1,-7-5 0,7-1 0,-6 2 0,5 5 0,-5 7 0,2-1 0,-2-5 0,2-1 0,3 1 0,3 5 4,-8 0 0,5 7 0,-5-7 1,6 6-6,-6-6 1,5 7 1,-5-7 0,8 8-1,-3-2 1,-1-1 0,2 1 0,-1-2-3,7 2 1,-7 4 1,1-4 0,0 4-1,5 2 0,-1-2-1,-5-3 1,5 3-1,-5-4 1,5 4 6,1 2 1,1 0-6,-1 0 0,-5 0 0,0 0 0,-1 0 1,7 0 0,-1 0-1,1 8 0,-1-6 0,1 3 0,-1 3-6,1-2 1,-7 2-2,1-2 0,-1-2 6,7 7 1,-6-7-2,-1 2 0,1 2 3,5-3 0,-1 3-3,-4-2 1,3-4 1,-3 4-4,3 4 1,3-3-1,-1 5 1,-1-2-2,-5-5 1,5-3-6,-5 4 9,5 4 1,1-8-1,1 4 0,-6 1 5,-1-1-6,1 0 0,5 0 4,1 0 1,-7 0-3,1-6 0,0 0 0,5 0 0,1 0 1,-1 5 1,1 1 0,-7 0-16,1-6 0,-1 0 13,7 0 0,-6 0-2,-1 0 0,1 0-2,5 0 7,1 0 1,-1 0-5,1 0 1,-7 6-1,1 0 2,0-1 1,5-5 2,1 0-1,-1 0 1,1 0-3,-1 0 0,-5 0 1,-1 0-1,1 0 0,5 0 0,1 0 0,-7 0 0,1 0 0,0 0 0,5-1 0,1-5 0,-1 4 0,1-6 10,-1 8 1,-5-2-9,-1-4 17,1 4 1,5-7-17,1 3 1,-6 4 42,-1-4 0,-5 2 35,6-2-37,-1 4 1,7-11-23,-1 7 1,-5-6 34,0 7-23,-1-9 1,7 6-1,-1-3 1,-5-5-24,-1 4 1,1 3 15,6-3 1,-3 0-63,-3-5 0,3 5 32,-3 1 1,3-1-8,3-5 1,-1-1-34,1 1 1,-1-1-5,1 1 1,-1-1-36,1 1 1,-1-1 68,1 1 0,-1 1-142,0 5 0,1-5 71,-1 4 0,1-1-154,-1 1 1,1-3-98,-1 3 0,1-3-97,-1-3 0,3 6 432,3 1 0,4-9 0,8-7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47:18.7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140 662 8203,'-25'-35'161,"5"8"1,-3 4-1,4 5 3298,1 7-2842,1 3 1,7 16-1,4 5-407,4 9 0,10-3 0,4 6 0,3-1-43,3-1 1,-1 6-1,1-6 1,-1 1-1264,0 1 0,7-6 0,-1 6 0,-2-1 1096,-1-1 0,-3 0 0,1-5 0</inkml:trace>
  <inkml:trace contextRef="#ctx0" brushRef="#br0" timeOffset="181">751 121 8336,'18'-45'514,"-7"10"1,1 14 237,2 7 0,3 9 1,4 12-1,3 11-226,-3 9 0,-2 6 1,-3 4-1,-3 5-328,-1 11 1,-8 5 0,2 10-1,-6 2-823,-6 7 0,-6 1 0,-13 6 1,-12 7 624,14-40 0,-4 1 0,-9 7 0,-4 2 0,-5 5 0,1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9:44.2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71 8056,'80'-12'9,"-5"0"1,-3 6 174,-2-5 0,-10 5 100,-7-6 0,-7 8-38,-5-1 1,-2 3-346,7 2 0,-5 0 87,6 0 1,-7 0-1039,7 0 1050,0 0 0,5 0 0,0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9:43.6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1 350 8111,'35'-8'0,"-6"-1"-186,0-9 0,0 8-346,6 5 1,0 3 187,0 2 1,8 0 343,3 0 0,1 0 0,5 0 0,-9 0 0,9 0 0,-3 0 0,3 0 0,1 0 0,-1 0 0,0 0 0,1 0 0,-1-8 0,1-2 0</inkml:trace>
  <inkml:trace contextRef="#ctx0" brushRef="#br0" timeOffset="317">1712 280 7705,'45'-8'-915,"5"7"762,-3-5 1,-2 4 152,1 2 0,-1 0-10,1 0 0,5 0 8,-5 0 0,-1 0-17,2 0 0,-3 0 14,3 0 0,-4 0 12,-9 0 0,3 0-7,4 0 0,-12-6 1,0 0 1,-2 0-33,-3 6 1,-1 0-4,-5 0 1,5-2-111,0-3 0,2 3 124,-1-4 0,3 2-94,8-2 1,0 2 113,0-7 0,-6 5 0,0-6 0,0 6 39,6-5 1,0 7-25,0-2 0,-6 2 27,0-2 1,0 4 145,6-4 0,-6-1-52,0 1 0,-6-2-25,7 2 1,1 4-25,9-3 0,-3-3-9,4 2 0,4 0-244,1 6 0,12-6-11,6 0 0,4-5-33,2 5 0,0-6 143,0 7 1,-4-3 66,4 2-222,-12 4 1,18-13 0,-14 5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9:43.3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68 123 8034,'-11'-6'350,"-1"0"-208,0-7 0,3 9-165,3-8-935,-4 8 762,8-4 1,-4 8 7,12 0 0,-2 0 154,8 0 1,-1 0 59,7 0 1,1 0-27,5 0 0,-5 0 0,6 0 0</inkml:trace>
  <inkml:trace contextRef="#ctx0" brushRef="#br0" timeOffset="177">453 70 8032,'0'-11'-222,"0"-1"1,0 6 660,0-5-534,7 7 0,3-6-423,8 4 1,1 4 199,4-4 0,6 4 318,12 2 0,4 0 0,7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9:44.9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 7662,'-17'0'-1081,"5"0"968,0 0-99,8 0 176,-11 8-20,13-6 0,-8 11 90,4-7-111,5 0-37,-7 2-17,8-6 131,0 5 0,-8 1 0,-2 2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9:46.2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53 402 8158,'0'-12'-163,"0"1"0,-2 7 233,-4-2 219,4-4-91,-14 1 1,14-3-29,-3 0-60,-5 9 1,8-7-200,-4 4 328,4 4-158,2-6-61,0 8 165,0 0-5,0-7-239,0 5 123,0-6 1,2 8 28,4 0-56,-4 0-16,13 0 1,-11 0-62,8 0 77,0 0 1,5 0-59,0 0 1,1 0 50,-1 0 0,1 0-55,-1 0 1,3-2 35,3-4 0,2 4-8,4-4 1,4 4-11,-4 2 0,4 0-2,2 0 1,6 0 45,0 0 1,0-2-29,-6-3 1,-1 3 27,1-4 0,0 4-24,0 2 0,0-6 34,0 0 0,0 0-4,0 6 1,-6-1 1,0-5 0,-6 4-3,7-4 0,-9 4 5,2 2 1,2-2-5,-1-4 1,-1 4-8,-6-3 1,3 3-51,3 2 1,-3-6 45,3 0 1,-4 0-78,-1 6 1,-1 0 40,1 0 1,-1-2-9,1-4 0,-1 4 11,1-3 0,-1 3-5,0 2 1,1 0-10,-1 0 0,1-6 13,-1 0 4,1 0 0,-1 6-4,1 0 26,-1 0 1,1 0 7,-1 0-16,1 0 1,-1 0-13,0 0 1,1 0 1,-1 0 1,1 0-14,-1 0 0,1 0 15,-1 0 0,1 0-18,-1 0 1,6 0 13,1 0 1,5 0 1,-6 0 1,6-6 3,-5 1 0,7-1 0,-2 6 1,2 0 20,-2 0 1,2-6 6,-8 0 1,8 0 25,-2 6 1,-1-2-48,1-4 1,-8 5 37,2-5 0,2 4-25,-1 2 0,-1 0-42,-5 0 0,-1-6 5,0 0 0,1 0-28,-1 6 7,1 0 0,-1 0-15,1 0 0,-1 0 28,1 0 1,-1 0 2,1 0 0,-1 0 9,1 0 0,-1 0-10,0 0 0,1 0 52,-1 0 0,1-2 0,-1-3 0,1 3 6,-1-4 1,1 4 14,-1 2 1,1 0 11,-1 0 1,1 0-21,-1 0 0,1 0-20,-1 0 0,0-2-66,1-4 69,-1 4 1,1-6-74,-1 8 0,-5 0 108,0 0-11,-1 0-24,7 0 1,-1 0-1,1 0 0,-1 0 65,1 0 1,-1-2-71,0-3 1,1 3 6,-1-4 1,1 4 5,-1 2 1,1 0-64,-1 0 0,1 0-6,-1 0 1,1-6-16,-1 0 0,1 0-67,-1 6 0,-5 0-221,-1 0 0,-5 0-1146,6 0 690,-8 0 785,3 0 0,-22 0 0,-4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9:47.0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8151,'0'10'598,"0"0"-686,0-5 0,0 1-44,0 12 1,0-1-122,0 18 1,0 6 118,0 17 1,0 14-207,0 15 0,0 2-252,0 10 0,0-2 466,0 2-206,0-11 0,0-3 0,0-5 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9:47.1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7017,'0'10'-143,"0"5"0,0-5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9:47.3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35 8014,'0'-12'-879,"0"1"-99,0 7 978,0-4 0,-8 16 0,-2 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9:47.6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88 150 8141,'-12'-33'-169,"0"4"1,3-3 21,-3 9 0,4 6 180,8 5-102,0 8 1,0 6 148,0 16 1,2 7-28,4 10 1,2 7-118,3 5 0,3 11-255,-8 6 1,5 6 123,-5 6 0,0 5-473,-6 12 0,-2 6 668,0-44 0,-2 1-192,-3 1 1,-3 0-1,-6 8 1,-3 1 0,-3-1-1,-1 1 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9:47.7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 8141,'17'0'-1662,"1"0"1434,-1 0 0,-5 0 228,-1 0 0,1-7 0,6-3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47:21.3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44 402 8096,'-16'-29'-1255,"2"0"2027,3-2 1,9 5-312,2 3 1,8 6 0,9 5 0,3 6-402,3 4 1,-2 2 0,6 0 0,-1 0-72,-5 0 0,-2 8 0,-1 4 1,-1 3-103,1 3 0,-7 1 0,-1 2 0,-2 3 57,-4-3 0,-2 4 0,-4 0 0,-4 1 266,-6-1 1,-1-2 0,-1-5 0,2-1 95,-1 1 1,-1-1 0,1-1 0,3-3-230,2-1 0,0-6 0,5 5-139,-3 3 0,2-5 1,10 1-1,7-2-253,9-4 1,-1 4 0,10-3 0,6-1-224,7-2 0,3-2 0,4 0 1,1 0-1344,-4 0 1881,5 0 0,-9-8 0,9-1 0</inkml:trace>
  <inkml:trace contextRef="#ctx0" brushRef="#br0" timeOffset="215">742 53 8419,'6'-18'89,"0"1"0,7 7 1,-1 4-1,4 4 278,1 2 0,6 8 1,1 5-1,-1 9-74,2 7 1,-4 10-1,5 5 1,-5 5-293,-5 5 0,-5 10 0,1 0 0,-6 6-236,-4 6 1,-18-2 0,-9 9-1,-14 6 235,15-40 0,-4-1 0,-8 4 0,-4-1 0,-5 2 0,1-1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9:47.9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 9351,'-7'10'-623,"5"5"-51,-4-3 0,4 9 357,2 2 1,-6 8 316,0-1 0,-7 10 0,3 5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9:48.1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0 7786,'0'45'-739,"0"-5"717,0-10 1,0 1 198,0-8 1,0 8 47,0-2 1,6-2-130,-1 2 0,9-7-51,-2 1 1,-3-4 56,3-1 0,-2-1-227,1 1 1,3-1-151,-8 1 0,0-1 275,-6 1 0,0 7 0,0 2 0</inkml:trace>
  <inkml:trace contextRef="#ctx0" brushRef="#br0" timeOffset="2108">158 1170 6807,'-6'-11'0,"0"-1"-431,2-2 1221,-6-1 1,7-3-429,-9 1 0,6 5-136,-6 1 0,9 5 121,-3-6-93,-4 8 1,6-9 256,-7 7-282,7 0-295,-4 6 119,8 0 0,0 2-148,0 4 0,0 3 58,0 9 1,0-1 90,0 1 1,0-1-178,0 1 0,8-1 79,3 1 1,-1-1-68,2 1 0,-1-1-13,7 1 1,5-3 50,0-3 1,8 1 31,-2-7 0,4 0-9,2-6 0,8 0-14,4 0 0,3-14 26,3-3 0,-3-12-187,-3 0 0,-1-6 96,-11-6 0,0 4 2,-18-4 1,-3 3 116,-14-3 1,-16 4 144,-7-4 1,-16 6-11,-7 6 0,-10 4 274,-3 8 0,-7 7-120,2 4 0,4-2-42,2 2 0,6 3-207,5 8 1,6 11 181,12 7 0,-2 8-798,8-2 1,7 4 27,10 2 1,5 6-259,1 0 1,9 13 267,9-2 548,7-3 0,18 1 0,1-5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9:54.8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1 934 8220,'0'-18'0,"0"7"-1001,0-1 827,0 1 0,0-7 48,0 1 1,2 5 143,4 0 0,-2 1 196,7-7 0,-5 1-49,6-1 1,-7 5 156,7-5 0,-2 5-54,1-11 0,5 5 127,-4 2 0,1-1 63,-1 1 0,1-1-85,-7 1 1,6 5 439,-6 0-497,0 9 1,-5-5-91,5 8-76,-4 0 1,6 2 65,-8 4 1,-6 5-17,0 12 1,-7 5-163,1 7 1,2 1-248,-1 5 0,5-2 149,-6 8 0,8-3-302,-1 3 1,3 3 187,2-3 1,0 3-174,0 3 1,2-1 72,3 0 0,11-1 98,7-5 0,8-3 14,-2-8 0,4-4 87,2-8 1,0-1 48,0-16 1,2-1-92,4-5 0,-10-7-34,4-5 1,-6-6 45,0-5 0,-4 2 154,-7-8 1,-3 7-62,-3-1 1,-4 4 2,-8 1 1,-10 1 18,-8-1 0,1 7 158,-6-1 1,-4 8 20,-3-2 1,3 2-112,-2-1 0,2 3-216,-2-4 1,2 4 183,3 2 0,5 6-602,-4 0 0,9 7 51,2-1 0,9-3-148,-3 3 1,12 0 104,5 5 548,20-7 0,6 5 0,16-5 0</inkml:trace>
  <inkml:trace contextRef="#ctx0" brushRef="#br0" timeOffset="317">1101 1126 8203,'-17'-8'0,"-1"1"1625,1-5-671,-1-4-979,1 14-24,7-5 0,2 9 36,8 3 1,8 3 39,4 4 0,9 1-7,2-7 0,8 6-27,-1-6 1,10 0 36,7-6 0,1 0-358,-1 0 0,1-6 95,-7 0 1,6-8-123,-6 3 0,-3-5 123,-9-1 1,-5-7 161,-13 1 1,-3-8 45,-8 2 0,-15-2 269,-9 2 0,-15-2-14,-7 7 0,-10 1-133,-3 6 0,-5-1 369,6 1 1,-6 7-122,6 4 0,0 4-256,5 2 1,5 8-107,7 4 1,4 5-310,20 6 0,3-3-37,14 3 1,4 4-350,8 2 0,3-1-343,20 1 1054,4 0 0,21-2 0,2-2 0</inkml:trace>
  <inkml:trace contextRef="#ctx0" brushRef="#br0" timeOffset="579">1660 480 8101,'-29'-52'517,"0"1"0,0 6 416,1 10 0,3 8-1024,8 10 426,7 7-207,2 2-72,8 16 1,8 2-42,4 7 0,5 1 384,6-1 1,5 7-104,7-1 1,0 8-183,-1-2 0,1 4-196,0 2 1,6 6-262,0-1 0,0 7-423,-7-6 1,1 7 382,0-1 0,0 3-427,0 3 0,-2-1 293,-4 0 1,2-1-409,-7-5 925,-1 5 0,-13-14 0,-3 5 0</inkml:trace>
  <inkml:trace contextRef="#ctx0" brushRef="#br0" timeOffset="794">2219 375 8101,'0'-79'948,"0"3"1,0 8-385,0 10-155,-8 7-313,-2 24 1,1 12 8,3 15 1,4 2-274,2 9 1,6-3 74,0 9 1,13-3 278,-2 9 1,11 4-112,-5 3 0,8 3 5,-2 1 1,4 9-193,2 4 0,0 3-247,0 3 1,0 5-465,0 0 1,-6 2 382,0-2 0,-8 3-342,2 3 0,-11-4 782,-6-8 0,-12 0 0,-4 1 0</inkml:trace>
  <inkml:trace contextRef="#ctx0" brushRef="#br0" timeOffset="935">2254 707 8101,'-16'-35'57,"5"0"1,-3 8 287,8 4-386,-7 3 1,11 9-60,-4-1-459,4 8 0,12-4 179,7 8 1,8 6 379,10 0 0,8 8 0,2-5 0</inkml:trace>
  <inkml:trace contextRef="#ctx0" brushRef="#br0" timeOffset="1218">3162 375 8181,'6'-43'541,"1"8"0,1 10 625,0 6-867,-2 1 1,2 9-334,3 3 1,5 4 55,1 2 0,8 2 182,5 4 1,-3 1-82,2 5 0,-8 4 3,2-5 1,-3 11-36,-3 1 0,1 2 1,-1-2 0,-7 3-7,-4 3 0,2 4-23,-3-4 1,1 4-126,-6 2 0,6 0 98,0 0 0,0 0-179,-6-1 0,0 1 45,0 0 0,2-6-155,3 1 1,-1-7-81,8 6 1,-6-14-78,5 3 0,7-6-37,5-1 0,8 3-248,-2-8 1,6-1 695,6-5 0,11-7 0,10-3 0</inkml:trace>
  <inkml:trace contextRef="#ctx0" brushRef="#br0" timeOffset="1368">3424 724 8140,'0'-25'337,"0"-2"1,0 0 274,0 4 1,0 3-639,0 3 0,15 5-294,9 0 0,24 7-425,16-7 1,22 6 146,-35 0 0,2 0 311,7 5 1,1-1-1,4-6 1,2 0 0,3 3-1,-1 0 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19:53.7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35 8183,'-18'0'-1985,"6"-5"1865,1-1 118,7 0 315,-4 6-85,8 0 353,0 0-439,8 0 1,-4 2-278,7 4 1,1-4 147,6 3 1,-1-3-14,0-2 0,9 8 0,1 2 0</inkml:trace>
  <inkml:trace contextRef="#ctx0" brushRef="#br0" timeOffset="150">716 88 8183,'10'-25'84,"0"11"169,-5-3-657,5 3 1,9 4 72,5 4 0,-5 4 331,4 2 0,5 0 0,-1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0:02.1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7902,'10'18'1310,"0"-6"-1186,-4-1 0,-4-5-164,3 6 0,-1-1-152,2 7 1,4-5-144,7 5 335,1-5 0,7 13 0,2-9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0:02.9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18 210 8104,'0'-35'0,"0"0"252,0 0 1,-6 8 418,0 4 1,0 4-33,6 1-136,0 8 389,0 3-515,0 7 0,0 2-125,0 3 1,0 7 83,0 11 1,0 4 163,0 8 0,0 8-253,0 4 1,0 1-173,0-1 1,0 3-86,0-3 1,6 5 104,0 6 0,2-3-269,-2 3 1,-3-2 130,9 2 1,0-1-414,5 7 0,1-8 146,-1 2 1,6-3-14,1-3 1,7-7-2,-2-5 1,4-5-129,2-6 0,-6-3-168,0-9 0,0-7 180,6-4 0,-8-5-156,-4-1 0,-1-1 4,1-5 0,-4-4-394,5-7 986,-5-9 0,-1-1 0,-1-8 0</inkml:trace>
  <inkml:trace contextRef="#ctx0" brushRef="#br0" timeOffset="157">210 856 8104,'0'-17'0,"0"-1"166,0 1 0,0 5 338,0 1 0,8 5-904,3-6 1,13 8 151,5-1 1,9 3 250,3 2 1,10 0 11,1 0 1,0 0-448,7 0 0,-7 0 42,-5 0 390,-5 7 0,1 3 0,2 7 0</inkml:trace>
  <inkml:trace contextRef="#ctx0" brushRef="#br0" timeOffset="473">1397 891 8069,'10'-17'87,"-2"-1"1,-2 1 384,0-1 92,-1 1 1,-5-1-306,0 1 1,0 5-54,0 1 0,-5 5 236,-1-6 0,-8 8-64,2-1 1,-3 3-71,-3 2 0,-5-6-130,0 0 1,-2 2 13,1 10 1,-1 4-61,-4 7 1,-2 1-196,8-1 1,-1 6 1,7 1 0,7 7 69,4-2 1,5-2-452,1 2 1,3 0 225,9 6 0,7-6-271,16 0 1,8-5 7,4 5 0,7-10-158,10-1 0,2-1-23,15-5 324,1-5 1,5 1 0,1-8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0:00.3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18 7995,'10'-10'-1978,"0"3"1978,-5 7 0,-3 0 0,14 0 0,-6 0 0</inkml:trace>
  <inkml:trace contextRef="#ctx0" brushRef="#br0" timeOffset="1083">18 123 7923,'-10'-8'-1253,"2"6"1016,8 2 1,0 10 138,0 7 0,6 1 11,0-1 0,2 6 87,-3 1 0,-3 7 0,4-2 0,-4 12 0,-2 3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0:01.5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332 1223 8063,'0'18'688,"0"-7"-499,0 1 1,0-6-161,0 5 1,0-5-263,0 6 0,0-1-361,0 7 1,2-6 319,4-1 0,4 1-438,7 5 712,1 1 0,-1 7 0,1 2 0</inkml:trace>
  <inkml:trace contextRef="#ctx0" brushRef="#br0" timeOffset="157">332 2096 7869,'-6'18'0,"-1"-1"-569,-3 1 1,6-1 551,-2 1 1,-1-1 474,1 1 1,0 1-453,6 4 1,2-3-392,4 3 1,-2 2-34,7-2 1,1 3 417,5-3 0,-7-4 0,6 7 0,-7-9 0</inkml:trace>
  <inkml:trace contextRef="#ctx0" brushRef="#br0" timeOffset="308">227 3127 7973,'0'17'-2,"0"1"0,0-1-213,0 1 0,0-1-344,0 0 1,0 1 351,0-1 1,0 1 277,0-1 1,2 1-72,4-1 0,-4 1 0,4-1 0,4 1 0,-1-1 0</inkml:trace>
  <inkml:trace contextRef="#ctx0" brushRef="#br0" timeOffset="441">245 3895 7939,'0'18'-20,"0"-1"0,-2-1 157,-4-5 0,4 5-38,-4-5 0,4 5-18,2 1 1,0 1-205,0-1 1,0 1-69,0-1 1,2-1 190,4-5 0,4 13 0,7-5 0</inkml:trace>
  <inkml:trace contextRef="#ctx0" brushRef="#br0" timeOffset="6391">0 385 6402,'0'-10'308,"0"2"-4,0 8-152,0 0 43,0-7-74,0 5-2,0-6-109,0 8 128,0 0-105,0-8 59,0 6-136,0-6 68,0 8 1,2-2 20,4-3-49,-4 3 1,8-6-19,-4 8-46,-4-8 105,13 6-47,-5-13 0,5 11 25,-3-8 43,4 8 32,-7-11-39,9 5 1,-1-5 29,1 3 1,-3-4 12,-3 5 0,3 1-20,-3-2 1,3 3-23,3-3 0,-1-3-66,1 3 0,-5 2 112,5-1-104,-4-1 1,17-4-17,-8 5-2,0-5 0,-5 8 43,-1-3 0,1 3-11,-1 8 0,-5-6 168,-1 0-142,1 1 123,5 5-97,1 0-8,-1 0 0,1 0-43,-1 0 0,-5 0-1,0 0 0,-7 0-9,7 0 0,0 0-17,5 0 1,1 0-62,-1 0 1,0 0 85,1 0-124,-1 7 1,1 1 103,-1 4 1,-1-3-8,-4-3 1,3-2 30,-3 8 1,-3-6 8,3 5 0,-6-5-18,5 6 0,-5-3 12,6 3 1,-6 4 26,5-5 1,-5-1-36,6 2 1,-6-1 0,5 7 0,-5-1 13,6 1-42,-1-1 1,7 1-31,-1-1 1,-5 1-9,0-1 0,-7 0 44,7 1 1,-6-3-6,6-3 1,-7 4-7,7-5 1,-6 3-1,6-3 0,-9 5 27,3-4 1,2-3-46,-2 3 61,0 0 1,-1 5-22,1 1 10,0-1 0,-6 0 2,0 1 1,6-1 18,0 1 30,0-1 0,-6 1-52,0-1 0,0 1 6,0-1 0,5 1-2,1-1 0,0 1-16,-6-1 0,0 1 6,0-1 1,0 0-3,0 1 0,6-6 4,0-1 1,-1 1-5,-5 5 1,0 1 37,0-1 1,2 1-35,4-1 0,-4 1-3,4-1 8,-4 8 1,4-3-11,0 7 0,-1-8 4,-5 2 1,0 3-3,0-3 1,0 0 9,0-5 0,6 5-3,0 0 1,0 1-1,-6-7 1,0 2-7,0 5 1,0-5 77,0 4 0,0-3-68,0-3 1,2 1-12,4-1 0,-4 1 30,3-1-10,-3 1 0,-2-1-23,0 0 0,2 1-12,4-1 0,-4 1 139,4-1 0,-4 1-109,-2-1 0,0 1-60,0-1 1,2 6 58,4 1 0,-4 1 34,3-2 1,-3-1-94,-2 7 0,0-8-10,0 2 1,6 3 54,0-3 1,0 6-7,-6-6 1,0 1 36,0-7 1,0 6-45,0 1 1,6 5 85,-1-6 0,1 2-71,-6-2 1,0-1 63,0 7 0,6-2-33,0 2 0,0 2 4,-6-7 1,2 7-20,3-2 0,-3 4-8,4 2 0,-2-6-13,2 0 0,-4 0 25,4 6 0,1 0-51,-1 0 1,6 0 37,-6 0 1,1-1-17,-1 1 1,-2 6 14,8 0 1,-6 0-1,5-6 0,-5 0 16,6-1 0,-3 7 4,3 0 0,2-6-49,-9-6 1,9 0 33,-2 6 1,3-2-24,3-4 1,-7-2 17,1-3 1,0-5-17,5 4 0,1 2-23,-1-1 1,-5-1-8,-1-5 1,1 5 72,5 0 0,1 0 3,-1-5 1,1-1-56,-1 1 1,1-1 17,-1 1 0,1-7 4,-1 1 1,1-2-1,-1 1 1,-1-1-98,-5-4 0,5-4 76,-5 4 0,-1-4-33,2-2 41,-1 0 2,7 0 0,-1 0 148,1 0 0,-7-2-90,1-4 1,-6 2 22,6-8 0,-7 3-43,7-3 0,-6-4 123,5 5 0,-7-5-133,2-1 1,2 5 3,-2 0 0,1 1-20,-1-7 1,-4-5-18,4 0 0,2-2-43,-2 1 0,1 3 74,-1-8 0,-2 0-2,8-6 0,-8 0-11,1 0 0,3 0 12,-2 0 0,2 0 9,-2 0 1,-4 0 6,3 0 1,3 2-29,-2 4 1,2-8 0,-2 8 1,-3-8-24,9 8 1,-6 2 33,6-2 0,-9 0-88,3-6 0,2 0 75,-2 0 0,5 6-41,-5 0 0,2-6 3,-2-6 1,-4 1-4,4 5 1,1 0 13,-1 0 0,0-6 6,-6 0 1,6-1-45,0 1 0,1 4 34,-1-4 1,-4-2 52,4 3 1,2 1-43,-2 10 1,5-4 71,-5 4 0,0 4-38,-6 1 1,6 5 2,0 1 0,1 7-11,-1-1 0,-2 2 5,8-1 0,-8 1-157,1 4 151,5 4 0,-2-7-258,3 3 220,5 4-147,-6-6 102,7 8-12,1 0 18,-1 0 46,1 0 0,-1 6 74,0 0 0,-5 7-78,0-1 0,-6 1 71,5-1 1,-1 4-56,2-5 0,3 11 36,-3 1 1,3 2-24,3-2 0,-7-1 2,1 7 1,0-8-12,5 3 0,1 3-4,-1 2 0,1-2-43,-1 2 1,0-6 43,1 6 1,-1-5 2,1 5 1,-1-8-7,1 2 0,-1-1 23,1 1 1,-1-3 0,1 3 0,-3-4 4,-3-1 0,3-1-2,-3 1 0,2 5 8,-3 0 1,3 0-13,-8-5 1,7-1-2,-1 1 1,-2-3-42,1-3 0,-5 2 44,6-9-30,-8 9 90,11-12-33,-13 6 0,8-8 117,-5 0-67,-3 0 1,8-2 291,-4-4-267,-4-4 0,13-7-59,-3-1 1,-2-5 23,1 0 1,-7-2-23,2 1 0,2 3 8,-2-8 1,5 5-11,-5-5 0,2 6-16,-2-6 1,-4 2-10,4-2 1,-3-2 19,3 7 0,-4-5 11,4 6 1,2-6-82,-2 6 0,-1-1 66,-5 7 1,2-1-48,4 1 0,-4-1-3,4 1 1,2 5-15,-3 1 2,1 7-13,2-4 15,-6 0 24,14 6-191,-15-5 175,15 7-216,-6 7 100,7-5 51,1 14 1,-1-8 6,1 3 1,-1 5-5,0-5 1,1-1-19,-1 2 1,1-1 25,-1 7 0,7-3-12,-1-3 1,6 4 14,-6-5 1,3-1 51,-3 2 0,-2-3 8,8 3 0,-7 1 8,1-7 1,-2 2-11,3-2 0,-5-4 108,4 4 0,-3-4-8,-3-2 0,-5 0-79,-1 0 34,1 0-11,5-8 0,1-2 198,-1-7 1,-1-1-105,-4 1 0,3-1-59,-3 1 0,3-1-24,3 1 1,-1-1-15,1 1 1,1-1-23,4 1 0,-3 0 37,3-1 0,4 1-51,2-1 1,4 6 37,2 1 1,2 1-22,4-1 1,-2-3 79,7 8 0,-7-6 3,2 7 0,-10-1-71,-2 6 0,-6 0 3,6 0 0,-7 0-94,1 0 0,-4 6 111,-1-1 0,5 1-116,0-6 1,7 0 95,-7 0 0,6 6-112,-6 0 1,8 0 24,-2-6 0,-1 0-20,1 0 1,-2 0 0,2 0 0,4 0-4,-4 0 1,-4 0 44,-1 0 0,-5 0-7,-2 0 0,1 0 108,-1 0-134,1 0 74,-1 0 0,-5 0 14,0 0 0,-7 0 11,7 0 1,-6 0 18,5 0 0,1 0 133,6 0 0,5-6-73,0 0 1,2-2-72,-1 3 0,-3 1-31,8-8 0,-6 8 35,6-2 1,-5-1-46,5 1 0,-6-6-39,6 6 1,-5-5-163,5 5 0,-8 0-13,2 6 0,-3-6-225,-3 0 1,-5 0-1006,-1 6 486,-7 0-419,12 0 1375,-14 0 0,13 0 0,-5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0:13.3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367 516 8226,'-6'-23'-376,"0"0"0,0 1 563,-1 3 105,5-6 1,-12 5 155,8-3 1,-1 4-92,1 1 1,4 6 217,-4 1 18,4 7-62,-6-12-327,6 14 1,-7-5 31,3 7 0,2 0-233,-8 0 1,1 2 82,-7 3 0,-1 13-84,-5 11 1,-3 4 34,-8 2 1,6 8-183,0 3 0,8 1 43,-2 5 0,11-3 28,6 9 0,4-2 9,2 2 0,8-3-183,4 3 0,11-2-64,6 2 1,4-3 122,2 3 0,-8-9-129,-4-3 0,-3-7 37,-3 2 1,-7-4 18,-4-3 0,-4-6 172,-2-5 0,-8-4-28,-4-1 0,-5-9 268,-7-3 1,5-4-105,-4-2 1,1-2 398,-1-4 0,6-3-187,-1-9 1,1-7 204,5-4 1,4-6-151,3-6 0,3 2 106,2-7 0,2 5-137,3-5 1,3 5-68,4-6 0,5 7-28,1-7 1,-1 8-154,6-2 0,3 5 33,-3 1 0,6 0 45,-6 0 0,3 8 103,-3 3 0,-2 5-72,8 1 1,-7 3 59,1 3 0,2-1-43,-2 7 0,9-6 8,-3 6 1,-2 1-33,2 5 0,-2 0 11,2 0 0,4 0-167,-4 0 0,4 5 101,2 1 0,0 10-190,0 1 1,0 3 117,0 9 1,-6-6-335,0 6 1,-6-6-34,6 6 1,-5 1-167,5 5 0,-8-1-62,3 1 0,-11 2 184,-1 4 0,-8-4-695,1 4 1,-3 1 483,-2-1 0,-2 6-884,-3-7 1497,-13 9 0,-9-4 0,-8 7 0</inkml:trace>
  <inkml:trace contextRef="#ctx0" brushRef="#br0" timeOffset="175">891 1180 8226,'0'-20'165,"0"-3"1,0 4 318,0-5 1,0 5-235,0 2 1,0-1 10,0 1 0,8 5-222,3 0 0,11 7 102,1-7 1,10 8-571,2-2 0,2 4 248,9 2 1,-5 0-636,6 0 0,-7 0 155,7 0 661,-8 0 0,11 8 0,-5 2 0</inkml:trace>
  <inkml:trace contextRef="#ctx0" brushRef="#br0" timeOffset="600">1816 988 8226,'0'-18'-408,"-5"1"285,-1-1 1,0 7 931,6-1 1,-8 6-193,-3-5 0,1 5-94,-2-6 1,1 8-251,-7-2 1,-5 5-38,0 1 1,-3 0-211,3 0 1,-2 1 79,-4 5 0,-2 4-62,7 7 1,-7 3 100,2 3 1,6-2-405,5 9 0,1-3 12,5 2 0,5 4-135,1-4 0,4-4 132,2-2 0,0 3 116,0-3 1,13-6 175,5-5 1,3-8-71,-3 2 0,7-4 232,4-2 0,-2-2-75,2-4 1,0-6 64,6-11 0,-8 4 4,-3-5 1,1 3 129,-2-2 1,1 3-123,-7-3 0,-5 4-19,-1 1 1,-1 7-214,2-1 1,1 6 99,-7-6 0,2 9-168,-2-3 1,-2 4 112,7 2 0,-5 0-77,6 0 0,-1 2 0,7 4 0,-1-3-185,1 9 0,1 0-6,4 5 1,-3-5-220,3-1 1,4 1-434,2 6 1,-3-1 379,-3 0 1,2-5-941,-2 0 1461,1-1 0,1 15 0,2 1 0</inkml:trace>
  <inkml:trace contextRef="#ctx0" brushRef="#br0" timeOffset="933">2602 638 8192,'0'-44'414,"-6"-5"51,1 9 0,-7-1 287,6 6 0,0 8-248,6 3 0,0 5 1008,0 2-489,0-1-706,0 8-170,0 3 1,10 7-104,8 0 1,1 7 25,10 5 1,-2 9-217,2 3 0,4 7-531,-4-2 1,2 4 339,-1 2 1,-5 7-603,-8 5 1,-7 5 355,-4 7 0,-4-5-312,-2 4 1,-10-2 318,-7 3 0,-9-11 115,-9 5 1,0-15 295,1-3 1,-1-13 154,0-11 1,2-9 212,4-2 0,5-8-258,13-9 0,3-8 221,8-4 0,0-6-70,0-6 0,15-2-263,9-3 1,9-3 104,7 8 1,5-7 61,7 1-262,1 5 0,7-9 1,2 7-1</inkml:trace>
  <inkml:trace contextRef="#ctx0" brushRef="#br0" timeOffset="1393">2725 866 8557,'-6'-18'0,"-2"3"2143,-2 3-992,6-4-593,-3 7 1,14-3-391,5 0 0,5 8 78,7-1 1,3 3-59,8 2 1,8 0 73,3 0 0,-1 0-271,1 0 0,-5 2-157,6 3 1,-14 5-248,2 8 1,-12-1 143,0 1 0,-9 1-194,-3 4 1,-9-1 41,-2 7 1,-9 0 108,-15 6 1,-5 0-29,-12 0 1,-5 0 59,-12-1 1,-2-4-162,-5-1 0,0-2 10,6 2 1,1-4 116,6-7 0,3-9-63,8-3 377,1-4 0,20-2 0,-5 0 0</inkml:trace>
  <inkml:trace contextRef="#ctx0" brushRef="#br0" timeOffset="1626">3301 254 8440,'-35'-52'0,"2"7"602,4 4 1,4 5 849,7 1 1,7 15 672,-1 9-888,8-1-1326,-4 10 0,10 4 138,4 15 0,6 9-56,11 9 1,0 7 143,12 5 1,-4 5-260,10 6 0,-4-1-364,-2 7 1,-6 2-575,0 9 1,-8-1-139,3 8 1,-11-1-1398,-1 7 2366,-8-1 0,-4 0 0,-10 0 1</inkml:trace>
  <inkml:trace contextRef="#ctx0" brushRef="#br0" timeOffset="1933">4087 970 8483,'6'-17'0,"1"-1"301,3 1 0,-4-1 389,6 1 1,-3 5-95,3 1 0,3 1 122,-3-2 0,-2-3-207,1 3 0,1-3-184,5-3 0,-5-5-196,0 0 0,-6-3 102,5 3 1,-7 4-187,2-5 0,-6-1 60,-6 2 0,-4 0 41,-7 5 1,-2 1-152,-5-1 0,5 9-77,-4 3 0,-3 4-203,3 2 0,0 8 127,5 3 1,3 12 10,3 7 0,4 4 73,8 7 1,14-2-14,3 8 1,20-1-111,4 7 1,15-1-251,8 0 0,12-1-49,6-5 1,-37-23 0,3-3 212,1-2 0,1-1 0,2 1 0,0-1 281,4 1 0,-1-1 0,-2-1 0,1-1 0,3-1 0,0-1 0,2-1 0,1-1 0,2 1 0,0 0 0</inkml:trace>
  <inkml:trace contextRef="#ctx0" brushRef="#br0" timeOffset="2075">5816 796 8315,'0'-28'1571,"0"5"-723,0 4-2457,0 1 1609,0 9 0,0 1 0,0 8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0:19.1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18 8346,'-12'-6'-1229,"0"0"945,9 0 284,-13 6 0,6 16 0,-7 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47:32.5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71 332 8308,'0'-27'0,"0"2"0,0 2 767,0-1 0,0 7 1,-2 7 1015,-4 2 0,2-3-1315,-7 5 1,1 8 0,-2 9 0,4 5-422,1 1 0,5 3 0,-4 3 1,4 6-38,2 4 0,6-2 0,2 0 1,1 2-416,5-2 0,7-5 1,2 1-1,1 0-508,1 0 0,-6-8 1,7 1-1,-3-8 262,0-5 0,2-1 0,-5-8 0,-1-6 402,-3-9 1,-10-10 0,-1-12-1,-3-4 122,-2-1 1,-13-3 0,-5-5 0,-3-1 845,-4 1 0,0 5 1,-7 3-1,5 3 779,2 8 0,8 6 1,7 9-1094,2 1 1,4 7 0,12 4-1,11 4-413,14 2 0,10 6 0,11 2 0,3 2-6,1 3 0,6 3 0,-4 1 0,0 3-396,0 3 0,-3-4 1,-11 5-1,-5-5-25,-4-2 0,-10 1 0,-4-1 1,-5 1 98,-7-1 1,-1-1 0,-6-3 0,2-1 228,-2 2 0,-4 1 0,-6 1 0,-4-3 19,1-1 0,-5-6 0,6 3 519,-2-1-67,7-2 0,-5-8 1,10-4-1,4-7-179,5-9 0,7 3 1,5-6-1,6 1-85,4 1 1,2 0-1,-2 5 1,-2 1-346,-2-1 0,-2 1 0,2 2 0,-3 3-529,-1 6 0,-4 4 1,8 2-1,0 0 774,-1 0 0,5 8 0,-6 2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0:20.0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8043,'6'18'-675,"0"-1"0,2 1 436,-2-1 1,1 2 67,5 5 0,3 3 171,-3 8 0,2 0 0,-3 0 0,3 7 0,-8 5 0,0-4 0,1 15 0,3-4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0:20.0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7944,'11'0'0,"1"0"0,0 8 0,5 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0:18.3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5222 7960,'-17'0'-767,"0"0"930,-1 0-8,8 0-359,-5 0 315,13 0-122,-6 0 0,10 0 76,4 0 0,-2 0 4,7 0 0,-5 6 99,6 0-85,0 0 1,5-6 26,0 0 0,-5 0 12,0 0 1,-1 2-38,7 4 0,-1-4 3,1 3 1,-1-3-18,1-2 1,-1 0-16,1 0 1,-1 0 2,1 0 1,-1 0-22,1 0 1,1 2-10,4 4 0,-3-4 62,3 4 1,4-4 2,2-2 1,2 6 2,-2-1 1,10 1-21,-4-6 0,10 0-106,-5 0 1,3 2 93,-2 4 1,2-4 91,3 4 0,5-4-97,-5-2 1,3 0-4,-3 0 0,3 0-56,-8 0 0,7 0-18,-1 0 0,-3 0-27,3 0 1,-6 6 86,5-1 1,-1 1-72,1-6 1,5 0 41,-5 0 1,-1 6-12,2 0 0,-1 0 22,7-6 0,-7 0 19,1 0 0,5 0-14,6 0 0,6 0-3,-5 0 1,6 0 29,0 0 0,-3 0-29,2 0 0,0 0-32,6 0 1,-8-6-50,-4 0 0,-4 0-7,-1 6 0,-7 0-26,1 0 1,-10 0-166,-2 0 0,-8 0-327,-10 0-484,-7 0 230,-2 0 462,-24 0 1,3 0-12,-17 0 1,1 2 380,-6 4 0,6-2 0,0 7 0,-8 1 0,-7 6 0</inkml:trace>
  <inkml:trace contextRef="#ctx0" brushRef="#br0" timeOffset="1018">2952 1 8423,'-18'0'401,"3"2"-550,3 3 0,-2 7-480,9 11 0,-1 12 158,6 12 0,0 13 223,0 10 1,0 7 247,0 11 0,-8-1 0,-2 0 0</inkml:trace>
  <inkml:trace contextRef="#ctx0" brushRef="#br0" timeOffset="1185">3004 1939 8157,'2'18'-244,"4"-1"1,-4 1 32,4-1 0,1 10 91,-1 8 1,8 8-254,-3 9 1,11 2 146,1 5 1,2-1 225,-2 12-305,-11-12 1,11 18-1,-13-14 1</inkml:trace>
  <inkml:trace contextRef="#ctx0" brushRef="#br0" timeOffset="1345">2917 4017 8193,'0'18'457,"0"-1"0,0 3-1262,0 3 1,0 4 201,0 8 0,2 4 603,3 7 0,3 1 0,4 11 0,11 12 0,-3 2 0</inkml:trace>
  <inkml:trace contextRef="#ctx0" brushRef="#br0" timeOffset="1501">2917 5624 8125,'6'18'13,"-1"-1"0,3 0 178,-2 1 1,-4 5-266,4 1 1,1 5 127,-1-6 0,8 8-537,-3-2 0,-1 4 231,2 2 0,-2 6 252,1-1 0,5 9 0,-7-4 0</inkml:trace>
  <inkml:trace contextRef="#ctx0" brushRef="#br0" timeOffset="6478">3126 5432 6633,'10'8'-26,"-2"-6"323,-8 5-184,0-7 0,2 0 152,3 0-150,-3 0 76,6 0-122,-8 0 121,0 0-15,8 0 90,-6 0-9,6 0-102,-8-7-60,0-3 1,0-7-96,0-1 0,0 1 92,0-1 1,0-7-52,0-4 0,0-4 39,0-2 0,0-8-102,0-3 0,2-5 40,3-1 1,-1-6-19,8-1 1,0-5-19,5 6 1,1-2-5,-1 2 1,6 0-76,1-1 1,5 1 110,-6 12 0,2 3-30,-2 2 1,-3 6 8,3 6 0,-3-2-10,-3 8 1,0-1 12,1 7 1,-1-1 1,1 1 0,-1 0 38,1-1 1,-1 3 6,1 3 0,-1-4 29,1 5 1,-1-5-57,1-1 0,1 5-7,4 0 1,-1 3 13,7-3 1,-2-1-97,2 7 0,4-8 34,-4 3 1,4 1-14,2-2 1,2 6 31,4-5 1,-5 5-14,5-6 0,-4 8 18,-2-1 0,0-3-6,0 2 1,-6 0-9,0 6 0,-2 0 11,2 0 0,-1 0 6,-5 0 1,-4 6-13,5 0 1,-5 5-1,-2-5 1,-5 6 19,0-6 1,-1 7-3,7-1 0,-1-2-81,1 1 0,-7 1 67,1 5 1,0-5 21,5 0 1,-5-1-24,-1 7 0,1-1 20,6 1 0,-7-1 3,1 1 1,-1-1 3,7 1 0,-6-1 1,-1 0 0,-1 1 7,2-1 1,3 7 10,-3-1 0,-3 0-24,3-5 1,-2-7-37,1 1 1,5 0 34,-4 5 0,-3-1-28,3-5 22,0 5 0,5-8-8,0 3 13,1 5 0,-1-8 0,1 3 1,-3-1 35,-3-4 1,4-4-39,-5 3 0,5-3 73,1-2 0,1 6-59,-1 0 0,1 0 139,-1-6-125,1 0 1,-1 0 28,0 0-22,1 0 0,-1 0 21,1 0 0,-7-6-30,1 0 1,-8-2-3,2 3 0,2 1 4,-3-8 1,3 2-3,-2-1 1,-4-5-11,4 5 1,1-5-2,-1-1 1,2-7 48,-2 1 0,-4-2 5,4 2 0,1-3 72,-1-3 0,6-4-102,-6 4 1,5-4-41,-5-2 0,8 0 53,-3 0 0,-1 0-97,2 0 1,-1 6 49,7 0 1,-1 0-14,1-6 1,-1 0 16,1 0 0,5 6-8,0 0 0,3 0-23,-3-6 1,-2 6 21,8 0 0,-7 8 38,1-3 0,2-1-28,-2 2 1,6 1-4,-5 11 0,5-9-3,-6 9 1,6-9-2,-5 9 1,5-5 3,-6-1 0,0 5 0,-5 0 0,5 1-13,0-7 1,1 7 10,-7-1 1,2 2 10,5-1 0,-3-5-13,8 4 1,-7 3 20,1-3 0,2 2-19,-2-1 1,6-3-1,-5 8 0,1-1-1,-2 1 1,-1 4-2,7-4 1,-2 4 5,2 2 0,2 0-1,-8 0 1,8 0-32,-2 0 0,-1 2 26,1 4 0,-8-2-27,2 7 0,-3-5-34,-3 6 0,5-1-5,-5 7 1,4-3 39,-9-3 0,4 8-11,1-9 1,-1 14 36,-5-7 1,5 3-30,-5-3 0,3 5 9,-2 0 1,1 6-4,-7-5 0,8 5 59,-3-6 0,-1 2-42,2-1 1,-7-5 7,7 4 1,-6-1 1,5 1 1,-5-10-1,6 5 0,0-5-63,5 5 0,-5-6 50,-1-1 1,-5-7 18,6 2 1,-1 2-21,7-2 1,-6-1 182,-1-5-169,1 0 0,5 0 12,1 0 95,-1 0-45,1-7 0,-1 3-33,1-8 0,-7 6-9,1-5 1,-6 5-16,5-6 1,-1 6 12,2-5 1,1 5 121,-7-6-44,8 1 1,-5-7 6,9 1 1,-7 5-117,1 0 1,-2 1 0,1-7 0,5 1 95,-4-1 1,3 1-47,3-1 0,-1-5 24,1 0 0,-1-6-26,0 5 1,1-5-95,-1 6 1,-1-6 48,-4 6 1,7-8-7,-7 1 0,7 5 24,-7 2 1,1-2-3,-1 1 1,3-5-30,-3 6 0,2-6 24,-3 6 0,5-3 8,-5 3 1,5-2-7,1-4 0,-5 2 2,0 3 1,-1 3-8,7-8 0,-1 2-2,1-2 0,-1 1-1,1 5 0,5 4-2,0-5 1,1-1 9,-7 2 1,2 0-5,5 5 1,-5 3-8,4 3 1,-1-3 5,1 3 1,-4-2-2,5 3 0,-5-3-15,-1 8 0,5-5-3,0 5 1,0-6-17,-5 6 1,-1-1-9,1 1 1,-1 4-11,1-4 0,-7 4 34,1 2 1,0 0 16,5 0 0,-5 0-20,-1 0 0,1 0-11,6 0 0,-7 0 22,1 0 1,-1 8 5,7 3 1,-1-1-12,1 2 1,-6-2 2,-1 1 1,1 5-55,5-5 0,1 5 47,-1 1 1,-5 1-29,-1-1 1,1 1 45,6-1 1,-7 3 2,1 3 0,0-4-16,5 5 0,-5-5 6,-1-2 1,-1 1-44,2-1 1,3 3-2,-3 3 0,1-4-26,-1 5 1,4-5 51,-5-1 0,3-1 50,-3 1 0,5-7-57,-4 1 1,3-2 71,3 1 1,-1-1-16,0-4 0,1-4 11,-1 3 0,1-3 23,-1-2 1,1-5 131,-1-1 0,3-8-20,3 3 0,-4-5-114,5-1 0,-5-7-97,-1 1 1,-1 0 104,0 5 0,1-5-135,-1 0 0,-1-3 92,-4 3 1,5 4-19,0-5 1,1-1-17,5 2 1,-3-6-4,-3 6 0,1-9-8,-1 3 1,6 2 28,1-2 0,1 2 47,-2-2 1,-3-4-43,3 4 1,2-4 12,-2-2 1,1 6-9,-7 0 1,2-1-1,5-4 0,-5 4-8,4 1 0,3 0 2,-3-6 1,8 6-59,-2 0 1,-2 2 55,2-2 1,-5-2-28,5 7 1,-6-1 15,6 2 0,-6 4-15,7-5 1,-7-1 56,6 2 1,-2-1 3,2 7 1,2 0-10,-7-1 0,7 1 8,-2-1 1,-2 1 19,2-1 1,0 7-37,6-1 0,-2 8-42,-4-2 1,4 2 46,-4-1 1,2 3-147,-2-4 1,-1 4 78,-5 2 0,-2 0-14,8 0 1,-2 6 20,3-1 0,1 3-6,-8-2 1,2-2-20,-2 8 1,-3-7 24,3 7 1,2-2-48,-1 1 0,-1 5 44,-6-4 0,7-3 3,-1 3 1,0 0 39,-5 5 1,-1 0 4,1 1 0,-1 1-16,1 5 0,-1-3 10,0 8 0,-5-6-34,0 6 0,-1-1 22,7 1 0,-1 4 16,1-4 1,-1-2-20,1 2 1,1-8-18,4 3 1,-3-3 5,3 2 1,2-3-3,-1 3 1,5-9 18,-6-3 1,8-5 1,-2 6 0,-2-8 1,2 1 1,-5-3-11,5-2 0,-6 0 0,6 0 0,-6 0 3,7 0 0,-9-2 19,2-3 1,-3 1 13,-3-8 0,6 2 3,1-1 1,5-5 16,-6 5 0,0-5 10,-5-1 1,5 5 25,0 0 0,3 1-58,-3-7 1,-4-5 52,5 0 0,-3-1-36,2 7 1,-3-6-24,3-1 1,-2-1-13,3 2 1,-5 1-8,4-7 1,-3 6-11,-3-6 0,6 0-7,1-6 1,-1 0-67,-6 0 0,3 6 86,3 0 0,-3 0-45,3-6 0,2 6 29,-2 0 0,6 1-10,-5-1 1,5-2 17,-6 8 1,6-8-2,-6 2 1,7 4 3,-7 1 0,6 3 4,-6-2 0,8 3 6,-2-3 1,2-2-13,-1 2 1,1-1-17,-8 7 0,8-1 15,-2 1 1,-2 1-7,2 5 0,-5-3-16,5 8 1,-6-5-4,6 5 0,-2-6-3,2 6 1,4 1-6,-4 5 0,4-2 2,2-4 1,-5 4 12,-1-4 1,0 4 21,6 2 1,-6 6-24,0 0 1,0 7 24,6-1 1,-6-2 0,0 1 0,-6 1 5,7 5 1,-9 1-4,2-1 0,-3 1 4,-3-1 1,2 3-6,5 3 0,-5-4-7,4 5 1,-3-5-23,-3-2 1,1 1 21,-1-1 0,1 7-49,-1-1 1,1 0 46,-1-5 0,2-1-6,5 1 1,-5-1 7,4 1 0,-1-1 3,1 1 0,-4-7-9,5 1 1,-5-1-1,-1 7 0,5-6 8,0-1 1,2-7-5,-1 2 1,-5 2 12,4-3 0,-3 1-6,-3-6 0,7 0 0,-1 0 1,2-6 44,-2 1 0,-3-7 10,3 6 1,-2-7 38,3 1 0,-5-4-73,4-1 1,-1 0 58,1-1 0,-4-5-44,5-1 0,1 1 63,-2 6 1,2-1-55,-1 1 1,-3-6-1,8-1 1,-6-1-38,7 2 1,-7 3 1,6-3 0,0-2-31,6 2 1,-2-9 47,-4 3 0,10 2-16,-4-2 1,6-2 9,-1-10 1,-3 4 3,4-3 0,-2 1-13,1-2 0,-3 4 1,4-4 1,-4 5-5,-2 1 0,0 6-1,0-1 0,-6 7-56,0-6 0,0 8 57,6-3 1,-6 5-49,0 2 1,-5-1 39,5 1 0,-6-1-82,6 1 1,-8 5 60,3 0 0,1 7 1,-2-7 1,6 2 7,-5-1 1,5 1-2,-6 4 1,8 2 15,-2-7 1,-2 7-19,2-2 1,0 4-2,6 2 1,-5-6 12,-1 0 1,0 0-30,6 6 0,0 0-9,0 0 1,-1 0-9,1 0 1,-6 0 23,1 0 0,-1 0-5,6 0 1,-4 0 9,4 0 1,-10 0-10,10 0 0,-10 0-192,4 0 1,-6 0 108,6 0 1,-1 0-389,1 0 1,-4 0-24,-8 0 1,1 0-153,-1 0 0,-5 0 671,0 0 0,-1 0 0,7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0:27.7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1 106 8057,'0'-12'-209,"0"0"53,0-1-275,0-3 0,2 5 243,3-1 0,5 8 188,8-2 0,15-3 0,4-1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0:27.9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0 227 8057,'45'-29'0,"-4"2"0,-4 2 1,-8 3-200,0 11 1,-6-3 75,6 8 1,0-1-339,6 1 0,6 4 144,0-4 1,13-4 316,-1-1 0,11 3 0,-2-15 0,8 3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0:28.0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0 280 8057,'60'-25'0,"-5"5"-449,3-3 0,0 9 74,-5 3 0,9 7 573,-10-2 1,14 2-110,4-2 0,7-3-580,11-9 0,1 3 345,4 3 0,-2-7-124,8 7 1,-2-7 269,2 7 0,-47 1 0,-1-1 0,-2-2 0,-1 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0:28.2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51 8211,'85'-16'0,"-3"3"0,-5 3 0,1 2 0,1 4-455,9 10 0,7-4-402,4 4 0,-44-5 1,0 0 856,3-1 0,1 0 0,3 0 0,0 0 0,-1 0 0,0 0 0,2 0 0,-2 0 0,-5 0 0,-1 0 0,4 0 0,0 0 0,0 0 0,-1 0 0,4 0 0,0 0 0,0 0 0,-2 0 0,-2 0 0,-1 0 0,-3 0 0,0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0:28.3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36 8198,'57'-4'0,"1"0"0,-2 3 0,0 0 0,-3-2 0,-1 0 0,0-1 0,1 0-265,-1 1 1,1 1 0,2-2 0,0 2 302,0 1 0,1 2 1,-1-1-1,0 0-88,-2 0 0,-1 0 0,-1 0 0,-1 0-488,2 0 0,1 0 319,-3 0 1,1 0 0,5 0 0,0 0 0,-3 0 0,-1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0:29.4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8110,'10'18'-1,"-3"-1"1,-7 1 0,0-1 0,0 1 0,0 7 543,0 4 0,0 4-697,0 2 0,6 8-975,0 3 1,8 7 1128,-3 5 0,5 4 0,1 8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0:29.6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 8043,'0'17'-3,"-6"1"198,0-1 0,-1 3-101,1 3 0,4 6-955,-4 12 0,4 3 415,2 9 0,8-1 446,3 1 0,-3 7 0,16 2 0,-5 8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47:33.2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536 88 8308,'0'-17'1761,"0"-1"-1088,0 1 0,2 3 1,2 8-170,2 12 1,9 10 0,1 7 0,7 8-167,4 8 1,0 6 0,4 7-1,-2 0-331,2 1 0,-5-7 0,-3-1 0,-6 0-341,-5-1 1,2-5 0,-9 2 0,-5-6-56,-9-6 0,-11 2 1,-17-8-1,-5-1-29,-11-3 0,-1-9 0,-10-5 0,-2-3-43,-2-2 0,0-7 0,4-7 0,8-5 72,7-5 1,7-7-1,9 2 1,4-4-317,5-2 1,13 2 704,5 4 0,4-4 0,2 6 0</inkml:trace>
  <inkml:trace contextRef="#ctx0" brushRef="#br0" timeOffset="199">117 211 8308,'-8'-26'276,"-4"-3"1,-1 4-1,1 2 1,6 3 349,4 3 0,4 1 0,6 3 0,10 3-459,9 2 1,21-3 0,10 5-1,10 2-582,8 2 0,9 2 1,9 0-1,-3 0-151,-2 0 0,-7 8 0,-3 1 0,-3 3 566,-8 0 0,-14-8 0,-11 3 0</inkml:trace>
  <inkml:trace contextRef="#ctx0" brushRef="#br0" timeOffset="482">64 1311 8308,'-17'-8'387,"-1"-4"1,7-3-1,1-3 360,2 1 1,16 1-1,13 3 1,11 1-525,10-1 0,16 3 1,12-2-1,10 1-399,5 1 1,10 0 0,-45 8 0,1 0 0,2-1 0,1 0-305,1 1 1,1 1 0,2-1-1,0 2 1,-4 0 0,-1 0-1,44 0 480,-14 0 0,-17 0 0,-6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0:29.8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7946,'0'17'0,"0"1"0,0-6 721,0-1 0,2 7-216,3 5 1,-1 8-1292,8-2 0,0 4 158,5 2 628,8 8 0,-5 9 0,5 10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0:30.5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105 191 8203,'0'-33'1401,"0"4"1,0-2-1244,0 8 0,0-1-368,0 7 778,-7-1 0,3 9-158,-8 3 0,8 6 49,-2 6 0,-1 11-61,1 12 0,-6 4 26,6 2 1,-5 2-268,5 4 1,-6 4-173,6 7 0,1 0-135,5 1 1,0 5 159,0 0 0,0 6-358,0-6 1,7 8 226,5-2 1,11 0-302,6 6 1,6-12-14,6 7 0,-2-9 113,7-4 1,1-5-114,5-1 0,1-13-201,-1 2 1,-5-13-310,-1-5 0,1-1 365,5-11 0,-1 1 580,-5-6 0,3-6 0,-5 1 0,3 1 0,2 2 0,-3 2 0</inkml:trace>
  <inkml:trace contextRef="#ctx0" brushRef="#br0" timeOffset="152">385 802 8042,'0'-17'-26,"0"-1"0,0 1-240,0 0 1,2-1 84,4 1 0,11 7 14,12 4 1,12 4 59,5 2 0,7 0 210,5 0 0,-4 8-717,5 4 614,-5 3 0,-2 10 0,1 2 0</inkml:trace>
  <inkml:trace contextRef="#ctx0" brushRef="#br0" timeOffset="384">1730 1029 8086,'0'-17'0,"0"-6"350,0-1 1,-8 3-330,-4 9 0,-9-1 276,-2 7 1,-9 0-248,3 6 0,-6 8 734,-5 4 0,5 3-458,0 3 0,2 1-280,10 4 0,-7-1-161,7 7 1,8-6-281,9 6 1,4 0 25,2 6 1,10 0 205,7 0 0,8 0-521,10 0 1,16-6-93,7 0 567,8 0 1,19 6 0,4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0:28.5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70 8203,'35'-15'0,"0"3"0,0-1-608,0 7 0,0 0 128,0 6 1,8 0 479,3 0 0,5 0 0,1 0 0,-5 0 0,-1 0 0,1 0 0,5-8 0,1-1 0</inkml:trace>
  <inkml:trace contextRef="#ctx0" brushRef="#br0" timeOffset="84">909 18 8203,'27'0'0,"6"-8"0,-6 6 0,0-5 0,-2 7 0</inkml:trace>
  <inkml:trace contextRef="#ctx0" brushRef="#br0" timeOffset="1265">1171 315 7946,'5'23'0,"1"0"0,0 3 332,-6-3 0,6 4-42,0 8 0,1 0-854,-1 0 1,-2 6 181,8-1 0,-3 3-6,3-2 1,4-2 387,-5 7 0,-3 1 0,0 5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0:26.4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1083 8094,'0'-17'-141,"0"7"0,2-3 133,4 7 1,-2 0-60,8 6 0,-1 2 284,7 4 1,-1-2-61,1 7 1,7 1-133,4 5 1,-2 7-58,2-1 0,0 6 10,6-6 0,6 8-108,0-1 1,1 1 141,-1-2-59,-4 4 0,12-6 0,-7 8-33,3 0 1,-1-2-90,3-4 0,3 2 159,-3-8 0,-2-5 2,1-7 1,1-7-2,5 2 0,-7-4 97,-4-2 0,-3-2 62,3-4 1,-4-4-92,4-7 0,-4-6 181,-2-1 1,-2-7-53,-4 2 0,4-4-11,-4-2 0,-4-1-33,-2-5 1,3-4 149,-3-7 0,6-8-155,-6-4 0,0 1 11,-5-1 0,-1-5-315,1-7 1,-1-6 219,1 7 1,-1 5-146,1 6 0,-3 8 113,-3-3 0,3 1-44,-3 6 0,-2 3 39,1 14 0,-1 6-12,2 0 1,3 8-41,-3-3 0,3 5-2,3 2 0,1-1-153,5 1 1,1 5 183,4 0 1,4 8-196,-4-1 1,4 3 77,2 2 0,0 0-146,0 0 0,-8 13-104,-4 5 0,2 11-182,-1 0 1,3 10 553,-10 2 0,12 15 0,-9-2 0</inkml:trace>
  <inkml:trace contextRef="#ctx0" brushRef="#br0" timeOffset="2924">2253 367 8084,'0'-11'-638,"0"-1"382,0 8 0,6 4 186,0 12 1,0 13-60,-6 10 1,0 4 40,0 13 0,0 5-30,0 12 0,-2 9-230,-4 4 0,0 7 348,-2-40 0,-1 1 0,-5 49 0,1-43 0,1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0:34.9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6305 8133,'0'-18'-312,"2"1"1,2-1 127,2 1 0,0-1 373,-6 1 0,1 5-239,5 1 1,-2 5 91,8-6 1,-6 8 52,5-1 0,-5-3-54,6 2 1,-6-2-56,5 2 1,-5 4 54,6-3 1,-3 1-2,3-2 0,4 4 167,-5-4-101,5-4 0,1 9-29,1-5 0,-1-2 18,1 2 0,-1-2-26,0 3 0,1 3 6,-1-4 0,3 2-50,3-2 0,-4 4-19,5-4 0,1 4-13,-2 2 0,6 0 4,-5 0 0,5 0-23,-6 0 0,6 0-9,-6 0 0,3 2 54,-3 4 0,-2 2-117,8 4 1,-7 3 97,1-3 0,-4-3-27,-1 3 0,5 0-21,1 5 0,-1 1-6,-6-1 1,1 6 46,-1 1 1,1 1-1,-1-2 0,-5-3-17,-1 3 0,-1 2 1,2-2 0,1 6 30,-7-5 0,2 1-23,-2-2 0,-4-3 62,3 3 1,3 2-13,-2-2 0,2 1 100,-2-7 1,-4 1-122,3-1 0,3 1 3,-2-1 1,6 6 41,-7 1 0,9 1-27,-2-2 1,-3-3 22,3 3 0,-6 2-24,6-2 0,-3 8 6,3-1 1,3 1 48,-3-2 1,-2 2 9,1-8 1,-5 8-88,6-2 1,-1 4-4,7 2 0,-6-2 40,-1-4 0,-5 4-1,6-4 0,-1 4 12,7 2 0,-7-2-19,1-4 0,-2 4-25,1-4 0,5 10 9,-4 2 0,3 0-1,3-6 1,-7 0-20,1-1 1,0 1-6,5 0 0,-2 0-11,-3 0 1,4 6-13,-5 0 1,5-1-32,1-5 1,1 0 57,-1 0 1,1 2-37,-1 4 0,1-4 31,-1 3 0,1-3-4,-1-2 0,0 0 4,1 0 0,-1 0 3,1 0 1,-1-2-12,1-4 0,1 4 1,4-4 1,-1-2 19,7 2 0,-2-7-13,2 1 0,4-4-78,-4-1 0,4-1 71,2 1 1,0-3-3,0-3 1,-6 2 5,0-9 1,-2 7 5,3-6 0,-3 0 21,-4-6 0,-9 0 4,3 0 0,-3 0 233,3 0-201,1-8 0,-1-2 102,1-7 0,-3-3-150,-3-3 1,1 2-4,-7-8 1,6 0 50,-6-6 0,7-8-5,-1-4 1,-3-3-32,3-2 0,-2-1-8,1 1 1,5-8-36,-4-4 0,-3-4 43,3-2 1,-6 0-76,5 0 1,-5 0 50,6 0 1,-8 0-2,2 1 0,-4 5 25,-2 0 0,0 0-7,0-6 0,0 6 58,0 0 1,0 1 17,0-1 1,0-7 3,0 7 1,0-8-169,0 8 1,5-4 54,1-2 0,8-6 32,-3 1 1,-1 5-8,2 6 0,-1 0 11,7-6 1,-1-6-16,1 1 1,-1 5-5,1 6 1,5 0-1,0-6 0,1 2 157,-7 4 0,1 9-85,-1 9 0,0 1 65,1-1 1,-1-3-127,1 8 0,-1 6-4,1 6 1,5 0-5,0-6 1,6 2-145,-5 4 1,5 4 143,-6 8 1,8-1 92,-2 1 1,4-1-184,2 1 0,-6 7 59,0 4 0,-1 2-49,1-2 1,4 5 2,-4-5 1,-2 10-2,2 1 1,0 11 9,6 1 1,0 3 1,0 9 0,0-4 31,0 10 0,0-4-13,0 10 1,0 2 33,0-3 1,-3 9-37,-2-3 0,3 5-24,-4 1 1,4 1 43,2-1 1,-6 0 0,0 1 1,-6 5 1,6 0 0,0 6 5,6-6 0,-6 3-32,0-3 0,1-4-7,4 4 0,1-3 45,0-3 0,-2-7-20,-4-4 1,4-5-29,-3-1 0,3-2 32,1-4 1,1 1-1,0-13 1,-6 4 14,1-9 1,-3 2 7,2-3 1,-2-3 8,-4-8 1,-3 0 6,3 0 1,2 0 33,-2 0 1,1-8-53,-7-3 1,1-5 200,-1-1 0,1-9-64,-1-3 0,1-4 55,-1-2 1,-1 0-84,-5 0 0,5-5 10,-5-1 1,3-6-13,-2 7 0,3-3 16,-3 2 0,1-3 20,-1-9 1,2 7-47,-9-1 1,9 0 136,-2-5 1,1 0-62,-1-1 0,3 1-28,-3-1 0,3 1-17,3 0 0,-1-1-10,1 1 1,-1 0-9,1-1 0,-1 1 9,1-1 0,-1 1-92,1 0 1,1 5 78,4 0 0,-1 3-179,7-3 0,-6-3-30,6 3 0,-6 5-62,7 1 0,-7 4 140,6 2 0,-2 0-151,2 0 0,-2 2 50,-3 4 0,-3 2 84,8 4 1,-7 3-43,1-3 1,-4 9 36,-1 3 1,-3 5-46,-3-6 0,3 8-29,-3-2 1,4 5-9,1 1 0,-5 0 21,-1 0 1,1 1-2,5 5 0,1-2 70,-1 8 1,3-1 69,3 7 1,-4 1 43,5 5 1,-3-3-81,2 8 0,-3-6 34,3 6 1,4 1-23,2 4 1,-3 1 18,-3 0 0,2 0-41,-2 0 1,8 0-3,-2 0 1,4 0-16,2 0 0,0 0-14,0 0 1,0 0-33,0 0 0,0-2 52,0-4 0,0 2 1,0-8 0,0 6 9,0-6 0,-6-1 0,0-11 1,-8 3 28,3-8 0,1 5 13,-2-5 0,-6 0 32,-5-6 91,0 0 0,3-2 109,-3-4 1,-2 2-72,-5-7 0,-1-3 27,8-9 0,0 2-97,5-8 1,-5-1 0,-1-5 1,1-5-7,5-1 0,1-13-40,-1 1 0,-5-5-12,0 0 1,-1 2-19,7-8 0,-3-6 17,-3-6 0,2 0-130,-9 6 0,9 1 254,-2-1 1,-3 2-93,3 4 0,-6 4 5,5 7 1,-5 1-33,6-1 0,-2 1-6,1 0 0,5 5-98,-5 1 0,5 7 79,1-2 1,-3 4-187,3 2 1,-9 0 249,10 0 0,-5 6-295,5 0 0,-1 6 50,1-6 0,-1 7-22,1-1 1,-1 4 80,0 1 1,1 7-13,-1-1 0,-5 8-101,0-2 80,-1 4 1,7 2-101,-1 0 1,-5 0 80,0 0 0,-1 8 174,7 4 1,-1 3-35,1 3 1,-1 5 85,1 0 1,1 6-83,4-5 0,-3 7 21,3-2 0,2 4 40,-2 2 0,3 0 16,-3 0 1,-2 5-39,8 1 1,-5 2-21,5-2 1,-2-5-62,2 5 0,4-2 16,-4 2 0,4-4-6,2 3 1,0-9 16,0-2 0,0-5-4,0 5 0,-2-10 11,-4-1 0,2-3-2,-8-9 1,2 0 186,-1-6 1,-5 0-110,4 0 1,-3-2 150,-3-4 1,3 0 15,3-11 0,-2 1 20,8-13 1,-7-2-128,1-10 1,4-3 3,2-9 1,-3 1-56,-3 0 1,-4-9 1,-1-3 0,1-5-174,4-7 0,-9 10-15,3-4 0,-5 4 7,0-4 1,3 6 38,-3 0 0,-4 8 48,-3-2 1,3 3-5,-2 3 0,6 0 12,-6-1 0,7 3 33,-1 3-1,1-1-16,-1 7 0,3 0-2,-3 6 1,4 0 3,1 0 0,6 8 74,1 4 0,-1-2-142,-6 1 1,1 1-8,-1 6 0,7 5-32,-1 0 1,2 6-140,-2-5 0,-3 7 77,3-2 0,2 4-139,-1 2 1,7 0 191,-2 0 0,2 6-24,-2 0 0,2 7 46,-8-1 0,8 6 22,-2 5 0,-1-4 158,1 5 0,-6 3-133,6 2 0,-6-2 150,7 2 1,-9-6-94,2 6 1,2-5 137,-1 5 0,1-6-45,-2 6 0,-3-7-88,3 1 1,2-4 86,-2-1 0,3-7-89,-3 1 1,2 0-3,4 5 0,4-7-23,-4-4 0,-2 1-7,3-1 1,-1 0-89,6-6 0,-6 0 105,0 0 1,-8-6-26,2 0 1,3-7 3,-3 1 0,0-3 143,-5-3 1,-1-7-62,1-4 0,-1 2 13,1-2 1,5-2-9,0-10 0,0 2 17,-5-8 0,1 1-77,5-7 1,-5-7 41,4-4 0,4-6-65,3-5 1,-3 3-174,2-4 0,0-1 179,6 1 0,0-2 77,0 3 0,0 9-2,0-4 0,0 14-64,-1 3 0,-3 3 2,4 9 1,-4 0-19,10 6 0,-4 6-88,-2 0 1,6 6-79,0-6 1,-1 9 105,-5 3 0,0 1 123,0 10 1,0-5-188,0 5 1,-2 0 21,-4 6 0,2 0 11,-8 0 1,8 2-5,-2 4 0,-3 2 136,-3 3 1,-2 5-116,3-4 1,-3 9 141,8 2 1,-8 6-70,3-5 1,-5 7 158,-1-2 0,5 4-87,0 2 0,6 0-39,-5-1 0,1-1 0,-2-3 0,-2 4 17,9 1 1,-3-5-39,2 4 1,4-4 20,-4-1 0,6 4-85,6-4 0,-5-4 74,5-2 0,-4-5-163,-2-7 0,-4 5 80,4-4 0,-10-5 52,10-1 0,-10-4 40,4-2 1,1-8 81,4-3 0,1-13-5,0-5 1,2-6 222,4-5 0,-4 1 6,4-8 0,1-1-92,-1-11 0,2-3-206,-3-7 0,-1-3 66,8-4 1,-8 4-27,1-3 0,-5 3 42,-6 2 1,4-6-24,-3 1 1,3 1-78,1 10 1,-1-2-136,-3 8 0,4-3 6,1 3 1,0 10 92,6-5 0,-2 11-198,2-5 1,3 6-98,9-5 1,-1 7-81,0-2 1,-5 10 97,0 2 1,-3 2-43,3-2 1,-1 4-426,-11 7 0,4 3 771,-10 3 0,-2 0 0,2 1 0,1-9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0:41.7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71 8149,'-2'-12'-198,"-4"0"0,4 6-138,-4-5 195,4 7 223,2-4 31,0 8-12,0-8 248,0 6-596,0-5 217,8 7 1,2 0-193,7 0 1,7 2 221,-1 3 0,8-3 0,-4 6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0:41.9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70 8299,'35'-17'0,"6"1"-212,0 4 0,1 5 212,-1 7 0,4-8 0,7-2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0:42.0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18 8224,'70'-6'0,"0"0"0,0 2 0,-8 3 0,-2 1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0:42.9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1695 227 8278,'0'-50'603,"0"3"0,-2 7 0,-4 10 1414,4 13-1384,-6 9 0,8 18-513,0 7 0,2 11 123,4 12 0,-4 13 359,4 11 1,-2 6-247,2 5 0,-4 5-333,3 7 1,-3-5 24,-2-1 1,2 1 113,4 5 0,-4-2-704,4-3 0,-4-6 353,-2-12 1,0-4-71,0-8 0,2-9 86,4-8 0,-4-8-222,3-10 421,5-7 1,0 4 38,7-9 0,1 1-49,-1-6 1,3 0 230,3 0 1,4-2-452,8-3 1,0 1 68,0-8 1,0 6-133,0-5 0,5 7-197,1-2 0,0-2-250,-6 2 0,-6 0 13,0 6 1,-2-2-173,2-3 1,2 3 872,-7-4 0,-1-4 0,-6 0 0</inkml:trace>
  <inkml:trace contextRef="#ctx0" brushRef="#br0" timeOffset="283">2533 1293 8552,'2'-18'302,"4"1"1,-4 5 597,4 0 0,-2 7 432,1-7-122,-3 8-933,14-11 1,-6 13-103,7-4 0,-5 4-479,-1 2 386,1-8 1,5 6-561,1-4 0,-6-1 322,-1 1 0,-7-8-186,2 3 0,2-5 106,-3-1 0,-1-1 46,-9 1 0,-7-1 135,-11 1 1,1-1 280,-7 1 1,0 1 25,-6 5 0,0-3-158,0 8 1,2 0-258,4 6 0,4 0 155,7 0 1,3 8-701,3 4 0,5 9 152,7 2 0,0 8-77,0-1 1,9 3 632,9 1 0,7 9 0,10 2 0</inkml:trace>
  <inkml:trace contextRef="#ctx0" brushRef="#br0" timeOffset="594">3371 873 8327,'-34'-23'493,"-1"0"0,6 5 709,-1 7 1,3 7 116,-2-2 45,-4 4-1046,14 2 0,-5 10-27,13 7 1,3 3-509,8 9 1,2 0 237,4 6 1,4 2-434,7 3 1,8 3 82,4 4 1,2-3-175,-2-3 0,4-4 112,-3 4 0,-5-4-212,-2-2 0,-9-6 48,-3 0 0,-7-14 110,2 3 1,-14-5 253,-9 5 1,-10-8-77,-14-5 1,-4-3 220,-7-2 0,-1 0-29,1 0 0,9-6 91,8 1 0,8-7-513,10 6-254,7-7 751,10 11 0,25-14 0,12 6 0</inkml:trace>
  <inkml:trace contextRef="#ctx0" brushRef="#br0" timeOffset="860">4157 926 8338,'-35'-35'0,"2"2"611,4 4 0,4 11 2367,8 13-2332,-1-5 1,8 10-145,5 0 1,3 8-459,2 9 0,2 8 177,3 4 0,5 10-581,8 2 1,-1 7 260,1-1 0,-1-2-648,1 1 1,-3 1 145,-3 5 1,-5-7-227,-7-4 0,-1-5 294,-5-1 1,-6-2 1,-11-3 0,-12-5 346,-12-8 1,-3-7-109,-3-4 0,1-6 321,0-6 1,9-4-112,8-7 0,8-1-609,9 1 692,9-1 0,9 1 0,9-1 0</inkml:trace>
  <inkml:trace contextRef="#ctx0" brushRef="#br0" timeOffset="1176">5485 926 8317,'-18'-25'1706,"1"5"-1119,-1-3 1,1 9 135,-1 3 1,1 7 549,-1-2-619,9 4 1,1 10-349,8 3 1,0 11-240,0 1 1,2 2-403,4-1 1,3-3 328,9 8 0,5-8-566,0 3 1,3-7 371,-3-5 1,-4 1-273,5-7 0,-5 0 114,-1-6 1,-7-2 100,1-4 1,-8-5 135,2-13 1,-5 1 254,-1-12 1,-13 4 283,-5-10 1,-13-1-252,-4 1 1,0 2-66,-5 10 0,3-2-29,2 8 0,2 7-597,4 10-177,4 4 1,15 12-1541,4 8 2241,12 7 0,19 10 0,12 0 0</inkml:trace>
  <inkml:trace contextRef="#ctx0" brushRef="#br0" timeOffset="1383">6218 315 9575,'-52'-78'0,"-3"10"945,-3 14 1,4 11 1427,-4 14 0,13 6-1150,10 11 1,8 4-232,9 8 0,9 2-594,3 4 0,4 13-434,2 16 0,2 16 253,4 13 0,9 8 60,9 9 0,7 1-647,-2 11 0,-13-45 0,1 1 375,0 0 1,1 1-1,-3 2 1,-1 1-1645,1 2 0,-1 0 0,-3 1 0,-1 1 740,2 1 1,0 0 0,-6-1 0,-1-1 898,-1-4 0,-2 0 0,-3 1 0,-2-1 0,0 1 0,0-1 0,1 0 0,0 1 0,1-1 0,0 1 0</inkml:trace>
  <inkml:trace contextRef="#ctx0" brushRef="#br0" timeOffset="1528">5712 1153 8450,'27'-60'285,"0"7"-79,-4 1 0,-1 13-56,7 10 1,8 6 272,9-6 1,10 9 98,3 3 0,7 1-166,-2 10 1,0 1-1090,6 5 1,-12 2 97,6 3 476,-8 5 1,-3 8 0,-1-1-1</inkml:trace>
  <inkml:trace contextRef="#ctx0" brushRef="#br0" timeOffset="2217">542 2323 8516,'0'-17'221,"0"-1"0,-2 6 681,-3 1-216,3-1 0,-8-5 145,4-1 0,2 7-298,-7-1 0,5 6 58,-6-6 0,6 9-231,-5-3 0,5 4-131,-6 2 0,0 0-72,-5 0 1,5 2-224,1 4 1,-1 5 64,-5 13 0,5-3-252,0 8 0,8 2-397,-1 10 0,3-2 344,2 7 1,0 1-183,0 5 1,0 1 136,0-1 0,6 0-2,-1 1 1,1-5 128,-6 5 0,-2-13 5,-4 7 0,-5-8 50,-13-4 1,-3-8 128,-8-4 1,0-5 20,1-7 1,-1 3-134,0-8 0,6-2-29,-1-10 0,11 2 55,2-8 0,7 6-291,10-5 0,8-1-143,3-5 560,20-1 0,6-7 0,16-2 0</inkml:trace>
  <inkml:trace contextRef="#ctx0" brushRef="#br0" timeOffset="2927">926 2725 8768,'-1'-18'0,"-3"1"716,-2-1 1,-6 1 2940,6-1-1668,-7 9-417,11 1-1047,-6 8 1,8 2-457,0 4 0,8 3 77,4 9 1,3 1-89,2 5 0,1-5-120,-1 4 0,3-3-450,3-3 0,-3 1-615,3-1 0,-10-5 466,-1-1 1,-2-5 153,1 6 0,3-6-250,-8 5 1665,0-7 1,-6 2-47,0-12 1,0-9 454,0-9 1,0-7-578,0 2 1,0-4 171,0-2 1,0 0-389,0 0 1,2 8-231,3 4 1,7 4-504,11 1 1,6 8 233,12 5 1,-2 5-381,8 5 0,-1 15 26,6 15 1,-1 2-325,-4 9 0,-5 1 223,-7 5 0,-2 2-148,-4 5 1,-9 1-83,-9 4 0,-7 2 163,2-8 1,-14 0-369,-9-5 0,-3-3 324,-9-3 1,-6-5-97,-5-7 0,-15 6 46,3 0 0,-10-8 9,4-10 0,-1-11 337,7-6 1,1-8 228,5-10 0,5-9 1161,12-20 0,6-12-773,11-11 0,4-5 1065,8-7 1,10 10-722,8-4 1,3 6 219,14 0 1,4-2-359,13 8 1,0 7-254,1 11 1,-1 5-187,1 6 0,7 9-234,4 8 0,-4 9-93,-2-3 1,2 14 249,-2 9 1,3 2-766,-3 11 0,-12-1 330,1 6 1,-8-1-138,-4 1 1,-8 2-70,-4 4 1,-11-10-208,-6 4 0,-4-12 181,-2 1 1,-8 1 47,-4-2 1,-9-5 136,-2-7 1,-8-7 143,1 2 0,3-4 266,-2-2 1,8-14-98,-2-3 1,5-12 805,6 0 0,5-6-90,7-6 1,2 2 238,3-7 1,13 7-427,11-2 1,4 4 29,2 2 1,6 8 131,-1 4 0,9 5-104,-3 7 0,5 3-802,1 8 1,-1 2 254,-5 4 1,-5 5-810,-12 13 0,-2-3 64,-3 8 1,-11-6-287,5 6 1,-12-5 288,-1 5 0,-3-6-234,-2 6 0,0-7-258,0 1 1301,-7 4 0,-11-8 0,-9 7 0</inkml:trace>
  <inkml:trace contextRef="#ctx0" brushRef="#br0" timeOffset="3493">2655 2725 8507,'0'-27'0,"0"-5"472,0 9 1,0 0 711,0 5 0,0 7 278,0-1 186,0 8-1484,0-3 1,2 8 72,4 5 1,-2-2-176,8 8 1,-6 1 137,5 11 0,1-5-136,5 4 0,1 5-207,-1 1 0,-1-4-479,-5-2 0,5 2 62,-4-1 0,1 1-1443,-1-2 1220,3-3 1,-7 5-238,4-8 2203,-5-7-1007,-7-2 1,-7-24 192,-5-7 0,-3-18 379,-3-11 0,1-3 856,-1-9 1,1-5-689,-1-7 0,1-6 323,-1 7 1,7 7-260,-1 10 0,8 7-386,-2 10 0,4 8-659,2 16 110,0 7 1,10 6-506,8 16 1,7 7 311,10 16 0,7 8 50,5 4 0,-2 11-418,1 6 1,-5 6-784,5 5 1,-7-3-126,2 4 0,-12-10 617,-6-2 0,-5-2-357,-6 2 1,-7-4 492,-10-7 0,-5-9-141,-8-3 1,-5-12 384,0-6 0,-6-13 192,5-10 1,1-10 330,6-13 0,-1-4 728,1-8 1,1-8 386,5-3 0,3-3-607,8 3 0,2-5 588,4 5 1,3 5-388,9 6 1,-1 0-456,1 6 0,7 4-129,4 1 1,10 13-164,2 5 0,7 6 10,-1 6 1,3 9-300,2 8 1,-7 9-690,-4-3 0,-4 4 443,-2 2 1,-6 5-746,0 1 1,-10 0 477,-1-6 0,-3 0-505,-9 0 1,0-6 76,-6 0 1172,0 0 0,-16-2 0,-3-2 0</inkml:trace>
  <inkml:trace contextRef="#ctx0" brushRef="#br0" timeOffset="4676">3738 2760 8507,'0'-18'438,"0"1"0,0-3 140,0-3 1,0 9 450,0-3 1,0 9 536,0-3 95,0 7-1338,0-4 1,8 10-30,4 4 1,3 3-149,3 9 1,1 1 130,4 5 1,-1 1-496,7 4 1,-8 4-46,2-4 0,1 4-348,-7 2 0,4-2 105,-9-4 0,2 4-345,-3-4 0,-3 4-207,-8 2 0,-2-2 415,-4-4 0,-11 2 68,-12-8 1,2-1 161,-2-11 1,1-3 546,-1-8 0,2-10 225,4-7 0,9-10 354,-3-14 1,11 2-78,0-7 1,6-1 696,6-5 1,4 1-151,7 5 0,6 3-488,1 8 0,7 2-388,-2 4 0,4 4-30,2 7 1,5 9-140,1 3 0,6 6-4,-6 6 0,7 3-186,-1 9 0,-5 5 46,-1 0 1,-4 6-255,-2-5 1,4 7-310,-4-2 1,1-4 299,-12-2 1,5-3-1263,-6-3 666,0 1-285,-13-1 330,-2-7 620,-8-2 1,-2-14-46,-4 0 0,-4-8-16,-7 3 0,-6-11 149,-1-1 1,-7-6-134,2 6 1,-4-6 590,-2 5 1,0-5-231,0 6 0,1-6 379,-1 6 1,6-1-211,-1 7 0,9 1 190,-2 5-734,11 3-35,4 8 1,12 0 127,8 0 1,7 2 188,16 4 1,2-2 92,4 7 0,3-7-194,9 2 1,-3-4 424,-3-2 0,3 0-49,-3 0 0,1 0-1,-1 0 0,-4-6 26,-8 0 0,0-5 124,-1 5 0,-6-6-427,-5 6 248,-4-7-781,-9 11 418,6-6 1,-14 10-350,3 4 0,-1 3 188,2 9 1,-4 1-13,4 5 1,-4-3-12,-2 8 0,0-6-170,0 6 1,0-5-80,0 5 0,0-8 119,0 2 1,0-3-157,0-3 64,0-7 1804,-8-2-830,6-8 1,-6-10 155,8-7 1,0-3-279,0-9 0,8 6 185,4-6 1,5 0 218,6-6 0,-1 8-167,7 3 0,-6 5-328,6 1 1,0 3 16,6 3 1,0 4-306,0 8 0,0 2-134,0 4 1,0 6-268,0 11 0,-6-2 177,0 9 1,-6-7-248,6 6 0,-7-2-1078,1 2 0,-9-2 654,-3-3 1,-7-5-540,2 4 0,-6-9 1462,-6-2 0,-11-8 0,-10 3 0</inkml:trace>
  <inkml:trace contextRef="#ctx0" brushRef="#br0" timeOffset="4850">5572 2568 8507,'10'-26'1425,"3"13"-894,-7-5 1,8 7 126,-3-1 1,-1 4-48,2 8 0,-1 0 206,7 0 1,-1 8-403,1 4 0,-1 9-138,1 2 1,5 8-678,0-2 0,0 4 321,-5 2 1,-1 0-1541,1 0 1,-8 0 311,-5 0 1,-3 0 1306,-2 0 0,0-8 0,0-2 0</inkml:trace>
  <inkml:trace contextRef="#ctx0" brushRef="#br0" timeOffset="5667">6323 2463 8507,'0'-29'401,"0"0"0,-2 5 257,-4-5 0,-4 8-132,-7-3 1,5 7 716,1 5 0,-1-1-342,-5 7 0,-1-6-168,1 7 1,1 1-544,5 9 1,-3 5-417,8 8 1,0 9-265,6 8 1,0 2 412,0 9 1,2 3-520,4 9 1,4 2 285,7 4 0,-5-4-322,0-7 1,-7 5-164,7 0 0,-8 6-253,2-6 0,-8-1 359,-10-11 1,-1-3-9,-17-8 0,1-10 591,-6-8 1,0-7-23,1-10 0,-1-13 548,0-5 1,7-11-332,5 0 0,12-10 304,5-2 1,4 1 127,2 5 1,13-6 506,5 0 1,11 0-317,0 6 0,4 2 202,2 4 1,0-4-274,0 4 1,6 4-187,-1 2 1,3 5-110,-2 7 0,1-3-69,5 8 1,2 0-69,-9 6 1,3 0 18,-2 0 1,-4 6-203,3 0 1,-3 8 35,-2-3 1,-6 7-284,0 5 0,-7-4-465,1 5 0,-4-3 380,-1 2 1,-6-3-542,-1 3 1,-1 2 401,2-1 0,-5-1-1344,-7-6 464,8 1 381,-6-1 852,6-7 301,-8-2 0,-6-16 345,0-4 1,0-5-429,6-6 0,-6 1 975,1-7 1,-1 6-484,6-6 0,0 7 29,0-1 0,2 4-187,4 1 0,-3 3-231,9 3 0,6 2-95,5 5 0,8 3-192,-2-4 0,10 12-379,2 5 0,-1 5 252,-5 1 0,-6 7-544,0-1 0,-1 0 336,1-5 1,-4 5-376,-8 0 1,-5-5-224,0-7 435,-8 1 416,3-2 1,-7-5 244,0-10 1,-5-5 440,-1-8 0,0-1-326,6-4 0,0 3 460,0-3 1,0-2-289,0 2 1,6-1 139,0 7 1,7 1-210,-1 5 1,3-3-363,3 8 0,-1 0 176,1 6 1,7 2-141,4 4 1,2 4-425,-2 7 0,4 9 217,-4 3 1,-2-2-765,3 2 1,-3 0 428,2 6 1,-4-6-1115,-8 0 1,-1-7 78,-4 1 1580,3-12 0,-13 5 0,6-6 0</inkml:trace>
  <inkml:trace contextRef="#ctx0" brushRef="#br0" timeOffset="5826">6078 1991 8507,'-34'-33'0,"-1"4"409,7 4 0,11 17-141,11 8 0,16 18-1247,13 17 0,14 1 256,21 11 0,12 0 723,12 5 0,-36-26 0,1 0 0,1 1 0,1-1 0</inkml:trace>
  <inkml:trace contextRef="#ctx0" brushRef="#br0" timeOffset="5950">8192 2882 8507,'-10'-33'183,"-6"4"0,-5 5 219,0 5 0,1 4 81,3 3 1,-6 4 172,-1 8-656,-7 0 0,-4 0 0,-9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0:53.2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119 117 8380,'-45'-7'2425,"4"-5"-2627,20 4 1,9-5-788,24 7 0,25 0 800,27 6 0,21 0 40,-34 0 0,3 0 0,9-3 1,2 0-32,6 0 1,4 0 0,9 0-1,4 1 350,7 1 1,2 2-1,-24-1 1,2 0-1,1 0-295,6 0 0,1 0 0,2 0 1,4-2-1,1 0 0,1 0 131,0 0 1,0 0-1,0 0 1,1 0 0,-1 0-1,0 0-341,-3 2 0,-1 0 1,0 0-1,-2 0 1,0-1-1,-1 0 245,0-1 1,-1 0 0,0 0 0,-1 2 0,0-1 0,-1 0-289,-5 0 1,0-2 0,-1 2 377,-1 0 0,0 0 0,-3 1 0,22-3 0,-2 0 0,0 0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47:29.2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1101 8308,'17'2'235,"0"4"0,-5-5 756,0 5 0,-8-6-510,1-6 1,-3-3 0,-2-9-1,0 1-168,0-1 0,-2-5 0,-1-4 0,-3-4-56,2-6 0,-4-10 0,2-1 0,0-6 33,-1-5 0,3-5 0,-6 6 1,0 2-16,1 2 0,5 3 0,-2 5 0,4 7 33,2 8 0,2 7-481,4 13 0,5 5 1,13 14-1,5 9-207,4 10 0,10 6 1,3 4-1,5 2-84,1 2 1,0 5 0,1-3 0,-3 0-90,-3-1 0,1 5 1,-7-6-1,-2-3-466,-2-1 0,-10-9 1,-4-3 306,-3 0 0,-13-13 0,-9-1 712,-13-7 0,-10-12 0,-10-1 0</inkml:trace>
  <inkml:trace contextRef="#ctx0" brushRef="#br0" timeOffset="134">70 699 7770,'8'-10'-293,"5"5"329,9 3 0,-1 2 0,10 0 0,6 2-416,8 3 1,5-1 379,2 8 0,16 0 0,4 5 0</inkml:trace>
  <inkml:trace contextRef="#ctx0" brushRef="#br0" timeOffset="334">1065 717 8308,'10'0'2166,"0"0"1,-6 2-2073,2 3 1,-1-1 0,-5 8-505,0 1 0,2-3 1,2 2-1,2 1-482,-2 3 0,-2 1 0,0 1 892,4-1 0,3 1 0,9-1 0</inkml:trace>
  <inkml:trace contextRef="#ctx0" brushRef="#br0" timeOffset="567">1781 490 8756,'-1'-33'0,"-3"1"1075,-2 3 1,-6 14 0,4-1 27,-1 7 1,5 5-858,-2 10 1,4 3 0,2 11-1,0 3-421,0 6 0,6 6 1,2 4-1,1 2 17,5-3 0,7 5 0,3 0 1,-1-1-381,2 1 1,-6 0 0,7-4 0,-3 3-329,0 3 1,1 0 0,-7 1 0,-1-5 865,-5-4 0,-3-2 0,-8 0 0</inkml:trace>
  <inkml:trace contextRef="#ctx0" brushRef="#br0" timeOffset="950">1886 402 8308,'-2'-52'50,"-4"-1"0,5 1 1,-5 2-1,4 3 272,2 6 0,2 10 1,4 6-1,5 4 495,5 5 1,3 10-1,2 0 1,5 5-609,1 1 0,-4 9 0,6 9 0,0 9-392,-1 6 0,3 10 1,-10 1-1,-4 5-84,-3 3 1,-10-9-1,2 9 1,-6-1-134,-6-1 0,-4 2 0,-9-1 0,-5-5-179,-5-5 1,-4-4-1,-2-4 1,2-4 459,4-6 0,4-5 0,8-6 485,-1-7 0,10-10 1,10-7-1,14-4 1,9-1-1,12-1 1,4 3-109,5 3 1,5 5 0,1 7 0,1 0-187,-1 0 1,-6 2 0,1 3-1,-2 7-153,-7 3 1,1 5-1,-17 1 1,-5 4-73,-3 3 0,-12-5 0,-2 4 1,-10 0 123,-6 0 1,-9-3-1,-4 3 1,-6-2-116,-6-4 1,3-1 0,-7-3 0,0 1-599,1-1 1,7-1 0,0-3 741,6-1 0,10 0 0,-5 5 0</inkml:trace>
  <inkml:trace contextRef="#ctx0" brushRef="#br0" timeOffset="1134">3004 979 9177,'0'-18'1342,"0"8"1,0 5-1520,0 10 0,0 5 0,0 8 0,0 1-839,0 4 1,0-1 0,0 5 1015,0-2 0,8 6 0,1-4 0</inkml:trace>
  <inkml:trace contextRef="#ctx0" brushRef="#br0" timeOffset="1418">4069 437 8308,'-6'-17'502,"1"-1"0,-9 1 0,2-1 1,-3-1 371,-3-4 1,1 9 0,-2-3 0,-3 1-213,-1 0 0,-6 5 0,4 1 1,-1 2-327,1 5 1,0 3 0,4 5 0,-3 7-547,3 3 1,2 11 0,3 3 0,4 4-183,7 2 0,3 2 0,2 1 0,2 5-277,3 2 0,5-6 0,9 1 0,5-1-116,5 2 1,4-10 0,4 4 0,2-4 74,1-4 1,11-2 0,-1-7 709,6-1 0,3-7 0,-7-2 0</inkml:trace>
  <inkml:trace contextRef="#ctx0" brushRef="#br0" timeOffset="1601">4733 734 9444,'-18'0'3252,"7"0"-2399,-1 0 1,6 0-683,-5 0 1,7 8 0,-2 3 0,4 7-546,2 5 0,0-3 1,0 5-1,0 0-759,0 4 1,0-2-1,0 2 1133,0 2 0,-8 2 0,-1 2 0</inkml:trace>
  <inkml:trace contextRef="#ctx0" brushRef="#br0" timeOffset="1900">5484 420 8308,'0'-27'108,"0"1"1,0 9 926,0-1 1,0 1 1724,0-1-1843,0 9 1,0 3-682,0 12 0,0 3 0,2 9 0,2 1-172,2 5 1,-1 3 0,-3 8 0,2 0-412,2 0 1,6-1 0,-5 1 0,1 0-753,0 0 1,4 0 0,-5 0 0,1 0-235,0 0 0,-2-2 1333,-6-4 0,-8-4 0,-2-7 0</inkml:trace>
  <inkml:trace contextRef="#ctx0" brushRef="#br0" timeOffset="2118">5379 262 8308,'2'-32'256,"4"0"0,5 5-77,5 2 0,3 8 0,3 7 0,3 2 336,2 4 0,2 4 1,8 6-1,4 6-220,5 3 0,-3 10 0,-2 7 1,-4 6-114,-2 9 0,-2-1 0,-4 5 1,-6 1-171,-4-3 1,-9 3 0,-6-5 0,-10 3-299,-11 3 0,-18-3 0,-19-1 0,-16-3-231,-16 3 0,36-26 0,-3-2 0,-4 2 0,-2-1 517,-1 0 0,0-1 0,-1-1 0,-1 0 0,1-2 0,0-1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0:50.448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0 175 8118,'57'-18'0,"-5"3"-188,-7 3 0,-7 4 312,-3 8 0,-7 0-166,-5 0 1,2 0-232,-2 0 1,8 0 35,-2 0 1,3 0 31,-3 0 205,4 0 0,-22 0 0,5 0 0</inkml:trace>
  <inkml:trace contextRef="#ctx0" brushRef="#br0" timeOffset="134">1607 140 8428,'52'-8'-873,"-1"6"744,-5-4 1,3 4 221,-8 2 1,-2 0-87,-10 0 0,-4 0-49,-8 0 42,1 0 0,-1 0 0,1 0 0</inkml:trace>
  <inkml:trace contextRef="#ctx0" brushRef="#br0" timeOffset="924">3511 262 8386,'0'-17'0,"0"-1"325,0 1 1,0 5 65,0 0 2327,0 8-1805,0-3 1,-2 9-256,-4 3 1,-2 13-226,-4 11 0,-1 4-24,7 2 0,-6 8-341,7 3 1,-1 7 125,6 5 0,0-2-254,0 8 1,0-4 136,0 10 1,8-10-288,3 10 0,11-10-226,1 4 1,6-11-395,-6 5 1,8-17 324,-2-1 0,-1-12-191,1-17 1,-2-3 172,2-8 0,-4-2 178,-7-4 0,-3-11 331,-3-12 1,-4-4-106,-8-2 1,0 0 96,0 0 1,-16 0 159,-7 0 1,-8 6 173,-4 0 0,-2 8-138,-4-3 0,4 5 37,-4 1 0,5 9-350,1 3 1,8 4-254,3 2 0,7 2-599,5 4 0,4 11 456,8 12 1,10-2-385,8 3 919,7-1 0,17 6 0,3-1 0</inkml:trace>
  <inkml:trace contextRef="#ctx0" brushRef="#br0" timeOffset="1224">4262 926 8386,'0'-26'465,"0"5"58,0-8 0,-6 13 696,0-1-107,-8 3 0,10-1 820,-7 3-1371,7 5 0,-2 8-540,12 5 0,-2-2 68,7 8 1,7-1-256,5 7 1,8-1 108,-2 1 0,6-1-85,6 1 0,-4-3-224,4-3 1,-6 2-349,-6-9 0,2 1 201,-8-6 1,0 0 155,-5 0 1,-8-4 394,-5-7 0,-3-1-97,-2-11 0,-13-4 252,-5-3 0,-13-3 40,-4-1 0,-2-1 3,-9 0 1,7 7-148,-2 5 1,4 6-31,2 5 0,8-1-529,4 7-288,4 0 0,9 19-470,4 5 1,8 13 517,10 4 0,3 0 710,20 6 0,4 3 0,13 1 0</inkml:trace>
  <inkml:trace contextRef="#ctx0" brushRef="#br0" timeOffset="1459">5240 314 8439,'-8'-60'0,"-8"6"838,-7-4 1,0 17-642,5 6 1,3 12 3953,3-1-1891,4 13-1985,8 3 0,0 10-261,0 4 0,8 5-354,4 13 1,5 3 105,6 8 1,5 8-191,7 3 1,1 12 91,5 6 0,-4-2-21,4 3 1,-4-1-681,-2 5 1,0 9 313,-1 4 0,-1 3-359,-3 2 0,-5 1 1078,-8-1 0,-3 4 0,-1 0 0,1 0 0,-6 6 0,-6-46 0,0-1 0</inkml:trace>
  <inkml:trace contextRef="#ctx0" brushRef="#br0" timeOffset="1656">5991 280 8454,'0'-43'0,"0"4"418,0-8 0,-2 16 641,-4 2 1,2 10 1010,-8 7-834,8 4-1142,-3 8 1,7 16-40,0 7 1,2 12 13,3 12 0,7 1-141,11 16 1,-1 2-314,7 10 0,-2 4-1305,2 7 0,2 0 900,-8 1 1,1-1-777,-7 0 1315,-7 0 1,-2 9 0,-8 1 0</inkml:trace>
  <inkml:trace contextRef="#ctx0" brushRef="#br1" timeOffset="1799">5729 821 8826,'0'-35'-29,"0"0"1,2 8 103,3 4 0,5 5-155,8 6 1,7 5 23,4 7 0,12 0-216,5 0 0,7 7-452,5 5 723,-4 11 0,14 5 0,-6 7 0</inkml:trace>
  <inkml:trace contextRef="#ctx0" brushRef="#br1" timeOffset="2065">6637 769 11261,'17'-35'-408,"-7"5"264,-4 1 0,3 8 75,3-2 0,-2-2 804,1 1 1,1 9 1187,6 9 1,-1 4-1344,0 2 1,1 0-405,-1 0 0,1 8-368,-1 3 0,-5 11 214,0 1 0,-9 14 19,3-2 1,-4 6-77,-2-1 1,0-3-182,0 4 1,0 2-48,0-3 0,-6 1-35,1-6 0,-3 6-15,2 0 1,4-3-21,-4-9 1,4 2-437,2-7 1,2 5 292,4-6 0,10-2-682,7-9 0,8-4 299,-2-8 0,6 0 861,6 0 1,3-8-1,9-2 1</inkml:trace>
  <inkml:trace contextRef="#ctx0" brushRef="#br1" timeOffset="2222">6584 1013 13817,'2'-17'-261,"4"-1"0,-2 1 1235,8-1 1,1 8 22,10 5 1,7 3-496,10 2 0,13 0-844,11 0 0,6 7-313,5 5 1,-3 4-651,4 1 1,-6 1 1252,-6-1 1,-4 8 0,-8 2 0</inkml:trace>
  <inkml:trace contextRef="#ctx0" brushRef="#br1" timeOffset="2589">2917 1886 9522,'-33'-13'-259,"4"-5"0,5-3 1533,13 3 0,7 7-498,16-1 1,19 8-797,27-2 1,23-1 44,-27 3 0,3 2 1,8-1-1,4 0-441,10 3 1,5 0 0,13 0 0,4 0 449,-27 0 1,2 0 0,1 0 0,5 0-1,0 0 1,2 0-392,3 0 0,1 0 1,-1 0-1,1 0 1,0 0-1,0 0 405,3 0 0,0 0 1,1 0-1,-1 1 1,0 2-1,0-1-43,-1 0 0,-1 0 1,0 0-1,0 0 1,-1 0-1,-1-1-217,-6 0 1,-2-1 0,0-1 0,-1 1 0,-1 0 0,0 0-72,0 0 0,-2 0 0,1 0 1,-3 0-1,1 0 0,-2 0-184,28 0 0,-2 0 0,-8 0 0,-4 0-55,-14 0 1,-4 0 0,-7 0 0,-2 0-1161,40 0 1682,-19 0 0,-16-5 0,-12-1 0,-3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0:56.7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315 123 8384,'0'-17'-1,"-6"-1"335,0 1 0,-5-1 513,5 1 1,-6 5 648,6 1-515,1 7-444,5-4-213,0 8 0,2 10 15,3 7 1,7 8-1,11 10 1,6 10-18,12 7 1,6 8-128,11 10 1,-26-30-1,2 0-322,6 3 1,1 1 0,1 3 0,0 1 253,7 4 0,1 1 0,0 2 1,1 1 6,4-1 0,0 0 0,-1 4 0,1-1-193,4-3 0,-2 0 1,-6-3-1,-3-1-252,0-4 0,-2-1 1,-6-5-1,-1-2-933,25 31 0,-10-14 433,-7-9 1,-14-16-419,2-2 0,-12-8 386,1-4 0,-3-7-745,2-4 1588,-3-4 0,13-18 0,-6-3 0</inkml:trace>
  <inkml:trace contextRef="#ctx0" brushRef="#br0" timeOffset="301">1625 368 8314,'0'-29'0,"0"-1"0,0 1 953,0 2 0,0 8-300,0 7 1,0 6 904,0-5-1042,-8 7 1,-2 4-26,-7 11 1,-8 13-144,-4 5 1,-4 12-61,-2 5 0,-8 12-51,-4 6 1,-5 14-340,23-35 0,0 1 0,-2 0 0,0 0 95,-4 2 1,0 1-1,-1 1 1,0 1 61,-1 0 1,-2 1 0,-3 2 0,-1 1-297,-3 2 0,-1 0 0,1-5 0,1-1-59,3 1 0,2-1 0,1-6 0,1-2-328,2-3 1,2-1-1,-28 29-35,3-2 1,11-15 29,1-3 1,8-7-123,-1-4 0,3-6 755,2 0 0,6-5 0,0 1 0,-2-6 0,-2-5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0:58.5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1799 8073,'-17'-17'0,"1"-1"0,5 1 0,-3-1 1514,8 1-860,-7 7-617,11 2-34,-6 8 1,10 8-9,4 4 1,3 5 146,9 6 0,1 5-118,5 7 1,-3 0-10,8-1 1,-2 3-10,2 4 1,2-4-5,-7 4 0,1-4 12,-2-3 1,2 1 2,4 0 1,-3-2 8,-9-4 0,1 2-12,-1-7 1,1-3 66,-1-9 1,-5-4-67,-1-8 0,-5 0 413,6 0 1,-1-18-101,7-11 0,1-16 96,5-19 0,3-9-222,8-21 0,-14 43 1,0-2-388,2-5 1,1-1-1,4-2 1,2 0 258,1-3 1,2 0 0,4-1 0,2 0-55,1-2 0,1 0 0,7-1 0,1 2-18,0 4 0,1 2 0,3 2 1,1 3 9,-4 5 1,-1 1 0,-1 6-1,1 1-245,0-2 0,1 1 0,1 1 0,1 2-36,0-1 1,1 1 0,4 1 0,0 2-136,-4 4 0,-1 2 0,-1 0 1,1 2-90,-3 2 0,1 1 0,-2 3 1,1 2 492,0 0 0,1 1 0,41-17 0,-8 2 0,1 0 0,-3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1:59.7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787 263 8117,'-8'-26'0,"-4"-1"1208,-3 0-392,5 10-1175,2 9 0,8 10 113,0 4 0,0 9 282,0 8 1,0 8-11,0-1 1,0 3 5,0 2 0,0 1 4,0 5 0,0-2 8,0 8 0,0-1-104,0 6 1,0 1 61,0-1 0,0 8-198,0 4 1,0 4-53,0 2 1,-5 0-134,-1 0 0,-6 0 145,6 0 1,-1-8-49,1-4 1,4-11-110,-4-7 393,4-11 0,-6-3 0,-1-9 0</inkml:trace>
  <inkml:trace contextRef="#ctx0" brushRef="#br0" timeOffset="233">1171 123 8117,'0'-27'429,"-8"-4"-301,-3 7 1,1 3 1757,-2 9-1070,8 5-920,-3 7 1,7 7 113,0 5 1,0 6-195,0 5 0,0-2 153,0 8 0,5 0 48,1 6 1,6 6-227,-6 0 1,5 5 89,-5-5 1,6 6-248,-6-7 0,5 15 27,-5-3 1,2 6-53,-2 1 1,-4-3 91,3 8 1,-3-2-97,-2 2 0,0-6 50,0-11 0,-7-4 345,-5-9 0,-4 1 0,-9 0 0,-2 0 0</inkml:trace>
  <inkml:trace contextRef="#ctx0" brushRef="#br0" timeOffset="492">123 1468 8077,'-25'0'0,"-2"0"0,0 0 866,3 0 0,13 4-547,5 7 0,4 3-554,2 15 1,10-6 101,7 6 0,16 0 69,14 6 0,19-4 75,9-7 1,18-3-291,-41-17 0,1-2 0,4-2 1,1-2 319,5-2 1,2-4 0,2-5 0,2-3-62,1 0 0,-1-3 1,0-6-1,-2-2-11,-5 1 0,-2-1 1,-5 0-1,-3-2-19,-2 3 0,-1 0 1,-4 1-1,-3-1-240,34-20 0,-10 3 190,-19 8 1,-7 0-134,-10 0 0,1 0-47,-8 0 0,-6 0 42,-5 1 1,0-1-70,5 0 0,1 0 1055,-1 0-748,-7 8 0,5-14 0,-5 4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2:03.5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71 8034,'10'-26'0,"3"13"614,-7-5 540,0 12-1154,-6-1 0,-8 14 0,-1 3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2:01.6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384 1188 8056,'0'-23'40,"-2"-2"1,-1-1 279,-3 1 1,0 2-196,6 6 1,-6-1 3,0 1 1,-7 1 467,1 4 0,2-1-170,-1 7 0,-1-2-119,-5 2 1,-7 4-77,1-3 0,-8 10-216,2 7 1,2 4 53,-2 1 0,1 6-147,-1 1 0,4 7-136,8-2 0,7-2 151,4 2 0,4 0-204,2 6 0,14 0 61,3 0 1,14 0-36,4 0 1,8 6 26,9-1 0,3 3 7,3-2 0,2-2 16,4 7 1,0-5-135,-12 6 1,-3-7 148,-14 7 1,-10-8 13,-7 1 0,-3-5 287,-9-6 1,-10 2-96,-13-7 1,-9-1 368,-9-5 0,1-1-185,-1 0 0,-6-7 34,0-4 0,6-4-5,6-2 0,0 0 64,-6 0 1,10-2-223,7-4 0,3 2-109,9-7 1,-6-1-523,7-5 1,-1-1 297,6 1 0,2-1-586,3 1 0,5-3 70,8-3 763,-1 4 0,8-14 0,3 5 0</inkml:trace>
  <inkml:trace contextRef="#ctx0" brushRef="#br0" timeOffset="500">873 1538 8197,'0'-20'429,"0"-3"-318,0 3 431,0-5 1,0 14 74,0-1 975,0 8-610,0-4-489,0 8-429,0 0-444,8 0 189,-6 8 0,6 2 154,-8 7 1,6 1-318,0-1 0,7 8 99,-1 4 0,-3 2-342,3-1 1,0 3 185,5-4 0,3 2 163,3-2 0,-4-4 121,5-7 0,-5-3 135,-2-3 0,3 1 353,3-7 1,-3-2-226,3-10 0,-2-11 368,2-12 0,-3-2-190,3 1 1,-3-3 143,-3 4 0,1 2-152,-1-2 0,-5 8-121,-1-3 0,-5 7 145,6 5-273,-8-3 0,9 11-556,-7-8 281,8 8 211,-5-3 0,9 7-134,-1 0 0,-5 0-589,0 0 393,-1 0 342,7 0 18,-1-8 1,-7-2-76,-4-7 0,-4-7 123,-2 1 0,-2-2-74,-4 2 0,2 3-197,-8-3 0,-5-2 127,-6 1 0,-1 1-233,7 6 0,-7-5-95,1 5 0,-6-4-63,6 9 0,0 2-44,5-1 0,6 7-196,1-2 0,7 2 704,-2-2 0,-4 4 0,1-6 0</inkml:trace>
  <inkml:trace contextRef="#ctx0" brushRef="#br0" timeOffset="718">1764 1049 9352,'-8'-10'1753,"6"-6"-1208,-5 14 167,7-5-258,0-1-84,0 6-385,7 2 1,3 10 112,8 7 1,-1 2-689,1 5 0,1-5 52,4 4 1,-3 5-252,3 1 0,2 4 208,-2 2 0,-5 1-918,-7 5 1499,-7-4 0,12 14 0,-6-7 0</inkml:trace>
  <inkml:trace contextRef="#ctx0" brushRef="#br0" timeOffset="1050">2078 1066 8159,'2'-37'872,"4"-4"0,2 10-285,4-4 1,3 14-671,-3 4 1,3-1 17,3 6 0,-1 5 353,1 1 1,-1 4-25,1 2 1,-1 0 464,1 0-775,-1 0 1,0 2 145,1 4 1,-3-2-366,-3 7 0,2 1 168,-8 5 0,5 1-264,-5-1 1,0 1 178,-6-1 1,-2 6-132,-4 1 0,-4 1-16,-7-2 1,5-5-29,1-1 1,-1-1 487,-6-10 0,7-1 428,-1-5 0,8-13-9,-1-5 1,3-17-283,2 0 1,15-17 140,8 0 1,8-12-43,4 0 1,8 3-328,4 3 1,1 6 67,-1 5 0,3 5-231,-3 7 1,1 13-126,-1 5 1,-5 11-340,-7 0 1,-5 4-307,-1 2 0,-8 8 410,2 4 0,-3-3-428,-3 3 1,1-6-18,-1 5 985,1 1 0,-9 6 0,-1-1 0</inkml:trace>
  <inkml:trace contextRef="#ctx0" brushRef="#br0" timeOffset="1591">3458 245 8129,'0'-33'0,"-2"4"0,-2 6 211,-2 3 1,-1 9 144,1-1 0,2 8 815,-8-2 1,1 4-597,-7 2 1,7 0-52,-1 0 1,-2 2-149,-9 4 0,10 4-720,-5 7 1,4 1 96,-3-1 0,0 9-67,-1 3 1,6 4 66,1 2 1,7-1-328,-2 1 0,4 0 44,2 0 1,0 0 80,0 0 1,2-6 378,4 0 0,4 0-125,7 6 1,3-7 328,3-5 1,4 2-79,8-2 0,6-3 29,-1-3 1,3-3-118,-2 9 0,-4-4-80,3-1 1,-3-1-105,-2 1 1,-2 5 149,-4 0 0,-5 8 29,-13-1 0,-3 10-70,-8 7 0,-2 3 108,-4 3 0,-11-1-54,-12 1 0,-10 1 107,-2 4 1,-3-17-47,9 0 0,-2-24 116,13-5 1,-1-8 709,2-4 0,9-16-375,-3-7 1,11-16 116,0-8 1,4-13-141,2-10 0,8-7-101,4-11 0,3 1-370,3 0 0,1-2 125,4-5 0,-1 5 87,7-4 0,-2 10 17,2 1 1,4 8-109,-4-1 0,-4 18 4,-1 11 1,-5 9-79,-1 8 0,5 4 75,0 7 0,0 8-314,-5 5 0,-1 3-29,1 2 0,9 5-168,8 1 1,0 10 369,6 1 1,1 3-273,-1 9 1,2 2-54,-3 10 1,-8-3 111,2 9 1,-10 0-275,-1 5 1,-9 2 79,-3 4 1,-9-1-82,-2 7 0,-23 0-1375,-18 6 1917,-15-8 0,-6 6 0,-12-4 0,34-30 0,-1 0 0,-4 1 0,0 0 0</inkml:trace>
  <inkml:trace contextRef="#ctx0" brushRef="#br0" timeOffset="1766">2218 105 8350,'-17'-13'836,"-1"-5"-312,1-1-1746,-1 7 0,11 7 695,7 10 0,13 7 527,10 11 0,16 4 0,-2 8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2:13.7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3982 8201,'0'-9'-1627,"-2"-5"1794,-4 8 1,4-2 62,-4 3-166,4 3 126,2-6-304,0 8 289,0 0-293,8 8 162,-6-6 310,13 5-184,-13 1 167,6-6-104,-8 6-108,8-16 1,-6-2-12,4-7 1,-4-1 4,-2 1 0,0 0-35,0-1 1,0-5-3,0 0 0,1-9-160,5 3 0,-2-2 90,8 2 1,-6-4-74,5 4 1,1-8 1,5 2 1,1-3 29,-1 8 0,1-1 12,-1 2 0,7-2-2,-1 8 0,0-6 9,-5 6 1,-1-1 5,1 7 1,5-1 0,0 1 0,2 5 3,-1 1 0,-5 1-44,4-2 0,4-1 11,3 7 0,-3-2-4,2 2 1,-6 4 12,6-4 1,-2 5-2,2 1 0,-1 0 14,-5 0 0,-2 0-13,8 0 0,-1 0-6,1 0 0,-2 0 7,-4 0 1,-3 0 38,3 0 1,2 0-39,-2 0 1,6 0 0,-5 0 0,1 0 16,-2 0 0,2 0 0,5 0 0,-3 0 2,-4 0 1,2 0-13,4 0 1,4 0 10,-4 0 0,4-2-6,2-4 1,0 2 2,0-8 0,0 1 8,0-7 1,6 1 1,0-1 1,-1-5 18,-5 0 0,4-6 2,-4 5 1,2-5 55,-14 6 1,6-2-72,-5 1 1,5 5 44,-6-4 1,2 3-38,-2 3 0,-3-7 13,3 1 1,4 0-30,2 5 0,-1-1-3,1-4 1,-2 3 0,2-3 0,4 4-11,-4 1 0,-2 1-11,2-1 1,-5-5 26,5 0 1,-6-1-12,6 7 0,-8-1 4,3 1 0,-5-6 69,-1-1 1,-1 1-28,1 6 0,-1-1 6,0 1 1,1-1-28,-1 1 0,3-1 4,3 1 1,-4-1-45,5 1 1,-3 1 43,2 5 0,-1-5-47,7 5 1,-6-5 36,6-1 1,-5 5-22,5 0 0,-6 7 3,6-7 1,-8 2-4,3-1 0,1-3 8,-2 8 1,2-7-1,-1 1 1,-5 4 7,4 2 1,-3-1-7,-3 1 0,7-6 7,-1 6 1,0-5-7,-5 5 1,1-2 20,4 2 1,-3 2-13,3-7 0,-2 7 2,3-2 1,-5-2-13,4 2 0,-1-1-1,1 1 1,-4 4-8,5-4 1,1 2-2,-2-2 0,2 4-27,-1-3 0,-5 3 34,4 2 0,-3 0-5,-3 0 0,1 0 3,-1 0 0,1 0 0,-1 0 1,2 0 2,5 0 0,-5 0 1,4 0 0,-3 0 5,-3 0 1,1 0-9,-1 0 1,1 0 5,-1 0 0,1 0-4,-1 0 1,1 0 46,-1 0 0,0 0-36,1 0 1,-1-6 1,1 0 1,5-2 24,0 2 0,3 3 6,-3-9 0,-2 0-11,8-5 1,-5 1-12,5 5 0,-6-5 26,6 5 0,-6-5-23,7-1 0,-9-1 41,2 1 0,-1-1-17,1 1 0,-4 5 2,5 0 0,-11 3 11,-1-3 0,-1-3 7,7 3 0,-7-2-4,1 3 0,-2-5-13,1 4 1,5-3-66,-4-3 0,3 1 59,3 0 1,-1 3 1,1-3 1,-1 3-89,0-9 0,1 3-16,-1 3 0,3-1 33,3 1 1,-3-1-22,3 1 1,2-4 22,-2 3 1,6-7 18,-5 13 0,1-7-3,-2 7 0,-1-3 0,7-3 0,-8 3 10,2 3 0,3-2-18,-3 9 0,6-7 0,-6 6 0,2-5 11,-1 5 0,-3-2-1,8 2 0,-2 4-1,2-4 1,2-1-3,-7 1 1,7-6 10,-2 6 0,-2-1-10,2 1 1,0 4 10,6-4 0,-6-2-10,0 2 1,-1-5 1,1 5 0,2-6-5,-8 6 0,6-1-2,-6 1 0,7 4-23,-7-4 1,0 2 24,-5-2 0,5 4-31,0-3 0,0 3 26,-5 2 0,5 0-27,0 0 1,1 0 32,-7 0 0,1 0 3,-1 0 0,6 0 2,1 0 0,1 0 3,-2 0 1,-1 0 1,7 0 1,-6 0-14,6 0 1,-6 0 24,6 0 0,1 0-18,5 0 1,-1-6 9,1 0 1,0 0-5,0 6 1,2-2-1,4-4 0,-4 3 3,3-9 1,5 6 0,2-6 1,-5 3-8,-1-3 0,2-3 2,-2 3 0,1 2 24,-1-1 1,-4-1-23,4-5 0,-5-1 128,-1 1 1,2-1-47,4 1 1,-10-1 11,4 1 1,-2-7-31,8 1 1,-2-6 8,7 6 1,1-8-68,5 2 1,0-4 61,1-2 1,1 0-156,4 0 0,-9 0 128,3 0 1,-5 6-270,-1 0 1,-3 5-57,-8-5 1,-2 8-78,-4-2 0,-4 5 45,-7 7 1,1-5-188,5 4 1,-11 5-650,5 1 1147,-13-4 0,11 8 0,-6-6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2:28.057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243 2304 7947,'0'0'0</inkml:trace>
  <inkml:trace contextRef="#ctx0" brushRef="#br0" timeOffset="155">208 2234 8069,'12'0'317,"-1"0"0,-5-6 118,6 0 0,-1-1-276,7 1 1,7 2-53,4-8 0,6 1-99,6-7 1,3 1 72,9-1 0,1 1-332,4-1 1,-3 3 112,3 3 0,-6-3-424,-5 3 0,-6 4-412,-12 2-62,4 5 1036,-22 1 0,-3 0 0,-18 0 0</inkml:trace>
  <inkml:trace contextRef="#ctx0" brushRef="#br0" timeOffset="364">383 2479 8069,'5'-12'41,"1"0"1,8 7 380,-3-7 0,13 2-237,5-1 1,6-5-101,5 4 1,5-3-142,7-3 0,1 1 103,-1-1 1,-1 3-572,-5 3 0,3-3 256,-8 3 1,-3 2 267,-9-1 0,4-1 0,-5-5 0</inkml:trace>
  <inkml:trace contextRef="#ctx0" brushRef="#br0" timeOffset="706">505 1902 8116,'-8'-17'0,"0"-1"450,-3 1 1,-5 1-114,4 5 0,-3 3-283,-3 8 0,1 0 200,0 0 1,-1 2 54,1 4 0,-3 5-56,-3 13 0,-2 3-15,-4 8 0,-4 0-405,3 0 1,3 7 195,-2 5 0,6 1-82,-6-1 1,7 1-74,-1-7 0,10 0 11,1-6 0,8-2 94,-2-4 1,6-6-90,6-11 0,10 3 70,7-3 0,8-4 41,-2-2 1,6-4 17,6-2 1,3 0-9,9 0 1,5 0-9,0 0 0,2-8-170,-1-4 1,-3-3-246,8-3 1,-8 1 6,2-1 1,-5 7-219,-7-1 0,-3 2-500,-8-1 1123,0-5 0,0 14 0,0-6 0</inkml:trace>
  <inkml:trace contextRef="#ctx0" brushRef="#br0" timeOffset="1089">1483 1448 8194,'-18'-15'0,"7"9"1634,-1-12-1082,0 5 1,1 3 45,-1 4-419,8 4 0,-4 4 2,8 4 1,2 6 108,4 11 1,4-2-57,7 9 0,1-3-342,-1 2 1,3 6 115,3 0 1,-4 0-153,5 5 0,-5-3 3,-1-2 1,5 0-115,0 0 1,0-6 151,-5 0 1,-1-6-53,1 7 0,-1-9-146,1 2 188,-1-3 0,1-5 51,-1-3 0,-5-4-89,-1-8-104,1 0 1,6-6-11,-1 0 1,0-8-130,1 3 1,-1-3 141,1 2 1,5-3-106,0 3 0,3 3-220,-3-3 0,-2 2 577,8-1 0,-7-5 0,11 6 0,-6-7 0</inkml:trace>
  <inkml:trace contextRef="#ctx0" brushRef="#br0" timeOffset="1388">2321 1763 8175,'0'-12'391,"0"0"0,-2 8 550,-4-1 11,4-5-638,-5 8 0,7-8 257,0 4-157,0 4-170,0-5 0,7 7-201,5 0 1,4 0 143,1 0 1,0 0-394,1 0 0,-1-2-23,1-4 1,-1 4-45,1-4 0,-7-2 74,1 3 1,-8-9 50,2 2 245,-4-3 0,-2-3-86,0 1 1,-8 1 148,-4 5 1,-9-3-76,-2 8 0,-6 1 95,5 5 1,-5 0-262,6 0 1,-6 0-241,5 0 1,3 7-25,10 5 0,-3 9-376,8 3 0,0 1 16,6-2 1,0-2 704,0 9 0,8-9 0,2 4 0</inkml:trace>
  <inkml:trace contextRef="#ctx0" brushRef="#br0" timeOffset="1731">2950 1291 8105,'-10'-8'1582,"2"6"-1094,1-5 0,3 7 219,-8 0 211,8-8-424,-11 6-257,5-6 0,-8 10-176,1 4 0,0-2 76,-1 7 0,6 1-87,1 6 0,1-1-97,-2 0 0,-1 1-289,7-1 0,-6 1-253,7-1 0,-1 1 305,6-1 0,0 1-185,0-1 1,8 1 126,3-1 1,7-1-100,5-5 0,-2 3 37,8-8 1,-5-1-112,5-5 1,0 0 162,6 0 0,-6-7 352,0-5 0,0-3 0,6-3 0</inkml:trace>
  <inkml:trace contextRef="#ctx0" brushRef="#br0" timeOffset="2405">3404 1431 8105,'0'-18'787,"0"7"-54,0-1-167,0 8 0,-2-9-126,-4 7 1,4-2 227,-4 2-461,4 4 0,2-8 26,0 5-52,-7 3 0,3-6-97,-8 8 0,6-6-143,-5 0 90,-1 1 0,-5 5-322,-1 0 0,1 0 146,-1 0 1,6 5-311,1 1 1,-1 8-226,-5-3 284,-1 5 0,3 1 146,3 1 1,4-1 34,8 1 0,0-1 206,0 1 0,0-1-175,0 1 0,2-7 325,4 1-129,4 0 0,7-1 116,1 1 0,-1-8 39,1 2 0,-1-5 15,1-1 1,-1-1-133,1-5 1,-1 2-1,0-8 0,-5 6 9,0-5 0,-1 5-25,7-6 0,-3 6-64,-3-5 0,4 5 62,-5-6 1,-1 7-148,2-7 1,-7 8 61,7-2 1,-6 2-61,5-2 60,1 5-16,6-7 73,-1 0-35,0 6 1,-5-8 203,0 5 0,-6 1-64,5-8 1,-7 6 104,2-5 0,2-1 14,-2-6 0,5-1-23,-5-4 0,6-6-156,-7-12 0,1 0 8,-6-11 0,-2 1 115,-3-13 1,-11 0-75,-7-6 0,-8 8 552,2 4 0,-12 4-222,-6 1 0,5 15 299,1 3 0,0 19-274,6 4 1,4 9-83,14 3 1,1 1-408,4 5 0,7 6-327,10 11 0,7 6-131,11 12 0,10 4 323,8 7 1,13 1-226,-1-1 0,5 0-81,0 1 1,2-7-764,4 1 1,10-6 158,-4 5 1,4-7 1080,-4 2 0,3-4 0,5-2 0,7-1 0,5 1 0,3 0 0</inkml:trace>
  <inkml:trace contextRef="#ctx0" brushRef="#br0" timeOffset="3030">4679 854 9020,'0'-17'1886,"0"7"1,0 1-820,0 3-120,0 4-369,0-6-116,0 8-224,0 0-288,7 0 0,3 2-396,8 4 1,-7 4 362,1 7 1,0-3-735,5 3 0,1-1 369,-1 13 1,-1-6-200,-5 6 1,-1 0-20,-4 6 0,-4 0-133,3 0 1,-3-2 476,-2-4 1,-2 0 317,-3-11 1,1 1 780,-8-13 0,6 0-551,-5-6 1,7-10 1101,-2-8 1,4-7-629,2-10 0,2-5 249,4-1 0,5-2-346,13 2 1,3 5-277,8-5 1,0 6-157,0 6 0,5-2-129,1 7 1,2 7-101,-2 5 0,-3 8 111,9-1 0,-8 10-341,2 7 0,-5 4 102,-1 1 0,-2 1-364,-4-1 1,-3 6 201,-9 1 1,-5-1-477,-1-6 423,-7 1 1,4-1-149,-8 1 0,-6-7 153,0 1 127,-7-8 0,3 4 981,-7-8 0,5 0-449,0 0 1,8-10 614,-1-8 0,3-5-228,2-6 0,4-6 2,7 0 0,3 0-221,15-5 1,2 8-130,10 3 0,3 2-174,9-2 1,-3 6 70,-3 11 1,1 4-402,-7 8 1,0 2 171,-6 4 1,-6 4-898,0 7 1,-8 7 5,3-1 0,-5 2-365,-2-2 1,-1 3 525,-4 3 0,1 2-10,-7-8 0,2 8 770,-2-2 0,-12 4 0,4 2 0</inkml:trace>
  <inkml:trace contextRef="#ctx0" brushRef="#br0" timeOffset="3347">6338 820 8297,'0'-12'1663,"0"0"-972,-8 8 1,6-5 692,-4 3-670,4 4-268,2-6 306,0 8-496,0 8 1,8 0-129,4 3 0,-3 3 160,3-8 1,0 1-420,5-1 0,1-4-2,-1 4 0,6-4-149,1-2 1,-1 0 82,-6 0 1,1-6-168,-1 0 1,1-7 120,-1 1 0,-7-9 70,-4-3 1,-4 1 140,-2 6 1,0-7-99,0 1 1,-8 2 230,-4 9 0,-3-1-166,-3 7 1,1 0-197,-1 6 1,1 0-29,0 0 0,-1 2-320,1 4 0,7 3-287,4 9 0,4 5 359,2 0 0,8 3 539,4-3 0,11 4 0,4 8 0</inkml:trace>
  <inkml:trace contextRef="#ctx0" brushRef="#br0" timeOffset="3738">7263 627 8903,'-23'-17'0,"0"-1"1301,2 1 1,-5 7-125,3 4 1,-6-1-515,6 1 0,-1 0 344,7 6-699,-1 0 0,1 8-486,-1 3 0,9 5-75,3 1 0,-2 7-218,2-1 1,1 8 82,5-2 0,1-2-617,5 2 1,-4-1-273,4 1 1,2 2 558,-2-8 0,5 0 581,-5-5 0,2-8-341,-2-5 671,-4-3 0,5-17 210,-7-9 0,0-16 492,0-13 1,0-7-1,0-10 1,0 0 808,0 1 0,-5-7 205,-1 0 0,0 1-1007,6 5 1,0 10 78,0 7 0,0 10 273,0 14-1012,0 4 0,8 15-227,3 5 1,7 5-290,5 5 1,4 5 56,8 8 1,2 7-179,4 4 1,2 6-975,3 6 0,5 1 577,-5 5 1,-1 3-1447,1-3 1,-7 5 1088,2 7 1,-6 1 1148,-6 4 0,-4 4 0,-7-6 0</inkml:trace>
  <inkml:trace contextRef="#ctx0" brushRef="#br1" timeOffset="4215">7892 559 9889,'0'-18'1903,"0"7"-15,0-1-934,0 8-396,0-3-106,0 7 276,0 0-717,8 0-235,-6-8 17,6-2 165,-8 0 36,0-5 0,0 11-27,0-8-909,0 8 364,-8-3 320,6 7 0,-6 2 209,8 3 1,0 5 56,0 8-257,0-1 303,8 8 0,0-5-103,3 3 1,3-4-6,-8-1 391,7-8 1,-3 3-73,7-7 0,-3 0 27,4-6 1,-5-8 51,10-4 0,3-3 64,-3-3 1,8-1-6,-2-4 1,4 3-34,2-3 1,2-2-134,4 2 1,-5 5-192,5 6 1,2 9 50,-2-3 1,-1 4 41,-5 2 0,-7 8-374,-5 3 1,-6 11 59,-5 1 1,1 8-600,-7-2 0,0-2-143,-6 2 1,-2-2-452,-4 3 1,-5 1 1327,-13-8 0,-3 8 1,-8-4-1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2:35.6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1590 88 8154,'0'-17'166,"0"-1"1,0 7-139,0-1 1,0 6 206,0-5 73,0 7-65,0-4 52,0 8-207,0 0 1,2 8 5,4 3 1,-4 5 2,3 1 0,-3 9-12,-2 3 1,0 11-132,0 7 1,0 5 92,0 7 0,0 8-109,0 9 1,-5 10-162,-1 1 0,-2 10 108,5-42 1,0 0 0,2-1 0,0-1-187,-2 2 1,0 1 0,3 0 0,0 0 179,3 0 1,0-1-1,-1-1 1,0-1 8,3 0 1,2-2 0,4 37-357,7 5 0,-3-17 198,-3-7 0,4-1 79,-5-9 0,3-3-135,-3-10 0,-3-9 343,-8-8 1,0-7-18,0 1 0,0 0 0,0-5 0,0-5 0</inkml:trace>
  <inkml:trace contextRef="#ctx0" brushRef="#br0" timeOffset="292">210 1346 8764,'-9'-8'1693,"9"4"-1848,11-8 1,14 7 183,10-7 1,20 6-37,20-6 1,24 7 23,-36-1 0,2 0 1,7 3-1,2 0-390,7-2 0,1-1 1,4 0-1,1 0 422,0-2 1,0-2 0,-3 2-1,-1-1-93,2 0 1,-1 0 0,-10 1 0,-2 1-161,-5 1 1,-1 0 0,-6 2 0,-3 1 120,-4 2 1,-1 2-1,35-1-845,-17 0 1,-16 0 927,-13 0 0,-4 0 0,-2 0 0,0 0 0</inkml:trace>
  <inkml:trace contextRef="#ctx0" brushRef="#br0" timeOffset="848">88 350 8080,'-12'-6'-671,"1"1"269,7-9 1135,-12 4-145,14 1 27,-5-7-323,7 14 0,2-6 99,3 8 1,5 6-163,8 0 1,5 8-57,0-3 1,8 5-336,-2 1 1,4 6 152,2 1 0,0 5-127,0-6 1,0 6 93,0-5 1,0 5-555,0-6 0,0 6 73,0-6 1,-8 1-92,-4-7 0,-4 1-86,-1-1 700,-1 0 0,-7-7 0,-2-2 0</inkml:trace>
  <inkml:trace contextRef="#ctx0" brushRef="#br0" timeOffset="1033">542 333 8115,'0'-18'1191,"-8"1"-302,6-1-1121,-13 9 0,5 9 144,-7 11 1,-1 7 165,1 5 1,-1 4-36,1 8 0,-8 0-148,-5 0 0,-2 6-481,-3-1 0,-2 9 281,-4-2 1,-4 5 304,-7 6 0,-8 4 0,-2 8 0</inkml:trace>
  <inkml:trace contextRef="#ctx0" brushRef="#br0" timeOffset="1442">105 1782 8016,'-11'-17'0,"1"-1"0,0 3 858,1 3 1,3-1 41,-6 7-798,8 0 1,-1 8 118,10 4 1,7 3-29,11 9 0,4-1-269,8 1 0,2 5 122,4 0 0,4 6-283,7-5 0,-5 5 173,-1-6 1,1 2-652,5-1 0,1-5 66,-1 4 0,-7-9-747,-5-2 1396,-3-9 0,-10 13 0,-1-6 0</inkml:trace>
  <inkml:trace contextRef="#ctx0" brushRef="#br0" timeOffset="1616">612 1695 8097,'0'-18'280,"-8"9"1,4 9-466,-7 11 1,-3 13 402,-9 5 0,1 6-152,-7 5 0,6-1 50,-6 8 1,-2-3-319,-10 3 1,2 4-269,-7-5 1,1-1 469,-1 1 0,-13 1 0,5 5 0</inkml:trace>
  <inkml:trace contextRef="#ctx0" brushRef="#br0" timeOffset="2182">1014 176 8053,'-10'-18'80,"-6"1"180,5-1 1,-5 3 26,-1 3 1,5-2 176,0 9 129,9-1-412,-13 6 0,14 2-102,-4 4 0,12 1 141,6 5 0,3 9-115,3-3 1,5 3-370,0-3 0,8 5 199,-2 0 1,3 6-537,-3-5 0,2 1 338,-8-2 0,6-4-467,-6 5 0,6-5 53,-5-1 677,-1-1 0,-5 8 0,-1 2 0</inkml:trace>
  <inkml:trace contextRef="#ctx0" brushRef="#br0" timeOffset="2359">1345 106 8053,'-2'-16'974,"-3"5"-526,-5-5 1,-7 14-768,-1-4 1,6 4 160,1 2 0,-1 8 30,-5 4 1,-1 9 101,1 2 1,1 6-10,5-5 1,-5 7-159,4-2 0,-9 10-641,-2 1 834,-1 9 0,-1-4 0,-2 7 0</inkml:trace>
  <inkml:trace contextRef="#ctx0" brushRef="#br0" timeOffset="2924">909 2027 8141,'-10'-8'476,"0"6"-341,5-4 1,3 2 374,-4-1-233,4 3 1,4-6-51,4 8 0,3 0 55,9 0 1,5 8-56,0 3 0,8 5-178,-1 1 0,3 1-88,1-1 1,1 1-204,0-1 0,-2 1-444,-4-1 1,4 6 388,-3 1 1,-3-1-138,2-6 0,-8-5 134,2 0 1,-9-7 299,-2 7 0,-8-8 0,3 4 0</inkml:trace>
  <inkml:trace contextRef="#ctx0" brushRef="#br0" timeOffset="3091">1206 1992 8005,'0'-18'378,"0"1"12,0 7 0,-2 4-153,-4 12 0,4 6-117,-4 11 1,-2-2-65,3 9 1,-9-1-130,2 6 0,-3 0 76,-3-1 1,-1 1-1180,-4 0 1176,3 0 0,-20 8 0,3 2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3:02.1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1520 7974,'-35'-8'192,"2"-3"1,4-3 197,6 3 1,11 1-670,6 4 190,4 4 0,4-6-170,4 8 1,4 0-208,7 0 0,1 0 233,-1 0 0,1 0 0,-1 0 1,1-5 135,-1-1 0,3 0-20,3 6 0,-4-6 117,5 0 0,-5-7 0,-2 11 0,1-6 0</inkml:trace>
  <inkml:trace contextRef="#ctx0" brushRef="#br0" timeOffset="183">874 996 8366,'0'-17'369,"0"-1"-614,0 1 0,0 5-650,0 1 1,2 7 894,3-2 0,7 4 0,11 2 0,-1 0 0,7 0 0,-8 0 0,12 0 0,-6 0 0</inkml:trace>
  <inkml:trace contextRef="#ctx0" brushRef="#br0" timeOffset="365">1625 630 8366,'0'-18'0,"0"1"-150,0-1 0,-6 7-298,0-1 0,0 6 96,6-6 0,2 9 137,4-3 1,4-2 153,7 2 1,2-6 60,5 7 0,-3-3 0,8 2 0,8-4 0,8-7 0</inkml:trace>
  <inkml:trace contextRef="#ctx0" brushRef="#br0" timeOffset="532">2620 141 8360,'0'-12'-211,"0"0"-462,0 8 537,0-11 1,2 7-123,4-4 1,-2-1 41,7 7 1,3-6 215,9 7 0,4-17 0,8 3 0</inkml:trace>
  <inkml:trace contextRef="#ctx0" brushRef="#br0" timeOffset="2306">3127 420 8276,'0'-25'293,"-2"5"77,-4-3 29,4 4 0,-6 7-365,8 0-761,0 9 629,0-5 96,0 16 0,0 1 177,0 9 0,0-7-100,0 1 1,6 0-82,0 5 0,0-5 18,-6-1 0,0 1-12,0 5 1,-8-5 36,-4 0 1,2-6 30,-1 5 1,-1-5-120,-5 6 0,-1-8 60,1 1 0,-1-3 107,1-2-103,-8 0 0,5-2-4,-3-3 0,5-5-74,7-8 1,3 5-151,8-5 0,2 5 112,4-11 0,11 5 22,12 2 0,6 1 52,6 4 1,-2-1-31,7 7 1,-5 0 157,6 6 1,-1 0-109,7 0 1,-9 14 193,-3 3 1,-4 7-57,-2-1 1,-2 6 65,-4 12 0,-6-4-67,-11 3 0,-4 5 115,-8 2 1,-2 3-57,-4 2 1,-10 1-78,-7-1 0,-8-5 88,2-1 1,-4-7-72,-2 2 1,6-4-75,0-2 1,7-8 13,-1-4 1,6-4-273,5-1-85,4-8-692,8 5 524,0-13 1,2 6 199,4-8 0,-2 6-559,8 0 0,-1 5-3,7-5 820,-1 8 0,1 3 0,-1 10 0</inkml:trace>
  <inkml:trace contextRef="#ctx0" brushRef="#br0" timeOffset="2433">3423 1590 8270,'-11'0'70,"-1"0"-83,8 0-301,-4 0 1,8 2-241,0 4 1,8 2 553,4 3 0,11 5 0,4-7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47:28.2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192 367 8337,'-15'-8'160,"3"-3"1,5-3 645,-1 2 0,6 3 0,-2 5-697,8-2 0,13 0 1,12 6-1,6 0-340,6 0 1,10 0 0,7 0-1,0 2-603,2 4 1,-6-2 833,5 8 0,3-1 0,0 7 0</inkml:trace>
  <inkml:trace contextRef="#ctx0" brushRef="#br0" timeOffset="148">0 734 8337,'18'-6'63,"-1"-2"0,3 1 257,3-1 0,8 0 1,16 2-1,15-4-202,15 1 1,13-1 0,-39 8 0,2 0 0,0-1 0,-1 0-435,1 1 1,-1 0-1,-1 1 1,-1 1 0,45-2 315,-8-4 0,-11 4 0,2-6 0</inkml:trace>
  <inkml:trace contextRef="#ctx0" brushRef="#br0" timeOffset="381">786 53 8321,'24'-18'144,"-1"1"0,2 7 0,-2 4 1,8 4 357,8 2 1,0 10 0,8 8-1,1 9-159,3 6 1,-1 9 0,-5 5 0,-8 3-207,-6 3 0,-10-1 0,0 3 1,-7-1-252,-8-2 0,-6 5 1,-8-11-1,-10 5-666,-9 1 1,-13 0-1,-9 1 780,-7-1 0,-6 0 0,-8 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3:02.8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1398 8280,'6'-29'-228,"2"1"0,0 3-395,-1 4 1,1 7 621,-2 3 0,4 7-122,7-2 0,3-2-103,3 2 0,-2-5 231,8 5 0,0-6-17,6 6 0,0-7 12,0 1 0,6-3 0,0-3 0,-1 1 0,-5-1 0</inkml:trace>
  <inkml:trace contextRef="#ctx0" brushRef="#br0" timeOffset="154">1031 839 8011,'15'-18'0,"-1"3"-592,-3 3 411,-7-3 102,4 5 1,-2-2-106,0 1 1,7 7 90,-1-2 1,3 2-22,3-2 0,-1 2 5,1-7 1,5 5 30,0-6 1,7 6 77,-7-5 0,16-1 0,-2-5 0</inkml:trace>
  <inkml:trace contextRef="#ctx0" brushRef="#br0" timeOffset="297">1817 420 8280,'17'-28'3,"1"5"1,-3 4 119,-3 1 0,-3 7-94,-3-1 0,-4 6-43,4-5 0,4 7-302,1-2 0,-1-2 180,2 2 1,1-1-27,11 1 1,-3 2-213,8-8 0,0 6-46,6-5 420,0 7 0,0-12 0,0 7 0</inkml:trace>
  <inkml:trace contextRef="#ctx0" brushRef="#br0" timeOffset="421">2463 123 8248,'9'-18'-316,"-1"7"263,-8-1 0,0 6 625,0-5-254,8 7-441,-6-12 0,8 12-35,-5-7 0,-1 7-206,8-2 0,-6-2 194,5 2 170,1 0 0,13 6 0,2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3:22.8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1677 8107,'0'-12'272,"0"1"-287,8-1 1,-6-5 43,4-1 0,1 7-22,-1-1 0,2 0 2,-2-5 1,-2-1-2,7 1 0,1-6 7,5-1 0,-5-5-3,0 6 1,-1-8-16,7 2 1,5 2 16,0-2 0,1-1-20,-7-5 0,6 1 17,1-1 0,1-6-5,-2 0 1,-3 0-6,3 6 0,2 1-1,-2-1 0,1 0 7,-7 0 0,3 0 2,3 0 0,-4 0-17,5 0 0,1 4 13,-2-4 1,2 10 8,-1-10 1,-3 10-9,8-4 1,0-1 12,6-4 0,-6 4-10,0 1 1,0 6 0,6-6 0,0 2 11,0-2 1,-6-2 4,0 7 0,0 1-46,6 6 0,0-7 32,0 1 1,-2 0-35,-4 5 1,4 7 28,-4-1 1,-1 6-96,1-6 0,0 7 81,6-7 0,0 8-5,0-2 1,0-1-1,-1 1 1,-1-2 7,-3 2 0,3 4 39,-4-4 0,4 2-44,2-1 1,0 3 91,-1-4 1,-4 4-80,-1 2 1,0-6 53,6 0 1,-6 1-51,0 5 0,-2 0-1,2 0 0,4 0 4,-4 0 1,-4 0-3,-1 0 0,1 0-34,-2 0 1,1 0 34,-7 0 1,6 1-11,1 5 0,-9-4 0,-7 6 0</inkml:trace>
  <inkml:trace contextRef="#ctx0" brushRef="#br0" timeOffset="34">2305 53 8113,'0'0'0</inkml:trace>
  <inkml:trace contextRef="#ctx0" brushRef="#br0" timeOffset="109">2690 245 8321,'17'17'0,"0"1"0,1-1 0</inkml:trace>
  <inkml:trace contextRef="#ctx0" brushRef="#br0" timeOffset="226">2847 385 8123,'17'21'193,"1"-3"0,-1-5-85,1 5 1,-1-1-83,1 1 0,-1-1-25,0 0 0,1-1 1,-1-4 1,3 3 40,3-3 0,-4 3 6,5 3 0,-5-7-45,-1 1 0,-1 0 5,1 5 1,-1-5-31,0-1 21,-7 1 0,6-2 0,-7-2 0</inkml:trace>
  <inkml:trace contextRef="#ctx0" brushRef="#br0" timeOffset="1093">3406 926 8109,'7'18'0,"5"-1"325,4 1 0,-1-1-130,-3 0 0,3 1-195,-3-1 0,1 1 14,-1-1 1,4 7 3,-5-1 1,5 0 2,1-5 0,-5-1 2,0 1 1,-1 5 57,7 0 1,-3 2-68,-3-1 0,3-5 53,-3 4 0,3-3-34,3-3 0,-1 1-58,1-1 0,-1 6 23,1 1 0,-3-1-6,-3-6 1,9 1 2,-3-1 1,3 1-11,-3-1 1,-1 1-5,1-1 0,-1 1 17,0-1 0,1 4-1,-1-3 1,1 9 2,-1-9 0,-5 3 0,0-4 0,-1 1 0,7-1 0,-1 7 0,1-1 0,-3 0 0,-3-5 0,3 1 0,-3 4 0,3-3 0,3 3 0,-1-4 0,1-1 0,-1 5 0,1 0 0,1 3 0,5-3 0,-5-4 13,4 5 0,-3 1-13,-3-2 1,1 0 0,-1-5 0,0 5 28,1 1 0,-1 5 3,1-6 0,1 2 15,5-2 0,-5-1-35,4 7 1,-3 0 140,-3 6 0,3-6-125,3 0 1,-4-2-18,4 2 1,-3 4-12,-3-4 0,7-1-3,-1 1 0,0-2 6,-5 2 0,5 4-11,0-4 0,1-4-83,-7-1 1,0 3 91,1 2 1,5-2-37,0 2 0,3-6 22,-3 7 1,-4-3 10,5 2 0,1 4 37,-2-4 0,0-2 5,-5 2 1,5 0-36,1 6 0,1-2 6,-2-4 1,-4-1-26,5-5 0,-5-2 25,-1 8 1,-1-7-24,1 1 1,-1 2 16,0-2 0,1 3-19,-1-3 0,-1-4 10,-4 5 0,3 1 1,-3-2 1,3 0 0,3-3 0,-3 1 3,-3 2 0,3 7 2,-3-7 0,4 2-3,1-2 1,-1-1 0,-5 7 0,5-6-1,-5 6 0,5-6-71,1 7 0,-1-3 66,-4 2 1,3 2-3,-3-8 1,-3 6 1,3-5 1,-2 5 0,1-6 0,5 6 15,-4-6 0,-3 3-23,3-3 1,-6-4 24,5 5 1,-1-5-19,2-2 0,3 1 27,-3-1-17,3 9 0,3-7-5,-1 4 0,-5-3-10,0-3 1,-1 6-2,7 1 1,-7-1-52,1-6 1,0-3 53,5 4 0,1-7-62,-1 7 0,0-1 51,1-5 0,-6 3 9,-1 3 1,1-1 8,5 1 0,-5-7 6,0 1-14,-1 0 0,5 5 2,-5 0 20,5 1-18,-6-1-146,7 1 1,1-3 133,-1-3 0,-5 2-525,-1-9 179,1 1 1,11-6-94,1 0 1,1 0-55,-2 0 510,4 0 0,16-15 0,2-5 0</inkml:trace>
  <inkml:trace contextRef="#ctx0" brushRef="#br0" timeOffset="1793">6217 4873 8045,'-2'-10'-545,"-3"5"0,3 1 649,-4-2-62,4 4 51,2-6 1,0 6-71,0-4-2,0 4-27,0-5-19,0 7 214,0 0 0,2 5-145,4 1 170,-4 0-30,5-6 41,-7 0-127,0 8 0,2-6 54,4 4-176,-4-4 146,6 5-122,-8-5 0,8 14 0,1-7 0</inkml:trace>
  <inkml:trace contextRef="#ctx0" brushRef="#br0" timeOffset="1844">6287 4960 8069,'10'8'0,"-2"2"0</inkml:trace>
  <inkml:trace contextRef="#ctx0" brushRef="#br0" timeOffset="2126">6427 5135 8078,'8'17'175,"-4"-1"44,7-4 1,-5 9-163,6-4 1,-1 5-40,7-5 1,-7 3-31,1 3 1,0-4 16,5 5 0,1 1-13,-1-2 1,-5 2 9,-1-1 1,1-5-7,5 4 1,-1 3 3,-4-3 1,3 0-1,-3-5 1,1-1 17,-1 1 1,4 5 1,-5 0 0,3 0 51,-3-5 0,5-7-57,-4 1 0,1 0 25,-1 5 1,3 1-20,-3-1 0,4 1 3,1-1 1,-1 3 17,-5 3 1,5-10 0,-5 5 1,-1 1-27,2 5 1,-1-1-6,7-6 1,-3 1-40,-3-1 1,3 1 51,-3-1 0,4 6-40,1 1 0,-5-1 30,-1-6 0,1 7-27,5-1 0,-1 0 17,-4-5-4,3 7 0,-5-13 0,7 3 0</inkml:trace>
  <inkml:trace contextRef="#ctx0" brushRef="#br0" timeOffset="4133">7999 6899 8055,'23'6'406,"0"0"0,1 1-203,-7-1 0,6-4-163,1 4 1,-1 2-41,-6-3 0,7 1 0,-1-6 0,0 6-3,-5 0 0,5 2 0,0-2 0,2-5 2,-1 5 1,-5-4-1,4-2 1,3 6 1,-3 0 0,0 0-2,-5-6 1,5 0 13,0 0 1,6 5-13,-5 1 0,1 0 0,-2-6 0,-3 0-1,3 0 1,2 0-1,-2 0 1,6 0-1,-5 0 0,5 0 1,-6 0 1,8 0-25,-2 0 0,-2 0 20,3 0 0,-3 0-5,2 0 1,4 0 7,-4 0 0,4-6-1,2 0 1,-6-1 0,0 1 0,0 4 1,6-4 0,0-2 3,0 3 0,-6-3-5,0 2 1,-2 4 1,2-4 0,3 2-1,-9-1 1,6 3 1,-6-4 1,8-2 5,-2 2 0,-1-2 0,1 3 1,-6 1 20,6-8 0,-6 6 3,6-5 0,-7 5 40,1-6 1,2 6-57,-1-5 1,7-1 32,-2-5 0,-2 5-25,2 0 0,-6 1 26,6-7 1,0 1-43,6-1 1,-5 1-2,-1-1 1,0 1 5,6-1 1,0 1-10,0-1 0,-1-5 19,1 0 0,0 0-4,0 5 1,0-5-45,0 0 1,0-1 37,0 7 0,0-1-18,0 1 1,0-1 0,0 1 1,-6-1-2,0 1 0,-2 0 8,2-1 0,2-1-4,-8-5 1,9 5 56,-3-4 0,-2-3-50,2 3 0,-6-2 2,6 2 1,-5 3 2,5-3 1,-6-2-4,6 1 1,-2-5-3,2 6 0,2 0 1,-7 5 0,5-5-6,-6 0 0,6-2-7,-6 1 1,7 5-8,-7-4 1,6-3 13,-6 3 1,6-2-8,-5 2 1,-1 3 6,-6-3 1,5 3-6,-5 3 1,10-6 2,-9-1 0,-3 1 1,-3 6 0,0-7 1,5 1 0,1-2-1,-1 2 1,1 3 29,-1-3 1,0 2-29,1-3 1,-1 3 43,1-8 1,-1 6-39,1-7 0,5 9 49,0-2 0,3-4-32,-3-2 0,-4 1 2,5-1 1,1 0-23,-2-6 0,8 6-4,-2 0 0,-4 0-27,-1-6 0,1 6 40,-2 0 1,6 0-35,-5-6 1,-1 6 23,-6-1 0,3 7 14,3-6 0,-4 0-17,5-6 0,-5 6-1,-1 0 0,-1 6 25,1-7 0,1 7 4,4-6 0,-3 2 12,3-2 1,-2-4-26,3 4 0,-3 2-26,8-3 1,-6 1 25,6-6 0,-5 6-34,5 0 0,-6 0 22,6-6 0,0 0-1,6 0 0,-2 2 7,-4 4 1,4-4-4,-4 4 0,-1-2-7,1 2 1,-6-2 0,6 8 0,-2-7 2,2 7 1,4-6 2,-4 6 1,-1-6-27,1 5 1,-6-1 4,6 2 1,-8 4-4,3-5 1,-3 5-5,2 1 0,3 1-5,3-1 1,4 1 13,-4-1 1,4 1-1,2 0 1,0-1 21,0 1 1,1-1-23,5 1 1,-4-1 12,4 1 1,-4 1-25,-2 5 1,0-5-2,-1 4 1,1 3-9,0-3 0,2 6-6,4-5 1,-4 5 35,4-6 1,-5 2-19,-1-1 1,8-5 39,4 5 0,-3 1-37,3-2 0,-8 3 5,1-3 1,5-4 14,2 5 1,-5 1 2,-1-2 0,-4 3-1,-2-3 0,2-1-1,3 7 1,-5-6 3,0 6 0,0-5-13,-6 5 1,10-6 30,2 6 1,0-5-27,-6 5 1,0-2 7,-1 2 1,1 4-7,0-3 0,-6 3-1,1 2 0,-3-6-16,2 0 1,4 0-3,-4 6 0,-4 0-51,-2 0 0,-1 2 60,1 4 0,-4-4 0,5 4 0,-5-2-7,-1 1 1,5-3-7,0 4 1,2 2 34,-1-2 0,-5 1 8,4-1 0,-1-4-19,1 4 1,-4 2 5,5-2 0,1 5-2,-2-5 1,0 2-4,-5-2 0,5-2 0,1 7 1,-1-5-4,-6 6 0,3-7-5,3 7 1,-4-2 2,5 1 0,-5 5 0,-1-4 0,-1 1 1,0-1 1,3 3-1,3-3 1,-3 4 1,3 1 1,-4 0-3,-1 1 0,-1 1 1,1 5 0,-1-5 0,1 4 0,-1-3-7,0-3 0,7 6-11,-1 1 0,0-1-3,-5-6 0,5 1-11,0-1 1,3 7-5,-3-1 1,-2 0 12,8-5 0,-5-1-6,5 1 1,-6-1 9,6 1 1,-8-1-3,3 1 1,1-1-6,-2 0 1,6 1 8,-5-1 0,1 1 2,-2-1 0,-3 1 17,3-1 0,2 1 3,-2-1 1,3 1 15,-3-1 0,-4 3-31,5 3 0,1-4 25,-2 4 1,6 3-20,-6-3 1,9 6 90,-3-6 0,4 8-40,2-1 1,-2 1 10,-4-2 1,4 2-86,-4-8 0,4 8-97,2-2 0,0-2 78,0 2 1,-1-5 42,1 5 1,0-6-127,0 6 0,-6-5 106,0 5 0,1-6 4,4 6 1,1-6-10,0 6 1,0-5 16,0 5 0,0-2 46,0 2 0,0 4 22,0-4 1,0 2-80,0-2 1,0 4 16,0-4 0,1-1 19,5 1 1,-4-6-12,4 6 1,-4-2-4,-2 2 0,5 2-3,1-7 0,0 5-2,-6-6 0,0 8-7,0-2 1,5-2 13,1 3 1,2-1 1,-2 6 1,-5-6-7,5 0 1,4 0-4,1 6 1,-3 2 2,-2 3 0,-2-3 3,1 4 1,-3 2-3,4-3 0,2 7 0,-3-6 1,1 5-18,-6-5 0,2 2-3,4-2 1,1-5 78,5 5 1,4 2-62,-5-2 0,5 7 8,1-1 0,-6 3-160,1 3 0,5-1 66,7 0 1,1 1 43,-2-1 0,-2 1-91,8-1 1,-3 0 62,8 1 0,-1 1-53,-27-24 1,0-2-1,33 21-440,1 3 0,5-3 458,1 3 0,-37-25 0,0 0-41,2 3 1,1-1 0,-3-5 0,1 0 148,1 2 0,1 1 0,0-4 0,-1 0 0,0 0 0,-1 1 0,43 20 0,-3 5 0,-3 5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3:29.2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804 193 7990,'0'-20'0,"0"-1"0,0-2-712,0 1 406,0 3 177,0 1 1,6 7 204,0-1 1,1 6 290,-1-5-265,-4 7 1,6-6 146,-8 4 0,2 4 342,4-4-259,-4 4-179,5 2 0,-7 8 0,0 4 1,0 5-13,0 7 0,-1 11-22,-5 11 0,2 6-168,-8 7 1,1 11 91,-7 11 1,-5 12-244,12-44 1,-1 1 0,-6 8 0,-1 3 141,2 2 0,-1 2 0,-5 3 0,-1 1-269,1 4 1,0 0 0,-2-1-1,1-1 274,1 5 0,-1 0 1,-3-3-1,0-1 26,4-1 1,0-2-1,-4 0 1,1-2-187,6-8 0,-1-2 1,0 0-1,0-1 191,0-1 1,1 1 0,2-4 0,-1 0-134,-1-2 1,-1-1 0,-14 44 74,6-11 1,4-6-133,8-12 1,1-6 337,4-12 1,5-5-238,7-12 1,2-4 221,3-7 0,5-3-627,8-3 737,-1-4 0,8-8 0,3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3:32.8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961 1468 7338,'0'-12'-315,"0"1"329,0 7 1,0-6 423,0 4-156,0 4-103,0-6-27,0 8 807,0 0-767,0 8 10,0-6 33,0 6-104,-8 0 1,4-6-18,-8 3-20,8 5 1,-9-6-63,7 8 0,-8-8 58,3 1 1,1 3-155,-2-2 1,1 0 65,-7-6 0,7 6-12,-1-1 0,0 1 43,-5-6 1,-1 6-13,1 0 0,-2 0 0,-5-6 0,5 2 2,-4 3 0,3-3 20,3 4 0,-7-4-17,1-2 1,0 0 3,5 0 1,1 0 40,0 0 0,-7 0 3,1 0 1,0 0-55,5 0 1,1-2-2,-1-4 1,1 4-48,-1-3 1,1-3 59,-1 2 1,1-6 112,-1 7 1,-5-9-111,0 2 1,0-3 132,5-3 1,1 1-57,-1-1 0,-1-1-35,-4-4 1,3-4-17,-3-8 0,5 0 13,7 0 1,-3-8-21,8-3 0,-5 1-121,5-2 1,0 7 5,6-7 1,0 6 49,0-5 0,0 7-99,0-2 0,0 6 82,0 6 0,0-4 0,0 4 0,0 2 20,0-2 1,0 7-1,0-1 0,0-2 7,0 2 0,0-1-8,0 7 0,0-1 19,0 1 1,0-1-17,0 1 0,0-1 17,0 1 0,6 0-8,0-1 0,5 1-2,-5-1 1,6 1-61,-6-1 1,7 3-11,-1 3 1,-2-3-18,1 3 0,1-4 65,5-1 1,1 1-89,-1 5 1,7-5 69,-1 5 1,2 1 9,-2-2 1,-3 3 10,3-3 1,2-2 10,-1 8 0,1-5-3,-2 5 0,-4-2 10,5 2 0,3 5-6,2-5 0,-2-2-9,2 2 0,-5 0-9,5 6 0,0-2 10,6-3 0,0 3-39,0-4 0,-6 4 21,0 2 1,0 0-2,6 0 1,-6 0 24,0 0 0,-2 2-3,2 4 1,-2-4 38,-3 3 1,-3-1-47,8 2 1,-7-2 12,1 8 0,2-9-5,-2 3 1,1 4-72,-7 2 1,6-3 31,1 3 1,-1-6-8,-6 5 0,1 1 11,-1 6 1,1-1-12,-1 0 1,1 1 15,-1-1 1,1 1-2,-1-1 1,-5 1 36,-1-1 0,1 1-35,6-1 1,-7 1 96,1-1 1,-2 1-19,1-1 1,5 0 10,-5 1 1,-1-6-12,2-1-9,-1 1 0,7 5-27,-1 1 0,-5-3 9,0-3 0,-3 4-24,3-5 0,3 5 21,-3 1 1,-4-5-54,-2-1 0,1 1 6,-1 6 1,6 5-11,-6 0 0,1 2 17,-1-1 1,-4-5-5,4 4 0,-4 3 47,-2-3 1,0 6-33,0-6 0,0 2 122,0-1 1,0-5-114,0 4 0,0-3 94,0-3 0,-6 1-27,0-1 0,-7 3 14,1 3 1,2-4-58,-1 5 1,-1-5 5,-5-2 1,-7 3-19,1 3 0,-8-3-9,2 3 1,-4 2-34,-2-2 1,-8 8 50,-3-1 0,-5-3-39,-1 2 0,-6-6 12,-1 6 1,-7-2-6,2 2 0,4 2-46,2-7 1,4 5-142,1-6 0,1-5-30,0-7 1,7-1 116,4 2 1,6-5-273,6-7 1,2-7 104,4-5 0,3-4-252,-3-1 0,4-2-136,1-5 676,1 5 0,-1-22 0,1 4 0</inkml:trace>
  <inkml:trace contextRef="#ctx0" brushRef="#br0" timeOffset="381">891 88 8124,'-12'-12'90,"0"1"0,7 1 28,-7-1 1,6-3-267,-5 8 1,5 0-138,-6 6 0,6 2 835,-5 4 1,-1 4-286,-6 7 0,7 3 133,-1 3 0,-5 0-177,-7 12 1,-1-2-218,2 14 1,2 1-38,-9 10 0,1 4-113,-6 8 1,1 6-104,-1 0 1,-6-1 72,0-5 0,6 0 10,6 0 0,2-16 35,-2-7 0,-2-8-138,7-4 1,1-8 86,6-4 1,5-11-143,0-6 1,7 1-447,-7-1 113,8 0 774,-4-14 1,16-2 0,2-7-1</inkml:trace>
  <inkml:trace contextRef="#ctx0" brushRef="#br0" timeOffset="731">1153 350 8105,'0'-17'0,"0"-1"896,0 1 0,0-1-433,0 1 1,0 5-328,0 0-23,0 9 0,0-7 361,0 4-68,0 4-155,-8-6 1,6 10-455,-4 4 1,4-2 104,2 8 0,-6 1-137,1 11 1,-9-3 86,2 8 0,-5 6 18,-6 6 0,-1 9 78,-11 3 1,2 1 36,-13 10 1,5-6-222,-5 6 0,-7 2 218,-5 10 1,0-6 43,5 0 0,1-8-58,0-10 1,5-2-8,0-3 1,14-6-73,-2-12 1,14-4-168,4-7 0,-1-1-900,7 0 473,3 1 220,0-1 1,8-5 484,0 0 0,8-8 0,1 3 0</inkml:trace>
  <inkml:trace contextRef="#ctx0" brushRef="#br0" timeOffset="1023">1362 525 8200,'-6'-18'1002,"1"1"1,-7-1 253,6 1-1984,0 7-27,6-5 215,0 13 1,-2-6 565,-3 8 400,3 8 0,-8 3-203,4 13 0,-4-3-150,-7 8 1,-1 6-191,1 6 1,-8 9 87,-4 3 0,-2 1-123,2 10 0,-10 0-144,4 6 0,-6 0 133,0 0 1,-1-1-4,-5 1 0,6-8-189,12-3 0,-2-15-501,8-9 216,0 0-8,13-23 648,2 3 0,16-15 0,2 0 0</inkml:trace>
  <inkml:trace contextRef="#ctx0" brushRef="#br0" timeOffset="1255">1624 734 8110,'-17'-17'259,"-1"7"43,1 4 0,-1 4-54,1 2 0,-1 10-139,1 8 0,-2 1 196,-5 10 1,3 0-147,-8 6 0,6 2-271,-7 4 0,1 3 92,-6 9 1,-1 1-130,-5 4 0,4 2-242,-4 4 1,4 1 190,2-13 1,2-2-268,4-9 1,4-10-79,8 4 545,-9-12 0,7 10 0,-6-5 0</inkml:trace>
  <inkml:trace contextRef="#ctx0" brushRef="#br0" timeOffset="1672">18 769 8061,'-8'-17'1701,"6"-1"-1309,-6 1-392,8-1-775,0 9 466,0 1 0,8 10 823,3 4 1,11 3-253,1 9 1,8 5-113,-2 0 0,10 10-173,2 2 1,7 0-92,-1 6 0,-2 4 21,1 1 0,-1 3-2,1-3 1,3 5-71,-8-5 1,-1-1 29,-5 2 1,-2-3-314,-4 3 1,-2 1 58,-3-7 0,-5-6-552,4-6 599,-3 0 1,-8-4 341,-1-7 0,-7-1 0,4-7 0</inkml:trace>
  <inkml:trace contextRef="#ctx0" brushRef="#br0" timeOffset="1990">472 385 8199,'-10'-8'502,"-6"-5"843,5-5-1203,3-3 0,0 17 413,8-8-624,0 8 148,0-3 0,8 14 197,4 5 0,9 6-111,2 5 1,8 4-165,-2 8 0,12 2-102,6 4 0,-3 1-6,3 5 0,-1 3-121,7-3 1,-1 9 24,1 2 1,-1 8 90,0-2 0,-7-3-72,-4-3 0,-4 2-211,-2-2 1,-2 0 3,-4-5 0,-4-9-88,-8-3 1,-5-4 24,0-2 0,-8-8-391,1-4 845,-3-3 0,-2-11 0,0-1 0</inkml:trace>
  <inkml:trace contextRef="#ctx0" brushRef="#br0" timeOffset="2290">716 263 8095,'-2'-18'0,"-4"1"0,4-1 1677,-3 1-1030,-5 7-781,8-5 0,2 15 227,12 0 0,3 4 133,3 13 0,9-1-16,8 13 0,2 0-149,9 6 0,1 2-143,5 3 1,6 5-47,0 7 1,8 3-270,-2 3 0,-3-2 54,-3 8 1,-6 0-68,-5 6 1,-1-2 123,-11-4 0,2-4-75,-14-7 1,-5-3 59,-6-3 1,-9-5 300,3-7 0,2-6 0,-2 0 0,0 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3:59.1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53 158 8032,'17'0'0</inkml:trace>
  <inkml:trace contextRef="#ctx0" brushRef="#br0" timeOffset="484">70 35 9115,'-7'-9'397,"5"1"-273,-6 8 1,6-2 253,-4-4-118,4 4-186,-6-6 0,6 8 66,-3 0-208,3 0 154,-6 0-38,8 0-387,0 0 345,-8 0 8,6 0-12,-6 0 10,8 0 27,0 0-50,8 0 0,-4 6 22,8 0 1,-6 6-127,5-6 0,-5 5 45,6-5 0,-1 8-13,7-3 0,-7-1 74,1 2 0,0-1-1,5 7 1,3 1-26,3 4 1,-4-3 2,5 3 0,-3-4 7,2-1 1,-2 5-10,9 0 1,-9 3 74,2-3 1,-3-4-51,-3 5 0,6-11 22,1-1 0,-1 0-62,-6 5 1,-1-5-3,-4-1 1,3-7-78,-3 2-6,-4 4-200,7-8 252,-13 5-540,6-7 83,0 0-346,-7 0 275,7 0 610,-8 0 0,0-7 0,0-3 0</inkml:trace>
  <inkml:trace contextRef="#ctx0" brushRef="#br0" timeOffset="840">350 53 6882,'7'17'140,"5"1"0,6 1-173,5 4 0,-2 5-82,8 7 0,0-1 73,6 1 1,6 0-197,0 0 1,0 0 29,-6 0 208,-1 0 0,1 8 0,0 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4:08.3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926 1590 11696,'-10'0'-215,"3"0"259,7 0-100,0 0 63,0 7-31,0-5 59,0 6-58,0-8 678,0 0-593,0 8 25,0-6-6,0 5-38,0-7 0,0 2 19,0 4 1,0-4-80,0 6 0,0-6 77,0 4-67,0-4 0,2 7 54,3-3-116,-3-4 89,6 14-15,-8-7 0,2 9-3,4-1 0,-4-5-1,4 0 1,1 1-11,-1 10 1,2-1 14,-2 7 1,-2-6-53,7 6 1,-5-5 48,6 5 0,-6-2-79,5 2 1,-7 2 17,2-8 1,2 3-108,-2-3 0,-1-4-18,-5 4 1,0-9-631,0-2-595,0-8 735,0 3 673,0-7 0,0 8 0,0 2 0</inkml:trace>
  <inkml:trace contextRef="#ctx0" brushRef="#br0" timeOffset="593">559 1485 8141,'-36'0'25,"-3"0"0,-2 2 150,2 4 0,0 3-9,-1 9 1,3 5-74,-4 0 1,-2 14 176,3-2 1,1 12-118,10-1 1,-2 5 171,7 1 1,7 2-140,5 5 1,8-3-63,-1 8 1,5-2-49,5 2 1,5 2 29,7-8 0,9 6-167,3-6 1,4-1 61,2-11 0,2-3-112,3-8 1,5 0 82,7 0 0,1-8-50,-1-4 0,1-9 51,-1-3 1,8-7 47,4 2 1,4-14-22,2-9 0,8-10-256,3-14 0,4-6 167,-41 19 1,0-2 0,-1-1-1,-1-2 56,0-4-1,-2-1 1,-4 1 0,-3 0-186,-2-3 0,-3-2 0,24-41 56,-27 37 0,-3-1 0,11-41-83,-16 1 0,-9 2 182,-14 9 0,-13 0 266,-16 6 1,-12 16-88,-17 8 0,-8 9 95,-15 8 1,39 15 0,-1 2-24,-3 3 0,-1 1 1,-46-2-96,47 7 0,-1 0 0,3 2 0,0 0 152,-3 1 0,1 0 1,0 4-1,1 0 133,-48 8 0,6 5-245,11 7 0,12-3-116,12 8 0,12-6-337,5 6 1,14-5-172,9 5 0,9-6-452,9 6 0,2 2-426,3 10 1370,13-4 0,3 11 0,8-7 0,0 0 0</inkml:trace>
  <inkml:trace contextRef="#ctx0" brushRef="#br0" timeOffset="1908">1939 1310 8060,'-12'0'-35,"1"0"1,5 0-58,-6 0 1,7-2 164,-7-4 0,6 4 74,-6-3 388,9 3-366,-13-6 1,12 6 309,-8-4-332,9-4 0,-11 1 5,8-9 1,0 7 20,6-1 0,-5-2 10,-1-9 0,0-2-4,6-4 0,0-10 17,0 4 0,0-12-26,0 1 0,0-5-13,0-1 0,8-2-45,3-4 1,-1 1 56,2-7 1,1 14-200,11-3 0,-5 7 36,4-1 0,4-3-80,3 3 0,2 5 55,3 1 0,0 4 20,0 2 1,2 6-85,4 0 1,-4 7 49,4-1 1,-5 10-68,-1 1 0,6 0 45,0-5 1,5 7 8,-5 4 0,2 4 7,-2 2 0,-3 0-1,9 0 0,-8 8-27,2 4 0,-3 3-6,3 3 1,-4 1-38,4 4 1,-6 5 70,-6 6 0,4 1-12,-4 0 1,4 2-6,2 4 0,-6 2 11,0 3 0,-2 3-23,2-9 0,4 9 1,-4-2 1,-2 1 64,3-1 0,-9-5 1,2-7 1,-3 0 65,-3 0 1,-1-2-94,-5-4 0,3-2 157,-8-3 0,1-5-83,-1 4 0,-4-3-4,4-3 0,-4 3 27,-2 3 1,0-4 4,0 5 0,-6 1-58,0-2 0,-7 6-5,1-5 1,-3 7 56,-3-2 1,-1-2-41,-5 2 1,3 0-68,-8 6 1,6-6 66,-6 0 0,1-2-42,-1 2 0,-4 3 86,4-9 0,2 6 102,-2-6 0,0 0-96,-6-5 0,0-1 16,0 1 1,0-3-69,0-3 1,-6 2 35,1-9 0,-9 7-103,3-6 1,-5 0 115,-1-6 0,-6 0-200,-1 0 0,-5-2-27,6-4 1,-2-4-165,2-7 0,3-1 98,-3 1 0,6-6-158,5-1 0,4 1-54,9 6 0,-1-7-179,0 1 259,8 0 0,3 5 33,13 1 1,3-1-229,8 1 1,2-3 544,4-3 0,11-4 0,10-8 0</inkml:trace>
  <inkml:trace contextRef="#ctx0" brushRef="#br0" timeOffset="2241">2568 175 8199,'-6'-23'286,"0"-1"0,-7 1 357,1 6 1,2 5-50,-1 0-389,7 8 272,-4-3-333,0 7 0,6 2-114,-4 3 1,-1 7 111,1 11 0,-8 7 147,3 10 1,-5 5-264,-1 7 0,-7 8-137,1 4 0,-8 6-328,2 6 1,-4 9 343,-2 9 0,15-45 0,-1 0 12,1-2 0,-1 0 0,1-1 0,0 1-56,-15 40 1,2-9-87,4-8 0,3-16 59,9-13 1,0-12-312,-1-6 176,1-4 1,5-3-764,0-4-225,8-5 1289,-3-7 0,7 0 0,0 0 0</inkml:trace>
  <inkml:trace contextRef="#ctx0" brushRef="#br0" timeOffset="2524">2812 280 8105,'-11'-6'348,"-1"0"0,6-6 1217,-5 7-1271,7-9-312,-12 12 0,12-6 215,-7 8 1,5 8-126,-6 4 1,2 9 151,-1 2 0,-5 10-99,5 2 0,-5 4-98,-1 14 0,-3-3-33,-3 14 1,2 2-115,-8 10 0,5 5-318,-5 12 1,12-44 0,-1-1 344,-2 5 0,-1-1 1,1-2-1,0-1-159,2 1 1,1-1 0,-18 36-32,0 3 0,0-16-168,0-8 0,8-8-285,4-21-248,3-4 984,3-21 0,7-3 0,2-7 0</inkml:trace>
  <inkml:trace contextRef="#ctx0" brushRef="#br0" timeOffset="2765">3057 437 9695,'-6'12'-144,"0"-1"0,-5 7 500,5 5 0,-8 8-105,2-2 1,-3 12-202,-3 5 1,-1 7 99,-4 5 0,-4 12-67,-8 11 1,-6 11-526,20-46 0,1 1 1,-1 2-1,1 1 179,-14 43 1,16-46 0,1 1-250,-18 45 0,-4-6-88,4 1 1,-2-11 94,14-13 0,-1-5-294,7-13 799,0-3 0,1-8 0,4 0 0,5 0 0</inkml:trace>
  <inkml:trace contextRef="#ctx0" brushRef="#br0" timeOffset="2991">3127 978 8134,'0'-17'505,"0"-1"841,0 9-1251,0-7 59,0 14-132,-8-6 1,6 16 90,-4 4 0,2 5-198,-2 7 1,3 3-92,-9 8 0,2 7-85,-1 5 1,-5 5-69,4 7 1,-3-3-319,-3 8 0,-1 6 444,-4 5 1,3 9 0,-5-5 0</inkml:trace>
  <inkml:trace contextRef="#ctx0" brushRef="#br0" timeOffset="3376">2079 874 8103,'-16'-12'440,"5"0"0,-5 6-16,4-5 0,3 7-195,-3-2-43,8 4 1,-4 4 70,8 4 0,2 4 13,4 7 0,4 6 0,7 1 0,3 7-207,3-2 1,4 4 46,8 2 0,8 0-230,3 0 0,7 5 102,5 1 0,4 6-345,8-7 1,0 9-124,0-3 1,0 5 186,-1 1 0,-8 7-73,-9-1 1,-7-6-152,-10-5 0,-10-8-1034,-8 1 749,1-3 808,-16-10 0,5-1 0,-7-9 0</inkml:trace>
  <inkml:trace contextRef="#ctx0" brushRef="#br0" timeOffset="3700">2271 507 8342,'-18'-18'658,"1"1"1,0 5-479,-1 1-71,8 7-468,3-4 0,9 16 76,3 3 0,5 5 810,8 1 1,5 7-299,0-1 1,8 8 46,-2-2 0,6 4-206,6 2 1,-2 8-142,7 3 1,-1 5 19,2 1 1,3 8-482,-3 4 0,1 6 245,-1 6 1,1 1 77,-7 5 0,-6-6-361,-6-12 0,-10-6-334,-1-12 78,-1-3 826,-15-23 0,12 1 0,-8-15 0,-1-1 0</inkml:trace>
  <inkml:trace contextRef="#ctx0" brushRef="#br0" timeOffset="3998">2358 192 8206,'-17'-17'0,"5"1"665,0 5 1,7-3-219,-7 8-731,8 1 1,-2 7 28,12 3 1,4 13 866,7 11 0,3 0-221,3 6 0,10-2-10,8 13 0,13 1-327,-2 5 0,7 3-395,-1 3 1,10 6 76,-31-27 0,1 2 1,6 3-1,0 1 139,-3 3 0,-1 1 0,1 2 0,-2 1-117,-6-3 0,-2-1 0,1 1 1,0-1 52,-6-2 0,0 0 1,29 39 188,-15-7 0,-5 0 0,-9-12 0,-7 4 0,-5 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4:21.7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263 298 7996,'0'0'0</inkml:trace>
  <inkml:trace contextRef="#ctx0" brushRef="#br0" timeOffset="2057">53 245 7834,'-9'0'-1576,"1"-7"1716,0 5 6,6-14 0,-8 12-11,5-7 250,3 7-122,-6-12 214,8 6-214,0-7-99,0-1 0,0 7 16,0-1-101,0 1 1,0-1 30,0 0 1,2 6 6,4-5 1,-4 5 69,3-6-86,5 8 1,-6-9 117,8 7-53,-9 0 19,13-2 88,-14 7-141,13-7 1,-11 8-48,8 0 23,-8 0 0,9 8 121,-7 3 1,2-1-71,-2 2 1,-4-1-57,4 7 1,1-1-26,-1 1 0,2-1 5,-2 0 0,-2 3 1,7 3 0,-1-3-97,2 3 1,3 2 79,-3-2 1,5 8 11,7-1 1,-3-3-103,8 2 1,-6-2 83,6 2 0,1 4-310,4-4-1,-4 4 39,-1 2 0,-2-6 40,2 0 0,-2-5-39,-4 5 1,-5-8-267,-1 2 1,-1 3 13,-10-3 1,5 0 67,-5-5 1,0-1-358,-6 1 0,0-7 751,0 1 0,-16-1 0,-3 7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4:27.5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53 8001,'-18'-8'-196,"7"6"381,-1-4 400,8-3-394,-11 7-7,13-14-278,-6 14 255,8-6 175,0 8 293,0 0-391,8 0 12,-6 0-7,5 0-119,-7 0 1,6 2 128,0 4 16,0-4 5,-6 6-32,0 0-246,0-6 15,0 13 1,2-11-113,4 8 172,-4-8-216,5 11 165,-7-13 5,8 14 0,-6-13-42,4 9 29,-4-8 0,4 6 86,-1-5 11,1-3-43,-6 6 0,2-6-52,4 4-2,-4-4-14,6 6 1,-8-6 63,0 3-107,0-3 0,2 6 69,3-8-93,-3 8 58,6-6-14,-8 13 11,8-13 8,-6 14 0,8-12 5,-5 7 1,-3-5-2,4 6 0,-2-6 3,2 5 1,-2-7-6,7 2 6,-7 4 0,10-1 2,-8 9 1,5-7 0,-5 1 0,6-6-3,-6 6-1,7-1 0,-5 7-52,4-1 0,1-5 48,-7-1 1,8-5-12,-3 6 7,-3 0 0,7 3-10,-3-3 16,-4 3 1,5-11-1,-7 8 0,2-6 3,-2 5 6,-4-7-4,13 12 0,-11-14-1,8 3 17,-8 5 1,5-6-17,-3 8 58,-4-9 1,8 7-13,-4-4-19,-4-4 0,7 12-22,-3-9-4,-4 1 1,8 0-17,-4 0 0,-4 2 40,3-3-40,5-3 23,-8 14-32,14-14 1,-13 11 11,9-7 4,-8 0 0,6 0 3,-4 0 0,-5 1 0,5-1 1,-2-4-2,2 4 2,-4-4 0,8 4-1,-5 0 1,-3-1 0,8 1 0,-4 0 0,-4 0 0,8 0 0,-5 0 0,-3-1 0,8-3 0,-4 4 0,-4-4 0,7 8 0,-3-4-6,-4-4 1,8 7 4,-4-3 0,-4-4-1,13 14 1,-11-15-1,8 5 0,-8-2 2,1 2 0,5-4 0,-8 8-49,4-5 46,4-3 1,-7 6-90,9-8 76,-8 8-22,12-6 30,-7 13 1,3-13 0,0 4 0,-7-2-143,7 2 75,0-4 0,3 7 88,-3-3 0,3-4-37,-3 4 0,-2-2 77,1 2-76,1-4 0,5 5 50,1-7 0,-6 6-33,-1 0 0,1 0 5,5-6 0,-5 0 15,0 0 0,-7 6 27,7 0-25,0-1 0,5-5-14,1 0 0,-7 2 8,1 4 0,-6-4-2,5 4-13,1-4 7,5-2 0,1 6-1,-1-1 1,-5 1-3,0-6-4,-1 0-3,7 0 6,-1 0 0,1 8 1,-1-6 0,1 6 0,-7-8 0,1 0 0,-6 0 0,5 0 0,-7 2-1,2 4 0,4-5 1,-1 7 0,3-8 0,0 0 0,-6 0-1,5 0 0,-7 0 1,12 0 0,-7 8 0,3-6 0,0 4 0,-8-4 0,11-2 0,-11 0 57,8 0-55,-9 0 0,7 0 59,-4 0-53,-4 7 0,8-5-16,-5 4 8,-3-4 0,14-2 0,-12 0-1,7 0-2,-7 0 0,6 0 12,-4 0-12,-4 0-4,13 0 10,-13 0-5,14 0 31,-14 0 4,13 0-31,-13 0 0,14 8-1,-14-6 0,7 6 10,-3-8-17,-4 0 1,8 0 14,-4 0-21,-4 0 9,5 0 0,1 0 1,-6 0 3,14 0 0,-15 0 0,9 0-1,-4 0 39,-4 7 1,8-5-33,-5 4 5,-3-4-10,6-2 1,0 0-2,-6 0-4,13 0-11,-13 0 1,8 0 16,-4 0-21,-4 0 12,6 0 7,-1 0 0,-5 0 0,8 0-1,-4 0 1,-4 0 1,5 0 0,-5 0 0,4 0-1,-4 0 1,6 8 0,-6-6 0,4 4-1,-4-4 0,5-2 0,-5 0-1,4 0 1,-4 0 0,6 0 0,0 0-1,-6 0 5,5 0-5,1 0 25,-6 0 0,8 0 19,-4 0 6,-4 0-32,5 0 4,1 0-40,-6 0 41,13 0-18,-13 0 10,14 0-20,-14 0 0,13 0-3,-13 0 7,14 0 0,-12 0-1,7 0-3,-7 0 9,12 0-9,-14 0 5,13 0 1,-11 0-2,8 0 1,-8 0 1,5 0-1,-3 0 0,-4 0 0,14 0-14,-14 0 1,7 0 11,-3 0-7,-4 0 1,8 0 3,-4 0 4,-4 0 0,7 0-3,-3 0 1,-4 0 2,6 0 5,0 0 6,-7 0-10,7 0 5,0 0-5,-6 0 2,6 0-2,-8 0 1,7 0 26,-5 0 4,6 0-32,-8 0 10,0 0-15,8 0 14,-6 0 53,6 0-36,-8 0 99,0 0-140,7 0 48,-5 0-147,6 0 131,-8 0 96,0 0-29,0-8-123,0 6 91,0-6 57,0 8 360,0 0-480,8 0-7,-6 0 7,6 0-13,-8 0-56,0 0 81,7 0 51,-5 0-52,6 0 26,-8 0-18,0 0 58,8 0-61,-6 0 1,5 0-8,-7 0-7,0 0-11,8 0 26,-6 0-11,6 0 0,-8 0 17,8-8 54,-6 6 9,5-5-7,-7 7 12,0 0-3,8 0-27,-6 0-89,6 0 84,-8 0-50,0 0-28,8 0-17,-6 0 41,5 0 0,-7-2-7,0-4 0,2 4 9,4-4-4,-4 4 23,6 2-14,-8 0 0,2 0 7,4 0 0,-4 0 4,5 0-6,-7 0 0,2 0 1,4 0-1,-4 0-1,6 0 0,-8 0 0,0 0 0,7 0-4,-5-8 0,6 6 4,-8-5-1,0 7 1,2 0-18,4 0 14,-4 0-21,6 0 20,-8 0 6,0 0-4,7 0-18,-5 0 1,6 0-154,-8 0 151,0 0-79,8 0 0,-6-2 51,4-4-66,-4 4 64,-2-6-3,0 8 50,0 0 32,7 0 160,-5 0-122,6 0 8,-8 0-49,8 0-18,-6 0-59,6 0-64,-8 0 0,1 0 47,5 0-24,-4-8-32,6 7 85,-8-7 0,2 8-86,4 0 40,-4 0-346,5 0 159,-7 0 0,2 0-614,4 0 165,-4 0-138,6 0-524,-8 0 1386,8 0 0,-6-8 0,5-2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4:32.5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1292 6187,'0'-9'99,"0"1"1,0 8 9,0 0-85,0-8 203,8 6-173,-6-6 28,6 8-60,-1 0 1,-3 0-4,8 0 1,-8-1-25,2-5 0,-2 4-13,1-4 5,-3 4 0,8 2 44,-4 0 103,-4 0-124,13 0 0,-13-2 110,4-4-51,4 4 0,-8-5 19,13 7 22,-13 0-100,14 0 0,-12-2 59,7-4-86,-7 4 68,12-6-47,-7 8 0,7-2 51,-4-4-29,3 4 0,-7-7-15,3 3-4,5 4 0,-6-8-1,7 4 0,-5 4-1,-1-3 1,-5 1-28,6-2 45,0 4-15,5-14 1,0 13 12,1-9 0,-6 8 22,-1-2-29,1-3 1,3 5 3,-3-8 0,4 6 34,-5-5 1,3 5-34,-3-6 1,5 8 55,-4-2-51,3-3 0,3 1 6,-1-4-28,0-3 0,1 7-6,-1-4 1,-5 3 26,0 3-3,-1 4 21,7-14-30,-1 7 0,1-3 24,-1 0 0,-5 9-23,-1-3 0,-5-2 28,6 2 0,-6-2-10,5 3 1,-5 1 0,6-8 0,-6 8-22,5-2 1,-5-1-1,6 1 1,-6-2-15,5 2 1,-5 4 22,6-4 0,-6 2-45,5-1 0,-5 3 37,6-4 0,-7-2-47,7 2 52,-8 0-1,12-1 0,-7 5 0,1-8 19,-4 4-21,3 4 1,-5-7 15,8 3 28,-8 4 0,9-8-41,-7 4 1,6 2 36,-6-7 1,1 7-30,-1-2 0,-2-2-3,8 3 0,-6-7-8,5 6 1,-5-2-1,6 2 0,-8 3-16,1-9 0,3 6 40,-2-6-108,8 9 82,-5-13 1,3 8-55,0-3 85,-8-5 0,9 12 4,-7-7 1,2 7 63,-3-2-44,-3-4 1,12 6 101,-8-7-134,0 7 1,-4-10 12,3 8 0,-3-1 1,4 1 1,-2 4-113,2-4 63,-4 4 0,8-4-16,-5 0 1,-3-1-2,4 1 0,-2 4-36,2-4 33,-4 4 0,7-4 19,-3 1-2,-4-1 0,8 0-7,-4 0 222,-4 0-173,5 6 13,1-7-46,-6 5 0,8-12 10,-4 8-51,-4 0 65,13 6-36,-13-7 1,8 5 12,-4-4 0,-4 2 14,3-2 1,-1 4 3,2-4 1,-4 2 31,4-1-25,-4 3 1,4-8 44,-1 4 16,1 4 1,-4-7-41,4 3-19,-4 4 1,6-8 31,-8 4-68,7 4 3,-5-13 1,12 11-19,-8-8 17,0 8-5,1-11 1,-3 7-39,8-4 47,-8-3 0,9 11-12,-7-8 0,6 7 11,-6-7 0,1 8-2,-1-2 6,-4-3-1,14-1-8,-14 0 0,13-5 0,-13 11-71,4-8 1,-2 8 65,2-2-312,-4 4 178,5-5-319,1 5 132,-6-6 129,6 0 22,-8 6 57,8-5 1,-6 5-186,3-4-21,-3 4-253,-2-6 230,0 8 105,0 0 1,8 0 0,2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4:37.9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542 1415 6371,'-9'-8'451,"1"6"-424,8-6 8,0 8 1,0-2 54,0-4 52,0 5 15,-8-7-45,6 8-29,-6 0-15,8 0 1,0-2 16,0-4 86,0 4 9,0-6 10,0 8-76,8-7 1,-4-1 0,8-4 0,-6-1 43,5 7 0,1-8-62,5 3 0,1-5 61,-1-1 0,1-7-46,-1 1 1,6-2 20,1 1 0,5-3-39,-6-8 0,6 2 3,-6 4 1,7-2-32,-7 8 1,0-6-139,-5 6 0,-1-1-15,1 7 0,-7 5 95,1 0-194,-8 9 118,3-13-333,-7 14 84,0-6 89,0 8 1,-5 2-262,-1 4-466,0-4-182,6 6 1138,0 0 0,-8 9 0,-1 10 0</inkml:trace>
  <inkml:trace contextRef="#ctx0" brushRef="#br0" timeOffset="1343">1084 576 8121,'-2'-11'-892,"-4"-1"1066,4 0 59,-13-5-27,13 0 83,-6-1-190,8 1 1,0-1 142,0 1 1,0 5-53,0 0 0,0 1 212,0-7-252,0 1 1,0-1-2,0 1 0,0-1-125,0 1 0,0 5 137,0 1 0,0-1-113,0-5 0,-6 5 5,0 0 1,-2 6-8,3-5 1,1 1 8,-8-1 1,2 1-97,-1 4 0,-11 4 101,5-4 0,-6 2-6,-1-1 1,3 3 32,-8-4 0,0 6-23,-6 6 1,-6-3 46,0 9 0,-5 0-44,5 5 0,-6 1 21,7-1 1,-3 1-5,2-1 0,4 2 6,-3 5 0,3-5-63,2 4 1,6-1-145,0 1 0,1-4 120,-1 5 0,2 1 39,4-2 0,3 8-102,-3-2 1,4-1 82,1 1 1,7-2-30,-1 2 1,6 4-2,-5-4 1,7-2-7,-2 2 1,4-5 6,2 5 1,0-6-6,0 6 1,0-2-31,0 2 1,6-1 37,0-5 1,7 2-48,-1 4 1,-2 2 42,1-7 0,1 5-59,5-6 1,1 2 0,-1-2 0,1-3-108,-1 3 1,6-2 105,1 3 0,1-5-14,-2 4 1,-3-3 64,3-3 0,-2-1-47,3-5 1,-5 5 93,4-4 0,-1 1-80,1-1 0,-2 1 76,8-7 1,-5 6-43,5-6 1,-6 2 12,6-3 1,-6-3 12,6 4 1,-5-4 3,5-2 1,-2 0-4,2 0 0,2-2-20,-8-4 0,9 2-94,-3-7 1,2 7 89,-2-2 0,2-2-103,-8 2 0,8-5 83,-2 5 1,-3-6-7,-3 7 1,-2-7 27,2 6 0,-3-6 6,3 7 0,-2-9 75,3 2 1,-3-1-97,8 1 0,-2-3 68,2 3 1,3-4-45,-9-1 0,0 0 36,-5-1 1,5 1-17,0-1 1,0-5-1,-5 0 0,-6-1 44,-1 7 1,1-6 6,5-1 0,-5-7 101,0 2 0,-7-2-133,7 2 1,-8-6 122,2 0 1,1 0-99,-1-6 1,0 3-61,-6-3 0,0 2 76,0-8 1,0 7-10,0-7 1,-2 6-39,-4-5 0,2 5-9,-7-6 1,1 9-109,-2-3 1,-3 4 117,3 2 0,-3 6-40,-3 0 0,-5 6 24,0-6 1,-2 7-96,1-1 1,-3 3 31,-8 3 0,0 5-11,0 1 0,0 7 17,0-2 0,-5 4-5,-1 2 1,-2 0-187,3 0 0,1 2 111,-8 4 0,6 6-147,-5 11 0,-1-4 42,-5 4 0,5 5-115,1 1 0,-1-2-77,-5 2 1,7 0-57,4 6 0,4 0 119,3 0 1,4 0 6,1 0 0,14-2 347,-3-4 0,13 4 0,-3-6 0</inkml:trace>
  <inkml:trace contextRef="#ctx0" brushRef="#br0" timeOffset="1716">630 332 8178,'0'-29'234,"0"0"0,0 2 399,0-3 0,0 11-141,0 7-738,0 9 1131,0-13-59,0 14-176,0-6-165,0 16-563,0 2 1,-2 7 11,-4 1 1,-2 7-12,-4 4 1,-3 4 97,3 2 0,-9 8-115,-2 3 0,-8 5-123,2 1 1,1 6 83,-1 0 0,-2 10-56,-10 2 0,5 0-160,-5 6 0,6-4-64,6-3 1,-4-6-40,4-5 0,3-12-6,3-5 1,6-12-445,5-6 359,-3-11 1,15-4 542,7-8 0</inkml:trace>
  <inkml:trace contextRef="#ctx0" brushRef="#br0" timeOffset="2027">944 314 8089,'-17'-17'140,"-1"0"1,3-1 320,3 1-163,-4-1 0,14 6-122,-3 1 266,3 7-333,2-4 0,0 10-1,0 4 1,0-2-77,0 7 0,-2 7 93,-4 5 0,4 8-164,-4-2 1,-2 6-68,3 6 1,-9-2 11,2 7 1,-3 1 102,-3 5 1,-7 3-232,-4 3 1,2-4 98,-2 5 0,0-3-178,-6 2 0,0-4 11,0 5 1,6-13 39,0-5 0,7-6 14,-1-6 1,9-4-503,3-7 128,7-1 610,-4-7 0,8-2 0,8-16 0,2-2 0</inkml:trace>
  <inkml:trace contextRef="#ctx0" brushRef="#br0" timeOffset="2276">1154 437 8089,'-2'-12'0,"-4"0"267,-6-1 0,2 5 417,-1 2 1,5 2-669,-6-1 0,7 3 73,-7-4 1,6 4 15,-6 2 0,9 8 73,-3 3 1,-2 5-321,2 1 0,-5 3-61,5 3 0,-6 4-61,6 8 0,-5 0 93,5 0 1,-8 8-36,3 3 0,-5 5-100,-1 1 1,-7 6 77,1 0 0,-8 8-141,2-2 0,-4 2-61,-2-2 0,0 2 430,0-7 0,-8-1 0,-1-6 0</inkml:trace>
  <inkml:trace contextRef="#ctx0" brushRef="#br0" timeOffset="2510">1573 489 8089,'2'-27'0,"2"4"0,1 3-59,1 3-144,-6-1 435,0 9 0,-8 1 64,-3 8 0,-5 8 92,-1 3 1,-3 5-262,-3 1 1,2 8-51,-8 5 1,1 3-160,-1 1 0,-4 3 149,4 4 0,-4 6-401,-2 11 0,6-4 131,0 4 1,2 5-462,-2 1 0,-4 5 141,4 7 254,-4-12 0,6 12 1,1-14-1</inkml:trace>
  <inkml:trace contextRef="#ctx0" brushRef="#br0" timeOffset="2900">350 699 10276,'-17'-18'-2812,"7"9"2838,2 1 0,16 8 424,4 0 1,3 2-190,3 4 1,7 3 113,4 9 0,12 5-219,5 0 0,-1 8-145,2-2 1,1 1-229,10 4 1,-3-3 198,3 10 0,-4-4-123,-1-2 0,-1 2-87,0 4 0,-13-4-260,-4 3 0,-12-3-29,1-2 517,-13 0 0,5 0 0,-6 0 0</inkml:trace>
  <inkml:trace contextRef="#ctx0" brushRef="#br0" timeOffset="3200">647 507 8135,'-17'-8'0,"-1"-4"0,1-1 1245,-1 1-323,9-4-1255,1 14 333,8-5 0,2 7 28,4 0 1,5 7 135,12 5 1,7 4-136,10 1 1,5 3-168,7 3 1,1-2 106,-1 8 1,2-5-486,5 5 1,-7-6 216,0 6 0,-1 0-75,-10 6 0,5-6 66,-5 0 0,-8-2 7,-10 3 0,-5 1-115,-7-8 416,-3 0 0,-8 2 0,0 3 0</inkml:trace>
  <inkml:trace contextRef="#ctx0" brushRef="#br0" timeOffset="3433">1101 280 8086,'-17'-18'161,"-1"1"1,3-1 692,3 1-1222,4 7 193,8 2 1,0 10 279,0 4 0,10 4-78,8 7 0,1 1 120,10-1 0,0 6-285,6 1 0,6 7-320,0-2 1,1 6 66,-1 5 0,-2-1 391,7 8 0,-7 7 0,4 8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47:24.439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88 550 8275,'-6'-17'253,"0"-1"0,0 1 0,6-1 337,0 1 0,-2 7 0,-2 8 16,-2 12 1,-1 3 0,3 18 0,-4 4-431,-2 4 1,6 8 0,-1-3 0,1 3-62,-2 1 1,4 7 0,-4-9-1,4 5-169,2 1 1,0 6-1,0 1 1,0-5-96,0-5 0,0-1 1,2-7-1,2-4-47,2-6 0,7-12 0,-1-9 188,4-2 1,3-3-1,2-5 1,5 0-67,1 0 1,2 0 0,8-2 0,2-3-242,1-7 0,3 2 0,-4-1 0,3-1-542,3 2 0,0-5 0,3 5 0,-3-2 857,-2 1 0,-3-1 0,-5-5 0</inkml:trace>
  <inkml:trace contextRef="#ctx0" brushRef="#br0" timeOffset="217">926 969 8275,'-18'-35'871,"1"8"1,1 4-1,3 3 697,1 3 0,6 5-513,-5 1 1,9 7-1237,2-2 0,6 12 0,9 5 0,1 5-381,3 1 1,4 1-1,-1 1 1,3 3-165,2 1 0,-4 6 1,4-4-1,-1 2 36,-5 5 1,-2-5 0,-1 2 0,-3 2 689,-3 2 0,4 10 0,-7 1 0</inkml:trace>
  <inkml:trace contextRef="#ctx0" brushRef="#br0" timeOffset="951">1328 1039 8275,'9'-35'791,"-3"0"0,2 2 0,0 4 0,-1 6 30,1 3 1,4 9-1,-5 1 1,3 2-308,4 4 1,1 4 0,3 6-1,1 6-489,4 3 1,-1 3-1,5-1 1,-2 3-122,-3 3 1,-3-4 0,-4 7 0,-1-3-441,-2 0 0,-6 1 1,3-7-1,-1 0-167,-4 1 1,-2-6-1,-4-1 630,-4 3 0,2-6 588,-7-3 1,1-5 0,-4-5 164,3-7 1,7 0 0,0-3 0,6-5-148,4 1 1,13 0-1,0-1 1,7-1-442,5-2 0,4 1 0,5 9 0,5 3-256,0 2 0,5 2 0,-3 6 0,3 0-129,2 0 0,-7 0 1,-4 0-1,-6 0-315,-6 0 1,2 0 0,-8 0 389,-1 0 0,-11-2 0,-5-3 279,-4-7 0,-2-4 0,0-1 0,-2-1 89,-4 1 1,2 1 0,-5 3 0,1 1-60,4-1 1,-6 5-1,1 0-254,-1 0 1,0 6-229,4-3 1,4 10 0,-3 7 0,3 4 37,2 1 0,0 1 1,0 1-1,2 4 120,3 6 1,7-3 0,11-3 0,6-2 109,4 2 0,10-9 1,6 2-1,7-7 350,8-5 0,10-4 0,1-6 0,-1-7-81,-2-9 0,-12-3 0,-8-6 1,-11 2-172,-10-2 1,-11 0 0,-11 2 0,-1 6 216,-4 3 0,-10 5 0,-7 1 0,-7 4-157,-3 3 0,-8 1 1,4 6-1,-2 2-181,-1 4 1,7 3 0,-4 9-1,2-1-14,3 1 1,3 5 0,4 0 0,1-1-41,2-3 0,8-2 1,-1 1 55,3-1 0,4-1 0,3-3 243,7-1 1,9-8-1,3 2 1,-1-4 94,2-2 0,-5-6 0,3 0 0,-2 0-158,3-2 1,-5 5 0,4-7 0,-3 2-302,-3 4 1,1-4 0,-1 3 0,0 1-194,1 2 1,-1 2-1,1 2 1,-1 2 14,1 1 1,1 9-1,3-2 1,1 3-76,-2 3 0,-1-7 0,-3 1 518,0 2 0,9 1 0,1 3 0</inkml:trace>
  <inkml:trace contextRef="#ctx0" brushRef="#br0" timeOffset="1335">3336 917 8275,'0'-12'0,"0"1"0,-2-1 1295,-4 2 1,4 1 286,-4 3-1102,4 4 1,10-4-1,4 12 1,5 5-187,7 5 1,-5 3-1,6 3 1,-2 1-424,1-2 0,-1-1 0,-5-3 1,-1 1-299,0-1 1,-5-5-1,0-3-69,1-1 1,-3-2 0,0-8-87,-3-4 1,1-3 0,-4-11 0,4-3-10,2-6 0,1-4 1,7-4-1,1-2 226,4-2 0,5-5 0,6 5 0,1 2 365,0 2 0,0 10 0,-2 6 0,-2 5 44,-2 5 0,-7 7 222,1-2 0,-5 12 0,-7 5 642,-5 5 1,-4 1-1,-2 1-135,0-1 0,0 1 0,0-1 0,0 1-485,0-1 0,0 3 0,0 1 1,0 2-440,0-1 1,6-3-1,2-2 1,1 1-686,5-1 0,-5-1 0,3-3-2628,2-1 3464,1-8 0,3 4 0,-1-8 0</inkml:trace>
  <inkml:trace contextRef="#ctx0" brushRef="#br0" timeOffset="1468">3930 637 8275,'-18'-33'0,"1"2"173,-1 2 0,9 8 0,5-2 178,8 3 0,5 9 0,11 1 0,3 2-696,6 4 0,4-4 0,2 3 0,0 1-388,0 2 0,-2 2 733,-4 0 0,4 8 0,-6 1 0</inkml:trace>
  <inkml:trace contextRef="#ctx0" brushRef="#br0" timeOffset="1735">4366 393 8275,'0'-23'40,"0"-1"1,0 3 269,0 2 1,2 3 0,4 2 0,6 3 272,3-3 1,5 7-1,1 1 1,4 4 28,2 2 1,2 2-1,4 5 1,-2 9-104,-1 5 0,-9 10 1,2-2-1,-3 4-333,-3 2 0,-1 2 1,-5 2-1,-5 2-245,-4-2 1,-4-3-1,-4-1 1,-5 0-34,-5 0 1,-1 0 0,-1 0 0,1-2-500,-1-4 0,3 2 0,1-7 8,2-3 1,9-2-1,-1-1 142,8-1 1,7-7-1,14-4 1,10-6-102,10-6 0,5-4 0,3-7 0,-1-3-223,1-3 1,5 2 0,-4-8 774,-9-2 0,-2-2 0,-16-2 0</inkml:trace>
  <inkml:trace contextRef="#ctx0" brushRef="#br0" timeOffset="2151">4698 672 8275,'-25'-7'65,"5"-1"0,-3-4 624,4 6 1,11 4-351,8 2 1,16 0 0,13 0-1,6 0-123,5 0 0,-1-5 1,8-1-1,1 2-117,3 2 1,3-4 0,2-2-1,4 1-123,3-1 1,1-6-1,5 3 1,1-5-136,0-1 1,-10-1 0,-9 1 0,-14 1 34,-12 5 1,-10-3 410,-9 8 0,-8 0 0,-17 8 0,-4 4-153,-7 6 0,3 5 0,-2 5 0,0 1-62,2-2 0,-4 4 0,8-1 0,1-1-268,3 2 1,1-5 0,3 3 0,1-4-225,3-1 1,7-7 0,-2 1-3,4 2 1,4-7 435,4-1 0,3-6 1,9-4-1,-1-3 5,1-3 0,5-2 0,2-5 1,1-1 182,-1 1 0,4-1 0,-4 3 1,2 1-133,4 3 1,-4 5 0,1-4 0,-1 2-259,0 4 1,0 2 0,2 2 0,-4 2-317,1 4 0,-5-2 0,6 8 0,-2 1-107,-3 3 1,-3-1 0,-1-1 610,-1-2 0,8-1 0,3 7 0</inkml:trace>
  <inkml:trace contextRef="#ctx0" brushRef="#br0" timeOffset="2367">5711 148 8275,'-17'-29'1447,"-1"0"0,8 14-588,5-3 0,3 14 0,6 6-555,7 14 0,3 5 1,17 12-1,6 6-96,7 4 0,1-3 0,1 7 1,3 1-473,1 3 0,-1 1 0,-1 1 0,1-1-805,-6 0 1,-5 1-1,-3-3 1,-2-1 1068,-3-3 0,-13 1 0,-9 5 0</inkml:trace>
  <inkml:trace contextRef="#ctx0" brushRef="#br0" timeOffset="2551">5886 725 8554,'0'-27'206,"0"-6"1,0 5 0,0-1 405,0 0 0,7 8 0,7-2 0,5 3-49,5 3 0,7 1 0,0 5 0,6 5-398,3 4 1,7 2 0,-4 0 0,1 2-265,5 4 1,-1 5 0,-1 11 0,-6 3-684,-4 2 0,-8-4 0,-2 4 0,-2 1-315,-4-1 1,-1-4 1096,-3 6 0,1 0 0,-1 6 0</inkml:trace>
  <inkml:trace contextRef="#ctx0" brushRef="#br1" timeOffset="3051">6811 568 9392,'-29'-18'385,"0"1"0,14 7 0,-1 2 290,6 0 1,4 8-1,6 0-450,0 10 1,8 6 0,4 3 0,5 2-135,7 3 0,-3 5 0,6-6 0,0-2-347,0-1 1,1 3 0,1-2-1,-4-3-471,0-5 1,-11-7 0,3 4 317,-1-2 0,-8-4 1,-5-10-1,-6-8 222,-9-7 0,-9 0 1,-5-9-1,1-1 632,0-2 0,2 0 0,5 2 0,3 4 338,3 2 1,-2-4-1,9 6 1,3 1-102,6 3 0,5 9 0,11 4 0,3 4-466,6 2 0,10 0 1,2 2-1,-1 6-106,3 10 0,-6-1 0,4 6 0,-5-1-347,-1 1 1,-5-4 0,-3 5 0,-2-5-780,-4-2 0,-9-5 586,-6 0 0,-4-10 639,-2-2 1,-2-8 0,-2-11 0,-2-3 35,2-1 0,2-6 0,2 4 0,0-1 117,0 1 0,2 2 1,6 5-1,7 1 75,7-1 0,11 3 0,0 3 0,8 6-287,3 5 0,1 4 0,3 7 0,-3 10-482,-2 5 0,3 2 0,-7 4 0,-4-2-263,-4 2 1,-10 2 0,1 2 0,-7 0-1546,-3 0 0,-8-8 2145,2-4 0,-12-3 0,-4-3 0</inkml:trace>
  <inkml:trace contextRef="#ctx0" brushRef="#br1" timeOffset="3184">6741 44 14036,'-21'-8'0,"2"-4"-1476,3-3 0,14 7 548,8 8 1062,19 8 0,20 9 1,7 1-1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4:50.7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36 8131,'-12'-6'-407,"0"0"1,3-2-14,-3 2 268,-4 5 1,13-7 195,-9 8 15,8 0 85,-4 0-152,8 0 2578,0 0-2445,8 0 3,-6 8-188,6-7 104,-8 7-17,0-8 155,0 0-78,7 0-74,-5 0 71,6 0-13,-8 0 206,0 0-200,8 8-130,-6-6 73,6 6 0,-8-6-24,0 3 0,2-3 26,3 4 0,-3-2-64,4 2 1,2-2 41,-2 7 1,2 1-1,-3 6 1,-1-7-22,8 1 1,-6-1-5,5 7 0,-1 5-16,2 1 0,3 1 33,-3-2 0,-2-2-16,1 8 1,-1-7 12,2 1 0,3 4-21,-3 2 1,1-1 11,-1 1 0,3-6-2,-3 6 1,4-2-8,1 2 0,1 2 0,-1-7 0,-5 5 10,-1-6 0,1 8 0,5-2 0,1-2 29,-1 2 1,1-5-25,-1 5 0,1-6-11,-1 6 1,1-7 3,-1 1 1,1 2-2,-1-2 1,-1 3-9,-5-3 0,5-4-2,-5 5 0,5-5 14,1-2 0,-1 7-9,-4-1 1,3 0 50,-3-5 0,-3-1-42,3 1 0,0 5 6,5 0 1,-5 1 15,-1-7 1,-1 2 2,2 5 1,3-5-22,-3 4 1,3-3 3,3-3 0,-1 3-71,1 3 0,-1-4 67,1 5 1,-1-5-14,1-1 0,-1-1 6,1 0 1,-1 1-10,1-1 0,-1 1 9,0-1 0,1 1-7,-1-1 1,1 3 8,-1 3 1,1-4 1,-1 5 1,1-5 5,-1-1 1,6 5-11,1 0 0,1 2 107,-2-1 1,-1-3-102,7 8 1,-6-2-150,6 2 1,-6-1 82,7-5 0,-7-4-12,6 4 1,-2-3 5,2-3 0,2-1-18,-7-4 0,7 3 93,-2-3 0,4-3-57,2 3 0,-6-6 90,0 5 1,-2-5-97,2 6 1,4-6 119,-4 5 1,-2-5-40,2 6 1,-1-8 5,1 2 1,4 1 0,-4-1 0,4 6-4,2-6 1,-6-1 24,0-5 0,6 6-38,6 0 0,-1 0 4,-5-6 1,0 0 2,0 0 0,0 0-126,0 0 0,0 0 98,0 0 1,0 0-7,0 0 0,0 0 2,0 0 1,1-6-7,5 0 0,-2-5 37,8 5 1,-1-6-35,7 6 0,-7-5 24,1 5 1,-8-6-15,1 6 1,3 1 40,-2 5 1,-2-6 20,-10 0 1,4 0 4,-4 6 1,4-6-14,2 0 1,0 1 8,-1 5 0,1-6 40,0 0 0,0-6-59,0 7 0,-6-7 39,0 6 1,1-6-18,4 7 1,-1-9-39,-3 2 0,3-3-10,-4-3 1,6-1-83,5-4 1,-3 3 33,4-3 1,-4 2-16,-2-3 1,0 5-32,0-4 1,3 1 65,-3-1 1,4 2-8,-10-8 0,4 5-5,2-5 0,0 6 200,0-6 0,-2 6-36,-4-7 1,4 3 75,-4-2 1,2-4-89,-2 4 1,4-4-27,-4-2 0,10 0-78,2 0 1,0-5 72,-6-1 1,2 6-257,3 6 0,-1 0 87,8-6 0,-3-6-167,3 0 1,1 6 12,-7 6 0,6 0 142,-7-6 1,9-4 59,-2 4 0,-5-5 20,-1 5 0,-4 0 83,-2-6 1,6-4-126,-1-1 0,-5 1 267,-6-1 0,-1 5-23,1-6 1,2 3 46,-8-3 0,6 4-130,-6 9 0,1 1-48,-7 3 1,1-3-34,-1 4 1,0 4-120,1 2 1,-6 5-52,-1 7 0,-5-5 58,6 5 39,-8 3 1,5-6-48,-3 8 40,-4 1 122,6-3 22,-8 6-55,0-6 30,0 8-923,0 0 703,0 8 129,0-6 0,0 13 79,0-3 0,0-2 4,0 1 0,0 1-94,0 5 0,0 1 59,0-1 0,0 3-23,0 3 0,-6-2 114,0 8 0,0-5-102,6 5 1,-5 0-2,-1 6 0,-8 8-16,2 3 1,3 5-4,-3 1 1,-1 2-11,-11 5 1,5-3 21,-4 8 1,-3-8-22,3 2 0,-2-5 15,2-7 0,3 3-8,-3-8 1,3-1 11,3-5 0,0-6 2,-1 0 1,1 1-16,-1 5 1,1-1 0,-1 1 0,1-6-8,-1 1 1,-7-1 12,-4 6 1,2 0-1,-2-1 0,-6 7-1,-6 0 0,-6 6-45,7-7 0,-9 3 44,3-2 1,-5-2-3,-1 7 0,-6 1 5,-1 5 1,7-5 0,5-1 1,9-5-59,-3 6 0,-2-3 48,2 3 0,1-5 85,5-7 0,-2 0-80,-4 0 0,4 0 72,-4 0 1,3-2-43,-3-4 1,2 4 4,-8-4 1,3-2 0,-3 3 1,3-9 7,3 2 1,4 2-35,-4-1 1,-3 5 17,-3-6 0,-1 0-72,1-5 1,-3 5 64,3 0 1,-3 1-102,-3-7 1,1 1 66,-1-1 0,1 1-16,0-1 1,-7-1 1,1-5 0,-2 3 2,2-8 1,1 5 102,-7-5 1,0 6-89,-5-6 1,5-1 120,-1-5 0,9 0-99,-2 0 0,-2 0 74,2 0 0,1-7-59,11-5 1,-10 2 9,3-1 1,-9-7-27,4-5 0,-2-6-13,1 5 0,3-7-30,-8 2 0,2-6 47,-2-5 0,-2 1-209,8-8 0,-6 6 199,6-5 1,-12 1-27,6-1 0,0-3-11,11 8 1,-1-5-4,-4 5 0,3-5 4,-3 5 1,10-6-6,1 6 0,8-5-111,-1 5 0,-1 0 70,6 6 1,-2 8 171,14 4 0,-1 4-94,7 1 1,-1 7 150,1-1-132,0 8 357,-1-4-353,8 8 19,3 0-407,7 0 179,0 0 0,5 2 85,1 4 144,8 4 0,-4 7-34,7 1 0,-5-1 9,-1 1 1,-1-1-8,2 0 1,1 3 16,-7 3 0,8-3 92,-3 3 1,-1-2-92,2 3 1,-3-3 106,3 8 0,3-6-60,-3 6 1,2 0-74,-3 6 1,5 2-19,-4 4 0,3-4-5,2 4 1,1 3 11,-1 3 1,9-3-90,3 3 1,-2-6 14,2 5 1,6 1 69,6 5 1,5-7-130,-5-4 1,8 1 47,-3-1 1,10 0 123,3-6 0,5 0-149,-6 0 1,2-2 191,-2-4 1,4 2-44,8-8 1,-6 6 15,0-6-1,-6-1-25,6-11 0,-1 5-3,1-4 0,2-3-38,-8 3 0,6-8 42,-6 2 0,8 1-153,-2-1 0,-2 0 50,2-6 0,-2 0 25,2 0 1,8-6 47,-8 0 0,8-7-2,-8 1 0,2 3-38,-2-3 0,8 0 13,-8-5 0,8 5 23,-8 0 1,-2 1-12,2-7 1,-8 3 31,2 3 0,-3-3-7,-3 3 1,-5 2-2,-1-1 1,1-1 36,5-5 0,-5-3 7,-1-3 1,-5 3 68,6-3 1,-1-4-63,7-2 1,-1-4-38,0-2 0,3 0 23,3 0 0,-4-2-58,4-3 0,-3 3 26,-3-4 1,1 4-4,-1 2 0,-2-4 105,-3 4 0,-4-1-122,-8 12 0,-2 1-20,-4 5 37,-4 1 0,-15 5-3,-5 1 6,-3 7 153,-2-4-39,0 8 406,0 0-447,-7 0-93,5 0 0,-6 2 44,8 4 0,-6-2-2,0 7 0,-7 1-6,1 5 0,2 1 5,-1-1 0,-1 7-45,-5-1 1,-1 6 39,1-6 0,-3 8-43,-3-1 1,4 3 38,-5 1 1,-1 1-22,2 0 1,-6 6 11,5 0 0,-7 1-14,2-1 0,-4 4-47,-2 7 0,-5 1 3,-1-1 1,-8-1-27,3-5 1,-5 5 60,-1-5 1,-1-1-292,1 1 1,-8-7 225,-4 2 0,0-2 102,-6 1 1,10-5-29,-10 0 0,2 0-3,-8-6 0,3-2 46,-9 3 0,3-15 137,-3 3 1,-3-5-23,3 5 1,3-9-87,-3-3 0,8-4 114,-1-2 0,3 0-105,2 0 0,0 0-110,0 0 1,6 0 25,0 0 1,14-6 29,-3 0 1,11 1 57,-5 5 0,8-6-12,-1 0 1,5 0 9,6 6 0,-2 0-35,7 0 0,7 0-134,5 0 470,8 0-624,-3 0 74,7 0 11,7 0 1,-3 0-20,8 0 87,-1 0 1,7 6 126,-1 0 1,1 0-173,-1-6 155,1 7 0,-1-5-64,1 4 1,-7 2 106,1-2 1,-6 0-58,5-6 1,-5 5-2,6 1 1,-6 0-15,5-6 1,-5 6-7,6 0 1,-6-1-131,5-5 129,1 8 1,5 0 26,1 4 0,-1 1-27,1-7 0,5 8-102,0-3 0,8 3 75,-1-2 0,10 3-5,7-3 0,3 3 18,3 3 0,7-1 0,4 1 0,4-9-44,2-3 1,1-4 27,5-2 1,-4 0-227,4 0 1,-5-2 216,-1-4 0,0-3-16,0-9 0,-6 1 33,0-1 1,-8 1-6,3-1 0,-9 1 29,2-1 0,-13 1 11,2-1 1,-6 7 14,-12-1 0,6 6-48,-5-5 1,-1 5 107,-6-6 1,-5 8-104,0-2 427,-9 5-298,5-7 216,-8 6-144,0-6 256,0 8-96,0 0 0,-6 2-354,1 4-48,-1-4 0,4 11 67,-4-7 0,2 8-97,-8-3 0,7-1 22,-7 2 0,0-3 64,-5 3 1,3 4-87,-3-5 0,3 5 76,-9 1 0,-4 7 15,-2-1 1,-4 2 29,-2-2 0,-2-1 6,-4 7 0,0-6-13,-11 6 1,2-6 82,-14 7 1,-2-7-192,-10 6 0,2-8 112,-7 3 0,7-5 80,-2-2 0,4-1-57,3-4 0,-1 1 186,0-7 1,6 6-107,0-6 1,9-1-43,3-5 0,2 0 17,9 0 0,2 0 5,10 0 1,10 0-171,7 0 144,8 0-158,-4-7 415,8 5-782,0-6 255,8 8 1,2 0 124,7 0 0,1 0 70,-1 0 0,-5 0 71,-1 0 1,1 0 2,6 0 0,-1 0-93,0 0 1,-1 2 46,-4 4 1,3-4-9,-3 3 1,3 3-122,3-2 0,-7 6 74,1-7 1,2 7-100,9-6 0,-4 2 55,5-3 0,-3 3-119,2 4 1,4 1 64,8-7 0,8 6 50,4-6 1,3 0 39,2-6 1,3 0-45,3 0 1,4 0 22,8 0 0,0 0 21,0 0 0,-8-2 75,-4-4 0,-4 2-60,-1-8 0,-9 8 16,-3-1 0,-12 3 82,-6 2-137,-3-8 157,-10 6-133,-3-6 123,-7 8 0,-2 0 62,-3 0 64,3 0 0,-8 0 55,4 0 238,4 0-379,-6 0-26,1 0 1,3 0-193,-8 0 138,8 0 0,-11 0-131,3 0 0,2 2-22,-1 4 0,-1-4 69,-5 4 1,-1 1 2,1-1 0,-1 2-18,1-2 1,-7-2 125,1 7 1,-8-5-89,2 6 1,-6-2 138,-6 1 0,3 5-118,-9-5 1,0 5 172,-5 1 1,0-1-55,-1-4 1,3 3-30,3-3 0,5-5 18,7-1 1,2-4 71,3-2-159,5 0 129,8 0-251,7 0 141,2 0-150,8 0 1,2 0 27,4 0 1,-2 0 43,8 0 0,-7 0-27,7 0 36,0 0 0,7 2 33,4 4 0,-3-2-30,3 8 0,2-7 135,-1 7 1,5-2-118,-6 1 1,8 5 30,-2-5 0,4 3-51,2-2 1,0 3-91,0-3 0,6-2 75,-1 1 1,7-1-11,-6 2 0,0-3-98,-7-3 1,1-4 107,0 4 0,-6-4-136,1-2 0,-15 0-72,3 0 42,-13 0 204,3 0 0,-10 0 139,-4 0 0,1 0-113,-13 0 0,4-6-21,-9 0 0,2 0 80,-2 6 0,1 0-80,-7 0 1,6-5 174,-6-1 1,5 0-73,-5 6 1,2 0-84,-2 0 0,-2 0-38,8 0 0,-3 0-8,3 0 0,4 0-58,-5 0 1,5 2-171,2 4 0,5-4 81,0 3 1,7-3-452,-7-2-911,8 0 1534,-4 8 0,0-6 0,-1 6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5:07.6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384 437 8260,'0'-12'-1442,"0"1"1100,0 7 1,0-6 215,0 4 170,0 4 57,0-5-50,0 7-1,-7 0-54,5 0-6,-6 0-80,0 0 120,6 0-196,-6 0 166,8 0-91,0-8 65,0 6 8,0-6 51,0 8 7,0-8 104,0 6 0,0-7-30,0 3 58,0 4 0,0-8 23,0 4 56,0 4-75,0-5 6,0-1-15,0 6-4,0-14 63,0 15-78,0-7 312,0 0-280,0 6 43,0-6 74,0 8-19,0 0-162,8 0-50,-6 8 1,8 8-192,-4 7 1,-2 2 124,7-2 0,-5 5-126,6 6 1,-3 1 81,3 0 0,4 0-111,-5 0 1,-1-2 12,2-4 1,-3 2-74,3-7 0,1-1 85,-7-6 1,6-5-18,-6 0 1,0-7-291,-6 7 132,7-8 51,-5 4 1,6-10 109,-8-4 1,0 2 1,0-8 0,6 1 142,0-7 0,1-5 0,-1 0 0,-4-8 0,4 2 0,4-4 0,-1-2 0</inkml:trace>
  <inkml:trace contextRef="#ctx0" brushRef="#br0" timeOffset="266">734 88 7689,'0'-18'-579,"0"1"1,0 5 2116,0 0-1214,0 9 1,0-7 180,0 4-226,0 4 210,0-6-498,0 8 0,0 2 54,0 4 0,0 4 8,0 7 0,0 1 35,0-1 0,0 6-152,0 1 0,0 5 11,0-6 1,5 6 92,1-5 0,6 5-203,-6-6 1,5 8 58,-5-2 0,6 4-133,-6 2 0,5-6-16,-5 0 0,6 0 43,-6 6 1,5-2 46,-5-4 0,6 2-175,-6-7 1,1 5 61,-1-6 1,-4 0 80,4-5 1,-4-1-30,-2 1 0,0-7 224,0 1 0,0-8 0,0 4 0,0-8 0</inkml:trace>
  <inkml:trace contextRef="#ctx0" brushRef="#br0" timeOffset="622">210 542 8246,'-24'0'0,"-1"0"0,0 0-206,0 0 1,0 6-6,1-1 277,5 9 72,-6-4 1,15 7 23,4 1 1,4-7-12,2 1 1,2-1-56,4 7 1,9 5 176,9 1 1,7 7-163,-2-2 1,10-2-37,1 2 1,3 0 2,-2 6 0,4-6-136,7 0 1,0-7 89,1 1 0,-1-4-167,0-1 0,7-3-23,-1-3 0,0 1 47,-5-7 1,-7-2-48,1-10 1,-1-3 120,7-9 1,-9-7-149,-3-4 0,-4-12 26,-2-5 0,0-7 32,0-5 0,-6-4-20,0-8 0,-8 2-150,3 4 1,-1-2-72,-6 8 0,3 2 368,-15 9 0,1 4 0,-6 8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5:28.3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1625 7484,'-10'0'287,"2"-2"-210,8-4-207,0 4 259,0-5 5,0 7 938,0 0-1048,-7 0-26,5 0-27,-6 0-5,8 0 0,0-2-19,0-4 67,0 4 1,-2-6 66,-4 8-54,4 0 25,-6 0 1,3-2 44,-1-4-40,0 4 1,4-7-28,-4 3 1,4 2 4,-4-8 0,-1 7 27,1-7 0,-2 2-22,2-1 1,4-5-85,-3 4 0,-3-3 76,2-3 1,-6 1-43,6 0 0,-1-1 26,1 1 1,4-1-5,-4 1 0,-2-1-9,3 1 1,-1-1-2,6 1 0,-6-1-21,0 1 1,0-1 26,6 1 1,0-1-21,0 1 0,0 0 20,0-1 1,0-1-42,0-5 0,0 5 30,0-4 0,6-3-5,0 3 1,2-2 10,-3 2 0,-3 3 5,4-3 0,2 4-4,-2 1 0,5-1-5,-5-5 0,6 5 3,-6-4 1,2 3-2,-3 3 0,3-3-3,4-3 1,1 4 1,-7-5 1,2 11-1,-2 1 1,1 1-2,5-7 1,-2 3-1,-4 3 1,-2-2 4,7 9-1,-7-9 1,12 4-2,-7-7 0,7-1 0,-5 1 1,3 5-1,-8 1 1,7 1-1,-1-2 1,4-3-1,1 3 1,1-3 0,-1-3 0,-1 6-14,-5 1 0,5-1 12,-5-5 1,5 5 1,1 0 0,1 7-3,-1-7 0,1 6 4,-1-5 0,-5 1-2,-1-2 0,-1 2 0,2 5 0,3 1 1,-3-8-3,3 8 1,3-5-37,-1 3 0,1 2 33,-1-8 1,-5 8-7,0-2 1,-1 3 1,7-3 0,-1 4 3,1-4 0,-1-2 3,1 2 1,-1-1 1,1 1 0,-1 4-4,0-4 1,3-2 2,3 3 0,-3-3 8,3 2 1,-2 4-9,2-4 0,-3 4 2,3 2 1,-3-6-3,-3 1 0,6-1 1,1 6 0,5 0-10,-6 0 1,8 0-2,-2 0 1,-2 0 8,2 0 1,-1 0-2,1 0 1,2 0 0,-8 0 1,8 0-3,-2 0 0,-2 0 6,2 0 0,-7 0-6,1 0 0,-2 0 70,3 0 1,-5 0-24,4 0 0,-3 6 8,-3-1 1,1 1-47,-1-6 1,1 0-4,-1 0 1,1 0 0,-1 0 19,1 8 1,-1-6-52,0 4 0,1 2 38,-1-3 0,1 1-33,-1-6 1,1 2 13,-1 4 0,1-4 2,-1 4 0,3-2 10,3 1 0,-4-3-3,5 4 0,-5 2 14,-2-2 1,1 1-14,-1-1 1,1-4-2,-1 4 1,1 2 2,-1-2 0,1 5-5,-1-5 0,-1 2 8,-5-2 0,5-2 0,-5 7 1,-1-5 5,2 6 0,-6-6 0,5 5 1,-5-5-22,6 6 1,-6-3 13,5 3 0,-5 3-5,6-3 0,-8 4 5,1 1 1,5 1-14,2-1 1,-3 1 11,3-1 0,-6 0-2,6 1 0,-7-1 1,7 1 1,-6-1 0,5 1 1,-1-1-6,2 1 0,3-1 4,-3 1 0,-2-1-4,1 1 0,-5-7 4,6 1 0,-6-1 1,5 7 0,-7-6 29,2-1 0,2 1 4,-2 5 0,1 1-26,-1-1 0,-4 1 4,4-1 0,-2-3-7,2 3 0,-4-3 6,3 9 1,-3-3-30,-2-3 1,0 0 26,0 1 1,0 1-17,0 5 0,2-5 11,4 4 1,-4-3-2,4-3 1,-4 3 18,-2 3 1,0-4 29,0 5-51,0-5 1,0-2 6,0 1 1,0-1 47,0 1 1,-2-1-43,-4 1 1,4-1-40,-4 1 1,4-1 18,2 1 1,-6-1-3,1 1 0,-3 1 1,2 4 1,4-3-6,-4 3 1,2-4 19,-1-1 0,3-1-8,-4 1 32,-4-1 0,6 1-31,-7-1 0,5 2-3,-6 5 1,8-5 20,-2 4 1,-1-3 2,1-3 0,-6 1-24,6-1 1,-5 1-1,5-1 1,-6 1-121,6-1 0,-5 1 119,5-1 1,-8 1-19,3-1 1,1 0 6,-2 1 1,3-1 11,-3 1 0,-3-3 20,3-3 0,2 4-2,-1-5 1,-1-1 8,-6 2 0,1-3 221,0 3-189,-1 3 0,-1-5-27,-5 8 1,5-7 148,-4 1 1,3-8-133,3 2 0,-1 1-45,1-1 1,-1 2 21,1-2 1,-6-4-5,-1 3 0,1 3-31,6-2 0,-7 0-11,1-6 0,-2 6-56,2 0 0,1 1 89,-7-1 1,6-4-67,-6 4 1,5-2 42,-5 2 0,-2-5 8,-9 5 1,3 2 14,-4-2 1,2 2 2,-2-3 1,-3-3 96,-9 4 1,7 2-108,-1-2 1,6 0 58,-5-6 1,7 0-37,-2 0 0,4 0 55,2 0 1,1 0-42,-1 0 1,6-2 25,-1-4 0,3 2-69,-2-8 1,-4 7-7,4-7 0,2 0 19,-2-5 0,0-1-14,-6 1 0,0-6-71,0-1 0,0-7 84,0 2 1,0-4-116,0-2 1,2 0 93,4 0 1,-4-5-67,4-1 0,2-6 49,-2 7 1,7-1 0,-1 6 1,4 2-25,1 4 1,1-2 3,-1 7 0,3 1-202,3 6 177,-3-1-619,5 1 174,0-1-733,2 9 133,8-7 477,0 14 1,8-6 636,4 8 0,3 0 0,3 0 0,-1-7 0,1-3 0</inkml:trace>
  <inkml:trace contextRef="#ctx0" brushRef="#br0" timeOffset="367">664 595 8058,'-18'-27'0,"7"-5"78,-1 9 1,0 0 166,-5 5 0,5 3 551,1 3-459,7-3 1,-4 11 375,8-8-210,0 8 331,0-3-640,0 7 0,0 2-201,0 3 0,0 5 153,0 8 1,0 1 8,0 4 1,2 6-250,4 12 0,-4-2 90,4 7 0,-4 9-33,-2 9 1,0 6 49,0 5 1,-8 7-304,-4 11 1,5-42 0,-1 1 205,-1 3 1,0 0 0,0 1 0,-1-1-55,-2-2 1,0-1-1,-7 45-23,-4-4 0,3-8-144,3-9 0,1-14-33,5-15 0,-3-14 90,8 2 1,1-12-403,5 0 169,0-11-629,0-4 612,0-8 0,7 0 413,5 0 0,11-18 85,6-11 0,4-12 0,10-19 0,2-2 0</inkml:trace>
  <inkml:trace contextRef="#ctx0" brushRef="#br0" timeOffset="667">1153 455 8058,'8'-45'0,"-6"5"427,3 10 1,-3-1-15,-2 8 1,-2 0-182,-3 5 1,3 7-1,-4-1 1,2 8 873,-2-2-113,4 4-82,-6 2-659,8 0 1,0 2-181,0 4 0,0-2-97,0 8 1,-5 7 131,-1 10 1,-2 6-234,2 6 0,4 4 58,-4 7 0,-3 8-327,-3 4 0,2 10 117,-1 2 1,-1 9-361,-5 2 0,-1 8 486,10-43 1,-1 1 0,-3 2-1,0 1-34,1-1 1,-1 0 0,0 0 0,-1-1-74,1-4 0,1-1 0,-9 44-186,-3-11 1,5-13 67,7-10 0,-3-15 89,8-9 1,1-8-632,5-9 138,0-1 561,0-7 0,0-4 920,0-12-700,7-11 0,3-18 0,8-10 0</inkml:trace>
  <inkml:trace contextRef="#ctx0" brushRef="#br0" timeOffset="943">1624 315 8058,'41'-77'0,"0"7"0,-8 17-18,-10 18 0,-5 14 310,-7 9 91,-3 9-151,-8-5 1,0 10 693,0 4-575,0-4 0,0 13 35,0-3 1,-8 5-146,-3 6 0,-5 5-30,-1 7 1,-1 7-221,1 5 0,-7 9 125,1 2 1,-6 14-284,6-2 1,-8 4-136,2-4 0,-4 9 22,-2 8 1,14-37 0,1 1 97,0 4 0,-1 1 0,-2 3 0,0 0-271,2 0 0,1-1 0,-3 1 0,-1 0 277,4 0 1,0-1 0,0-3 0,1-2-118,-10 40 1,-2-7-138,7-16 1,7-10 121,5-8 1,8-7-89,-1-10 1,3-8-108,2-4 994,0-11-491,7-4 0,3-16 0,7-2 0</inkml:trace>
  <inkml:trace contextRef="#ctx0" brushRef="#br0" timeOffset="1184">1921 857 8058,'16'-39'58,"-5"4"464,-5 8-88,-4 13-58,-2 6 194,0 8-309,0 8 1,-8 2-15,-3 7 0,-5 3-15,-1 3 1,-1 2-180,1 4 0,-1 10-48,1-4 0,0 4-189,-1-4 0,6 8 21,1 3 1,-1 5-187,-5 1 1,5 8-57,0 4 0,3 6 35,-3 6 0,-2 1 85,9 5 0,-7-5 70,6-7 1,-5 0-218,5 0 0,-6-8 8,6-4 1,-2-11 423,3-6 0,3-12 0,-12 0 0,8-12 0,0-3 0</inkml:trace>
  <inkml:trace contextRef="#ctx0" brushRef="#br0" timeOffset="1417">2166 1066 8058,'27'-56'113,"-6"5"0,-5 13 86,-5 11-188,-7 15 1,6 4 254,-4 8-200,-4 0 883,6 0-517,-8 8 0,-2 4-57,-4 11 1,2 4-186,-8 8 0,1 2-219,-7 4 0,1 9-217,-1 8 0,-1 8 204,-4-2 1,-3 12-770,-3 5 1,-4 1 569,4 5 0,-4-1 29,16-38 0,-1 3 0,1 0 0,-1 0-23,1 2 1,-1-1 0,1-1 0,-1-1-427,-16 37 0,4-9 661,1-8 0,4 2 0,-2-14 0,4-10 0,-1-7 0</inkml:trace>
  <inkml:trace contextRef="#ctx0" brushRef="#br0" timeOffset="1750">577 1608 8102,'-35'-8'-82,"0"-4"0,-4 3-188,4-3 0,-2 6 729,14-6 0,0 9 155,5-3 750,1 4-476,7 2-743,2 0-116,24 0 1,-3 0 116,16 0 1,8 6 61,10-1 1,11 9-4,6-2 1,12 3-270,5 3 0,7 1-217,5 4 0,4-3 175,-45-9 0,0 1 0,1-1 0,-1-1 52,1 2 1,-1 0 0,1-2 0,-1 1-96,0 3 0,1 1 0,-3-3 0,1-1-115,42 18 0,-10 1-114,-19 5 0,-4-1 35,-7 1 0,-3 0-113,-3 0 1,-10 0-192,-8 0 1,-2-2 152,2-4 0,-4 2 494,-7-7 0,-9 7 0,-1-4 0</inkml:trace>
  <inkml:trace contextRef="#ctx0" brushRef="#br0" timeOffset="2076">804 961 8224,'-47'-17'0,"2"0"0,5 1 637,7 4 1,5-1 272,11 7-340,7 0-396,3 6 1,9 0-189,3 0 0,11 2 329,7 4 0,16-2-35,2 7 0,9 7-205,8 5 0,6 6 115,12-5 1,4 7-534,7-2 0,-38-13 0,1 1 220,-1 0 1,1 1 0,3 2 0,1 0-38,-5 1 0,1-1 0,1 2 0,0-1 45,2 0 0,-1-1 0,-1-2 0,-1 0-107,-3 3 1,-1-1 0,38 17-83,-20-2 0,-4-2 38,-8-4 0,-1 2-219,-5-8 1,-9 7 134,-8-7 0,-7 2-252,1-2 0,-11-3 602,-7 3 0,-3-11 0,-2 3 0,0-5 0</inkml:trace>
  <inkml:trace contextRef="#ctx0" brushRef="#br0" timeOffset="2367">1170 630 8143,'-54'-28'0,"-2"9"0,15 7 0,0 7-1040,6-7 868,0 8 1412,8-4-613,10 8-300,9 0 1,22 2 94,3 4 1,12-2-130,0 8 1,14-1-157,9 7 0,5 1 51,12 4 1,5-1-372,14 7 0,5-6 164,0 6 1,2-5-516,-2 5 1,-2-6 471,-42-9 1,1 1-1,1-1 1,-1 1-105,0 3 1,-1-1 0,0-2 0,-1-1-401,28 15 0,-8-7 288,-10 1 0,-6 2-286,-5-2 1,-6 1 171,-12-7 1,-4-5-249,-8-1 640,-7-7 0,6 4 0,-7-8 0</inkml:trace>
  <inkml:trace contextRef="#ctx0" brushRef="#br0" timeOffset="2600">1520 123 8242,'-51'-35'0,"5"2"841,5 4-184,4 12-243,18 9-242,3 8 0,18 0-158,4 0 0,11 8 258,12 3 1,6 11 153,6 1 1,4 8-449,7-2 1,8 4 118,4 2 0,6 6-788,6 0 0,-2 5 513,7-5 0,3 9-255,-38-24 0,1 1 1,-2-1-1,1 2 75,3 3 1,1 2 357,-4-1 0,-1 0 0,2 3 0,-1 0 0,-3 0 0,0 0 0,-2 0 0,1 0 0,0 0 0,-1 0 0,0-1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5:39.6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70 245 7942,'-11'-5'-525,"-1"-1"0,6 0 223,-5 6 290,7 0 0,-6 0-26,4 0 51,4 0 50,-5 0-48,7 0-81,0 0 167,0 8-94,0-6 106,0 5-104,0-7 0,2 0 44,3 0-14,-3 0 5,6 0-16,-8 8-18,0-6 1,2 6-36,4-8 55,-4 0 10,6 8-19,-8-6 5,7 5 1,-5-5 21,4 4-22,-4-4 1,-2 8 14,0-4-3,8-4-49,-6 13 0,11-11 31,-7 8 1,0-7-28,-6 7 0,6-6 33,0 6-46,7-1 1,-5 7 25,4-1 1,-3 1-1,-3-1 1,2-5-1,3-1 0,3 1 13,-8 5-8,7 1 1,-5-1-4,4 1 0,1-1-20,-7 1 18,8-1 0,-4 1-14,7-1 1,-5 1 8,-1-1 1,-1-5-3,2-1 0,3 1-22,-3 5 0,-2-1-2,1-4 0,-1 3 11,2-3 0,3 1 7,-3-1 0,-3 4 11,3-5 0,-2 5-12,1 1 1,3-5-10,-8-1 1,7 1 52,-1 6 1,-2-1 4,1 1 1,-1-1-39,2 0 1,3 1 5,-3-1 1,-2-1-4,1-4 0,-1 3 5,2-3 1,3 3-11,-3 3 1,-3-3 10,3-3 1,-2 3-24,1-3 1,3 4 7,-8 1 0,7 0-3,-1 1 1,-2-6 2,1-1 1,-5 1 2,6 5 1,-8 1 16,2-1 0,1-3-15,-1 3 0,6-3 73,-6 9-70,7-3 1,-9-3-8,8 1 1,-8-1-10,1 0 1,3 1-3,-2-1 1,6-5 14,-7 0 1,3-1-4,-2 7 1,-4-1-9,4 1 1,2-1 1,-3 1 32,1-1 0,0 1-28,0-1 1,0-5 29,-6-1 1,5 1-18,1 5 1,0-5 15,-6 0-19,8-1-6,-6 7-2,13-1 0,-13-5 18,4 0-37,-4-9 1,4 7 21,0-4-139,0-4 54,-6 6 38,0-8 0,1 0-92,5 0-205,-4 0-43,6 0 385,-8 0 0,0 0 0,0 0 0</inkml:trace>
  <inkml:trace contextRef="#ctx0" brushRef="#br0" timeOffset="677">752 88 8243,'-18'-7'-2075,"1"5"1989,-1-14 113,1 14 34,-1-13 61,1 13-129,7-14 70,-5 14-60,13-6 0,-8 3-5,4-1 20,4 0-10,-6 6-128,8 0 9,0 0 0,8 0 0,2 0 0</inkml:trace>
  <inkml:trace contextRef="#ctx0" brushRef="#br0" timeOffset="967">280 228 6261,'0'-10'-125,"0"3"1,8 7 0,1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5:46.6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52 106 8329,'-7'-18'288,"-3"6"390,-7 1-704,7-1 210,2 2-853,8 3 368,0 7 82,0 0 212,8 0-45,-6 0 247,13-8-76,-13 6 331,6-6-69,0 8 169,-6 0-78,5 0-86,-7 0-114,0 0-48,0-8-53,0 7-361,0-7-28,0 8 36,0 0 120,8 0 7,-6 0 87,6 0 14,-8 0-1,0 0-13,0 8 1,6-5 13,0 9 1,-1-6-24,-5 6 1,0-7-13,0 7 1,6 0 13,0 5 1,2-5-55,-2-1 0,-4 1 35,3 6 0,3-1-7,-2 0 1,6 1-6,-7-1 0,7 1-3,-6-1 0,6 7-5,-7-1 0,7 0 12,-6-5 0,5-1-2,-5 1 1,6-1 2,-6 0 1,5 1-3,-5-1 1,2 3-4,-2 3 0,-2-4-5,7 5 5,-7-5 1,10-1-1,-8-1 0,5 1 4,-5-1 0,6 1-3,-6-1 1,1 2 163,-1 5 1,2-5-96,4 4 1,-3-1 57,-3 1 1,-2-4-143,8 5 0,-7-5-5,7-1 1,-6-1 44,5 0 0,-7-5-4,2 0 0,2-1-99,-2 7 99,7-1 0,-3-1-80,8-5 0,-7 3 54,1-8 0,-6 2-54,5-3 0,1-1 55,5 8 0,-5-8 7,0 2 0,-3-2-4,3 1 2,4-3 1,-7 8 0,9-4 1,-7-4-7,1 4 1,-6-2 16,5 1 1,-5-3-10,6 4 0,-6-4 24,5-2 1,-5 6 27,6 0 7,-8 0-38,11 1 0,-7-3 2,4 8 1,3-6-12,-3 5 1,-2-5 7,1 6 0,-5-6-32,6 5 1,-7-5 26,7 6 0,-6-3-38,6 3 1,-3 4-16,3-5 0,1 5-7,-7 1 0,6-5 63,-6-1 1,5 1 2,-5 6 0,6-1-18,-6 0 1,7-5-8,-1 0 0,-2-1 18,1 7 1,-5-1-7,6 1 68,-1-1 1,7 7-64,-1-1 1,-5 0-2,0-5 0,-7-1-13,7 0 1,0 1-2,5-1 1,-5 1-15,-1-1 1,-1 1 24,2-1 0,3 7-20,-3-1 0,3 0 10,3-5 0,-6 5-4,-1 0 0,1 2-2,5-1 1,1-5-1,-1 4 0,1 1-38,-1-7 1,1 6-89,-1-5 1,-1-6 59,-5 5 1,5-3 42,-5 3 1,-1-5 19,2-1 1,-2 1-33,1 5 0,3-5 108,-8 0-65,7-1 0,-5 7 14,4-1 0,-3-1-5,-3-5 1,-4 5 36,4-4-28,4 3 0,-3 3-16,5-1 4,3 1 1,-11-1-7,8 0 1,-6-5 1,5 0-2,-7-1 0,10 7 0,-8-1 0,5-5 0,-5 0 0,2-3 0,-2 3 0,-2 3-2,7-3 1,-7-2 1,2 1 1,2-5-3,-2 6 2,7 0 0,-9 3 0,8-3 0,-6 1-37,5-7-4,-7 8-16,12-5-10,-7 9-12,9-1 48,-1 1-87,1-1 95,-1 1 1,-1-7-13,-5 1 1,-1-6 16,-4 5 1,-2-7 3,7 2 0,-5 2 21,6-2 0,-8 7 0,9-9 21,-7 8 0,6-6-49,-6 5 63,7-7 1,-5 12-45,4-5 1,1-1 11,-7 2 1,8-6-6,-3 5 0,-1 1-4,2 5 1,-1-1 2,7-5 0,-7 5 1,1-4 1,0 3-118,5 3 1,0-1 101,1 1 1,-6-1 27,-1 0 1,1 7-33,5-1 0,1 0 37,-1-5 0,-5-1-28,0 1 1,-1-1 3,7 1 0,-7-1 18,1 1 1,0-1 5,5 1 1,-1-1-2,-5 0 1,5 1-16,-5-1 0,5 1-14,1-1 0,-1 1 12,-4-1 0,3 1-12,-3-1 0,3-1 14,3-5 1,-1 9-2,1-9 1,-7 9-6,1-9 0,0 5-2,5 1 0,-1 1-3,-5-1 1,5 1 5,-5-1 0,3-5-5,-2 0 1,3-1 4,-3 7 0,1-1-5,-1 1 0,2-7 2,-9 1 1,9 0-2,-2 5 1,-3-1 1,3-5 0,-2 5 0,1-5 0,5 3 3,-5-2 0,-1 3-3,2-3 0,-2-3 0,1 3 0,5 0 0,-5 5 1,-1-5-2,2-1 1,-3-5 0,3 6 0,4-2 0,-5 1 0,3 5 0,-3-5 0,5-1 0,-4 2 1,3-6-17,3 5 1,-7-5 13,1 6 1,-2-6-2,1 5 0,5-1 1,-5 2 0,-1 1-12,2-7 1,-1 6-1,7-7 6,-1 9 1,1-6-33,-1 3 18,1 5 0,-1-8 9,1 3 0,-1 3 4,1-8 0,-1 5 15,0-5 1,1 8-17,-1-3 1,1-1 21,-1 2 1,1-6-13,-1 5 1,1-5 2,-1 6 1,3-7-37,3 7 0,-4-2-4,5 1 1,-5 3 34,-2-8 1,1 6-8,-1-7 1,-1 3 13,-4-2 1,7-2-18,-7 7 0,7-7 26,-7 2 1,3-2-6,3 2 1,-1-4 6,1 4 0,-1-2-12,0 1 1,1-3 1,-1 4 0,1-4-6,-1-2 0,1 0 3,-1 0 0,1 0-6,-1 0 0,6 0 5,1 0 0,-7 0-12,-5 0 0,-1 0 9,7 0 0,-1 0-1,1 0 0,-1 0 6,1 0 0,-7 0 0,1 0 1,0-2 12,5-4 1,-5 4-16,-1-3 0,1 3 28,6 2 0,-7 0-18,1 0 53,0-8-47,5 6 0,0-6 1,1 8 0,-6 0 8,-1 0 1,-5-6 2,6 0 1,-7 1-23,7 5 0,-6 0 9,6 0 0,-7-6-8,7 0 7,0 0 1,3 4-40,-3-4 1,3 4 20,-3-3 0,-2-3-13,1 2 11,1 0 0,5 0-5,1 1 1,-3-3-4,-3 2 12,4 4 0,-7-8-2,9 5 2,-1 3 0,1-12 6,-1 8 0,-1-2-6,-5 3 1,5 1-1,-4-8 1,3 8-1,3-2 1,-1-1-1,0 1 0,1-6-2,-1 6 2,1-7 1,-1 3-2,1-7 1,-1 5 0,1 0 0,-3 6-1,-3-5 1,3 5-1,-3-6 1,4 3 0,1-3 0,-5-2 26,-1 9-12,1-9 1,5 4-5,1-7 1,-6 5-2,-1 1-12,1-1 1,5-6 12,1 1-25,-1 0 1,1-1-15,-1 1 1,1-1-5,-1 1 0,-1 5-43,-5 0 1,5 3-15,-5-3 0,5-3-5,1 3 0,-5 2 56,0-1 0,-1 5-8,7-6 0,-7 2-2,1-1 0,0-5 91,5 5 0,1 1-63,-1-2 1,-1 1 16,-5-7 0,5 6 22,-5 1 0,5-1 1,1-5 0,1-1 12,-1 1 0,1-1-32,-1 1 1,1-1 12,-1 1 0,1-2-10,-1-5 0,1 5-1,-1-4 0,1 1-4,-1-1 0,6 2-1,1-9 0,-1 7-24,-6-6 0,1 8-4,-1-3 0,7-1-65,-1 2 0,0 0 79,-5 5 0,-1 1 18,0-1 1,1 1-26,-1-1 0,1 7 50,-1-1 0,-1 0-12,-4-5 0,3-1 9,-3 1 1,3 0-16,3-1 0,-1 6 10,1 1 1,5-7 37,0-5 0,2 0-44,-1 5 1,-3-1-11,8-4 0,0-3 12,6-3 0,0-4-27,0 4 1,0 2-4,0-2 1,0 2-6,0-2 0,-2-2 18,-4 7 1,2-5-3,-8 6 0,6-6 1,-5 6 1,-1-1-3,-6 7 1,1 1 25,-1 5 0,1-5-23,-1 4 1,1-3 42,-1-3 1,1 7-37,-1-1 0,2 1 1,5-7 0,-3 1-1,8-1 0,-2 1-2,2-1 0,4-5-2,-3 0 0,3-3 5,1 3 1,1 2 5,0-8 0,0 5-9,0-5 1,0 8-3,0-2 0,0-3 1,0 3 1,4-6-1,-4 6 0,3-1 0,-8 7 0,1 0 0,-2-1 0,4-5-1,-4-1 0,2 1 2,-2 6 1,4-3-4,-4-3-1,8 2 0,-2-8 1,4 7 97,-10-1 1,4 2-82,2-3 0,0 5 1,0-4 0,-1 3 1,1 3 1,-2-1 5,-4 1 1,10 1-105,-4 5 0,4-5 87,-4 5 0,0-5-12,0-1 1,6-1 1,-1 1 0,1-1 1,-6 1 0,0 5 5,0 0 1,0 3 1,0-3 1,-2-2-3,-4 9 0,2-7 2,-8 6 1,8-5 30,-2 5 1,-2-6-32,3 6 1,-7-5 129,6 5 0,-2-8-113,2 3 0,4 3 67,-4 2 1,-2-2-39,3 2 0,-1-5 2,6 5 1,-6-6-52,0 6 1,-2 1 0,2 5 1,4-6-60,-4 0 0,-2 0 77,2 6 0,-5 0-63,5 0 0,-2 0 47,2 0 1,4 0-55,-4 0 1,-2 0 4,3 0 0,-3 0-8,2 0 0,4 0 49,-4 0 1,-2 0-2,2 0 1,0 0 24,6 0 1,-6-6-34,0 1 1,-5-1 49,5 6 0,-2 0-42,2 0 0,4 0 71,-4 0 0,-2 0-57,2 0 1,-5 0 3,5 0 1,-8 0-18,2 0 1,3 0-2,-3 0 0,6 0-18,-6 0 1,3 0 28,-3 0 0,-2 0-15,8 0 1,-2 2 7,3 3 0,1-3-4,-8 4 0,6-4-3,-6-2 0,6 2 3,-5 4 0,1-4 6,-2 4 1,-3-4-1,3-2 1,-4 5 7,-1 1 0,-1 0-10,1-6 1,-1 2 48,1 4 1,-1-4-45,1 4 0,-1-2 65,1 1-60,-1-3 1,6 12-1,1-8 0,-3 1-9,-9-1 1,3-4 1,-3 4 1,9 2-17,2-2 1,1 5 19,-7-5 1,1 6-18,-1-6 0,2 5 11,5-5 0,-5 6-3,4-7 0,-3 7 18,-3-6 0,1 8 1,-1-3 1,1-1 6,-1 2 0,1-7 4,-1 7 0,1-6 29,-1 5 1,0-5-41,1 6 1,-1-2 56,1 1 1,5 5-48,0-5 0,1-1-23,-7 2 1,1-6 13,-1 5 0,6-1-7,1 2 1,1 1-16,-2-7 1,-3 8-6,3-3 0,2-1-17,-2 2 1,1-3 30,-7 3 1,6 3-157,1-3 0,5 4 87,-6 1 1,6-5 123,-6-1 1,1 1-6,-7 5 1,3-5 8,3 0 0,-4-3-62,5 3 0,-5 4 7,-2-5 0,3 5 61,3 1 1,-3-5-51,3-1 0,-4-1-21,-1 2 1,-1 3 41,1-3 0,-1 2-81,1-3 0,-1 5 40,1-5 1,1 5-5,4 1 1,-1 1 11,7-1 1,-6 1 3,6-1 1,-6 1-21,6-1 1,1 1 10,4-1 0,-4 3-45,-1 3 0,0-4 45,6 4 0,0 3-6,0-3 0,-2 2-9,-4-1 0,4-3-3,-4 8 1,4-8 2,2 3 0,-6 1-1,0-2 0,-6 2 34,6-1 1,-5-5-30,5 4 0,-6-3 62,6-3 1,-8 1-50,3-1 0,1 1 24,-2-1 0,-1-5-52,-11-1 1,5-7-26,-5 2-31,5 4 0,-4-8-399,-1 3 39,-7-3 224,4-2-364,-8 0 98,0 0-167,-8 0 1,-4-5-66,-11-1 715,4 0 0,-22-2 0,4-2 0</inkml:trace>
  <inkml:trace contextRef="#ctx0" brushRef="#br0" timeOffset="882">13622 1974 8119,'-27'-27'0,"-6"-4"49,4 8 0,-2 1 156,2 11 0,-4-3-371,4 8 1,2 1 30,-3 5 1,7 1 161,-6 5 1,0-2 113,-6 8 0,0 1 11,0 11 0,-8 3 148,-3 8 1,1 0-129,-1 0 0,1 7 168,-2 5 1,-3 11-122,3 6 1,7 4-398,5 2 1,10 2 231,13 3 1,4-1-87,8 8 0,8-7 173,4 7 1,11-8-15,6 1 0,0-7-762,6 2 0,-4-12 285,10 6 0,1-13 147,-1-5 1,8-7 100,-3 2 1,7-12 58,5-6 1,6-11-153,12-6 0,5-12 162,12-6 0,0-13-255,-41 9 0,1-3 1,1-2-1,1-3 254,5-4 1,2-2 0,3 2-1,0-2-38,2-4 1,0-2-1,-2 3 1,0-2 41,0-5 0,-2-1 0,-4 1 1,-2 0-66,-1 0 1,-1-1-1,-2-3 1,-1 0 29,-1 1 0,-3-1 1,-8 5-1,-3 0 161,22-36 1,-22 5-29,-20 12 1,-17 5 240,-17 7 0,-16 1-136,-14-1 0,-5-5 19,-7 4 1,1 3 105,-12-3 0,4 8 55,-9-1 0,-5 3-9,-1 2 0,-1 0-71,-5 0 0,11 8-286,-5 4 1,1 3-3,4 3 0,6 1-192,6 5 0,8 3 630,-2 8 0,9 0-631,3 0 1,7 13-327,-2 5 0,4 3 139,3-3 1,1 7-264,3 4 0,-3 6-62,4 6 720,-4 3 0,4 5 0,0-1 0,-2 5 0,-2 1 0,-2 4 0</inkml:trace>
  <inkml:trace contextRef="#ctx0" brushRef="#br0" timeOffset="1149">13954 2009 8111,'10'-52'0,"3"7"0,-7 4 0,-2 14 999,-10 10 1,2 5-453,-7 6 1,5 6-653,-6 0 1,1 4-15,-7 14 1,-1-5 33,-5 11 0,3 3 96,-8 2 1,-6 6-7,-6 5 0,-7-1-17,1 8 1,-3-3 25,-3 3 0,-5 4-171,0-5 0,-2 6 151,2 7 0,3-5-194,-3 4 0,6 2-76,5-1 0,4 1-218,8-2 0,8-4 29,4 5 1,9-11-616,3-1 1080,7-9 0,2 11 0,8-8 0,-2-3 0,-2-1 0</inkml:trace>
  <inkml:trace contextRef="#ctx0" brushRef="#br0" timeOffset="1398">14670 2131 8097,'-2'-19'52,"-4"-4"1,-9 1 11,-9-7 0,-7 16-81,2 1 0,-6 16 123,-5 8 1,3 13-49,-4 10 1,4 5-147,2 7 0,0 4-18,0-5 0,0 5-49,0 1 1,-1 0 75,-5 1 0,2 5-6,-7 0 0,-3 0 163,-9-5 1,3-1-246,-3 1 1,10-7 94,1 1 0,8-9-205,-1 3 0,10-6 129,7-6 1,6-4 147,5-7 0,4 3 0,8-3 0,0-5 0</inkml:trace>
  <inkml:trace contextRef="#ctx0" brushRef="#br0" timeOffset="1615">14967 2306 8255,'-14'-23'0,"-5"1"354,-6 7 1,1 5 0,-5 10 0,0 10-112,-6 7 1,2 11-657,4 12 1,-4-1 171,4 8 0,-4-7-126,-2 7 1,4-6 59,-4 5 1,2 1 132,-13 5 0,-3 1 32,-9-1 1,2-5-146,-8-1 1,0-5-18,-6 6 0,6-7 304,0 7 0,0-8 0,-6 3 0</inkml:trace>
  <inkml:trace contextRef="#ctx0" brushRef="#br0" timeOffset="1890">13343 2533 8175,'-35'0'0,"2"-6"30,4 0 1,4 1 103,7 5 0,3 2 33,3 3 0,4 13-142,8 11 1,2 4-18,4 2 1,6 8-83,11 3 0,6-1 120,12 1 1,3-1-132,9 2 0,7 3 120,4-3 0,4-5-439,2-1 0,-1 2 156,1-3 1,6 1-161,0-6 1,-1 0 40,-5 0 367,-8 0 0,8 0 0,-8-4 0,-5-4 0,-5-4 0,-5 1 0</inkml:trace>
  <inkml:trace contextRef="#ctx0" brushRef="#br0" timeOffset="2165">13570 2358 8140,'-18'-40'0,"1"1"0,-1 4 1195,1 4-768,7 10 0,4 3-731,12 12 1,12 6 99,11 6 0,17 0 7,7 11 1,11-3 98,0 9 1,6-1-291,5 1 1,5 6 106,7 12 0,-7-4 85,-5 3 1,-3 3-48,-2-2 0,-2 7 47,-4-1 0,-4-4 196,-7-3 0,-9-3 0,-3-2 0,-4 0 0,-2 0 0,0 0 0</inkml:trace>
  <inkml:trace contextRef="#ctx0" brushRef="#br0" timeOffset="2389">13919 2131 8129,'-8'-29'42,"-3"0"1,11 16 75,5 1 0,17 18-414,7 11 0,14 8 80,9 10 0,8 0-14,10 0 1,10 8-347,7 4 0,0-3 415,-40-21 1,-1 1-13,-1-1 1,0 0 0,2 3 0,1 1 0,0-1 0,1 0 0</inkml:trace>
  <inkml:trace contextRef="#ctx0" brushRef="#br0" timeOffset="3106">15159 3214 8243,'-10'-17'669,"-5"-1"-71,13 1-570,-6 7 0,16 10 20,4 12 1,13 11-132,10 6 1,15 12 121,14 5 0,12-1-21,5 2 0,-34-21 0,1 0-231,4 3 0,1 0 0,5 1 0,3-2 238,2-1 0,2-1 0,-4 0 0,0 0 0,-2 0 1,-2 1 0,-3-2 0,-1 0-57,0-1 0,-1-1 1,-2-2-1,-1 0-348,32 14 1,-1-2-9,-22-4 1,-6 2 31,-5-7 1,-8 5 112,2-6 0,-12 0-124,-6-5 0,-4-1 366,-1 1 0,-8-1 0,-3 1 0,-7-1 0</inkml:trace>
  <inkml:trace contextRef="#ctx0" brushRef="#br0" timeOffset="3389">14792 3860 8096,'-21'-17'284,"2"-1"349,3 1 0,12 7-380,4 4 0,18 12-445,17 6 1,9 5 165,14 7 0,6-3 36,12 8 1,11-2-175,-38-12 0,1-1 0,9 3 0,1-1 199,3-1 1,2 0 0,0-2 0,0 1-337,2 0 0,0 1 1,-1-2-1,2 1 314,1 0 0,1 1 1,1 1-1,0-1-74,-4-3 1,0-1 0,-3 2 0,-2 0-310,-9-2 0,-1 1 0,43 9-165,-8 8 1,-3-7 101,-15 1 433,-3-4 0,-15 3 0,-5-1 0,-5 0 0,-4 3 0</inkml:trace>
  <inkml:trace contextRef="#ctx0" brushRef="#br0" timeOffset="3689">16678 2987 8122,'6'-23'435,"0"0"0,8-5-225,-3 11 1,15 5-621,8 18 0,17 19 26,13 16 1,17 12 453,-37-22 1,0 2-1,2-1 1,1 3-318,0 8 0,-1 2 0,-4-2 0,-2 1 335,1 7 1,-1 3 0,-3-1 0,-2 1-60,-1 3 0,-4 2 1,-6-3-1,-3 1-12,-6-5 1,-1 0-1,-3 1 1,-1-1-35,-1 0 0,-1 1 1,-2 1-1,-2 1 28,0-3 0,-2 0 0,-1-1 0,-2-1-124,-5 38 0,-4-3 135,-7-3 1,-10 1-225,-8-7 0,-2-3-109,-10-9 1,1 2-138,-7-7 0,-11-1 124,0-6 324,-15-7 0,15 3 0,-16-7 0,-3-2 0,-6-2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5:52.0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628 1309 7998,'0'0'0</inkml:trace>
  <inkml:trace contextRef="#ctx0" brushRef="#br0" timeOffset="367">488 1099 8212,'-6'-19'0,"0"-5"0,-5 5 285,5-4 1,-6 3 804,6 3 807,-7-1-345,11 1-590,-6 7-808,8 2 38,0 8 0,8 10-116,4 8 0,9 1-65,2 10 0,8 0-160,-2 6 1,4 8 99,2 3 1,-6 5-10,0 1 0,-1 6-500,1 1 0,2 12 214,-8-1 1,0 12-630,-5-1 0,-3-3 487,-3-2 1,-2-5-359,-5-1 0,-3-15 233,4-9 1,-4-15-349,-2-8 959,-8-11 0,14-12 0,-4-10 0</inkml:trace>
  <inkml:trace contextRef="#ctx0" brushRef="#br0" timeOffset="574">191 1623 8212,'-35'-23'396,"0"-1"0,0 1-16,0 6 1,14-1 277,4 1-395,11-1 0,0 1-18,12-1 1,5-1-86,13-4 0,11 1-116,11-7 0,12 0-3,6-6 1,14-2-208,9-3 1,3 3-24,-41 16 1,1 1 0,-2 4 0,1 1-38,0 0 0,1 1 1,41-6-750,-16 3 1,-7 7 433,-15 10 1,-14 0-650,-5 0 1190,-10 8 0,-1-2 0,-11 11 0,-5 5 0</inkml:trace>
  <inkml:trace contextRef="#ctx0" brushRef="#br0" timeOffset="891">994 1623 8212,'18'0'0,"-6"-8"31,-1-3 0,1 3 37,5 2 0,1 2 752,-1-2 1,1 4-282,-1-3 1,6 3-103,1 2 1,-1 5-199,-6 1 0,3 8-208,3-3 0,-3 5-62,3 1 1,-4 7-72,-1-1 1,-7 2 109,1-1 1,-6 1-165,5 4 0,-7 4-61,2-4 0,-4 2 83,-2-2 1,-2 2-39,-4-8 1,2 1 77,-7-7 1,5-1-2,-6-5 1,7-3 27,-7-8 1,8-2 198,-2-4 0,4-5-202,2-13 0,0-3-200,0-8 0,14 0 33,3 0 1,5-5 162,-5-1 1,6 0-233,1 6 0,1 6 52,-2 0 1,-3 8-64,3-3 1,-4 7-97,-1 5 1,-1-1-407,1 7 819,-9 0 0,15 6 0,-5 0 0</inkml:trace>
  <inkml:trace contextRef="#ctx0" brushRef="#br0" timeOffset="1217">2130 1536 8389,'0'-28'917,"0"1"-478,0 4 0,-2 9-86,-4-3 1,-4 5-22,-7 1 1,-3 3 151,-3 8 1,2 0-243,-8 0 0,1 2-16,-1 4 0,-2 3-322,8 9 1,0-1 150,5 1 0,1 5-537,-1 0 1,7 6 320,-1-5 1,8 7-352,-2-2 0,4-2 211,2 2 0,0-7 19,0 1 1,0-2 22,0 2 0,0-9 91,0 3 0,2-9 268,4 4 0,-2-8-64,8 2 1,-7-4 190,7-2 0,0-2-66,5-4 0,1 2-213,-1-8 1,1 6-37,-1-5 0,-5 7-139,-1-2 1,1-2 22,5 2 1,1 1-357,-1 5 0,1 0-503,-1 0 1063,1 0 0,-1-8 0,1-2 0</inkml:trace>
  <inkml:trace contextRef="#ctx0" brushRef="#br0" timeOffset="1543">2234 1640 8385,'18'-17'0,"-7"-1"390,1 1 0,0 2 79,5 3 1,7-2 127,-1 8 0,8 1-310,-2 5 0,-2 0-82,2 0 1,-7 0-13,1 0 0,-2 7-91,2 5-310,-3 4 0,3 1 198,-11 0 0,-4 1-323,-8-1 0,0 1 184,0-1 0,-2-5-145,-4 0 0,-4-1 55,-7 7 1,-7-9 71,1-3 1,-2 2 338,2-2 0,3 0-180,-3-6 0,5-8 372,7-4 0,-3-3-145,8-3 1,2-7 17,10-4 1,6 2-191,11-2 0,4 0-10,8-6 1,6 7-145,0 5 0,7 4-347,-1 1 1,1 9 1,-1 3 1,2 4 168,-9 2 0,1 2-491,-6 4 1,-8 1-48,-4 5 821,-3 4 0,-3 1 0,1 10 0</inkml:trace>
  <inkml:trace contextRef="#ctx0" brushRef="#br0" timeOffset="1868">3300 1064 8176,'-2'-29'0,"-4"0"0,2 8 1766,-8-3-1172,1 5 1,-7 9 640,1 4-684,7 4-767,-5 2 38,13 8 0,2 8 163,11 7 1,11 8-45,1-2 1,8 4 142,-2 2 0,2 2-539,-2 4 1,2-4 3,-7 3 1,-1 3-93,-6-2 1,-5 7 101,0-1 1,-8-3-23,1 3 0,-12-8 28,-11 2 0,-7-5 121,-10-1 0,0-9 163,0-9 1,0-1 150,0-11 0,2 1 0,4-6 0,4-8 0,7-3 0,9-5 0,3-1 0,4-1 0,2-7 0,0-2 0</inkml:trace>
  <inkml:trace contextRef="#ctx0" brushRef="#br0" timeOffset="2076">3666 1239 8662,'-5'-27'0,"-3"3"684,-2 5 0,6 7 145,-2 1-238,5 7-329,1-4 0,7 10-70,5 4 0,9 3-151,3 9 1,7-1-353,-2 1 0,-2 5 281,2 0 1,-2 3-817,2-3 0,-4-2 451,-7 8 1,-1-1-1373,1 1 1767,-8 4 0,-3-6 0,-7 8 0</inkml:trace>
  <inkml:trace contextRef="#ctx0" brushRef="#br0" timeOffset="2918">4173 1396 8199,'0'-18'0,"0"1"901,0 0-35,0-1-472,0 1 1,-6-1-43,0 1 1,0 5 593,6 0-646,0 9 255,-7-13-613,5 6 139,-6-7 0,2 5-252,0 1 165,-7 7 1,9-4-429,-8 8 288,8 0 1,-9 2-56,7 4 1,0-2-117,6 7 1,0 1 88,0 5 0,2 7-54,4-1 1,4 6 40,7-6 0,1 6-186,-1-5 1,0 5 11,1-6 1,-1 6 42,1-6 1,-1 1 174,1-7 0,-1 1-145,1-1 226,-9-7 341,7-2 0,-12-12 338,7-8 1,-7-2-290,2-15 1,2 6 342,-2-6 1,7 0-185,-1-6 0,3 6-17,3 0 0,7 7-171,4-1 0,4 4-275,2 1 0,2 7 54,4-1 0,3 8 116,9-2 0,-1 4-501,1 2 1,-9 2 169,-3 4 0,2-2-286,-3 8 0,-1-9-198,-10 3-20,-3-4 358,-9-2 390,-7 0 1,-10 0-38,-12 0 0,-3-6-164,-3 1 1,1-9 481,-1 2 1,1 3-149,-1-3 0,1 6 265,-1-5 0,7 5-166,-1-6 1,8 6 332,-2-5-315,4 7-412,2-12 1,8 14 78,4-4 1,3 4 107,3 2 1,1 0-272,4 0 1,3 0 38,3 0 0,2 0-64,-8 0 0,6 0 37,-5 0 1,-1 6-175,-6 0 217,1 8 1,-1-7 15,1 5 1,-9 4 66,-3-5 0,-2-1-73,2 2 27,-4-1 0,6 7-65,-8-1 25,0 1 1,0-1 39,0 1 0,0-1 9,0 1 1,5-7 73,1 1 1,2-8 174,-2 2 1,-2-5-39,7-1 0,-5 0 263,6 0 1,-1-1-99,7-5 1,-6-4-52,-1-7 0,-1-1 193,2 1 0,-5-1 6,-7 1 1,0-7 13,0 1 0,0 0-149,0 5 1,-2 1-72,-3-1 0,-5 1-81,-8-1 1,1 1-149,-1 0 1,1 7-321,0 4 253,-1-4-942,1 8 1,5-3 458,0 10 1,8 5-1441,-1 8 1993,3-9 0,2 15 0,0-5 0</inkml:trace>
  <inkml:trace contextRef="#ctx0" brushRef="#br0" timeOffset="3635">4749 1099 8346,'-8'-17'1463,"1"-1"-217,-5 1-148,4 7-301,8 2 270,0 8-859,0 0 1,8 8 52,4 4 1,3 3-351,3 3 0,5-1-156,0 0 0,1 7-149,-7-1 1,-1 2 253,-5-1 0,5-5-182,-5 4 0,-1 2-88,2-1 1,-8 1-254,1-2 1,-5-3-70,-5 3 1,-7-4 196,-11-1 0,1-8 578,-7-5 1,8-3-82,-2-2 1,3-9 983,3-9 1,7-9-54,4-14 1,4-3 381,2-9 0,10 1-474,7-1 1,9 1-237,9 0 1,7 7-207,5 4 1,5 12-100,6 6 1,-1 5-365,7 7 1,-8 5 125,2 12 1,-3 3-473,-3 9 1,-2 1-196,-3 5 0,1-3-545,-7 8 0,-2-8 191,-10 3 1,2-5-341,-8-1-553,1-1 1892,-7 0 0,-7-7 0,-2-2 0</inkml:trace>
  <inkml:trace contextRef="#ctx0" brushRef="#br0" timeOffset="3825">5413 488 8230,'12'-56'234,"-1"5"1,3 12 1166,1 12 0,3 13-834,-1 3 1,8 5-111,5-6 1,3 9-174,1-3 1,3 12-11,4 5 0,2 7-173,3 5 1,5 4 98,-5 8 0,-1 2-892,2 4 0,-9 3 449,3 9 1,-12-1-1059,-5 0 0,-7 1 20,-5-1 1281,-5 8 0,-30 2 0,-6 8 0</inkml:trace>
  <inkml:trace contextRef="#ctx0" brushRef="#br0" timeOffset="3985">5640 907 8366,'35'-45'0,"-2"3"516,-4 7 0,6 8-62,0 3 0,7-1-157,11 2 1,-1-1-230,1 7 1,-1-1-269,0 1 0,-1 2-167,-5 3 0,-5-4-1284,-12 5 1651,-3 3 0,-17-15 0,-1 3 0</inkml:trace>
  <inkml:trace contextRef="#ctx0" brushRef="#br0" timeOffset="4125">4365 86 8379,'-23'-15'640,"1"-7"1021,7-3-2730,5 8 1,14 11 1068,8 12 0,7 11 0,16 10 0</inkml:trace>
  <inkml:trace contextRef="#ctx0" brushRef="#br0" timeOffset="4908">802 3107 9694,'-7'-9'1067,"3"-7"272,-8 5-779,8 3-621,-4 0 428,8 8 1,2 2-98,4 4 1,4 3-188,7 9 0,7 5-140,-1 1 1,8 7-242,-2-2 1,-2-2 97,2 2 0,-2 0-191,3 6 1,-5 0 105,-8 0 1,1 0-64,-1 0 0,-1 4-175,-5-5 0,-3-3-306,-8-13 1747,0-1-739,0-7 1,-6-18 546,0-15 0,-5-10-32,5-8 1,0-1 287,6-5 1,0-1-451,0 7 0,8 0-68,4 6 0,5 0-421,6 0 1,6 2 30,12 4 0,-2 10-278,8 7 1,-1 8 217,7-2 0,-3 6-434,-3 6 0,1 4-36,-7 7 1,0 7-214,-6-1 1,-2 6 220,-4-6 1,-10 1-120,-7-7 1,-8 1 140,1-1 0,-3 1 133,-2-1 0,-7-5 255,-5-1 0,-6-7 143,-5 2 1,4-4 236,-5-2 1,3-2-45,-2-4 0,5-5 247,1-13 1,1 5-155,11-4 0,-1-3-75,6 3 1,7-6-192,5 6 0,6-6 100,5 5 0,10 1-356,8 5 0,7 7 73,-1-1 0,3 8-535,3-1 0,-1 5 12,0 5 1,-5 7-197,-1 11 0,-13-1 129,2 7 1,-11-6-295,-1 6 0,-4 0 942,-1 6 0,-1 0 0,1 0 0</inkml:trace>
  <inkml:trace contextRef="#ctx0" brushRef="#br0" timeOffset="5325">2165 3142 8461,'17'-42'-27,"2"5"17,5-4 0,3 4 1330,8 2 1,7 6-446,5 0 0,3 8-231,3-3 1,-8 7-360,-5 5 1,-5 5-57,-6 7 1,4 0-314,-4 0 0,-3 7 126,-3 5 1,2 3-547,-2 3 1,1 7 337,-7 4 1,-7 4-288,-4 2 1,-4 0 18,-2 0 1,-2 8-207,-4 3 0,-12 7 117,-11 5 0,-6 2-165,-5 4 1,-5 4-17,-7-4 0,1-12 367,5-5 1,3-18 712,8-11 1,8-11-327,3-12 1,13-15 225,5-15 0,4-15 172,2-14 0,8-12 508,3-5 0,11-3-589,1 3 1,8-3 513,-2 8 0,6-1-174,6 1 1,-4 12-251,4 0 0,1 16-82,-1 7 1,-6 6-101,-6 6 0,-6 6-172,6 11 0,-7 4-79,1 8 1,-4 0-232,-1 0 0,-1 8-106,1 4 0,1 3-174,5 2 1,-5 9-503,4 3 0,-3 6 424,-3 6 0,1 3-303,-1 9 1,-7 1 289,-4 4 0,-4-2-226,-2 8 1,0 0 803,0 6 0,-16 0 0,-3 0 0</inkml:trace>
  <inkml:trace contextRef="#ctx0" brushRef="#br0" timeOffset="5484">3020 3125 8321,'-2'-27'222,"-3"3"1,3 5 391,-4 2 1,4-3-242,2-3 1,2 9-144,4-3 0,5 3-281,12-3 1,5 5 84,7 0 0,1 9-676,5-3 0,-4 4-26,4 2 0,2 2 668,-3 4 0,9 3 0,-5 9 0</inkml:trace>
  <inkml:trace contextRef="#ctx0" brushRef="#br0" timeOffset="5819">3771 2898 8335,'0'-27'0,"0"3"0,0 5 962,0 2 1,0-1-312,0 1 1,-6-1 181,1 1 1,-9 5-303,2 0 0,-3 9-88,-3-3 0,1 4-249,-1 2 0,1 0-116,0 0 0,-3 8-386,-3 3 0,3 7 275,-3 5 1,4-2-600,1 8 1,1 0 307,-1 6 1,3 0-542,3 0 0,4 0 287,8 0 0,0-8 148,0-3 0,2-5 238,4-2 0,4-5 233,7 0 0,3-8-6,3 1 1,2-5-140,4-5 0,2-5 329,-7-8 0,7 7-108,-2-1 1,-4 0 85,-2-5 1,-3 5-149,-3 1 1,1 7-276,-1-2 1,1-2-148,-1 2-87,1 1 0,-1 5-29,0 0 0,-5 2-145,0 3 628,-8 5 0,11 8 0,-5-1 0</inkml:trace>
  <inkml:trace contextRef="#ctx0" brushRef="#br0" timeOffset="6208">3684 2636 8335,'0'-62'0,"-6"2"484,0 7 0,0 9 698,6 3 1,0 6-583,0 6 0,2 4 22,4 7 0,2 6-378,4 1 1,3 7 15,-3-2 0,9 4-194,2 2 0,7 2 140,-7 4 1,8 9-442,-2 9 1,-4 7-62,-2-2 1,3 4-368,-3 2 1,-6 2 198,-5 3 0,-8-3-257,2 4 1,-4 2 45,-2-2 0,0 5 199,0-5 0,-8-2 152,-4-10 1,-3 2 47,-3-8 0,1-5 457,-1-7 1,7-9 128,-1-2 1,2-4 403,-1-13 1,3 1-320,8-13 0,2 0 230,4-6 0,9 0-188,9 0 1,7 2-58,-2 4 0,6 0-302,5 12 1,5-5 103,7 11 1,-5 3-150,0 2 1,-7 12-171,7 6 1,-14 5-184,2 6 0,-14 2 93,-3 5 1,-9 3-66,-9-4 0,-7 4-274,-5 2 0,-13 0 202,-10-1 1,-8 3-588,-9 4 1,-8-2 950,-4 7 0,-12-7 0,-4 4 0</inkml:trace>
  <inkml:trace contextRef="#ctx0" brushRef="#br0" timeOffset="6418">4662 2618 8335,'0'-17'0,"0"-1"1429,0 1-390,-8 0 100,6-1-783,-6 8 1,8 5-255,0 10 0,0 1 39,0 12 1,8-5-71,4 11 1,-2 3-277,1 2 0,1-2-544,5 2 1,1 0-453,-1 6 1,-5 0 1200,0 0 0,-9 8 0,5 1 0</inkml:trace>
  <inkml:trace contextRef="#ctx0" brushRef="#br0" timeOffset="6626">4679 2129 9178,'-17'-69'0,"1"3"981,5 7 1,-5 9 247,5 15-377,3 8-246,0 9 0,10 11-194,4 7 0,9 0-152,9 0 0,1 7-131,-2 5 0,4 11 147,8 6 1,-2 10-823,-4 2 0,4 7-64,-4-1 0,4 11-456,2 6 0,-7-2 347,-5 2 0,-6 0-717,-5 6 1243,-4 0 1,-1 16 0,3 3 0</inkml:trace>
  <inkml:trace contextRef="#ctx0" brushRef="#br0" timeOffset="6825">5238 2531 8335,'18'-35'0,"-1"0"0,6 2 870,1 4 1,7 2-266,-2 4 1,2 9 230,-2-3 0,4 11-250,-4 0 0,2 4-46,-2 2 1,-3 2-364,-9 4 0,6 4-241,1 7 0,-1 6-103,-6 1 0,1 5 201,-1-6 1,-5 8-1007,0-2 1,-7 4 496,7 2 0,-8 0-863,2 0 1,-6-6 1337,-6 0 0,-12 0 0,-9 6 0</inkml:trace>
  <inkml:trace contextRef="#ctx0" brushRef="#br0" timeOffset="7025">5762 1850 8360,'0'-52'522,"0"1"195,0 5 1,0 3-5,0 8 1,0 14 275,0 3 592,0 12-1046,8-1 0,2 9-318,7 3 1,6 5-17,1 7 0,1 11-157,-2 7 1,2 1-141,5 11 0,2 2-460,-2 9 1,-5 4-884,-2 8 0,-5 0 527,-7-1 1,-3 7-632,-8 0 1355,-8 7 1,-17 5-1,7-40 1,-1 1-1</inkml:trace>
  <inkml:trace contextRef="#ctx0" brushRef="#br0" timeOffset="7452">5849 2409 8383,'18'-51'638,"-1"5"1,1 3-589,-1 8 0,3 8 353,3 4 0,-2 3 572,8 3 0,1 1-365,5 5 0,-1 3-44,1 8 1,6 0-270,0 0 1,2 2-34,-3 4 1,-3 3-512,4 9 1,-6-1 263,-6 1 0,-4-1-261,-7 1 1,-7-7-429,1 1-829,-8 0 845,4 5-101,-8-7 1055,0-2-229,-8-8 994,6 0-529,-6 0 60,8 0-263,0-8 0,6 4 4,0-8 1,13 6-93,-1-5 0,5 7 10,0-2 1,-1-2 23,7 3 0,0-3-92,6 2 1,0 4-38,0-4 0,-6 4 37,0 2 0,-8-6-162,2 1 95,-3-1-200,-3 6 7,-7 0 0,4 8-259,-9 3 0,1 5-26,-6 1 0,0 8 143,0 5 1,0 3-367,0 1 1,0 9 189,0 4 0,6 5-415,0 6 0,0-1 196,-6 7 0,5-8 4,1 2 0,0 2 64,-6-2 0,0-1-723,0-11 1267,0-3 0,-15-16 0,-5-2 0</inkml:trace>
  <inkml:trace contextRef="#ctx0" brushRef="#br0" timeOffset="7618">5745 1902 8471,'-17'-35'498,"-1"2"-168,1 4-278,7 12-140,2 9 0,16 22-223,4 3 0,3 12-551,3 0 0,5 6 862,0 6 0,0 4 0,-5 7 0</inkml:trace>
  <inkml:trace contextRef="#ctx0" brushRef="#br0" timeOffset="8136">925 4557 8665,'-18'-14'0,"3"-1"387,3-5 1,5 5-31,7 3 0,1 1-55,5-7 1,16 1-305,18-1 0,17 1 63,24-1 1,-31 6 0,3-1-384,12-1 0,4-1 0,12-5 0,5-1 384,-20 6 1,2-1 0,2 1-1,6-2 1,1-1 0,2 0-350,6-1 0,0 0 0,2-1 0,3 0 1,2-1-1,1 0 217,3-2 1,2 0 0,-1-1 0,-22 5-1,0 1 1,1-2 0,-1 1 55,1 1 1,-1-1 0,1 0 0,0 0 0,0-2 0,0 0 0,0 0 0,0 0-46,0 1 1,-1 0-1,1 0 1,0-1-1,2-1 1,0-1-1,0 0 1,0 0 36,2-1 0,0 1 0,0-1 1,1 1-1,-1 1 0,0-1 1,0 1-1,0 0-76,-4 2 0,0 1 0,0 0 0,-2 2 0,22-5 0,-2 2 0,-2 1-209,-9 4 0,-2 2 0,-1 1 0,-4 1 0,-2 2 0,-1 0 138,28-4 1,-4 2 0,-7 2 0,-5 1-66,-16 2 1,-4 0 0,-9 2-1,-3 0-912,16 4 1146,-14 0 0,-12 0 0,-9 0 0</inkml:trace>
  <inkml:trace contextRef="#ctx0" brushRef="#br0" timeOffset="8402">1047 4836 8283,'-33'12'163,"4"-2"205,6-3 0,17-1-402,18-6 1,34-9 41,41-9 1,-34 6 0,3-1 99,12-4 0,4-1 0,11-6 0,5-2-649,-21 7 1,3 0-1,2-2 1,10-3 0,2-1-1,2-1 581,-14 4 0,0 1 0,2-1 0,0-1 1,2 0-1,2-1 0,-1 1 0,2-2-220,3 0 0,1-2 0,0 1 0,1-1 1,1 1-1,0-1 0,0 0 0,-1 1 211,0 1 1,-1 0 0,-1 0-1,1 1 1,0-1 0,-1-1 0,0 2-1,-1 0-322,-3 3 0,-1 0 1,0 2-1,0-2 1,1 0-1,1 0 1,0-1-1,1 1 248,2-1 1,2 0-1,-1 1 1,0-1-1,-1-1 1,-1 1-1,1-1 1,-1 1-125,-2 2 0,0-1 1,0 1-1,-2 0 0,20-7 1,-2 0-1,-2 3-367,-8 5 0,-1 2 0,-2 1 534,-7 1 0,0 2 0,-2 0 0,-4 2 0,0 0 0,-1 0 0,25-3 0</inkml:trace>
  <inkml:trace contextRef="#ctx0" brushRef="#br0" timeOffset="8518">6723 3387 8283,'-27'-2'0,"4"-4"0,5 2 412,6-7 811,5 7-1762,7-4 1,9 10 538,9 4 0,7 3 0,10 9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6:28.8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5904 2637 7986,'2'-9'425,"3"3"-3,-3 4-168,6 2 226,-8 0 509,0 0-565,8 0-34,-6 0-43,5 0-19,-7 0-337,0-8 207,0 6-170,0-6 115,0 8-306,0 0 1,0 8 169,0 4 0,2 3-45,4 3 1,-4 7 61,4 4 0,-4 6-33,-2 6 0,0 3 34,0 9 1,6 1-110,0 4 0,5-1 41,-5 7 0,2-6-16,-2 6 1,-2-6 29,7 6 1,-5-8-4,6 3 0,-7-1 29,7-6 0,-6 10-20,6-9 0,-9 11 261,3 0 0,-4 4-78,-2 2 1,2 1-297,4 5 0,-4-10-32,4 4 0,1-4 162,-1 4 1,8-6-15,-2 0 1,-3-2-16,3 2 1,-2 10 247,1-5 0,5 7-132,-5 0 1,3-10-282,-2 4 0,3-10 130,-3 4 0,3 0 184,3 6 0,-7 0-78,1-1 1,-2 7-8,1 0 1,5 9-29,-4 2 1,3-5-244,3 5 0,-1-9 205,0 3 1,1 3 43,-1 9 1,1-4 98,-1 4 0,1-3-89,-1-3 1,-3 2-19,3 4 1,-3-3-8,9 3 1,-3-4 12,-3-2 1,2 1-13,5-1 1,-5-2 0,4-3 0,-3-4-121,-3-9 0,-1 3 31,-5 4 1,5-12-156,-4 0 0,-3-8 62,3-3 1,-6-7-276,5 1 1,-7-14 110,2 2 1,-4-12 30,-2 0 0,0-9-104,0-3 0,-8-7 179,-3 2 0,-7-4-209,-5-2 507,-4-8 1,-8-9 0,0-10 0</inkml:trace>
  <inkml:trace contextRef="#ctx0" brushRef="#br0" timeOffset="1149">5956 2550 8152,'-2'-10'316,"-4"4"-215,4 4-88,-6-5-20,8 5 1,2-6 111,4 8 0,0 6-88,12 0 0,-3 1-20,14-1 0,0-2 61,6 8 1,2-8 83,4 1 1,11-1-55,12 2 0,12-4 130,5 4 0,15-4-364,-45-2 0,2 0 0,5-3 1,1 0 218,7 1 0,2-2 0,-4-2 0,2-1-317,6 1 1,1 0 0,-3-1 0,0-2 302,5 0 0,1 1 1,1 2-1,1 0-21,6 0 0,1 1 0,-1 0 0,1 0-6,5 0 1,1-2 0,-2 0 0,0-1-379,1 2 1,1 0 0,2-1 0,2-1 362,-28 2 0,2 0 1,-1 0-1,30-3 1,1 1-283,-29 2 1,0 0 0,0 0 0,0 0 0,1 1 0,0-1 242,0 0 1,1 0 0,0 0 0,0 1 0,1-1 0,-1 0 33,0 0 0,0 0 0,0 0 1,-2 2-1,-1 0 0,1 1-43,0-1 0,0 0 0,0 0 1,-2 1-1,-1 0 0,0-1-83,29-1 0,0-1 0,0-1 0,0 0 103,0 4 1,0 0-1,-7-2 1,-1-1 13,-3 2 1,-2 2-1,-6-1 1,-2 0-1,-5 3 1,-1 0 0,-3-2 0,-2-2 109,-4 1 0,-3 0 0,-5 0 1,-1 1-75,36 2 0,-13 0 531,-10 0 1,-8 0-557,2 0 0,-11 0 882,-6 0 1,-6 0-871,-6 0 0,2 0 714,-8 0 0,0 0-668,-5 0 0,-7 0 301,1 0 1,-6 0-198,5 0 268,-7 0 220,4 0-149,-8 0 566,0 0-1288,0 7 0,-2 5 185,-4 11 1,2 4 7,-7 8 1,7 2-69,-2 4 0,-4 11 87,-1 12 1,-5 14-155,-1 9 0,5 1-308,1 5 1,1 4 341,-2 2 1,5-47-1,1 1 72,2 2 0,2 0 1,-1-1-1,0-1-82,3 2 0,0 1 0,0-3 0,0 0 127,-1 0 1,2-1 0,2 1 0,2 1-60,0 1 0,1 0 1,1-1-1,0-1 112,-1 2 0,0 1 0,1-3 0,1 0-64,-2 0 0,0-1 1,1 4-1,1 1 66,1 1 0,0 0 0,-1-1 0,1 1-10,0 0 1,0 0-1,-1 0 1,-1 1-17,-1 1 1,0 2-1,2 0 1,-1 0-11,0 2 0,-2 0 0,0-1 1,0 0-262,1 4 1,-1 0 0,-2-3 0,0 0 238,3 3 1,0 0 0,-3 1 0,0 0-6,3 5 1,-1-1-1,-2-4 1,-2-2-54,2 1 0,0 0 0,-2-1 0,0 0 38,-1-2 0,0 0 0,0 4 0,0 0-41,0-1 0,0 0 0,0-3 0,0 0 10,0-3 0,0 0 1,0 0-1,0-1-168,0-5 0,0 0 1,0 1-1,0-1 144,0-2 1,0-1 0,0 45-38,0-4 1,2-12-190,4-5 0,-2-4-307,7-2 0,-1-14-250,2-4 0,-3-17 859,-3 0 0,-4-10 0,4 4 0,-4 1 0</inkml:trace>
  <inkml:trace contextRef="#ctx0" brushRef="#br0" timeOffset="2166">6567 7300 8217,'20'-43'0,"3"7"163,-11-5 1,-3 12 169,3 5 1,-8 11 147,2 1-372,3 8 185,-7-3 0,12 14 68,-8 5 0,5 5 102,-5 7 0,8 5-219,-3 12 1,5 5-52,1 12 0,-1 4-170,-5 8 1,5 2 116,-4 4 1,-3 3-450,3 9 1,-6 7 384,5 4 1,-8-47-1,0 1-126,3 2 0,0 0 0,-4 1 0,0 1-39,1 1 0,0 0 1,-2 0-1,0-1-27,-1-2 0,0 0 1,0-1-1,0 1 35,0 3 1,0 0-1,0-4 1,0-1-48,-1 0 0,2-1 0,4 39 68,1-9 0,8-9-64,-3 3 1,3-14 185,-2-10 1,3-1-78,-3-10 1,3-1 73,3-5 1,1-8-46,5-3 1,-5-5 23,4-1 1,-1-3 266,1-3 0,6 3-324,12-3 1,-3-4 79,9-2 0,4-5-64,13-1 1,2 0 111,15 0 1,4-7-386,14-5 0,-44 1 0,1-1 313,10-3 1,2 1 0,0 0-1,2 1-398,7-2 0,3 0 0,1 1 0,1-1 382,7-2 1,2-1-1,3 1 1,1-1-25,-28 7 0,1-1 0,0 1 1,-2-1-1,0 1 0,0 1-271,4 0 0,0 0 0,0 0 0,-1 0 0,0-1 0,0 1 276,3 2 0,0 1 0,0-1 0,-2 0 0,1 0 0,-1 1-3,2 0 1,0 2 0,0-1 0,1 1-1,0 0 1,0 0-10,-3 1 1,0 0 0,0 0-1,-2 1 1,0 0 0,-1 1-245,24 2 0,-1 0 0,-2 0 0,0 0 130,2 0 0,1 0 1,-1 0-1,0 0 22,-2 0 1,-1 0 0,-2 0 0,-1 0 22,-8 0 1,-1 0 0,-2 0-1,0 0 49,-6 0 0,0 0 0,-1 3 0,-1 0-17,-6 0 1,-1 0 0,-4 1-1,-1 0 140,28 2 1,-3-4 371,-8 3 1,-8-3-318,-4-2 1,-12 0 757,-5 0 0,-4 0-718,-2 0 1,-2 0 725,-4 0 0,-4 0-800,-7 0 0,-7 0 415,1 0 1,-2-2-381,1-3 0,5 3 73,-4-4 8,-5-4-65,9 0 0,-8-7-69,3-1 0,-3 1-3,-8 0 0,0-7-44,0 1 0,-4-10-123,-7-2 0,-3-2 95,-15-9 0,-8-1-27,-10-5 1,-3-1-10,-2 1 0,-1-1-143,1 1 1,-5 0-165,5-1 1,-2 9 111,13 3 0,0 0-289,6 6 0,2-9-21,4 9 1,-2 2-211,8 4 1,0 1 197,5-1 1,3-8 530,3 8 0,-4-15 0,7 7 0</inkml:trace>
  <inkml:trace contextRef="#ctx0" brushRef="#br0" timeOffset="3250">8541 437 8094,'-26'-18'42,"-1"1"0,-2-1 149,0 1 1,2 7-34,-2 4 0,-8 12 406,8 6 1,-8 11-246,8 6 0,-2 10-1,2 2 0,-2 5-122,7-5 1,7 8-70,5-3 1,8 5-95,-1 1 1,10 0 27,7 1 0,5-1-107,7 1 1,3-9 48,8-3 1,8 2-170,3-3 0,5-7 147,1-9 0,8-5 20,4-1 0,12-9 122,5-3 1,7-14-395,5-9 0,-45 1 1,1-3 247,3-6 1,1-2-1,-1-3 1,0-3-9,1-3 1,-1-3 0,-3 0-1,-3-2-78,-1-2 1,-2-1-1,-3 0 1,-1 1 68,-3-1 1,-2 0-1,-4 2 1,-2-1-28,19-39 1,-20 7 51,-21 11 0,-8 3-54,-10 9 1,-7 7 262,-16 5 0,-8 3-83,-3 2 1,-7 8-41,-5 3 0,-4 5-106,-8 2 1,6 7-150,0 4 0,0 4 134,-6 2 0,-4 10-175,4 7 0,-1 5-560,12 13 1,1-2 340,6 13 1,7 1-281,4 5 1,14-5-30,10-1 753,-1 1 0,22 3 0,-4 1 0,2 1 0,0 4 0</inkml:trace>
  <inkml:trace contextRef="#ctx0" brushRef="#br0" timeOffset="3590">8576 1100 8173,'0'-11'-246,"0"-1"1,-6 0 366,0-5 0,-2 5 232,2 1 0,4 5-96,-3-6 1,3 6-96,2-5 0,0 5 963,0-6-681,0 8 1,2-9-400,3 7 1,5 0-53,8 6 1,1-6-44,4 1 0,-1-1 89,7 6 1,0 0-182,6 0 0,0 0-194,0 0 0,0 0 139,-1 0 1,5 2-9,-4 3 0,2-3 20,-14 4 0,3-4-499,-3-2 18,-4 0 308,7 0 1,-17-8 38,-3-3 0,-4-5 319,-2-1 0,-8-8 0,-1-3 0</inkml:trace>
  <inkml:trace contextRef="#ctx0" brushRef="#br0" timeOffset="3823">8925 1170 8675,'0'20'447,"0"3"0,6-2-175,0 8 0,5 6-171,-5 6 1,8 13-131,-3-1 0,-1 5-151,2 0 1,-9 6-37,3 12 0,2 2-272,-2 3 1,0-1 82,-6-5 0,-8 5 0,-2 7 0</inkml:trace>
  <inkml:trace contextRef="#ctx0" brushRef="#br0" timeOffset="4056">8104 2043 8010,'-29'-7'227,"0"-5"0,9 2 596,3-1-1061,7 7 0,12-4-18,4 8 0,12 0 881,11 0 1,13 0-399,11 0 0,17-2 92,17-4 1,-37 2 0,3-1-493,4-4 0,2 0 0,9 0 0,2-1 212,5-1 0,1-2 0,9-2 0,3-3-411,7-1 1,2-2 0,-30 5 0,1 0-1,1 1 231,1 1 0,0 0 1,-1 1-1,30-5 0,-2 1-297,-8 2 0,-3 1 1,-3 3-1,-1 1 438,-6-1 0,-1-1 0,1 0 0,-2 0 0,-7 3 0,0 1 0,-4 1 0,0 0 0</inkml:trace>
  <inkml:trace contextRef="#ctx0" brushRef="#br0" timeOffset="4473">10322 943 8119,'0'-17'0,"-6"-1"1512,0 1-977,1-1 0,5 7 54,0-1-638,0 8-383,0-4 0,0 10 413,0 4 0,1 6 100,5 11 1,-2-2-276,8 9 0,-1-7 92,7 6 0,-1 2-392,1 10 0,1-4-19,5 3 1,-5 3 512,4-2 0,4 7 0,1-3 0</inkml:trace>
  <inkml:trace contextRef="#ctx0" brushRef="#br0" timeOffset="4799">11300 646 8246,'-17'-35'607,"-1"0"1,3 8-305,3 4 1,-4 11-26,5 7 0,1 5-245,-2 5 1,1 1-114,-7 12 1,-1-3 235,-4 14 0,1 0 267,-7 6 1,0 8-461,-6 4 1,6 3 57,0 2 1,0 9-139,-6 3 1,8 4 107,3 1 0,5-7-182,2-3 0,7-5 165,4-2 1,4-13 14,2-4 1,2-17 30,4-1 1,4-11 163,7 0 0,6-4 5,1-2 0,7 0-82,-2 0 1,11 0-254,7 0 0,-2-6 144,1 0 0,1 0-218,5 6 0,1 0 74,-1 0 0,0 0-489,1 0 1,-7 0 7,1 0 0,-8 6-176,2 0 0,-7 7 803,-4-1 0,-5 4 0,-8 1 0</inkml:trace>
  <inkml:trace contextRef="#ctx0" brushRef="#br0" timeOffset="5100">11702 1100 8132,'0'-11'637,"0"-1"1,0 6-790,0-5 0,0 5-1368,0-6 2026,0 8 1,7-3-231,5 7 0,4 0 221,1 0 1,1 0-220,-1 0 0,0 5-274,1 1 1,1 0-4,5-6 1,-5 0 69,4 0 225,-3 0 2,-3-8 0,-1-7-241,-5-9 1,-11-1 28,-11 2 0,-9-4 119,-9-8 1,-2 6-59,-15 0 1,-1 7-147,-5-1 1,-7 4 56,1 1 1,2 8-151,9 5 0,5 3-193,7 2 0,8 13-582,3 5 0,13 17 341,5 0 526,4 11 0,17 6 0,5 11 0</inkml:trace>
  <inkml:trace contextRef="#ctx0" brushRef="#br0" timeOffset="5734">6864 1502 8057,'0'-17'0,"0"-1"0,0 6 2252,0 1-1642,0 7-1795,0-4 992,0 8 483,0 8 0,6 2-366,0 7 1,7 3-283,-1 3 0,-2-4-80,1 4 1,1 3 130,5-3 0,-5 2 307,0-1 0,-1 3 0,7 8 0</inkml:trace>
  <inkml:trace contextRef="#ctx0" brushRef="#br0" timeOffset="6056">6567 1502 8099,'-42'-8'0,"-1"6"874,-4-3 1,10 5-522,8 5 0,8 13-564,-2 11 0,11 10 31,6 1 1,6 7 339,6-6 0,11 7-91,13-1 0,5 3-151,5 3 1,13-9-4,11-3 0,6-4 325,5-2 0,5-8-644,7-4 1,6-11 143,0-6 1,-42-11 0,-1-4 41,0-1 0,-1-3 0,39-26-6,-7-7 0,-15-13-7,-8-5 0,-19-11 102,-10-7 0,-17-3 81,-12-3 1,-20 3 158,-20 4 1,-15 3 158,19 42 0,-3 2 1,-4 2-1,-2 2-22,-3 0 1,-3 2 0,0 4-1,-2 3 231,-2 3 0,-1 1 0,3 3 1,-1 1-126,-1 3 0,0 3 0,-40-3 58,13 4 0,8 8-937,22 10 1,5 3 409,18 20 0,6-2-592,11 14 1,7 9 706,10 14 0,-5-2 0,12 13 0,3 5 0</inkml:trace>
  <inkml:trace contextRef="#ctx0" brushRef="#br0" timeOffset="6867">193 4733 8456,'-18'-23'0,"-1"-3"886,-4-1 1,9 8-478,-3 1 0,3 9-1,-3 9 1,5 0-124,0 0 1,8 2-76,-1 3 0,-3 5-155,2 8 1,-2 1 95,2 4 1,4 6 8,-3 12 0,3-2-60,2 8 1,4-7-154,7 7 0,1-1 6,11 7 0,6-3-172,6-3 0,8 3-233,9-3 0,6-10 202,1-2 1,9-14-145,1-4 0,11-9 263,13-14 0,-4-13-372,5-16 1,-7-10 394,-46 18 1,-1-4 0,0 0 0,-2-2-136,-2-4 1,-2-1-1,24-36 209,-11-8 1,-14 7-80,-22-7 1,-19 6 170,-15-5 1,-18 9 49,-11 2 0,-10 8 246,-14 10 1,-5 7-235,35 24 0,-1 1 0,-43-9 523,-3 6 1,10 9-220,1 3 0,9 7-13,-3-2 1,12 14-110,6 9 0,11 3-1,6 9 1,10 2-1820,2 10 1,14 3 696,-3 9 0,12-1 383,1 0 0,3 9-371,2 3 809,15 4 0,-7-4 0,11 0 0,1 2 0,-1 1 0,4 3 0</inkml:trace>
  <inkml:trace contextRef="#ctx0" brushRef="#br0" timeOffset="7165">350 5082 9702,'-10'-9'-1675,"2"1"2001,8 8 406,0 0-505,8 0 0,2 0 92,7 0 0,1-6-96,-1 0 0,-5-7-168,0 1 1,-1-4-96,7-1 282,-1-1-91,1-7 1,-3 6-112,-3-4 0,-2 9-20,-5 2 1,-1 6-94,8-5 1,-6 7-207,5-2 1,-5 4-316,6 2 0,1 2 263,11 4 0,-5-2-472,4 7 0,5 1 803,1 6 0,11-1 0,5 0 0</inkml:trace>
  <inkml:trace contextRef="#ctx0" brushRef="#br0" timeOffset="7540">1136 4942 8947,'-10'-17'1706,"4"0"-1451,4 7 0,6-4 38,8 8 1,17-7 4,23 1 1,26 1-57,-30 2 0,3 0 0,17-1 1,6-1-646,8-6 0,4-1 1,-20 6-1,2 0 0,0 1 445,5-1 0,1 1 0,0-1 0,4 0 0,0 1 1,1-1-154,4 0 0,1 1 0,0-1 0,1 0 0,0 0 0,1-1 80,-1 0 0,0-1 0,1 1 0,1 0 0,1 0 0,-1 0-325,-5-2 1,-1-1 0,0 0 0,3 1 0,-1-1 0,1 1 215,-1-2 0,0-1 0,1 0 1,1-1-1,0 0 0,-1-1 1,0 1 1,0-1 0,-2 1 0,-2-1 0,-1 1 0,-3 0-360,-8 1 0,-2 0 0,-2 1 1,27-6-1,-3 2 110,-11 0 1,-3 1 0,-9 5 0,-4 1 381,32-10 1,-25 13-1419,-33 5 1424,-15 4 0,-20 10 0,-10 1 0</inkml:trace>
  <inkml:trace contextRef="#ctx0" brushRef="#br0" timeOffset="7800">2533 3737 8339,'-27'-44'0,"-2"3"1045,11 12-20,-3 4 0,21 17-1247,0 8 0,10 12-46,13 17 0,6 8 633,12 15 1,3 8-256,9 4 0,-7 12-306,1 5 1,-24-34-1,0 1 159,4 4 0,-1 1 0,-3 7 1,-2 2 60,1 7 1,-3 2-1,0 2 1,-3 2-505,0 3 1,-3 1 0,0-1-1,-2 1 142,-5-1 0,-1 1 1,0 2-1,-2-1 87,-3-1 0,0-1 251,0 4 0,0-2 0,-2-9 0,-2-1 0,0 3 0,-2 0 0,-1-2 0,-1-1 0</inkml:trace>
  <inkml:trace contextRef="#ctx0" brushRef="#br0" timeOffset="8216">1660 6252 8149,'11'-2'678,"1"-3"85,-8 3 0,6-6-1495,-5 8 1,-3 8 187,4 3 0,2 7-66,-2 5 0,0 4 610,-6 8 0,7 0 0,3 0 0</inkml:trace>
  <inkml:trace contextRef="#ctx0" brushRef="#br0" timeOffset="8356">1712 7056 8184,'10'0'2659,"3"2"-2969,-7 3 1,8-1 216,-3 8 1,5 0 92,1 5 0,9 1 0,1-1 0</inkml:trace>
  <inkml:trace contextRef="#ctx0" brushRef="#br0" timeOffset="8982">2935 5746 8138,'-18'-18'0,"-1"1"8,-5-1 1,-3 9-166,-8 3 0,-5 4 107,-1 2 0,-8 0 105,3 0 0,1 2 139,-1 4 0,1-2-92,-2 7 1,5-5 95,7 6 0,2-6-82,4 5 0,3-5-119,9 6 0,1-1-15,5 7 1,1-5 59,4 5 1,4-5-92,-3 11 0,3 3 73,2 2 1,0 4-17,0 2 0,0 2 1,0 4 1,7 3 6,5 9 0,-2-1-151,1 0 1,1 7 85,5-1 1,-5 0-354,0-6 0,-8 1 147,1-1 1,-3-1-55,-2-5 1,0 3 308,0-9 0,-15 1 0,-5-6 0</inkml:trace>
  <inkml:trace contextRef="#ctx0" brushRef="#br0" timeOffset="9157">2009 6794 8178,'-8'-18'2088,"-1"1"-2537,-1 7 1,4-4 15,12 9 0,11-1 687,12 6 1,4 0-144,2 0 0,8 0-225,4 0 1,1 0-148,-1 0 0,1 0-601,-7 0 862,0 0 0,1-8 0,3-2 0</inkml:trace>
  <inkml:trace contextRef="#ctx0" brushRef="#br0" timeOffset="9332">2079 6846 10188,'8'-10'-597,"3"5"0,13 3 668,5 2 1,11 5-70,7 1 1,3 6 212,3-6 0,-1 5-611,1-5 0,-9 6 92,-3-6 1,-10 5-870,-2-5 1173,-7 0 0,3 2 0,-8 1 0</inkml:trace>
  <inkml:trace contextRef="#ctx0" brushRef="#br0" timeOffset="9482">2498 6759 8296,'6'-12'340,"2"2"737,1 3 0,-3 1-735,6 6 1,1 0-375,11 0 0,-5 10-391,4 7 0,3 2 315,-3 11 0,0-5 108,-5 10 0,-9 3 0,-1 15 0</inkml:trace>
  <inkml:trace contextRef="#ctx0" brushRef="#br0" timeOffset="9873">1695 8138 8363,'0'-27'805,"0"-4"1286,0 8-1581,-8 0-685,6 13 0,-6 6-322,8 16 1,0 7 351,0 16 0,0 8-256,0 3 0,0 13 253,0 5 1,0 3-1177,0 3 1055,0 0 0,0 8 0,0 1 0</inkml:trace>
  <inkml:trace contextRef="#ctx0" brushRef="#br0" timeOffset="10000">1677 9343 8327,'8'-9'866,"-4"-5"-1064,8 8 1,-5 1-481,11 5 1,-5 0 165,11 0 0,1 0 512,-2 0 0,8 0 0,-4 0 0</inkml:trace>
  <inkml:trace contextRef="#ctx0" brushRef="#br0" timeOffset="10538">525 9937 8180,'-26'-23'426,"-3"0"0,2-1 638,-2 7 1,0 7-598,-6 4 0,6 12-169,0 6 1,7 5-121,-1 7 0,6 5 82,5 11 0,4 1-208,8 12 0,0-5-126,0 10 0,10 4-129,7 2 0,9 6 162,9 6 1,7-4-433,5 4 0,9-11 97,2 0 1,8-3 163,-2 2 0,4-12-93,2-11 1,2-12 95,4-6 1,5-15 230,12-14 1,-2-15-29,-41 0 0,-1-5 0,-2 0 0,-2-4-136,2-6 1,-1-4-1,-1 0 1,-1-3 76,1-6 1,-3-1-1,-4 4 1,-2-1 6,0-5 0,-2-1 0,-8 3 0,-2-1-75,1-1 0,-3-1 0,-6-2 0,-3 0 64,-3-1 0,-3 1 0,-2 3 0,-6 1 129,-16-42 0,-12 13-269,-24 11 0,-9 7 636,-8 9 0,-1 16-187,-11 8 1,6 16-2,-5 7 0,5 4-298,-5 2 0,15 13-215,2 5 0,13 11-66,5 0 1,13 12 170,-2 5 0,6 5-634,0 1 0,5 8-51,13 4 854,-5 12 0,8-6 0,-3 8 0,1 5 0,-4 4 0,-5 6 0</inkml:trace>
  <inkml:trace contextRef="#ctx0" brushRef="#br0" timeOffset="10781">839 10531 8214,'-8'-17'0,"-2"5"0,-7 0 0,1 6 227,5-5-337,-5 7 646,14-4 0,-5 6-185,7-4 1,2 4-38,3-3 0,5 1-244,8-2 1,-1 4-147,0-4 1,7-2-287,-1 3 1,6-3 203,-6 2 0,7 4-101,-7-4 1,6 4 27,-6 2 1,2 0-499,-1 0 1,1 0 728,4 0 0,4 0 0,-6 0 0</inkml:trace>
  <inkml:trace contextRef="#ctx0" brushRef="#br0" timeOffset="11097">1712 10199 8099,'0'-17'2333,"0"-1"-2190,0 1 1,0 5 48,0 1 1,4 7 78,8-2 1,11-2-21,24 2 1,13-7-82,27 1 0,-38 1 1,3-1-455,10-3 0,4 1 0,7-1 0,3 1 272,8-4 0,1 1 1,9 1-1,2-1-311,-26 2 1,0-1-1,0 0 1,-2 2 0,1 1-1,0-1 230,2-1 0,1-1 1,0 1-1,-2-1 0,-1 1 1,2-1-46,2-1 1,1 0-1,0-1 1,-2-1 0,0-1-1,1 1 81,3-1 1,0 1 0,-1-1-1,-5 1 1,-2-1 0,0 1-16,0 1 1,0 1 0,0 0 0,-3-1-1,1 1 1,-1-1-242,28-8 0,0 0 0,-2 0 0,-2 0 143,-1-1 0,-1 1 0,-8 4 0,-3 1-58,-7 3 1,-4 2 0,-8 1 0,-3 2-439,27-4 1,-26 7 70,-26 4 595,-16 4 0,3 10 0,-7 2 0</inkml:trace>
  <inkml:trace contextRef="#ctx0" brushRef="#br0" timeOffset="11414">3197 9151 8328,'0'-52'2018,"0"7"-1565,0 5 1,-2 11 1096,-4 5-1247,4 13 0,-4 11-518,12 11 0,6 13 461,11 5 1,-2 7 346,8 11 1,-2 2-417,3 15 1,3 7-293,-4 11 0,8 5 85,-3 6 0,-14-47 0,-1 1 53,-4 5 0,-1 1 0,3 2 0,-1 1-228,2 7 1,-1 2 0,-2-3 0,-3 0-290,1 2 1,-2 0 0,-4-2 0,-1 0 57,1 0 0,-2-1 0,-3-3 1,0 0 167,1 1 0,0-1 0,-2-8 0,0 0-653,-1 49 0,-2-9-836,-4-9 1757,-4-11 0,-9 0 0,-1-12 0,3-9 0,3-9 0</inkml:trace>
  <inkml:trace contextRef="#ctx0" brushRef="#br0" timeOffset="11705">3232 10636 8273,'-16'-25'1565,"6"11"-1334,-7-3 1,-1 11-507,7 0 1,-5 4 303,-1 2 1,-1 2 295,1 4 1,-1 3 99,1 9 1,-8 1-179,-4 5 1,1-5 18,-1 4 1,0-3-91,-6-3 0,6 1-238,0-1 1,2 1 18,-2-1 1,4-1-50,7-5 0,6 5 32,1-5 0,5 3-215,-6-2 1,8 3 51,-1-3 1,3 9 139,2 2 0,7 8 89,5-1 0,6 3-83,5 1 0,-4 1-224,5 0 0,1 6-97,-2 0 1,6 5-132,-6-5 0,3 2 33,-3-2 1,-6 1-591,1 5 1086,-1-4 0,-7-1 0,8 3 0</inkml:trace>
  <inkml:trace contextRef="#ctx0" brushRef="#br0" timeOffset="11888">2743 11474 8154,'-8'-17'0,"4"1"0,-8 4 0,8-3 1786,-1 3-886,3 5-840,2-1 0,13 8 177,5 0 0,9 0 24,-4 0 1,8 0-765,-2 0 0,6 0 346,6 0 1,-4 8-330,4 3 1,1-1 215,-1 2 270,0-1 0,1 7 0,3-1 0</inkml:trace>
  <inkml:trace contextRef="#ctx0" brushRef="#br0" timeOffset="12071">2708 11527 8203,'-10'0'-27,"2"0"1,10 7 494,4 5 0,4 2-202,7-3 1,1 10-294,-1-3 0,6 3-157,1-3 0,1-1-300,-2 1 0,-2-3 141,9-3 343,-9 3 0,12-5 0,-6 8 0</inkml:trace>
  <inkml:trace contextRef="#ctx0" brushRef="#br0" timeOffset="12221">3144 11387 8136,'0'-18'1151,"0"9"-1066,0 1 0,6 10 245,0 4 1,2 11-208,-3 12 1,-3 4-175,4 2 0,-4 8-120,-2 3 171,0 5 0,-8 9 0,-1 2 0</inkml:trace>
  <inkml:trace contextRef="#ctx0" brushRef="#br0" timeOffset="12971">13308 4034 8158,'-9'-7'145,"-5"3"37,8-8-243,0 8 0,16-4 217,8 8 1,17 0 134,17 0 0,18-5-207,17-1 0,-36-1 1,3 0-321,6 2 1,2-1 0,9-4 0,2-2 259,5 1 0,1-1 0,5-3 1,1-1-17,-1 1 1,1 1 0,-1-2 0,0 1-119,-1 0 0,-3 1 0,-6 0 1,-2 2-143,-10 4 1,-2-1 0,-3-2-1,-1-1 252,-6 0 0,-1 0 0,44-15 0,-12 10 0,-3 3 0</inkml:trace>
  <inkml:trace contextRef="#ctx0" brushRef="#br0" timeOffset="13222">14059 3074 8327,'-35'-35'0,"2"0"0,4 2 234,6 4 64,4 11-168,9 11 176,2 7 0,10 4 230,4 7 1,2 5-280,3 19 0,11-2 84,-5 13 1,5 7-129,-5 5 1,6 10-405,1 2 1,-1 7-253,-6 11 0,7 1 181,-1 4 0,-6 4 128,-10-45 0,-2 1 0,0 5 0,0 0-177,0 0 0,1 1 0,1-2 1,0 0-714,-1 42 0,5-4 1024,-5-8 0,6-1 0,-6-5 0,-2-5 0,-3-4 0</inkml:trace>
  <inkml:trace contextRef="#ctx0" brushRef="#br0" timeOffset="13439">15701 3877 8232,'-17'-23'57,"-3"0"1,-1 3 147,-2 7 1,5 5 114,6 8-377,1 0 0,-7 8-186,1 3 1,7 7-1,4 5 1,4 4 827,2 8 0,0 0-298,0 0 0,0 0-99,0 0 1,8 8-325,4 3 0,3 3-138,3-3 1,-1 5-1121,1-5 1394,-1 5 0,1 1 0,-1 0 0</inkml:trace>
  <inkml:trace contextRef="#ctx0" brushRef="#br0" timeOffset="13622">15090 4488 8162,'-16'-17'702,"3"-2"-10,1-5 1,10 7-638,2-1 0,12 9-4,17 9 1,15-6 122,20 0 1,6-6-155,6 7 0,9-3-211,9 2 0,3 4-263,-10-4 0,-6 2 198,-17-2 1,-11 5-1347,-12-5 1602,-5 4 0,-8 10 0,-3 1 0</inkml:trace>
  <inkml:trace contextRef="#ctx0" brushRef="#br0" timeOffset="13797">15160 4488 8196,'-12'-15'986,"0"3"1450,8-3-2292,-3 5 0,16 0 7,9 5 0,15 3 98,13 2 1,7 5-4,5 1 1,2 8-460,4-3 0,2 3-326,-8-2 1,-7 3-622,-10-3 0,-5 3 1160,-1 3 0,0-1 0,0 1 0</inkml:trace>
  <inkml:trace contextRef="#ctx0" brushRef="#br0" timeOffset="13964">15876 4331 8182,'9'-35'2792,"5"8"-1150,-8 4-1310,7 3 1,-9 11-89,8 3 1,-2 12-401,1 5 1,3 11-20,-8 1 0,5 2-137,-5-1 0,0 3-38,-6 8 1,-2 0-480,-4-1 1,-11 9-1189,-12 4 2017,-4 3 0,-10 10 0,-2 2 0</inkml:trace>
  <inkml:trace contextRef="#ctx0" brushRef="#br0" timeOffset="14189">15002 5327 8172,'-5'-18'-586,"-1"1"1,-6-1 4049,6 1-1548,-7-1-2756,3 9 505,0 1 0,-3 16-89,7 3 0,0 15-28,6 8 1,0 3-416,0 10 0,0 1 867,0 11 0,0 3 0,0 8 0</inkml:trace>
  <inkml:trace contextRef="#ctx0" brushRef="#br0" timeOffset="14322">15037 6409 8172,'12'0'-18,"0"0"1,-7 0 604,7 0 0,0 0-489,5 0 1,1 0-27,-1 0 1,6 0-257,1 0 1,1 0-406,-2 0 0,-3 6 589,3 0 0,-4 15 0,-1-1 0</inkml:trace>
  <inkml:trace contextRef="#ctx0" brushRef="#br0" timeOffset="14732">13413 7946 8080,'-6'-17'630,"1"-1"992,-9 1-1353,12-1 1,-6 7-6,8-1 0,4 8-60,8-1 0,17-3 30,23 2 1,10-2-41,14 2 1,19 2-434,-41-1 1,3-1-1,6 1 1,2 0 198,4 0 0,2-2 0,2 0 0,1-1-29,4 2 0,1 0 1,-2-1-1,-1-1-263,-2-1 1,-2 0 0,-4 1 0,-2 1-118,-10 1 0,-1 0 1,43-7 90,-22 7 1,-6-2 357,-23 2 0,-1 6 0,-17-11 0,4-5 0</inkml:trace>
  <inkml:trace contextRef="#ctx0" brushRef="#br0" timeOffset="14965">14286 7160 8538,'-7'-38'0,"-3"1"1405,0 4 0,-3 15-429,7 1-415,0 11-539,6-2 0,2 22 99,4 3 0,5 14 251,13 4 0,-3 2-139,8 10 0,-7 1-220,1 10 1,2 1-135,-2 11 1,6-8-475,-5 13 1,-1-3 192,-6 15 0,-1-1-152,-4 13 0,1 0 31,-10-47 0,0 1 1,5 45 56,-2 1 1,-4-5-455,3 5 0,-3-16 920,-2-1 0,6-3 0,0-3 0,-2-3 0,-2-1 0</inkml:trace>
  <inkml:trace contextRef="#ctx0" brushRef="#br0" timeOffset="15181">15788 7824 8080,'12'-35'3335,"-2"2"-1582,-3 4-3718,-1 4 1789,-6 15 0,0 4-27,0 12 0,0 4 858,0 7 1,6 7-370,0-1 0,2 10-52,-3 2 0,-1 2-169,8 9 0,-6 1-109,5 5 1,-1 1-175,2-1 0,3 8-304,-3 4 1,2 0-455,-3 6 0,3-4 420,-8 10 1,5-3 555,-5 3 0,0-4 0,-6 6 0</inkml:trace>
  <inkml:trace contextRef="#ctx0" brushRef="#br0" timeOffset="15372">15526 8802 8230,'-5'-17'585,"-1"-1"1,-2 3-318,2 3 1,4-4 30,-4 5 0,14 3-271,10 2 0,9-3 36,14-3 1,11 2 59,12-1 0,12-1-52,5-6 1,12 3-550,6 3 0,-2-1-20,2 7 1,-15 0-381,-3 6 1,-15 0 348,-8 0 528,-11 0 0,-4 8 0,-8 2 0</inkml:trace>
  <inkml:trace contextRef="#ctx0" brushRef="#br0" timeOffset="15565">15788 8907 8774,'-7'-10'2157,"5"2"-1948,-6 1 0,16 5 39,3-4 1,7 4-51,5 2 0,4 0-81,8 0 1,2 2-518,4 4 1,-2-2 312,7 7 1,-5 3-998,5 9 0,-7-3-79,2 3 1163,-4-4 0,6-1 0,1-1 0</inkml:trace>
  <inkml:trace contextRef="#ctx0" brushRef="#br0" timeOffset="15731">16557 8645 7978,'0'-25'1257,"0"11"255,0-3 1,-6 9-1041,0-4-969,0 8 0,6-1 527,0 10 1,0 11-28,0 7 0,0 8-3,0-2 0,-7 10 14,-5 2 0,-4 9-987,-1 3 0,-3 1 973,-3 10 0,-12 8 0,-9 7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6:46.5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647 769 8197,'0'-17'253,"-6"-1"377,0 1 813,-8 0-495,12 7-256,-5 2-633,7 8 115,0 0 0,7 8-51,5 4 1,5-1 55,7 7 0,3-5-611,8 10 0,-2 3-9,-4-3 0,8 6-339,-8-6 0,8 6 231,-8-5 0,4 7-299,2-2 1,-2-2 847,-4 2 0,4 0 0,-6 6 0</inkml:trace>
  <inkml:trace contextRef="#ctx0" brushRef="#br0" timeOffset="160">1153 769 8668,'-8'-35'0,"-1"3"941,-1 2 335,2 5-446,0 8-811,6 7 59,-5 10 0,14 16 26,5 7 0,5 8-39,7-2 1,-5 6-131,4 6 1,3 3-193,-3 9 1,0-1-42,-5 0 298,-1 9 0,8 1 0,3 8 0</inkml:trace>
  <inkml:trace contextRef="#ctx0" brushRef="#br0" timeOffset="516">175 804 8296,'-35'-44'0,"-4"-5"0,4 8 0,4 8 2653,14 10-1173,7 12-1226,2 3 1,18 8-153,8 0 1,16 0-198,19 0 0,15-6 97,13 0 0,14-2-144,-43 5 0,1 1 1,3 0-1,1 0 53,3-4 0,2 0 0,2 1 0,0 0 53,0 0 0,0-1 0,-3-2 0,-2 0-189,-2 3 1,-3-1 0,37-16-202,-9-1 0,-18-2 42,-12 1 0,-17-1 205,-17-4 0,-9-4 69,-9 4 0,-8-4 138,-3-2 1,-12 0-101,-7 0 1,-8 2 646,-3 4 1,-6-2-567,7 8 0,-5 5 125,10 7 0,-4 7-444,10-2-59,4 4 0,2 12-43,11 7 1,4 10-983,8 14 1394,8 4 0,9 15 0,11 2 0</inkml:trace>
  <inkml:trace contextRef="#ctx0" brushRef="#br0" timeOffset="767">1659 1363 8305,'-7'-9'2221,"5"1"-1690,-6 8-427,8 0 0,0 9-75,0 9 0,2 1 25,4 10 0,3 2-26,9 10 0,-3-4-112,-3 4 1,4 2-244,-5-3 1,5 9-441,1-3 1,-7 3 361,-4-3 1,2 3-903,-3-8 1307,1-1 0,-14 3 0,-1 2 0</inkml:trace>
  <inkml:trace contextRef="#ctx0" brushRef="#br0" timeOffset="1133">1817 1311 8223,'9'-35'309,"-3"0"0,-4 2 175,-2 4 1,6 4 151,0 7 100,7 1-448,-3-1 1,7 9-334,1 3 1,-1 6 98,1 6 0,-6 3-244,-1 9 0,-1 7 54,2 4 1,-5 4-161,-7 2 0,0 2-6,0 4 0,-7-3-187,-5 9 0,-4-2 148,-1 1 0,-1-3 100,1-8 1,-1-2 205,1-4 0,5 2-121,1-8 0,7-5 440,-2-7-87,4-7 0,4 4 99,4-8 0,5-8-101,13-3 0,3-11 47,8-1 1,0 2-190,0 9 1,0-2 59,0 9 0,-8-1-266,-4 6 0,0 2 147,-5 3 0,-3 5-147,-9 8 0,-6 1 27,0 4 1,-8 4-56,-9 8 0,-10 0 49,-8 0 1,-2 0-167,-10 0 0,1 0-48,-7 0 0,1 0 346,0 0 0,-1 8 0,1 1 0</inkml:trace>
  <inkml:trace contextRef="#ctx0" brushRef="#br0" timeOffset="1409">1328 1136 8278,'-28'-29'211,"3"4"0,4 3 532,3 7 0,-3 3 1116,9 1-1481,5 3 0,-1 10-165,8 4 1,2 0-127,4 11 1,3-2 91,9 15 1,7-1-352,4 6 1,2 2 114,-2 3 1,4-3-283,-4 4 1,2 2-170,-1-3 1,1 9-500,-8-3 1,4 5 1006,-9 1 0,11 8 0,-10 2 0</inkml:trace>
  <inkml:trace contextRef="#ctx0" brushRef="#br0" timeOffset="1809">2515 1503 8707,'-6'-18'0,"-1"1"1286,-3 0 0,4 5 56,-6 0-903,9 8 1,-5-1-258,8 10 0,0 1 52,0 12 0,8-3-269,3 14 1,11-5 35,1 5 0,6 0-28,-6 6 0,6-6-95,-5 0 0,5-2-435,-6 2 0,6 2-381,-6-7 0,7 1 454,-7-2 1,-2-9 235,-9 3 1,3-5 15,-3-1 1,-4-5 1012,-2-12 0,3-5-274,3-13 1,-2-9-16,1-7 0,-1-3 144,2 2 1,3 4 533,-3-3 1,3 3-615,3 2 0,-1 6-188,1 0 0,1 13-459,4-1 0,5 5 116,6 0 1,1 5-594,0 7 1,-4 7-63,4 5 0,-4 4-436,10 1 1,-10 2 429,-2 5 1,-2-5-222,3 4 1,1-3-260,-8-3 0,0-1 1116,-5-5 0,-1 13 0,1-5 0</inkml:trace>
  <inkml:trace contextRef="#ctx0" brushRef="#br0" timeOffset="2066">3685 1223 8216,'10'-29'366,"-4"2"1,-4 2 701,-2 4 0,6 7 343,-1 2-492,1 9-243,-6-5-695,0 16 1,8 3 106,4 12 1,5-1-10,6 7 1,-3 0 48,3 6 1,-2 2-461,3 4 1,-7-5-127,1 5 0,-3 2-228,-9-2 1,6-1 278,-7-5 0,-6 0-101,-11 0 0,-8 0 147,-9 0 0,-2-8 36,-15-4 1,-1-11-126,-5-6 0,1 2 142,5-2 0,-3-3-102,8-8 0,8 1 410,10-8 0,-4 0 0,0-5 0</inkml:trace>
  <inkml:trace contextRef="#ctx0" brushRef="#br0" timeOffset="2383">1066 1974 8271,'-8'-17'1030,"-2"0"0,-1 1 233,-1 4-1161,8-3 0,-2 11 98,12-8 0,12 8-471,11-1 1,6-3-40,5 2 0,13 0-281,11 6 0,-2-6 238,2 1 100,8-1 1,-1-2-1,7-2 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6:56.7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70 437 6970,'-12'-6'332,"1"1"286,7-1-227,-12 6 159,14-8-252,-13 6-16,13-6-40,-6 8-186,8 0 546,0 0-396,0 8-264,8-6 1,0 8 53,3-4 0,-1-4-115,-4 3 177,-4-3-44,13 6 0,-11-6 54,8 4 0,-8-2 2,1 2-5,5-5 1,-2 9-25,4-4 1,3-4 77,-3 4 1,-3-2-72,3 1 1,2-3 0,9 4 0,-2 2-44,8-2 0,0 5-10,6-5 0,8 6-4,4-6 0,3 5 45,3-5 1,9 8-51,7-3 0,1-1-144,6 2 1,2-3 125,-3 3 0,9 4 25,-3-5 0,-3-1-2,-2 2 0,-3-1 1,3 7 1,-2-7-5,7 1 1,-13-2 16,2 1 1,-4 5-7,4-4 1,0 1 60,0-1 0,-1 1-55,1-7 1,0 6 6,0-6 0,2 5-7,3-5 0,-3 6 2,4-6 0,-4 5 15,-2-5 1,5 2-1,1-2 0,0-4 35,-7 3 0,-5-1-42,1 2 0,-1-4 0,5 4 0,-6-4 7,-5-2 0,-2 0 31,2 0 1,-2 2-48,9 4 1,-9-5-2,2 5 1,-4-4-2,-1-2 0,-1 0-8,1 0 1,-3 0-6,-3 0 1,1 0 18,-7 0 1,7 0 280,-1 0 1,3 0-276,3 0 1,-7 0 147,1 0 1,-1 0-130,7 0 0,-9 0 7,-3 0 1,2 0-5,-2 0 0,1 0 5,-1 0 1,-4 0-95,4 0 1,-4 0 90,-2 0 0,1 2-97,5 4 0,-4-4 71,4 4 1,-4-4 96,-2-2 0,-1 0-44,1 0 1,0 0 9,0 0 1,2 0 0,4 0 0,4 0 119,7 0 1,-2 0-42,-3 0 1,9 0-65,-3 0 1,3-6 78,-4 0 0,1 0-67,-1 6 1,-1 0 48,-5 0 0,-1 0-93,-5 0 1,-10 0-12,-1 0 1,-8 0-22,-4 0 1,-5 0-294,0 0 116,-8 0 139,11 0 0,-11 0-150,8 0 0,-6 0 7,5 0 25,-7 0 0,12 0-13,-5 0 0,-3 2-59,-2 4 83,3-4 0,-5 6-374,8-8-345,-8 0 222,4 0-370,-8 0-509,0 0 1174,7 0 1,-3 2 51,8 3 1,-6-3-12,5 4 1,-5-4-160,6-2 437,0 0 0,5 8 0,0 2 0</inkml:trace>
  <inkml:trace contextRef="#ctx0" brushRef="#br0" timeOffset="1772">454 140 8109,'0'-17'64,"-2"-2"0,-2-3 460,-2-1-316,-7 0 1,9 7 366,-8 4-150,9 5 452,-13 7-299,14 0-198,-13 0-91,13 0-263,-6 7 0,8-3-115,0 8 1,0-6 111,0 5 0,0-5-2,0 6 34,0 0-255,0 5 137,0 0 61,-8 1 90,6-8 13,-6 5-84,8-13 59,0 6 124,0-8-117,0 8 103,0-6 65,0 5 9,0-7 552,0 0-735,0-7 94,0 5-165,0-6 43,0 8-283,0-8 164,0 6-108,0-6 1,0 10 268,0 4 1,0 4-103,0 7 1,0 5 66,0 7 1,0 8-59,0 15 0,0 4 12,0 8 1,6 2-37,0 16 1,2 5-386,-2 6 0,-4-5 300,3-7 0,3-7-212,-2 2 1,6-12-106,-7-6 1,3-14 150,-2-9 0,-4-7-286,4-11 0,-2-7-221,1-4-963,-3-5 1747,6-1 0,-8 0 0,0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6:59.2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1292 88 8192,'0'-17'1110,"0"5"-173,0 0-514,-7 1 1,5-1 166,-4 0-365,-4 8 358,8-3-278,-5 7 0,7 7-1,0 5 1,0 6 30,0 5 1,1 4-337,5 8 0,4 6 95,7-1 0,-3 9-43,4-2 1,-5 5 47,10 6 0,-3-2-380,-3 8 0,1-5-53,-1 5 0,1-6-228,-1 6 1,-5-10 72,-1-1 0,-7-9-336,2-9 0,-4-2-249,-2-4 1,-8-3 1073,-3-9 0,-13-7 0,-3-3 0</inkml:trace>
  <inkml:trace contextRef="#ctx0" brushRef="#br0" timeOffset="2191">699 1311 8146,'0'-18'126,"0"1"0,-2 5 691,-4 0-249,4 1 31,-14-7 607,15 1-307,-7 7-559,8 2 173,0 8-419,0 0 0,2 8 79,4 4 0,1 3 49,5 3 0,3 1-77,-3 4 1,4-1-169,1 7 0,2 2-158,5 10 1,-5-5 110,4 5 0,-3 4-84,-3 1 0,1 5 77,-1 1 0,1 6-80,-1 1 0,-7 5-91,-4-6 0,-4 2-63,-2-2 1,-2-11 94,-4-1 0,-6-9 65,-11-8 1,-2-3 193,-4-9 0,-4-7-99,4-4 1,1-4 59,-1-2 1,2-10-86,-2-8 1,0-5-56,11-6 0,-1-10-7,13 4 0,0-9-138,6 3 1,2-8 44,4 3 1,4 1-179,7-1 0,3 7-66,3-2 0,-2 6 110,8 6 0,1-2-43,4 8 0,-4-1 413,-1 7 0,0-1 0,6 1 0</inkml:trace>
  <inkml:trace contextRef="#ctx0" brushRef="#br0" timeOffset="2767">681 944 8238,'-25'-8'439,"6"0"-308,-5-3 1,-1-3-132,2 8 0,0 0 149,5 6 0,-5 2 248,-1 4 1,1-2-257,6 8 1,5-1-52,0 7 1,3-1-167,-3 1 0,-3-1 98,3 1 1,2 5-87,-1 0 0,-1 8 82,-6-2 0,1 4-36,0 2 0,-1 8 49,1 4 0,-3 3-9,-3 2 1,4 3-21,-5 3 1,5-2 17,1 8 0,7 0 33,-1 6 0,8-2-22,-2-4 1,12 2-53,6-8 0,11 8 51,6-2 0,12-9-90,6-3 0,3-11 57,2 0 0,3-5-4,3-1 0,4-4-190,8-7 1,8-3 187,3-15 1,6-10-176,6-14 1,-3-9-55,-43 8 1,-1-2 0,-1-4 0,-1-3 77,1-2 1,-3-4-1,0-3 1,-2-3 39,2-3 1,-3-2 0,-8 2-1,-3-1-74,0-2 1,-4-1-1,-9-1 1,-5-1-267,2-50 1,-12 0 498,-4 46 1,-4 1 0,-27-41 60,9 42 0,-6 3 0,-3 5 0,-4 4 79,0 3 0,-3 3 0,-5 0 0,-3 3 56,-5 3 1,-1 2 0,2 2 0,0 1-217,-7 1 0,-1 2 0,3 3 1,0 3 238,-2 0 0,0 2 1,4 4-1,1 3-34,3 0 0,1 2 1,1 0-1,2 2 115,-39 0 0,14 4-583,22 7 1,9 3-348,14 15 1,0 0-68,12 6 0,3 2 658,14 4 0,0 7 0,0 5 0,0-5 0</inkml:trace>
  <inkml:trace contextRef="#ctx0" brushRef="#br0" timeOffset="3151">507 1171 8150,'0'-18'-101,"-8"9"0,-2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47:35.240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2166 122 8430,'-10'-17'154,"3"1"138,-1 5 0,6 1-265,-4 4 1,12 4-1,8-5 1,9 1-187,12 0 0,9 0 1,15 6-1,7 0-334,7 0 1,9 0 0,7 0 492,-2 0 0,5-15 0,-13-5 0</inkml:trace>
  <inkml:trace contextRef="#ctx0" brushRef="#br0" timeOffset="283">3860 105 8826,'0'-18'581,"0"1"1,10 7-1,7 4 1,12 5-546,10 1 1,14 0 0,15 0 0,9 0-561,10 0 0,10 1 524,-3 5 0,-1-4 0,-6 6 0</inkml:trace>
  <inkml:trace contextRef="#ctx0" brushRef="#br0" timeOffset="782">5903 70 8424,'-17'-2'667,"0"-4"-662,-1 4 0,16-5 0,10 8 0,11 3-320,10 2 0,20 6 0,11-6 0,14-1-930,13 3 1245,8-6 0,-39 5 0,1 2 0,0-4 0,0-1 0</inkml:trace>
  <inkml:trace contextRef="#ctx0" brushRef="#br0" timeOffset="965">7632 35 8525,'12'0'94,"-2"-2"0,-1-2 286,1-2 0,4-1 1,9 3-1,6-2-272,4 2 0,12 2 0,5 2 0,8 0-285,5 0 177,1 8 0,5-6 0,1 6 0</inkml:trace>
  <inkml:trace contextRef="#ctx0" brushRef="#br0" timeOffset="6913">315 1327 8757,'-2'-23'0,"-4"0"495,-6 2 0,-3 1 1,-3 5-1,-1 1 257,-4 2 0,-4 8 0,-6-1 0,2 3-225,1 2 0,9 7 1,-2 5-1,3 6-503,3 5 0,7-2 0,4 8 0,5 2-229,1 2 0,7-4 1,5-1-1,3-1-110,3 0 1,-1-4 0,1 4 0,-1-1-365,1-5 0,-3-2 0,-1-1 0,-4-1-172,-3 1 0,7-9 1202,-2-3 0,-3-4 258,3-2 0,0-6 0,5-1 1,0-1-164,1 0 0,5 0 1,2 4-1,1-1-191,-1 1 0,6 2 0,-2 4 0,4 2-760,2 1 1,-2 7 0,-2-4 0,-4 0-1323,-2-1 0,1 5 1827,-3-6 0,4 0 0,8-6 0</inkml:trace>
  <inkml:trace contextRef="#ctx0" brushRef="#br0" timeOffset="7233">751 1432 8464,'10'-17'277,"4"-1"1,-6 1 0,1 1 282,5 5 1,1 3 0,5 8-1,3 2 272,6 4 1,4 5-1,2 11 1,0 3-231,0 2 0,-6 2 0,-2 6 0,0 0-570,1 0 1,-13-2-1,3-4 1,-5-6-301,-3-3 0,-2-3 0,-10 1 0,-4-3-194,-6-3 0,-11-4 0,-6-8 0,-6-2 93,-6-4 0,4-4 0,-2-9 0,6-3 345,4-1 1,8-2-1,0 3 1,7-3 489,8-2 0,4 6 0,4-3 0,6 5-71,9 2 0,16 1 0,14 4 0,5 7-123,7 3 1,3 2-1,6 4 1,-4 5-673,-6 9 1,-4 5-1,-3 0 1,-3 6-720,-1 4 0,-10-4 0,-1-1 0,-4-3-2701,-1-4 3820,-6 6 0,8-7 0,-6 5 0</inkml:trace>
  <inkml:trace contextRef="#ctx0" brushRef="#br0" timeOffset="7583">1887 1467 8464,'0'-17'-149,"0"-1"1,0 1 1073,0-1 1,0 7 94,0-1 0,-2 8 0,-4-2-640,-6 4 1,-3 10 0,-3 6 0,1 5-290,-1 4 1,7 6-1,1-3 1,2-1-264,4 0 0,2 4 0,2-5 0,0-1-633,0 2 1,8-7-1,4 1 225,3-5 0,3-11 0,-3 1 0,-1-10 164,-2-11 0,-9-10 0,3-16 1,-4-9 637,-2-10 0,-2-8 0,-4-8 0,-7-7 808,-8-6 1,-7-4-1,-7 5 1,2 5 520,4 11 1,-2 12 0,8 17 0,2 10-726,1 10 0,12 17 1,10 12-950,14 12 0,11 19 1,14 2-1,5 7-143,5 11 0,15-1 1,6 10-1,-33-30 1,1 0-419,4 3 0,1 0 1,0-1-1,0-1 0,4 4 1,3-2-1,0 0 1,2-2-231,3 1 0,1-2 1,7-1-1,2-2 0,4 0 1,1 0 913,5-1 0,2 0 0,3 0 0,1 0 0,-4-1 0,-1 0 0,-2 3 0</inkml:trace>
  <inkml:trace contextRef="#ctx0" brushRef="#br0" timeOffset="7999">4087 699 9692,'-27'-18'0,"2"-1"2668,0-4-2186,5 11 0,5 6 0,15 24 0,9 9-2,7 6 0,9 4 0,4 3 0,6 7-656,6 3 1,-2 3-1,5-1 1,-1 1-741,-4-1 1,-2-2 0,-2 1 0,0-3-1585,-1 1 2500,-14-3 0,-5-3 0,-15 2 0</inkml:trace>
  <inkml:trace contextRef="#ctx0" brushRef="#br1" timeOffset="8198">4122 716 9619,'12'-19'-174,"-3"-3"1,1-1 396,0 2 0,1 3 0,7 7 0,-1 3 288,1 0 1,1 6-1,3-4 1,3 4-309,2 2 0,2 0 1,4 0-1,-2 0-284,-2 0 0,0 2 0,6 2 0,0 2-364,0-2 1,-6 4 0,-2 0 0,-1-1-371,-5 1 0,-9 6 1,-7-3 783,-3 5 0,-9 9 0,-3 2 0</inkml:trace>
  <inkml:trace contextRef="#ctx0" brushRef="#br0" timeOffset="8348">4140 1065 8491,'-8'10'-309,"8"0"490,0-4 1,15-4-1,14 3 1,6-3 175,6-2 0,4 0 1,7 0-1,1 0-452,-1 0 1,6 0 0,-2 2 0,-3 2-508,-5 2 0,-17 6 1,-2-5 601,-7 3 0,-13 2 0,-1 5 0</inkml:trace>
  <inkml:trace contextRef="#ctx0" brushRef="#br0" timeOffset="8480">4332 1327 8491,'-18'0'1038,"10"0"-666,8 0 1,18 0 0,17 0 0,9 2-242,7 4 0,7-4 0,2 4 0,2-4-233,4-2 0,-4 6 0,2 0 102,2-3 0,-5 7 0,-1 0 0</inkml:trace>
  <inkml:trace contextRef="#ctx0" brushRef="#br0" timeOffset="8683">4943 1065 8696,'-6'-17'652,"0"0"1,-5-1-208,5 1 0,2 7 0,10 6 0,5 8 153,5 8 1,9 5 0,4 4 0,6 5-681,6 1 1,-4 2 0,5 6-1,-1 0-591,0 0 1,7 0 0,-3-1-1,2 1-955,-1 0 1628,9-7 0,-1 5 0,6-6 0</inkml:trace>
  <inkml:trace contextRef="#ctx0" brushRef="#br0" timeOffset="9498">5938 1153 8423,'-17'-35'308,"-8"2"0,-4 4 0,-6 5 513,-6 5 1,2 4 0,-6 3-1,3 6-107,3 4 0,4 4 0,8 4 0,7 6-528,7 3 0,9 10 0,-2 2 1,6 3-260,6-1 1,4-6 0,7 4 0,3 0-226,3 0 0,-2-5 0,6 1 0,1-5-119,-1-7 1,2 5 0,4-7-1,-2 3 106,-2 0 1,0-6 0,4 5 0,-2 1 81,-2-2 1,-2 3-1,4-5 1,-3 2 56,-3 3 1,0 3-1,-4 1 1,1 3 89,-7 3 1,1 4 0,-8 8 0,-1 2 100,1 4 0,-4 3 0,-10 9 0,-7-1 37,-9 0 1,-5 7 0,-8-1-1,0-2-91,0-2 1,0-7-1,-2 0 1,-1-3-220,-3-5 0,0-6 0,8-18 0,4-3 116,6-6 1,3-6 0,5-6 0,3-7 191,6-9 0,12-13 0,8-11 0,7-5 45,8-1 0,6-6 0,6-3 0,5-1 70,5-4 0,1 0 1,1 0-1,-1 2-59,0-2 1,5-1 0,-3-5 0,-5 0 86,-5 2 0,-19 4 1,-13 16-1,-8 3 84,-4 6 0,-8 6 0,-5 8 0,-7 10 112,-3 9 0,0 6 0,7 4-469,4 4 1,-1 9 0,7 11 0,4 3-193,6 8 0,6-1 0,9 9 1,4 0-55,7-1 1,8-5 0,5 4 0,0-4 28,-1-4 0,5 1 0,-4-12 0,-3-5 213,-3-5 1,0-7 0,-14-8 0,-1-5 259,-3-6 1,-3-11 0,-5-6 0,-5-4 111,-4-2 0,-2 0 0,0 0 1,-2 2 410,-4 4 0,2-2 0,-5 7 49,1 3 1,2 8-717,6 1 1,10 18 0,5 3 0,7 13-64,-1 5 1,4-4-1,1 6 1,-1 2-311,0 2 0,-2-5 0,-5-3 0,-1-2-350,1 0 1,-3-5-1,-1-9 417,-3-1 1,-7-4-1,2-10 1,-4-7 102,-2-9 0,-6-5 0,-2-10 0,1-1 324,-1-3 1,2-6 0,6 6-1,0 3 595,0 1 1,0 4 0,2 4 0,6 5-182,9 5 0,3 9 1,9 4-1,2 6-305,2 6 0,4 6 1,2 9-1,1 5-473,-1 1 1,-2 8-1,-4 5 1,-4-1-774,-6-2 0,3-2 0,-3 0 0,-2 0-2927,-1 0 3907,-11-8 0,7-2 0,-6-7 0</inkml:trace>
  <inkml:trace contextRef="#ctx0" brushRef="#br0" timeOffset="9764">7580 1135 8423,'10'-25'484,"-3"6"0,-5-5 224,4 5 0,4 3 0,7 5 0,1 7-192,-1 8 0,9 11 0,1 11 0,2-1-185,0 0 0,-2 6 0,4-2 0,-4 4-414,-1 2 0,3-2 1,-6-2-1,-4-4-1636,-5-1 1302,1-3 0,-13-15 1,2-8-1,-8-12-72,-7-9 1,-5-7-1,1-7 1,1 1 92,2-1 1,3-6-1,-3 0 1,6 2 117,4 2 1,2 10 0,0 2-25,0 0 1,8 7-1,6 1 1,7 11 301,8 10 0,4 6 0,2 23 0,0 4 0</inkml:trace>
  <inkml:trace contextRef="#ctx0" brushRef="#br0" timeOffset="10015">8314 1432 8423,'0'-17'258,"0"-1"189,0 1 0,0-3 0,0-1 0,0-4 172,0-2 1,5-2-1,3-6 1,2 0-118,3 0 1,3 0 0,1-2 0,-1 0-361,-4 2 0,-3-8 1,-5 14-1,2 4-28,-2 4 0,-10 5 0,-6 3 0,-5 3-232,-6 2 0,1 10 1,-5 10-1,2 5-335,4 7 0,1 3 1,5 8-1,3 2 12,6 3 0,6-1 0,8 6 0,9-1-107,11 1 1,5-6 0,3 2 0,7-5-517,9-1 0,7-2 1064,5-4 0,11 4 0,-3-5 0</inkml:trace>
  <inkml:trace contextRef="#ctx0" brushRef="#br0" timeOffset="10231">8995 1031 8542,'-18'-8'247,"3"4"0,1-6 0,2 2 564,-1 5 1,3 1 0,0 4-455,3 3 0,-5 5 0,6 8 0,2 1-238,2 4 0,10-1 0,4 7 1,3 2-311,3 2 1,7-4 0,4-2 0,4 0-464,2 0 0,2-3 0,2 3 0,3-4 654,3-7 0,-6 1 0,4-7 0</inkml:trace>
  <inkml:trace contextRef="#ctx0" brushRef="#br0" timeOffset="10415">9204 769 8542,'-17'-70'312,"-1"0"0,1 4 0,-1 6 1,3 9 2227,3 7 0,-3 9-778,3 6 0,6 19-1508,6 10 0,10 17 0,15 24 0,8 6-152,6 3 1,9 10 0,-1 6 0,3 6-471,3 4 1,-1 1 0,1-3 0,-1 6-471,-26-38 1,0 1 0,21 35 0,-2 7 0,-5-5-724,-7-7 0,-7-1 0,-15-6 1561,-5-8 0,-20-7 0,-5-16 0</inkml:trace>
  <inkml:trace contextRef="#ctx0" brushRef="#br1" timeOffset="11249">9466 1188 10557,'-17'-6'-218,"-1"0"0,1 0 117,-1-2 1,1 5 0,-1-7 862,1 2 0,1 0-121,5 3 1,3 1-387,8-8 0,10 8 0,5-2 0,8 4-56,5 2 1,3 0 0,8 0 0,3 0-149,3 0 1,1 0-1,5 0 1,-3 0 21,-1 0 0,-6 0 0,3 0 0,-1 0 88,-4 0 1,-8-2 0,-4-1 390,-2-3-477,-1 0 1,-17 6 0,-7 2-152,-9 4 0,-7 3 0,1 9 1,3-1-129,6 1 1,4 5-1,2 0 1,0 1-75,0 1 1,8-6 0,4 6 0,3-1-60,3-1 1,1-5 0,2-7-1,3 1-31,-3-2 1,-2-3-1,-1-9 237,-1-3 1,-7-7-1,-4-9 1,-6-5-39,-6-1 1,-6 4-1,-9-6 1,-4 0 204,-2 1 1,5-3 0,-1 8 0,4 2 353,1 1 0,1 3 0,-1-1 863,1 1-1081,7 7 0,10 3 0,14 8 0,7 3 13,8 2 1,4 8 0,4-5 0,2 3-130,1 0 0,3-3 1,-4 5-1,4-2-145,1 1 0,-5-3 1,2 2-1,-2-1 41,1-1 1,-9 5-1,4-3 1,-4 4-142,-3 1 0,-9 1 0,-9-1 0,-1 0-32,1 1 0,-6-1 1,0 1 209,-8-1 0,0-5 0,-8-2 351,-1-3 1,-3-1-139,-1-6 0,7-7 0,4-5 0,4-4-230,2-1 0,2-6 0,2-1 0,4 3-238,2 2 1,7-5 0,6 1 0,1 2-735,1 1 1,-4 3-1,8 1 1056,2 5 1,2-5 0,2 6 0</inkml:trace>
  <inkml:trace contextRef="#ctx0" brushRef="#br1" timeOffset="11581">11509 891 18218,'-7'-18'-1250,"3"7"1,-6-1 0,0 0 1716,1 3 0,3-5 64,-6 8 1,3 2-197,-3 10 1,4 6 0,8 9-1,0 4-307,0 3 1,2 1-1,4 6 1,6 0-11,3 0 1,1-1 0,-3 3 0,-1 2-3,1 2 0,-5 0 0,-2-8 0,-6-2-94,-6-2 0,-11-6 0,-12 2 0,-6-3 312,-6-7 0,-10-9 1,-9 0-1,-2-6-301,-4-6 1,8 2 0,6-8 0,11 1-910,10 1 0,11-3 1046,20 7 0,20 0 0,24 6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7:00.1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542 524 8109,'0'-17'0,"0"5"0,0 1 183,0-1 0,0 0 941,0 1-797,0 7 0,0-6 148,0 4-183,0 4 213,0-5-587,0 7 1,0 2 34,0 3 0,0-1-26,0 8-25,0 0 0,0 5 122,0 1 0,6-1 0,0 0 1,-1 1 8,-5-1 0,2-1-111,4-4 1,-2 3 126,8-3 1,-8 3-165,1 3 1,5-7-88,2 1 0,-3-6-198,3 5 1,0-5-13,5 6 0,6-8-226,1 2 1,1-4 637,-2-2 0,4 0 0,8 0 0</inkml:trace>
  <inkml:trace contextRef="#ctx0" brushRef="#br0" timeOffset="410">559 175 8228,'-42'-11'327,"-5"1"1,-3 2 183,-3 4 1,-1 10-145,-4 6 0,5 3-137,1 3 1,7 5 21,10 0 0,8 8 110,4-2 0,11 4-289,6 2 0,4 2-229,2 4 1,2 4-159,4 7 0,6-2 194,11-3 0,4 1-88,8-7 0,8 2 42,4-2 1,5-12 25,6 0 1,-2-8 26,8-3 0,2-9-107,10-3 1,-2-12-171,7-5 0,-5-13 79,6-5 0,-1-17 47,-37 21 0,-1-3 1,29-34-37,-8 4 1,-17-8 85,-12 2 0,-10 2-10,-13-2 1,-14 8 351,-16-3 0,-23 7 51,-17 5 0,-10-1 17,-7 7 0,-5 10-223,-7 14 0,5 1 411,1 10 0,7 1-146,-2 5 1,6 1-65,6 5 0,10 6-525,7 11 1,15-1 426,-3 7 1,19-6-1238,4 6 1161,9 0 0,-5 14 0,-2 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7:12.793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105 854 8290,'0'-25'0,"-6"0"855,0-4 1,-2-2 1212,3 7 0,3 7-1091,-4 5 1,2 8 11,-2-2 1,4 6-533,-4 6 0,10 10-202,2 7 1,13 14-80,-1-2 0,11 11 111,0 1 1,4 9-477,2 3 0,-2 1-181,-4-2 0,4-2-449,-4 8 1,2 0-51,-2 6 0,-5 0-721,-13 0 0,-3-2-126,-8-4 0,-15 2 1716,-9-8 0,-15-8 0,-5-7 0</inkml:trace>
  <inkml:trace contextRef="#ctx0" brushRef="#br0" timeOffset="224">175 819 8453,'25'-52'566,"0"-4"191,4 3 0,-2 5-187,-3 13 1,-3 10 76,8 7 1,-6 8-269,7 10 1,-3 2-70,2 4 1,4 6-355,-4 11 0,2 4 105,-2 8 1,-10 0-324,-7 0 1,-8 0 300,2 0 0,-6 6-230,-6-1 1,-6 3-192,-11-2 1,-4-4-276,-8 3 0,-8 3 98,-3-2 0,-7 5-211,-5-5 1,4 0-110,-4-6 1,5-2 61,7-4 817,3-4 0,8 0 0,0 3 0</inkml:trace>
  <inkml:trace contextRef="#ctx0" brushRef="#br0" timeOffset="751">699 1343 8604,'-12'-17'593,"0"-1"0,8 7 891,-1-1-535,-5 8 41,8-11-289,-6 13-307,8-6-12,8 16-289,2 1 0,1 9 160,1-1-408,-8-7 81,4 5 89,-1-5 514,-5 0-310,6 5 3,-8-13-146,0 6 1,0-6 145,0 4-55,0-4-376,0 6-101,0-8 391,0 0 19,0-8-146,0 6 30,0-6 0,0 6-43,0-4-279,0 4 98,0-5 188,0 7-243,0 0 0,8 5-54,3 1 0,-1 6 7,2-6 0,-1 1-330,7-1 556,-1-4 1,1 6-6,-1-8 1,-5 0 193,0 0 1,-9-2-162,3-4 1,-4-5 108,-2-13 0,-2 3-4,-4-8 1,-5 6 113,-12-7 1,-3 7-166,-3-6 0,-4 8-2,4-3 0,4 7-330,2 5 0,3 5-1333,3 7 955,7 0 0,2 7 27,8 5 717,8 11 0,10 4 0,9 8 0</inkml:trace>
  <inkml:trace contextRef="#ctx0" brushRef="#br0" timeOffset="1140">1292 1029 8370,'-5'-51'583,"-1"5"1,-2 9 877,2 8 1,4 7 34,-4-1-725,4 12 0,10 3-408,4 8 0,5 2-100,7 4 1,-3 5-282,8 12 1,-2 5 144,2 7 1,8 1-521,-8 5 1,2-2-40,-7 8 0,-5-3-380,4 3 1,-9 1 233,-2-7 0,-9 2-241,3-3 0,-12-3-71,-5 4 0,-18-4 372,-6-2 1,-18-8 18,1-4 0,-12-5 140,0-7 1,4-7 500,2-15 0,17-11 434,6-18 0,17-15 545,1-15 0,13-7-623,4-11 1,10-1 901,13-4 1,12 4-227,-13 42 1,3 1 0,25-36-325,2 6 0,1 20-313,-1 10 0,1 15-116,-1 7 1,-2 7-306,-3 5 0,3 8-184,-3 16 1,5 3-304,7 20 1,1-2-88,4 14 1,-6 0-215,-11 5 1,-5 2-1311,-7 4 0,-8 3 887,-3 3 1,-7-2-460,-5-4 1,-4-2 1553,-8 8 0,0-6 0,-4 3 0,-4-3 0,-4-2 0,1 2 0</inkml:trace>
  <inkml:trace contextRef="#ctx0" brushRef="#br0" timeOffset="1283">1869 1186 8547,'23'-33'1288,"0"4"0,8-2-1395,-2 8 1,4 1-669,2 11 1,8-3 413,4 8 1,9 0 121,2 6 1,0 0 238,-5 0 0,-1 0 0,0 0 0</inkml:trace>
  <inkml:trace contextRef="#ctx0" brushRef="#br0" timeOffset="1584">3598 278 8406,'-14'-53'589,"-3"1"0,-5 9 852,5 8 0,1 14 142,5 9 0,-5 9-798,4-3 1,5 12-331,1 5 0,-2 13-111,2 5 0,0 13-305,6 11 0,0 7-153,0 10 1,10 3-474,8 9 0,-1 1 487,-6-33 1,1-1 0,14 44-290,-15-43 0,1-1 0,0 3 0,-1 1-491,-1 2 0,-2 1 0,-3 2 0,-1 0 365,0-2 1,-2-1 0,-4-3-1,-4-1-1963,-11 42 2478,-16-12 0,-2-3 0,-12-12 0,-9-8 0,-8-7 0</inkml:trace>
  <inkml:trace contextRef="#ctx0" brushRef="#br0" timeOffset="1733">3091 1046 8449,'25'-27'420,"-3"-4"-130,7 8 0,-6-1 387,6 7 0,8 7-316,10 4 1,5 5-72,6 1 0,4 0-665,8 0 0,0 7 238,0 5 0,-6 3-70,0 3 1,-8 7 0,4 2-1</inkml:trace>
  <inkml:trace contextRef="#ctx0" brushRef="#br0" timeOffset="2107">4209 941 8413,'17'-23'411,"1"0"0,-7 0 410,1 5 1,-8 1-290,2-1 0,-4 7 374,-2-1 0,0 6-312,0-6 0,-6 7-136,0-7 1,-7 8-285,1-2 0,-6 4-219,-5 2 1,-2 0 68,-4 0 1,-4 2-150,4 4 1,-4 4 21,-2 7 1,0 9-19,0 3 1,2-2-347,4 2 0,0 0 154,11 6 0,-1 0-3,13 0 1,0-6 179,6 0 0,8-8 247,4 3 1,5-5 49,6-1 1,10-9 263,8-3 1,13-6-103,-1-6 0,1-3-57,-7-9 0,1 1 99,-7-1 0,0 1 13,-6-1 1,-2 1-365,-4-1 0,-4 3-123,-8 3 0,-1 2-625,-4 5-234,3 3 52,-5-6 0,2 14-504,-1 0 1,-7 7 631,2-1 1,-2 3-432,2 3 1219,-4-1 0,5 8 0,-7 3 0</inkml:trace>
  <inkml:trace contextRef="#ctx0" brushRef="#br0" timeOffset="2417">4593 1046 8413,'0'-35'494,"2"2"0,2 4 772,2 6 1,0 4-284,-6 1 0,2 8 582,3 5-701,-3-5 1,8 8-887,-4-4 0,4 6 82,7 6 1,0-2-405,1 7 0,-1 1 323,1 6 0,-1-7-228,1 1 1,-1-6 24,1 5 0,-7-7-786,1 2 784,-8 4 655,4-8 516,-1 5 1,-5-9-458,4-3 1,-4 1 184,-2-8 1,2 0-179,4-5 0,-2 1-168,7 5 0,1-5-228,5 5 0,1 1-194,-1-2 0,3 8-124,3-1 0,4 3-500,8 2 0,6 0-620,0 0 0,1 7 538,-1 5 0,-4 9-859,4 3 1,-10 1 184,-2-2 1475,-8-3 0,12 13 0,-6-6 0</inkml:trace>
  <inkml:trace contextRef="#ctx0" brushRef="#br0" timeOffset="2623">5309 540 8504,'0'-47'594,"0"1"1,0 9 2322,0 2-1390,-8 8 0,6 15 52,-3 0-1048,3 9 1,4-3-171,3 12 0,5 3-461,8 9 1,1 5-310,4 0 1,-1 10-309,7 2 1,0 2 466,6 10 0,-6-1-593,0 7 1,-2-1-1103,2 0 1,2 3 1944,-7 3 0,7-4 0,-4 6 0</inkml:trace>
  <inkml:trace contextRef="#ctx0" brushRef="#br1" timeOffset="2824">5763 278 9590,'-11'-68'0,"1"6"2299,2 9 1,0 15-1547,3 9-567,3 15 0,-6 0 1211,8 20 1,4 4-695,7 7 0,3 9-822,15 3 1,2 11 36,10 7 0,3 13-814,9 10 0,-7 0-444,1 6 0,-8 3-280,2 3 0,-5 3 584,-1 2 1000,-15 1 0,-5-1 0,-15 0 1</inkml:trace>
  <inkml:trace contextRef="#ctx0" brushRef="#br0" timeOffset="2967">5990 714 8437,'18'-17'0,"-1"-4"253,1 3 1,1-1-195,4 13 1,1 2-522,11 10 462,-4-4 0,27 21 0,-4-3 0</inkml:trace>
  <inkml:trace contextRef="#ctx0" brushRef="#br0" timeOffset="3106">6811 802 8491,'8'-25'0,"-4"5"0,7-3 0,-5 5 896,6 7 0,-6 3-896,5 8 0,1 0 0,5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7:09.5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193 559 8244,'-8'-41'624,"-4"2"1,-3 6 339,-3 8 0,1 6 1179,-1 1-405,1 9-1222,-1 1 0,9 10 10,3 4 0,4 3-203,2 9 1,0 7-64,0 4 0,8 10-122,3 2 1,5 9-248,1 3 0,3-1-63,3 6 1,-2-3-408,8-3 0,-7 6-840,1 0 1,-4 1 665,-1-7 1,-1 6-204,1 0 1,-9 1 101,-3-7 0,-4-7 854,-2-5 0,-8-11 0,-1-3 0</inkml:trace>
  <inkml:trace contextRef="#ctx0" brushRef="#br0" timeOffset="173">70 489 8244,'-17'-50'551,"-1"3"1,3 12-1,3 12 0,4 4 527,8 1 1,0 6-531,0 1 0,2 1-233,4-2 0,12 3-243,11 3 1,6 2 128,5-8 1,5 8-777,7-1 1,7 5-199,-1 5 1,2 5-577,-2 8 1,-11 7 1348,-1 4 0,-7 12 0,-4 3 0</inkml:trace>
  <inkml:trace contextRef="#ctx0" brushRef="#br0" timeOffset="316">105 1013 8630,'8'-17'126,"-4"5"435,7 0 0,3 8-271,9-1 0,10-3-121,8 2 1,13-6-484,-1 7 1,11-1-964,0 6 1277,-4 0 0,8 0 0,-6 0 0</inkml:trace>
  <inkml:trace contextRef="#ctx0" brushRef="#br0" timeOffset="707">1240 961 8380,'12'-18'0,"-2"1"451,-3-1 1,5 1 1771,-6-1-781,0 1-549,-6-1 0,-2 3-176,-4 3 1,-4-1-233,-7 7 1,-1 0-366,1 6 0,-8 0-82,-4 0 0,1 2-199,-1 4 1,2-2 183,-2 7 1,-4 7-36,4 5 0,2 2-293,-2-1 0,7 3-498,-1 8 0,4 0-256,1 0 1,8-1 424,5 1 1,3-7 242,2-5 1,0-2 318,0 2 0,7-11 274,5 0 1,6-8 18,5-4 1,4-8 344,8-4 0,6-5-305,-1-6 1,1 3 140,-6-3 1,0-2 87,0 1 1,-2 1-80,-4 6 1,4 5-442,-4 0 0,-2 6 95,2-5 1,-5 7-682,5-2 1,-8 4-66,2 2 1,-1 8-338,1 4 0,-3-3 398,3 3 0,-4 0-715,-1 5 1335,-9 0 0,15 1 0,-5-1 0</inkml:trace>
  <inkml:trace contextRef="#ctx0" brushRef="#br0" timeOffset="1071">1537 996 8261,'0'-29'592,"0"-1"1,2 7 912,4-6 1036,-4 8-1068,6-5-660,-1 17 0,3 1-471,8 8 0,-1 0-305,1 0 1,-1 8-89,1 3 0,-1 5 139,0 1 1,3 1-604,3-1 1,-3 1-94,3-1 0,2 1-560,-2-1 1,-1 1 397,-11-1 0,5-1-1134,-5-5 1052,-3 5 643,8-7 411,-14 1 0,4-4-220,-12-12 0,2-9 1010,-8-9 0,2-7-513,-1 2 1,-3-4 1256,8-2 0,1 0-611,5 0 0,0 6-422,0 0 1,2 8-419,3-2 0,5 5-299,8 6 0,7 5-403,4 7 0,4 0 355,2 0 0,6 9-261,-1 9 1,9 1-434,-3 10 1,3 1-801,-3 4 1,-1 1 418,-4 0 1,-4 0-312,3 0 0,-5 0 1448,-5 0 0,2 0 0,-4 0 0</inkml:trace>
  <inkml:trace contextRef="#ctx0" brushRef="#br0" timeOffset="1299">2393 524 8337,'-17'-70'0,"-1"14"914,1 4 1,1 19 3427,4 3-2549,5 9-360,7 11-1139,0 3 0,7 9-301,5 3 0,11 11-57,6 7 0,4 10 154,2 2 0,0 2-817,0 10 1,8-1 446,4 7 0,1-1-621,-1 0 1,1 3-122,-7 3 0,0-2-401,-6 8 1,-8 0 1168,-4 6 1,-4 0 0,-1 0 0</inkml:trace>
  <inkml:trace contextRef="#ctx0" brushRef="#br0" timeOffset="1490">2952 402 8337,'-18'-78'1157,"1"-3"0,-6 17-637,-1 5 1,1 23 1136,6 1 0,7 17 89,4 1-979,4 11-689,2-2 0,4 18-249,8 7 0,7 9 147,16 8 0,6 11-46,0 8 0,5 3-1130,-5 14 0,5-8 360,-5 13 0,-2-5-914,-10 12 1,2-5 153,-8 11 1600,-7-13 0,-8 15 0,-8-13 0,0 5 0,0-1 0</inkml:trace>
  <inkml:trace contextRef="#ctx0" brushRef="#br0" timeOffset="1649">3022 856 8593,'2'-23'0,"2"-1"496,1 3 0,3 2-288,-2 1 0,4 6 154,7 1 0,3 7-22,3-2 1,4 4-127,8 2 0,2 0-776,4 0 1,3 8-162,9 4 0,-9 3-1371,-3 3 2094,-4-9 0,-2 7 0,0-6 0</inkml:trace>
  <inkml:trace contextRef="#ctx0" brushRef="#br0" timeOffset="1823">3860 734 8427,'14'-20'376,"1"-1"37,5-2 0,1 5 549,-4 7 0,3 7-664,3-2 1,-4 4-738,5 2 1,1 0-194,-2 0 0,1 0-634,-7 0 0,6 6 1266,1 0 0,-1 7 0,-6-3 0</inkml:trace>
  <inkml:trace contextRef="#ctx0" brushRef="#br0" timeOffset="2307">4419 629 8427,'0'-27'0,"0"3"0,0 5 0,0 7 3482,0 1-1397,0 7-1448,0-4 1,8 10-231,3 4 1,13 4 20,5 7 0,0 6-500,6 1 0,-4 5-411,9-6 1,-8 6-88,-3-6 1,-8 1 383,2-7 1,-3-1-2870,-3-5 1016,-7 5 1317,-2-14 1,-22 4 416,-3-12 0,-14-12 348,-4-11 0,0-6 323,-6-5 1,6 1 689,6-8 1,-2 6 751,8-5 1,7 7-825,10-2 0,6 6-177,6 6 1,8 2-213,15 4 0,2 11-107,15 0 0,3 9-245,9 3 0,10 2-87,8 3 1,7 11-228,-1 7 0,-5 6 61,-1-5 1,-12 7-798,-6-2 1,-13-4 122,-10-2-127,-8 4 1,-17-7 315,-5 3 0,-10-9-554,-7-3 1,-9-7 487,-3 2 0,-7 2 476,2-2 0,2-1 311,-2-5 0,8-7 102,-3-5 0,5 2 611,1-1 0,3-3-484,3-9 1,4 3 239,8-3 0,8-2 32,4 2 0,7-7 159,10 7 0,4 0-469,20 5 1,3 9-206,14 3 1,0 4-129,0 2 1,5 8-320,1 3 1,0 13-1558,-7 5 1,-12 2 938,-5-2 1,-17 6-3852,0 0 4704,-19 0 0,-1 7 0,-15-3 0,0 8 0,0 7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7:05.5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245 610 8161,'0'0'0</inkml:trace>
  <inkml:trace contextRef="#ctx0" brushRef="#br0" timeOffset="210">210 470 8229,'0'-12'224,"0"1"0,-2 5 731,-3-6 75,3 0 1,-8 1 151,4-1 96,4 8-1030,-6-3 1,6 7 16,-3 0 1,3 9-38,-4 9 1,4 1 36,2 10 1,0 6-273,0 6 0,0 7 26,0-1 1,6-2-6,0 1 0,1 1-82,-1 5 0,2 1-357,4-1 0,1 0-378,-7 1 0,8-7 361,-3 1 0,-3-8-385,-2 1 1,2-9 281,-3-1 1,3-15-1147,-2 3 536,-4-13 1155,6 3 0,-1-16 0,3-1 0</inkml:trace>
  <inkml:trace contextRef="#ctx0" brushRef="#br0" timeOffset="387">36 645 8229,'-6'-24'0,"0"1"627,2 2 0,-4 1-189,3 3 1,-1 5-364,6 0 1,2 7 33,3-7 0,13 6 59,11-5 0,6 7-147,6-2 0,3-2-211,9 2 1,1 0 46,4 6 0,-3 0-209,3 0 0,-6 0-1353,-5 0 1705,-4 8 0,-1 2 0,3 7 0</inkml:trace>
  <inkml:trace contextRef="#ctx0" brushRef="#br0" timeOffset="886">245 522 8220,'-8'-29'89,"-3"0"0,-3 0 789,3 2 679,3 2-1133,8 7 0,13 6-187,5 1 1,17 7-250,0-2 1,11 4 90,1 2 1,-2 8-73,1 4 0,1 11 125,5 6 0,-7 4-412,-5 2 0,-5 2 38,-6 3 1,-11-1-124,-12 8 0,-4-2 142,-2 1 1,-10 3 2,-7-9 1,-16 1 53,-14-6 1,-5 0 54,-7 0 0,-1-4-7,-4-8 0,4-1 4,8-17 1,5 1 57,0-6 0,16 0-406,2 0-262,16-8 724,5-1 0,16-16 0,1-3 0</inkml:trace>
  <inkml:trace contextRef="#ctx0" brushRef="#br0" timeOffset="1209">1031 872 9304,'-17'-20'0,"-1"-1"1243,1-2 0,5 5 293,0 6-610,9 9-340,-5-5-439,8 8 0,0 8-186,0 3 1,8 11-235,3 1 0,5 8 295,1-2 0,-5-2-475,-1 2 1,1 0 262,6 6 1,-1-6-292,1 0 0,-9 1 14,-3 5 1,2-6-141,-2 0 1,-1-6-253,-5 6 587,0-8 1,-2 3 325,-3-13 1,1-5 458,-8-12 0,6-5-53,-5-13 1,7-5-280,-2-11 1,10 1 7,2-8 1,7 8-249,-1-1 0,9 5-134,3 6 0,5-2 290,-6 7 0,6 3-48,-6 9 0,8 5-1694,-2 7 1645,-3 7 0,14 11 0,-3 9 0</inkml:trace>
  <inkml:trace contextRef="#ctx0" brushRef="#br0" timeOffset="1517">1520 1134 8183,'0'-18'445,"0"1"1,0 5 1803,0 0-1081,0 1-21,0-7-666,8 1 1,-4 1-223,7 5 0,-5 3-331,6 8 0,-6-6 212,5 0-365,1-7 114,5 3 1,-1-8-156,-4 1 187,-5-1 0,-7 1-53,0 0 1,-2-1-62,-3 1 1,-5 1 109,-8 4 1,1-1 33,0 7 1,-1-2 22,1 2 1,-1 5-313,1-5 1,1 12-18,4 5 1,5 5-5,7 1 0,2 8 98,3 4 1,7 4-84,11 2 0,12 0-268,12 0 0,5 0-127,7 0 739,-5-8 0,22 6 0,-5-6 0</inkml:trace>
  <inkml:trace contextRef="#ctx0" brushRef="#br0" timeOffset="1724">2271 400 8183,'-35'-50'2189,"6"13"-1417,0-4 1,4 12 948,1 11-583,1 9-672,13 1 1,3 10-455,7 4 1,7 11 96,11 12 1,7 6-155,4 6 0,8 4 103,10 7 0,-1 2-583,12 4 1,3 3-98,-3 3 1,0 2-575,-6-8 1,-7 8 221,-4-2 0,-6 10 974,-6 1 0,-12 1 0,-9-6 0</inkml:trace>
  <inkml:trace contextRef="#ctx0" brushRef="#br0" timeOffset="1875">2201 906 8180,'18'-44'0,"-1"7"0,1 8 0,1 8 549,4-3 0,12 7-188,12 5 0,3-1-328,3 7 0,7 0-217,4 6 1,2 0-1193,-2 0 1376,-12 0 0,-1 8 0,-7 1 0</inkml:trace>
  <inkml:trace contextRef="#ctx0" brushRef="#br0" timeOffset="2317">3354 802 8180,'0'-18'429,"0"1"38,0-1 1,0 7-149,0-1 0,0 6 163,0-5 1,0 5-42,0-6 1,0 6 482,0-5-675,-8 7 0,-2-10-31,-7 8 0,5 1-31,1 5 1,-1 0-84,-5 0 0,-7 0-127,1 0 1,-6 0 79,6 0 0,-7 7-234,7 5 0,0 3 35,5 3 0,-3-1-41,4 1 0,-3-1-25,14 1 0,-5 5-138,5 0 0,0 1 109,6-7 1,0 1 61,0-1 1,2-5 220,4-1 0,2-5-163,3 6 527,5-8-55,-6 3-188,7-7 1,0 0 41,1 0-125,-1 0 1,1-5-92,-1-1 0,1 0-89,-1 6 1,1 0-434,-1 0 0,3 0 228,3 0 0,-4 0-618,5 0 0,1 0 374,-2 0 0,8 6-130,-2 0 0,-2 5 675,2-5 0,1 8 0,5-5 0</inkml:trace>
  <inkml:trace contextRef="#ctx0" brushRef="#br0" timeOffset="2651">3598 749 8180,'-2'-27'0,"-3"4"0,3 3 666,-4 3 1,2 7 2608,-2 4-1077,4 5-1602,-6 1 0,10 0-371,4 0 1,-2 7-174,8 5 0,5 3-188,6 3 1,3-1 162,-3 1 1,2 5-170,4 0 0,2 1-287,-7-7 0,5 1-707,-6-1 0,0-1-236,-5-5 1,-1 3-101,1-8 797,-9-1 685,-1 3 0,-8-8 318,0 0 1,-8-8 86,-3-9 0,1-6 561,-2-1 1,7-5-430,-7 6 1,8-6 297,-2 6 1,4-6-3,2 5 1,2 1-329,4 6 0,10 7-432,7 4 1,8-2 13,-2 2 1,4 3 146,2 8 1,2 5-814,4 8 0,1 5-1244,5 0 1,-4 8 910,-9-2 0,1-2-226,0 3 1,0-3-898,0 2 2025,-8-4 0,-1-8 0,-9 1 0</inkml:trace>
  <inkml:trace contextRef="#ctx0" brushRef="#br0" timeOffset="2874">4367 365 8180,'0'-43'0,"0"7"724,0-5 1,0 12 2710,0 5-2548,0 5 0,2 9 150,4 4 0,-3 5-642,9 1 1,6 1-152,5 5 1,8 6-212,-2 11 0,4 4-204,2 8 1,0 2-192,0 4 0,0 4-195,0 7 1,0 0-767,-1 1 1,-4 5 283,-1 0 0,-8 6-536,2-6 1,-5 12 1574,-7-6 0,-3 0 0,-8-11 0</inkml:trace>
  <inkml:trace contextRef="#ctx0" brushRef="#br0" timeOffset="3067">5118 208 8180,'0'-54'442,"0"7"0,0 10 481,0 8 81,8 4 0,1 15-540,9 4 0,-1 12-138,1 6 0,7 5-376,4 6 1,6 7 117,6 10 1,-3 5-230,9 7 1,-8 9-363,2 3 0,-7-2-616,-4 2 0,-7-6 647,-11 6 271,-5 0 0,-14 6 0,-3 0 0</inkml:trace>
  <inkml:trace contextRef="#ctx0" brushRef="#br0" timeOffset="3224">5188 610 8180,'7'-35'464,"-5"2"58,4 4 0,2 3 754,-2 9 1,7-1-567,-1 1 0,5 5-611,7 1 0,9 7-94,7-2 1,11 4-137,1 2 0,3 0-476,9 0 0,0 0-2176,6 0 2630,-8 0 1,-10 0 0,-9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7:23.8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2113 332 8176,'-8'-17'264,"-1"-1"-264,-9 1 0,7 1 560,-1 5 1,0-3-120,-5 8 0,5 1-362,1 5 14,7 0 0,-10 7 15,8 5 0,0 11 23,6 6 1,0 4 10,0 2 0,0 8-141,0 4 1,0 3 132,0 2 0,2 3-163,4 3 0,-2 4 77,8 8 1,-3 0-175,3 0 0,4 1-147,-5 5 1,5 2-66,1 3 1,-5-5 158,0-12 0,-3 4-82,3-4 1,1-4-300,-7-2 0,6-5 183,-6-7 0,0-3-696,-6-8 1073,0 0 0,7 0 0,3 0 0</inkml:trace>
  <inkml:trace contextRef="#ctx0" brushRef="#br0" timeOffset="1718">2393 1048 8135,'-18'0'-1160,"1"-5"1280,-1-1 1,7 0-12,-1 6 0,6-2 135,-6-4-18,9 4 264,-5-6-269,8 8 95,0 0-215,8 0 1,1 0-71,9 0 1,-1 0-28,1 0 0,5 0 3,0 0 1,2 6 3,-1 0 0,3 0 52,8-6 0,0 0-14,0 0 1,2 0 53,3 0 0,11 0-61,7 0 1,8-2 69,-2-4 1,12 2-218,5-7 0,10 5 164,3-6 0,-44 10 0,0 0-256,49-4 1,-47 3-1,1-1 219,2 1 0,1 0 0,0-1 0,0 0-26,3 1 0,-1 0 0,-2 2 1,0 0 32,-3-2 0,-1 1 1,0 0-1,1 2-76,-1-1 1,1 2 0,2-1 0,0 0 63,1 0 0,-1 0 0,-2 0 0,-1 0-104,47 0 1,0 0 80,-47 0 0,0 0 0,3 0 0,-1 0-1,-2 0 0,1 0 0,1 0 0,1 0 34,43 0 1,-46 0 0,-1 0-5,2 0 0,-1 0 0,0-3 0,-1 0-239,48-3 1,-4 0 225,-8 6 1,1-2 32,-1-4 0,6 4-21,0-3 0,0 3 112,-5 2 1,-1-2-71,0-4 1,-5 4 4,-1-4 0,-1 2 25,1-2 1,-1 4 10,-4-3 0,3-3-17,9 2 1,-3 0-22,-4 6 1,3-6-1,-8 1 0,9-1 5,2 6 1,-5 0 30,5 0 0,-2-6 23,9 0 0,-3 0 6,8 6 1,-6-2-60,6-3 0,-49 4 0,1 0-14,4-2 0,0 0 0,0-1 1,1 0 0,5 1 1,0 0 0,-5-1 0,1 0-192,4 1 1,0 1 0,-5 1 0,1 0 164,1-2 0,0 0 1,-3 1-1,1 0 21,2-1 1,0 0 0,-6 2-1,-1 0-103,2-2 1,-1 0 0,41 0 2,0-3 1,-10 4-129,-1-4 1,-16 4 105,-2 2 0,-10-6 110,-7 0 1,-6 1-534,-12 5 589,-4 0 1,-10-2-367,-3-4 860,-4 4-986,-8-6 357,0 8-643,0 0-42,-8 0-470,6 0 484,-6 0 0,6 2 707,-3 4 0,-5-4 0,-8 6 0</inkml:trace>
  <inkml:trace contextRef="#ctx0" brushRef="#br0" timeOffset="2041">10723 158 8512,'0'-26'-36,"-6"5"34,0-8 0,1 8 844,5-3 0,0 11 346,0 1-319,0 8-149,0-3-343,0 7 0,0 1-315,0 5 0,0-2 75,0 8 0,7 5 50,5 7 0,4 7 98,1-2 1,0 11-355,1 7 0,-3 5 45,-3 7 0,2 5-23,-9 11 0,7 5-305,-6 7 0,-2 8 232,-10 4 1,1-45-1,-2 1-317,-4 0 1,-1 1-1,2-2 1,1 0 141,-3-4 0,0-1 0,-7 37-707,2-17 1,-1-8 365,1-15 1,1-11-672,4-12 1307,-3-11 0,5-12 0,-7-10 0</inkml:trace>
  <inkml:trace contextRef="#ctx0" brushRef="#br0" timeOffset="2940">681 1817 8114,'0'-18'0,"0"1"596,0-1 193,0 1 1,2-1-522,4 1 1,-2 5-31,7 1 0,-5 5-61,6-6 1,0 8 74,5-1 1,6 3-146,1 2 0,1 0-12,-2 0 0,-2 5-131,9 1 1,-9 8 21,2-3 0,-3 5-234,-3 1 0,-5 7 92,-1-1 0,-7 0 66,2-5 0,-4 5 93,-2 0 0,0 3-3,0-3 0,-2-4 61,-4 5 1,2-5 10,-7-2 1,7 1 19,-2-1 0,-2-5-135,2 0 1,1-7-348,5 7 21,0-8 0,1 10 110,5-9 0,12 1-331,11-6 1,6 0 217,6 0 0,3-2-931,9-4 1303,7 5 0,2-23 0,8 5 0</inkml:trace>
  <inkml:trace contextRef="#ctx0" brushRef="#br0" timeOffset="3299">1030 1275 8101,'-77'-44'1213,"3"11"-910,-7 15 0,-3 9-706,-9 9 1,2 7 402,-8 5 0,11 11 803,7 6 0,7 1-314,22 4 0,3-1-140,14 14 0,10 2-374,8 9 1,7 4-305,10 8 0,10 7-270,7 5 0,10 1 86,14-1 0,11 1 333,13-7 1,-28-38 0,3 0 91,3-2 1,1-3 0,3-5 0,2-3-56,2-3 1,2-3 0,0-4-1,-1-3 8,0-5 1,1-3 0,1 0 0,1-2 44,3-3 1,0-4 0,-4-3 0,1-3 37,3-4 0,0-5 0,-3-6 0,-3-4 9,-2-3 1,-1-4 0,-1-6 0,-1-3-96,-2 0 0,-3-2 1,-8 1-1,-4-3 74,-2-1 0,-3-2 0,-8 3 0,-3-1 52,-4-4 1,-3-1 0,-5 3 0,-4-1-49,-4 1 1,-5 2-1,-8 3 1,-5 3 394,-6 2 1,-4 4-1,-2 2 1,-4 4-102,-2 5 0,-3 4 0,-2 0 1,-1 1 2,-1-1 1,-1 2 0,2 5 0,1 3 12,-46-16 0,9 11-112,3 7 0,7 5-559,-2 7 0,14 9 312,10 9 0,7 7-1532,10 10 1641,8 8 0,4-3 0,11 13 0,6 7 0,4 6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7:27.9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594 697 8290,'0'-25'1648,"0"6"-505,0-5-285,-7 5-315,5 1 305,-6 9-597,8 1 0,0 10-56,0 4 1,2 3 19,4 9 0,3 1-64,9 5 0,-5 3-214,5 8 1,-5 0 49,11 0 1,-5 5-227,-1 1 0,-1 8 124,1-3 1,-1 5-180,0 1 1,-5 2 37,0 5 0,-8-3 44,1 8 1,-3-8 81,-2 2 0,0-11-159,0-6 1,-5-6 78,-1-6 91,-8-4 0,4-15 230,-7-5 0,5-3-130,1-2 1,-1-13-85,-5-5 1,5-11-13,0 0 0,8-4-71,-1-2 0,3-6-10,2 1 1,7-3-218,5 2 1,9 4-73,3-3 1,5 3 110,-6 2 0,8 2-201,-2 4 0,-2 2 575,3 3 0,6 5 0,9-6 0</inkml:trace>
  <inkml:trace contextRef="#ctx0" brushRef="#br0" timeOffset="417">839 365 8406,'-43'-35'482,"2"2"-345,-11 4 1,-2 6 440,-10 11 1,-4 5-98,4 7 0,2 2 14,-2 3 1,9 7-171,3 11 1,7 6-35,10 12 0,6 4-376,0 7 1,4 14 102,2 4 0,1 14-680,16 3 0,1 2 570,5 10 0,3-2-466,9 2 1,9-6 198,20-11 1,6-7-31,11-11 1,4 2 169,8-7 1,2-15 100,3-9 0,7-13-5,11-5 1,-42-12 0,1-2 41,3-4 0,0-4 1,2-6-1,-1-3 75,0-5 0,-1-3 0,1-5 0,0-2-238,3-2 0,-1-2 0,-2-7 0,-2-2 149,-3 0 1,-3-3 0,-4-4 0,-4-1 46,-7 1 0,-2-1 0,-4-2 0,-4-1 61,-6-2 1,-5-1 0,-2 1 0,-4 0 70,-3-1 1,-6 1 0,-10 1-1,-7 2 189,-6 6 0,-6 4 0,-8-1 0,-4 3-94,-7 4 0,-3 2 0,-4-1 0,-2 2-77,-4 0 1,0 2-1,1 1 1,0 2 204,4 4 1,1 1-1,-1 2 1,0 1-75,3 5 0,1 1 0,1 2 0,2 1-84,-42-1 1,19 7-329,22 10 1,11 13-703,13 11 1,5 12 287,13 5 1,3 14 592,8 10 0,6 4 0,0 13 0,-1 5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7:42.1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35 140 8297,'0'-20'0,"0"-3"0,-5 4 1455,-1-5 1,-2 11 211,2 1-237,4 8-411,-5-11-1091,7 13 29,0-6 84,0 16 1,0-4-23,0 7-251,0-7 1,0 6-426,0-4 187,0-4 545,0 6-230,0-8-741,0 0 332,7 0 0,-3 0-184,8 0 1,-1 1 165,7 5 1,7-4-584,4 4 1165,4 4 0,10 7 0,2 10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7:45.4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35 490 8307,'0'-18'-172,"0"1"1,0 5 1786,0 1-1067,-8-1 1,6-6 103,-3 1 0,1 7 458,-2 4-215,4-3-170,-6 7 380,8-6-547,0 8 0,0 2-153,0 4 1,8 3 53,4 9 0,3 5-343,3 1 1,1-1-303,4-6 0,-1 7 191,7-1 1,0-2-90,6-9 1,2 1-149,3-7 1,-3 0-355,4-6 1,4-8 48,1-3 0,-3-13 144,-2-5 1,-7-12 7,-4-5 0,-7-5 227,-11-1 1,-7 2 281,-10 3 0,-13-1-135,-11 7 0,-12 0 118,-5 6 0,-5 14 6,-1 3 0,5 12 127,1 1 1,1 3-348,-2 2 0,11 7 104,6 5 1,11 6-1009,2 5 0,1-2 53,10 8 0,2 0-294,10 6 0,-2 6 1252,8 0 0,7 7 0,8-3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7:45.6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70 8478,'-9'0'1881,"1"0"-1532,23 0 0,13 0-416,18 0 1,14 0-296,10 0 1,10-7-1449,13-5 1382,-4 4 1,-38-3 0,1-1 0,45-7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7:48.0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1136 8397,'0'-35'0,"-6"8"0,0 4 0,-1 3 3169,1 3-1140,4 7-1347,-6-6 1,8 16-484,0 0 1,0 4-368,0 14 1,0-5-151,0 11 0,0 1 309,0-2 0,0 8-1304,0-2 1,0 4 365,0 2 947,0-8 0,0 14 0,0-4 0</inkml:trace>
  <inkml:trace contextRef="#ctx0" brushRef="#br0" timeOffset="460">297 944 8378,'6'-60'1025,"0"7"1,2 16 363,-3 14-228,-3 4 0,14 9 358,-5 4-1027,5 4 1,7 4-421,1 4 0,1 6-99,-2 11 0,4-4-245,8 5 1,0 1-72,0-2 0,0 6-439,0-5 1,-8-3 30,-4-10 86,-3 5 0,-9-14 936,1 4 0,-6-12-223,5-6 1,-7-11 873,2-6 1,-2-12-486,2-5 1,-4 1 347,4-2 1,1 7-50,-1-7 1,6 14 83,-6-2 1,7 12-513,-1 0 0,-2 11-368,1 6 0,1 4-390,5 2 0,3 8 383,3 4 0,-2 13-455,8 10 1,-5 7 86,5 11 0,-2 7 28,2 4 1,-4 10-278,-7 1 1,-1 17 294,1 1 0,-13-43 0,-1 1-94,0 1 1,-2 0 0,-1 2-1,-2-1 54,0 3 1,-4-1 0,-4-2-1,-5 1-58,-1 2 1,-5-2 0,-3-8-1,-2-3-92,-28 33 1,-1-14-14,-10-15 0,2-12 315,-2-12 0,4-13 214,7-10 0,9-16 96,3-13 1,12-6 393,6-6 0,11 3 65,6-9 0,6 0 191,6-5 1,6 0-170,11-1 0,6 1-106,12-1 0,-3 7-705,9-1 1,2 8-188,9-1 1,-4 5-1176,4 6 1659,4 3 0,-5 7 0,3 0 0,-2 1 0,-2 8 0,3 7 0</inkml:trace>
  <inkml:trace contextRef="#ctx0" brushRef="#br0" timeOffset="700">332 1311 8585,'0'-26'1618,"0"7"-1220,0-4 0,2 9-269,4 2 1,7 1-119,16-7 1,4 7 3,20-1 1,9 8-464,14-2 0,13 4-2902,-2 2 3350,4 0 0,-3-7 0,-1-3 0</inkml:trace>
  <inkml:trace contextRef="#ctx0" brushRef="#br0" timeOffset="909">1712 106 8409,'0'-26'0,"0"-1"2505,0 0-1642,0 9 1,7 11-170,5 7 1,4 15-231,1 9 1,8 16-1,4 13 1,4 13-274,2 9 1,-2 17-281,-4 1 1,-15-45 0,-2 1-94,-2 3 0,-3 0 1,-2 1-1,-2 1-234,-1 4 1,-4 1 0,-7 3-1,-5 0 416,-4-3 0,-5-2 0,-11 6 0,-4-2 0,-3-3 0,1-1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43:22.5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53 280 8042,'0'-18'778,"0"1"1,0 5-1,-2 3 160,-4 1 0,4 0 0,-5 4 1,-1-2 1,4 1-698,-8 5 1,8 7-1,-1 5 1,3 3-155,2 3 1,7 1 0,5 3 0,4 3-277,1 2 0,0 2 1,1 6-1,1 0-302,5 0 0,-3 8 0,6 1 0,-2 3-39,-3-1 1,-3 1-1,-1 3 1,-1-1-623,0-2 0,-5-16 1052,0-2 1,-8-18 0,1-11-1,-3-13 531,-2-14 1,2-4-1,2-14 1,4 0 97,2 1 0,1 5 0,7-2 0,1 6-42,5 6 0,-3 4 1,6 9-1,0 5-378,0 5 0,1 4 0,3 2 1,-2 2-265,2 4 0,0 3 0,0 9 0,-2-1-266,2 1 1,-6-7 0,0-1 173,1-2 0,-7-2 0,2-8 194,-7-4 0,-6-6 0,-8-9 0,0-4 61,0-2 1,-8-3 0,-4-5 0,-3 1-134,-3-1 0,1 2 0,-1 4 0,3 3-421,3 1 1,-1 6 0,5-3-609,-2 9 1,8 5 0,2 8 1152,10 0 0,13 8 0,4 1 0</inkml:trace>
  <inkml:trace contextRef="#ctx0" brushRef="#br0" timeOffset="349">1398 577 8116,'-10'-2'1021,"2"-2"-7,1-2 0,3-6 27,-8 7-432,8-9-459,-4 12-281,8-13 0,2 7 0,2-6 1,4 5-18,2 1 0,-5-6 0,7 3 239,2-5 0,-7-1 0,-1-1 179,-4 1 1,-2 5-28,0 0 0,0 7-317,0-7 1,-6 10-1,-1 0 1,-1 8-257,0 4 1,2 3-1,6 8 1,0 3-143,0-3 1,0 4 0,2 1 0,4-1 73,6 0 0,11-2 0,6-3 1,4 1-160,2 2 0,2-7 1,2-10 556,1-4 0,9-2 0,-4 0 0</inkml:trace>
  <inkml:trace contextRef="#ctx0" brushRef="#br0" timeOffset="1166">1852 524 8116,'0'18'245,"0"-1"1,0 1-1,2-3 1,2-1 434,1-3 0,1 1-244,-6 6 0,2-7-59,4 1 0,4-8-233,7 2 0,-5-10 0,-2-4 0,-3-2-104,-3-3 0,-2-3 0,0-1 0,2-1 165,2 1 1,0-1 0,-6 1-1,-2 1 154,-4 5 1,2-3-385,-8 8 0,1 0-200,-7 6 1,9 8 0,3 4-1,4 3-171,2 3 1,8 1 0,5 4 0,8 5-83,9-1 1,6 4-1,9-8 1,9-3 55,7-7 0,8-5 0,7-8 1,-4-2 189,-6-4 0,-8-11 0,-13-12 0,-10-4 428,-10-2 1,-14-10 0,-5-5 0,-8-9 395,-9-3 0,-7 0 0,-15-2 0,0 8 278,-4 7 1,-1 7 0,3 7-1,0 2 316,0 4 1,8 11-1,3 12-605,5 4 1,3 4-1,5 6-682,5 10 1,12 7 0,5 12 0,7 3-63,5 7 1,4 3-1,10 3 1,4 1-128,6 4 1,3 3-1,4 5 1,3-2-71,1 2 0,0-4 1,-8 0-1,-3-2-215,-6-4 1,-14-11 0,-10-10 0,-9-10-259,-6-6 0,-4-3 1,-4-4 660,-5-7 1,-5-12 0,-1-9 0,-1-7 17,1-4 0,-1-4 1,3-10-1,1-4 346,3 1 0,5-7 1,-4 6-1,2 1 376,4 3 1,4-2-1,6 3 1,6 3-253,3 6 0,9 7 1,1 13-1,2 5-176,4 4 1,8 2-1,2 4 1,-2 6-134,-3 7 0,-1 6 0,-2-1 1,-2 1-253,-2-2 0,-13-1 0,0-3 52,-7 1 0,-5-3 1,-12-1 141,-9-3 0,-8-7 1,-12 4-1,-2-2 99,-2 0 0,0 0 1,7-5-1,1 3 118,3 2 0,-1 0 1,8-6-48,2 0 0,7 2 0,4 4-234,3 5 1,9-1-1,11 2 1,9 1-34,7 3 0,4 1 0,4 1 1,1-1-293,3 1 0,8-1 0,-1 1 0,6-1-217,5 1 0,-1-9 1,-6-3-1,1-4 657,-1-2 0,8 0 0,2 0 0</inkml:trace>
  <inkml:trace contextRef="#ctx0" brushRef="#br0" timeOffset="1316">4122 123 8993,'-17'-6'0,"-1"0"943,1 2 1,5-4-1193,0 3 0,9 1 1,-3 9-430,4 7 0,4 4 0,2 3 678,1 4 0,17 5 0,-3 6 0</inkml:trace>
  <inkml:trace contextRef="#ctx0" brushRef="#br0" timeOffset="1449">4227 647 9187,'0'-18'1950,"0"1"-2751,0-1 801,0 8 0,-8-5 0,-2 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47:38.5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157 433 8633,'-8'-17'145,"-3"0"0,-5 5 0,-1 2 0,-1 2 565,1 5 0,5 1 1,1 2-1,-1 2-216,2 3 0,-3 7 0,7 11 0,2 6-279,2 4 0,10 2 1,2 2-1,1 2-159,1 2 0,1 5 0,9-5 1,1-2-287,-2-2 0,5 3 0,-3 1 0,-2-2-679,-1-2 0,1-8 0,-2-2 0,-3-2-1080,-1-3 1989,-7-3 0,8-1 0,-7-1 0</inkml:trace>
  <inkml:trace contextRef="#ctx0" brushRef="#br0" timeOffset="283">18 468 8671,'11'-5'582,"1"-1"0,-6-6 0,5 6 1,3 0-368,1-1 1,11 5 0,5-6 0,6 2-222,3 0 1,9 1-1,-3 5 1,3 0-452,-3 0 1,3 0 0,-8 0 0,-4 0-593,-6 0 1,-8 1 0,-11 5 1048,-7 6 0,-3 3 0,-2 3 0</inkml:trace>
  <inkml:trace contextRef="#ctx0" brushRef="#br0" timeOffset="432">157 783 8406,'18'6'-547,"-1"-1"293,1-1 0,-7-2 0,3-2 0,3 0 382,5 0 1,9 0-1,-4 0 1,4 0-139,4 0 0,-4 0 1,10 0-1,-4 0 10,-3 0 0,1 8 0,0 2 0</inkml:trace>
  <inkml:trace contextRef="#ctx0" brushRef="#br0" timeOffset="582">192 1097 8082,'10'8'-147,"5"-6"1,-3 4-1,5-4 212,7-2 0,5-2 0,14-2 1,7-2-226,6 2 0,14-4 0,-4 1 0,-2-1 160,-2 0 0,-4-13 0,-5 1 0</inkml:trace>
  <inkml:trace contextRef="#ctx0" brushRef="#br0" timeOffset="783">908 695 8439,'0'-35'578,"0"3"1,0 2 413,0 7 0,0 10-571,0 1 1,2 8-1,4 0 1,8 8-209,7 8 0,0 3 0,6 3 0,1 1-310,-1 4 1,0-1-1,4 5 1,-4 0-573,-2 0 1,4-4 0,-3 5 0,-1-1-971,0 0 1,0-6 1638,-1 3 0,3 3 0,8 0 0</inkml:trace>
  <inkml:trace contextRef="#ctx0" brushRef="#br0" timeOffset="1616">1677 608 8439,'9'-23'0,"-3"0"295,-4 1 1,-10 3 0,-3 3 0,-5 3 430,-1 1 0,-7 8 0,-1 0 0,0 8-197,0 8 0,-4 3 0,5 5 1,3 3-419,2 6 1,3-2-1,2 2 1,5 2-184,1 2 0,2-3 0,8-3 0,2-2-120,2-4 0,5 4 1,-3-1-1,2-5-253,4-5 0,1 1 0,4-5 1,3 0 115,1-4 1,2 1 0,-3-1 0,3-2 210,2-2 1,0-2 0,4 0 0,-2 0 63,2 0 0,-3 2 0,-1 4 0,0 3 21,0 1 1,-8 11 0,1-3-1,-8 3 110,-5 4 0,5 5 0,-6 8 0,-4 3 23,-6-2 0,-6 4 0,-7-1 1,-1 1-103,1 0 0,-7-3 0,-1-5 0,0-2-95,0-4 0,-4 3 0,5-11 0,3-6-56,2-7 1,1-6 0,3-6 0,3-7 88,6-13 1,6-15-1,6-7 1,8-6 84,7-7 0,6-9 1,8-7-1,0-1 221,0-2 0,2 7 0,2-7 0,1 2 12,-1 1 1,-4 1 0,-6 10-1,-6 6 56,-3 3 0,-10 7 0,-5 7 0,-3 12 31,-2 8 1,-7 11 0,-5 2-380,-4 0 0,1 8 0,3 0 0,6 10-235,4 6 1,2 7 0,0 2-1,0 2 5,0 4 1,14 2 0,5 4-1,5 2 112,1 2 0,6-6 1,0-6-1,6 2-64,4 2 0,-1-6 1,-7-4-1,-2-5 114,-1-7 0,-9-3 1,2-8-1,-3-2 191,-3-4 1,-5-9-1,-3-10 1,-1-3 17,-4-3 0,-2 0 1,-2 2-1,0 4 305,0 0 0,0 5 1,2-1-84,4 7 1,-2 1 0,7 9-250,3 6 0,1 2 1,5 11-1,1 5-170,2-1 1,1 6 0,-7 1 0,1-1-123,-1 0 1,1 4 0,-1-6-918,0-1 934,-7-3 0,-4-11 0,-10-10 281,-2-13 1,-5-5-1,5-7 1,2 0 217,2 0 1,2-1 0,0-3-1,0 4 26,0 2 1,8 2 0,5 5 0,7 3-30,3 3 1,8 4 0,-2 8 0,6 2-296,6 4 1,-4 4-1,3 9 1,-3 4-562,-2 7 1,-6-3 0,-1 2 0,-1 2-80,0 2 1,-6-6-1,1-2 1,-7-3-804,-3-5 1441,-8 4 0,11-11 0,-5 8 0</inkml:trace>
  <inkml:trace contextRef="#ctx0" brushRef="#br0" timeOffset="1867">3213 643 8435,'22'-17'0,"-3"-1"187,-3 1 0,-5-1 0,3 3 1,-2 1 334,1 2 1,5 9 0,3-3 0,4 4 75,2 2 1,-3 2 0,5 4 0,0 5-221,-2 5 0,6 7 1,-6 2-1,0 0-286,-3 1 1,-5-3-1,-1-6 1,-3 1-103,-3-1-296,3 1 0,-15-10 0,0-8 24,-9-10 1,-5-11 0,0-5-1,5-1-119,1-4 1,2-2-1,6 0 1,0 2-64,0 2 0,2 2 1,4-2-1,5 3-30,5 1 1,3 12 0,5-3 0,5 6-1016,4 7 1509,2 1 0,7 17 0,3 5 0</inkml:trace>
  <inkml:trace contextRef="#ctx0" brushRef="#br0" timeOffset="2166">4436 556 8439,'-19'-8'194,"-5"-4"0,3-3 0,-6-1 1,0 3 761,-1 1 1,5 8 0,-6-2 0,-2 4-308,-2 2 0,6 6 0,4 2 0,3 2-459,3 3 1,5 3 0,2 1-1,3 1-430,3-1 0,2 1 0,4-1 0,2 1-199,1-1 1,7-5 0,-4-3 0,1 1-231,5 0 1,-4-6 0,1 1 383,3-3 0,2-2 0,1 0 149,0 0 1,1-2 0,-1-1 0,1-5 20,-1-2 1,7 4-1,1-3 1,2 1-68,4 4 1,-4-4 0,2 2-1,2 2-278,2 3 0,2 1 1,0 0-1,0-2-930,0-4 1390,0 4 0,0-14 0,0 7 0</inkml:trace>
  <inkml:trace contextRef="#ctx0" brushRef="#br0" timeOffset="2382">4593 206 8500,'-17'-35'0,"-3"1"0,-1 1 0,-2 3 1362,1 7 1,3 4-505,1 1 1,11 9 0,7 5 0,9 10-421,7 11 1,9 2 0,4 11-1,4 1-122,2 2 1,8 9 0,3 3 0,3 1-297,-3 1 1,3 0 0,-8 5 0,-1 0-481,3 1 1,-6-1-1,4 1 1,-4-3-659,-2-3 1,-6 3 0,-2-5 0,-4-3 1117,-7-7 0,1 0 0,-7-8 0</inkml:trace>
  <inkml:trace contextRef="#ctx0" brushRef="#br0" timeOffset="3032">5344 521 8853,'10'-8'1410,"0"0"-149,-5-3 1,-3 5-856,4 12 1,-4-3 0,-2 11 0,2 4-275,4 3 0,-4 8 0,5-4 0,1 2-215,4 4 1,3 0 0,3 1 0,-1-3-176,1 2 1,1-6 0,3-2-1,3-3-349,2-3 1,0-1 0,4-5 0,-4-5 230,-1-4 0,-1-10 0,-4-3 0,0-7 532,-5-5 0,1 1 0,-7-5 1,0 0 137,-4 0 1,1 6 0,-1-3 239,-2 5 1,-2 7-349,-2 1 1,8 9-1,4 2-152,3 9 1,2 1 0,1 2 0,-1 1-67,1 3 1,1-4-1,3-3 1,1 1 50,-2 0 1,-1-6 0,-3 1-1,3-3 3,3-2 1,-6-2-1,3-3 1,-7-7-30,1-4 0,1-1 0,1-3 0,-4-1-56,-7-2 1,-3-6 0,-2 5 0,-2 3 12,-3 2 1,-5 1 0,-8 3-63,1 3 1,-1 4-26,1 8 1,1 8-1,5 4 1,5 3 119,4 3 0,8 5 0,2 2 0,1 0-23,5 1 0,1-1 0,5-4 1,1 3-43,2-3 0,9-4 0,-5-3 1,2-4 36,0-3 0,-2-3 1,4-10-1,-4-5 32,-1-5 0,3-9 0,-6-4 0,-2-6 43,-1-6 1,3 4 0,0-3-1,1 3 124,1 2 0,-6 6 0,6 2 1,-1 3 143,-1 9 0,2 5 1,-3 10-1,1 2 9,-2 4 0,4 5 1,-1 13-1,-3 7-82,-2 8 0,-7-3 1,-2 7-1,-2-2-528,-5 0 1,-1 5 0,-2-5 0,-2-2-1173,-3-2 1,-5-2 1474,-8 0 0,-7-1 0,-2 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7:46.6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558 525 8458,'9'-25'684,"-1"-1"-479,-8-3 0,0 2 841,0 4 1,0 1-254,0-7 0,-2 0-111,-4-6 0,-3 6-157,-9 0 0,-1 6 21,-4-6 1,-5 7-168,-6-1 1,1 6 89,3 5 1,-5 4-550,1 8 1,4 2 128,-4 4 1,4 11-463,1 13 0,4 3-37,8 1 1,5 1-315,0 0 0,8 0 389,-1 0 0,5-6-91,5 0 1,3-1 168,4 1 1,5-4 34,1-8 0,-5-5 497,11 0 1,-9-8-193,8 1 1,-1-3 564,1-2 1,-2-6-319,9 1 0,-9-9 268,2 2 1,-5 3-130,-7-3 1,5 6 7,-5-5 0,-1 7 163,2-2-391,-1 4 1,7 10-142,-1 3 0,-5 7 136,0 5 1,-1 12-253,7 12 1,1 7 46,4 10 1,-3 8-100,3 15 0,-3 0-144,-3 1 0,-1 5 42,-5 0 0,-1 0 68,-4-5 0,-4-9-138,3-3 1,-10-4-540,-7-3 0,-9-14 320,-3-9 1,1-17-107,6-11 0,-9-8 273,-3-10 1,2-4 295,-2-8 1,6-3-329,-6-20 1,7-4 239,-1-14 0,11-1-187,7-4 0,5-4 26,5-8 0,7 0-202,11 0 0,4 2 172,8 4 1,6 10-201,0 7 0,13 9-78,-1-3 585,3 12 0,-2 1 0,4 9 0,6 2 0,4 3 0</inkml:trace>
  <inkml:trace contextRef="#ctx0" brushRef="#br0" timeOffset="227">34 1136 8334,'0'-12'449,"-2"3"1,-2-1 213,-2 0 0,-2 6 726,3-1-1039,3 3 0,-4-4-231,12 0 0,5 0-130,13 6 1,7 0 122,15 0 1,9 0-902,14 0 0,9 0 160,4 0 260,3 0 0,10-8 0,2-1 0</inkml:trace>
  <inkml:trace contextRef="#ctx0" brushRef="#br0" timeOffset="576">1553 193 8273,'-6'-23'0,"-1"-1"661,-3 3 0,0 2 917,-1 1 0,-5 3-704,4 3 0,3 4 137,-3 8 1,6 0-741,-5 0 0,1 8-17,-2 4 0,-1 3-481,7 3 0,-6 9 137,6 8 1,1 0-18,5 5 1,0 5-145,0 2 0,2 3-502,3 3 1,5-1-46,7 0 0,7 7-559,-1-1 1,8 0-886,-2-6 2242,12 1 0,-4-9 0,6-1 0</inkml:trace>
  <inkml:trace contextRef="#ctx0" brushRef="#br0" timeOffset="776">2025 245 8273,'-8'-29'1182,"-4"0"1,3 8 235,-3-2 192,8 11-547,-4 4-611,8 8 1,8 8-207,4 4 0,11 9 16,6 2 1,8 8-200,10-2 0,-1 4 67,12 2 0,4 2-800,3 4 0,2-4-234,3 3 0,-2-5-671,-4-5 0,-6 1 721,-11-8 1,-4-2 853,-8-9 0,0 3 0,-1-5 0</inkml:trace>
  <inkml:trace contextRef="#ctx0" brushRef="#br0" timeOffset="967">2549 123 8273,'0'-23'288,"0"0"1,0-1 486,0 7 1,0 5 1198,0 1-806,0 7-934,0-4 0,0 10-5,0 4 0,0 5-99,0 13 1,0-3-57,0 8 1,0 0-245,0 6 0,-2 0 151,-4 0 1,-4 6-168,-7-1 1,-1 3-963,1-2 0,-8-2 504,-5 7 1,-4 1 643,-7 5 0,-4 1 0,-7-1 0</inkml:trace>
  <inkml:trace contextRef="#ctx0" brushRef="#br0" timeOffset="1132">2112 1119 8230,'8'-18'1415,"2"1"1,7-1-1014,0 1 0,9 5 121,3 0 0,12 3-119,5-3 1,7-3-839,5 3 0,10 2-294,7-1 0,1 5 472,-6-6 0,0 1 0,0-7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7:45.8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1 122 8446,'0'-17'0,"2"0"0,4-1 0,-4 6 3687,3 1-2655,-3-1 1,6 2-465,4 5 1,5-3-529,7 2 1,3 0-499,8 6 0,0 0-153,0 0 0,-1 8-607,1 4 0,0-3-1396,0 3 2614,-8 0 0,-1 13 0,-9 2 0</inkml:trace>
  <inkml:trace contextRef="#ctx0" brushRef="#br0" timeOffset="132">1 542 8288,'17'-12'237,"1"0"1,-1 7-91,1-7 1,9 8-50,8-2 0,10-4-114,13-1 1,12 3-129,11 2 0,5-2-316,1 3 1,0-9-1,0 4 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7:42.3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0 864 8179,'0'-11'623,"0"-1"1,0 6-87,0-6 1,0 7 975,0-7-1159,8 8 0,2-9-171,7 7 1,8 0-242,4 6 0,4 0 97,2 0 0,0 0-1189,0 0 0,0 6 621,0 0 0,-6 7-1345,0-1 1874,-15 3 0,9 3 0,-13-1 0</inkml:trace>
  <inkml:trace contextRef="#ctx0" brushRef="#br0" timeOffset="133">18 1196 8179,'11'0'64,"1"0"0,-6 2 598,5 4 0,9-4-414,9 4 0,12 1-403,5-1 1,12 0-218,6-6 1,6 6-610,6 0 0,-4-1 724,3-5 1,-3 0 0,-2 0 0</inkml:trace>
  <inkml:trace contextRef="#ctx0" brushRef="#br0" timeOffset="461">1694 270 8179,'-29'-33'279,"0"4"1,-2 6 1379,-2 4 1,-2 3-848,0 4 0,8 5 114,4 7 0,3 0-263,3 0 0,5 9-207,0 9 0,3 7-349,-3 10 0,4 10 107,8 7 0,2 8-141,4 10 1,4 0-32,7 0 0,3 5-298,3 1 0,-2 8 99,8-3 0,-2-3-486,3-3 0,-5-3 9,-8-2 0,-1 0-435,-5 0 0,-3-10-244,-8-8 0,-8-9 618,-3-14 0,-7 2-12,-5-8 0,-6-7 21,-12-10 686,-3-4 0,-9 5 0,1 3 0</inkml:trace>
  <inkml:trace contextRef="#ctx0" brushRef="#br0" timeOffset="617">1153 1021 8179,'9'-17'0,"5"-1"403,-8 1 192,7 0 0,-1-1-90,11 1 0,-1 5-187,7 0 1,6 3-307,5-3 0,9 4 108,-2 8 0,9-6-959,2 1 0,0-1 199,-5 6 1,-7 6-611,1-1 1250,-16 9 0,10 3 0,-14 11 0</inkml:trace>
  <inkml:trace contextRef="#ctx0" brushRef="#br0" timeOffset="809">1188 1703 8234,'-12'0'0,"0"0"1414,-1 0-586,5 0 157,0 0-747,8 7 0,16-3-172,7 8 0,12-8-537,12 1 1,3-3 253,20-2 0,-2 0-1595,13 0 1476,-7 0 1,19-7 0,-4-3 0</inkml:trace>
  <inkml:trace contextRef="#ctx0" brushRef="#br0" timeOffset="1076">2445 620 8246,'-14'-25'0,"-3"-5"0,-10 5 1578,4 2 1,-7 5-687,7 7 1,0 1 1877,5 4-2100,9 4 1,1-4-405,8 12 1,0 6-85,0 11 0,2-1-143,4 7 0,3 2-118,9 9 0,7-1 164,4 8 1,4-2-614,2 1 0,0 3 241,0-9 1,6 9-894,-1-3 0,7-3-19,-6-2 1,0-4-199,-7-2 0,-1-6 1397,-3 0 0,3-8 0,-6 4 0</inkml:trace>
  <inkml:trace contextRef="#ctx0" brushRef="#br0" timeOffset="1261">2847 690 8246,'0'-18'847,"0"1"0,0-1 864,0 1-1137,0 7-313,7 2 1,5 8 516,11 0 1,5 2-401,6 4 0,9 6-346,4 11 1,5-2-95,6 8 1,4-1-448,8 1 0,-6 2-45,0-8 1,-5 2-713,5-1 1,-16-7-557,-1 0 1822,-8 1 0,-12-8 0,-2 7 0</inkml:trace>
  <inkml:trace contextRef="#ctx0" brushRef="#br0" timeOffset="1459">3423 497 8246,'-15'-27'197,"1"4"1288,2 4 1,3 7 171,-3 0-1043,4 8 0,8-1-414,0 10 0,0 5 41,0 8 1,0 7-401,0 4 0,-6 4 205,1 2 0,-3 0-252,2 0 1,2 5-190,-8 1 0,7 6-491,-7-6 1,0 7 49,-5-1 0,-8 9 836,-4 2 0,-12 8 0,-4-4 0</inkml:trace>
  <inkml:trace contextRef="#ctx0" brushRef="#br0" timeOffset="1616">3021 1353 8858,'12'-8'768,"0"-3"1,-7 3-247,7 2 1,6 2-213,5-1 1,8 3-238,-2-4 0,6 4-196,6 2 1,3 0-607,9 0 0,-1 0 729,0 0 0,9 0 0,1 0 0</inkml:trace>
  <inkml:trace contextRef="#ctx0" brushRef="#br0" timeOffset="1850">4226 777 8809,'0'-10'3549,"0"-5"-3252,0 13-304,0-6-220,0 8 0,0 2 143,0 4 1,0 5-164,0 13 1,0-5-231,0 4 0,0 3 477,0-3 0,0 8 0,0-4 0</inkml:trace>
  <inkml:trace contextRef="#ctx0" brushRef="#br0" timeOffset="2294">4541 637 8354,'6'-35'1127,"-1"0"0,3 2-187,-2 4 1,-2 12 40,7 11 0,-5-2-345,6 2 0,5 1-119,7 5 1,7 7-282,-2 5 0,6 3-172,6 3 0,-5 1-370,5 5 0,2-5 284,-2 4 0,-6-3-658,-6-3 0,-8-1-672,2-5-137,-3-3 1218,-11-8 647,-1 0 0,-8-8-232,0-3 0,2-11 134,4-1 1,-2-6 867,7 6 1,-5-6-461,6 5 1,0 1-20,5 6 1,0-1-310,1 1 0,-1 7-358,1 4 0,7 6 100,4 6 0,-2 6-194,2 11 0,-5 4 106,5 8 0,-8 8-174,2 3 0,3 7-483,-3 5 0,-6-2 305,-5 8 0,-8 2-400,2 10 0,-8 1 173,-10 5 0,-7-4-106,-16-9 1,-8-1 62,-3-4 1,-5 0-111,-1-11 0,-6-7 368,-1-17 1,9-11 247,9-12 1,0-6 133,6-6 0,6-6-117,18-11 1,3-4 257,8-8 1,2-8-142,4-3 1,5-5 30,13-1 0,9-3-249,7-3 1,15-2-423,-3-4 0,10-2-1043,-4 8 1653,8-8 0,-4 8 0,8-4 0,4 3 0,-34 28 0,2 0 0,2-2 0,1 0 0</inkml:trace>
  <inkml:trace contextRef="#ctx0" brushRef="#br0" timeOffset="2467">5746 96 8354,'0'-27'0,"0"1"1594,0 9-825,0-1 1,6 11 347,-1 7 0,9 15-576,-2 14 0,5 8-111,6 10 0,-1 1-303,7 16 0,-8 6-316,2 6 1,-3 7-1058,-3-1 1,-7 3-1104,-4 3 2349,-20 7 0,2-47 0,-3 1 0,-7 3 0,-1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7:41.3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53 9127,'-23'-6'1116,"0"0"0,5-5-97,6 5 0,9 2-457,-3 10 1,4 4 0,2 7 1,8 6-278,3 1 0,13 7-67,5-2 1,4 4-340,2 2 0,-1 0 164,1-1 1,8-2-354,4 2 0,3-4-70,3 4 0,-9 1-373,-3-5 0,-4-3 60,-2 2 0,-4-8-458,-8 2 0,-2-9-266,-15-2 1416,0-8 0,-14 3 0,-1-7 0</inkml:trace>
  <inkml:trace contextRef="#ctx0" brushRef="#br0" timeOffset="217">612 88 8293,'-8'-18'0,"-2"1"1035,1 0 1,-5 5 665,8 0 2,1 8-787,-3-3-668,6 7 1,-6 7-53,8 5 0,0 5 76,0 7 0,0-3-179,0 8 1,0 0 124,0 6 0,-6 2-292,0 4 0,-7-4-345,1 3 1,2 3-439,-1-2 1,-3 7 72,-9-1 1,2 3-580,-8 3 1,3-1 425,-9 1 778,4-1 0,-27 8 0,4 2 0</inkml:trace>
  <inkml:trace contextRef="#ctx0" brushRef="#br0" timeOffset="393">1 1031 8293,'9'-2'2194,"-3"-4"-1775,4 4 1,0-5 20,7 7 0,6-2 287,1-4 0,14 4-406,3-4 1,10 4-321,7 2 0,4-2-733,8-4 1,-2 4 527,-4-3 1,-4 3-1199,-8 2 0,-9-6 1402,-8 0 0,0-8 0,-8 5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7:58.4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505 839 8107,'-8'-29'0,"-3"0"0,1 7 1523,-2-1 0,3 4 162,-3 1-1262,-4 8-89,14 3-310,-5 7 0,9 7 209,3 5 0,7 5 43,11 7 0,4-3-338,8 8 0,0 0 135,0 6 0,2 0-718,4 0 1,-4 0 299,4 0 0,-5-2-479,-1-4 0,2 6 40,4 0 1,-10-6-231,4 6 0,-10-6-59,4 0 1073,-7 4 0,3-13 0,-8 5 0</inkml:trace>
  <inkml:trace contextRef="#ctx0" brushRef="#br0" timeOffset="190">1169 804 8107,'0'-35'0,"0"2"521,0 4 0,-6 4 737,0 7 1,-2 8-262,2 5-696,4 3 1,-5 4-364,7 3 1,0 7 90,0 11 1,0 6 303,0 12 0,5 10-218,1 7 0,6 8-269,-6-2 0,7 4 54,-1 2 0,-2 0-226,1-1 0,-5 7-275,6 0 0,-8 5 382,2-5 1,-5 2-888,-1-3 1,-1-5 1105,-5 0 0,-12-8 0,-9-10 0</inkml:trace>
  <inkml:trace contextRef="#ctx0" brushRef="#br0" timeOffset="500">191 594 8093,'-47'-35'1170,"0"0"1,16 2 458,2 4-530,8 12-1323,11 1 0,4 14 129,12-3 0,16 3-279,18 2 0,15 0 333,20 0 0,9 0 216,15 0 0,-47 0 1,2 0-457,7 0 1,1 0 0,7 0 0,1 0 275,6 0 0,0 0 0,1-4 0,1 0-358,4-1 1,-1-2 0,-8 0 0,-2-1 308,-3-1 1,-2 0 0,-10 1 0,-2-1-61,-3 1 1,-3-2 0,24-13 52,-20 0 0,-23-3-154,-23 3 1,-4 2 119,-2-8 1,-15 7 43,-9-1 1,-7-2 383,-4 2 0,-7-3-399,-5 3 1,-3 10 374,-3-5 0,9 12-543,3 0 0,4 4-421,2 2 0,8 10 242,4 8 0,3 9 413,3 14 0,-1 11 0,1 10 0</inkml:trace>
  <inkml:trace contextRef="#ctx0" brushRef="#br0" timeOffset="733">1885 1433 10961,'0'17'565,"0"8"-431,0 4 0,2 4-132,3 2 0,-3 8-153,4 4 0,2 3-449,-2 2 1,2 3 305,-3 3 0,-3-4-415,4 4 0,-4-5 300,-2-7 1,-8-5-238,-3-12 0,1-5 646,-2-13 0,-7-11 0,-8-10 0</inkml:trace>
  <inkml:trace contextRef="#ctx0" brushRef="#br0" timeOffset="1067">1937 1694 8057,'17'-60'0,"1"6"80,-1-4 1,1 3 53,-1 3 1,3 7 244,3 5 1,-2 5 3,8 6 0,-1 5-129,1 13 0,2 3-74,-8 8 1,0 8-75,-5 3 0,3 7-117,-3 5 0,1-2 126,-13 9 0,0-1 114,-6 6 1,0 5-68,0 1 1,-8 6-144,-4-7 0,-9 1 41,-2-6 1,-6 0-173,5 0 1,1-8 100,6-4 1,-1 1 43,1-7 1,5 5-225,0-11 138,8-3-214,-3 0 188,7-8 1,7-6 57,5 0 0,11-6-31,6 7 1,10-1 2,2 6 0,0 0-42,-6 0 0,0 0-18,0 0 0,-2 8-46,-4 3 1,-6 10 94,-11 3 0,-5 7 92,-7-2 1,-2 4-95,-3 2 1,-5 0 105,-8 0 1,-7 0-205,-4 0 1,-6-1-151,-6 1 0,5 0-114,-5 0 1,-2 0 140,2 0 0,-5-6 283,5 0 0,0-7 0,6 3 0</inkml:trace>
  <inkml:trace contextRef="#ctx0" brushRef="#br0" timeOffset="1424">2775 2026 8424,'0'-17'2359,"0"5"-1503,0 1-316,0 7 180,0-4-489,0 8 0,0 2-145,0 4 1,8 3-83,4 9 0,1-1-269,-1 1 1,3-1 109,-3 1 1,4-1-120,1 1 0,-5-7 85,-1 1 0,-5-2-22,6 1 479,-1-3 1,7-8-145,-1 0 1,1-8 515,-1-3 1,1-5-75,-1-1 0,3-3 83,3-3 0,4 4-464,8-5 0,0 7 75,0 5 1,6-1-571,-1 7 1,7 0 257,-6 6 1,5 4-298,-5 7 0,6 1 190,-7 11 1,-5-1-1052,-6 1 1,-5-4 120,5 5 0,-8-5-117,2-1 0,-3-1 1206,-3 0 0,1-7 0,-1-2 0</inkml:trace>
  <inkml:trace contextRef="#ctx0" brushRef="#br0" timeOffset="1675">4120 1834 8273,'0'-23'1302,"0"0"1,0-1 959,0 7-1634,-8-1 1,4 7 82,-7-1 1,5 8-319,-6-2 0,6 6-283,-5 6 1,7 10-30,-2 7 1,4 10-161,2 2 1,0 2-579,0 9 0,0-1 466,0 2 1,2 3-462,4-3 1,2-3 250,3 3 1,-3-8-107,-8 1 1,0-3 5,0-2 0,-2-2-3,-4-4 0,-5-3 161,-13-9 0,-3-7-59,-8-4 1,-2-5-203,-3-1 0,3-1-194,-4-5 798,4-4 0,2-15 0,0-2 0</inkml:trace>
  <inkml:trace contextRef="#ctx0" brushRef="#br0" timeOffset="1907">557 2288 8189,'-7'-17'532,"-5"-1"1,-2 1 611,3-1 0,7 3-1283,15 3 1,19-1-735,22 7 0,18-2 616,17 2 0,-33 5 0,3 0-243,6-2 0,2 1 0,3 0 1,2 2 499,2-1 0,1 2 0,2 2 0,0 1 0,3 1 0,1 0 0</inkml:trace>
  <inkml:trace contextRef="#ctx0" brushRef="#br0" timeOffset="2407">4976 1467 8057,'0'-11'1573,"0"-1"-917,0 1 0,0-1 57,0 0-481,0 8 0,10-3-144,7 7 0,4 0 69,14 0 1,-2 7-635,14 5 0,5-2-96,6 1 1,6 1-394,-5 5 0,-3-5 410,-9 0 0,-7-1 556,-11 7 0,-3 7 0,-9 2 0</inkml:trace>
  <inkml:trace contextRef="#ctx0" brushRef="#br0" timeOffset="2541">4801 1852 8057,'12'0'-244,"-1"0"1,1 0 100,6 0 1,7 0 189,4 0 1,14 0-60,9 0 1,16 0 213,13 0 0,7 0-545,5 0 0,0 0-475,0 0 558,-7-8 1,-17-2 0,1-7 0</inkml:trace>
  <inkml:trace contextRef="#ctx0" brushRef="#br0" timeOffset="2757">5430 1083 8180,'15'-35'1001,"-1"2"0,-4 4-923,-3 6 1,7 11-151,-2 6 1,5 5 447,6 1 1,5 9 121,7 9 0,7 7 127,5 10 1,3 13-213,3 5 1,-7 11-105,1 0 1,-8 10-801,1 1 0,-13 7 327,-9-7 0,-8 3-650,-10-2 1,-10-4 472,-8 3 0,-9-5-401,-13-6 1,-7-4 741,-11-7 0,2 1 0,-9 0 0,0-1 0,-3-5 0</inkml:trace>
  <inkml:trace contextRef="#ctx0" brushRef="#br0" timeOffset="3315">6810 1363 8177,'0'-35'0,"0"2"736,0 4 0,0-2-215,0 7 0,0-5 1134,0 6-1162,-8-8 1,-2 11 183,-7-3 0,-3 6-200,-3 5 0,2 4-184,-9 8 0,3 2-164,-2 4 0,-4 6-142,4 11 1,-2 4-311,2 8 1,-2 0 311,8 0 1,1 6-548,11-1 0,3 7 250,8-6 1,0 0-112,0-7 1,0-6 167,0-5 0,8-4 138,3-1 1,5-3 41,1-3 1,1-4 151,-1-8 0,6-2 449,1-4 0,7-6-248,-2-11 1,2 4 74,-2-5 0,4 5-104,-4 1 1,-2 3-154,2 3 0,-7-1 10,1 7 1,2 0-181,-1 6 0,5 0 102,-6 0 0,2 16-93,-2 7 0,-3 12-53,3 11 1,-3 3 59,-3 15 1,-1 8-99,-5 9 1,3 10-240,-8 3 1,-2-1-15,-10-6 0,-12 0-8,-11 1 0,-10-5-126,-1-7 0,-15-4 127,3-20 1,-4-4-60,3-13 0,1-9 145,-1-9 1,9-11 226,3-18 1,6-7 372,6-16 1,4-10-251,7-7 0,9 0-52,3-7 1,12-3-227,5-2 0,12 2-254,7-2 0,5 2 318,5-2 0,5 4-397,7 7 0,3 7 587,3-1 0,4 3 0,8-3 0,0 6 0,0 4 0</inkml:trace>
  <inkml:trace contextRef="#ctx0" brushRef="#br0" timeOffset="3550">7543 1066 8265,'-17'-53'947,"-1"9"169,1 3 0,-7 10-401,1 2 0,0 13 301,5-1 0,1 11 181,-1 0-796,1 4 0,7 10-333,4 4 1,4 11 133,2 6 0,0 6-360,0 6 0,10 1-119,8 5 1,-1 9-368,6-3 1,5 3 65,1-4 1,-2 7-650,2-1 0,-6 0-368,6-6 1,-7 1 1594,1-1 0,4 1 0,0-1 0</inkml:trace>
  <inkml:trace contextRef="#ctx0" brushRef="#br0" timeOffset="3733">7700 1153 8265,'0'-45'0,"0"5"2801,0 11-878,0 3-1186,0 17 1,10 3-305,7 12 1,9 5-141,9 13 0,7 3-426,5 8 1,3 0 184,3 0 0,7 1-770,4 5 0,4-4 525,2 4 0,-8-4-725,-4-2 0,-11-2 52,-7-4 866,-11-4 0,4 0 0,-5 2 0</inkml:trace>
  <inkml:trace contextRef="#ctx0" brushRef="#br0" timeOffset="3916">8242 1048 8300,'9'-25'567,"-1"4"198,-8-8 1,0 13 1131,0-1-1330,-8 3 1,4 4-181,-7 5 0,7 6-114,-2 11 0,2 2-145,-2 15 0,3 0-110,-9 6 1,6 8-222,-6 3 1,7-1-183,-7 1 1,6 1-568,-6 5 0,1 1-1939,-7-1 2891,1 0 0,-8 9 0,-2 1 0</inkml:trace>
  <inkml:trace contextRef="#ctx0" brushRef="#br0" timeOffset="4074">7840 1904 8354,'8'-17'461,"-1"-1"-72,5 1 0,6 1 268,-1 5 1,2-3-326,11 8 1,-1 0-113,6 6 1,7 0-1062,5 0 1,-4 0 136,-3 0 704,-3 0 0,6 8 0,1 2 0</inkml:trace>
  <inkml:trace contextRef="#ctx0" brushRef="#br0" timeOffset="4317">8800 1450 8248,'0'-33'256,"0"2"0,0 4 451,0 2 0,0 1 739,0 7-349,0-1-99,0 9-782,0 1 1,0 10-154,0 4 1,0 3-485,0 9 0,0 5 348,0 0 1,0 8-1090,0-1 1,6-3 18,0 2 1143,8 0 0,-12 6 0,5 0 0</inkml:trace>
  <inkml:trace contextRef="#ctx0" brushRef="#br0" timeOffset="4740">8923 1293 8192,'0'-53'1026,"0"1"216,0 0 1,-2 15 248,-4 8 299,4 7-1312,-6 13 1,18 1-160,7 8 0,3 10-257,9 7 1,8 2 133,9 11 1,-1-7-479,2 6 1,-3-2-90,3 2 0,-5 2-348,-7-7 1,-2-1-1,-3-6-177,-13-7 1050,-2-2 0,-13-16-187,4-4 1,-4-11 793,-2-6 0,-6-4-420,1-2 1,-1 2 624,6 4 1,0-2-299,0 8 0,0-1 216,0 7-834,0 7 1,7 4-232,5 12 1,4 14-416,1 14 0,6 5 394,1 14 1,1-3-36,-2 14 0,-3 8-34,3 9 0,-10-1-807,-1 2 1,-10-1 243,-2 6 0,-17 1-120,-18-1 1,-10-7 219,-13-5 1,2-11-105,-8-6 0,1-19 632,-1-10 1,12-15-3,11-8 1,12-12 220,6-6 1,11-13-112,6-10 1,6-2 123,6-9 0,14 1 1,15-1 0,1-5 57,11 5 1,0 3-100,5 2 1,2 4-234,4 2 1,-1 6 247,7 0 0,-6 6 0,6-6 0,2-2 0,2-2 0,2-2 0</inkml:trace>
  <inkml:trace contextRef="#ctx0" brushRef="#br0" timeOffset="5016">9813 804 8205,'0'-33'157,"0"2"0,0 4 1752,0 1-1416,0 11 1,2 7-28,4 8 1,4 16-145,7 7 0,3 16-75,3 7 0,-2 13-409,8 5 0,1 11-66,5 7 1,-8 3-879,-4 2 1,-11 3 359,-7 3 0,-8-2 746,-4-41 0,-4-1 0,-26 42 0,6-43 0,0-1 0</inkml:trace>
  <inkml:trace contextRef="#ctx0" brushRef="#br0" timeOffset="5240">9010 1747 8359,'18'-8'1338,"-3"-2"-1004,-3-7 1,5 1-776,1 5 1,7-3 19,10 8 0,13 1 500,5 5 1,18 0-510,5 0 1,4 5 107,7 1 0,-11 8 0,9-5 0</inkml:trace>
  <inkml:trace contextRef="#ctx0" brushRef="#br0" timeOffset="5757">6967 2952 8102,'-10'-8'0,"-5"0"209,3-3 1,2-3 701,-1 8-211,7-7-139,-4 11 1,10-6-387,4 8 1,7 6-32,16 0 0,4 7-371,20-1 1,-5 3 126,10 3 0,1-1-923,-7 1 0,4-1 152,-9 1 871,-12-1 0,13 1 0,-11-1 0</inkml:trace>
  <inkml:trace contextRef="#ctx0" brushRef="#br0" timeOffset="5900">6810 3371 8102,'17'0'-40,"6"-6"-87,1 0 1,9 1 402,2 5 0,9 0-80,14 0 0,1 0-614,10 0 0,-3 0 169,10 0 0,-4 0-35,-2 0 1,-8-8 0,-2-2 0</inkml:trace>
  <inkml:trace contextRef="#ctx0" brushRef="#br0" timeOffset="6200">7805 3109 8230,'0'-17'780,"0"-1"0,2 3 853,4 3 1,-2 4-785,7 8 0,9 2-302,9 4 1,6 6-124,5 11 0,13-2-241,11 8 1,6-1-216,5 1 1,-3 2-118,4-8 0,-6-2-517,-6-9 0,-6-4-305,-11-8 0,-7 0 540,-11 0 1,-11-14-175,-12-3 0,-14-14 126,-9-4 1,-16-2 392,-14-10 0,-5 8 67,-7-1 0,-9 3-163,-7 2 0,-7-4 357,7 4 1,1 4 516,10 14 1,11 5-246,13 0 0,5 10-292,6 2 1,11 16-923,12 13 1,20 12 423,9 5 1,8 5-1638,4 1 1980,8 1 0,-2 1 0,11 4 0,4 4 0</inkml:trace>
  <inkml:trace contextRef="#ctx0" brushRef="#br0" timeOffset="6423">7526 3947 8193,'-6'-11'1641,"0"-1"0,2 8-1108,10-2 1,13-1-71,16 1 0,18 0-213,16 6 0,19-2-166,-37-1 1,3 0 0,5 2 0,2 0-752,5-2 1,2 0 0,0 2 0,2 1 616,0 0 0,-1 0 0,-1-3 0,-2 0 50,-4 0 0,-2 0 0,-3-4 0,-3 0 0,33-2 0</inkml:trace>
  <inkml:trace contextRef="#ctx0" brushRef="#br0" timeOffset="6574">9656 3650 8181,'8'-27'4143,"-4"-2"-2279,8 12-3487,-9-5 982,5 20 0,-6-5-925,4 7 1566,-4 0 0,13 0 0,-5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8:09.8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769 53 7986,'-17'-8'-770,"5"4"902,0-8 412,1 8 1,-7-3 318,1 7-377,7-8 548,-6 6-214,15-6 46,-7 8-75,8 0-137,0 0-350,-8 0 0,4 2 0,-8 4 0,5-2-43,-11 7 0,3 3 14,-14 9 1,-2 4-30,-10 8 1,-6 8-54,-11 4 1,2 9-181,-8 2 0,7 10 178,-1 2 1,8-6-204,9 6 1,10-12 126,19 0 0,5-5-182,7-7 1,9-3-41,9-8 1,9-6 140,14 0 1,5-10-163,12-1 0,6-3-20,12-9 1,-2-2-262,7-10 1,1-9 320,5-9 1,4-7-187,-3 2 1,1-2 133,-13 2 1,-3-2 63,-9 8 1,0 1 109,-11 11 0,-12-3-213,-18 8 197,-11 1-113,-5 5 1,-13 7 450,1 5 0,-9 9-27,2 3 0,-9 13 370,-2-3 1,-2 11-533,1-4 1,3 7-104,-8-1 0,8 7-410,-3-1 1,11 3 206,1-10 0,8 5-223,-2 1 0,4-1 84,2-5 0,0-3-851,0-8 0,8-2 119,4-4 0,-3 2-1091,3-8 1418,0 1 0,-1-15 683,1-3 0,-8 4 0,4 0 0</inkml:trace>
  <inkml:trace contextRef="#ctx0" brushRef="#br0" timeOffset="326">629 1572 8259,'-11'-18'0,"-1"1"0,2 5 483,-1 1 0,-3 5 1911,8-6-1087,0 8-593,6-3 0,0 9-316,0 3 1,2 5-147,4 8 1,10-1-63,7 0 0,6 7 62,-6-1 1,8 8-466,-1-2 1,3-2 103,1 2 1,1-1-194,0 1 1,0-2-868,0-4 0,0-1 532,0 7 1,0-8-704,0 2 0,-8-3 608,-4-3 1,-3-5 731,-3-1 0,-7 1 0,-2 6 0</inkml:trace>
  <inkml:trace contextRef="#ctx0" brushRef="#br0" timeOffset="700">786 1520 8259,'-1'-20'0,"-5"-3"0,-4 3 474,-7-3 0,5 10 373,0 1-296,1 0 1,-7-3-139,1 3 0,-1 4 184,1 8 0,-1 2-72,1 4 0,-1 4-239,1 7 1,-1 8-18,1 5 1,-1 5 30,1 5 1,-6 5-186,-1 7 1,-1 3 136,2 3 1,4-4-175,-5 4 0,5 3 51,1-3 0,1 6-353,-1-6 0,3-6 74,3-5 1,-1-10-312,7-2 281,0-8 130,6-17 0,2-3-34,4-7 1,7-7 54,17-5 0,1-9 316,15-3 1,8-7-95,11 2 0,4-4-92,7-2 1,4-5-441,7-1 0,0 2-32,1 10 0,-3-2-155,-4 8 0,-5 1-484,-12 11 0,0 3 69,-11 8 1,-11 0 342,-13 0 1,-9 2-1137,-3 4 1734,1 3 0,-24 1 0,4-2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8:27.8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70 8943,'-11'-15'0,"1"1"423,2 2 0,1 8-106,1-1-317,4-5 0,-6 8 0,8-6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8:27.9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8218,'7'17'-327,"-3"1"327,8-1 0,-8 1 0,3-1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8:29.5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53 192 8251,'0'-25'4,"0"6"202,0-5 0,-6 5 116,0 1 0,-1 1 93,1 0 0,4 5 296,-4 0 0,2 8 267,-2-1-104,4-5-245,-5 8 323,7-6-342,0 8 412,0 0-533,0 8-258,0 2 0,0 7 36,0 1 1,0-7-53,0 1 0,0 1 37,0 11 0,0-3-155,0 8 1,0-6-15,0 7 1,0-1-87,0 6 0,0 1 56,0 5 0,2 4-159,3 7 0,-3 1-52,4-1 1,2 2 98,-2 5 0,7-5-90,-1 4 0,-2 2 89,1-2 0,-1-1-203,2-11 0,3 1-121,-3-12 0,-2 2-141,1-14 0,-7-6-68,2-5 1,-2-2-1175,2 1-528,-4-3 1046,5-8-792,-7 0 1800,0 0 1,0-8 0,0-1 0</inkml:trace>
  <inkml:trace contextRef="#ctx0" brushRef="#br0" timeOffset="916">228 629 8237,'-18'0'351,"7"-2"-4,-1-4 0,6 4 161,-5-4 0,5 4 277,-6 2 108,8-7-746,-4 5 52,8-6 1,10 8 8,8 0 1,9 0 57,14 0 0,15 0-175,19 0 1,7 0-5,17 0 0,-45 0 1,1 0-293,5 0 0,2 0 0,3-3 0,2-2 253,5-1 0,1 1 0,-3 0 0,0 0-15,0-1 0,0 0 1,-4 1-1,-2-1-77,-5-3 0,-2 0 0,-3 0 1,-1 1 79,-2-1 1,-3 0-1,26-6-264,-10 3 0,-16-2 118,-13 9 0,-8-7-62,-3 6 0,-13-2 167,-5 3 444,4 3-392,-8-6 0,5 6 1253,-7-4-810,0 4-156,0-6-154,0 8 444,0 0-639,0 8 53,0-6 1,0 14 7,0-5 1,6 5 16,0 1 0,0 3 15,-6 3 1,2-2-85,4 8 0,-2 6 41,7 6 1,-5 2-121,6-3 0,-8-3 116,1 4 0,3-4-235,-2-2 1,2-2-45,-2-4 0,-5-4-67,5-7 1,-4-1-323,-2 1-415,0-1-66,0-7 176,0 5-550,0-13 493,0 6-624,0 0 1623,0 1 0,0 9 0,0-1 0</inkml:trace>
  <inkml:trace contextRef="#ctx0" brushRef="#br0" timeOffset="1209">1869 1275 8193,'-17'-10'640,"-1"-3"4,1 7 283,0-8-290,7 12 278,2-13-399,8 13-416,0-6 1,10 8 154,7 0 0,3 0-30,9 0 0,2 0-134,10 0 0,3 0 134,9 0 0,-1-6-282,0 1 1,1-3 49,-1 2 0,1 2-26,-1-8 1,0 7-221,1-7 0,-9 8-218,-3-2 1,-10 2-364,-2-1-425,-7 3-271,-5-6 344,-9 8 624,-16 0 0,-7 0 169,-9 0 1,-7 8 392,2 3 0,-12 5 0,-3 1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8:32.8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1756 123 8331,'0'-27'0,"0"-4"777,0 7 1,0 7 268,0 5 73,0 8-690,0-3 0,0 11-131,0 7 1,2 3 73,4 15 1,4 0 127,7 6 0,1 8-394,-1 3 1,0 5 185,1 1 0,-1 14-275,1 4 1,-1 4-81,1-4 1,-1 5 71,1 1 1,-7 7-354,1-1 0,-8-3-361,2 3 0,-4-10 108,-2-2 0,0-4-482,0-14 0,-2-6-13,-4-16 0,2-7 435,-8-11 1,7 1 656,-7-7 0,8-8 0,-4-8 0</inkml:trace>
  <inkml:trace contextRef="#ctx0" brushRef="#br0" timeOffset="549">1843 682 8331,'0'-18'-153,"0"7"-76,0-1 0,0 6 588,0-5 1,0 5 1445,0-6-54,0 8-653,0-11 40,0 13-460,0-6-377,0 8 148,0 0-345,-7 0 1,-5 0 17,-11 0 1,-8 2-230,-16 4 0,-9-2-374,-20 7 1,-13-5 124,38 0 1,-3 0 0,-7-3-1,-2 0 241,-9 3 0,-2-1 0,4-2 1,-1-2-234,-5 2 0,0 0 0,4-2 0,1 0 443,1-1 0,0 0 0,4 0 0,0 0 38,1 0 1,2 0 0,-34 0 262,21 0 0,22 0-174,25 0 1,10 0 77,7 0-404,8 0 680,4 0 0,10 0-992,7 0 1,1 2 839,-1 4 0,8 1-601,4 5 1,4 4-41,2-5 1,-6-1-96,1 2 0,-7-3 112,6 3 0,-8 2 55,3-9 1,-11 7 192,-1-6 1,-6 5-106,5-5 0,-7 8 311,2-3 0,-4-1-94,-2 2 0,0 1 138,0 11 0,0-3-39,0 8 1,-6 0-161,0 6 0,-1 6-117,1 0 0,4 7-250,-4-1 0,4 3-119,2 3 0,0-7 208,0 1 0,0-8-758,0 1 1,6-5 369,0-6 0,1-3-512,-1-9 0,-2 1 35,8-1 1044,-8-7 0,11-3 0,-5-7 0</inkml:trace>
  <inkml:trace contextRef="#ctx0" brushRef="#br0" timeOffset="933">115 1642 8293,'-12'-5'473,"0"-1"1,8-2 1029,-1 2-442,-5 4-75,8-6-361,-6 1-520,8 5 25,0-6 1,8 10 59,4 4 1,5-2-54,6 7 1,4-7-182,8 2 0,6 2-561,0-2 0,5 5 351,-5-5 0,6 0-298,-6-6 0,-1 0 238,-5 0 0,-2 0-714,-4 0 1,-3 0 213,-9 0 1,-5 0 813,-1 0 0,-7 0 0,4 0 0</inkml:trace>
  <inkml:trace contextRef="#ctx0" brushRef="#br0" timeOffset="1134">115 1642 8286,'-8'-9'3563,"6"-7"-2969,-6 14-235,8-6 1,2 8-141,4 0 0,5 2-16,13 4 1,3 4-164,8 7 1,0-5-299,0 0 1,0-1-680,0 7 1,-6-1 545,0 1 1,0-1-787,6 1 1,-6-3-20,0-3 1196,-8 3 0,12-5 0,-5 7 0</inkml:trace>
  <inkml:trace contextRef="#ctx0" brushRef="#br0" timeOffset="1274">621 1590 8286,'-8'-10'1220,"4"-3"-722,-7 7 1,7-2 145,-2 2-404,4 4 1,-4-3-1,0 10 1,1 5-776,5 8 1,0 7 358,0 4 1,-6-2 175,0 2 0,0 8 0,6 8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47:37.6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158 487 8470,'9'-33'54,"-3"4"1,2 2 0,0 7-120,1 3 0,3 1 0,6 13 73,-1-3 1,0 2-1,-1 10 36,-4 5 0,-3 5 0,-5 1 0,2 3 29,-2 3 1,-2-4 0,-2 7 0,-2-3-72,-4 0 0,2 2 0,-6-3 1,1-1-34,-1-5 0,6 1 0,-2-5-50,4 3 0,2 3 78,0-1 0,8-7 0,6-4 0,5-4 2,4-2 0,9 0 0,-3-2 0,4-2-30,2-2 0,-1 0 0,-1 6 0,-1 0-31,-3 0 0,-8 2 1,0 4 202,-7 6 1,-6 3 0,-12 3 0,-8-1-70,-11 1 0,-10 1 0,-8 2 0,-5 3-147,-5-3 1,-7 4 0,0-2 0,1-1-405,3-3 1,2-1 478,-1-1 0,1 1 0,-1-1 0</inkml:trace>
  <inkml:trace contextRef="#ctx0" brushRef="#br0" timeOffset="215">1031 33 8482,'0'-17'-135,"8"7"-39,3 4 1,-1 12 0,2 7 0,-1 11 748,-1 11 0,4 7 1,-7 13-1,1 3-268,0 6 1,-2 6-1,-8 5 1,-4 7-378,-6 3 1,-11 8 0,8-45 0,-1 0 0,-3-1 0,-3 1 52,-3-1 1,-2 1-242,-2 3 0,-2-1 0,-7-5 1,-2-1-1,0 3 0,0 1 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8:31.9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105 298 8228,'-11'-2'-4,"-1"-4"1,6 4 49,-5-4 1,5 2 866,-6-1-209,8 3-220,-11-6 0,11 6 297,-8-4 24,8 4-324,-3-6-81,7 8-72,0 0 1,7 6-321,5 0 1,3 6 79,3-6 1,1 5-395,5-5 0,1 8 152,4-3 1,4-1-689,-4 2 0,4-7 241,2 7 1,0-6-29,0 5 0,-6-5-29,0 6 1,0-8 657,6 2 0,-8 3 0,-2 1 0</inkml:trace>
  <inkml:trace contextRef="#ctx0" brushRef="#br0" timeOffset="177">664 106 8228,'0'-18'0,"0"1"726,0-1 1,-6 7 374,1-1 254,-1 0-408,6 3-643,-8 1-130,6 8 0,-8 10 42,5 7 1,1 2-77,-8 11 1,6-7-242,-5 6 0,5 0-746,-6 6 0,2-2 465,-1-4 1,-9 4-2086,9-4 2467,-17 4 0,17 10 0,-14 2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8:37.9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507 609 8252,'0'-17'0,"0"-8"0,0 5 1565,0-3-106,0 11-16,0 5-725,-7 7-583,5 0 1,-6 9 129,8 9 1,0 1-14,0 10 0,0 0-262,0 6 0,6 6 86,-1 0 0,7 5-216,-6-5 0,2 8-72,-2-3 1,-5-1-240,5 1 0,2-5 119,-2 6 1,0-6-41,-6 5 0,-2-9 57,-4-2 1,2-2 61,-8-10 1,-1-1 211,-10-11 0,3-3-139,-3-8 0,3-2 254,3-4 1,0-5-13,-1-13 0,1 3-80,-1-8 0,8 0-80,5-6 1,3 6-4,2 0 1,2 1-318,3-1 0,-1 4 108,8 8 1,0-1-134,5 1 0,6 1-177,1 4 620,7-3 0,-4 13 0,8-6 0</inkml:trace>
  <inkml:trace contextRef="#ctx0" brushRef="#br0" timeOffset="393">507 330 8334,'-27'-43'0,"-8"8"867,0 0 0,0 4-288,-5 14 1,3-2-103,2 13 1,0 0-125,0 6 1,2 8 89,4 3 1,2 13-286,3 5 1,7 8-137,-1 9 1,1 3-149,5 15 1,5 2 174,1 9 1,4-1-646,2 8 1,8 1 385,3 10 1,13-11-60,5-1 0,11-15-10,7-8 0,3-5-1,3-7 0,1-7 166,4-16 0,-1-1-52,7-16 0,2-10 189,9-14 1,1-17-72,-32 11 0,-1-4 0,-1-2 0,0-2-237,5-5 0,-1-2 0,-4-1 0,-1-1 243,2-5 1,-4-2 0,-9 4 0,-2-1-111,0-1 0,-4-1 0,7-42 91,-13 1 1,-14 1 83,-22 0 0,-15 15 43,-31 8 0,-13 8 83,31 29 0,-1 1 0,-6 3 1,-1 2-34,2-1 1,-1 3 0,0 3-1,-1 3 99,4 0 1,1 3-1,-38-2-238,11 6 1,7 6 126,4 6 1,13 13-1198,11 16 1,12 8 1092,6 9 0,11 3 0,6 7 0,5 13 0,1 13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8:36.8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871 787 8188,'0'-10'828,"0"-5"1,0 11-47,0-8-293,0 8-399,0-4 222,0 8 91,0 0-271,0 8 0,6 2 75,0 7 1,2 1-96,-2-1 0,-4 3 57,3 3 0,-1-4-198,2 5 0,-4 1 38,4-2 0,-4 2-86,-2-1 0,6-5-23,-1 4 0,1-3-213,-6-3 0,2-5-988,4 0 603,-4-1 224,13 7 1,-5-9 64,8-3 0,5-4-828,0-2 1237,8-8 0,-4-9 0,8-10 0</inkml:trace>
  <inkml:trace contextRef="#ctx0" brushRef="#br0" timeOffset="367">1029 368 8188,'-70'-27'667,"0"-4"-426,0 7 1,-8 3 55,-3 9 1,-8 4 142,1 8 1,5 2 175,13 4 0,2 10-96,4 7 0,6 14-146,11-2 0,12 8-214,12 3 0,6 3-97,5 15 1,6 0-434,12 6 1,11-1 303,12 1 1,12 2-650,6 4 0,11-4 452,6 3 1,4-13-93,2-9 1,2-9 65,3-9 1,5-4-9,7-7 0,-5-9 120,-1-15 0,-7-10-7,2-7 0,1-12-100,-1-18 0,0-9 207,-41 19 0,-1-2 0,0 0 0,-2-1-12,-2-3 1,-1-2 0,-1-1 0,-2-1-69,9-46 0,-12 0 7,-17 6 1,-23-6 85,-18-1 1,11 48 0,-3 1 96,-6 3 1,-4 3 0,-4 2 0,-3 4-160,-2 2 1,-1 4 0,-3 2-1,-1 3 300,-1 0 1,-1 3 0,1 4 0,-1 3-33,1 2 1,-1 3 0,-42-3 56,8 10 0,9 4-554,14 8 1,14 7 71,15 16 283,8 0 0,17 4 0,4 3 0,4 5 0,2-1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8:43.31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402 210 17208,'0'0'0</inkml:trace>
  <inkml:trace contextRef="#ctx0" brushRef="#br0" timeOffset="107">385 193 13841,'-12'0'-2608,"1"0"2307,7 0 0,-6 0 301,4 0 0,4 0 0,-11 2 194,7 4 136,0-5 0,4 7 199,-4-8-529,4 0 0,-7 6 241,3 0 1,4 7 0,-6-3 0</inkml:trace>
  <inkml:trace contextRef="#ctx0" brushRef="#br0" timeOffset="267">228 245 11603,'0'0'0</inkml:trace>
  <inkml:trace contextRef="#ctx0" brushRef="#br0" timeOffset="674">123 210 15293,'-10'0'-1341,"-5"-8"1,11 7 330,-8-5 755,8 4 1,-3 0 464,7-4 823,0 4-332,0-6-589,0 16 1,0 2 74,0 7 0,0 1 312,0-1 1,-6 3 199,0 3 0,0-2-49,6 8 0,0-2-230,0 3 1,-6 3-349,1-4 0,-3 2 22,2-2 0,4 2 480,-4-8-490,4 0 0,2-5-30,0-1-67,-8-7 1,7-4-363,-5-12 1,4 0 305,2-11 1,6 1 101,-1-13 0,1 6-105,-6-6 1,6 0 154,0-6 1,2 0-23,-3 0 0,-3 0 6,4 0 0,2 4-31,-2-4 1,2 6 444,-3-6 0,-3 2-264,4 10 1,-4-6-315,-2 5 1,2 1 203,4 6 0,-4 5-83,4 0 407,-4 8-92,-2-3-550,0 7 25,0 7 0,0 3 102,0 8 1,0 1 28,0 4 1,0-1-76,0 7 1,-6-6 157,0 6 0,0 0-364,6 6 1,-6 0 44,0 0 1,1 0 22,5 0 0,0 0-175,0 0 443,0 0 0,0 7 0,0 3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8:56.7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70 420 8377,'-7'-23'-151,"-5"-2"0,-2-1 892,3 1 1,-3 8 313,8 5-745,1 8 0,6-9 14,5 7 1,12 0-33,11 6 0,14 0-70,9 0 0,10 0-51,14 0 0,17 6-451,-41-3 0,1 0 0,4 0 0,0 1 286,-2 0 0,1-2 0,1-1 0,0 0-175,-4 2 1,-1 0-1,1 1 1,-1 0-116,35 1 0,-19 1-42,-21-6 0,-16 0-245,-8 0 189,-11 0 1,-7-7 215,-10-5 0,-7-6 242,-11-5 0,-6-2 525,-12-4 0,2-4-529,-8 4 0,-5 3 72,-6 3 0,0 0-22,5 5 1,10-3-57,9 9 1,1 5-195,9 1-233,1 4 0,13 10-35,4 3 1,20 13-347,9 5 0,10 11 742,8 7 0,4 11 0,7 4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8:56.1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280 123 8462,'-2'-17'0,"-4"-1"629,-6 1 0,2 5 384,-1 1-352,7-1 1,-6-4 326,4 5-10,4 3-621,-5 8-86,7 0 1,2 0-189,3 0 1,-1 8 15,8 3 0,0 5-62,5 1 0,1 1 16,-1-1 0,6 3-258,1 3 1,-1-4 59,-6 5 0,7 3-128,-1 2 0,0-4-285,-5-2 1,-1 3 244,1-3 0,-1 6-597,1-6 1,-3 3 51,-3-3 1,1-4-844,-7 5 1701,0-5 0,2-2 0,1 1 0</inkml:trace>
  <inkml:trace contextRef="#ctx0" brushRef="#br0" timeOffset="243">699 141 8290,'0'-18'382,"0"1"147,0-8 0,0 5 556,0-3 731,0 11-739,0-3-679,0 13 1,0-4-419,0 12 0,2-2 41,3 7 1,-1 7 71,8 5 0,-6 6 16,5-6 1,-5 8-250,6-1 1,-8 3-24,2 1 1,-4 9-204,-2 4 0,0-3-21,0 3 0,-2-1 117,-4 7 0,-2 1-391,-4 4 0,-3-3 57,3 3 0,-3-4-128,-3-1 0,1-7 154,-1 1 0,7-14-252,-1 2 830,8-12 0,-11 2 0,5-7 0</inkml:trace>
  <inkml:trace contextRef="#ctx0" brushRef="#br0" timeOffset="993">1083 455 10292,'0'-10'2615,"0"3"-2202,0 7-223,8 0-31,-6 7 1,11 3-237,-7 7 1,6 1 124,-6-1 1,5 7-90,-5-1 0,6 8-466,-7-2 0,7 2 226,-6-2 1,0 8-414,-6-8 1,0 14 109,0-8 0,0 2-105,0-8 0,-8 2 110,-4-8 0,-9 6 579,-2-5 0,-8-1 0,3-6 0</inkml:trace>
  <inkml:trace contextRef="#ctx0" brushRef="#br0" timeOffset="1442">1258 525 8310,'0'-18'0,"0"-5"192,0 0 1,5-6 352,1 5 1,6 1-135,-6 6 0,1-1 232,-1 1 1,2-1-241,4 1-188,3 7 1,-5 2-311,7 8 0,-5 0-94,0 0 1,-7 2-70,7 4 1,-6 4 152,6 7 0,-7 1-116,7-1 0,-8 3-12,2 3 0,-4-4 109,-2 5 0,0 1 79,0-2 1,-6 0-81,0-5 318,-8 7-144,13 2 278,-15 0-190,14-1 33,-6-9-108,8 1 0,2-9 14,4-3 1,4 2-82,7-2 1,1 1 48,-1-1 1,3-4-92,3 4 1,-4 4 2,5 1 0,-11-1-15,-1 2 1,-6-6 91,5 5 0,-7 1-11,2 5 0,-6 1 14,-6-1 0,-4 3 7,-7 3 0,-2-4-238,-5 5 0,3-5 129,-8-2 1,2-1-135,-2-4 0,-3 3-99,9-3 0,0-4-253,5-3 0,1-3 38,0-2 0,5 0 514,0 0 0,8 0 0,-3 0 0</inkml:trace>
  <inkml:trace contextRef="#ctx0" brushRef="#br0" timeOffset="1883">1816 839 8355,'0'-11'2446,"0"-1"-932,0 8-653,0-4-328,0 1-44,0 5-269,0-6 153,0 8-305,0 8 0,0 1-143,0 9 1,6-7 82,0 1 1,2-6-245,-2 6 1,-2-3 60,7 3 0,-5 1-29,6-7 1,-7 2 224,7-2 0,-6-4 151,6 4 0,-7-4 11,7-2 1,-6 0 859,6 0-357,-1 0 1,7-6-229,-1 0 1,1-8-148,-1 3 0,0-3-106,1 2 1,1-3-203,5 3 1,-5 5 163,4 1 1,-3-2-156,-3 2 1,3 0-156,3 6 0,-4 2-252,5 4 0,-5-2-502,-2 8 1,1-3 413,-1 3 1,-1 3-705,-4-3 1,3 4 134,-3 1 0,-3-5-1218,3-1 2270,-8 1 0,11 13 0,-5 2 0</inkml:trace>
  <inkml:trace contextRef="#ctx0" brushRef="#br0" timeOffset="2166">2742 665 8355,'0'-18'719,"0"1"1669,0 7-764,0-6-574,0 14-665,0-5-378,0 7 0,0 2 145,0 3 1,0 5-35,0 8 0,6 5-297,0 0 1,1 6 151,-1-5 0,-4 5-310,4-6 1,-2 8 43,2-2 0,-4-4 24,3-1 0,-3 1 121,-2-2 1,0 0-28,0-5 1,-5-1 31,-1 1 0,-8-1-118,3 1 0,-11-1-59,-1 1 0,-2-9 65,1-3 1,5 2-592,-4-2 1,3 2 845,3-3 0,-1-3 0,1 6 0</inkml:trace>
  <inkml:trace contextRef="#ctx0" brushRef="#br0" timeOffset="2416">70 1346 8120,'-17'-18'766,"-1"3"0,3 1-374,3 2-619,4 9 1,20-11 443,11 8 0,14 0-47,21 6 1,14 0-157,15 0 1,10 0-407,-42 0 1,1 0 0,3 0 0,0 0 391,2 0 0,1 0 0,1 0 0,0 0 0,-6 0 0,0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9:00.0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227 245 8134,'0'-17'-318,"0"-1"1,0 1 550,0-1 0,-5 7 514,-1-1 0,-2 2 728,2-1-567,4-5 173,-13 6-738,5 1 1,-2 1-207,1 8 62,7 0 1,-6 2-112,4 4 1,4 3 63,-3 9 1,3 7-118,2 4 1,0 4-259,0 2 1,0 0 115,0 0 1,2 6-506,3 0 1,-3 5 38,4-5 0,-2 5-184,2-5 1,-4 6 285,4-6 0,-6-1-119,-6-5 0,2 0 27,-8 0 1,-1-10-352,-11-7 914,5-1 0,-14-15 0,6 6 0</inkml:trace>
  <inkml:trace contextRef="#ctx0" brushRef="#br0" timeOffset="161">0 507 8134,'12'-15'-150,"0"3"0,-7-2 352,7 9 0,-6-3-94,6 2 0,-1 4 22,7-4 0,5 4-196,0 2 1,6 0-276,-5 0 0,7 2-864,-2 4 1205,-4-4 0,0 14 0,-7-7 0</inkml:trace>
  <inkml:trace contextRef="#ctx0" brushRef="#br0" timeOffset="732">612 577 8134,'0'-17'660,"0"5"-279,0 0 1,0 6 213,0-5 140,0 7-423,0-12 1,0 13 311,0-9-318,0 8 1,0-6 336,0 4-338,0 5 1,0-9 174,0 4-265,0 4 1,-2-8 294,-4 5-488,4 3 1,-14-6-113,5 8 0,1 0-176,-2 0 1,7 0-3,-7 0 0,2 8-205,-1 3 0,-3-1-21,8 2 1,-2-1-155,3 7 413,3-1 0,-6 1 5,8-1 318,0 1-196,0-1 455,0 0-178,0-7 1,2 4 232,4-8 0,-2-1 3,7-5 0,-5-2-109,6-3 0,-1 3-65,7-4 1,-1-2-155,1 2 1,1-5-5,4 5 0,-3-6-64,3 6 1,-2-1-226,3 1 0,-5 4-70,4-4 0,3 4-273,-3 2 1,0 0-308,-5 0 0,-1 2 370,1 4 1,-1-4-303,1 4 1,-7 1 245,1-1 0,-8 2-406,1-2 958,-3-4 0,-4 5 0,-3-7 0,-13 8 0,-9 2 0</inkml:trace>
  <inkml:trace contextRef="#ctx0" brushRef="#br0" timeOffset="1116">891 525 8134,'6'-12'-382,"0"0"1,1 7 644,-1-7 1,-2 6 758,8-6 0,-6 9-383,5-3 1,-5 4 130,6 2 1,-6-6-288,5 0 1,-5 0-187,6 6 0,-7 0-258,7 0 1,-6 6 21,6 0 0,-9 2-17,3-2 1,2-3-28,-2 9 1,6-6-397,-7 6 0,3-3-43,-2 3 0,-2 1-331,7-7 0,-7 8 84,2-3 1,2-1 212,-2 2 0,5-6 153,-5 5 0,2-7 258,-2 2 1,-2-4 607,7-2-420,-7 0 0,12 0 115,-5 0 1,-1-2 104,2-4 1,-6-4 398,5-7 1,-5 0-38,6-1 0,-9 1-198,3-1 0,2 1-72,-2-1 1,6 1 142,-7-1-45,1 1-351,-6-1 0,6 7-11,0-1-82,0 8-319,-6-4 1,5 10-345,1 4 1,8-2 303,-2 8 0,3-3-601,3 3 0,1 9 348,4-3 0,-3 3-705,3-3 0,2-1 238,-2 1 0,8 1-39,-1 4 1,-5-3 1008,-2 3 0,-4-4 0,-1-1 0</inkml:trace>
  <inkml:trace contextRef="#ctx0" brushRef="#br0" timeOffset="1383">1659 280 8134,'0'-17'-96,"0"-1"309,0 1 1,-5-1 1157,-1 1-165,0 7 80,6-5-432,0 13-230,0-6 317,0 8-362,0 0 0,6 2-374,0 4 1,1-2 176,-1 7-368,-4 1 1,14 11-309,-5 0 0,-1 1-138,2-7 0,-6 6-619,5 1 1,-5 5 131,6-6 1,-1 8 380,7-2 0,-7 4-807,1 2 1,-8 0 1344,2 0 0,3 0 0,1 0 0</inkml:trace>
  <inkml:trace contextRef="#ctx0" brushRef="#br0" timeOffset="1577">1904 193 8141,'0'-39'604,"0"4"0,-6 6 162,0 0 0,-5 4 1767,5 7-1420,0 8-147,6 3-859,0 7 1,8 7 68,3 5 0,11 9-126,1 3 0,8 7-161,-2-2 1,4 6-213,2 6 0,-2-5-129,-4 5 0,4 2-562,-4-2 0,-3 5 168,-3-5 1,-12 2-1333,-5-3 2178,-4-3 0,-10 21 0,-1-3 0</inkml:trace>
  <inkml:trace contextRef="#ctx0" brushRef="#br0" timeOffset="1742">1939 490 8180,'0'-27'0,"6"1"0,0 9 0,1 1 0,-1 5 0,4-3 429,7 8 1,3-1 623,3 1 1,6 4-842,12-4 0,-2 4-438,7 2 1,1 2-1237,5 4 0,-7 2 1462,-4 3 0,-5 5 0,-1-7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9:08.0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175 996 8000,'-9'-27'5,"-5"-4"275,8 8 161,-7 7 1,9 3-21,-8 7 0,6 0 739,-5 6-686,7 0 1,-6 2-149,4 4 0,4-2 7,-4 7 1,-1 1-93,1 6 1,-2 1-38,2 4 1,4-1-53,-4 7 0,5-6-135,1 6 1,1-6 66,5 6 1,2-1-206,4 1 0,3 2-228,-3-8 1,9 0 198,2-5 1,9 3-29,-3-3 0,4 1 33,2-13 1,1 0-83,5-6 0,-2-4 26,8-8 1,-9-7 85,3-16 0,-6-2 56,-6-4 0,-6-3 118,-11-9 1,-4 1 248,-8-1 0,-4 7-114,-8-1 1,-7 5 26,-16 1 1,-8 2-20,-3 16 0,-5-1 108,-1 7 1,1 1-199,5 5 1,3 3-330,8 8 1,6 10 303,0 7 1,10 8 46,1 10 1,8 0-1420,10 0 1,2 8 491,4 3 0,6 5 793,11 1 0,4 1 0,8-1 0</inkml:trace>
  <inkml:trace contextRef="#ctx0" brushRef="#br0" timeOffset="200">36 1695 8213,'-18'0'947,"8"0"-897,3 0 0,10 0 215,9 0 1,9 2-143,20 4 0,6-4-278,11 3 0,4-3-197,8-2 1,6-2-1002,-1-3 1058,1 3 0,2-22 1,1 5-1</inkml:trace>
  <inkml:trace contextRef="#ctx0" brushRef="#br0" timeOffset="449">1066 1049 8424,'-6'-27'292,"0"3"0,-1 7-337,1 5 787,4-3 0,-4 11-299,12-8 0,5 8-85,13-2 0,11 5-354,11 1 0,5 0-307,1 0 0,6 1-626,0 5 0,6-2 438,-5 8 1,-3-3-993,-9 3 1483,-13 4 0,-8-7 0,-9 9 0</inkml:trace>
  <inkml:trace contextRef="#ctx0" brushRef="#br0" timeOffset="599">1136 1398 9297,'11'0'610,"1"0"1,7 0-313,11 0 0,12 0-35,11 0 1,7-2-861,10-4 0,7 4 251,5-3 1,1 3 345,-1 2 0,-5-8 0,-7-2 0</inkml:trace>
  <inkml:trace contextRef="#ctx0" brushRef="#br0" timeOffset="1251">2987 1136 8317,'0'-35'17,"6"0"-39,0 0 1,-1 0 1061,-5 0 0,0 6-350,0 0 1,-7 0-155,-5-6 0,-3 8-200,-3 4 1,-7 3-53,-4 3 1,-4 1-84,-2 5 0,0 3-113,0 8 0,0 2-27,0 4 1,2 5-330,4 13 1,6-3-78,11 8 0,-2 0 207,9 6 0,-1 4-457,6-4 1,8 4 225,3-10 1,7-2-15,5 2 1,-2-8 163,8 3 1,-7-7 276,1-5 0,2-4-12,-1-8 1,-1 0 262,-6 0 1,1-2 169,-1-4 1,1-6-47,-1-11 1,-1 2-93,-5-9 1,3 9-14,-8-2 1,2 3 275,-3 3-635,-3-1 0,8 9-340,-4 3 0,-4 6 280,4 6 0,3 11-54,3 12 1,1 14 123,-1 9 1,4 9-122,-5 8 1,5 15-323,1 3 0,-7 6 412,-4 0 1,-6-3-171,-6 3 1,-6-6-90,-11-5 0,-4-9-260,-8-14 1,0-11 237,0-19 0,-6-5 5,1-13 0,1-7 527,10-16 1,-2-7-185,7-16 1,-3-10 56,10-7 0,3-2-42,14-10 1,10 5-86,7-5 1,3 4-108,9 2 0,6 0-177,6 11 1,1 5-32,-1 1 0,7 6 370,5 6 0,5-6 0,-9 8 0,1 1 0,-1 1 0</inkml:trace>
  <inkml:trace contextRef="#ctx0" brushRef="#br0" timeOffset="1433">2428 1608 8248,'0'-18'0,"0"1"76,0-1 0,2 3 75,4 3 0,6-2-166,11 9 0,8-7 80,15 6 0,13-5-848,22 5 1,3-2 782,15 2 0,0-4 0,-47 2 0,0-1 0</inkml:trace>
  <inkml:trace contextRef="#ctx0" brushRef="#br0" timeOffset="2049">3651 245 8166,'-8'-27'343,"-2"-6"154,-7 4 0,-7 4 142,1 2 0,-2 5-159,2 7 0,3-3 139,-3 8 1,4 0-154,1 6 0,3 2-346,3 4 0,-2 12 72,8 11 0,1 6-171,5 5 0,2 5 92,3 7 1,5 3-224,8 3 0,1 4 88,4 8 0,-3-6-255,3 0 0,-4 0-644,-1 6 1,-1-8 391,1-4 1,-9-6-678,-3-5 1,-4-4 14,-2-8 1191,-15-8 0,-5-10 0,-15-9 0</inkml:trace>
  <inkml:trace contextRef="#ctx0" brushRef="#br0" timeOffset="2199">3354 682 8206,'7'-10'-183,"5"4"0,-2-1 180,1 1 1,1 0 1,6 6 0,7 0 194,4 0 1,4-6-83,2 0 0,0 1-387,0 5 0,2 2-72,3 3 348,-3-3 0,6 14 0,-8-6 0</inkml:trace>
  <inkml:trace contextRef="#ctx0" brushRef="#br0" timeOffset="2584">4017 630 8206,'0'-18'0,"0"7"924,0-1 20,0 0-133,0-5-36,0-1 374,-7 9-882,-3 1 1,-8 8-6,1 0 1,5 2-256,1 4 0,-1-3 86,-5 9 1,1 0-229,4 5 1,-3 1 37,3-1 0,3 1-118,-3-1 1,8 1-34,-2-1 1,4-5-292,2-1 1,0 1 268,0 5 0,0-5 105,0 0 1,8-8 426,4 1 0,3-3-123,3-2 1,1-2 266,4-3 0,-1-3-85,7-4 1,-8-3 77,2 3 0,-1-4-120,1-1 0,-4 5-78,5 1 0,-5 5-452,-1-6 1,-1 8 206,1-1 1,-1 3-593,0 2 1,1 0 317,-1 0 0,-5 7-718,0 5 1,-1-2 150,7 1 1,-7-1-628,1 2 1512,0 3 0,-3-5 0,-1 7 0</inkml:trace>
  <inkml:trace contextRef="#ctx0" brushRef="#br0" timeOffset="2926">4367 525 8206,'7'-18'0,"-5"1"537,4-1 0,-4 7-279,-2-1 0,2 8 1958,4-2-1577,-4 5 1,8 1-433,-5 0 0,-1 0-65,8 0 0,-6 1-198,5 5 1,-5 4 68,6 7 0,-1 1-198,7-1 1,-3 1-714,-3-1 1,4-1 467,-5-5 1,3 5-367,-3-4 1,3-3-347,-8 3 1173,7-8 551,-11 4 80,14-8 1,-14-8-83,4-4 0,-4-3 588,-2-3 0,-2-1-252,-4-4 1,4 3-313,-4-3 1,4-2-400,2 1 0,0 1-3,0 6 1,8 5-502,4 0 1,3 8 43,3-1 1,5 3-217,0 2 1,8 2-18,-2 3 1,-2 11-507,3 7 0,-3 6 315,2-5 0,4 7-167,-4-2 1,-2 4 845,2 2 0,-7 0 0,3 0 0</inkml:trace>
  <inkml:trace contextRef="#ctx0" brushRef="#br0" timeOffset="3127">5135 245 8446,'0'-35'0,"0"1"655,0-1 0,-6 2 937,0 4 0,-5 3-657,5 9 1,0 5 1233,6 1-1612,0 7-269,0-4 0,2 18-548,4 7 0,4 2 257,7 11 1,1-1-509,-1 6 1,6 1-160,1 5 0,-1-2-725,-6 8 1,7-7 357,-1 7 0,0 0 1037,-5 5 0,-1 0 0,1 1 0</inkml:trace>
  <inkml:trace contextRef="#ctx0" brushRef="#br0" timeOffset="3278">5537 158 8391,'0'-27'0,"0"2"100,0 7 399,0 1-558,0-1 0,0 7-941,0-1 1000,0 8 0,0-4 0,0 8 0</inkml:trace>
  <inkml:trace contextRef="#ctx0" brushRef="#br0" timeOffset="3550">5484 106 8391,'0'-10'2443,"0"-6"-1747,0 15-433,0-7 1,2 8 427,4 0 253,-4 0-357,6 0 0,-8 2-112,0 4 0,0-3 943,0 9-460,0-8 11,0 11-758,0-5 1,0 8-160,0-1 0,0-5-35,0-1 1,0 1-331,0 5 0,2 3-180,4 3 0,-3-3-618,9 3 1,-6 4-674,6 2 0,-7 4 840,7 2 0,-6 0-309,6 0 1,-9 0 1252,3 0 0,-4 0 0,-2 0 0</inkml:trace>
  <inkml:trace contextRef="#ctx0" brushRef="#br0" timeOffset="3693">5362 438 8391,'0'-28'691,"-6"3"200,0 8 0,1-1-486,5 1 1,0 5-242,0 0 1,9 1 4,9-7 0,7 9 66,10 3 1,8-2-994,3 2 0,12 0 411,6 6 1,-1 2 346,1 4 0,0 4 0,6 7 0</inkml:trace>
  <inkml:trace contextRef="#ctx0" brushRef="#br0" timeOffset="4127">4681 1101 8162,'-27'-35'411,"0"8"-35,3 4 0,-3 3 262,-8 3 1,0 7 854,0 4 0,6 4-727,0 2 1,10 8-301,1 4 0,3 11-545,9 6 1,0 6-99,6 6 0,2 4-114,4 7 1,11 0-45,13 1 0,-1-1-378,6 1 1,1-1 263,11 0 1,3-7-343,-3-4 1,-2-6 790,1-6 0,1 4 0,5-6 0</inkml:trace>
  <inkml:trace contextRef="#ctx0" brushRef="#br0" timeOffset="4318">4995 1014 8436,'10'-18'992,"-4"1"228,-4-1 1,0 9-587,4 3 0,-3 4 53,9 2 1,6 2-360,5 4 0,14 3-272,-2 9 1,11 7-317,1 4 0,3 4 221,3 2 0,-7 0-476,1 0 0,-3 0-122,3 0 0,0 0-563,-13 0 0,3-8 444,-13-4 756,-9-3 0,1-3 0,-7 1 0</inkml:trace>
  <inkml:trace contextRef="#ctx0" brushRef="#br0" timeOffset="4501">5519 1031 8401,'-2'-17'298,"-3"-1"1,3 1 1167,-4-1-364,4 9 1,-4-1 198,0 4-1021,0 4-205,6 2 1,-5 12-204,-1 11 1,-6-1-32,6 7 1,-5-6-393,5 6 1,-8 0 44,3 6 1,1 6-371,-2 0 1,-1-1 875,-11-5 0,-3 8 0,-8 2 0</inkml:trace>
  <inkml:trace contextRef="#ctx0" brushRef="#br0" timeOffset="4660">5065 1677 8450,'8'-9'341,"-6"-7"42,4 5 1,3 3 96,3 2 0,6 2 464,5-2 1,12 4-530,11-3 0,7 3-353,5 2 1,-2 2-1336,8 3 0,-4-1 201,-1 8 1072,-1-8 0,-21 11 0,5-5 0</inkml:trace>
  <inkml:trace contextRef="#ctx0" brushRef="#br0" timeOffset="4885">6165 1311 8211,'-5'-24'0,"-1"1"0,2 2 1090,2 1 0,-4 9 504,0-1-994,-7 0 0,9 3-98,-8 3-509,8 4 0,-9 10-512,7 3 0,-2 7 411,2 5 1,4 2-1024,-3 4 1,3 4 287,2-3 843,0 3 0,7 9 0,3 3 0</inkml:trace>
  <inkml:trace contextRef="#ctx0" brushRef="#br0" timeOffset="5333">6462 1311 8297,'0'-35'0,"0"0"763,0 0 0,0 6 2959,0 0-2977,0 7 1,2-1-103,4 11 0,4 5-442,7 7 1,9 7 54,3 5 1,4 6-463,2 5 0,-1-2-60,1 8 0,-2-7-369,-4 1 0,-3-4 344,-9-1 0,-5-3-928,-1-3 1074,-7-4 508,4-8 0,-8-14-82,0-3 0,0-18-152,0 0 0,0-10 642,0 4 0,0-1-70,0 1 1,0 6 37,0 0 0,0 8-474,0 10 0,8 1-394,4 4 0,3 5 49,3 7 1,5 15-132,0 8 1,8 16 39,-2 8 1,4 11-10,2 6 0,-2 10-627,-4 1 0,2 9 334,-7-3 1,-3 11-48,-9 1 0,-5 0 8,-7-6 1,-9 1-153,-9-1 1,-9-2 75,-14-3 1,-5-14-104,-13-16 0,-3-7 47,-7-10 1,1-10 202,4-8 0,11-17 380,12-17 0,12-16 45,6-14 1,11-5 228,7-6 0,10-4-232,7-8 1,13 0 42,10 0 1,0 2-186,6 4 0,-2 6 50,1 11 0,-3 5-409,4 7 0,2 2 520,-3 4 0,7 5 0,-6 9 0,-2-3 0,-3-3 0</inkml:trace>
  <inkml:trace contextRef="#ctx0" brushRef="#br0" timeOffset="5493">6550 1731 8310,'-18'-11'556,"1"-1"1,1 6-55,5-5 13,3 7 1,18-10-484,7 8 1,10 0 37,14 6 0,5 0-647,13 0 0,3-5 269,8-1 0,1 0 308,5 6 0,-4-8 0,6-2 0</inkml:trace>
  <inkml:trace contextRef="#ctx0" brushRef="#br0" timeOffset="5694">7405 736 8345,'16'-27'503,"-4"3"0,3 11-399,-3 1 1,3 10 916,3 2 0,7 16-424,4 13 0,4 6-128,2 5 0,0 13-330,0 11 0,-8 4-329,-4 2 0,-5 7-165,-7 5 1,-7 3-2945,-15 3 3299,-17-1 0,4-40 0,-4 1 0,-3 0 0,0 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9:17.4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0 105 8424,'2'-15'104,"2"1"0,2 2 386,-2-1 1,-2 3 45,-2-1 0,0 5-84,0-6 0,2 8 164,4-2 1,-3 4-235,9 2 1,-6 0-84,6 0 1,-7 0-237,7 0 1,-2 2 148,1 4 0,3-2-356,-8 8 0,5-6-40,-5 5 0,2-5-395,-2 6 402,-4-1 0,6 1-180,-8 0 1,-2-7 163,-4 7 0,2-8 62,-8 2 0,6-4 113,-5-2 1,-1 0-74,-5 0 0,5 0 254,0 0 1,7 0-46,-7 0 1,6 0 108,-6 0-255,9 0 0,-7 0-263,4 0 349,4 0-6,-6 0 372,8 0-357,8 0 0,-4 0-58,8 0 1,-7 0-214,7 0 1,-6 0-822,6 0-119,-9 0-730,13 7 1874,-14-5 0,13 14 0,-5-6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29:16.0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891 121 8365,'-11'-8'367,"-1"-4"1,2-3 59,-1-3 1,-5 7 156,4-1 1,3 2-202,-3-1 0,2 1 72,-1 4 1,-5 4-213,5-4 0,-5 6-17,-1 6 0,-1 0-189,1 11 0,-1-1 97,1 13 1,-1 0-419,1 6 0,-3 2-104,-3 4 1,2-2-356,-8 7 0,5 1 314,-5 5 1,2 0-174,-2 1 1,-6-1-49,0 1 0,0-9 650,-6-3 0,5 4 0,1-1 0</inkml:trace>
  <inkml:trace contextRef="#ctx0" brushRef="#br0" timeOffset="517">53 173 8283,'-2'-17'-132,"-2"-1"65,-2 1 1,-5 5 2081,5 0-451,0 8-193,6-3-903,0 7 0,6 2-122,0 3 0,15 5-160,2 8 0,8 5 69,4 0 0,6 6-241,0-5 0,7 7 102,-1-2 1,1 4-654,-1 2 1,3-2-84,-3-4 1,-4 4-360,-3-4 0,-10 4 273,-7 2 1,-6-6-340,-5 0 0,-4-8 237,-8 3 808,0 3 0,-16-8 0,-3 6 0</inkml:trace>
  <inkml:trace contextRef="#ctx0" brushRef="#br0" timeOffset="850">1 976 8251,'0'-9'2430,"0"-1"-1764,0 4-339,0 4 0,11-7 166,13 3 0,12 2-347,23-8 1,10 8-199,13-2 1,11-1-688,6 1 1,-48 3 0,-1 0 442,49 3 0,-12-6-1795,-11 0 2091,-12 1 0,-4-3 0,-7-2 0</inkml:trace>
  <inkml:trace contextRef="#ctx0" brushRef="#br0" timeOffset="1857">1223 208 8450,'10'-10'2405,"-2"-5"-1082,-1 13-882,3-14 0,7 14-164,1-4 0,1-1-360,5 1 0,-3 0 175,8 6 1,0 0-657,6 0 1,0 0 168,0 0 0,-2 0-226,-4 0 0,2 0-16,-8 0 1,1 2-1171,-7 4 1807,-7-4 0,5 13 0,-5-5 0</inkml:trace>
  <inkml:trace contextRef="#ctx0" brushRef="#br0" timeOffset="2040">1363 540 12830,'19'0'880,"4"0"1,7 0-629,10 0 0,15 0-281,15 0 0,-1 0-452,7 0 0,-4-6-1231,-2 0 1,-8 0 1711,-4 6 0,4 0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47:52.338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123 831 8268,'-2'-17'0,"-4"-1"414,-6 1 1,4 5-1,1 3 209,-1 1 1,6 0-45,-4 2 0,6 4-450,6-4 1,6 4 0,9 2-1,4 0-88,2 0 1,2 0 0,6 0-1,0 0-413,0 0 0,0 0 1,-2 0-1,-2 0-524,-2 0 1,-7 0-1,1 0 896,-4 0 0,-9 8 0,-2 2 0</inkml:trace>
  <inkml:trace contextRef="#ctx0" brushRef="#br0" timeOffset="151">0 1111 8268,'0'-18'427,"2"3"233,4 3 0,-2 4-452,8 8 1,1 0-1,9 0 1,3 0-180,2 0 1,8 0-1,8 0 1,1 0-1278,5 0 0,1 0 1248,3 0 0,-1 8 0,0 2 0</inkml:trace>
  <inkml:trace contextRef="#ctx0" brushRef="#br0" timeOffset="399">332 499 8313,'6'-34'429,"0"-1"1,2 9-1,-5 7 1,5 7-228,2 5 0,2 9 0,7 9 0,4 7 198,6 5 0,6 10 0,4 10 0,4 3-144,1 8 0,-5 1 0,0 9 1,-8 0-361,-8-2 1,-5 6 0,-7-6 0,-7 2-559,-8 0 0,-9-8 0,-16 3 0,-12-5 662,-8-2 0,-11 1 0,-2-1 0</inkml:trace>
  <inkml:trace contextRef="#ctx0" brushRef="#br0" timeOffset="866">1135 517 8248,'0'-45'0,"-1"6"580,-5 8 0,-4 2 0,-5 10 0,1 5 438,2 5 0,8 5 0,-1 10-439,3 5 0,2 13 0,0 5 0,2 4-303,3 2 0,11 7 0,7 5 0,-1 3-254,-3 3 0,4-1 0,1 0 1,-1 3-207,2 3 1,-4-2-1,7 6 1,-3-2-637,-4-3 0,-3-1 0,-5-2 0,-3 1-1118,-2-5 0,-6-15 1938,-14 0 0,-7-12 0,-16 3 0</inkml:trace>
  <inkml:trace contextRef="#ctx0" brushRef="#br0" timeOffset="1116">978 517 8312,'18'-66'80,"-1"8"0,-3 7 0,1 18 0,7 4 166,3 6 0,4 5 1,8 7-1,2 5 451,1 4 1,9 2 0,-2 4 0,1 6-345,-1 7 0,-5 12 0,-9 0 1,-4 4-296,-5 2 0,-7 6 1,-5 0-1,-6-2-224,-4-3 1,-4-1 0,-6 2 0,-10 2 18,-9 2 1,-8-1-1,-5-5 1,-7-2-339,-3-3 1,-3 1-1,1-8 1,1-2-122,5-1 1,3-5 0,10-1-1,4-5-1194,6-1 1800,11-2 0,4-14 0,8-1 0</inkml:trace>
  <inkml:trace contextRef="#ctx0" brushRef="#br0" timeOffset="1516">1817 1006 8248,'9'-18'-6,"-1"7"0,-6 1 130,4 2 1,-2-3 259,7 5 0,-5-6-133,6 6 0,-6-1 111,5 1 1,-7-4 0,0-5-44,-8 3 1,-6 2-1,-9 6 1,-4-1 44,-6 1 1,1 2 0,-1 2 0,-2 0-68,-2 0 1,-2 0 0,2 0 0,4 2-225,6 4 0,4-3 1,3 9-1,4 2-62,7 1 0,5 3 1,5-1-1,7 1-169,4-1 1,9-5 0,4-3 0,4 1-58,2 0 0,-2-4 1,-2 3-1,-2-1-66,2-4 0,-4 4 1,0-3-1,-1-1-146,-5-2 1,-2-2 0,-3 2-708,-4 4 301,3-4 0,-13 8-86,4-4 1,-2-5 918,2 5 0,-5-4 0,7-2 0</inkml:trace>
  <inkml:trace contextRef="#ctx0" brushRef="#br0" timeOffset="1933">2148 988 8248,'16'-33'389,"-2"4"121,-3 6 0,-5 6 1,4 3-1,-1 4 201,1 3 1,2 1 0,5 6 0,-1 2-308,-5 4 0,11 3 0,-5 9 0,1-1-283,-5 1 1,3 5 0,-5 2 0,5 0-238,1 1 1,-7-3-1,-2-6 1,-2 1-449,-1-1 1,1 1 0,-4-3-1,2-1-726,2-3 1,-2-7 785,-10 2 0,4-17 0,-4-9 0,4-5 32,2-6 0,0-8 1,0-4-1,2-1 472,4-5 0,6 1 0,9-3 0,4 3 0,2-1 0,-3 3 0,5 11 0,0 0-45,-2 0 0,-2 2 1,-7 4 520,-1 5 0,-5 5 1052,0 2 0,-10 7 102,-2 4 0,-2 4-1282,-10 2 1,8 8-1,-2 4 1,4 5-120,2 6 1,8-1 0,4 7 0,3 2-136,3 2 0,5 2 0,2 0 0,2 2-463,4 3 1,-3-1-1,1 6 1,2-1-765,2 1 1,-6-6 0,-4 3-1,-5-1-1158,-7 0 2291,5 0 0,-22-6 0,4 0 0</inkml:trace>
  <inkml:trace contextRef="#ctx0" brushRef="#br0" timeOffset="2133">2742 988 8248,'-8'-44'123,"7"1"0,-5 10 0,4 4 579,2 6 0,2 3 1,4 3-1,7-1-166,8 1 0,7 7 0,7 4 1,1 3-98,5-3 0,4 4 0,9-4 0,0 6-260,-1 6 0,3 2 0,-11 5 0,-1-1-175,-3 1 0,-6 9 1,-6 1-1,-6-2-478,-3-1 1,-5-1-1,-1 2 1,-4 3 79,-3-3 1,-1-1 0,-4-3-1,2 0-966,2 1 1,2 5 1359,-3 0 0,-3 1 0,6-7 0</inkml:trace>
  <inkml:trace contextRef="#ctx0" brushRef="#br0" timeOffset="2282">3371 622 8248,'-12'-18'0,"1"1"525,-3-1 1,0 7 0,1 1-504,1 2 0,8 4 0,-1 10-391,3 6 0,9 3 369,5 3 0,11 7 0,4 2 0</inkml:trace>
  <inkml:trace contextRef="#ctx0" brushRef="#br0" timeOffset="2516">3947 657 8442,'-8'-26'433,"-1"1"0,-11-2 0,-3 8 605,-6 5 0,2 10 0,-2-2 0,0 6-336,1 6 0,-1 4 1,10 9-1,5 3-530,5 1 1,-3 8 0,6-2 0,2 4-451,2 2 1,10-2-1,4-2 1,3-2-218,3 2 1,7 0-1,4 0 1,6-4-263,6-1 1,-2-5 0,9-7-1,4-3-1777,5 3 2534,1-6 0,2-1 0,2-7 0</inkml:trace>
  <inkml:trace contextRef="#ctx0" brushRef="#br0" timeOffset="2700">4541 657 8803,'-17'-14'0,"-1"-3"668,1-3 0,5 9 0,2 3 0,1 2 667,-1 0 0,6 2 0,-2 10-896,4 6 0,4 3 0,6 5 1,7 1-712,7 2 0,3 8 1,-2-4-1,6 3-262,4-1 0,2-2 1,0 2-1,-2-6-3248,-4-3 3782,4 5 0,2-6 0,10 7 0</inkml:trace>
  <inkml:trace contextRef="#ctx0" brushRef="#br0" timeOffset="2916">4995 674 9568,'2'-27'0,"2"4"2035,2 3 1,0 3-827,-6-1 1,7 9 0,5 5-617,3 8 1,9 5-1,1 11 1,2 3-396,4 6 1,2 6 0,2 4 0,0 4-618,0 1 1,-2 3 0,-2 5 0,-4 1-671,-2-1 1,-1 0-1,-7 1 1,1-1-504,-1 0 0,-7 1 0,-6-3 1592,-8-3 0,-21 3 0,-12-5 0</inkml:trace>
  <inkml:trace contextRef="#ctx0" brushRef="#br0" timeOffset="3149">5152 954 8442,'12'-80'0,"0"6"426,1 8 0,3 8 0,3 11 0,2 7 428,3 3 1,7 10 0,-2 5 0,4 9-318,2 7 1,-6 6 0,0 6 0,0 5-340,-2 5 0,4 7 0,-7 2 0,-3 3-115,-2 3 0,-9 2 0,-4 2 0,-4-2-343,-2-4 0,-4 4 0,-6-6 0,-7 2-564,-3 0 0,-7-8 0,-2 5 1,-6-3-156,-6 0 0,5 0 0,-5-5 0,6-3-1007,6-3 1986,-4-4 0,13 0 0,-5 1 0</inkml:trace>
  <inkml:trace contextRef="#ctx0" brushRef="#br0" timeOffset="3498">6078 814 8442,'10'-27'870,"-5"3"0,-3 5 234,-2 1 0,-2 3 0,-3 3-623,-7 7 1,-4 3 0,-1 2 0,-1 0-395,1 0 0,0 0 1,-1 2-1,1 3-8,-1 7 0,1-2 1,-1 1-1,1 3-246,-1 1 1,1 3-1,1-1 1,3 1-327,1-1 0,0 1 1,-3-1-1,1 1-10,3-1 0,5-5 1,-4-1 404,2 3 461,3-6 1,7 0 0,3-8-70,7 0 1,11-6-1,6-2 1,4 0-106,2 0 0,6-3 0,0 5 1,0 2-497,1 2 1,-5 2 0,4 0 0,-4 0-593,-2 0 1,0 6-1,0 0 1,-1-2 898,1-2 0,0 5 0,0 3 0</inkml:trace>
  <inkml:trace contextRef="#ctx0" brushRef="#br0" timeOffset="3715">6357 430 8547,'0'-35'0,"0"2"0,0 2 3028,0 2 1,0 13-1222,0-1 1,2 11 0,4 2-1256,6 8 1,5 5 0,6 11 0,7 3-314,3 6 1,1 10 0,1 4 0,0 1-824,0 5 0,2-3 1,2 3-1,0 1-764,-6-1 0,0-6 1,-10 3-1,-2 3-1535,-1 1 0,-11-3 2883,-3-1 0,-12-7 0,-3 4 0</inkml:trace>
  <inkml:trace contextRef="#ctx0" brushRef="#br0" timeOffset="3916">6427 901 8547,'12'-44'231,"-2"3"0,-1 6 664,1 6 0,2 3 1,5 9-1,0 0 173,1-1 0,1 6 1,5 3-1,5 1-336,4 4 1,2 2 0,2 2 0,1 0-678,3 0 0,0 8 0,-4 4 0,0 3-589,-2 3 1,3 5-1,-11 2 1,1 0-433,-5 1 0,-4 3 0,-1-4 0,-1 2-1097,1 4 0,-7 0 2063,1-2 0,-8 12 0,4-4 0</inkml:trace>
  <inkml:trace contextRef="#ctx0" brushRef="#br0" timeOffset="4464">7370 761 8547,'-2'-17'0,"-2"-1"404,-1 1 1,-1 5 0,4 3 1265,-4 1 1,4 4-1075,-4 10 0,4 4 1,2 7-1,2 0-168,4 1 1,4 5 0,7 1 0,1-1-451,-1 2 0,6-6 0,1 5 0,-3-3-596,-2 2 1,5-9 0,-1 3 55,-2-1 1,-1-8 0,-3-2 256,1-5 0,-9-10 0,-3-9 0,-4-9 517,-2-6 1,-8-2-1,-1 0 1,-3 0 539,0 0 0,3 6 1,-5 2-1,4 2 935,3 4 0,1 1-1439,6 3 1,2 5-1,4 2 1,5 3-304,5 3 1,7 10 0,2 5 0,4 7-308,8 5 1,-2-2 0,6 6 0,-4 1-166,-2-1 1,0-6 0,-2 2-1,-4-3-241,-6-3 0,-9-1 1,-5-3-18,-1-1 0,-2-10 818,-6-2 1,-2-14-1,-2-11 1,-2 0 405,2 0 0,2-4 0,2 3 0,0 1 1293,0 0 0,0 0 0,2 3-797,4-1 0,4 0 1,9 7-1,5 5-270,5 5 1,4 4 0,2 2 0,2 2-579,3 4 1,3 9-1,5 10 1,-3 3-1012,-2 3 1,-1 2 0,-5 1 0,0 1-767,-4 0 1,-9-6 0,-3 1 0,-8-1 1689,-7-2 0,-4-2 0,-2-7 0</inkml:trace>
  <inkml:trace contextRef="#ctx0" brushRef="#br1" timeOffset="4597">7877 220 8981,'-27'-66'305,"3"8"0,5 13 4894,1 12-5171,9 16 0,3 17 1,12 11-1,5 7-1663,5 5 0,3 6 1633,5 12 0,3 4 0,8 7 0</inkml:trace>
  <inkml:trace contextRef="#ctx0" brushRef="#br0" timeOffset="5065">2760 1582 8370,'-8'-37'1125,"-4"1"1,-3 1-229,-3 7 0,-5 9 0,0 7 0,-1 7 152,-1 3 0,12 4 0,-5 3 0,3 9-642,-1 7 1,1 8-1,1 12 1,4 6-205,3 3 1,3 5 0,8 3 0,3 6-227,3 4 1,4 2 0,7-1 0,2 1-485,-1 0 1,3 0 0,-2 0 0,-4-2-897,-5-4 0,-6-4 1,-8-8-1,-4 1 1403,-8-1 0,-15-7 0,-18-3 0</inkml:trace>
  <inkml:trace contextRef="#ctx0" brushRef="#br0" timeOffset="5199">2253 2228 8370,'10'-35'188,"3"6"0,-5 2 1,2 2 805,4 4 1,9 7 0,6 4 0,8 3-543,9 3 1,9 2-1,17 2 1,3 0-820,7 0 0,3 2 0,-1 4 1,-7 3-308,-7 1 0,-12 4 674,0-9 0,-3 9 0,-3-4 0</inkml:trace>
  <inkml:trace contextRef="#ctx0" brushRef="#br0" timeOffset="5549">3580 2176 8901,'16'-17'604,"-4"-1"0,-3 1 0,-5-1 1,2 1 147,-2-1 0,-2 7 1,-2-1-1,-2-2 9,-4-1 1,-4 3 0,-9 3 0,-4-1-475,-6 0 0,-4 6 0,-2-2 0,0 4-248,0 2 1,-2 8 0,-2 4 0,-2 3-284,3 3 0,7-1 0,3 1 0,5 1-98,8 4 0,-1-3 0,10 5 0,2-2-135,2 1 0,6-1 0,6-6 0,9 1 384,7-1 0,9-1 0,7-4 0,5-7 170,7-3 1,-1-2 0,5 0 0,-6 0-59,-5 0 0,1-2 1,-7-2-1,-4-3-201,-6-3 0,-6 4 0,-7-4-818,-1 3 1,-5-5-1389,-1 6 2388,-7 0 0,12 14 0,-7 2 0</inkml:trace>
  <inkml:trace contextRef="#ctx0" brushRef="#br0" timeOffset="5915">4244 2211 8577,'-12'-25'654,"1"-2"0,-3-1 1282,-1 5 1,-3 6-1052,1 5 0,7 6 0,4 12-795,4 6 0,4 3 0,6 5 0,8 1-755,5 2 1,10 6 0,-2-5 0,4-1-205,2 2 1,2-5-1,2 3 1,1-6 93,-1-5 0,-4-4 1,-4-8-1,-4 0 456,-1 0 1,-5-10-1,-9-9 1,-7-14 890,-3-12 1,-4-15-1,-3-8 1,-7-8 846,-4-3 0,-1 5 0,-1-2 0,1 6 793,0 6 0,1 12 0,2 15-1223,3 12 0,9 9 1,2 20-871,10 8 1,7 9-1,4 18 1,5 6-415,1 5 1,0-1 0,4 9 0,-2-2-500,2 2 1,2 4 0,2 6 0,-2-4-603,-4-5 1,2 1 0,-8-2-1,1-2 36,1-1 0,-11-3 1360,3 0 0,-3-7 0,3-2 0</inkml:trace>
  <inkml:trace contextRef="#ctx0" brushRef="#br1" timeOffset="6600">4733 2281 9509,'6'-23'0,"0"-3"-10,-2-1 0,0 8 0,1-3 0,7 7 661,4 1 1,3 1 0,4 9-1,6-2 345,4 2 1,4 2 0,2 2 0,4 0-762,1 0 1,-3 8 0,6 2 0,-1 1-264,-1 1 1,-4-6 0,-12 5 0,-6 1-190,-4-2 1,3 5 0,-3-3 48,-3 3 1,-9 1 0,3-2 0,-2-3 154,-4 3 1,4-5 0,-1 3-67,3 2 0,-4-1 0,4 1 0,-1-3-169,1 3 0,-6-4 0,4-1 1,-3 1-324,1 0 1,2-6 337,-2 2 1,-4-6 268,4-6 1,-5-4-1,-2-7 1,-3-1-70,-2 1 0,-8-1 0,3-1 0,-5-3 250,-1-1 0,-1 0 1,3 5-1,1 1 390,2-1 0,9 1 1,-3 0-77,4-1 1,4 3-1,5 3-263,11 6 1,7 4 0,12 2 0,4 2-168,5 4 0,5 4 0,1 9 0,1 2-253,-1 3 1,0 7 0,-1-4 0,-5 2-102,-5 0 0,-4-2 1,-6 2-1,-6-5-1068,-7-5 1016,-12-1 1,-1-9-1,-10-5 1,-7-8 313,-4-7 0,5-7 1,-1-3-1,0-4 53,3-3 0,1 5 0,8-4 0,0 0-47,0 0 1,0 5 0,2-1-1,4 5-196,5 7 1,7-3 0,3 8 0,4 3-358,3 1 1,1 2 0,6 2 0,0 3-429,0 7 0,5 4 0,3 3 974,2 4 0,1-3 1,7 5-1</inkml:trace>
  <inkml:trace contextRef="#ctx0" brushRef="#br1" timeOffset="6832">6846 2193 9639,'-17'-27'427,"-1"0"0,1 6 0,-1-1 2036,1 7 0,5-1-1933,1 11 0,1 1 0,-2 11 1,7 9-306,3 5 0,7 16 0,3 0 0,2 4-220,3 2 1,3 5 0,1-3 0,1-1-586,-1-3 0,-5-4 1,-2 0-1,-1 0-113,1-2 1,-6-4 0,2-14-1,-6-1-77,-6-5 0,-6 3 0,-9-10 0,-4-4-47,-2-4 1,-1-12 0,-3 1 804,2-7 1,8-1 0,-4 6-1</inkml:trace>
  <inkml:trace contextRef="#ctx0" brushRef="#br0" timeOffset="6981">7615 2682 8574,'-6'-17'141,"0"0"1,0-1 365,-1 1 1,3-1 0,-8 3-1,0 1-507,3 2 0,-7 9 0,6-5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0:34.3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1571 988 7483,'11'-18'0,"1"-1"-595,1-4 1337,-5 3 0,0-5 876,-8 8-1114,0-1 0,-8 1 11,-3-1 1,-5 1-126,-1-1 0,-9 1 187,-3-1 0,2 1-73,-2 0 1,0-7-35,-6 1 1,-8 0-152,-3 5 1,1 1 114,-2-1 0,1 1-256,-7-1 0,-7 3 76,-4 3 1,-4 4 130,-1 8 1,-7 4-299,0 8 1,-3 9 10,-3 20 1,8 4-327,-7 7 0,9 8 191,8 4 1,2 10-135,4 2 0,17 5-288,0-5 0,22 7-117,1-1 0,13-3 113,-1 3 1,12-8 164,5 1 1,12-3 83,7-2 0,8-6 109,3 0 1,8-10-95,-3-1 1,7-9 231,5-9 1,4-2-24,8-4 1,7-3 110,5-9 1,7-7-252,10-4 1,-46-11 0,1-4 109,7-1 1,0-3-1,0-3 1,-2-1-93,0-3 1,-1-1 0,-5 0 0,-1-3 58,-5-1 1,-1-2-1,-1-2 1,-1-2-37,1-1 1,-3 0 0,28-30 11,-12-2 0,-11 7 84,-12-1 1,-10 2 261,-7-2 0,-9 9-131,-9-3 1,-2 11 288,-3 0 1,-11-1-272,-7 1 0,-8-2 279,2 2 0,-10 4-363,-2-3 1,-8 1-43,3-2 0,1 4-8,-1-3 1,-1 3-16,-5 2 1,-1-2-10,1-4 1,0 4-31,-1-3 0,-1 3-220,-4 2 1,-4 0 83,-8 0 0,0 8-31,0 3 0,2-1 65,4 2 1,2 0-258,4 5 1,11 7-52,1-1 0,15 8-60,7-2 1,5 4-226,1 2 1,9 8-376,3 4 1,10 13 1101,2 10 0,15 7 0,-2 11 0</inkml:trace>
  <inkml:trace contextRef="#ctx0" brushRef="#br0" timeOffset="477">802 1687 8350,'0'-18'1621,"0"6"-1056,0 1 1,0 5 756,0-6-801,0 1 0,0-7-71,0 1 0,0-1-102,0 1 1,0-1-54,0 1 0,0 5-19,0 1 1,0-1 1,0-6 0,0 7-209,0-1 0,0 6 135,0-5 1,0 5-288,0-6 181,0 8-767,0-3 1,2 7 312,4 0 1,-2 0 86,7 0 1,1 0 14,6 0 0,5 2 68,0 3 1,6-3 34,-6 4 0,3 2-11,-3-2 0,-4 0 210,5-6 0,-5 0 14,-1 0 41,-1-8 0,-1-2-264,-5-7 0,-3-1-208,-8 1 1,0-3-103,0-3 1,0 4 157,0-5 1,-6 11-1787,0 1 1006,0 8 1093,6-4 0,0 1 0,0-3 0</inkml:trace>
  <inkml:trace contextRef="#ctx0" brushRef="#br0" timeOffset="900">1990 1442 8098,'-2'-12'0,"-4"1"0,4 5 750,-4-6 1,-2 6-53,3-5 1,-3 1 41,2-2 0,4 3-302,-4 3 0,4 2-187,2-8 0,8 9-89,4-3 1,13-2 88,10 2 1,15-6-122,14 7 1,22-7 26,13 6 1,-43 2 0,2 0-452,8 2 0,2-1 0,6-2 0,3 0 262,10-4 0,1 0 1,-1 3-1,1 1-434,2-1 1,0 0 0,-4-2 0,-1-1 261,0-2 1,-1-2 0,-3 1 0,1-1 106,3 1 1,-1 1 0,-8 1 0,-1 0-189,-1-1 1,-3-1 0,-7 5-1,-3 1 161,-8-1 0,-2 2 0,41 1-633,-11-2 1,-17 4 173,-6 2 1,-11 0 340,-12 0 1,-6 0-753,0 0 1630,-15 0-1482,1 0 1075,-15 0 0,-15 8 1,-5 2-1</inkml:trace>
  <inkml:trace contextRef="#ctx0" brushRef="#br0" timeOffset="1626">4784 237 8157,'-25'-25'106,"-4"-4"0,-2-2 303,1 1 0,-3 5 36,4 8 1,4-1-21,2 1 1,-2 1 744,1 5-187,9-5-584,7 14 0,8 2-442,0 12 1,2 15 114,4 14 1,5 7 354,13 22 1,3 6-232,8 17 0,-17-45 1,1 1-464,1 3 0,0 1 0,2 6 1,1 2 236,3 2 0,0 2 0,2 10 1,-1 2-464,2 3 0,0 3 0,-2 2 0,0 0 373,3 2 0,-1 1 0,-2 3 0,-2 0 75,-1 2 1,-1 1 0,-2-2 0,-2 0-251,-3-4 1,-3-1 0,0-6-1,-2-1-41,-5-12 0,-1-2 0,0-8 0,-2-2-672,-3 43 0,0-19 406,0-16 0,0-14 602,0-21 0,8-4 0,2-7 0</inkml:trace>
  <inkml:trace contextRef="#ctx0" brushRef="#br0" timeOffset="2034">4871 1093 8182,'-27'-18'0,"4"1"1541,3 7-1019,11-5 1,5 13-779,15-4 1,17 4 249,18 2 0,20 0 123,10 0 1,-27-1-1,3 0 15,5-2 0,2 0 1,10 1-1,4-2-465,10-4 0,3-1 0,9 2 0,4-2 316,-25 1 1,2-3 0,1 1 0,1 1 0,0-1 0,1 0-301,2-1 1,0-1 0,1 0 0,-1 1 0,0-1 0,0 0 316,-1 0 0,0 0 0,-2 1 1,-3 2-1,-2 1 0,-1 0 38,26-1 1,-4 1 0,-15 2 0,-5 2-421,-20 3 0,-3 2 0,36-1-108,-23 0 0,-13 6-1023,-17 0 847,-14-1 0,-14 1 1221,-12 0-555,-19 8 0,-12-5 0,-16 9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0:38.279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227 487 8264,'0'-35'623,"-2"6"11,-4 0 1,3 10 1679,-9 1-948,8 9-613,-11 9 0,7 2-282,-4 3 1,-1 11-257,7 7 0,-8 14 54,3-2 0,3 12-381,2-1 0,-2 5-82,2 1 1,-5 6-102,5 0 0,-8 6-8,3-5 1,3 5 99,2-6 0,-2 2-190,2-2 1,-5-11 117,5-1 1,0-15 208,6-7-65,0-5 1,2-9 274,4-4 1,4-4 81,7-2 1,10-6 105,8 0 1,10-10-120,13-1 0,6 0-126,12-7 1,11 5-345,-38 10 1,1 0-1,43-8 298,-5-1 0,-9 9-602,-9 3 0,-8-2 256,-4 2 0,-13 1-592,-10 5 1,-8 5-775,-10 1 689,-7 8 1,-4-7 285,-12 5 696,-4 4 0,-23-7 0,-3 9 0</inkml:trace>
  <inkml:trace contextRef="#ctx0" brushRef="#br0" timeOffset="500">1485 243 8433,'0'-35'0,"0"6"421,0 0 0,-6 7 126,0-1 0,-8 4 161,3 1 0,-5 1-141,-1-1 0,-1 9 111,1 3 1,-1 2-482,1-2 1,5 4 16,1-4 0,5 14-191,-6 9 1,6 3 104,-5 9 1,7 2-202,-2 10 0,6 3-71,6 9 1,-2-1-159,7 1 0,1 1-85,5 4 0,1-4 106,-1 5 1,-1-3-97,-4 2 1,-3-5 109,-3-1 1,-4-2 60,4-9 0,-14 0 67,-9-6 0,-1-10 213,-5-7 1,-4-9 79,-2-9 1,-2 0 244,1 0 1,-1-8-138,8-3 1,2-7-76,9-5 1,4 4-768,8-5 0,0-1 314,0 2 0,10 0-696,8 5 1,7 1 437,10-1 1,5 3-512,1 3 1035,8-3 0,-5 5 0,9-8 0</inkml:trace>
  <inkml:trace contextRef="#ctx0" brushRef="#br0" timeOffset="683">1869 540 8514,'0'-18'2624,"0"1"-1113,-8 7-975,6 2 0,-4 8-198,12 0 0,4 14-354,7 3 0,1 7-157,-1-1 0,8 4-238,5 8 0,-3-6-1246,2 0 0,-8 0 1657,3 6 0,3 0 0,0 0 0</inkml:trace>
  <inkml:trace contextRef="#ctx0" brushRef="#br1" timeOffset="809">1974 260 9240,'0'-33'264,"0"4"-321,7 4 1,3 9-311,8 5 1,9 5 364,8 12 0,7 4 0,11 7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0:37.6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105 227 8154,'-11'-33'521,"-1"4"1,0-2-184,-5 8 0,5 0 504,1 5 1,7 7 231,-2-1 141,-4 8-399,8-4-459,-6 8 0,8 10 62,0 8 0,8 1 92,4 10 1,3 0-462,3 6 1,-1 6 74,1 0 0,5 7-299,0-1 0,6-3 204,-5 3 1,1-6-169,-2 5 1,-1-7 73,7 2 1,-8-4-593,2-2 0,3-8 252,-3-4 0,6-11 87,-6-7 1,1-5 383,-7-5 0,0-15-138,1-15 1,5-7 171,0-11 0,-1-7-107,-11-4 1,3 2-25,-8-2 1,6 8 41,-7-3 0,1 7-153,-6 5 0,0 5-402,0 7-504,0 8-169,0 9 0,4 10 494,8 8 1,1 14 72,16 3 1,0 13 197,6-1 0,0 6 451,0 5 0,0 13 0,0 9 0</inkml:trace>
  <inkml:trace contextRef="#ctx0" brushRef="#br0" timeOffset="167">1031 594 8154,'0'-17'3005,"0"-1"-2552,0 1 0,0 5 299,0 1 71,0 7-773,0-4 0,2 14 158,4 0 1,3 7-772,9-1 1,-1 9 354,1 2 0,1 7-758,4-7 0,-1 8 519,7-2 1,-8 2-620,2-2 1066,-3 4 0,5-6 0,2 8 0</inkml:trace>
  <inkml:trace contextRef="#ctx0" brushRef="#br0" timeOffset="291">1398 88 8154,'-6'-24'-114,"-2"1"-722,-2 2 476,6 9 0,-1 4-24,10 8 384,5 0 0,15 0 0,3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0:45.7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208 505 8073,'-17'-18'1531,"-7"-5"309,1 0 0,-6 5-1190,6 7 1,-1 7-272,7-2 1,5 6 136,1 6 0,5 5-107,-6 13 0,8 5-42,-2 12 0,6 1-74,6 5 1,0 5-314,12 1 1,-5-7-182,10 7 1,5-5-174,1 5 0,6-7 158,5 1 0,-3-10-235,4-3 0,-4-1-905,-2-9 1,-6-7 545,0-5 0,-2-8-420,2 2 0,2-20 1230,-7-9 0,7-16 0,-4-6 0</inkml:trace>
  <inkml:trace contextRef="#ctx0" brushRef="#br0" timeOffset="150">295 540 8274,'12'0'407,"0"0"0,-6 0-226,5 0 0,7-6-761,5 0 1,8 0 579,-2 6 0,12-7 0,3-3 0</inkml:trace>
  <inkml:trace contextRef="#ctx0" brushRef="#br0" timeOffset="293">365 889 8361,'12'-17'296,"0"-1"1,-1 3-691,7 3 1,9-4 51,8 5 1,2 1 108,9-2 0,9 1 233,9-7 0,-4 1 0,0-1 0</inkml:trace>
  <inkml:trace contextRef="#ctx0" brushRef="#br0" timeOffset="484">942 121 8080,'-8'-35'929,"0"8"218,-4 3 0,-1 11-77,7 1-687,0 8 0,6-2-352,0 12 0,4 4 81,8 7 0,1 3-271,16 3 0,1 4-338,4 8 0,1 0-603,0 0 1,6 0 1099,0 0 0,0 15 0,-6 5 0</inkml:trace>
  <inkml:trace contextRef="#ctx0" brushRef="#br0" timeOffset="917">1797 767 8052,'-17'-18'0,"-1"7"732,1-1 0,0 8 1016,-1-2 0,-1 4-914,-5 2 1,3 2-357,-8 4 0,0 10-464,-6 7 1,6 2 60,0-1 1,5 3-491,-5 8 0,8-2 154,-2-4 0,3 4-9,3-4 1,7-4-109,4-2 0,4 3-337,2-3 0,0-6 22,0-5 1,10-8 176,7 2 0,3-4 505,9-2 1,-2-16-57,2-7 0,4-10 159,-4-8 1,2-4 18,-2-7 0,3-6 116,-9 0 1,-2-6 222,-9 5 1,1-7 562,-7 2 1,-2 4 201,-10 2 1,-11 6-545,-12 5 0,2 4 382,-3 8 1,3 14-473,-2 4 0,4 11 512,7 0-868,9 4 1,1 10-343,8 3 1,2 7 61,4 5 1,11 4-163,12 8 0,6 6-540,6 0 0,-2 7 362,7-1 0,1 9-1157,5 2 0,-1-3 537,-5-3 0,5-9-505,-5 9 0,3 2 229,-3 5 1291,-11-9 0,-5-1 0,-13-5 0,-7 3 0,-6 1 0,-4-1 0</inkml:trace>
  <inkml:trace contextRef="#ctx0" brushRef="#br0" timeOffset="1083">2234 662 8077,'0'-12'1175,"0"1"0,6 5-462,0-6 0,1 8-157,-1-1 1,-2 3-160,8 2 0,-1 2-476,7 3 1,-1 11-401,1 7 1,-1 8-489,1-2 1,-1 4 668,1 2 298,-1 0 0,1 0 0,-1 0 0</inkml:trace>
  <inkml:trace contextRef="#ctx0" brushRef="#br0" timeOffset="1226">2112 487 8129,'-6'-35'1114,"0"1"1,0 6-455,6 5 0,0 10-769,0 1 1,8 8-439,4-2 0,5 4 547,6 2 0,5 8 0,6 2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0:43.4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88 646 7931,'-18'-17'839,"3"-1"0,1 3 1119,2 3-882,8 4-49,-11 8-338,13 0-225,-6 0-293,16 8 0,2 2 0,7 7 1,1 1-264,-1-1 0,2 7 131,5-1 0,-3 0-379,8-5 0,-2-1 202,2 1 1,4 5-480,-3 0 0,-3 0 206,2-5 0,-8-1 40,2 1 1,3-1-91,-3 1 298,0-1 1451,-5 1-1025,-1-9 0,-5-1 508,-1-8 1,1-8-345,6-3 0,-1-5 10,1-1 1,7-1-166,4 1 1,-2-6-190,2-1 1,0 1-29,6 6 0,0-1-270,0 1 1,-2-5-148,-4 5 0,-2-5 126,-3 11 1,-11-5 56,5-1 1,-13-1 43,1 1 1,-4-1 201,-2 1 0,-8-1-102,-3 1 0,-7 0 17,-5-1 0,2-1-112,-8-5 1,1 5-220,-1-4 0,2 3-471,4 3 1,3 5 358,-3 1 0,10 7-1816,1-2 997,8-4 1280,-4 8 0,24 2 0,3 10 0</inkml:trace>
  <inkml:trace contextRef="#ctx0" brushRef="#br0" timeOffset="209">1258 454 7943,'17'0'993,"1"0"360,-1-8-250,0 7 1,-1-9-26,-4 4-118,3 4-56,-13-6-311,14 8-491,-7 8 0,3 2 96,0 7 1,-7 1-388,7-1 1,-2 3-40,1 3 1,5-4-261,-4 5 0,-3-5 168,3-2 1,-2 1-197,1-1 0,5 1-698,-5-1 0,5-5 493,1 0 0,1-9 721,-1 3 0,1-19 0,-1-7 0</inkml:trace>
  <inkml:trace contextRef="#ctx0" brushRef="#br0" timeOffset="333">1293 53 7997,'-26'-18'0,"-1"3"252,0 3 1,2 4-296,7 8-162,9 0 0,1 2-247,8 4 0,8 6 452,3 11 0,5 4 0,1 8 0</inkml:trace>
  <inkml:trace contextRef="#ctx0" brushRef="#br0" timeOffset="793">280 1712 8053,'-8'-12'1234,"-4"0"0,-3 3-285,-3-3 1,7 4 294,-1 8-755,8 0 1,-4 8-133,8 4 1,0 11 63,0 6 0,8 6-321,4 6 0,3-2 97,3 7 1,1-7-432,4 2 1,5-2 246,6 1 1,1-1-348,0 8 0,6-14-203,0 2 0,0-12-440,-6 0 0,1-5 219,5-7 0,-10-3-340,4-8 0,-12-16-648,1-7 1746,-5-8 0,-1-19 0,-1-5 0</inkml:trace>
  <inkml:trace contextRef="#ctx0" brushRef="#br0" timeOffset="943">367 1589 8053,'17'-17'-113,"3"5"144,3 1 0,4 7 0,8-2 0,10 2 9,7-2 1,3 4-185,9-3 0,-10 3-247,-2 2 0,-7 2 391,-10 3 0,-8 5 0,-2 7 0</inkml:trace>
  <inkml:trace contextRef="#ctx0" brushRef="#br0" timeOffset="1065">262 2078 8242,'25'0'0,"4"-7"-151,12-5 0,17-4-130,12-1 1,18-8-648,-1-4 690,-38 12 0,1 1 0,-2-2 0,1 1 0,3-1 0,1 1 0</inkml:trace>
  <inkml:trace contextRef="#ctx0" brushRef="#br0" timeOffset="1275">1135 1293 8127,'0'-18'0,"0"1"2889,-7-9-1102,-3 7-539,0-6-773,2 15-462,8 2 0,2 16-212,4 4 1,4 5 248,7 6 1,3-1-1063,3 7 1,-4 0 669,5 6 0,3 0-2165,2 0 2507,-4 7 0,0 3 0,-7 7 0</inkml:trace>
  <inkml:trace contextRef="#ctx0" brushRef="#br0" timeOffset="1641">1799 1904 8098,'0'-18'0,"0"1"1921,-8 7 1,-1-3-886,-9 7 0,1 0-236,-1 6 0,-1 2-458,-5 4 1,5 0-289,-4 11 1,1-2-125,-1 15 1,4-3-340,-5 2 0,7 4 1,5-4 1,-1 4 281,7 2 1,-6-2-547,6-4 1,1 2 136,5-8 1,0 1-325,0-7 842,0-7 369,7-2 1,-3-8-10,8 0 0,-2-2 341,1-4 1,5-4-217,-5-7 1,7-1-138,5 1 0,-3 5 38,3 0 0,2 3-70,-2-3 1,8 2-362,-1 5 1,-3 3-149,2-4 1,0 6-155,6 6 0,0 5-16,0 13 0,5 3-244,1 8 1,-2 1-283,-10 5 0,4-2 368,-4 8 0,-4-3-93,-1 3 0,-7 1-138,-5-7 769,3 0 0,-13 9 0,6 5 0</inkml:trace>
  <inkml:trace contextRef="#ctx0" brushRef="#br0" timeOffset="1816">2550 2253 8098,'12'-12'270,"-1"1"273,1 7 775,5-4-903,1 8 0,-1 2-426,1 4 1,-7 4 28,1 7 0,-6 6-310,6 1 1,-7-1 164,7-6 0,-8 7 127,2-1 0,-4 0 0,-2-5 0</inkml:trace>
  <inkml:trace contextRef="#ctx0" brushRef="#br0" timeOffset="1941">2218 1921 8075,'0'-42'990,"0"7"1,0 2-1262,0 9 0,0-1 22,0 2 1,2 11-417,4 1 0,-2 7-44,7 4 709,9 0 0,-1 15 0,6 5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0:42.4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367 420 7373,'0'-17'-243,"0"5"675,0 0 0,0 6 230,0-5 170,-8 7-191,6-12-234,-6 14 0,6-11 283,-3 7-61,3 0-329,-6 6 0,6 0 138,-4 0 1,4 8-280,-4 4-1,4 3 72,2 3 1,-5 7-164,-1 4 0,0-2 137,6 2 1,0 0-244,0 6 1,0-6 3,0 0 1,8 1 47,3 5 1,5-2-46,1-4 1,3-4-126,3-8 0,4 1-113,8-1 1,0-1 103,0-5 0,6-3-61,0-8 1,7-8 92,-1-3 1,1-13-124,-1-5 0,-5-4 74,-7-2 0,-6 1 38,1-1 0,-11-8 77,-2-4 0,-7-1 172,-10 1 0,-4-3 231,-7 3 1,-9-3-160,-15-3 1,-7 9 203,-5 3 1,-5 12-142,-7 6 0,-7-3 109,-3 3 1,-7 8-199,6 9 0,0 4 33,-6 2 0,7 10-33,5 7 0,11 2-110,12 10 1,14-5-366,10 5 0,7-6 176,10 6 0,10-5-474,7 5 1,10-2 285,14 2 1,4 4-393,7-4 1,6-4 0,1-1 1,7-5-155,-2-2 1,2 1 344,-2-1 0,2-7-204,-8-4 741,0-4 0,-2 4 0,-3-4 0,-9-6 0,-5-6 0,-4-2 0</inkml:trace>
  <inkml:trace contextRef="#ctx0" brushRef="#br0" timeOffset="273">1205 490 8095,'18'-8'265,"-1"-4"1,1-1 570,-1 1 1,2-1-263,5 7 0,-5-6-86,4 6 1,3-5 175,-3 5 1,0 0 217,-5 6-409,-1 0-348,1 0 0,-3 8 104,-3 4 0,-5 3-216,-7 2 0,0 7-76,0-1 0,0 6-61,0-6 1,0 7-27,0-7 1,-1 6-218,-5-6 0,4 1 45,-4-7 0,4 0 102,2 1 0,2-3-526,4-3 1,3 2 229,9-9 0,1 1-508,5-6 0,3-9 1024,8-9 0,7-15 0,3-11 0</inkml:trace>
  <inkml:trace contextRef="#ctx0" brushRef="#br0" timeOffset="416">1450 71 9116,'-29'-18'0,"-1"3"1133,-1 3 1,6-1-873,2 7-85,11 0 1,4 8-806,8 4 0,2 5 480,4 13 0,12-3 149,11 8 0,4 0 0,2 6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0:48.0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113 290 8155,'-17'-30'1046,"-1"1"0,1 8 679,-1-2 49,1 3-594,7 11-683,-5 1 1,15 18-174,0 7 0,9 8-52,15 10 1,-3 8-264,8 3 1,0 5 92,6 1 0,6 1-175,0-1 0,5 0-147,-5 1 0,6-3-202,-7-3 0,7 1 158,-6-7 1,-1 0-188,-5-6 0,-7-14-415,-5-3 128,-12-13 1,-3-5 676,-8-11 0,0-18-131,0-6 1,0-20 218,0-3 0,-6-14-10,1-3 1,-9-7-197,2 7 0,3-7 48,-3 6 1,2 3 14,-1 9 0,3 11-527,8 12 398,0 12 1,4 6-738,7 11 1,5 12 349,19 12 0,4 11 632,13 6 0,-7 4 0,-3 2 0</inkml:trace>
  <inkml:trace contextRef="#ctx0" brushRef="#br0" timeOffset="441">1056 569 8080,'-2'-17'307,"-1"-1"0,-3 1 307,2-1 0,-4 1 1249,2-1-700,0 9-490,6 1-585,0 8 0,0 2-234,0 4 0,8 3 184,4 9 0,1 1-153,-1 4 1,4-1 100,-5 7 1,5 0-109,1 6 0,-5-2-51,0-4 1,-3 4 60,3-4 0,1-2-138,-7 2 0,0-1 62,-6 1 0,0 2 112,0-8 1,0 0-106,0-5 1,-2-3-474,-4-3 715,-3-4 0,-9-12-47,1-8 1,-1-7 157,1-16 0,5-8-46,1-3 0,7-11 610,-2-1 1,4-8-31,2 2 0,2 2 208,4-2 0,3 10-442,9 1 1,1 5-211,4 13 0,-3 4-282,3 13 1,4 8 130,2 5 1,4 5-297,2 5 0,0 7 183,0 11 1,0-1-195,0 7 0,6 0-99,0 6 1,-3-6-279,-9 0 0,-1 0 84,-5 6 0,-4 0-257,5 0 1,-13-6-182,-5 0 1,2 0 364,-2 6 1,-8 0-416,-10 0 1,-5 0 976,-7 0 0,-18 0 0,-13 0 0</inkml:trace>
  <inkml:trace contextRef="#ctx0" brushRef="#br0" timeOffset="598">1231 831 8080,'0'-12'162,"0"1"1,0 5 287,0-6 0,0 6-258,0-5 1,2 5-35,4-6 0,4 6-659,7-5 0,0 5 237,1-6 1,7 8 263,4-1 0,4-5 0,2 0 0</inkml:trace>
  <inkml:trace contextRef="#ctx0" brushRef="#br0" timeOffset="774">1912 569 8080,'-10'-17'549,"1"5"687,3 0 727,4 8-1382,-6-3 1,10 7-222,4 0 0,-2 9-126,7 9 1,3-1-861,9 7 1,-3 1 128,3-2 1,-4 2-143,-1-1 0,-6-5 224,-1 4 415,1 4 0,5-7 0,1 5 0</inkml:trace>
  <inkml:trace contextRef="#ctx0" brushRef="#br0" timeOffset="907">1807 325 8080,'-7'-28'0,"5"-3"436,-4 8-175,4 0-1237,2 5 289,0 9 687,8 9 0,9 17 0,10 10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0:50.2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36 577 7956,'-8'-17'-415,"6"-1"1384,-4 1 0,4 5 683,2 0 2,-8 9-1130,7-13 0,-7 16-50,8 0 0,6 10-97,-1 13 1,15 4 219,-3 8 1,7 2-545,-1 4 0,-2 1 25,8 5 1,-7 1-179,1-7 1,4 8 142,2-3 0,-4-1-523,-1 2 1,-5-9 97,-1 3 1,-7-10-533,1-2-417,-8-7 851,4-5 0,-16-9 419,-4-8 1,-5-10-54,-7-7 0,3-11 116,-8-12 1,0-7 41,-6-11 0,6-6 189,0-12 0,7-3-381,-1-9 0,10 40 0,1-1 163,0-3 0,1 0 1,-5-44 264,10 3 1,4 12 192,2 11 0,16 16-347,7 7 1,8 18-11,4 11 1,0 9-204,0 9 0,0 8 18,0 3 1,-2 12-132,-4 7 0,-6 8 101,-11 3 1,1 13 206,-7-1 1,0 3-279,-6-3 1,-8-1-153,-3 0 0,-5 1-218,-1-1 0,-1-1 196,1-5 1,-1-3-691,1-8 1,1 0 35,5 0 998,3-8 0,16-2 0,1-8 0</inkml:trace>
  <inkml:trace contextRef="#ctx0" brushRef="#br0" timeOffset="276">1049 647 8639,'-26'0'0,"-5"0"1446,-7 0 0,1 0-643,-4 0 1,-2 2 247,2 4 0,1 5-365,5 13 1,8-3-241,3 8 1,7 0-395,5 6 1,6 0-186,12 0 1,12 0-227,11 0 0,4 0-12,2 0 0,2-2-411,3-4 1,-9 2-341,4-8 0,-11-2 439,-1-9 0,-10 2-296,-1-8 691,-8-1 0,-4-5 381,-12 0 1,-5-2-88,-6-3 0,3 1-90,-3-8 1,-2 2-232,1-1 0,3-5 62,9 5 0,5 1-304,7-2 1,2 2 110,3-1 0,15-5 446,15 5 0,7-5 0,11-1 0</inkml:trace>
  <inkml:trace contextRef="#ctx0" brushRef="#br0" timeOffset="666">1555 769 8144,'0'-19'562,"0"-4"0,-8 5-149,-3 1 0,-5-1 146,-1 6 1,-1 5-141,1 1 0,-8 4 441,-5 2 0,5 8-282,2 3 1,-2 7-249,1 5 1,1-2-446,6 9 0,7-1 157,4 6 0,-2-6-348,3 0 1,-1-2 247,6 2 0,0-4-161,0-7 0,7-1 8,5 1 0,-2-9-95,1-3 0,-5-4 259,6-2 0,0 0 378,5 0 1,0-2-133,1-4 1,1-1 92,5-5 0,-3-2-224,8 9 1,-2-7 56,2 6 0,4 0-348,-4 6 0,1 2 37,5 4 0,-10 12 14,10 11 0,-4 13 37,4 11 0,-8 7-224,-4 10 1,-4 7 51,-1 5 0,-8-3 170,-5 3 1,-5-6 8,-5 5 1,-5-17 11,-8-6 1,-5-7-103,0-16 1,-2-6 174,1-18 1,5-3 3,-4-8 0,3-9-69,3-9 1,1-9-4,5-14 0,3-3-156,8-9 0,2-7-205,4-4 0,11-4-302,12-2 0,4 0 289,2 0 0,8 6 485,3 0 0,3 0 0,1-2 0,3 8 0,3 8 0</inkml:trace>
  <inkml:trace contextRef="#ctx0" brushRef="#br0" timeOffset="826">2131 857 8929,'-17'0'1169,"5"0"75,1 0-874,7 0 0,-4 7-107,8 5 0,2 3-790,4 3 1,3 5 292,9 0 1,5 1-980,0-7 1,1 7 1212,-7-1 0,8 8 0,3-4 0</inkml:trace>
  <inkml:trace contextRef="#ctx0" brushRef="#br0" timeOffset="943">1974 525 8135,'0'-35'136,"0"2"-37,0 4-372,-8 3 0,14 17-473,0 3 746,15 4 0,7 18 0,7 3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0:57.2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35 8070,'-27'-15'630,"3"3"1,5 4 431,2 8-230,-1 0-377,8 0-222,3 0 1,7 2-167,0 4 0,9 4 44,9 7 1,1 1-41,10-1 0,2 8-112,10 5 1,-2-3 53,7 2 0,-5 0-57,6 6 0,-8 2 20,1 3 1,-3 3-133,-2 4 1,-10 3 47,-7-3 1,-8-3-9,-10 3 0,-2 0 101,-4 5 1,-12-7 0,-11-5 0,-10-5 10,-1-6 1,-7 2 12,6-7 1,1-3-335,5-9 0,0 1 108,0-7 1,2 0-550,4-6 148,3 8 618,17-6 0,9 13 0,9-5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0:57.8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105 123 8022,'-10'-18'0,"-5"1"299,3-1 1,-1 1 1248,1-1-798,-3 9 0,11-5 225,-8 8-60,8 0-577,-4 6 1,8 2-217,0 4 1,2 4 10,4 7 1,4 9-57,7 3 1,3 6 119,3 5 0,-2-1-149,8 8 0,-5-7-228,5 7 0,-8 0 102,2 5 0,3 0-401,-3 1 1,6 1 234,-6 4 0,-1-1-466,-11 7 1,3-8 35,-8 2 0,0-4-204,-6-1 0,-2-9 149,-4-3 0,-4-12 729,-7-5 0,-1-5 0,1-2 0</inkml:trace>
  <inkml:trace contextRef="#ctx0" brushRef="#br0" timeOffset="310">297 315 8022,'0'-24'141,"0"1"1,0 0 297,0 5 1,-6 1 434,1-1-599,-1-7 0,6 6 295,0-4-313,0 3 1,8 3-162,3-1 1,5 9 132,1 3 0,3-2-143,3 2 1,4 0-9,8 6 1,-6 0-146,0 0 1,0 0 53,6 0 1,-8 2-131,-3 4 1,-5-2 4,-1 8 1,-1 1 88,0 10 0,-7-3-88,-4 3 1,-4 4 121,-2 2 0,-8 4-275,-3 2 1,-11 0-86,-1 0 0,-8 0-98,2 0 1,-4 0 27,-2 0 0,0 0-114,0 0 0,0-2-269,0-4 828,0 4 0,0-6 0,0 8 0</inkml:trace>
  <inkml:trace contextRef="#ctx0" brushRef="#br0" timeOffset="876">891 751 8095,'0'-17'303,"0"-1"1,0 7 618,0-1 38,0 0 389,0-5-428,0 0 172,0-1-694,-8 8 0,-1 3-91,-9 7 0,1 7-149,-1 5 0,1 4-115,-1 1 0,1 8 37,-1 4 1,3 4-210,3 2 1,-1 0-338,7 0 0,-2 2 253,2 4 0,4-4-429,-4 3 1,4-3 270,2-2 1,6-6-108,0 0 1,6-7 99,-6 1 0,7-6 96,-1-5 1,-3-4 114,3-8 1,0 0 312,5 0 1,1-10 465,-1-7 1,1-3-353,-1-9 0,6 2 543,1-2 1,5-2-335,-6 8 1,6-3 75,-6 3 0,7 6-187,-7-1 0,6 3-140,-6 9 1,2 0-100,-1 6 1,-3 0-248,8 0 0,-7 8-597,1 3 0,2 7 430,-2 5 1,1-3-773,-7 3 0,-1-4 437,-5-1 0,5-1 142,-5 1 0,-1-7-263,2 1 750,-8 0 0,11-3 0,-5-1 0</inkml:trace>
  <inkml:trace contextRef="#ctx0" brushRef="#br0" timeOffset="1043">1537 978 8095,'8'-17'466,"-4"5"155,7 1 1,-5 7-209,6-2 0,0 2-44,5-2 0,1 4 138,-1-4 1,0 5-95,1 1 1,5 7-367,0 5 1,1 3 66,-7 3 0,1-1-712,-1 1 1,-5-1-57,-1 1 1,-1 1-406,2 4 1,1-3 1058,-7 3 0,0 4 0,-6 0 0</inkml:trace>
  <inkml:trace contextRef="#ctx0" brushRef="#br0" timeOffset="1167">1555 612 8058,'0'-26'3052,"-2"-1"-2366,-4-8 1,4 8-1575,-4 4 0,4 3 300,2 3 1,8 7-430,4 4 1017,11 5 0,4 1 0,8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48:01.6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383 262 8193,'-8'-27'20,"4"4"0,-7 9 266,-3 3 1,1 5 0,-1-4-21,2 2 0,7 5 0,-5 8 0,0 5-141,0 0 0,1 11 0,-5-3 0,3 3 0,-3 4 0,-2-4 0,-1 9 0,-1-1-23,1-2 1,-6 4 0,-1-6 0,3 0-128,2 1 1,7 3 0,0-6-1,1-2 35,1-1 0,-4-9-29,9 1 1,1-8 0,12 2 0,9-4-13,10-2 0,8-2 0,6-2 0,3-4-271,1-2 0,6 1 0,-5-3 1,5 4-270,1 1 1,0 5-1,-1-4 1,-5 4-187,-5 2 1,-2 0 756,2 0 0,-12 0 0,4 0 0</inkml:trace>
  <inkml:trace contextRef="#ctx0" brushRef="#br0" timeOffset="232">313 280 8439,'-10'-35'0,"3"2"152,-1 4 1,6 4 221,-4 7 0,12 8 1,6 7-1,5 6-142,6 9 0,-1 4 0,5 3 0,0 4-229,0 6 1,2 4 0,6 2-1,0 2-193,0 4 1,-6-4-1,-2 5 1,1-1-294,-1 0 1,-6 0 0,0-4 0,-5 3-1439,-4 7 1921,-9-4 0,-3 7 0,-9-5 0</inkml:trace>
  <inkml:trace contextRef="#ctx0" brushRef="#br0" timeOffset="450">1012 88 8256,'29'-27'573,"0"3"0,0 7-808,-2 5 0,6 4 0,-4 10 0,4 6 727,2 10 0,-8 1 0,-3 10 1,-5 2-152,-1 2 0,-9 10 0,-3 1 0,-4 3-451,-2 0 1,-8-1 0,-3 7-1,-7 1-155,-5 4 1,-4-4 0,-8 5 0,0-3-464,0 2 1,0-2 727,0 8 0,0 0 0,0 6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1:02.2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1485 8166,'-6'-23'1495,"0"0"0,-6 0-471,7 5 2019,-1 8-1400,-2-5-1355,6 13 1,0 8 50,8 11 0,13 12 100,-1 0 1,11 12-277,0 6 0,4 3-90,2 3 0,6-1-719,0 0 0,-1 1 459,-5-1 1,0 1-862,0-1 1,-2-7 475,-4-5 0,-4-13-94,-7-9 0,-7-8 342,1-10 0,-8-6 432,2-12 1,2-7-174,-3-27 0,1-5-16,-6-12 0,8-1 141,4 0 0,-3 0-19,3 0 1,-6 2-223,5 4 1,1 12 172,6 11 1,-1 14-915,0 9 0,3 9 111,3 9 0,4 4-54,8 7 1,0 9 85,0 15 779,0 7 0,0 3 0,0 7 0</inkml:trace>
  <inkml:trace contextRef="#ctx0" brushRef="#br0" timeOffset="417">1287 2149 8180,'9'-27'904,"-3"4"0,2 3-481,-2 3 1,0-1 1247,-6 1 0,0-1 560,0 1-1389,-8-1 0,-2 1-377,-7-1 0,-1 9-169,1 3 1,-1-2-304,1 2 0,-8 1 101,-4 5 0,-3 7-467,3 5 0,-2 5 293,8 7 1,-6-3-917,6 8 1,5-2 55,7 2 1,1 4-207,-2-3 0,4-3 504,8 2 0,0-8-9,0 2 1,8 1 200,4-7 0,3 3 205,3-15 0,1 1 277,5-6 1,-3-13-94,8-5 1,-6-19 423,6-3 1,-9-11 182,-3-7 0,-1-4 639,-10-8 0,-3 0-423,-8 0 1,-7-4 682,-11 5 0,-4-3-475,-8 14 0,6 13-430,-1 10 1,9 14 1359,-2 3-1348,11 9 1,4 10-953,8 5 1,4 12 220,8 11 1,7 10 37,16 1 0,10 15-297,7-3 0,3 6-755,9 1 0,0 3-707,6 8 0,-6-1 927,0 1 1,-10-6-96,-2 0 1,-3-2 131,-14 2 936,-4-3 0,-10-13 0,-3 1 0,-13-1 0,-12-5 0,-13-4 0</inkml:trace>
  <inkml:trace contextRef="#ctx0" brushRef="#br0" timeOffset="584">1828 1992 8136,'27'-18'0,"-3"1"461,-5-1 0,4 9 711,1 3 0,7-2-593,-2 2 0,-2 8-195,2 10 0,-8 3-639,3 3 0,-1 5 232,-6 0 1,5 7-311,-11-7 1,-1 8 336,2-2-4,-8 4 0,3-6 0,-7-2 0</inkml:trace>
  <inkml:trace contextRef="#ctx0" brushRef="#br0" timeOffset="717">1636 1677 8107,'12'-32'989,"-3"0"0,1 5-1322,0 2 1,1 8-263,7 5 1,1 8-17,5-2 1,9 4-111,7 2 721,9 0 0,-5 0 0,9 0 0</inkml:trace>
  <inkml:trace contextRef="#ctx0" brushRef="#br0" timeOffset="1624">2824 1276 8271,'-8'-27'0,"6"-4"1010,-4 7 0,2 7-388,-2 5 1,4 6 1653,-3-5-1038,3 7-966,2-4 0,2 16 87,3 4 1,5 11 116,8 6 1,7 4-463,4 2 0,-2 2-268,2 3 0,0-1-781,6 8 1,-6-8 571,0 1 0,-7-3-460,1-2 1,-4 6 323,-1 0 0,-8-6 599,-5-6 0,-10 0 0,-5 6 0</inkml:trace>
  <inkml:trace contextRef="#ctx0" brushRef="#br0" timeOffset="1791">2527 1381 8271,'0'-47'254,"0"0"0,-6 11 257,0 1 1,0 2 19,6 9 1,2 1 541,4 6 1,11 1-849,13 4 0,10-1-1,7 7 1,5-6-808,6 7 1,3-1 315,3 6 1,2 8-329,-8 3 0,-6 7-101,-5 5 0,-14 4-1291,2 8 1987,-20 0 0,1 8 0,-16 1 0</inkml:trace>
  <inkml:trace contextRef="#ctx0" brushRef="#br0" timeOffset="2273">2597 1905 8271,'17'0'90,"0"0"-46,1 0 1,1 0 384,5 0 1,3 0-80,8 0 0,15 0 2,8 0 1,16-6-71,8 0 1,11-8-691,6 3 1,-48 4 0,1 0 298,0 1 0,0 0 1,-2-1-1,-1-1-116,50-4 0,-17-3-24,-7-3 1,-12 1-177,-17-1 1,-11 1 471,-12-1 0,-11 7-132,-6-1 0,-6 2 962,-6-1 1,-4-5-446,-7 5 1,-1 1 930,1-2 1,-1 8-746,1-1 0,-8 3-47,-4 2 1,-2 0-342,1 0 0,-1 2-164,8 3 1,-2 5-371,2 8 0,9 5 267,-3 0 1,9 0-653,-4-5 0,8 1 336,-2 5 0,5-5-460,1 4 0,1-3 163,5-3 1,10-1 40,7-5 0,2 3 305,-1-8 1,-3 0 107,8-6 1,-8-14 400,3-4 1,-5-16-220,-1-1 1,-3-14 1078,-3-3 0,-5-3-568,-7-9 0,-1 6 1050,-5-6 1,-4 2-268,-7-2 1,-7 4-65,1 7 1,2 9-15,9 3-587,-4 12 1,9 10-378,-5 7-62,4 8 1,10 4-840,4 12 1,10 9 508,7 2 1,14 10-460,-2 2 1,9 8-216,-3 9 0,8 3-487,-3 3 1,3-4 341,-3 4 1,3 3 161,-9-3 1,-1 2-646,-10-2 0,-3-4 1456,-9 5 0,-1-1 0,-5-2 0,-9-3 0,-11-3 0,-11-3 0</inkml:trace>
  <inkml:trace contextRef="#ctx0" brushRef="#br0" timeOffset="2441">4535 1712 8130,'10'-17'2573,"-4"-1"-1736,3 1 0,1 2-234,7 3 1,-5 4-408,0 8 1,-1 2-225,7 4 1,5 4-110,0 7 0,1 2 176,-7 5 0,1-3-1100,-1 8 1,1-6 287,-1 7 773,0-9 0,1 12 0,-1-6 0</inkml:trace>
  <inkml:trace contextRef="#ctx0" brushRef="#br0" timeOffset="2574">4360 1328 8204,'0'-17'0,"8"-1"-135,4 1 0,5 1-347,7 5 0,7 3 210,15 8 1,3 2-100,15 4 371,8 3 0,7 17 0,8 1 0</inkml:trace>
  <inkml:trace contextRef="#ctx0" brushRef="#br0" timeOffset="2733">5111 1520 8204,'10'-17'1055,"-4"-1"0,-2 1-285,2-1 1,5 7-149,13-1 0,3 2-423,8-1 1,13 3-316,5 8 1,13 0-920,3 0 1,-1 0 666,2 0 1,-4 0 367,-13 0 0,3 0 0,-12 0 0</inkml:trace>
  <inkml:trace contextRef="#ctx0" brushRef="#br0" timeOffset="2907">5338 1084 8114,'0'-18'2000,"0"1"-1591,0-1 1,0 7-439,0-1 1,6 10 304,0 2 1,10 10 521,1 13 0,2 6-458,11 12 1,1 4-152,9 7 1,-3 0-1165,4 1 0,-4 1 551,-2 4 0,-8-9-344,-4 3 1,-3-9 767,-3 3 0,-7-7 0,-2 4 0</inkml:trace>
  <inkml:trace contextRef="#ctx0" brushRef="#br0" timeOffset="3318">6247 909 8289,'0'-17'165,"0"-1"0,0 1-213,0-1 1,0 7 2644,0-1-853,0 8-1102,0-4 0,9 16-108,9 4 1,3 11 102,14 6 0,-2 6-237,14 6 1,-1 3-161,7 9 1,-1-1-612,0 1 1,-5-1 315,-1 0 0,-7-7-617,2-4 1,-12-10 125,-6-2 1,-3-14-144,-3 3 0,-5-12 435,0 0 0,-9-20 35,3-9 1,4-10 327,2-8 1,-5-10-140,-1-7 0,-2-10 69,2-2 1,-2-1 22,7-11 0,-7 8-267,2-1 0,2 13-121,-2 9 1,7 9-339,-1 9 1,3 15 128,3 9 1,1 9-165,5 8 1,5 5-515,11 12 1213,-3 12 0,14 2 0,-7 6 0</inkml:trace>
  <inkml:trace contextRef="#ctx0" brushRef="#br0" timeOffset="3657">7696 1258 8232,'-8'-17'0,"-3"-1"1548,-5 1 1,-1-1-678,-1 1 1,-7 5 391,-4 1 0,-6 1-438,-6-2 1,4-1-152,-3 7 0,3 0-425,2 6 0,8 0-328,3 0 0,11 8-175,1 4 1,2 3 279,-1 3 0,3 5-780,8 0 1,0 2 391,0-1 0,2-3-683,4 8 0,3-9 398,9-3 1,-1 0 371,1-5 1,-1-2 241,1 1 0,-1-7 254,1 2 1,5-4 190,0-2 0,3 0-243,-3 0 1,-2-8 666,8-3 0,-2 3-341,3 2 0,1 4 3,-8 2 1,6 0-141,-6 0 1,8 2-234,-2 4 1,2 11-132,-1 12 0,3 4-365,-4 2 1,-4 8-121,-2 4 0,-3 3 256,-3 2 1,-1 1-987,-5-1 1,-3-5 475,-8-1 0,0-7-618,0 2 1,0-6 1362,0-6 0,-23 4 0,-6-6 0</inkml:trace>
  <inkml:trace contextRef="#ctx0" brushRef="#br0" timeOffset="3824">8272 1468 8270,'20'-27'1033,"3"2"256,-11 7 0,-3 6-285,3 1 0,-6 7-440,6-2 1,-7 6-315,7 6 0,-6 4 19,5 7 1,1 6-492,6 1 1,-3 5-260,-3-6 0,3 8-558,-3-2 0,-2-2 701,1 2 338,-7-7 0,12 11 0,-7-6 0</inkml:trace>
  <inkml:trace contextRef="#ctx0" brushRef="#br0" timeOffset="3966">8203 752 8308,'15'-39'17,"1"4"0,-1 8-128,5 6 0,9 11-299,0 4 1,6 4 133,5 2 1,7 8 275,11 4 0,4 11 0,8 4 0</inkml:trace>
  <inkml:trace contextRef="#ctx0" brushRef="#br0" timeOffset="4157">9390 525 8326,'0'-47'799,"0"5"0,0 5 753,0 10 0,0 5 72,0 5 0,2 7-753,4 4 0,-2 4-587,7 2 0,3 10 55,9 7 0,1 9 0,10 9 0,-2 7-475,8 5 1,3 5-478,-2 6 1,-1-1-1104,-5 7 1,-2-8 860,-3 2 1,-7-9-2362,-12-3 3216,-3 1 0,-8 5 0,0 1 0</inkml:trace>
  <inkml:trace contextRef="#ctx0" brushRef="#br0" timeOffset="4340">9268 245 8217,'17'-40'0,"1"-1"0,1 4 359,4 6 1,5 6 426,7 7 0,9 1 361,9-1 0,7 9-512,10 3 1,-1 4-642,1 2 0,2 2 51,4 4 0,-14 3-1084,-4 9 1,-11-1 17,-12 1 0,-8 7-1448,-4 4 2469,-11-4 0,-20 16 0,-11-4 0</inkml:trace>
  <inkml:trace contextRef="#ctx0" brushRef="#br0" timeOffset="4807">9058 1014 8359,'18'0'0,"-1"0"272,1 0 0,1 0-300,4 0 0,12 6 1226,12-1 0,21 1-552,13-6 1,14-2-941,-40 0 0,1-1 0,3 1 1,0 0 192,2-4 0,1 0 0,1 3 0,0 0-188,-4-2 1,-2-1 0,-3 0-1,-1 0-14,0-2 1,-1-2 0,35-7-167,0 0 0,-11-9-212,0-3 0,-14 2 219,-10-2 0,-7 0 561,-10-6 1,-14 6-224,-3 0 0,-15 7 1440,-3-1 1,-9 4 167,-15 1 0,1 3-284,-12 3 1,-2-2-301,-9 9 1,-3-1-412,9 6 0,-7 8-284,6 3 1,-5 11 11,5 1 1,6 6-312,6-6 0,2 8 176,-2-2 0,3 4-516,9 2 1,1-2-25,5-4 0,5 2-160,12-7 1,5 5 348,13-6 1,5 0 106,11-5 1,5-8 157,8-5 0,-7-3-160,1-2 0,-3-9 629,3-9 1,-4 1-245,-9-7 0,1-1 619,0 2 1,-7 0-115,-5 5 0,-4 3 1073,-1 3-1330,7 4 0,-6 10-168,5 4 0,-11 6-241,-1 11 0,-1 6 61,7 12 1,-6 3-142,-1 9 1,-1 7 144,2 4 0,3 2-1083,-3-2 1,-3 4-121,3-4 0,-8-4-536,2-2 1,-4 1 380,-2-7 0,-2-4-1648,-4-13 2881,-12 0 0,-16 0 0,-11 0 0</inkml:trace>
  <inkml:trace contextRef="#ctx0" brushRef="#br0" timeOffset="4973">11468 1381 8541,'26'-18'592,"-9"1"1,1 5 5,-7 0 1128,5 9 0,1 3-807,1 11 0,-7 7-548,1 5 1,-6 2-450,5 4 1,-7 4-455,2-4 0,-4-2-1740,-2 3 1,0-1 2271,0 6 0,-16 0 0,-3-1 0</inkml:trace>
  <inkml:trace contextRef="#ctx0" brushRef="#br0" timeOffset="5090">11451 857 8411,'6'-49'2157,"0"8"-2148,-1 8 0,3 24-1899,4 3 1890,3 4 0,11 17 0,1 5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1:00.6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192 420 8085,'-17'-26'921,"-1"5"218,1-8 1,-1 8-421,1-3 0,-1 11 988,1 1 78,-1 8-695,1-4-815,7 8 1,2 8-41,8 4 0,2 11-8,4 6 0,0 6-106,12 6 1,-5 2-208,10 3 1,3 5-472,-3-5 1,6 5 375,-6 1 0,3 0-899,-3 1 0,-4 1 485,5 4 0,1-3-739,-2 3 1,-6-4 630,-5-1 1,-8-9-47,2-3 1,-4-6 748,-2-6 0,-8-4 0,-2-7 0</inkml:trace>
  <inkml:trace contextRef="#ctx0" brushRef="#br0" timeOffset="242">0 420 8085,'0'-55'482,"0"-3"1,0 10-190,0-5 0,2 11 285,4-5 1,5 16-56,13 2 0,1 7-120,4 5 0,12 7-257,0 4 0,3 5 89,9 1 0,-5 9 19,10 9 1,-9 1-158,-3 10 0,-15 0-214,-1 6 0,-17 2 85,-7 4 0,-4-2-115,-2 7 0,-10-5-200,-7 6 1,-9-9 157,-8 3 0,-3 2-399,-4-2 0,-2-1 297,-3-5 0,-3-2-377,8-4 1,-5-1 121,5-5 1,8-10-538,10 5 601,3-12 482,18 1 0,12-7 0,17 0 0</inkml:trace>
  <inkml:trace contextRef="#ctx0" brushRef="#br0" timeOffset="544">891 664 12591,'-18'10'2258,"-1"5"-1649,-4-3 0,1 4-131,-7 1 0,0 8-226,-6 4 1,6-1-78,0 1 1,7 0-134,-1 6 0,4 0-260,1 0 1,9-1-543,3 1 1,4-6 402,2 1 0,0-9-348,0 2 0,0-9-278,0-3 1054,8-7 0,-4 4 166,7-8 1,-5-6 318,6 0 0,-1-7-367,7 1 0,-1-3 119,1-3 1,5 7-171,0-1 1,1 8 80,-7-2 1,6 4-772,1 2 0,5 0 305,-6 0 1,6 2-866,-6 4 0,8 6 113,-2 11 0,3-4-133,-3 5 0,4-5 380,-4-1 752,4-1 0,2 8 0,0 2 0</inkml:trace>
  <inkml:trace contextRef="#ctx0" brushRef="#br0" timeOffset="693">1292 1223 8085,'2'-12'893,"4"1"-455,6-3 1,-3 6-190,3 3 1,0 3 166,5 2 0,1 5-126,-1 1 1,1 14-472,-1-3 1,1 6-204,-1 1 0,0-5-480,1 4 0,-1 3 864,1-3 0,-1 8 0,1-4 0</inkml:trace>
  <inkml:trace contextRef="#ctx0" brushRef="#br0" timeOffset="828">1100 559 8184,'8'-44'0,"2"1"-185,7 8 0,3 10-60,3 7 0,10 3-43,8 9 0,15 2-110,2 10 398,8-4 0,4 21 0,0-3 0</inkml:trace>
  <inkml:trace contextRef="#ctx0" brushRef="#br0" timeOffset="984">2235 629 8193,'12'-19'0,"0"-3"619,1-1 0,5 2-289,5 9 0,4-3 45,8 3 0,6 4-205,0 2 0,-1 5-831,-5 1 1,0 0-39,0 0 0,-2 7 699,-4 5 0,-3 11 0,-9 4 0</inkml:trace>
  <inkml:trace contextRef="#ctx0" brushRef="#br0" timeOffset="1110">2340 926 8193,'12'0'688,"0"0"0,7 0-509,10 0 1,16 0 27,13 0 0,19 0-753,22 0 1,-41-2-1,1-2 175,1 2 1,2-2 0,5-2 0,0-1-1,-1 2 1,0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1:21.7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228 767 8312,'-12'-23'829,"-2"-1"1,-3 3 378,-4 2 1,-3 3-699,7 4 0,-1-1 279,1 7 1,-1 2-250,1 10 0,-1 6-372,1 11 0,7 10-1,4 8 1,5 13-121,1-2 1,7 12 28,5 0 1,11 4-201,6 2 0,6 0-186,6 0 1,9-6 146,9 0 1,5-10-615,-6-1 0,0-16 340,-5-14 1,-3-11-25,-3-7 0,-7-14 200,-11-15 0,-3-11 323,-9-17 1,-7-10-1,-4-8 1,-6 0 277,-6-5 1,-6-3 277,-11 2 1,-10-5-227,-8 5 0,-7 4 175,1 14 1,2 4-137,-1 19 1,13 4 87,-2 13 0,12 9-241,-1 3 1,13 17-6,5 7 1,4 13-533,2 4 0,10 8-775,7 9 1,8 0-845,10 1 1,8-1 824,4 0 0,5-1 2,6-4 0,-2-1 1051,8-11 0,-5 4 0,5-10 0,2 4 0,2 2 0</inkml:trace>
  <inkml:trace contextRef="#ctx0" brushRef="#br0" timeOffset="166">1171 1081 8290,'7'-9'2887,"-5"1"-1443,6 8-491,-8 0 1,6 10-613,0 7 0,7 2-70,-1 10 1,2 1-944,-3 5 1,5-1 509,-5 1 1,3 0-659,-2 0 1,1-2 229,-7-4 590,8-3 0,-12-9 0,5 0 0</inkml:trace>
  <inkml:trace contextRef="#ctx0" brushRef="#br0" timeOffset="298">1223 802 8312,'2'-12'2224,"4"1"-2983,-4-1 1,7 2 167,-3 4 0,-2 4 301,8 2 0,-6 2-97,5 4 387,1 4 0,13 15 0,2 2 0</inkml:trace>
  <inkml:trace contextRef="#ctx0" brushRef="#br0" timeOffset="425">1590 1081 8312,'25'-17'0,"2"-1"-157,8 1 1,2 7-302,4 4 1,5 4 363,12 2 94,-3 0 0,13 0 0,-6 0 0</inkml:trace>
  <inkml:trace contextRef="#ctx0" brushRef="#br0" timeOffset="731">2847 330 8303,'-8'-52'1428,"-7"9"-816,-8 8 1,-6 8 249,5 10 1,-5 7-338,6 4 1,0 6-102,5 6 1,6 13-513,1 16 1,7 10 143,-2 13 1,4-2-381,2 8 0,8 6 6,4 6 0,5 7-300,6-1 1,-5 3 111,-1 3 1,-1-3-214,-10-3 1,-1-5 223,-5-7 1,-15-10-90,-8-7 0,-10-19 320,-8-16 0,-4-8-25,-7-10 0,-1-14 742,1-3 1,7-14-336,5-4 0,11 0 541,5-6 1,13 4-16,5 2 1,14 0-234,9 0 1,14 6-189,10 0 1,13 8-239,-1-3 1,11 13-682,0 5 1,4-2-524,1 2 1219,9 1 0,-6 5 0,7 0 0,5 0 0,5 0 0</inkml:trace>
  <inkml:trace contextRef="#ctx0" brushRef="#br0" timeOffset="874">3162 942 8303,'-12'0'681,"0"0"666,8 0-868,-3 0 1,7 13-174,0 5 1,7 11-415,5 0 1,4 4-600,1 2 1,6 0-677,1 0 1383,7 0 0,-4-1 0,8 1 0</inkml:trace>
  <inkml:trace contextRef="#ctx0" brushRef="#br0" timeOffset="998">3039 487 8456,'10'-25'-20,"6"8"-327,-5-1 0,5 9-1132,1 9 1479,8 7 0,10 3 0,10 8 0</inkml:trace>
  <inkml:trace contextRef="#ctx0" brushRef="#br0" timeOffset="1191">3668 103 8335,'33'-39'534,"-4"5"1,-2 10-268,-3 18 0,3 8 536,8 10 1,7 7-127,5 16 0,3 10 56,3 7 0,-3 9-481,-3 8 0,1 9 67,-7 4 0,-16-3-931,-13 3 1,-10-1 511,-8 6 0,-21 7-561,6-48 1,-5 1 660,-8 4 0,-5-1 0,-5-4 0,-2-1 0,-5 4 0,-2 1 0,0-1 0,1 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1:20.0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88 682 8421,'-6'-23'0,"-2"-1"111,-2 3 0,5-4 438,-7 1 0,2 7 800,-1 5 1,1 8 625,4-1-1404,4-5 1,-6 12-444,8 4 1,8 5 84,4 18 0,5 6 50,7 6 0,-3 8-129,8-3 0,2 5-173,10 1 0,-4 0 40,3 1 1,-1-1-288,2 1 1,-2-3-674,7-3 1,-7 1 454,2-7 0,-12-8-200,-6-10 1,-3-11 242,-3-6 0,-5-6 490,-1-6 1,-7-19-36,2-16 0,-4-10-8,-2-7 1,0-6-118,0-12 1,0 5 155,0-5 0,0 4-224,0 2 0,-6 8 134,0 4 1,1 11-476,5 7 1,7 16 187,5 7 1,5 11-451,7 0 0,3 14 231,8 10 1,0 7 570,0 10 0,0 7 0,0 5 0,5 5 0,1 7 0,0 3 0</inkml:trace>
  <inkml:trace contextRef="#ctx0" brushRef="#br0" timeOffset="150">961 1014 8718,'0'-10'2783,"0"-6"-2516,-8 14-9,6-5 0,-6 14-257,8 5 0,2 6 87,4 5 0,2 4-631,4 8 0,3 0-26,-3 0 1,3-6-278,3 0 0,-7-2 327,1 2 519,0-3 0,5-1 0,1 2 0</inkml:trace>
  <inkml:trace contextRef="#ctx0" brushRef="#br0" timeOffset="276">1083 560 8330,'6'-28'0,"0"5"0,2 6-615,-3 5 0,-1-2 179,8 9 0,1 1 436,11 10 0,11 3 0,9 9 0</inkml:trace>
  <inkml:trace contextRef="#ctx0" brushRef="#br0" timeOffset="509">2271 175 8219,'-29'-36'324,"-2"-1"0,-4 0 324,-4 4 0,-10 17 341,3 5 0,-5 7-356,-1 4 0,-1 15 68,1 9 1,13 9-334,4 7 1,14 5-350,4 7 1,7 8-10,10 5 1,0 2-225,0 3 1,10 2-248,7 4 0,2-4 373,11 3 1,-1-11-1115,6-6 0,-1-5 458,1-7 1,0-3-443,0-8 1,0-16 1185,0-7 0,-6-8 0,0-4 0,0 0 0</inkml:trace>
  <inkml:trace contextRef="#ctx0" brushRef="#br0" timeOffset="783">2306 664 10942,'0'-9'2717,"2"3"-2280,3 12 0,5 3-173,8 9 0,7 1-121,4 5 1,6-3-187,6 8 0,-3-8-259,9 3 1,-6-5 32,5-2 0,-13-7-346,2-4 0,-12-4 108,1-2 1,-13-8 199,-5-3 1,-4-7-26,-2-5 0,-10 1 57,-7-7 1,-8 2 382,-10-2 1,0-2 43,0 8 1,2-1 29,4 7 0,4 5-476,7 1-513,1 7 19,7-4 0,10 16 307,12 3 0,13 5 481,10 1 0,15 9 0,12 1 0</inkml:trace>
  <inkml:trace contextRef="#ctx0" brushRef="#br0" timeOffset="1001">3214 455 8219,'-6'-35'338,"-2"2"0,0 4 1875,1 6 279,-7 11-2048,12 4 0,-6 10-235,8 4 1,8 11-164,4 12 1,3 6 145,3 6 0,-1 2-547,1 3 0,-1 5 270,1-5 1,-1 5-255,1 1 0,-3-7-81,-3-4 1,-5 1-423,-7-1 0,-1-6 243,-5-6 0,-6-8-114,-11 3 1,-4-13 8,-8-5 1,6-4-155,-1-2 858,9-8 0,-4-9 0,7-10 0</inkml:trace>
  <inkml:trace contextRef="#ctx0" brushRef="#br0" timeOffset="1183">4035 175 8219,'-18'-33'1442,"1"4"1,-1 4-481,1 8 1,-1 7-224,1 4 0,-1 4-277,1 2 1,5 8-175,1 4 0,-1 13-464,-6 10 1,7 7 219,-1 11 0,8 1-951,-1 4 1,10 4 562,7 8 0,0 2-1160,5 4 0,-1-4-1129,13 3 2633,-8-3 0,12-2 0,-6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1:18.2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260 307 8168,'-29'-29'387,"0"0"0,6-8 589,-6 8 1,5 3-303,-5 3 1,8 6 195,-2 5 502,3 4-877,3 8 1,7 14-397,4 3 1,8 18-23,10 0 1,0 12-61,11-1 0,4 5-1,2 1 1,10 0-170,2 1 1,5-3-179,-5-3 1,7 3 152,-1-3 0,-2-10-552,1-2 0,-5-14 258,6-4 1,-9-7 124,3-10 0,-12-15 132,-6-9 1,-3-14 198,-3-9 1,-7-17-179,-4-6 1,-4-4 20,-2 5 1,-2-1 42,-4 0 0,-9 4 27,-9 8 0,1 3-67,6 20 1,-1 4-95,1 14-459,7 7 0,2 10 153,8 12 1,16 11 569,7 6 0,16 12 0,5 4 0</inkml:trace>
  <inkml:trace contextRef="#ctx0" brushRef="#br0" timeOffset="326">1291 551 8168,'0'-17'0,"-8"-1"505,-4 1 1,-5 5 738,-6 1 0,-5 1-165,-7-2 0,-7-1-489,-5 7 1,-3 0-92,-3 6 0,1 0-163,0 0 0,9 6-233,8 0 1,8 7-176,9-1 0,9 5-260,3 7 1,4-5 55,2 4 0,2 3-281,4-3 0,5 0 204,13-5 0,-3-1 33,8 0 0,-6-5 311,6 0 0,-1-8-163,1 1 0,2-3 516,-8-2 0,0 0 325,-5 0-197,-1 0 1,1 0-202,-1 0 1,-5 0-139,-1 0 1,-5 2-236,6 4 148,0 4 1,5 13-360,0 0 1,1 8 153,-1-1 0,1 5-225,-1 5 0,1 5-156,-1 7 0,1 1-400,-1-1 0,1 0 197,-1 1 1,1-8-270,-1-5 1,0-5 1011,1-6 0,-1 4 0,1-6 0</inkml:trace>
  <inkml:trace contextRef="#ctx0" brushRef="#br0" timeOffset="477">1605 1005 8168,'8'-9'612,"2"1"1,7 8-366,0 0 1,1 8 160,-1 3 0,1 7-509,-1 5 0,1-2-511,-1 8 0,1 1 612,-1 4 0,8 1 0,3 0 0</inkml:trace>
  <inkml:trace contextRef="#ctx0" brushRef="#br0" timeOffset="628">1605 307 8248,'6'-29'76,"2"1"0,1 3 505,5 4 1,3 9-642,7 6 0,9 4-536,7 2 0,17 14-631,1 4 1227,8 11 0,4-2 0,0 8 0</inkml:trace>
  <inkml:trace contextRef="#ctx0" brushRef="#br0" timeOffset="769">2513 429 8248,'18'-27'0,"5"2"6,0 7 0,8 8-110,-2 5 0,4 3-203,2 2 1,0 0 49,0 0 1,0 4-412,0 7 668,0 1 0,0 13 0,0-7 0</inkml:trace>
  <inkml:trace contextRef="#ctx0" brushRef="#br0" timeOffset="894">2531 813 9696,'25'0'129,"4"0"1,21 0-481,14 0 0,20 0 168,15 0-357,-45 1 0,2-2 0,5-2 1,1-2-1,4 1 0,0-1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1:15.7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70 889 8278,'0'-17'213,"-6"-6"53,1-1 0,-3 1 856,2 6 0,4-1 177,-4 1-77,-4 7 1,7-4 135,-9 9-1349,8-1 0,-4 10 19,8 7 0,0 3 174,0 15 1,8 0-48,4 6 1,3 2-134,3 4 1,7 3-188,4 9 0,4-9 58,2-3 1,0 2-474,0-3 1,8 1 233,3-6 0,-1-8-88,1-3 1,-7-13 205,2-5 1,-4-14 289,-2-9 0,-2-16-145,-4-14 1,-10-11 11,-7-6 1,-8-6 272,1-5 1,-18 3-275,-10-4 0,-10 4 655,-8 2 1,-10 8-192,-7 4 0,0 13 141,6 11 0,7 8-258,4 15 0,6 3-252,6 8 0,6 4-58,11 7 0,-1 15-365,7 14 0,2 15-784,10-3 0,5 12 566,13 0 1,5 2-948,12-2 0,3 4 774,9-4 1,7-4 790,4-1 0,-2-9 0,6-2 0,9 1 0,11-2 0</inkml:trace>
  <inkml:trace contextRef="#ctx0" brushRef="#br0" timeOffset="167">978 907 8296,'0'-12'1386,"0"1"-915,0-1 0,2 2 351,4 4 0,-2 4-179,8 2 1,-1 14-209,7 4 0,-1 11-460,1 0 0,1 4 114,4 2 1,-3 2-1277,3 3 0,-4-3 105,-1 4 0,-1-4 1082,1-2 0,-1 0 0,1 0 0</inkml:trace>
  <inkml:trace contextRef="#ctx0" brushRef="#br0" timeOffset="317">1170 854 8233,'12'-17'174,"-2"0"0,-1-1 590,1 1-401,2 7 0,7 2-72,4 8 0,-3 0-666,3 0 0,2 2-157,-1 4 0,5-2-1025,-6 7 1557,8 1 0,-4 13 0,8 2 0</inkml:trace>
  <inkml:trace contextRef="#ctx0" brushRef="#br0" timeOffset="724">2568 627 8242,'33'-33'-129,"-2"4"0,-2 4-180,2 0 0,2 4 272,2-9 0,-8 3 70,-4-2 0,-3-4 103,-3 4 0,-7-4 22,-4-2 1,-6 2-78,-6 4 1,-10-2 463,-7 8 1,-14-6-207,2 5 0,-4 1 100,4 6 0,0 5-13,0 0 1,6 8 76,0-1 0,14 5-332,-3 5 0,12 7-285,1 11 1,3 6-66,2 12 0,9 6 160,9 11 0,7 4-166,10 8 1,8 2-238,3 3 0,-3-1 243,-2 8 1,-4-9-199,-2 3 1,-14-4-242,-4-2 0,-15-10 209,-8-8 1,-13-9-43,-22-14 0,-9-11 606,-8-13 1,-1-3-135,7-2 1,2-7 791,3-5 1,4-6-176,8-5 0,14 2-157,4-8 0,11 7-5,0-1 1,8 2 76,10-3 0,7 7-586,16 0 0,2 1-617,3 10 1,11 0-612,7 6 1,0 0 127,-5 0 1133,-1 0 0,8 0 0,2 0 0</inkml:trace>
  <inkml:trace contextRef="#ctx0" brushRef="#br0" timeOffset="884">3144 837 8242,'-10'-27'0,"2"2"1053,8 7 1,0 7 243,0-1-391,0 8-539,0-4 0,0 18-53,0 7 0,8 3-234,4 9 0,3 0-202,3 6 0,-1 0-1164,1 0 1,-1 0 711,1 0 0,-1-6 574,1 0 0,-1 0 0,1 6 0</inkml:trace>
  <inkml:trace contextRef="#ctx0" brushRef="#br0" timeOffset="1002">3231 365 8226,'27'0'0,"6"-7"0,-5-3 0</inkml:trace>
  <inkml:trace contextRef="#ctx0" brushRef="#br0" timeOffset="1174">3650 69 8403,'10'-28'626,"6"3"0,-7 16 164,9 3 0,1 13-215,4 11 0,5 15-85,7 13 0,5 13-304,1 5 1,4 6-349,-10 5 1,-4 5-846,-14 7 1,-11 6-1209,-12 0 2215,-27 1 0,-2-50 0,-8-1 0,-6 1 0,0-1 0</inkml:trace>
  <inkml:trace contextRef="#ctx0" brushRef="#br0" timeOffset="1507">1590 820 8549,'-12'-18'0,"2"1"1121,2-1 0,1 1 483,1-1-607,4 1 0,-4 5-514,12 0 0,6 9-238,11-3 1,12 4-570,11 2 0,13 0 315,5 0 1,4 6-1412,1-1 0,1 9 1169,0-2 1,0 3 0,0 3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1:14.6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176 454 8363,'52'-44'0,"-13"-5"479,-4 8 0,-20 3 713,-3 9 0,-8-3-526,-4 9 0,0-2 72,0 2 1,-8 3-8,-4-3 1,-9 6-260,-2 5 1,-6-2-379,5 8 0,-5 1 23,6 5 0,2 2-299,9 3 0,-2 13-74,9 11 1,-7 6-395,6 6 0,2 11 175,10 12 1,4 4-457,7 2 0,3 6 101,3-1 1,-4 7 34,5-7 1,1 7 235,-2-6 1,-2 3 231,-9-9 0,-4-4 26,-8-14 0,-8-15 148,-4-8 0,-11-9 247,-6-9 1,-10-11 135,-1-11 1,1-13 538,10-5 1,-2-4 514,7-2 1,9 1-434,9-1 0,4 0 131,2 0 1,4 0-416,8 0 0,1 8-398,16 3 1,2 5 51,10 2 1,6 5-31,11 0 0,-4 8-44,4-1 1,2 3-127,-1 2 0,3 7-205,-10 5 0,-3 2 121,-14-3 1,-8 5-196,-4-5 1,-5-1 126,-7 2 0,-3-6-346,-8 5 158,0 1 213,0 5 0,6 1-30,0-1 0,-1 1-416,-5-1 162,8 1 0,-4-1 76,8 1 1,-3-7 156,3 1 0,4-8-33,-5 2 1,5-4 527,1-2 0,3-2-92,3-4 1,-2-10 95,8-7 0,-7-2 86,1 1 1,-4 3 459,-1-8 1,-1 8-416,1-3 1,-1 5-83,1 1 0,-7 7-497,1-1 0,-6 8 163,5-1 0,-5 3-774,6 2 0,-2 2 155,1 3 1,5 1-75,-5 12 0,3-5 250,-2 10 0,3 3-94,-3-3 1,-2 2 18,1-1 0,-1-5 143,2 4 0,-3-9 403,-3-3 1,-2-7-142,8 2 1,-7-4 997,7-2 1,-6-8-213,5-3 0,1-11 66,6-1 0,-3-8-364,-3 2 0,7 2 83,-7-2 0,13 7-430,-7-1 0,3 6 21,-4 5 0,1-2-482,-1 8 1,7 1 244,-1 5 0,2 2-893,-2 3 0,-1 7 31,7 11 1,-6-1-336,6 7 0,-7-2 584,1 2 0,-4 4 744,-1-4 0,-1 4 0,1 2 0</inkml:trace>
  <inkml:trace contextRef="#ctx0" brushRef="#br0" timeOffset="144">1381 315 8268,'-18'-39'0,"1"2"1167,-1 4 0,1 12-470,-1 3-986,9 1 1,1 17-290,8 0 0,10 13-385,7 11 1,8 7 119,10-2 843,8 4 0,9 9 0,10 3 0</inkml:trace>
  <inkml:trace contextRef="#ctx0" brushRef="#br0" timeOffset="334">2411 157 8206,'-8'-38'1569,"-3"3"1,-3-2-157,2 14 608,-3 7-1548,13 8 1,-6 24-480,8 7 1,2 10 290,4 8 1,6 11 27,11 12 1,4 6-391,8 6 1,6-4-215,-1 3 1,9 5-674,-2 1 0,-24-35 0,0 1 371,4 3 1,-1-1 359,-6-1 1,0 0-1,6-1 1,-1 1-1,10 39 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1:13.3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122 243 8208,'-17'-42'1962,"-6"-1"-1521,-1-4 0,7 14 1140,5 16 0,7 1 393,-7 10-712,8 1-1426,-4 5 1,16 9 214,4 9 1,11 3 103,6 14 1,12-2 91,5 14 1,-1-1-639,2 7 1,-3-3 277,3-3 1,1 3-826,-7-3 0,0-5 271,-6-1 0,0 0-535,0-6 753,-8 4 0,-8-22-105,-7 1 0,-8-17 930,1-12 0,-5-20-284,-5-10 1,1-9 9,-8-9 1,8-1-83,-2-4 0,3-2-48,-3 8 0,4 0-73,-4 5 1,4 3-179,2 3 1,2 12-110,4 12 1,5 12-624,13 5 1,9 8 125,7 9 1,9 9 884,-2 15 0,11 15 0,4 4 0</inkml:trace>
  <inkml:trace contextRef="#ctx0" brushRef="#br0" timeOffset="161">1223 610 8208,'0'-17'2065,"-2"1"-733,-4 4-376,4 5-673,-6 7 0,8 2-77,0 3 0,0 7-45,0 11 0,8-1-99,4 7 1,-3 0-870,3 6 1,-6 0 506,5 0 1,-5 0-1903,6-1 2202,-8 1 0,11 0 0,-5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1:11.8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123 263 8205,'-23'-41'591,"-1"0"0,1 2 2236,6 10-1078,-1 4-1237,8 15 1,3 5-363,7 10 1,2 7 85,3 11 1,5 4 69,8 8 0,7 8-212,4 4 0,6-3-232,6 3 0,-4-3-38,3 3 0,-1 3-309,2-3 1,-4-4-243,3-3 1,-5-3 344,-6-2 1,4-6 12,-3 0 1,-5-15 142,-2-2 0,-9-18 205,-3-12 0,-5-16-139,6-19 1,-6-7 27,5-10 1,-7-2-96,2-3 0,-4 3 84,-2-4 1,0 14-218,0 10 1,0 7-102,0 10-222,0 8 0,2 9 183,4 13 1,3 12 124,9 11 0,7 13 375,4 10 0,12 15 0,4-2 0</inkml:trace>
  <inkml:trace contextRef="#ctx0" brushRef="#br0" timeOffset="418">1572 752 8205,'0'-18'0,"0"-5"1203,0 0 0,-5-1-499,-1 7 1,-2-1 366,2 1 0,-2-1-445,-3 1 1,-5 2-174,5 3 0,-5 4-191,-1 8 1,-7-6-187,1 0 0,-2 3-406,2 8 1,1 5 319,-7 8 0,6 5-593,-6 0 1,7 8 393,-1-2 0,10 4-654,1 2 1,8 0 316,-2 0 1,4-6-101,2 0 0,2-7 189,4 1 1,4-6 252,7-5 1,3-4 67,3-8 0,2-2 136,4-4 1,8-13 188,-8-16 1,6-8-176,-12-9 0,5-9 679,-11-3 0,2-4-345,-13-1 0,-8-1 662,-9 0 0,-15 2-142,-8 4 0,-3 0-136,-10 12 0,6 3-115,-5 14 1,13 10 868,-2 7-664,12 9-575,5 9 0,10 9-1075,8 9 1,10 7 576,7 10 1,9 10-308,9 7 1,7 2-34,5 10 0,3-1-348,3 1 1,-1-2 18,1-4 0,-1 2 334,0 4 0,-1 4-690,-5-4 0,-11-4 1276,-11-2 0,-1 1 0,-6-3 0,-11-4 0,-14-1 0,-11-5 0</inkml:trace>
  <inkml:trace contextRef="#ctx0" brushRef="#br0" timeOffset="595">2096 612 9315,'10'-10'3546,"0"-3"-2541,-4 7-637,-4 0 0,11 14-15,-7 3 0,8 5-401,-3 1 0,-1 9 124,2 3 1,-1 4-1067,7 2 0,-7 0 601,1 0 1,-6-6 388,5 0 0,-7 0 0,4 6 0</inkml:trace>
  <inkml:trace contextRef="#ctx0" brushRef="#br0" timeOffset="720">1922 402 8291,'9'-25'451,"1"0"167,-4-4 1,-2 9-847,8 9 1,7 7 253,10-2 0,6 6-236,6 6 0,3 6 48,9 11 162,7-4 0,2 14 0,8-6 0</inkml:trace>
  <inkml:trace contextRef="#ctx0" brushRef="#br0" timeOffset="861">2795 507 8291,'23'-17'144,"1"-1"0,1 1-149,-2-1 1,4 3-72,8 3 0,6 4-380,0 8 0,7 0 94,-1 0 1,1 2 361,-1 4 0,-4 4 0,-9 7 0</inkml:trace>
  <inkml:trace contextRef="#ctx0" brushRef="#br0" timeOffset="985">2830 874 10449,'25'0'51,"12"0"-277,15 0 0,18 0 226,18 0 0,-38 0 0,2 0 0,6 0 0,-1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1:26.2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1136 8195,'0'-17'-375,"0"-1"-52,0 8 188,0 3 458,0 7 1,2 0 68,4 0-130,-4 0 13,6 0-3,-1 0-149,3 0 1,7 0 86,1 0 1,-1 0-100,1 0 1,1 0 75,5 0 0,-3 0-104,8 0 1,2 0 76,10 0 0,-2 0 0,7 0 0,1-6-11,5 0 0,1-8 0,-1 3 0,2 1-9,4-2 1,-1 7 14,7-7 1,-6 8-42,6-2 1,-8 2 37,3-1 0,-7 3-129,-5-4 1,-5 4 61,-7 2 0,-2 6-12,-4 0 1,2 5 26,-7-5 0,5 6-7,-6-7 1,8 7-22,-2-6 0,4 0 21,2-6 1,2 0 9,4 0 0,-3 0-6,9 0 0,0 0 101,5 0 1,8-8-46,4-4 0,4-3 7,2-3 0,2 1-183,3-1 0,5 1 152,7 0 1,1-1-284,-1 1 0,-2-1 289,-3 1 0,1 7-169,-7 4 0,0 2 93,-7-2 0,1 4-163,0-3 1,6 3 142,0 2 1,-1 0 42,-5 0 1,0 0 19,0 0 0,2 0 11,3 0 1,-3-2 80,4-4 0,3-4-300,3-7 1,5-6 369,6-1 1,-3-7-236,3 2 1,-46 13 0,1-1 178,45-18 0,-46 18 0,1-1-75,45-17 0,-13 2 91,-5 4 0,-5 4-99,-12 8 0,1-1 59,-7 1 0,-7 1-92,-5 4 0,-9-1 221,-1 7 0,1-2-236,9 2 1,-1 4 391,8-3 1,-6 3-309,5 2 1,3 0-12,9 0 0,-2 0 4,8 0 0,8 0-34,9 0 0,9-2 119,9-4 1,-49 2 0,1 0-241,6-1 1,2-1-1,-1-2 1,0 0 171,3 2 1,1 0-1,0-2 1,0-1 5,2-3 1,0 1 0,-3 1-1,0 0-19,0-1 0,0-1 1,0 2-1,-1 1-30,-5 0 1,0 0 0,1 0-1,-1-1 22,-2-2 0,-1 0 0,43-1-196,-8-5 1,-7 5 208,-10-5 0,-1 3-99,1 3 0,-15-1-63,-9 7 0,-15 0 450,-8 6-712,-11 0 1062,-4 0-1464,-8 0 1,-8 2 498,-4 4 268,-11 3 0,-4 9 0,-8-1 0</inkml:trace>
  <inkml:trace contextRef="#ctx0" brushRef="#br0" timeOffset="1666">7213 420 8338,'0'-23'-140,"0"-1"1,0 3-476,0 2 1175,0 1 1,0 1 294,0-1-464,0 1 0,-2 5 368,-4 1-337,4 7 0,-11-6-219,7 4 0,-2 4-83,2-4 1,-2 6-60,-3 6 0,-7 6 121,1 11 0,-3 4-86,-9 8 0,0 6 96,-6 0 1,0 13-227,0-2 0,2 11 32,4-5 0,-2 6-20,8-6 0,2 6 55,9-6 0,4-1-157,8-11 0,2 3 51,4-9 1,11 1 58,13-6 1,3-6 46,1 0 0,15-7-24,3 1 1,7-6-7,-1-5 1,10-2-136,7-4 1,15-5 111,-3 5 0,-2-4-13,-3-2 1,-16 0-115,-2 0 0,-10 8-88,-7 4 1,-14 3 123,-16 3 0,-7 5 299,-10 0 0,0 10-156,0 2 1,-8 2 468,-3 10 0,-11 1-175,-1 10 1,-6-1-35,6 7 1,-7-6-207,7 6 0,-6-6 68,6 6 1,-1-2-403,7 2 0,5-6 155,1-11 0,7 2-298,-2-9 0,4 1 52,2-6 0,0-8-567,0-4 0,2-3-258,4-3-652,-4-7 932,13-2 884,-13-8 0,14-8 0,-7-2 0</inkml:trace>
  <inkml:trace contextRef="#ctx0" brushRef="#br0" timeOffset="1942">6968 2132 8330,'-2'-20'1584,"-3"-3"0,1 9 186,-8-3-1475,8 11-107,-4-2 0,8 16 401,0 4 1,8 11-86,4 6 1,5 4-232,7 2 1,3 6-125,8-1 0,7 9-135,5-2 1,5 3-215,7 2 0,-3 1-33,8-1 1,0-5-951,6-1 0,-2-9 606,-4-2 1,-6-8-2218,-12-9 2794,-11-9 0,-9 7 0,-9-6 0</inkml:trace>
  <inkml:trace contextRef="#ctx0" brushRef="#br0" timeOffset="2282">7003 1922 8344,'-25'-25'0,"0"5"495,-4-3 1,-4 11-143,4 7 619,3 3 0,1 4-369,8 3 1,1 7-93,5 11 1,-3 6-64,8 12 0,-6 4-93,7 7 0,-9 8-358,2 4 1,3 10 98,-3 2 1,6 1-166,-5-1 0,1 2 219,-2 3 0,-3-9-280,3-8 0,2-8-32,-1 3 1,1-9-235,-2-9 152,5 0-47,7-22 455,0-2 0,7-9-106,5-8 1,7-8 82,11-3 1,8-5-120,21-1 1,12-8-158,17-5 1,-38 14 0,3-1-193,4 0 1,2 0 0,4 0-1,0 1 13,1 1 1,0 0 0,0 0-1,-2-1-36,-3 4 0,-1 1 1,-2 0-1,0 1-433,-3 4 1,-1 0-1,43-7 783,-8 7 0,1-4 0,-14 2 0,-8-3 0,-4-1 0</inkml:trace>
  <inkml:trace contextRef="#ctx0" brushRef="#br0" timeOffset="2425">8627 2603 8256,'-7'-17'0,"3"-3"728,-8-3 1,6 9 2768,-5-3-3618,7 11 121,-4-2 0,8 8 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48:05.019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227 939 8424,'0'-17'773,"0"-1"1,0 1-54,0-1 1,0 1 0,0-1 0,0 1 73,0 0 0,0-1 0,0 1 0,0-1-257,0 1 0,-5-1 1,-3 3-1,-2 1-476,-3 2 1,3 9 0,-2-3 0,-1 4-343,-3 2 1,-1 0 0,-1 2 0,1 4-156,-1 5 1,1 11 0,1 3 0,5 2-346,5 4 0,-2-4 1,2 2-1,2 2 161,2 2 1,2-4 0,0-1-1,0-1 220,0 0 1,6-6 185,0 3 0,8-7 724,-3-5 0,-1-5 0,2-7-145,1 0 1,3-5-1,1-3 1,3 0-440,3 0 0,-2 3 0,8 3 0,0-2-501,-1-2 0,5 0 0,-2 6 1,6 0 574,3 0 0,1 8 0,-6 2 0</inkml:trace>
  <inkml:trace contextRef="#ctx0" brushRef="#br0" timeOffset="318">664 922 8424,'0'-18'0,"0"1"0,0-1 1203,0 1 0,2 1 0,4 5-406,5 5 0,5 6 1,1 4-1,1 6-462,-1 5 1,3-1 0,1 9 0,2-2-353,-1 3 0,-9-5 1,-1 4-1,0-3-21,-3-3 1,1-1-1,-6-3-307,2-1 1,-2-8 0,-10 2 338,-6-4 0,-3-2 0,-5-2 0,-1-4 331,-2-6 0,1-3 0,11-3 1,3 1 108,0-1 0,6-1 1,-2-3-1,8-1-173,8 2 1,11 1 0,6 5-1,4 1-390,2 3 0,6 7 0,2-2 0,1 4-576,5 2 1,-7 8-1,1 3 1,-2 5-630,0 1 1,-3 7-1,-7-1 1,-1 0-279,1 2 1,0-5 1611,-2 3 0,4 4 0,-6 1 0</inkml:trace>
  <inkml:trace contextRef="#ctx0" brushRef="#br0" timeOffset="651">1537 834 8424,'10'-17'0,"-4"0"0,-4-1 600,-2 1 1,0-1 0,0 1 0,2 1 2777,4 5-2565,-5-5 0,9 14-834,-4-4 0,-4 6 1,4 6-1,-6 6-57,-6 3 1,2-3 0,-6 0 0,1 1-426,-1 3 0,4 1 0,-4 1-256,3-1 0,-5 0 0,6 1 68,2-1 1,2-5 851,2 0 842,0-1-513,0-1 1,2-4 0,4-12 0,6-4-180,3 1 1,3-5 0,-1 6-1,3 1-509,3-1 0,-4-4 0,7 6 0,-1 2-648,4 2 1,4 2-1,4 0 1,2 0-1018,1 0 1863,9 0 0,-12 8 0,5 2 0</inkml:trace>
  <inkml:trace contextRef="#ctx0" brushRef="#br0" timeOffset="884">2044 258 8577,'-25'-58'757,"-5"0"1,-1 7 0,2 12 5536,6 8-5554,11 14 0,7 13 1,10 16-681,7 11 0,11 8 1,6 6-1,4 4 106,2 5 1,2 5-1,2 1 1,2 0-607,-2 1 1,-3-3-1,-1-1 1,2-3-968,4 3 1,-4 1-1,4 3 1,-5-1-736,-1 1 0,-7-7 2142,-5 1 0,4-1 0,0 7 0</inkml:trace>
  <inkml:trace contextRef="#ctx0" brushRef="#br1" timeOffset="1234">2620 712 9304,'0'-17'0,"0"-1"1013,0 1 1,0 5 0,2 2 0,4 3-8,5 3 0,7 2 1,5 2-1,6 2-770,4 4 0,2 3 0,2 9 0,2-1-487,2 1 0,-1-1 0,-5 1 0,-2-3-837,-4-3 1,-9 1 870,-8-7 0,-9-2 1,3-10-1,-4-5 265,-2-5 0,-8-1 0,-1-3 0,-3-1 448,0-2 1,9-3 0,-3 5-1,4-2 367,2 1 1,0 3-774,0 2 1,8 7 0,3 4 0,5 6-214,1 6 1,6 6 0,1 11-1,-3 6-75,-2 4 1,-1 10 0,-1 3 0,1 5-43,-1 1 0,-5 0 0,-2 1 0,-3 1-253,-3 4 1,-2-3-1,-2 3 1,0-6-36,0-5 1,-7-3 0,-5-7 0,-6 0-528,-5-4 1,-2-9 1088,-4-1 0,-12 4 0,4 0 0</inkml:trace>
  <inkml:trace contextRef="#ctx0" brushRef="#br1" timeOffset="2083">3930 642 15138,'-16'-23'-507,"5"0"1,-5 0 0,5 5-1,-5 1 1179,-1-1 1,5 3 0,0 1 0,-1 4 989,-3 3 0,5 1-1636,-1 6 0,8 7 1,-2 7-1,4 7-411,2 9 1,8 3 0,4 1 0,3 1 10,3 0 1,-1 6 0,1 0 0,-1 0-214,1 1 1,-7-5-1,-1 2 1,-2-6 108,-4-4 0,-3-6 0,-4 4 0,-9-1 627,-11-5 1,-8-9 0,-6-6 0,-4-5-13,-6-1 1,5-1-1,1-5 1,6-4-11,6 0 0,10-5 0,9 3-404,2-3 1,4-1-1,12 2 1,9 3 45,11-3 0,5 6 1,3 3-1,3 1 151,2-2 0,2 2 1,-5-6-1,3 3 163,-2 3 1,-4-4 0,-4 0 0,-4 0 376,-2 1 1,5-7 0,-7 2 378,-2-3 0,-7-3 0,-3 1 567,3 0 1,-4-1-625,1 1 0,1 7-555,5 4 1,1 4 0,-1 4 0,1 4-391,-1 6 1,1 3-1,-1 3 1,1 1-501,-1 4 1,1-3 0,-1 5 0,1-2-501,-1 0 1,-5 1 0,-1-7 0,1 1 1053,-2-1 1,5 8 0,-5 3 0</inkml:trace>
  <inkml:trace contextRef="#ctx0" brushRef="#br1" timeOffset="2551">4873 660 10410,'0'-12'1213,"0"1"1,-2 7-1,-2-4 1546,-2 0-2639,1 6-121,5-6 0,0 16 50,0 4 1,-2 3-1,-2 3 1,-2-1-310,2 1 0,2-1 1,2 1 254,0-1 1,-2 1 0,-2-1 0,-2 1 32,3-1 1,1 0-1,2 1 1,0-1 11,0 1 0,0-1 1,0 1-239,0-1 1,0-5-1,-2 0-540,-4 1 1,-4 3 0,-7-1-2095,-1-3 2876,1 3 0,-8-5 1,-3 8-1</inkml:trace>
  <inkml:trace contextRef="#ctx0" brushRef="#br1" timeOffset="2682">4332 293 8772,'-18'-27'-180,"1"0"0,-1 7-1342,1 3 1521,7 3 1,10 22-1,10 2 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1:34.2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1084 138 8127,'-18'-27'-148,"-5"-4"-45,-1 7 0,-9 3 413,-1 9 0,-11-1 463,-13 7 0,-6 2-189,-12 10 1,-4 4-317,-7 7 1,2 6 191,3 1 1,5 7-73,7-2 0,10 10-142,7 1 1,5 13-27,13-7 0,11 9-228,19-9 1,3 7 187,2 5 0,15 4-128,9 8 1,9 2-479,7 3 1,7 3 464,-19-38 0,2 1 1,0 5-1,0 0-55,2-3 0,0 1 0,2 2 1,-2 1 24,-2-1 0,-2 1 0,2 1 0,-1 1-87,-2 3 1,-2 1 0,1 5 0,-1 0-18,-1 0 0,-2 1 1,-6 0-1,-3 0-204,-3-3 1,-2-1 0,-5 2 0,-2 0 272,0 4 0,-2 1 0,-8 1 0,-4 0 21,-2-2 0,-5 0 1,-5 2-1,-2-2 86,1-5 1,-1-1-1,-4 1 1,-2 0-74,2 0 0,-2-1 0,-2-2 0,-1-1 129,1 1 1,0-1 0,-1-4 0,0-1-38,6-6 0,2-1 1,-29 30 759,11-12-262,11-11 252,17-20-542,11-12 1,20-15 320,5 0 0,13 0-342,4 0 0,7 0 396,11 0 0,1 0-383,4 0 1,-3 2-52,3 4 0,-4 4-238,-1 7 1,3 9 26,-4 3 0,3 11-81,-15 7 0,3 11-21,-2 6 0,-4 4 0,3 2 1,-8 2-206,-3 4 1,-8-3 243,2 9 0,2-1-44,-1 7 1,-1 1 80,-5 4 1,-7-2 31,1 8 0,-10-47 0,0 1 34,1 2 1,0 1 0,-2 3 0,-1 0-236,1-1 1,-2 0-1,1 6 1,-1 0 244,-2 3 0,0 0 0,-1 7 0,0 2 79,-2 0 0,0-1 0,2-2 1,2 0-33,4-6 0,2-1 0,5-3 1,4-1-44,5-1 1,4 0 0,3-1-1,5-2 142,6-4 1,3-3 0,1 1 0,2-1-33,4-4 0,1-1 0,-2-1 1,1 1 18,3 4 0,1-1 1,-1 0-1,1-1-65,2 2 1,1-1-1,0-1 1,1-3-49,1-3 0,0-2 0,1 2 0,1-1-110,1-2 0,0-2 1,1 1-1,-1 0-223,-6-3 1,0 0-1,-1-5 1,-1 0 314,-5-4 0,-2 0 0,0 2 0,-1 0 0,40 19 0,-7-4 0,-3-5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2:03.0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1109 1154 7919,'-8'-26'503,"0"5"62,-3-8 0,-5 13 2,5-1 0,1 5 1355,-2 1-7,8 3-824,-3 8-925,7 0 0,0 8-8,0 3 0,7 7 31,5 5 1,9-2-9,3 8 1,5 1-119,-6 4 0,6 1-335,-6 0 1,6 0 154,-5 0 1,1-4-641,-2 4 0,-3-4 356,3 10 1,-4-4-717,-1-2 0,-1 0 172,1 0 1,-9-2 14,-3-4 1,-4-4 282,-2-8 647,-8-7 0,-1 6 0,-9-7 0</inkml:trace>
  <inkml:trace contextRef="#ctx0" brushRef="#br0" timeOffset="201">707 1311 7949,'-39'-18'464,"4"-1"1,4-1 592,4 3 0,2-4-479,8 9 1,7 2-159,4-1 1,12-1-114,5-5 1,21-3-94,8-3 0,18-4-124,12-8 1,10 0-277,13 0 0,-44 17 0,1-1 98,5-2 0,1 1 1,-6 5-1,1 1-177,1-1 1,0 1 0,40-7 6,-5 3 0,-15 9-1060,-14 3 0,-15 6 560,-14 6 1,-12 5-855,-17 12 1612,0 5 0,-8-1 0,-1-2 0</inkml:trace>
  <inkml:trace contextRef="#ctx0" brushRef="#br0" timeOffset="376">987 1712 9928,'17'0'599,"1"-2"-260,-1-3 1,10 1-60,8-8 1,2 6-390,10-5 0,1-1 126,10-5 1,-3 1-638,3 4 1,-4-3 42,-1 3 0,-9 4-277,-3 3 0,0-3 854,-6 2 0,11-8 0,-9 5 0</inkml:trace>
  <inkml:trace contextRef="#ctx0" brushRef="#br0" timeOffset="701">2000 1381 8032,'9'-28'0,"-1"3"454,-8 8 1,0 5 1755,0 0-1132,0 1 0,-8 1-495,-3 4 0,-5 4-89,-1 2 0,-3 0-137,-3 0 0,4 8-52,-5 4 1,5 3-205,1 3 1,3 5-229,3 0 0,-1 8 39,7-2 0,-6 2-281,6-1 0,0 3-519,6-4 0,0 4 418,0 2 1,0-6-126,0 0 0,2-2-313,4 2 620,-4-4 1,12-13 369,-8 0 335,7-9 0,-3 3-90,7-12 1,1-5 461,-1-12 0,1 3-83,-1-3 1,1 3-264,-1 3 1,6 0-385,1-1 1,5 3 109,-6 3 1,8-2-212,-2 8 0,0 1-269,6 5 0,-9 2-416,8 3 0,-4 5 107,-1 8 1,4 1-447,-4 4 1,-4-3-75,-2 3 0,-3 2 161,-3-2 979,1 1 0,7-7 0,2 1 0</inkml:trace>
  <inkml:trace contextRef="#ctx0" brushRef="#br0" timeOffset="867">2611 1520 8032,'9'-17'1521,"1"-1"-997,-4 1 0,-4 5 5,4 1 1,3 5-80,3-6 1,-2 8-151,1-2 1,1 4-141,6 2 0,-1 8-126,0 4 0,-5 3-574,0 3 1,-1 1 456,7 5 0,-6-3-1133,-1 8 1,-5-2 1215,6 2 0,-8 12 0,3-4 0</inkml:trace>
  <inkml:trace contextRef="#ctx0" brushRef="#br0" timeOffset="1010">2716 1276 8051,'0'-18'90,"0"1"0,0-1 318,0 1 0,5-1-287,1 1-292,0 7-1372,-6 3 1543,0 7 0,0 0 0,0 0 0</inkml:trace>
  <inkml:trace contextRef="#ctx0" brushRef="#br0" timeOffset="1351">201 542 8279,'-60'-25'1382,"9"6"1951,5-5-2730,11 13 1,27 3-283,8 8 0,17-6-325,18 0 0,25-1 51,22 1 1,-28 1-1,3 0-160,8-3 1,3-1 0,9-4 0,2 0 222,7-1 0,2-1 0,3-1 1,1-1-665,4 0 1,0-1-1,-2 1 1,0 1 358,-3 2 0,-2-1 1,-5 0-1,-3-1-178,-12 4 0,-4 1 0,-9-1 0,-5 1-76,13-7 0,-19 3-887,-22 3 989,-11-4 1,-14 13-18,-16-9 0,-7 2 786,-10-1 0,-8-5-607,-3 4 0,-10 5 797,-3 1 1,3 4-879,9 2 1,1 0-206,11 0 0,6 2 46,17 4 425,4-4 0,16 21 0,2-4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2:05.5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610 908 8301,'0'-35'2313,"-8"0"-1538,-3 0 0,-5 8 72,-1 4 0,5 5 403,0 7 84,8 3-925,-3 8 0,7 2-152,0 4 0,7 5-211,5 13 1,6-3-45,5 8 1,-2 6-234,8 6 1,-7 0-133,1-6 1,2 1-500,-2 5 0,-1-4 278,-11 4 1,5-2-314,-4 1 0,-5-3-1595,-1 4 2492,-4-4 0,-17-2 0,-5 0 0</inkml:trace>
  <inkml:trace contextRef="#ctx0" brushRef="#br0" timeOffset="168">69 734 8249,'-18'-28'0,"1"-3"522,-1 8 1,9-6 764,3 6 0,6 1-813,6 11 0,11-3-199,12 8 1,20-5-135,9 5 0,18 0-166,11 6 1,8 0-198,-43 0 0,1 0 1,-2 1-1,1 2 247,47 8 0,-8 3-2326,-16 15 2301,-7 0 0,-15 6 0,-1 0 0</inkml:trace>
  <inkml:trace contextRef="#ctx0" brushRef="#br0" timeOffset="357">470 1467 8066,'-17'-2'348,"-1"-2"1572,1-2-681,7 1-891,2 5 1,12 0 80,8 0 1,9 0-136,20 0 0,6 0-660,11 0 0,-2 0-170,8 0 0,6 0-573,6 0 1,11-2 646,-5-4 160,7 4 0,-17-14 1,5 7-1</inkml:trace>
  <inkml:trace contextRef="#ctx0" brushRef="#br0" timeOffset="767">1937 1170 8935,'-13'-17'0,"-5"1"982,-1 4 0,-8-1-390,-2 7 1,-6 0 99,-6 6 1,2 2 204,-7 4 0,1-2-388,-2 8 0,5 1-89,7 10 1,6-3-640,0 3 0,7 4 214,-1 2 0,5-1-769,7 1 0,3-2 329,8 2 1,0 4-177,0-4 1,6 2-39,0-2 0,13-4-475,-1-7 1,5-3 628,0-3 1,-3-6 229,3-12 1,4-13 415,2-16 1,4-8-176,2-9 0,-6-9 677,0-3 1,-6-9-529,7-3 0,-11-11 605,-2 5 1,-7-5 340,-10 11 1,-15 1 655,-9 5 1,-5 10-825,0 7 1,-4 12 1077,4 18-1486,4 8 1,2 16-202,11 5 1,4 8-726,8 15 1,8 2 370,4 16 0,11 5-710,6 6 0,6 2 256,6-1 1,-3-3-79,9 8 0,0 0-316,5 6 0,0-2-369,1-4 1,-9 2-196,-3-8 0,-6 6 748,-6-6 1,-11-2 733,-13-9 0,-8 2 0,-7-9 0,-6-1 0,-5-2 0</inkml:trace>
  <inkml:trace contextRef="#ctx0" brushRef="#br0" timeOffset="917">2269 1310 8132,'18'-18'0,"5"3"866,0 3 1,0 4-218,-5 8 0,5 2-43,1 4 1,5 4-252,-6 7-1,2 3-67,-2 3 1,-3-2-919,3 9 0,-9-7 446,-3 6 1,-5-2-2179,6 2 2363,-8 4 0,-4-6 0,-10 8 0</inkml:trace>
  <inkml:trace contextRef="#ctx0" brushRef="#br0" timeOffset="1074">2356 908 8085,'45'-17'39,"4"1"-19,-9 5 0,9-3-696,-3 8 0,7 0 291,5 6 0,-4 6 385,5 0 0,-13 8 0,-5-3 0,-4 5 0,-2-7 0,0-1 0</inkml:trace>
  <inkml:trace contextRef="#ctx0" brushRef="#br0" timeOffset="1323">3195 1223 8085,'-12'0'346,"2"1"-356,3 5 0,-1-4-70,2 4 610,4 4 0,2-2-440,12 3 0,13 3-493,10-8 1,8 1-91,9-1 1,8-4 492,4 4 0,4-4 0,2-2 0</inkml:trace>
  <inkml:trace contextRef="#ctx0" brushRef="#br0" timeOffset="1857">4679 314 8079,'0'-19'0,"0"-2"1219,0-3 1,-2 3 846,-4 9-907,5 5 0,-7 9-646,8 3 1,0 7-93,0 11 0,0 6-317,0 12 1,8-2 96,3 8 0,5-3-732,1 3 0,1 1 435,-1-7 1,1 7-1125,-1-1 1,0-4 267,1-2 0,-3 1-66,-3-1 0,2-6 1018,-8-6 0,-8 0 0,-8 6 0</inkml:trace>
  <inkml:trace contextRef="#ctx0" brushRef="#br0" timeOffset="2024">4173 227 8139,'0'-35'1362,"2"0"-1021,4 0 0,3 8 357,9 4 0,9 3-218,8 3 0,17 1-105,18 5 0,8 3-399,9 8 0,8 0-422,4 0 1,-49 1 0,1 0 128,48 5 0,-14 5-225,-15 13 0,-17-3-2005,-19 8 2547,-14 8 0,-5 8 0,-5 7 0</inkml:trace>
  <inkml:trace contextRef="#ctx0" brushRef="#br0" timeOffset="2184">4103 961 9812,'17'0'787,"1"0"1,17 0-562,11 0 1,24 0-66,23 0 0,-40 0 0,1 0-535,10 0 1,0 0 0,-5 0 0,0 0 320,3 0 1,-1 0 0,-9-1 0,-1 0-1072,48-5 1,-22 2 1123,-7-8 0,-12 1 0,2-7 0</inkml:trace>
  <inkml:trace contextRef="#ctx0" brushRef="#br0" timeOffset="2583">6007 559 8183,'0'-27'0,"0"0"0,0 3 0,0 5 1623,0-4 0,-8 5-390,-4 6 1,0-1-80,-5 7 1,1 0-626,-13 6 1,0 0-55,-6 0 0,-5 10-308,-1 7 0,0 3-263,6 9 1,0 2-63,0 10 1,8-2 207,4 7 0,3 1-776,3 5 0,7-1 265,4-5 1,5 3-673,1-9 0,7 1 472,5-6 0,11-10 275,6-7 1,4-3 381,2-9 0,2 0 335,4-6 1,-2-8 548,7-4 1,-5-9-492,6-2 1,-9-2 143,3 1 0,-10 5-115,-2-4 1,-5 3-9,5 3 0,-8 5-282,2 0 0,3 9-418,-3-3 0,0 4-15,-5 2 1,1 8-397,4 3 0,-9 7-353,3 5 1,-3-2 453,3 8 1,1-1-140,-1 1 0,-7 2 255,-4-8 1,-2 8 483,1-2 0,-3-4 0,6 1 0</inkml:trace>
  <inkml:trace contextRef="#ctx0" brushRef="#br0" timeOffset="2752">6757 873 8213,'18'0'802,"-1"0"0,1 0-316,-1 0 1,1 0-224,-1 0 1,1 6-316,-1 0 1,-1 7 135,-5-1 0,3 6-207,-8 5 0,5-4-448,-5 5 0,0-5 571,-6-2 0,0 9 0,0 1 0</inkml:trace>
  <inkml:trace contextRef="#ctx0" brushRef="#br0" timeOffset="2873">6653 594 8213,'0'-25'190,"2"7"318,3 1-812,5-1 0,13 16 8,1-4 1,-1 12-380,-6 6 0,-1 11 675,-4 6 0,3 4 0,-5 2 0</inkml:trace>
  <inkml:trace contextRef="#ctx0" brushRef="#br0" timeOffset="3474">3003 961 8452,'2'-18'1346,"3"1"0,13 5-985,11 0 1,6 8-290,6-1 0,11-3 123,12 2 1,4 0-1073,2 6 0,-8 0 177,-4 0 700,-11 0 0,3 8 0,-5 2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2:14.6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470 435 8419,'0'-35'134,"0"0"0,-8 4 305,-3-4 1,-11 12 566,-1-6 0,-8 2-212,2 3 1,-4 7 82,-2 5 1,0 8-332,0-1 0,0 5-151,0 5 1,8 7-289,4 11 1,4 6 95,1 12 1,8 4-397,5 7 0,5 8 25,5 4 1,7 10-224,11 2 1,3 0-183,3-7 0,4 3-202,-4 4 1,8-4 270,-2 3 1,1-9 128,-12-2 1,-3-13-117,-9 1 0,-5-13 30,-7-4 1,-9-8 488,-9-9 1,-7-9 148,-10-3 1,0-4 255,0-2 1,-2-10-186,-3-7 0,9-1 275,-4-5 0,11-4-327,1-2 0,11 4-60,7 1 0,5-1-645,5 2 1,7 0 245,11 5 0,6 1-666,12-1 0,0 3 128,11 3 1,-3-2 800,9 9 0,4-1 0,0 6 0</inkml:trace>
  <inkml:trace contextRef="#ctx0" brushRef="#br0" timeOffset="1369">1169 924 8231,'10'-17'-895,"-1"1"447,-3 4 1693,-4-3-344,6 5-200,-8 1-111,0-7-50,0 14-323,0-6 1,-2 8 277,-4 0-81,4 0 109,-6 0-409,8 0 0,-2 0 312,-3 0-466,3 0 92,-6 0-160,8 0 1,0 2 154,0 4-93,0-4-172,0 6 137,0-8-35,0 0 102,-8 0 4,6 0-83,-6 0-13,8 0-450,0 0 737,-7 0-58,5 0 184,-6 0-235,8 0 1134,0 0-982,-8 0-135,6 0 21,-6 0-120,8 0 166,0-8-419,-7 6 191,5-6 39,-14 8 0,6 2 9,-7 4 0,0 4 0,-1 7 1,1 8-36,-1 5 1,-5 4-113,0 7 1,-3 4 9,3 7 1,9 6 78,-3 1 0,11-1-211,0-6 1,6 5 52,6-5 0,4-5-73,7-18 0,9-4-44,3-8 1,4-1-44,2-4 1,-6-5 182,0-7 0,0-7-40,6-5 1,-8-6 85,-4-5 0,-3 2-49,-3-8 1,-7 5 565,-4-5 0,1 2-190,-1-2 0,-2-2 294,-10 8 1,2-1-107,-7 7 1,1-1 120,-2 1 1,-1 5 45,7 1-213,0 7-354,-1-4 0,7 8 131,0 0 0,1 0-148,11 0 0,6 0 0,5 0 1,2 0 127,-2 0 0,-1 0 70,7 0 1,-8 0 150,2 0 0,-3 0-69,-3 0 1,1 0 177,-1 0 1,1-6-32,-1 0 0,-5 1-116,-1 5 0,-7-2-107,2-4 0,-2 4 301,2-4-620,-4 4-56,6 2 27,-8 0 1,0 2 168,0 4 0,0 4-85,0 7 0,5 1-58,1-1 0,0 0 106,-6 1 1,6 5-386,0 0 0,1 9 186,-1-3 1,-4-2-150,4 2 0,-4-6-168,-2 6 1,0-5-216,0 5 1,0-8-600,0 2 1415,0-3 0,0-3 0,0 1 0</inkml:trace>
  <inkml:trace contextRef="#ctx0" brushRef="#br0" timeOffset="1541">1885 1343 11524,'0'18'4,"0"-1"0,0 1-814,0-1 1,0 1 488,0-1 0,0 2 321,0 5 0,8-5 0,1 6 0</inkml:trace>
  <inkml:trace contextRef="#ctx0" brushRef="#br0" timeOffset="1675">1885 819 8470,'17'0'0,"1"0"-1442,-1 0 1442,1 0 0,-1 8 0,1 2 0</inkml:trace>
  <inkml:trace contextRef="#ctx0" brushRef="#br0" timeOffset="2418">2112 16 8465,'17'-8'518,"1"6"201,-1-4 0,3 20-96,3 9 0,6 20-179,12 15 0,3 16-308,-17-26 0,-1 3 0,1 2 0,0 3-366,2 7 0,0 2 0,0-3 0,1 0 239,-1 2 1,0 0 0,0-2-1,-2 0-140,-5-1 1,-3 0 0,-2-2 0,-1-1-261,-3 0 1,-3 0 0,-4-6-1,-4-1-72,-2 2 1,-6-1 0,-27 41-891,6-46 0,-4-1 1353,-5 0 0,-2-3 0,-2-1 0,-1 0 0,-5 1 0,-2 1 0,0 2 0,-1-1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2:11.9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645 403 8241,'-20'-62'390,"-3"3"1,2 13-157,-8 5 0,-6 12 774,-6 6 1,-13 3-194,1 3 0,-3 7-5,4 4 1,-1 6-348,1 6 1,7 10-218,4 7 0,12 14-567,6-2 0,11 19 317,7 4 1,5 10-171,5 8 1,13-2-134,11 7 1,4 1-313,2 5 1,-17-38 0,1 1 209,1-1 1,0 1 0,-1 2-1,-1 1-249,3-6 1,-1-1-1,15 41 13,-6-5 1,2-13 85,-8-5 1,-7-13 568,-10-22-102,-4-12 0,-4-11 824,-4-12 0,-4-3-474,-7-9 1,-1-7 306,1-4 0,-1-10 345,1-2 0,5-1 65,1 1 0,7 4-428,-2-4 0,6 4-175,6 3 0,3 1-408,9 3 1,1 5 145,5 8 0,3-1-262,8 1 0,0 5 125,0 1 1,5 7-142,1-2 1,8 12-147,-3 5 1,-3 5-134,-2 1 0,-10 1 102,-2-1 1,-8 7-28,2-1 0,-5 2 199,-6-2 0,1-3-17,-7 3 1,0 2-169,-6-1 38,0-1-19,0-6 336,0 1 228,0-9 1,0-3 25,0-12 0,0-5 355,0-12 1,2 1 165,4-7 1,-3 8-330,9-3 0,-2-1 141,1 2 1,5 0-122,-4 5 1,3 1-483,3-1 1,-5 9 13,5 3 1,-11-2-6,11 2 0,-5 0-131,5 6 1,5 8-297,0 4 0,1 3-150,-7 3 0,1-1 211,-1 1 0,-5-1-573,-1 1 273,1-1 400,5 0 206,-7 1 1,0-8 285,-4-5 1,-4-10 14,3-7 1,-3-4 366,-2-1 0,6-2 68,0-5 1,6 5-222,-6-4 0,7 3-183,-1 3 1,3 1 16,3 5 1,-1-3-472,1 8 1,1 0 86,4 6 1,3 2-130,3 4 0,2 6-152,-8 11 0,6-2-368,-6 9 0,3-7-558,-3 6 0,-6-6 530,1 6 1,-1-7 781,-5 1 0,-4 4 0,-1 0 0</inkml:trace>
  <inkml:trace contextRef="#ctx0" brushRef="#br0" timeOffset="133">1326 455 8180,'-18'-25'1219,"1"-4"0,-1 3-113,1 3-1192,7 12 58,3 3 0,22 10-231,8 4 0,16 5-1977,8 12 2236,11-3 0,4 21 0,8-4 0</inkml:trace>
  <inkml:trace contextRef="#ctx0" brushRef="#br0" timeOffset="317">2321 228 8249,'-25'-27'0,"6"2"1926,-5 7 0,11 8-840,1 5 1,3 5-510,-3 5 0,4 15-288,8 15 1,0 7-151,0 11 0,2 7-317,4 4 0,4 4 208,7 2 1,8 7-1504,4 5 0,4-2 929,2 1 1,0-5-2072,0 5 2377,0-7 1,8 11 0,1-5 0</inkml:trace>
  <inkml:trace contextRef="#ctx0" brushRef="#br0" timeOffset="783">3212 438 8475,'0'-18'1682,"0"1"-1180,0-1 1,0 7 732,0-1 1,0 6-547,0-6 1,-2 9 1191,-4-3-979,4 4-715,-5 2 1,7 8 39,0 3 1,2 12-1,3 7 1,5 3-444,7 2 0,1 7 252,-1 5 0,7-3-211,-1 3 1,8-2 41,-2 1 0,6 3-709,6-9 1,2 1 266,3-6 0,3-10 36,-9-7 1,7-10 194,-6-14 0,-1-14 237,-5-15 1,-2-9 81,-4-14 1,-5-6-61,-13-12 0,-3 0 173,-8-11 1,-17 11 69,-12-5 1,-14 9 64,-15 8 0,-12 4 69,-12 7 1,3 16 115,-3 8 0,10 16-135,3 7 1,6 4-51,11 2 0,15 14 17,8 3 0,16 18 14,7 0 0,8 13-2063,9 5 0,5-1 854,19 6 1,0 3-37,17-3 1,4 2 196,14-2 1,2-9-1727,4 3 2520,3-11 0,7 1 0,-1-10 0,2-9 0,5-8 0</inkml:trace>
  <inkml:trace contextRef="#ctx0" brushRef="#br0" timeOffset="942">4050 595 8185,'2'-10'993,"4"4"-778,-4 4 1,8 2 854,-4 0 1,1 2-444,5 4 0,3 10-731,-3 7 0,6 8-143,5-2 1,-4 4-125,5 2 1,-11-6 224,-1 0 146,-1 0 0,-1 6 0,-2 0 0</inkml:trace>
  <inkml:trace contextRef="#ctx0" brushRef="#br0" timeOffset="1265">4696 560 8164,'28'0'0,"-5"0"0,-2 0 568,3 0 0,3-6-91,8 0 0,0 0-237,0 6 0,-1 0-67,1 0 1,0 0-127,0 0 0,-6 0-839,0 0 0,-7 0 792,1 0 0,-4-7 0,-1-3 0</inkml:trace>
  <inkml:trace contextRef="#ctx0" brushRef="#br0" timeOffset="1565">4312 141 8333,'-9'-12'-982,"3"0"782,4 9 1,4-5 199,4 8 0,11 15 0,10 5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2:21.8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2146 2254 8233,'0'-28'251,"0"5"1,-1-2 367,-5 2 1,4-1-86,-4 7-341,-4 7 1000,8 2 1331,-5 8-2113,7 0 0,0 14-130,0 3 1,7 11-462,5-5 0,3 8 137,3-2 1,1 4-56,5 2 1,-3 0-173,8 0 1,-8 0-319,3 0 0,-3-6 21,2 0 0,-3-2-259,3 2 1,-9 2-220,-3-8 0,-1 1 17,2-7 1028,-5 1 0,-14 7 0,-3 2 0</inkml:trace>
  <inkml:trace contextRef="#ctx0" brushRef="#br0" timeOffset="183">1710 2288 8233,'-23'-25'0,"-1"-4"0,7 4 486,5 2 1,10-1-257,2 7 1,10-4 38,13 9 1,6-4-59,12-1 0,13 1 308,16 5 0,2-5-392,10 5 0,5 3-229,6 2 0,-2 4-859,-9 2 1,-7 8 186,-11 3 0,-11 5-149,-12 1 1,-12 7 922,-6-1 0,-19 16 0,-6-2 0</inkml:trace>
  <inkml:trace contextRef="#ctx0" brushRef="#br0" timeOffset="333">1850 2725 8600,'-18'6'908,"1"0"-1540,7 0 625,2 1 0,16 1 222,4 4 1,19-3 92,9-3 1,19-4-117,10 4 0,11-4-297,13-2 1,4-2-108,-45 0 1,1-2 0,-1 0 0,1-2-228,-1-2 1,1-1 0,-1 0-1,0 1 439,1-1 0,-1 0 0,37-16 0,-3-2 0</inkml:trace>
  <inkml:trace contextRef="#ctx0" brushRef="#br0" timeOffset="661">3282 2393 8233,'0'-27'377,"0"4"1,0 3 580,0 3 1,-2 5-393,-4 1 0,-4 7 58,-7-2 0,-1 4-246,1 2 1,5 2 152,1 4-567,-1 3 0,-4 9-208,5-1 79,-5 1 0,14-1 95,-4 1 1,4-1-255,2 1 0,-5-7-98,-1 1 124,0 0 1,6 5-178,0 1 241,0-9 462,0 7 124,0-6 6,0-1 0,8-1 56,3-8 0,11 6 269,1 0 1,8-1-362,-2-5 0,10 8-262,2 4 0,5 3 13,-5 3 0,6 1 133,-7 5 0,7 3-520,-6 8 0,-1 5 184,-5 1 1,-2 8-652,-4-3 0,-3 5 33,-9 1 1,-1-7-241,-5-5 0,3-3 246,-8-2 0,0 0-799,-6 0 1541,0-8 0,-8 6 0,-2-6 0</inkml:trace>
  <inkml:trace contextRef="#ctx0" brushRef="#br0" timeOffset="826">4068 2812 8233,'0'-17'0,"5"5"538,1 1 191,0-1 1,-4 2-83,4 4-640,-4 5 1,7 1-41,-3 0 1,-2 7-286,8 5 0,-6 0-622,5 5 1,-7-3 939,2 9 0,4-4 0,-1-1 0</inkml:trace>
  <inkml:trace contextRef="#ctx0" brushRef="#br0" timeOffset="967">3928 2323 8284,'11'-29'306,"1"0"172,0 8 0,11-4-322,0 7 0,8 8-245,-2 5 1,4 3-1449,2 2 1537,8 7 0,2 3 0,7 8 0</inkml:trace>
  <inkml:trace contextRef="#ctx0" brushRef="#br0" timeOffset="1143">4853 2358 8391,'18'-17'149,"5"-1"75,0 1 0,9 7-154,-3 4 1,6 4 147,5 2 1,-3 0-521,4 0 0,-12 8 99,-6 4 1,-3 9-599,-3 3 0,-7 1 4,-4-2 797,-12-4 0,-12 14 0,-9-5 0</inkml:trace>
  <inkml:trace contextRef="#ctx0" brushRef="#br0" timeOffset="1250">4819 2638 8355,'-28'0'938,"3"0"-671,15 0 1,5 0-6,10 0 0,21 0-266,14 0 1,11 0-141,7 0 0,6 0-202,12 0 0,3-2 82,9-4 0,-38 5 0,2 0 0,2-3 0,-1 0 1</inkml:trace>
  <inkml:trace contextRef="#ctx0" brushRef="#br0" timeOffset="1500">6757 1869 8246,'-23'-23'0,"-1"0"0,3 3 3487,2 7-2520,1 5 0,3 16-262,3 3 1,4 13-296,8 5 0,8 4-201,4 2 1,3 5-211,3 1 0,-1 6-352,1-6 1,-1 5 186,1-5 1,-1 7-89,1-1 1,-1-2-1323,0 1 0,-1-7-1,-4 2 1577,-5-4 0,-7-2 0,0-1 0</inkml:trace>
  <inkml:trace contextRef="#ctx0" brushRef="#br0" timeOffset="1683">6093 1869 8534,'10'-42'0,"-4"-1"390,-4 4 1,13 6-76,9 16 0,16-1 396,13 1 0,15 7-93,13 4 1,7 4-644,5 2 1,4 0-78,-45 0 1,1 0-1,36 8-541,-8 4 0,-17 5-600,-11 6 0,-16 1 1247,-14 11 0,-4-4 0,-1 11 0</inkml:trace>
  <inkml:trace contextRef="#ctx0" brushRef="#br0" timeOffset="1834">6251 2516 8350,'9'0'453,"1"0"115,-4 0 0,5 0 254,13 0 0,18 0-274,17 0 1,18 0-344,16 0 1,4-2-354,-42-1 1,1 0 0,-2 2-1,-1 0-269,0-2 0,-1 0 1,39 1 32,-4 2 384,-19 0 0,0-8 0,-16-1 0</inkml:trace>
  <inkml:trace contextRef="#ctx0" brushRef="#br0" timeOffset="2161">7630 2166 8406,'0'-17'1228,"0"-8"1,-8 7-483,-3 1 1,-10 7 176,-3 10 1,-7 0-363,2 0 1,-4 8-148,-2 3 0,6 5-234,0 1 0,10 7-172,1-1 0,3 6-33,9-6 0,0 8-270,6-2 1,0 2-280,0-1 0,0 3 286,0-4 0,0-2-336,0 2 0,6-2 234,0 2 0,-1-4 14,-5-7 1,2-3 352,4-3 1,-2-4 317,8-8 0,5 0 57,6 0 0,10-2 375,2-4 1,8 2-145,9-7 1,1 1-221,-1-2 1,8 4-314,4 8 1,-3 0 138,-3 0 0,-6 0-439,-5 0 1,1 2-343,-7 4 0,-8 4-1832,-10 7 1509,-3 1 1,-11-1-1406,-3 1 2320,-4-9 0,-10 7 0,-1-6 0</inkml:trace>
  <inkml:trace contextRef="#ctx0" brushRef="#br0" timeOffset="2310">8346 2533 8383,'29'0'181,"1"0"0,-1 0 366,6 0 1,-1 8-168,1 3 0,0 7-42,0 5 0,-6-2-468,0 9 1,-9-1-1152,-3 6 1281,1-8 0,-16 14 0,5-5 0</inkml:trace>
  <inkml:trace contextRef="#ctx0" brushRef="#br0" timeOffset="2443">8137 2131 8414,'-8'-35'0,"6"2"-184,-4 4 1,4 4-50,2 8 1,8 7-65,4 4 297,3 4 0,10 10 0,3 2 0</inkml:trace>
  <inkml:trace contextRef="#ctx0" brushRef="#br0" timeOffset="2767">9796 1538 8655,'-25'-2'0,"-3"-2"299,1-2 0,-6-6 355,4 6 0,-10 1 1010,-1 5 0,-1 7-820,6 5 0,2 4-302,4 1 1,2 8-386,3 4 0,13 0 74,-1 6 0,8-2-434,4 14 1,2-1-32,4 7 0,6 5-276,11 0 1,4 6-146,8-5 0,8-1-823,3-6 1,-1-1-1385,1-5 2862,-7-3 0,12-16 0,-7-2 0</inkml:trace>
  <inkml:trace contextRef="#ctx0" brushRef="#br0" timeOffset="3050">9988 2044 8502,'0'-17'595,"0"-1"102,0 1 1,2 7-421,4 4 1,3 6-207,9 6 1,1 4 483,5 7 1,3 6 661,8 1 0,0-1-1308,-1-6 0,1 1 142,0-1 1,0 1-234,0-1 1,-8-5-322,-3 0 100,-5-9 1,-3-3 145,-5-11 0,-5-13-11,-12-5 1,-9-4 181,-9-2 1,-14-7 118,-3-5 1,-2 3-128,-3-3 1,-1 10 45,-5 2 0,1 2 689,5 10 1,5 2 91,12 9-965,4 4 0,23 16-333,7 4 1,17 11-408,7 6 1,14 4 971,9 2 0,8 8 0,10 1 0</inkml:trace>
  <inkml:trace contextRef="#ctx0" brushRef="#br0" timeOffset="3267">10721 1765 9476,'-3'-26'0,"-5"-1"2687,-4 0-1391,-7 10-743,17 9 1,-2 17 32,16 9 0,1 7-335,16 10 0,0 8-185,6 3 1,-2 5-861,-4 1 0,2-5 581,-7-1 0,-7-5-821,-5 6 1,-8-7 507,2 7 0,-20-14-447,-9 2 0,-18-12 10,-11 0 0,-7-5 963,-5-6 0,-11-5 0,3-7 0</inkml:trace>
  <inkml:trace contextRef="#ctx0" brushRef="#br0" timeOffset="3506">11228 1363 8512,'-41'-33'232,"0"2"0,3 6 1182,1 5 0,4 7-610,4 13 1,5 4 253,13 7 0,-3 10-842,8 20 0,0 4 33,6 7 1,10 6-619,8 1 0,1 12 299,10-1 0,6 6-1274,6 0 0,7-3 623,-1 9 0,7-2-984,-1 1 1705,3-3 0,-11-9 0,7 1 0</inkml:trace>
  <inkml:trace contextRef="#ctx0" brushRef="#br0" timeOffset="4115">12206 1363 8403,'0'-18'2806,"0"7"-1137,0-1-355,0 8-562,0-4 1,0 10-193,0 4 1,0 6-148,0 11 0,0 6 3,0 12 1,8 4-150,3 7 0,5 0-269,1 1 1,3-1-130,3 1 0,4-3-223,8-3 1,2-5-27,4-7 0,-3-8-403,9-3 1,0-15 289,5-9 1,0-15 106,1-14 1,-9-18 26,-3-5 1,-6-18 58,-6 0 0,-5-4 17,-13 5 1,-11-3 303,-11-4 1,-15 4 331,-9-3 1,-15 5-76,-14 6 1,-4 5 111,-2 13 1,-8 5-40,-3 12 1,5 10-98,6 7 1,10 10-158,14 2 0,7 10-238,16 13 1,7 4-403,16 8 0,8 8 42,4 3 0,19 5-339,9 1 1,11 1 215,7-1 1,6-2-500,12-3 1,3 2 1122,9-9 0,3 1 0,0-6 0,0 0 0,2 0 0</inkml:trace>
  <inkml:trace contextRef="#ctx0" brushRef="#br0" timeOffset="4282">13079 1380 9183,'8'12'1845,"4"0"1,3 7-1492,2 10 0,1 4-553,-1 2 0,1 0-981,-1 0 1,1 2 645,-1 4 1,1-7 533,-1 1 0,1 0 0,-1-8 0</inkml:trace>
  <inkml:trace contextRef="#ctx0" brushRef="#br0" timeOffset="4425">12992 1276 8391,'17'0'0,"3"0"0,3 0 0,2 0 0,4 0 0,10 0-914,-4 0 1,10 7 913,-5 5 0,9 3 0,-4 3 0</inkml:trace>
  <inkml:trace contextRef="#ctx0" brushRef="#br0" timeOffset="4582">13603 1538 8376,'27'-8'669,"4"0"83,-7-4 1,7-1-670,-2 7 0,11 0-225,7 6 0,9 0-337,2 0 0,-5 0 131,-7 0 0,1 6-1371,5 0 1719,9 0 0,-7-6 0,6 0 0</inkml:trace>
  <inkml:trace contextRef="#ctx0" brushRef="#br0" timeOffset="5258">15087 1014 8384,'0'-20'-47,"0"-3"1,-1 3 46,-5-3 0,4 10 173,-4 1 61,4 0 405,2-5-655,0-1-179,0 9 1,0-1-139,0 4 400,0 4-267,0-6 204,0 8 675,0 0-247,0-7 1,0 3-9,0-8 0,0 1 221,0-7 1,0 1 2,0-1 1,0 1-153,0-1 1,-6 1 289,0-1 1,-5 1-315,5-1 1,-8 3 157,3 3 0,-7-1-203,-5 7 0,4 0-358,-5 6 0,5 4 41,1 8 0,1 7-200,-1 16 1,9 9-60,3 9 0,6 1 91,6 10 0,11 0-658,12 6 0,4 8 2,2 3 0,6-1 141,0 1 1,-2-7-109,-10 2 0,0-6-259,-12-6 1,-3-12 469,-14-11 1,-16-12 208,-7-6 0,-16-5 329,-7-7 1,1-3-134,-2-8 0,3-8 95,-3-3 1,1-11 237,11-1 1,4-6 119,13 6 0,8-8-321,5 1 0,7-1-131,9 2 1,9-2-168,15 8 0,3 0-406,9 5 1,0 3-288,11 3 0,-2-2 360,2 9 1,-3-1-260,3 6 687,-4 0 1,-1 0-1,-1 0 1</inkml:trace>
  <inkml:trace contextRef="#ctx0" brushRef="#br0" timeOffset="5631">15873 1328 8364,'10'-27'0,"-4"3"1544,4-3 1,-8 8-676,3-4 1,-10 11 434,-7 6 1,-6 4-619,-5 2 1,2 0-205,-8 0 1,0 4-135,-6 8 1,-4-1-91,4 13 0,-2 3-201,14 2 0,-6 4-228,5 2 0,1 0-280,6 0 1,5 0 357,0 0 0,8 5-922,-1 1 1,3 0 441,2-6 0,0-6-363,0 0 0,7-8 331,5 3 1,-2-13 188,1-5 0,3-4 371,9-2 1,-3-2 253,3-4 0,4-5 623,2-13 1,2 5-500,-2-4 0,4 3 557,-3 3 0,4-1-334,7 1 1,-10 1-198,4 5 0,-4 3-113,4 8 0,-2 2-217,-4 4 0,2 3-205,-7 9 1,1 1-642,-2 5 0,-3-3-947,3 8 0,-10-6 783,-1 6 0,-6-7 981,5 1 0,-7 4 0,4 0 0</inkml:trace>
  <inkml:trace contextRef="#ctx0" brushRef="#br0" timeOffset="5802">16362 1695 8331,'18'0'561,"-1"0"-284,1 0 1,1-6 65,4 0 0,-3 0-11,3 6 0,-3 6 340,-3 0 0,0 7-911,1-1 1,-1 4 174,1 1 1,-6-5-1947,-1-1 2010,1 1 0,5 5 0,1 1 0</inkml:trace>
  <inkml:trace contextRef="#ctx0" brushRef="#br0" timeOffset="5914">16327 1083 8335,'18'0'0,"7"2"0,4 4 0,4 4 0,2 7 0</inkml:trace>
  <inkml:trace contextRef="#ctx0" brushRef="#br0" timeOffset="6114">16834 717 8456,'17'-33'408,"1"4"0,1 5 607,5 13 0,5 7-253,11 15 1,-1 11 84,8 19 1,-1 11-413,7 12 0,-9 12-565,-3 5 0,-6 5 78,-6 1 0,-11 2 108,-13 4 0,-5-11-1026,-5-1 0,-15-7-148,-15-4 0,-11 2 1118,-18 3 0,31-36 0,-2 0 0,-8 2 0,-2-1 0,-1-1 0,-3-2 0,-1-1 0,-1 0 0</inkml:trace>
  <inkml:trace contextRef="#ctx0" brushRef="#br0" timeOffset="9059">487 315 8533,'-17'-58'-164,"-2"2"1,-5 5-315,-5 8 0,-4 8 758,-2 6 0,-7 6 195,-5 11 1,-2 5 542,3 7 1,-1 2-478,12 3 1,4 7 133,14 11 1,7 12-582,4 12 1,6 5 6,6 6 0,10 10-406,7 8 1,8 7 7,-2-1 0,4 11-14,-15-44 0,-1 1 0,0 1 0,-1 1-64,-1 0 0,-1 1 1,-1 0-1,-1 0 150,-2 3 0,-2-1 0,0 1 0,-1 1 12,0 1 1,-2 0-1,-1-5 1,-2-1-374,-8 41 1,-6-8 396,-11-9 1,4-6-42,-5-24 1,5-15 1283,1-25-855,9-4 1,1-4 932,8-3 1,2-5-640,4-8 0,3-3 250,9 4 0,7-5-399,4 11 1,12 3-82,6 2 0,3 4-113,2 2 0,12 10 77,1 7 1,4 10-255,-10 14 1,-3 11-121,-10 13 0,-3 10-80,-8 7 0,-14 3-237,-3 2 1,-12 1 475,0-1 1,-10-2-33,-2-3 1,-8 1-123,3-7 0,-11 0-5,-1-6 0,0-1-50,5 1 1,1-6-103,-1 0 1,9-13 66,3 1 1,4-7-343,2-4 0,10-10 239,7-20 1,8 3-272,10-8 0,10 0 421,7-6 0,2 0 185,11 0 0,-1-6 0,5 0 0,1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2:36.8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0 315 7987,'0'-12'-483,"0"0"1143,0 8-686,0-11 1,2 13 111,4-4 1,5 4 176,13 2 0,11-2-104,11-4 0,20 2 22,10-7 1,23 5-420,-44 1 1,0-2-1,5 2 1,1-1 213,2-3 0,2 0 0,1 1 0,2 1 40,4 1 0,1 0 1,1-4-1,0-1-76,2 2 1,-1 0 0,-4-1 0,-2-1-163,-5 2 1,0 0-1,-3 1 1,0-1 102,-2 0 1,-1 1 0,-1 1 0,0 2-416,42-7 0,-10 8 34,-25-1 500,-19 3 0,-4-4 0,-12 0 0,4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2:47.9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36 297 8531,'-10'-7'400,"-4"3"207,9-8-819,-1 8 242,6-3 1,0 5-123,0-4 74,0 4 0,7-6 135,5 8 1,4 0 12,1 0 1,1-6-23,-1 0 0,8-1-168,4 1 1,6 2 105,6-8 1,6 6-91,11-5 1,-2 1 136,8-1 0,6-5-329,6 4 0,13-3 173,-2-3 1,4 1-298,-3-1 1,-3 3 260,-3 3 1,-1-1-166,-11 7 1,-12-6-32,-17 6 0,-12 1-44,-6 5-19,-3 0 0,-11 2-108,-3 3 282,-4-3 1,-4 8-99,-4-4 413,-3-4 0,-16 13 1,-3-5-1</inkml:trace>
  <inkml:trace contextRef="#ctx0" brushRef="#br0" timeOffset="276">175 612 8264,'-25'-8'0,"0"-2"778,-4-7 0,6 5 285,11 1-446,4 7-726,8-4 1,2 8-203,4 0 0,6 0 187,11 0 1,4-2 142,8-4 0,10-2 44,7-3 1,8-5 69,10 5 1,2-5-420,3-1 1,7-3 4,11-3 0,-4 5 50,4 1 0,-5 0-13,-7 5 1,-3 2-270,-8-1 1,-16 7-104,-7-2 1,-10 4 314,-8 2 1,-4 2 300,-8 4 0,-7 1 0,-4 5 0,-4-4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2:58.0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5904 7318 7928,'0'0'0</inkml:trace>
  <inkml:trace contextRef="#ctx0" brushRef="#br0" timeOffset="52">5904 7318 7345,'9'-8'-1464,"-1"7"1408,-8-7-7,8 8 50,-6 0 13,13 0 0,-13-8 0,6-2 0</inkml:trace>
  <inkml:trace contextRef="#ctx0" brushRef="#br0" timeOffset="3321">5956 7301 7912,'-12'-6'-153,"1"0"0,5 0-447,-6 6 610,1-7 1,-5 3 274,4-8-146,-3 8-10,5-4 1,-5 6-258,3-3 91,4 3-116,1-6 179,5 8-267,-6 0 200,8 0 125,0 0-40,-8 0 0,4 0 57,-7 0-43,-1 0 1,-6-2-21,1-4 1,-1 4 0,1-4 1,-2-1-47,-5 1 1,5-6 39,-4 6 0,-3-5-13,3 5 0,-8-8 8,2 3 0,2 1-1,-2-2 1,0 1 1,-6-7 0,6 1 0,-1-1 0,1 1-8,-6-1 1,0 1-2,1-1 1,1 1-49,3-1 0,-3-5 53,4 0 1,-7-2-34,1 1 0,-4 5 22,10-4 0,-4 1-49,-2-1 1,-6-2 27,0-4 0,0 2-5,7 3 0,-9-1 8,-4-4 0,-3-4 0,-3 4 0,1 2 51,0-2 0,-3-1-45,-3-4 1,-2 1 39,-4 3 0,4-3 13,7 4 1,3-4 10,3-2 1,-9 2-51,4 4 0,1-4 5,5 4 0,1-2-17,-2 2 0,-7-4-6,8 4 0,-9-4-32,9-2 1,1 2 45,-2 4 1,1-8 19,-6 8 0,5-8 5,0 8 0,1-4 0,-7-2 1,1-6 7,0 1 0,-1-1 6,1 6 0,-1 0 20,1 0 1,0 0 15,-1 0 0,1 2-87,-1 4 1,7-4 44,-1 4 1,1-4-95,-7-2 0,1 6 29,0 0 0,5 0-6,0-6 1,-1 6-22,-10 0 1,5 2-13,1-3 1,0-1 31,5 8 0,0-8 4,-5 2 0,9-2-41,-9 2 0,5-4 38,1 4 1,-5 1 133,5-1 0,-3 0-119,3-6 0,-3 6 118,8 0 1,-7 0-54,1-6 1,5 2-34,1 4 1,4-4 3,2 4 0,0-6 1,0-6 0,0 4-50,0-3 0,6 3 48,0 2 0,6-6-58,-6 0 0,2-1 12,-3 1 0,3 4-3,4-4 1,2-3 21,-8-3 0,7 4-2,-1 3 1,-2-5-1,1-2 1,-5 3 1,6-3 0,-2 3 23,2-3 1,1-3-25,-7 3 1,6-3 34,-6-3 0,7 7-6,-1-1 0,-2 6 5,2-5 0,-3 5-21,3-6 1,9 7-2,-3-7 1,3 8-7,-3-2 0,-1-1-4,1 1 1,5 0-80,1 6 0,5-5 82,-6-1 0,6 0-119,-5 6 0,7-6 74,-2 1 0,2-1-9,-2 6 1,4 0 44,-3 0 0,3 0 5,2 0 0,0 0 3,0 0 0,0-1-31,0-5 1,0 4 84,0-4 1,0 4-66,0 2 0,0-1 70,0-5 0,7 4-35,5-4 0,-2 4 26,1 2 0,1 0-47,6 1 0,-7-1-1,1 0 1,-1 2 4,7 4 1,1-6-2,5 0 1,-5 6-31,4-6 0,3 4 30,-3-4 1,8-2-71,-2-4 1,4 4 54,2-4 1,-6 10-5,0 2 0,-6 0 38,7-6 0,-9 8 5,2 4 0,-3 3-1,-3 3 1,0-1-31,1 1 0,-1 5 12,1 1 0,-1-1 4,1-5 0,1-1-51,4 1 1,3 5 2,3 0 0,2 3-9,-8-3 0,8-3 6,-2 3 0,-2 2-12,3-1 1,-7 5 35,6-6 1,-6 6-1,6-5 0,-1 5 14,1-6 0,2 8-25,-8-2 1,8-1 62,-2 1 0,-2 0-20,2 6 0,-1-2 6,1-4 0,6 4-21,0-3 1,-1 3 2,7 2 1,-4-2-7,-2-4 0,0 4-1,0-4 0,6 4-2,-1 2 0,1 0 5,-6 0 1,0-6-39,0 0 0,0 1 31,0 5 1,2 0-3,3 0 0,-3 0 4,4 0 0,-4 0 0,-2 0 1,0 0 1,0 0 1,2-2 0,3-4 1,-9 4 26,4-4 0,-4 4-27,4 2 0,0-6 35,0 1 0,0-1-35,0 6 0,0-2 1,0-4 0,2 4-3,3-4 1,-3 4-2,4 2 1,-10 0-1,-2 0 0,0 0-3,6 0 0,0 0-15,0 0 1,-6 0 17,0 0 0,-5 2-8,5 4 0,-6-4-2,6 4 0,-8-4-2,3-2 1,-3 2 7,2 3 0,-3-3-2,3 4 1,-4-4 8,-1-2 1,1 0-6,5 0 0,-5 0 10,4 0 0,-3 0-11,-3 0 1,6 0 22,1 0 0,1 0-9,-2 0 1,-3-6 2,3 1 1,-2-3-12,3 2 1,-5 4-1,4-4 0,-3 2 4,-3-2 1,1 5 6,-1-5-13,1 4 1,-1 0 3,0-4 1,-5 4-9,0-4 6,-1 4 0,7 2 2,-1 0 1,1 0 7,-1 0 1,-5 0-1,-1 0 1,1-5 0,6-1 1,-1 0 0,1 6 1,-1-2 65,0-4 1,1 2-66,-1-7 0,3 7 20,3-2 0,-4-2-25,5 2 0,-5-5 4,-1 5 0,1-6-12,4 6 1,-3-5-11,3 5 0,-2-2-20,3 2 1,-5 4-12,4-3 0,-3-3-84,-3 2 115,8 0 1,1 4-6,3-4 1,-4 4 4,-8-3 0,1-3 0,-1 2 1,1 0 46,-1 6 0,1-6 11,-1 1 1,1-7 10,-1 6 0,3-6 10,3 7 0,-4-7 31,5 6 1,3-7-67,2 1 1,4 2-32,2-1 1,0-1-22,0-5 0,0 5-8,-1 0 1,3 3 20,4-3 1,-4-2-12,4 8 1,-10-5-59,-2 5 0,-2-2 63,2 2 1,2 4-3,-8-3 0,1 3-7,-7 2 1,-3 0 21,3 0 1,-9 0-15,9 0 1,-9 0-182,4 0 158,0 0 1,5 6-4,0-1 1,1 3 13,-1-2 0,1-2-7,-1 7 1,1-7 42,-1 2 1,7 2-45,-1-2 0,2 2 64,-2-3 1,-1-1-7,7 8 0,-2-8 8,2 2 1,4-3-30,-4 3 1,4-2 2,2 8 1,-6-8-17,0 1 1,0 3 12,6-2 1,0 2-104,0-2 0,-2-2 93,-4 7 0,4-5-50,-4 6 1,-3-8 34,-3 1 1,2 3-4,-2-2 0,1 6 40,-7-7-1,1 9 0,-1-10-24,1 8 0,-7-7 7,1 7 0,-1-6 34,7 5 0,-6-5-32,-1 6 0,-5-6 13,6 5-28,-1 1 1,5 5-4,-5 1 1,5-1-10,-4 1 1,-3-6-6,3-1 1,-6 1 20,5 5 1,-5-1-1,6-5 0,-6 5 14,5-4 0,-5 3-21,6 3 1,-6-1 126,5 1-120,1-1 35,5 8 1,-1 0-25,-4 5 1,3-5-1,-3-8 0,-3 1-1,3-1 1,0 6-5,5 1 0,-5 5-1,-1-6 1,-5 6 2,6-5 0,-6 1-4,5-2 0,-1 2 16,2 4 1,1 4 1,-7-4 1,6-1 5,-6 1 1,7-6 2,-1 6 1,-2-8-21,1 3 1,1-3 0,5 2 1,1-3-6,-1 3 1,1-4 10,-1-1 1,1 5-44,-1 1 1,-1-1 30,-5-6 1,3 1-7,-8-1 0,7 6 17,-1 1 0,-4-1 0,-3-5 1,3 1 2,-2 4 1,2-1 1,-2 7 1,-4-6 4,3 6 0,-1-6-11,2 6 1,-4-5-11,4 5 0,2-2 2,-3 2 1,9 2-2,-2-8 0,3 7 0,3-7 0,-1 2-4,1-2 0,-1-3 2,1 3 1,5 2-2,0-1 1,6-1 31,-6-6 1,1 7-26,-7-1 0,7 2-25,-1-2 1,0-3 24,-5 3 1,-1-2-56,0 3 0,1-3 38,-1 8 1,-1-6-5,-4 7 1,3-7 7,-3 6 1,-3 0-4,3 6 0,-8-6 26,2 0 1,-2-2-26,2 2 1,-5 4 41,5-3 0,-2 3-22,2 1 1,-4 1 9,4 0 1,-2-4-15,1 4 0,-1-6 1,8 6 1,-8 2-5,2-2 1,1 0-2,-1 6 0,2 2-7,-2-3 1,-4 3 8,4-2 0,-4 3-6,-2 9 1,5-1 33,1 1 1,0-1 7,-6 0 1,-2 3-19,-4 3 1,4-10 1,-4 5 1,3-5 10,-3 5 1,2-1 1,-8 0 0,6 1 61,-5-1 1,1 1-69,-2-1 0,5 0-25,7 1 1,0-7 7,0 1 0,0-8 5,0 1 0,0 3-15,0-2 0,5 0-10,1-6 0,6 1 3,-6 5 0,7-4-18,-1 4 1,-4-4 4,-2-2 1,1 5 20,-1 1 1,0 0-8,-6-6 0,0 2 3,0 3 1,0-3-4,0 4 1,0-2-8,0 2 0,0-5-2,0 5 0,0-2 11,0 2 0,0-2-2,0 7 1,0-7-68,0 2 1,0-4 62,0-2 0,0-1 12,0 1 0,0 0-2,0 0 0,0 0 0,0 0 1,0-6 2,0 0 0,0-2 3,0 3 1,-2 1-5,-4-8 0,4 2 4,-4-2 1,-1-1 2,1 7 0,-2-6-3,2 6 1,4-5-26,-3 5 0,-3-6 0,2 6 0,-6-8-17,6 3 0,-1 1 29,1-2 0,2 6-2,-8-5 1,7-1 4,-7-6 1,6 7 0,-6-1 1,3 6 12,-3-6 0,-3 3-19,3-3 0,-4-2 23,-1 8 0,3-7-13,-3 1 0,7 2 3,-13-2 0,7 3-4,-7-3 0,4-4-1,1 5 1,-5-5-1,0-2 0,-3 3 0,3 3 0,-2-3-1,-4 3 1,-2-4 0,7-1 0,-7-1-1,2 1 1,-2-1 0,2 1 0,-2-1-45,8 1 0,-6-1 72,5 0 1,-5-1 0,6-4 1,-6 1-19,6-7 1,-6 6 2,5-7 1,-5 3 20,6-2 0,-8-4-25,2 4 0,2-2 108,-3 2 1,3-5-38,-2 5 0,-2-4 11,8-2 1,-8 0-68,2 0 1,-4 0-8,-2 0 1,2 0 4,4 0 1,-6 0-1,0 0 0,0 0-44,-6 0 0,4 0 54,2 0 1,0-2-6,0-4 0,1 5 15,-1-5 1,0 2 7,0-2 0,-2 4-42,-4-4 0,4 2 3,-3-1 0,-5 3-30,-2-4 0,3 2-8,-3-2 0,10 4-151,2-4 1,2 2 41,10-1 1,-6 1-300,6-8 1,-3 6 64,3-5 0,4 5 370,-5-6 0,-3 1 0,0-7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3:05.5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71 280 8001,'0'0'0</inkml:trace>
  <inkml:trace contextRef="#ctx0" brushRef="#br0" timeOffset="1627">53 211 8000,'-2'-12'-753,"-3"0"1098,3 1-215,-6-7 1,2 7 45,0-1-78,0 8 1,6-6 283,0 4-143,0 5-59,0-7-51,0 8 2394,0 0-2855,8 0 203,-6 0 38,6 0 0,-6 0-1,4 0 137,-4 0-42,5 0 1,-7 2 12,0 4 1,2-5-11,4 5 19,-4 4 0,8-6-57,-4 8 0,-5-1 79,5 7-96,4-1 1,-6 6 39,7 1 1,-5 1-8,6-2 0,-2-1 7,1 7 1,3-2-1,-8 2 1,7 4 7,-1-4 1,-2 4-3,1 2 0,-5 0 8,6 0 0,-6-6-7,5 0 1,-5-2 4,6 2 0,-7 2-3,7-7 1,-8 7 0,2-2 0,2-4 4,-3-2 1,1-1 0,-6 1 0,0-2 39,0 8 0,2-7-40,4 1 0,-4-4 84,4-1 0,-4 1-70,-2 5 0,2-5-28,3 4 1,-3-3 9,4-3 1,-2 2-3,2 5 0,-4-5-2,4 4 0,1-3-6,-1-3 1,2 1-10,-2-1 1,-2 7 17,7-1 0,-7 0-35,2-5 0,2 5 31,-2 0 1,1 6 141,-1-5 0,-4 1-63,4-2 1,-4-2-35,-2 9 1,6-9-39,0 2 1,1 2 2,-1-1 1,-4 7-82,4-2 1,2-2 93,-2 2 1,1-6-44,-1 6 0,-2 1 19,8 5 1,-7-6-83,7 0 0,-8 0 58,2 6 1,2 0-4,-3 0 0,1 0 63,-6-1 0,6 1 6,0 0 0,0 0 47,-6 0 1,5 2-81,1 4 0,0-2 151,-6 7 0,0 1-77,0 5 0,0 1 72,0-1 1,2-2-154,4-3 0,-2 1-2,7-7 0,-5 0-2,6-6 1,-6 0-4,5 0 1,-1-6-95,2 0 0,3-6 70,-3 6 0,-2-5-65,1 5 0,-5-8 80,6 2 0,-7-3-201,7-3 98,-8-7-13,12-2 197,-15-8-6,7 0 102,-8 0 0,-6-8-107,1-4 0,-7-5-64,6-6 1,-7 1 39,1-7 0,-2 6-121,3-6 0,-5 0 140,5-6 1,-5 4 6,-1-4 0,5 9-85,0-8 1,1 3-14,-7-4 1,6-2 35,1-4 1,1-2 0,-1-3 0,-3-7-89,8 1 0,-2-2 90,3-10 0,3 1 71,-4-1 0,2-2-21,-2 8 1,2-2 2,-7 2 0,-1-2-10,-6-4 1,7-2 15,-1 7 1,-1-7 13,-11 2 0,5 2-29,-4-2 0,3 2 34,3-2 1,-1 2-29,1 4 0,-1 4 108,1-5 0,-1 5-131,1 2 0,5 5 5,1 0 1,1 1-25,-2-6 0,-1 5-11,7 0 0,-6 1-48,6-7 1,-5 3 85,5 3 0,0-3-126,6 3 0,0 3 55,0-3 0,-6 3-8,0-3 1,1-2 37,5 9 0,-2-7 0,-4 6 1,4-5 20,-4 5 1,2 6 2,-2 6 0,5 13 261,-5-1 1,-2 9 106,2-3-295,0 7 69,6-4-523,0 16 1,0-4 158,0 7 0,0 1-13,0 5 1,0 3 178,0 3 1,2 2-35,4 4 0,-4 4 42,4-4 1,2 10-74,-3 2 0,7-2 143,-6-10 0,5 4-98,-5-4 0,8 10 144,-2 2 1,-3-1 4,3-5 0,0 2-58,5 4 1,0 9-29,1 9 1,1 1 6,5-2 0,-3 4 54,8 8 1,-6 0-49,6 0 0,-5-2-224,5-4 1,-2 3 218,2-2 1,4 2-124,-4 3 0,-4-8 67,-1-3 0,1-5 30,-2-2 0,1 1 33,-7-1 0,-1-1 9,-5-5 0,3 5-19,-8-5 0,7 5-20,-1 1 0,-4 0 55,-3 1 1,3-1-34,-2 1 1,0 5 148,-6 0 1,0 0-173,0-5 0,0-1-6,0 0 0,0-1-38,0-5 1,0-1-12,0-4 0,-2-4 14,-4 3 0,4-5 34,-4-6 0,-2-9 32,3-8-99,-1-9 460,6 5-274,-8-16 0,4-1-42,-7-9 0,5-1-72,-6-4 1,6-5-3,-5-7 1,5 1 18,-6-1 1,6-8 27,-5-4 0,1-5-217,-2-6 1,3-2 99,3-4 1,2-4 184,-8 4 0,3 1-81,-3-1 0,-4-2-41,5-9 1,-5-5 37,-1-7 0,-1-2-331,1-5 1,-6 3 321,11 42 0,0-1 0,-2 1 0,-1-1 11,3-2 1,1 0 0,-1-1 0,1 1-7,2-1 1,0 1 0,0 0 0,1-1 4,-1 1 0,0-1 1,1-1-1,-1 0-33,0 1 1,0 1 0,3-2 0,1 1 45,-7-40 1,0 2-71,-5 9 1,-6 13 108,-1 10 1,1 15 124,6 9 0,-7 2-154,1 10 0,-6 1 137,6 11 1,5-3-370,7 8 898,7 0-1888,-4 6 571,8 0 0,0 8-1238,0 4 1856,0 11 0,8 12 0,1 10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48:03.2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261 1318 9885,'9'0'3304,"-3"-1"-3127,-12-5 1,-3-4-1,-9-7 1,1-1-35,-1 1 0,-5-9 0,-2-3 1,-1-6 182,1-5 1,-4-5 0,6-9 0,1-5 48,3-5 1,9 4 0,5 2-1,5 4-20,5 1 1,7 14 0,11 6 0,6 8-266,4 10 0,10 5 0,4 14 1,5 6-240,6 7 0,4 14 0,8 2 0,0 8-405,0 3 0,2 3 0,-1 5 0,-1-1-207,-8-5 1,-7 3-1,-9-8 1,-7-1-34,-8 3 0,-8-14 1,-11 0 571,-6-7 1,-6-7 0,-6-3 0,-6-6 288,-3-4 0,-10-16 0,-4-3 0,-4-5 447,-2-3 0,0-2 0,2-10 1,4-2 449,5-2 1,-1-7 0,4 3 0,5-1-405,9-1 1,5 6 0,4-3-1,5 1-317,11 4 0,5 4 1,10 8-1,0 8-305,4 5 0,4 10 1,-3 0-1,5 8-477,2 8 1,-6 9 0,3 5 0,-1 1-232,0 4 0,-2 2 0,-8 2 1,-4 2-73,-2 3 0,4-3-1,-6 4 1,-1-4 121,-3-2 0,-1 0 1,-1 0 720,1-1 0,7 9 0,2 2 0</inkml:trace>
  <inkml:trace contextRef="#ctx0" brushRef="#br0" timeOffset="316">1762 1022 8380,'-7'-18'852,"-1"6"546,-4 1 1,-1 5-1078,7-6 0,0 16 0,8 2-252,4 8 1,-2 3-1,7 1 1,3-1-82,1 0 0,3-1 0,-1-2 0,1-5-77,-1-1 0,1 4 1,-1-6-1,1-3 250,-1-1 1,1-2 0,-1-2 0,-1-3 32,-5-7 1,3-6 0,-8-3 0,-2-4-44,-3-2 0,-1 0 1,-1-4-1,-5 3-191,-6 3 1,-9 2 0,-3 7 0,3 3-584,2 1 1,1 8 0,1-2 0,1 6-65,5 6 0,-3 6 1,8 9-1,2 4-316,2 3 0,10-1 1003,4 2 0,11 4 0,4-6 0</inkml:trace>
  <inkml:trace contextRef="#ctx0" brushRef="#br0" timeOffset="766">2915 777 9157,'-6'-12'0,"-1"1"589,-3-3 0,0 4 0,-3 1 530,1 1 0,6 2 0,-6 6-658,-1 0 1,3 0 0,-2 2-446,-1 4 0,-5 4 0,-3 5 0,-2 1-144,1 1 1,3-3 0,0 9 0,-3-4-101,-1-1 1,6 1 0,5 3-1,0 1-307,3-2 0,-5 5 0,8-3 1,2-2-172,2-1 1,4-5-1,2-1 1,6-5 437,5-1 1,-1-4 0,11-10-1,-2-7 449,1-9 1,7-13-1,-4-11 1,0-7 173,-4-5 0,-9 2 0,-4-10 0,-3-4 485,-3-4 1,-2-1 0,-4 7-1,-3 2 249,-7 2 0,-4 9 0,-1 3 0,-1 11 369,1 10 0,0 12-1605,-1 7 1,8 16 0,5 2 0,3 9-212,2 9 1,13 5 0,7 10 0,5 3-437,6 3 0,8 1 0,3 7 0,3-1-256,4 1 0,1-1 1,2 0-1,1 1-385,-1-1 0,6 6 1435,1 1 0,-1-1 0,-6-6 0</inkml:trace>
  <inkml:trace contextRef="#ctx0" brushRef="#br0" timeOffset="1249">3806 812 8411,'-8'-27'967,"4"-4"0,-6 7 786,3 3 0,-5 2-378,6 1 1,-2 3-1285,3 3-293,3 4 1,-14 16 0,6 4-349,1 3 0,-5 3 1,6-1-1,1 1-411,-1-1 1,-4 1 0,4-1 595,-1 1 0,5-1 1,-2 0-1,4 1 87,2-1 0,0-5 399,0 0 0,2-8 0,6 1 1,7-3 331,7-2 1,9-2-1,0-2 1,6-3-143,3-3 1,7-2-1,-4-5 1,-1-1-239,1 1 0,-2 0 0,-4-1 0,0-1-48,-3-5 1,3 3 0,-13-8 0,-5 0 38,-5 2 1,-1-12 0,-7 2 0,-2-4 32,-2-1 0,-10-7 1,-4 2-1,-3-3 282,-3-2 0,-5 1 0,0 5 0,2 5 201,1 4 1,5 4-1,1 6 1,4 7 174,3 7 1,1 11-1075,6 2 1,0 10-1,2 13 1,5 8-160,11 8 0,7 5 1,10 9-1,2-1-371,4 1 0,3-1 0,9 2 1,-1 4-286,0 6 1,1-1 0,1-1 1133,4-2 0,5 6 0,6-4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3:09.1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350 1397 8200,'-18'-7'0,"1"-5"0,-1 2 1460,1-1-413,7 7-166,2-4-332,8 8-291,0 0 1,8 0-45,4 0 0,5 6 48,7 0 0,3 7-317,8-1 1,0-2 121,-1 1 1,9 3-256,4 9 1,-5-3-47,-1 3 1,2-2-198,-2 3 1,7-3 73,-1 8 0,-5 0-97,-1 6 1,-6-2 60,-6-4 0,2 4 44,-8-4 1,1 2-243,-7-2 0,-7-3 122,-4-9 0,-4 0 469,-2 1 0,0-1 0,0 1 0</inkml:trace>
  <inkml:trace contextRef="#ctx0" brushRef="#br0" timeOffset="225">909 1328 8200,'-8'-26'0,"-2"7"273,-7-4 0,5 9 1098,0 2-726,8 9-297,-3-5 124,7 8 0,-2 2-73,-4 4 1,4 3-360,-4 9 0,-2 7-6,3 4 1,-9 6-106,2 6 1,-3 5-46,-3 13 0,1-3-322,-1 8 1,-5 0-390,0 6 1,-6 2 452,5 3 0,-7-9-187,2 4 1,2-12 147,-2 1 1,2-5 412,-2-2 0,-4-7 0,6-2 0</inkml:trace>
  <inkml:trace contextRef="#ctx0" brushRef="#br0" timeOffset="391">385 2410 8200,'9'-2'566,"-3"-3"-528,-4 3 0,-2-8 16,0 4 0,2 4 548,4-4 0,4 3-197,7-3 0,2 2-324,5-8 0,5 6 109,12-5 0,3-1-321,9-5 1,5-1-341,0 1 0,0-1-1131,-5 1 1496,-1-8 1,8-3 0,2-7 0</inkml:trace>
  <inkml:trace contextRef="#ctx0" brushRef="#br0" timeOffset="658">35 804 8223,'-6'-29'501,"-1"1"1,-1 3 631,0 4 0,2 7-974,6 3-37,0 7-140,0-4 0,0 10 4,0 4 0,0-2-264,0 7 1,8 7-569,4 5 0,3 8 488,3-2 0,-1 4 358,1 2 0,7 8 0,2 1 0</inkml:trace>
  <inkml:trace contextRef="#ctx0" brushRef="#br0" timeOffset="867">1345 1450 8441,'0'-18'455,"0"9"0,2-5-1106,4 8 1,4 0 303,7 6 0,6 0 166,1 0 0,9 0 181,2 0 0,7-7 0,11-3 0</inkml:trace>
  <inkml:trace contextRef="#ctx0" brushRef="#br0" timeOffset="1028">1432 1817 8222,'-9'-18'-58,"1"8"1,16 1-137,3 3 0,13 4 354,5-4 1,10 4-925,1 2 764,9 0 0,3-8 0,10-1 0</inkml:trace>
  <inkml:trace contextRef="#ctx0" brushRef="#br0" timeOffset="1399">2655 734 8360,'-18'-27'0,"1"3"0,-2 5 1189,-5 2 1,5 7-508,-4 4 0,-3 4-381,3 2 0,-2 8 41,2 3 1,3 11 111,-3 1 1,4 16-496,1 2 0,6 7 128,1 5 0,7 7-163,-2 4 1,4 11-65,2 7 0,8 5-401,4 6 1,5 2-56,-5-45 0,-1-1 0,9 47-186,3-9 1,2-2 239,-2-3 0,1-9-187,-7-14 1,-1-5 77,-5-19 0,-3 2-134,-8-14 785,0-7 0,8-1 0,2-5 0</inkml:trace>
  <inkml:trace contextRef="#ctx0" brushRef="#br0" timeOffset="1582">2393 1590 8326,'-6'-24'0,"0"1"0,1 0 38,5 5 1,0 7-9,0-1 0,1 0 485,5-5 1,4 5-252,7 1 0,9-1-365,3-6 0,6 1 63,5 0 0,7-1-774,11 1 1,-3 5 811,3 0 0,-4 1 0,-1-7 0</inkml:trace>
  <inkml:trace contextRef="#ctx0" brushRef="#br0" timeOffset="1766">2201 2428 8316,'0'10'-150,"10"-3"125,7-7 0,4 0 188,14 0 1,6-7-1291,17-5 1127,12-4 0,10-9 0,7-2 0</inkml:trace>
  <inkml:trace contextRef="#ctx0" brushRef="#br0" timeOffset="2006">3441 856 8332,'-29'-35'0,"0"0"0,0 4 1817,-6 8 0,7 2-818,5 15 0,10 0-867,1 6-21,8 8 1,-4 7-173,8 8 1,2 9-79,4-3 1,4 6-42,7 5 0,3 7 96,3 11 0,4-4-137,8 5 1,0 3-1091,0 2 0,2 4 612,3 2 0,-3-3-911,4-2 1351,-12 2 0,4-4 0,-6 6 0</inkml:trace>
  <inkml:trace contextRef="#ctx0" brushRef="#br0" timeOffset="2206">3895 891 8248,'-6'-35'383,"0"0"0,-5 8 1593,5 4-1385,0 3-799,-2 11 161,6 1 197,18 23 1,-1-1 40,20 15 0,2-6-41,4 6 1,7-5-582,-1 5 1,3 0-85,3 6 0,3 0-340,-4 0 1,5 0 254,-11 0 1,-5-6 599,-6 0 0,-8-8 0,-9 4 0</inkml:trace>
  <inkml:trace contextRef="#ctx0" brushRef="#br0" timeOffset="2382">4436 734 8248,'-6'-33'190,"1"4"0,-9-2 536,2 7 1,3 1-199,-3 6 1,6 7 378,-5 4-640,7 4 0,-6 4-246,4 4 0,2 4-103,-7 7 0,5 8-111,-6 4 0,6 12-65,-5 6 1,5 3-323,-6 3 1,1 5-328,-7 0 0,-1 10 394,-4 2 0,1 0 187,-7 5 0,-8 5 1,-7-1-1</inkml:trace>
  <inkml:trace contextRef="#ctx0" brushRef="#br0" timeOffset="2539">3860 1764 8248,'12'0'504,"-1"0"1,-5 0-195,6 0 1,-1-6-16,7 1 0,-1-1-322,1 6 1,7-6 116,4 0 1,6-2-917,6 3 0,-2 1 826,7-8 0,9 0 0,7-5 0</inkml:trace>
  <inkml:trace contextRef="#ctx0" brushRef="#br0" timeOffset="2740">4995 1048 8242,'0'-17'1680,"0"-1"-588,0 1-1297,0 7-92,0 2 306,0 8 0,2 2-167,4 4 0,-2 4-317,7 7 1,-5 1-1148,6-1 1622,-8 8 0,11 3 0,-5 7 0</inkml:trace>
  <inkml:trace contextRef="#ctx0" brushRef="#br0" timeOffset="3173">5397 681 8342,'8'-42'0,"-6"7"1687,3 0 0,-1 8 98,2 9-1509,-4 9 0,14 1 44,-5 8 1,-1 6 137,2-1 0,-1 9-419,7-2 0,5 3 107,0 3 1,0-1-643,-5 1 1,-1-1 308,1 1 1,-3-1-482,-3 0 1,4-1 332,-5-4 0,-3-3 96,-2-3 251,-4-4 1,0 6 313,3-8 0,-3-2 162,4-4 0,4-9-218,2-9 1,3-5-54,3 6 0,-1-2-7,1 1 1,1 5-373,4-4 1,4 11 13,8 6 0,0 4-68,0 2 1,0 10 76,0 7 1,6 16-25,0 14 0,-1 7-28,-5 10 0,-6 2-169,0 16 0,-9 7 221,-11-40 0,-1 1 0,-2 0 0,-4 1-183,-8 48 0,1-48 0,-3 1 126,-6-3 0,-1 1 0,0 2 0,-2 1-46,-5-3 1,-2-1-1,-21 40-134,-1-25 1,3-8 229,8-15 1,0-4 203,0-20 0,8-3 43,4-14 0,9-8-158,3-4 0,7-13 458,-2-10 1,4-8-288,2-9 1,10-2-445,7-4 0,8-5-71,10-6 0,0 7-155,0 3 0,0 5 4,0 2 552,8-1 0,-3-3 0,9 4 0,-1 7 0,-1 6 0</inkml:trace>
  <inkml:trace contextRef="#ctx0" brushRef="#br0" timeOffset="3366">5589 1293 8359,'17'-8'33,"1"-4"0,-5 3-120,5-3 1,3 0 158,14-5 0,10-1-165,7 1 0,3-1 93,9 1 0,7-8 0,9-2 0</inkml:trace>
  <inkml:trace contextRef="#ctx0" brushRef="#br0" timeOffset="3573">6480 140 8275,'11'-35'946,"1"0"1,-6 8-342,5 4 1,1 11-148,5 6 0,11 4-612,7 2 0,7 14 195,11 3 1,1 14 389,4 4 1,-3 8-453,3 9 1,-6 14-179,-5 4 1,-12 6-951,-12 0 1,-13 11-1097,-10 12 2245,-8-40 0,-8 0 0,-11 3 0,-6 0 0,-8 8 0,1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3:15.6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5764 262 8231,'-27'-6'-1,"3"0"1,5-1-293,1 1 1,1 4 168,-1-4 1,1 2-22,0-2 0,-1 4 73,1-3 0,-1 3 53,1 2 0,-1 0-45,1 0 0,-7 0-13,1 0 0,-2 0 66,2 0 0,1 0-4,-7 0 0,6 0-1,-6 0 1,2 0-12,-2 0 0,-2 0 105,7 0 0,-7 0-18,2 0 0,2 0 15,-2 0 1,6 0-50,-7 0 0,7 0 12,-6 0 1,2 0-34,-2 0 0,-4 0-1,4 0 1,-4 0-21,-2 0 0,-2 0 35,-4 0 0,4 6-63,-4-1 0,-1 1 36,1-6 0,-2 0-6,3 0 1,3 6 8,-4 0 1,2 0 2,-2-6 0,5 5 1,-5 1 1,4 2 1,2-2 0,-8-4-1,-3 4 1,1 1-1,-1-1 1,-1 2 7,-5-2 0,-1-2 29,1 7 1,-1-5 4,1 6 1,0-8-31,-1 1 0,-1 3 4,-4-2 1,3 6-25,-3-6 1,4 5 21,1-5 1,-1 8-16,-4-3 1,4-1 13,-5 2 0,3-7-50,-2 7 1,2 0 30,-8 5 1,5-5-5,-5-1 0,0-1 6,-6 2 1,-1 3 0,-5-3 1,10 3-101,-4 3 1,4-1 128,-4 1 1,6-6 2,0-1 0,8 1-21,-2 5 1,3 1-6,3-1 0,-2 1-9,-5-1 0,11 3-2,-4 3 1,5-4-10,0 4 0,-3 5-6,3 1 1,-1-2 11,1 2 1,3-6-7,3 6 1,-4 1 16,-7 4 0,5-1-8,1-3 1,5 4 11,-6 1 0,3 0 22,-3 6 1,-1-4 5,7-2 1,0 0 110,6 0 0,-6 6-121,1-1 0,1 7-20,10-6 0,-4-1 2,4-5 0,2 8-16,-3 4 1,1-3 20,-6 3 0,6-3-17,0 3 0,6 3 21,-6-3 0,7 1-3,-1-1 0,2 2 25,-2-9 0,7 11 5,-7 1 0,13-5-32,-7 5 0,9-9 6,-4 3 0,8 1-27,-2 5 1,5-7 26,1-4 0,1-2-46,5 1 0,4-3 27,7 4 1,3-4-7,3-2 0,-2-2 6,9-4 1,-1 4-9,6-4 0,0-4 12,-1-2 0,3 3 1,4-3 1,-2 2 100,7-2 1,-5-3-97,6 3 0,-8-9 158,1-3 1,3 1-100,-2 5 1,5 1 10,-5-1 0,2 1 32,-2-1 0,-3-3 11,9 3 0,-8-3-92,2 9 0,-5-1-7,-1 1 0,2-2-100,4 8 0,-10-5 126,4 5 0,-4-6-133,4 6 1,0-6 34,0 6 0,-2-1-11,-4 1 1,4 4 35,-4-4 0,4-2-6,2 2 0,-6-6-1,0 7 0,-2-9-1,2 2 0,6 2 55,0-1 1,-4 1-44,10-2 0,-8-3 51,8 3 1,-4-2-26,-2 2 1,-1-3 5,1 3 1,0 2-8,0-1 0,6 7 2,0-2 1,5 4 1,-5 2 0,6-6-6,-7 0 0,15 0-62,-3 6 0,6-6 56,1 0 0,-3-7-115,8 1 0,0-2 68,6 2 1,0-9-143,-1 4 0,1-5 169,0 5 0,2-1-4,4 0 0,-3-5 26,9 0 0,-8-1 9,1 7 1,-7-1 65,2 1 0,-4-1-86,10 1 1,-3-1 118,3 1 1,0 1-58,11 4 1,-9-3-119,9 3 0,-9-4 139,3-1 1,5-1-55,-37-8 1,1 0 0,43 6-186,-41-8 1,0-2 0,2 0 0,-1-2 200,2-3 1,1 0 0,4 0 0,0 0-74,1 0 0,0 0 1,0 0-1,1 0 38,2 0 0,0 0 0,-2-3 1,0-2-81,-1-1 1,0 0 0,2 1 0,0 1-38,4-2 1,0 0 0,-7 1-1,-1-2-33,2-1 0,0-1 1,-6 0-1,-2 0 11,-3 1 0,-1-1 1,46-14-301,-7-1 0,-11-7 445,-7 2 0,-6-4 0,-9-2 0,-3 0 0,-7 0 0,-7 1 0</inkml:trace>
  <inkml:trace contextRef="#ctx0" brushRef="#br0" timeOffset="909">5537 524 8022,'0'-17'-222,"2"-1"1,2 1-381,1-1 1,3 3 696,-2 3 1,6-3 16,11 3 1,4 2 47,8-1 0,10 1-158,7-2 1,10 2 94,14 5 0,5 1-452,12-8 0,4 6 357,-45 0 0,1 1 0,3 2 1,1 0-69,1-3 1,0 0 0,-1 3 0,1 0 43,0-2 0,0-1 0,1 0 0,0 0-32,5-3 0,1 1 0,-2 1 0,2 0 26,5-2 0,-1 1 0,-5 3 0,-2 0-243,2-7 0,1 1 1,0 5-1,0 2 264,-4-4 1,0-2-1,2 3 1,0-1 38,-2-4 0,0 1 1,-2 4-1,-1 0 6,0-2 1,0 1-1,-3 1 1,-1 0-17,1-2 0,0 1 0,0-1 0,-1 2 167,2 1 0,-1 0 0,42-7 3,-4 7 1,-6 0-192,-11 6 1,9 6 53,2 0 0,-5 5 0,5-5 1,-3 8-29,3-3 1,4 5-109,-41-7 0,-1-1 0,42 10 51,-41-9 1,-1-1-1,48 10-135,-3-1 1,1-1 27,-2-5 0,-6 5 112,0-4 0,1 3 19,-7 3 1,7-7-14,5 1 1,-10-2 5,4 1 1,-5 3 17,-1-8 0,-1 7 10,-4-1 0,-3-2-6,9 1 1,-6-5 6,5 6 0,3-8-2,9 1 1,-10-1-15,4 2 0,-9-4 28,4 4 0,1-4 3,10-2 0,-4 0 3,5 0 0,-5 6-21,-2-1 0,2 1 3,5-6 1,-5 0 28,4 0 1,-10 2 4,-1 4 1,-6-2-137,5 8 0,-9-7 114,-2 7 1,0-6-28,-6 6 1,0-1 23,5 7 1,-8-1-59,8 1 1,-8-1 38,3 0 1,-6 3 272,6 3 0,-10-3-293,-1 3 1,5 2-4,-6-2 1,5 3 499,-5-3 0,-2-4-480,-3 5 1,1-3 415,-7 2 0,6-3-328,-6 3 0,-3-4 117,-9-1 1,-1-1-225,-5 1 1,-2 5 20,8 0 0,-7 8-142,1-2 0,-4 4-597,-1 2 734,-8 8 0,5 2 0,-5 7 0</inkml:trace>
  <inkml:trace contextRef="#ctx0" brushRef="#br0" timeOffset="1677">5921 5363 7991,'-27'-23'72,"5"-2"0,7-1 435,3 1 0,8 2-385,-1 5 1,3 1-283,2-1 1,2 1 141,3 0 1,7 5-66,11 0 1,6 3 72,12-3 1,6-2 51,11 8 1,4 1-198,8 5 0,9 0-281,9 0 1,7 0 339,-43 0 1,1 0 0,3-1-1,2 0-184,3-2 0,0 0 0,4 2 0,0 0 241,5-2 1,0 0 0,3-1 0,0 0 39,-1 2 0,1-1 0,0-4 1,0 0 0,-3 1 0,-1 0 1,1-1-1,0-1 46,0-1 0,0 0 0,2 1 1,-1-1-39,-1 0 0,0 0 0,2 1 0,0-1 92,-5 0 1,0 0 0,-1 1 0,0-1-15,0 0 0,1 1 0,2 2 0,0 2-54,1 1 0,0 0 0,2-1 0,0 0-30,-5 1 1,-1 0 0,3 0 0,0 1 0,1 1 1,0 2-1,-1 1 1,0 1-2,-2 0 0,0 0 0,-2 4 0,0 0-56,-4-1 0,0-1 1,0 0-1,0 0-1,0 1 0,0 0 0,0-1 0,-1 0-121,-2 0 0,0 1 0,-4 1 1,-1 0 135,46-1 0,-2 5 27,2-5 0,-4 6-177,-8-6 0,-7 1 205,-5-1 1,5-4 84,1 4 1,9-4-63,-3-2 1,4 0 116,-9 0 0,3 0-118,2 0 0,7 0 2,-1 0 0,2 0-28,-2 0 1,2 0-12,4 0 1,-46 0-1,1 0-9,45 0 1,-46-1 0,0 0-5,46-5 1,-47 5 0,-1 0-6,2-1 1,-1-2-1,0 0 1,1 1-10,-1 0 0,1 0 0,44-9-101,-4 6 0,4-5 51,2 5 1,-49 0-1,1 0 48,48 0 1,-4-7 3,-8 1 0,-2-2 1,-3 3 1,-1-5 0,-11 5 1,-4-5 321,-13-1 0,-3-3-254,-3-3 1,-7 4 400,-10-5 0,1 5-458,-8 1 1,-6 1 6,-5 0 1,0 5-425,5 0 543,1 1 0,7-15 0,2-1 0</inkml:trace>
  <inkml:trace contextRef="#ctx0" brushRef="#br0" timeOffset="2560">12592 1189 8182,'12'-17'-611,"0"-1"1,-1 8 573,7 5 1,3 3 329,8 2 0,4 0-149,19 0 1,13 2-133,16 3 1,12 3-355,6 4 0,-43-4 1,1-1 367,3-1 1,2 0 0,5 1 0,2 0-19,3-2 0,1 1 0,4 2 0,0 0 10,-2-2 1,1-1 0,1 0-1,1 0-196,1 1 1,-1 0 0,4-1 0,-1-1 188,1 2 0,-1 0 1,-2 1-1,0 0-6,-3-4 0,-1 0 1,-3 2-1,-1 1-34,2-3 0,0 0 0,-1 3 0,0 0 34,-5-3 1,0-1 0,-1 2 0,-2 0-232,-11-1 1,-2 0 0,48-1 47,-17 4 0,-3 2-177,-15-3 0,-7 3 162,-22-2 0,-8-4 282,-4 4 1,-4 2-284,-1-3 1373,-8 1-1179,-3-6 0,-22 8 0,-5 2 0</inkml:trace>
  <inkml:trace contextRef="#ctx0" brushRef="#br0" timeOffset="3282">16784 630 8270,'-6'-17'28,"0"-1"0,-6 1 272,7-1 1,-1 7 206,6-1-487,-8 8 1,6 0 73,-4 16 1,4 7-265,2 16 0,0 10 142,0 7 1,-6 14-101,1 10 1,-3 9 22,2 3 1,4-38 0,0 3-185,-4 4 0,1 2 0,2 4 0,2 2 218,-2 2 0,0 0 0,-1-1 0,0 0-214,1 1 0,0 0 0,0-1 0,0 0 189,3 1 1,0 0 0,3-3 0,0 0 47,0-6 1,0 0-1,3-2 1,2-1-407,3 44 1,-1-4 230,2-8 1,-7-2-49,7-3 0,-8-6 271,2-12 0,-4-2 0,-2-4 0,0 6 0,0 4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3:21.4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612 1186 8147,'17'-18'86,"-1"1"793,-5-1 1,3 1-284,-8-1 0,-1-1-114,-5-4 0,0 3-229,0-3 1,-2 2-13,-3-3 0,-5 5 65,-8-4 1,-7 5-51,-4 7 1,-6-3-181,-6 8 0,3 0-3,-9 6 0,6 0-170,-5 0 0,7 10-55,-2 8 0,6 1-247,6 10 0,4-6 103,7 7 0,3-1 121,3 6 1,6-6-123,12 0 1,4-6 77,7 6 0,3-13 246,3 1 0,4-11-132,8 0 0,6-4 266,0-2 0,0 0 65,-7 0 1,-4-8 50,-1-4 0,-2-5 147,2-6 0,-4 3 87,-7-3-215,-1 3 0,-5 3-153,-1 0 1,-7 5-198,2 0 1,-2 8 171,2-1 0,-2 5-266,7 5 1,1 7 22,5 11 0,1 4 121,-1 8 1,7 8-92,-1 4 1,0 5 57,-5 6 0,-1 4-72,1 8 0,-3 10-179,-3 7 0,-4 0 72,-8 7 0,-2-5 122,-4-2 1,-12-5-364,-11-1 1,2-17 112,-2-6 0,0-13-22,-6-16 1,0-6 497,0-11 0,0-6-86,0-12 0,0-6 56,0-11 1,6-12-58,0-11 0,8-5 44,-3-1 1,13-8-76,5-4 1,4-4-71,2-2 0,10 2-62,7 4 1,3 4-224,9 7 1,0 7-94,6-1 1,0 16 19,0 2 1,0 10-305,-1 7 0,1-2 225,0 9 0,-8 1 493,-3 10 0,-5 11 0,-1 10 0</inkml:trace>
  <inkml:trace contextRef="#ctx0" brushRef="#br0" timeOffset="207">0 1657 8165,'0'-17'545,"0"-1"0,2 1-70,4-1 1,6 1-283,11 0 0,6 5 8,12 0 0,11 3-69,12-3 0,14-2-827,9 9 1,1-3 218,5 2 0,-12 4 476,-5-4 0,-4-4 0,-2 1 0</inkml:trace>
  <inkml:trace contextRef="#ctx0" brushRef="#br0" timeOffset="458">1380 871 8167,'0'-34'260,"0"1"64,0 3 1,-8-1 808,-3 8 0,-5 0-491,-1 5 0,-1 7 246,1-1 1,-1 8-338,1-2 0,-1 4-473,1 2 1,-1 8 45,1 4 0,1 11-288,5 6 1,-3 6 86,8 6 1,-5 4-44,5 7 1,2 8-570,10 4 1,-2 2 303,7-2 0,7 2-496,5-8 1,10 6 306,2-5 1,6-3-364,5-10 1,11-3 46,-5-8 766,12-16 0,-2 5 0,8-15 1</inkml:trace>
  <inkml:trace contextRef="#ctx0" brushRef="#br0" timeOffset="667">1851 1011 8167,'-5'-23'373,"-1"0"0,-6-7 588,6 7 0,-5 0 348,5 5-875,0 9 0,6-1 665,0 4-666,0 4 0,4-4-394,8 12 0,1-2 151,16 8 0,0-1-299,6 7 0,6 5-197,0 0 0,5 7-293,-5-7 0,8 8-97,-3-2 0,3 4 290,-3 2 1,-3-2-888,-8-4 1,0 4 1292,0-4 0,0 4 0,0 2 0</inkml:trace>
  <inkml:trace contextRef="#ctx0" brushRef="#br0" timeOffset="851">2393 819 8167,'0'-39'637,"0"4"0,0 4-167,0 14 1,0-1 922,0 1-919,0 7 1,-2 2-226,-4 8 0,4 2-382,-4 4 0,2 4 173,-1 7 0,1 9-66,-8 3 1,6 4 222,-5 2 1,-1 7-763,-5 5 1,-1-1 184,1 7 0,-7-3-826,1 14 0,-8-2 1206,2 2 0,-4 12 0,-2-4 0</inkml:trace>
  <inkml:trace contextRef="#ctx0" brushRef="#br0" timeOffset="1016">1712 1727 8167,'9'-8'0,"7"-1"0,-6-9 481,7 1 1,3 5-117,3 1 1,6 5 53,12-6 0,3 2-499,9-1 1,1 3-580,4 8 1,-1-6-1146,7 0 1580,0 0 0,5-1 1,1-3-1</inkml:trace>
  <inkml:trace contextRef="#ctx0" brushRef="#br0" timeOffset="1315">2917 1064 8331,'0'-10'1240,"0"0"-338,0 4-203,0 4-139,0-5-521,0 7 162,0 0-296,0 7 1,2 1-317,4 4 0,-3 5-379,9 1 1,-6-1 789,6 6 0,-1 5 0,7-1 0</inkml:trace>
  <inkml:trace contextRef="#ctx0" brushRef="#br0" timeOffset="1749">3196 976 8234,'0'-42'0,"0"5"1594,0-4 1,0 6-681,0 6 1,0 4 974,0 7-1327,8 8 1,-4 3-448,8 7 0,-1 0-1,7 0 0,7 2-41,4 3 1,4-1-528,2 8 0,6 0 301,-1 5 1,-5-5-544,-6-1 1,-7-1 319,1 2 0,-4-4-175,-1-8-47,-8 0 1335,-3 0 1,-7-2-283,0-4 1,0-4-31,0-7 0,0-3 1044,0-3-455,0 3-899,0-5 46,0 8 0,8 7-652,4 4 1,3 14 323,3 9 0,7 11-298,4 12 0,10 7 114,2 11 1,1 4-32,-1 8 1,-10 8-248,4 3 0,-14 10 255,-3 3 1,-8 5-318,-10-6 0,-7-44 0,-4 1 208,-18 43 0,-12-2-202,-11-9 1,-6-18 119,-1-12 0,3-19 489,10-4 1,-1-15 130,12-9 0,6-12 227,17-11 1,-1-7 23,7-10 1,2-8-313,10-3 0,4-5 303,7-1 1,8 0-85,4-1 1,4 1-302,2-1 0,0 9 134,0 3 1,6 10-448,0 2 1,5 8-323,-5-3 723,0 5 0,-6 3 0,3 5 0,9 5 0,7 4 0</inkml:trace>
  <inkml:trace contextRef="#ctx0" brushRef="#br0" timeOffset="2082">3144 1483 8378,'0'-29'0,"0"-1"0,8 9 1054,3-2 0,13 3-545,5 3 1,13 0-381,11-1 1,7 3-956,10 3 1,11-2 406,1 8 0,5 1-2104,-11 5 2523,-1 0 0,3-8 0,2-2 0</inkml:trace>
  <inkml:trace contextRef="#ctx0" brushRef="#br0" timeOffset="2339">4000 540 8468,'0'-28'0,"0"-3"906,0 8 0,0-6-248,0 6 0,0-1-108,0 7 1,2 1-224,3 5 1,7 3 197,11 8 0,3 0-84,3 0 0,9 8-134,-3 3 0,12 15-388,0 9 1,1 9 119,-1 14 1,-7 1-752,-11 11 1,-3-3 537,-9 15 0,-7 5-1124,-4 6 0,-22 2 603,-13-1 0,-14-5-799,16-42 1,-4-1 1493,-3-1 0,-2-1 0,2-2 0,-2 0 0,-3 0 0,-3-1 0,-3 1 0,-1 0 0,-4-2 0,1 1 0</inkml:trace>
  <inkml:trace contextRef="#ctx0" brushRef="#br0" timeOffset="2589">4576 924 8275,'0'-18'0,"6"-5"632,0 0 0,1 0-173,-1 5 0,-2 6 74,8 1 1,-1 1-106,7-2 1,1-1-392,4 7 0,5 0 87,7 6 0,-1 0-832,1 0 1,0 0 179,0 0 0,-6 2-72,0 4 1,-9 4 599,-3 7 0,1 8 0,-8 3 0</inkml:trace>
  <inkml:trace contextRef="#ctx0" brushRef="#br0" timeOffset="2722">4541 1238 8275,'23'-2'0,"1"-4"0,7 3 156,-2-9 0,6 6-150,5-6 0,13 3 386,11-3 0,4-3-98,2 3 0,-2 2-1230,-4-1 0,0 1 936,-12-2 0,-4-3 0,-13 5 0</inkml:trace>
  <inkml:trace contextRef="#ctx0" brushRef="#br0" timeOffset="2989">5222 1029 8659,'18'-8'928,"5"0"-951,0-4 0,14-1-40,-2 7 0,17-2 1315,1 2 0,13 5-484,4-5 1,5 2-178,7-2 1,-10 2-169,-8-8 0,-16 7-417,-1-7 0,-12 0-87,-12-5 1,-2-3-41,-15-3 1,-10 2 144,-13-8 0,-10 0-166,-14-6 1,-12 0-466,-11 0 0,-11 2 84,-7 4 0,-1 4 654,1 7 1,7 3-178,11 3 0,5 4 279,13 8 1,5 0-226,12 0 0,11 10-415,13 7 1,16 10 47,7 14 0,19-2-369,3 8 1,11-7-95,7 7 1,10-6 821,8 5 0,3-7 0,3 2 0,7-4 0</inkml:trace>
  <inkml:trace contextRef="#ctx0" brushRef="#br0" timeOffset="3199">5798 120 8309,'2'-33'663,"4"4"1,4 4 146,7 8 0,3 7-253,3 4 0,6 12-125,12 6 1,11 11 410,12 6 0,4 12-293,2 5 0,4 13-330,-4 5 0,-34-28 0,-2 3-174,18 43 1,-11-1-603,-18 7 1,-23 5-448,-6-38 1,-5 0 0,-9 4-1,-5-1 1003,-11 6 0,-4 0 0,-2-1 0,-3 0 0,-7 4 0,-1 0 0,1 0 0</inkml:trace>
  <inkml:trace contextRef="#ctx0" brushRef="#br0" timeOffset="4215">4925 1884 8070,'-11'-19'566,"-1"-4"0,0 3 237,-5-3 1,1 9-264,5 3 1,-5 1 897,4-2-558,5 5 54,-1 7-712,8 0 0,0 2-203,0 3 1,2 11 22,4 7 1,3 2-161,9-1 1,-1 1-90,1 4 0,-1 4 135,1-4 1,-1 4-940,1 2 1,-1 0 408,1 0 1,-7 0-1685,1 0 2286,-8 0 0,11 7 0,-5 3 0</inkml:trace>
  <inkml:trace contextRef="#ctx0" brushRef="#br0" timeOffset="4491">4558 2007 8212,'0'-62'0,"0"3"923,0 13 0,0 11 1262,0 12 0,4 11-1513,8 6 1,4 4-431,18 2 0,5 2-25,14 4 0,9 6 46,8 11 1,1 2-325,11 4 1,-8 4 307,1-4 1,-11 4-644,-5 2 1,-5 0-114,-2 0 0,-9-8-524,-8-4 0,-8-9-316,-9-2 390,-9-8 0,-3 1 588,-12-10 0,-9-7 107,-9-11 1,-7-6 338,2-12 1,-4-4-283,-2-7 0,0 5 335,0 1 0,6-1-47,0-5 0,14 1 162,-3 5 0,12 5-549,1 12 0,5 4 161,5 7 1,7 3-598,11 3 0,10 6-11,8 12 753,15 4 0,-1 15 0,15 2 0</inkml:trace>
  <inkml:trace contextRef="#ctx0" brushRef="#br0" timeOffset="4773">5886 2111 8109,'8'-25'0,"-7"6"542,5-5 0,2 5 763,-2 2 0,5-1-739,-5 1 1,8-7-188,-2 1 0,-3 0-302,3 5 0,-6 1 102,5-1 0,-7 1-259,2 0 0,-4-1 10,-2 1 0,-2 1 5,-4 4 0,-5-1 82,-13 7 1,3-6-197,-8 7 1,8-1 62,-3 6 0,-1 0 124,2 0 0,5 7-365,7 5 1,7 4 121,-2 1 0,6 6-168,6 1 0,13 7 44,16-2 1,8-2-64,9 2 1,8-8-587,4 3 1,12-5 1007,6-1 0,3-9 0,2-1 0</inkml:trace>
  <inkml:trace contextRef="#ctx0" brushRef="#br0" timeOffset="4983">6200 1465 8250,'-8'-35'0,"1"2"3956,-5 4-1842,-4 4-1324,14 15 0,-3 3-277,10 7 1,5 1-45,8 5 0,7 4-254,4 7 0,10 3 0,2 3 0,5 2-592,-5 4 1,2 10 329,-3-4 0,-3 6-1032,4 0 0,-6-2 557,-6 7 1,-4-7-1001,-7 2 1,-3 1 277,-3-1 0,-6 6 1244,-12-7 0,-19 1 0,-12-6 0</inkml:trace>
  <inkml:trace contextRef="#ctx0" brushRef="#br0" timeOffset="5472">6340 1832 8600,'8'-35'856,"-5"8"-453,9 4 1,-8 3-100,2 3 1,2 5 1717,-3 0-824,1 1-503,2-7 0,-6 7-311,4-1 1,-2 8-173,1-2 1,-1 2-114,8-1 0,0 3-207,5-4 1,2 4 67,5 2 0,-3 0 155,8 0 1,0 0-626,6 0 1,-2 0 187,-4 0 1,10 2-238,-4 4 0,4-2 175,-4 7 1,0-5 59,0 6 1,-6-3 152,0 3 0,-8 2-50,3-9 214,-5 9 1,-4-10-143,-3 8 0,-2-9 683,-4 3-314,-4-4 377,5-2-140,-7 0 88,0 0-186,0-8-671,0 6 0,2-5 142,4 7 1,4-6 70,7 0 1,1 0 57,-1 6 1,6 0 9,1 0 0,7 0 66,-2 0 1,-2-6 12,2 1 1,-2-1-6,2 6 0,2-2 157,-7-4 1,-3 2-83,-9-7 1,1-1-60,-7-6 1,0 1 79,-6-1 0,0-5-64,0 0 1,-8-6-21,-3 6 0,-7-9-56,-5 3 0,1 4-178,-7 2 1,6 3-56,-6 3 0,8 1-390,-3 5 0,7 1-2044,5 4 1911,-3 4 0,13-3-473,-4 10 1230,4 5 0,10 8 0,1-1 0</inkml:trace>
  <inkml:trace contextRef="#ctx0" brushRef="#br0" timeOffset="5974">7597 1430 10895,'-9'0'1850,"1"0"0,8 2-1318,0 4 0,0 4-310,0 7 1,6 1-201,-1-1 1,9 1-692,-2-1 1,3 1 543,3-1 0,-3 0-871,-3 1 1,3-1 410,-3 1 1,-2-6-649,1-1 512,-7-7 677,4 4 0,-8-16 118,0-4 0,0-11 480,0-6 1,-6-4 667,0-2 0,-5 0-585,5 0 1,0 0 267,6 0 1,0 6-358,0 0 1,4 8-390,8-2 0,1 3-5,16 3 1,0 7-77,6 4 1,6 4-11,0 2 1,7 4-300,-1 8 0,-4-1-540,-3 13 1,-5 1 430,-6-2 0,2 6-514,-7-5 1,-3-1 335,-9-6 0,-5 1-215,-7-1 0,0 1 273,0-1 0,-7-7 193,-5-4-1,-9-4 139,-3-2 0,-1-10 210,2-8 0,3-1 219,-3-10 1,12 0-240,5-6 0,4 0 163,2 0 0,2 0-91,4 0 1,5 0-264,12 0 1,7 0-185,10 0 0,5 8-398,7 4 0,1 4 295,-1 1 1,6 8-537,1 5 808,-1 3 0,-6-6 1,1-2-1</inkml:trace>
  <inkml:trace contextRef="#ctx0" brushRef="#br0" timeOffset="6157">8470 714 8270,'-7'-35'1193,"-5"0"0,2 8-488,-1 4 1,7 9 1478,-2 3-919,4 7-739,2-4 0,8 16-130,3 3 0,13 13-8,5 5 0,4 6-255,2 6 1,0 3-149,0 9 0,5 5-719,1 0 0,0 0 534,-6-5 1,0 5-1537,0 0 1,-8 8 3,-4-2 1561,-11-12 0,-12 14 0,-10-11 0</inkml:trace>
  <inkml:trace contextRef="#ctx0" brushRef="#br0" timeOffset="6441">8925 994 8270,'9'-35'355,"-3"0"1,2 8 1050,-2 3 1019,-1 5-1151,-5 9-606,0 3 1,-1 7-474,-5 0 1,2 7 57,-8 5 1,1 5-187,-7 7 1,-5-5 55,-1 4 0,-7 3-351,2-3 0,2 6 59,-2-6 0,6 6-268,-6-5 1,7-1 234,-1-6 0,9-1-77,3-4 1,5 3 84,-6-3 1,8-3 111,-1 3 0,12-8 153,11 2 0,9-4-85,14-2 1,3 0 115,9 0 1,7 0-278,4 0 1,-4 6-238,-2-1 0,-3 3-134,-3-2 1,-7 2-417,-5 3 1,1 5 117,-6-4 1,-6 3 37,-17 3 806,-4-1 0,-1 0 0,3 1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3:30.5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680 262 8021,'0'-62'0,"-4"2"646,-8 7 1,-1 17-166,-16 6 0,-8 17 209,-10 7 1,-11 4-234,-6 2 0,-2 8 124,2 3 1,0 13-76,11 5 1,-1 6-70,13 6 1,8-3-252,10 9 0,11 1-152,7 11 0,5-1-450,5 12 1,5-10 339,8 10 0,7-4-797,4 4 1,4-1 444,2 1 0,6-10-285,-1-7 0,3-10 131,-2-14 0,-2-10 34,7-7 1,-9-10 396,-2-2 0,0-10 261,-6-13 0,-2-12 391,2-12 0,-7-3-369,1-3 1,-4 1 873,-1-1 0,-7 7-459,1-1 0,-8 16 248,2 2 1,-2 10 93,2 7-784,-5 4 1,15 10-85,-4 4 1,5 6-253,6 11 1,-1-2-763,7 9 1,-6-1 562,6 6 1,0-1-888,6 1 0,0 2 469,0 4 1,-2-10 847,-4 4 0,4-4 0,-6 4 0</inkml:trace>
  <inkml:trace contextRef="#ctx0" brushRef="#br0" timeOffset="450">1204 821 8086,'6'-29'772,"-1"0"1,1 5-48,-6-5 1,0 8 57,0-2 1,0-3-268,0 3 0,0 6 496,0 5-159,0 0-299,0-5-680,0 7 188,0 2 0,-2 10-566,-4 4 1,5 4 101,-5 7 0,2 1-217,-2-1 0,4 7 261,-4-1 1,6 0-94,6-5 0,-2-1 168,8 1 1,-1-1 14,7 0 0,1-7 238,4-4 0,-1 2-56,7-2 0,-6-1 163,6-5 1,-6-7 130,7-5 1,-7-4 0,4-1-1,-2 0 191,-3-1 0,-3 1-75,-2-1 0,1 1 53,-1-1 0,-5 7-100,0-1 1,-6 8-154,5-2 0,1 4 87,5 2 1,1 2-264,-1 4 1,1 4-15,-1 7 0,1 1-168,-1-1 0,-1 3-42,-5 3 0,5-10-128,-5 5 0,-1-5 124,2 5 1,-8-6-181,1-1 766,5-7-303,-8 4 1,6-16 336,-8-4 1,2-5-27,4-6 0,-3 1 135,9-7 0,0 2-205,5-2 0,1-2 56,-1 8 1,3-1-344,3 7 0,-2 1 174,8 5 1,-2 3-936,3 8 0,3 2 426,-4 4 0,-4 5-2129,-2 13 2507,-3 3 0,5 16 0,2 1 0</inkml:trace>
  <inkml:trace contextRef="#ctx0" brushRef="#br0" timeOffset="1076">994 2078 8032,'-2'-27'576,"-4"4"0,4 3 819,-3 3 1,-3 0-505,2-1 0,-2 1-388,2-1 0,-1 1-182,-5-1 1,-3-1-154,3-4 1,-4 1-114,-1-7 1,-1 8 60,1-3 0,-6-3-63,-1-2 1,1 2 289,6-2 1,-1 2-91,1-2 1,7 3 28,4 9 1,4-1-96,2 1 1,4 0-168,8-1 0,3 6 21,20 1 1,-2 7-123,14-2 0,7 4 0,10 2 1,-2 2-248,2 4 1,0 6-339,6 11 1,-8-2 309,-3 8 1,-7-2-309,-6 3 0,-3-3 233,-8-4 0,-10-4 9,-7 5 0,-9-11-255,-9-1 456,0-8 1,-1 4 181,-5-8 0,-6 0 225,-11 0 0,1-10 631,-7-8 0,2-1-453,-2-10 1,-2 6 791,8-7 0,1 1-492,11-6 1,-3 1-110,8-1 0,2 0-219,10 0 0,10 6-267,7 0 0,16 7-12,2-1 0,3 11-202,9 6 1,-3 4-648,14 2 1,-13 14 410,1 4 1,-5 11-737,-1 0 1,3 4 357,-9 2 1,-1 0-344,-10 0 1,-3-1 343,-9 1 0,0 0 86,1 0 1,-8 0 671,-5 0 0,-10 0 0,-5 0 0</inkml:trace>
  <inkml:trace contextRef="#ctx0" brushRef="#br0" timeOffset="1343">2164 1624 8055,'18'-17'661,"-1"-1"1,1 3-187,-1 3 1,6-1 344,1 7 0,1 0-311,-2 6 0,-3-6-154,3 0 1,-2 0-243,3 6 1,-5 0-200,4 0 0,-9 2 176,-3 4-201,-7-4-89,4 6 1,-8-10 91,0-4 1,-8-4-166,-3-7 1,-7 0 52,-5-1 0,-2 1 352,-4-1 0,-2 1 52,7-1 1,-1 1 177,2-1 0,9 7-114,-3-1-450,11 8-502,-2-4 1,16 16 373,4 4 1,19 5-749,9 7 1,11 3 6,7 8 1071,4-8 0,16 14 0,1-5 0</inkml:trace>
  <inkml:trace contextRef="#ctx0" brushRef="#br0" timeOffset="1709">3125 1292 8171,'-8'-33'725,"-4"4"0,-3 0 1028,-3 12 1,-5-3-910,0 15 0,0-1-392,5 6 1,6 2 7,1 3 0,5 5-148,-6 8 0,8 5-560,-1 0 0,3 8-54,2-2 0,2 4-259,3 2 0,5-6 145,8 0 0,-7-7-764,1 1 0,-2-3-706,1-3 733,5 0 705,-7 1 0,1-16 189,-4-8 0,-4-17 628,-2-12 0,0-10 186,0-13 0,-8-12 543,-3-11 0,-5 1-433,-1-1 0,-3 5 997,-3-6 1,3 11 34,-3 1 0,10 12-887,1 17 1,8 8 347,-2 15-745,4 9 1,10 3-692,4 12 1,13 11-10,10 12 1,8 4-214,9 2 1,2 8-52,5 3 0,3 5-728,7 1 0,1 3-998,0 3 0,-8-4 1184,-4 4 1,-11-1 1092,-6 1 0,1-8 0,-5 5 0,-9-1 0,-15 0 0,-9 4 0</inkml:trace>
  <inkml:trace contextRef="#ctx0" brushRef="#br0" timeOffset="1993">3684 1257 8110,'17'-25'610,"-1"6"161,-5-4 0,5 9-111,-5 2 1,-1 8 153,2-1 1,-1-3-149,7 2 0,-1 0-218,1 6 1,-3-2-273,-3-4 0,-2 5 76,-4-5 1,-5 2-134,5-2 1,-4 2-14,-2-8 1,-6 1-221,1-7 0,-11 7 118,-1-1 1,-3 6-187,-9-5 0,8 5 46,-3-6 0,-1 8 108,2-2 1,5 5-140,7 1 1,5 1 56,-6 5 0,8 0 23,-1 12 0,12-5-77,11 10 0,9 5-202,14 1 1,5-2-136,13 2 0,3-8-396,8 3 1,7-5-2879,5-2 3775,-5 1 0,1-1 0,-8 1 0</inkml:trace>
  <inkml:trace contextRef="#ctx0" brushRef="#br0" timeOffset="2183">3788 489 8205,'-17'-35'0,"0"0"4239,-1 0-3125,8 16 0,5 11-604,10 20 1,13 11-2,11 6 0,12 10 223,5 2 0,12 7-558,6-1 1,10 11-306,2 6 0,-35-30 1,-1 0-306,-2 1 0,0 0 0,2-3 0,0 0 211,30 32 0,-1-2-2300,-16 2 0,-7-4 2525,-17-7 0,-11-1 0,-10 0 0</inkml:trace>
  <inkml:trace contextRef="#ctx0" brushRef="#br0" timeOffset="2449">4854 908 8302,'9'-33'0,"-3"4"0,-4 4 3548,-2 7-1547,0 9-784,0-7 1,0 16-685,0 0 1,0 2-321,0 10 0,0 5-22,0 7 1,8 7-131,4-2 0,3 4-414,3 2 1,-1 5 287,1 1 1,1 0-390,4-6 1,-9 0 175,3 0 0,-5 0-533,0-1 0,1-6 152,-7-5 1,-2 2-9,-10-2 1,-6-1 115,-11-11 1,2 3 54,-8-8 1,5 0-1382,-5-6 1877,8 0 0,-4 0 0,7 0 0</inkml:trace>
  <inkml:trace contextRef="#ctx0" brushRef="#br0" timeOffset="2565">5535 1188 8255,'0'-18'890,"0"1"0,-2-1-490,-4 1 1,-4-1 714,-7 1 0,-1 7-1199,1 4 0,0 4-2538,-1 2 2622,1 0 0,-1 8 0,1 2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3:41.6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3284 192 8096,'0'10'-400,"0"-2"470,0-8-244,-8 0 189,7 0-215,-7 0 212,0 0 134,6 0-185,-6 0 67,8 0-3,0 0-30,-7 0-14,5 0 95,-6-8 1,6 6-61,-4-4 1,4 2 65,-4-2-69,4 5 1,0-13-24,-3 8 0,3-2 14,-4 3-1,4 3 19,-6-14 0,6 12-3,-4-7 0,-1 5 313,1-6-291,0 8 104,-2-11 1,4 7-99,-7-4 0,5 3 358,-6 3-285,8 4 0,-9-8-34,7 4 1,-2 4-48,2-3-24,4 3 0,-5 0-271,7-4 100,-8 4-9,6-6 155,-6 8 0,8 8-24,0 4 0,2 3 34,4 3 0,2 7 2,3 4 0,3 6-20,-8 6 1,7 5 8,-1 12 0,2 4-31,-3 8 1,5 2 38,-5 4 1,3-4-23,-2 3 1,3-3 10,-3-2 0,-3-2-6,3-4 0,-2-4 14,1-8 1,5 1 1,-4-1 1,-3-5 4,3-1 0,-2-7 6,1 2 0,3 2 6,-8-3 1,5 7-18,-5-6 1,6 1-96,-6-1 0,5-4 89,-5 4 1,2 1-17,-2-1 1,-2-6-25,7-6 0,-5 0-8,6 6 0,-3-6-44,3 0 0,4-7-14,-5 1 0,5 2 38,1-1 1,1-1 23,-1-6 1,-5-1-63,-1-5 0,1-1 45,6-4 1,-7-4 33,1 4 77,-8-4 1,3-4 185,-7-4 0,-1 2-124,-5-8 1,2-5 71,-8-6 1,-5-10-136,-7-2 0,-5-2 21,6-10 1,-8 1-105,2-7 1,-4-1 98,-2-4 1,0 2-293,0-8 0,0-2 253,0-10 0,-2-6-21,17 36 1,0-1-1,-17-42-174,16 42 1,1 1-1,-15-43 264,6 1 0,2-1 72,4-4 1,9 13-190,-4 5 1,13 11 140,-1 11 0,-2 9-43,2 3 1,0 12-74,6 5 1,0 11 396,0 1-451,0 8 0,0-2 231,0 12 0,0-2-636,0 8 1,0 9 147,0 14 0,8 10 49,4 13 0,-2 4-410,1 8 494,1 7 0,13 11 1,-11-40-1,-1 1 0</inkml:trace>
  <inkml:trace contextRef="#ctx0" brushRef="#br0" timeOffset="2875">298 2550 7934,'-18'-8'-537,"7"0"1575,-1-3-738,8 3 33,-4 8-265,8 0 265,0 0-60,0 8 1,8 0-169,4 3 0,3 5-81,3-5 0,5 5 29,0 1 0,3 1-157,-3-1 1,-2 1-255,8-1 0,-5 6 197,5 1 1,-8-1-89,2-5 0,3-1 38,-3 0 0,2-1-299,-2-4 1,-3 3-18,3-3 527,-3-4 0,-3-1 0,0-7 0</inkml:trace>
  <inkml:trace contextRef="#ctx0" brushRef="#br0" timeOffset="3083">717 2550 8233,'-17'-10'322,"5"-3"98,0 7 1,6 0-649,-5 6 145,7-8 0,-10 8 200,8 0 0,-5 2-37,5 10 45,-8-1 1,7 13-59,-5-1 1,-2 0 119,9-5 1,-9 5-237,2 0 1,3 6-130,-3-5 0,0 7-286,-5-2 1,1 4 220,5 2 0,-5 0-295,5 0 1,-3 0-84,2 0 621,-3-1 0,5 1 0,-7 0 0</inkml:trace>
  <inkml:trace contextRef="#ctx0" brushRef="#br0" timeOffset="3675">996 2864 8291,'0'-17'420,"8"-1"1,-6 1-100,4-1 0,-4 7 480,-2-1-130,0 8-44,0-11-328,0 13-254,0-6 43,-8 8 1,4 0-119,-7 0 0,5 2-363,-6 4 0,6-2 207,-5 7 0,5 1-239,-6 5 0,8 1 147,-1-1 0,-3 1-97,2-1 1,-2 1-294,2-1 475,4 1 0,-5-1 29,7 1 33,0-9 529,0-1-289,0-8 1,5-10 209,1-7 1,6-10-130,-6-14 0,2 2 326,-3-7 1,-3-1 5,4-5 1,-4-1 195,-2 1 1,-6-1-294,0 1 0,-7 7 27,1 5 0,2 9-194,-1 2-2,-1 7 0,1 5-352,-1 11 190,8 4 0,-4 4-970,8 4 1,0 3 360,0 9 0,8 7 94,4 4 1,9 4-58,2 2 1,8-6-104,-2 0 1,-1 4-65,1 2 1,0 10 154,6-10 1,-8 4-421,-4-4 910,4 0 0,-7-1 0,5 1 0</inkml:trace>
  <inkml:trace contextRef="#ctx0" brushRef="#br0" timeOffset="3925">472 2323 8241,'-25'-8'0,"8"-2"263,-1-7 683,1 7-592,15-5-300,-6 13-522,8-6 415,0 8 1,2 8 8,4 3 1,-2-1 121,7 2 0,-5 5-628,6 7 0,-2 5 550,1-6 0,13 16 0,-5-2 0</inkml:trace>
  <inkml:trace contextRef="#ctx0" brushRef="#br0" timeOffset="4116">1468 2690 8303,'8'-18'2511,"-6"1"-2667,13 7 258,-13 2 76,6 16-367,-8 2 0,0 7 118,0 1 1,0-1-225,0 1 0,-2 1-531,-4 4 1,4-3 825,-4 3 0,-3 4 0,-1 0 0</inkml:trace>
  <inkml:trace contextRef="#ctx0" brushRef="#br0" timeOffset="4292">1398 2410 8212,'-17'-25'207,"-1"8"309,1-1-883,-1 1 0,7 15-334,-1-4 207,8 4 0,-4 4 149,8 4 1,0 5 344,0 13 0,0-5 0,8 14 0,2-6 0</inkml:trace>
  <inkml:trace contextRef="#ctx0" brushRef="#br0" timeOffset="4475">1887 2567 8342,'10'0'0,"-2"-2"835,-8-3-34,0 3-1145,0-6 333,-8 8 1,4 2-69,-8 4 0,6-2-73,-5 7 1,5 3-75,-6 9 1,7-2 72,-7 9 1,2-7 152,-1 6 0,-13 8 0,5 7 0</inkml:trace>
  <inkml:trace contextRef="#ctx0" brushRef="#br0" timeOffset="4675">1887 2305 8226,'-2'-27'831,"-4"4"0,4 4 21,-3 1-790,3 8 1,2 1 102,0 3-376,0 4 229,0 10 1,7-2 215,5 11 1,9-3-400,3 3 1,7 1 123,-2-1 0,4 2-741,2 5 1,0-5-147,0 4 928,7-3 0,-5-3 0,6 1 0</inkml:trace>
  <inkml:trace contextRef="#ctx0" brushRef="#br0" timeOffset="4866">2236 2183 8162,'-2'-15'507,"-3"3"-203,3-4-866,-6 7 396,0-1 0,4 4 361,-7 12 0,7 4-5,-2 7 1,-2 1-125,2-1 0,-7 8-151,1 5 0,2 3-134,-1 1 1,-1 1-155,-5 0 0,-3 8 373,-3 4 0,-4-5 0,-8 1 0</inkml:trace>
  <inkml:trace contextRef="#ctx0" brushRef="#br0" timeOffset="5066">2481 1991 8203,'0'-35'155,"0"0"0,-2 6 32,-4 0 0,2 15 354,-7 3 0,5 1-316,-6 4 1,0 0-29,-5 6 0,5 6-211,1 0 0,1 8 119,-2-3 0,-1 7-499,7 5 0,0 2-47,6 4 0,0 6-240,0 0 0,0 2 681,0 10 0,8-1 0,2 7 0</inkml:trace>
  <inkml:trace contextRef="#ctx0" brushRef="#br0" timeOffset="5425">2813 2323 8145,'-2'-16'537,"-4"5"0,2-3-148,-8 8 1,7-1-432,-7 1 1,0 4 104,-5-4 0,-1 4 299,1 2 1,-6 8-237,-1 3 1,-5-1-57,6 2 0,-6-1-277,6 7 1,-3 5 115,3 0 1,9 1-251,-3-7 1,9 1 159,-3-1 1,7 1-210,-2-1 295,4 1 132,10-1 0,1-7 44,9-4 1,-1-5 283,1-1 1,5 0 86,0 0 1,3 0-195,-3 0 1,-2 0 66,8 0 0,-7 0-13,1 0 0,2-5-346,-2-1 0,3 0 77,-3 6 1,-4 2-32,5 4 0,-5-2-63,-1 7 0,5 1-162,0 5 0,-2 1-228,-9-1 1,4 3 165,-5 3 1,-1-2-259,2 8 1,-8-7 172,1 1 0,-3 2-457,-2-1 0,-2-1 817,-3-6 0,-5 9 0,-8 1 0</inkml:trace>
  <inkml:trace contextRef="#ctx0" brushRef="#br0" timeOffset="5575">3075 2550 8145,'17'-8'265,"-1"-2"67,-5-7 0,5 0-266,-5-1 1,5 8-67,1 5 0,7 5 45,-1 5 1,0-1-39,-5 8 1,3 0-181,-3 5 0,3-1 104,-9-5 1,-5 11-338,-1-5 0,-4 0 406,-2 1 0,-8-5 0,-1 13 0</inkml:trace>
  <inkml:trace contextRef="#ctx0" brushRef="#br0" timeOffset="5715">2883 2236 8134,'0'-35'0,"0"7"1419,0 5-1065,7 4 1,3 9-1295,7 4 0,-5 10 311,0 2 0,-3 13-303,3-1 932,-4 3 0,-8 12 0,0 4 0</inkml:trace>
  <inkml:trace contextRef="#ctx0" brushRef="#br0" timeOffset="6699">53 3545 8130,'-5'-11'823,"-1"-1"0,-6 6 314,6-5-1348,-7 7 149,11-4 0,-6 10 348,8 4 0,2 3-58,4 9 1,3-1-28,9 1 1,-5 5-124,5 0 1,-8 3-147,13-3 0,-13-2-188,7 8 0,-3-5 140,3 5 0,1-8-321,-1 2 1,-5 3 188,-1-3 0,-7 0-469,2-5 348,-4-1 407,-2-7 1,-2-4 102,-4-12 1,-3-14-100,-9-14 1,6-17 544,1-13 1,5-6-253,-6-6 0,8 3-35,-1-9 1,5 9 84,5-3 1,7 4-279,11 2 0,5 16 10,6 7 1,-1 18-93,-3 12 0,3 7-43,-4 10 0,-4 4-387,-2 8 0,-3 1-56,-3 16 1,-1 0 180,-5 6 1,-3 0 150,-8 0 1,0 0-87,0 0 0,-8 2 60,-3 4 1,-13-5 9,-5 5 0,-4-2-2,-2 2 0,-7-4 44,-5 3 1,4-5 17,3-6 0,5-5 492,6-13 0,3-3-45,9-8 14,7 0 0,4-10-162,12-7 1,12-1 42,11-5 1,11-2-113,7 2 1,3-1-151,3 7 0,-1 1 73,1 5 0,-1 1-206,0 4 0,-1 4-442,-5-4 1,-3 10 238,-8 2 1,-8 8-357,-3-3 1,-7 5 246,-5 1 0,1 3-152,-7 3 1,0-4 601,-6 5 0,-16 3 0,-3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3:49.3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185 176 8121,'0'-18'-374,"0"1"1114,0-1 0,-2 7 358,-3-1 192,3 0-392,-6-5 33,0-1-669,-2 1 1,-5 5-67,3 1 1,2 7-122,5-2 0,1 4-273,-8 2 1,8 2-389,-2 4 0,4 3 342,2 9 0,0-1-286,0 1 0,0 5 247,0 0 0,8 6-39,4-5 0,-2 5 96,1-6 1,1 6 58,5-5 1,-1 1-20,-4-2 0,3-4-55,-3 5 307,-5 3 1,1-8-122,-8 5 0,0-5 211,0-2 0,-8-1-73,-3-4 0,-11 1-52,-1-7 0,-6 2-142,6-2 0,-1-4-136,7 3 1,0-3 97,-1-2 1,6 0-410,1 0-111,7-7 1,4 3 668,12-8 0,11 0 0,4-5 0,8-1 0</inkml:trace>
  <inkml:trace contextRef="#ctx0" brushRef="#br0" timeOffset="131">447 420 9020,'0'10'-626,"0"5"565,0-5 1,6 7-304,0 1 364,0-8 0,1 13 0,3-4 0</inkml:trace>
  <inkml:trace contextRef="#ctx0" brushRef="#br0" timeOffset="257">430 176 8037,'0'-18'1024,"0"1"-768,0-1 0,0 7-2572,0-1 2316,0 8 0,8-12 0,1 7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4:06.1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52 244 8499,'0'-53'0,"-7"9"498,-5 3 0,4 12 1754,2 5-1475,-3 5-524,7 2-314,-6 7 1,8 4 102,0 12 0,8-2-998,3 7 0,11 3 60,1 9 0,8-1 896,-2 7 0,12 8 0,4 7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4:06.857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574 227 8476,'0'-44'94,"0"3"0,-1 6 286,-5 6 0,2 2 831,-8 3 331,1 13 0,-7-5-511,1 16 1,5 0-440,0 0 1,7 10-521,-7 7 1,2 11-105,-1 12 0,-3 7-94,8 11 0,0 6 254,6 12 1,0 11-272,0 12 0,0-47 0,-2 1 12,-1 2 1,1 0 0,1 2 0,0 1-466,-2 3 0,0 0 0,1 0 0,2 0-17,0 1 0,0-1 0,0-3 0,0 0 147,0 1 1,0-1 0,0 35-533,0-6 0,0-27 301,0-13 0,-8-18-384,-4-12 1081,-3-7 0,-3-10 0,1 0 0</inkml:trace>
  <inkml:trace contextRef="#ctx0" brushRef="#br0" timeOffset="176">190 1031 8348,'18'-35'0,"-7"2"532,1 4 1,0 5-177,5 13 0,10-5 34,8 4 0,10 5-195,13 1 1,12-2-186,11 2 0,3 0-450,-3 6 1,1 0-433,-12 0 1,2 2 871,-14 4 0,-8 4 0,-7 7 0</inkml:trace>
  <inkml:trace contextRef="#ctx0" brushRef="#br0" timeOffset="359">68 1677 8423,'-17'0'0,"-1"0"176,1 0 1,7 2 85,4 4 0,6-3-271,6 9 1,19-6-10,16 6 0,23-9 138,12 3 0,17-4-341,-41-2 1,1 0 0,1 0 0,2 0 220,2 1 0,1-2 0,4-2 0,2-2 0,-3 1 0,0-1 0</inkml:trace>
  <inkml:trace contextRef="#ctx0" brushRef="#br0" timeOffset="626">2076 559 8423,'-42'-47'1044,"-5"5"0,-3 5-35,-3 10 1,9 13-401,3 8 0,12 4-32,6 2 1,11 8-231,6 4 1,4 5-177,2 7 0,8 5 111,4 11 1,5 7-342,6 11 1,12-3-215,12 3 1,5 4-566,6 2 0,3 4 153,3 2 1,4 0-630,-4-1 1,-2-5 1313,2 0 0,-8-7 0,4 3 0</inkml:trace>
  <inkml:trace contextRef="#ctx0" brushRef="#br1" timeOffset="817">2565 699 8599,'0'-35'-3,"-5"2"1738,-1 4-450,-8 11-210,12 11-695,-6 7 1,22 9 159,4 9 1,16 1-259,1 10 1,10 0-204,-4 6 1,7 0-772,-1 0 1,3 6 546,3 0 1,-9 5-1333,-3-5 1,-4 2 114,-2-3 1311,-8-3 0,6 14 0,-6-7 0</inkml:trace>
  <inkml:trace contextRef="#ctx0" brushRef="#br1" timeOffset="1000">3072 664 9830,'0'-35'-98,"0"6"388,0 0 1,0 13 481,0-1 1007,0 11-1255,0-2 1,-8 16-204,-4 4 0,1 9-483,-7 2 1,5 8-57,-11-2 1,-3 10 12,-2 2 0,-4 7-121,-2-1 0,-7 5-496,-5 7 0,-5-3-1170,-7 8 1992,-3 0 0,24-29 1,-1 0-1,-1 0 1,0 0-1</inkml:trace>
  <inkml:trace contextRef="#ctx0" brushRef="#br0" timeOffset="1176">2513 1572 8586,'10'-8'473,"3"4"-135,-7-7 0,2 5 390,-2-6 1,-2 8-293,7-1 1,1-3 64,5 2 0,3 0-293,3 6 0,4-6-162,8 0 1,0 1-1242,0 5 0,8 0 1195,3 0 0,5 7 0,1 3 0</inkml:trace>
  <inkml:trace contextRef="#ctx0" brushRef="#br1" timeOffset="1461">3666 1013 10458,'0'-17'-600,"-2"5"2261,-4 0-511,4 8-535,-14-3-366,14 7 1,-11 2-88,7 3 0,0 5-330,6 8 1,-6-1-516,1 1 0,-1-1 190,6 1 0,0 1-1426,0 4 1943,-8-3 0,6 13 0,-6-6 0</inkml:trace>
  <inkml:trace contextRef="#ctx0" brushRef="#br1" timeOffset="1966">4085 926 11105,'0'-35'217,"0"0"0,0 6 1194,0 0 0,-6 13-727,0-1 1,-2 5 915,3 0-383,3 5-709,-6 7 1,10 2-568,4 3 0,3 5-3,9 8 1,7 5-64,4 0 1,-2 6-245,2-5 1,1 7-357,4-2 1,3-2 236,4 2 0,-10-10-350,4-1 1,-4-8 915,4-10 0,0-2-36,0-4 0,-6-6 308,0-11 0,-8-12 242,3-12 0,-3-3 444,2-2 0,-9-1-276,3 1 1,-11 7 395,0 4 0,2 5 68,-2 1-419,-1 15-1428,-5 5 1,0 17 380,0 3 1,2 13 249,4 11 1,2 18-57,4 5 1,3 14-436,-3 4 0,-4 7-327,-3 11 1,3 9 405,-5-45 0,0 1 1,0 0-1,-2 2 87,-3 6 1,-2 0-1,0-2 1,-2 1-332,-1 4 0,-3 0 0,-2-4 0,-1-2 58,-1 1 0,-1-1 0,-2-6 1,-1-1 149,-2 2 1,-1-2 0,-16 25-46,-4-12 0,12-25 387,6-22 0,-2-7 328,1-10 0,1-16-204,6-7 0,1-10 465,4-8 0,-1-5-547,7-12 1,0-2 90,6-5 0,8 0 24,4 6 0,-1-5-59,7 6 0,-5 2 21,11 9 0,-3 1-503,2 11 0,-1-2 26,7 14 0,0 1-75,6 11 1,0 3 547,0 8 1,-1 8 0,1 1 0</inkml:trace>
  <inkml:trace contextRef="#ctx0" brushRef="#br1" timeOffset="2126">4137 1555 9917,'0'-35'-414,"0"7"1060,0 5 1,4 4-252,8 1 1,9 7-940,20-1 1,5 8 154,13-2 0,3-1 221,8 1 1,7 0 158,5 6 0,3 0 0,2 0 1</inkml:trace>
  <inkml:trace contextRef="#ctx0" brushRef="#br0" timeOffset="2317">5482 489 8424,'15'-44'0,"-3"3"1440,4 19 0,-5 7-591,13 15 0,-3 10-335,8 7 1,6 16 32,6 14 0,-2 11 161,-10 6 0,-4 4-1063,-8 2 0,-1 7 419,-5 5 1,-7 11-718,-15 6 1,-2-44-1,-5 1-653,-9 2 0,-5 0 1306,-4-1 0,-5-1 0,-13 8 0,-5 0 0,-3-2 0,0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4:05.5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385 176 8283,'-18'-28'0,"-1"3"552,-5 8 0,7-1 71,0 1 0,-1 1 488,6 5-380,5 3 146,-1 8-684,8 0 0,2 8 0,4 3 0,9 7-28,8 5 0,9 4 90,-3 8 0,6 0-284,5 0 1,-1 0 45,8 0 0,-1 7-65,7 5 0,-1-2 6,0 1 0,1-5-219,-1 6 0,1-1-874,-1 7 1,-9-9 533,-8-3 0,-8-6-622,-10-6 1,-7 2 107,-4-8 1115,-4-7 0,-10-8 0,-2-8 0</inkml:trace>
  <inkml:trace contextRef="#ctx0" brushRef="#br0" timeOffset="218">943 141 8428,'0'-26'230,"-7"1"56,-5-4 1,2 4 109,-1 7 1,5 9 1432,-6 3-1307,8 4 0,-5 4-105,3 4 0,2 3-89,-8 9 0,1 5-59,-7 0 1,1 8-369,-1-1 1,1 8-104,-1 3 0,-1 8-204,-4-3 1,1 5 205,-7 1 1,6 2-170,-6 5 0,-6 3-190,-6 8 1,-2-6-693,3 0 1,-5-2-717,-7 2 1667,-1 4 0,1-14 0,0 6 0</inkml:trace>
  <inkml:trace contextRef="#ctx0" brushRef="#br0" timeOffset="376">0 1223 8428,'0'-11'486,"0"-1"0,2 6-355,4-5 1,-2 5-70,8-6 1,7 6-25,10-5 0,6 5 288,6-6 0,13 1-106,16-7 1,8 7-151,9-1 0,0 8-1103,1-2 0,-3-2 1033,-3 3 0,3-9 0,-6 4 0</inkml:trace>
  <inkml:trace contextRef="#ctx0" brushRef="#br0" timeOffset="800">1782 193 8425,'8'-17'13,"-7"-1"1,9 3-56,-4 3 1,-2 4-269,7 8 1,3 0-201,9 0 0,-1 0 510,7 0 0,0 8 0,6 2 0</inkml:trace>
  <inkml:trace contextRef="#ctx0" brushRef="#br0" timeOffset="941">1747 647 8323,'0'-10'-301,"0"-5"0,8 13-139,3-4 0,13 4 416,5 2 24,11 0 0,13 0 0,9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4:10.6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577 715 8302,'-18'-23'0,"1"-1"1424,-1 3-390,9 2-956,1 1 1,12 7 101,8-1 0,7 8 60,16-2 0,10 4-104,7 2 1,8 0-24,10 0 0,2 0-236,3 0 0,-1 6-2,8 0 1,-3 8-612,3-3 1,-12-1 48,-12 2 1,-6-3-220,-5 3 0,-7 1 906,-10-7 0,-13 8 0,-9-4 0</inkml:trace>
  <inkml:trace contextRef="#ctx0" brushRef="#br0" timeOffset="177">437 994 8302,'-25'0'178,"0"0"-51,-4 0 0,3 2 160,9 4 1,7 4-183,4 7 0,14-5 81,10 0 1,15-1 90,13 7 0,14-7 162,10 1 0,14-8-710,9 2 0,-43-5 0,1 0 3,48-1 1,-47 0 0,0 0 25,4 0 0,-1 0 0,-2 0 0,-1 0-503,1 0 0,-1 0 745,37 0 0,-12 0 0,-7 0 0</inkml:trace>
  <inkml:trace contextRef="#ctx0" brushRef="#br0" timeOffset="518">1415 156 8269,'-8'-35'379,"5"2"47,-9 4 1,-6 4-202,-5 7 1,-2 9 43,2 3 0,-5 6 65,-6 6 0,-3 3-62,-4 9 0,-4 7 157,-7 4 1,-2 6-138,-5 6 1,-1-2-299,-4 7 0,-10 3 72,5 9 0,1-4-492,4 5 0,0 1 393,-6-2 1,0 6-209,0-6 1,8 6 3,4-6 0,7-7 81,10-10 0,5-6 247,18-6-81,5-4 0,20-8 147,5 1 1,5-1 42,7 1 0,3 1-139,8 4 0,13-3 27,5 3 0,17 2-12,-1-1 1,13-1-332,-1-6 1,5 7 105,1-1 0,0 6-629,1-6 1,-3 3 328,-3-3 0,-5 2-1370,-7 4 1819,0 4 0,0 0 0,0 8 0,0-2 0,-1-2 0,1-2 0</inkml:trace>
  <inkml:trace contextRef="#ctx0" brushRef="#br0" timeOffset="1217">2760 593 8473,'-23'-27'0,"-1"3"325,3 5 1,-4 7 107,1 1 0,1 7 576,6-2 0,5 4-428,0 2 1,7 8-161,-7 3 1,8 13-46,-2 5 1,4 4-163,2 2 1,2 7-81,4 5 0,6 3 8,11 3 1,4-1-223,8 1 1,2-1-46,4 0 1,3 1-420,9-1 0,-1-1-226,1-5 1,-1-9 379,0-8 1,7-15-86,-1-3 0,0-9 17,-6-7 0,-7-15 213,-4-15 1,-10-9 27,-2-15 0,-14 3 187,3-8 0,-12 0-16,0-6 1,-12-2 322,-6-3 1,-11 9 153,-6-4 1,-6 17-194,-6 1 0,4 11-9,-4 1 0,6 10-281,6 7 0,6 10-426,11 1 72,-3 8 0,13 4-540,-4 12 0,14 5 410,9 6 536,9 5 0,1 14 0,-2 3 0</inkml:trace>
  <inkml:trace contextRef="#ctx0" brushRef="#br0" timeOffset="1559">3720 855 8257,'0'-27'1232,"0"1"-924,0 9 0,0-1 671,0 1 0,-2 5 287,-3 1-282,3 7-663,-6-4 1,14 16-53,0 3 0,7 11-96,-1 1 1,1 8-167,-1-2 1,4 4-363,-5 2 1,-1-2 309,2-4 0,-7 4-197,7-4 1,-8 4 92,2 2 1,-4-6-25,-2 0 0,-8-7 161,-4 1 1,-5-3 38,-6-3 1,1-7 252,-7-5 1,8-3 475,-3-2 1,5-7-226,2-5 1,1-11-142,4-6 0,7-6-285,10-6 0,13 4-120,11-4 0,10 6-275,2 6 1,9 2 70,2 4 1,3 11-230,9 1 1,-2 11-219,2 11 1,4 3-625,-4 15 0,-4 0 248,-2 6 0,-11 6 434,-6-1 1,-10 1-148,-2-6 0,-10-8 40,-1-3 715,-9-5 0,-9-2 0,0 1 0</inkml:trace>
  <inkml:trace contextRef="#ctx0" brushRef="#br0" timeOffset="2093">4471 960 8426,'10'-35'572,"4"7"72,-8 5 0,-1 10-339,-5 1 1,6 6 260,0-6 208,0 9 1,-4-3-213,4 12 1,-5-3-489,5 9 1,2 2 82,-2 9 0,6-2-321,-7 8 0,9-5-127,-2 5 1,1 0-152,-1 6 1,3-6 152,-3 0 1,4-6-99,1 6 1,-2-5-537,-3 5 1,4-14-260,-5 3 667,-3-5 558,8-3 1,-14-18 411,3-15 1,-3-20 15,-2-15 1,0-6 665,0-17 1,0-7-900,0-5 1,0 43 0,0-1 608,0-48 1,0 4 480,0 2 1,0 14-596,0 9 1,0 15-75,0 15 0,8 12-264,4 11 0,-1 7-768,7 10 1,3 4 132,14 8 0,8 3-143,3 20 0,5 4 0,1 13 0,3 9-613,3 3 0,-10 4 393,5 1 1,-13 1 42,1 0 0,-12 2-505,-5 4 1,-13-5 348,-5 5 1,-6-4 284,-6-2 1,-9-8-72,-9-4 1,-5-19 13,6-10 0,-6-15 536,6-9 0,-1-10 515,7-7 1,1-13-103,5-10 1,3-8-103,8-9 1,2-1 991,4 1 1,3 1-505,9 5 1,7-3-152,4 9 1,4 5-371,2 6 0,8 9-402,3 3 1,-1 7-23,2 10 0,-1 10-371,7 7 1,-3 3-182,-3 9 1,-5 0 286,-7 6 0,-6 2-1111,0 3 0,-1-3 586,1 4 1,-6-6 887,-11-6 0,3 12 0,-5-4 0</inkml:trace>
  <inkml:trace contextRef="#ctx0" brushRef="#br0" timeOffset="2400">6375 890 8553,'17'-33'814,"1"4"0,-8 3 111,-5 9 1,-3-1-301,-2 1 1,0 5 210,0 1 0,-2 7 171,-3-2-675,-5 4 1,-8 2-258,1 0 0,-2 2-298,-5 4 1,5 4-67,-4 7 1,3 0-398,3 1 0,-1-1-108,1 1 0,1-1 347,5 1 1,-3-7 20,8 1 1,-2 0-116,3 5 1,3-5 480,-4-1 180,4-7 0,4 10 156,4-8 1,-2 1-41,7-1 0,3-4 155,9 4 1,4-4-450,8-2 0,0 6 69,0 0 1,6-1-701,0-5 0,1 2 151,-1 4 1,-4-4-65,4 4 1,-4 2 601,-3-2 0,1 7 0,0-3 0</inkml:trace>
  <inkml:trace contextRef="#ctx0" brushRef="#br0" timeOffset="2693">6724 907 8553,'0'-17'563,"8"-1"-182,2 1 0,7 5 576,1 0 1,1 9-60,4-3 1,-1 14-328,7 9 0,0 2-181,6 11 0,-2-1-228,-4 6 1,-2-1-163,-4 1 1,-9 0-67,3 0 1,-5-6-351,0 0 1,-4-7 190,-8 1 1,0-9-299,0-3 1,-8-7 784,-4 2 0,-3-6-158,-3-6 1,-3-5 372,3-13 1,-1-1-177,13-4 0,0-10-35,6 4 1,2-4-61,4 4 1,10 2-95,7 4 1,10 2-94,2 4 1,2 9-460,9-3 1,5 11-847,1 0 1,10 6 583,-9 6 1,3 4-656,-4 7 1,-7 1 402,-4-1 0,-5 1 954,-1-1 0,0 8 0,0 2 0</inkml:trace>
  <inkml:trace contextRef="#ctx0" brushRef="#br0" timeOffset="3560">7929 855 8553,'-17'-43'0,"-1"12"1236,1-4 0,-8 12-157,-4 0 1,1 11 49,-1 6 1,6 4-542,-6 2 0,8 2-39,-3 4 0,5 9-540,1 9 0,9 7 96,3-2 1,4 0-526,2 6 1,0-10 66,0 10 0,8-6-174,3 0 1,11 2 279,1-7 0,2-1-141,-1-6 0,-3-5 96,8 0 0,-2-9 35,2 3 1,4 2 260,-4-2 0,-2 0-160,3-6 0,-1 0 144,6 0 1,-6 0-52,0 0 0,-2 6-32,2-1 0,-4 11-39,-7 1 0,-7 3-21,1 9 0,-8 0 28,2 6 1,-18 10 7,-5 7 1,-14 2-409,-4 10 1,-8-2-35,-9 2 1,-1-1-142,1-5 1,5-12 336,1 1 1,7-16 304,-2-8 0,6-11 40,6-6 1,4-8 412,7-10 0,9-9 7,3-20 1,6-4 382,6-7 0,5-2-138,13-5 1,3 5-157,8-4 0,4-4 275,7-2 1,3 2-586,15-2 1,9 7-83,-30 28 0,2 0 1,2-1-1,3 0-24,5 1 0,0 0 0,-1 0 0,-1 1-62,2 5 0,1 0 1,-4-2-1,0 1 27,-1 4 0,-3 0 1,40-19-215,-13 10 0,-20-2 164,-14 7 0,-14 1-89,-16 6 1,-3-1 196,-8 1 1,-8 5-75,-3 0 0,-13 9-167,-5-3 0,-11 4-7,-7 2 0,2 2 190,-1 4 1,7 3-202,-2 9 0,2 5 32,-1 0 0,11 6-85,-1-5 1,17 7 87,7-2 1,4 4 103,2 2 1,18-6-112,11 0 1,11-6 243,13 6 1,9-7 34,8 1 0,2-6-198,9-5 0,6-4 86,7-8 0,-44-1 0,0 0 155,49-5 0,-5-4-271,-7-7 1,-10-6 126,-12-1 1,-7-5-50,-12 6 1,-11-8 83,-11 2 1,-13 2-3,-5-2 1,-14 1-76,-9-1 0,-8-2-10,-10 8 0,-6 5-26,0 7 0,-5 7 164,5-2 1,0 4-278,6 2 0,2 2 141,4 4 1,4 6-230,7 11 1,7-4 104,-1 5 1,8 3-278,-2 2 1,10-2 20,2 2 1,13-6 164,-1 7 1,11-9 124,0 2 0,4-5 164,2-7 1,0-3 75,0-8 0,-2-10-81,-4-7 0,-4-16 333,-7-14 0,-3-9-151,-3-2 1,-6-14 292,-12 2 0,-4-11-58,-7-1 1,-9 6 595,-3 7 0,-4 1-269,-2 9 0,6 9 171,0 9 1,14 12 347,-3 6-843,12 11 1,-1 12-1080,7 12 1,2 13 474,3 10 1,7 8 96,11 9 0,10 10-362,8 8 0,8 2-818,-3 9 1,-1 1 131,1 5 1,1 1 53,-21-45 0,0 1 0,1 3 0,-1 1 1019,0 1 0,0 1 0,0-1 0,-1 1 0,-2-2 0,0 1 0,-2-3 0,-1 1 0,-2 0 0,1-1 0</inkml:trace>
  <inkml:trace contextRef="#ctx0" brushRef="#br0" timeOffset="3691">10566 925 8470,'0'-43'424,"0"8"-68,8 0 1,2 18-347,7-1-10,1 8 0,7 18 0,2 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48:19.8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470 468 8271,'17'-2'-397,"1"-4"1,-3 2 0,-1-5 1053,-2 1 1,-9-6-64,3 3 1,2 1 394,-2-2-574,0 8 1,-6-5 110,0 3-220,0 4 1,-8-6-196,-4 8 1,3 0 0,-3 0 0,-2 0-42,-1 0 0,-8 0 1,-3 0-1,-1 0 65,-4 0 0,4 0 1,-4 0-1,-4 0-23,-4 0 1,-2 0 0,6 0-1,3 0-79,2 0 1,-1 0-1,8 0 1,2 0-269,1 0 1,9 0-282,-1 0 1,8 2 399,-2 4 1,10 4 0,4 5 0,0-1 118,-1-3 0,5 1 1,-4 5-1,0 1 25,-1-1 0,1 1 1,-4-1-1,2 1 23,-2-1 0,-2 1 1,-2-1-85,0 1 1,0-1 0,0 1 0,-2-3-148,-4-3 221,4 3 0,-8-7-48,4 4 1,6-5 0,-1-9-43,4-3 1,13 1-1,-1-6 1,9 2-91,3 4 0,-4-3 0,6 1 0,2 2-56,2 2 0,2 2 0,0 0 1,-2 2-64,-4 4 0,4 3 0,-6 9 0,1-1 45,-5 1 0,-6-1 0,-5 1 0,-6 1 111,-4 4 1,-2-3-1,-4 5 1,-6-2 111,-7 1 0,-12-1 1,0-6-1,-4 1-311,-2-1 0,2-1 0,2-3 0,3-3 301,3-2 0,2 6 0,5-5 0</inkml:trace>
  <inkml:trace contextRef="#ctx0" brushRef="#br0" timeOffset="284">1081 119 8619,'23'-33'0,"1"4"138,-3 5 0,6 7 0,4 5 0,6 8 36,4 8 0,5 6 0,-5 9 0,-2 5 219,-2 5 1,-10 9-1,-4 5 1,-5 2-300,-7 3 1,3 9 0,-8 1 0,-4-2-71,-6-2 1,-15-1 0,-16 1 0,-10 4-308,-5 6 0,-11-3 0,-5-1 0,-5-2-1556,-5 0 1579,34-25 1,0 0 0,3-2 0,-1 0 0,-4 4 0,1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4:21.531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1407 1268 8218,'0'-12'-238,"0"1"1,0 5 638,0-6 0,0 6 143,0-5-156,0 7 0,6-6-68,0 4 0,2 4 570,-2-4-524,-5 5 1,9-5 199,-4 0-75,-4 0-297,6-2 0,-8-1 31,0-9 1,0 1-13,0-1 1,-8 1-1,-4-1 1,-5 1 50,-6-1 0,-12-5-36,-12 0 1,-5-1 137,-7 7 1,3 1-70,-8 5 0,2-3-156,-2 8 1,6 8-64,11 10 1,6 5-216,12 7 0,6 1 2,11 4 1,7 4-187,10-4 1,13 2 76,11-2 0,6 2 98,6-7 1,3 3-125,9-10 1,-1 3 33,0-14 1,-1 5-59,-5-5 0,3-2 231,-8-10 0,-1-4 140,-5-7 1,-2-2 20,-3-5 1,-11 3 205,-7-8 1,-9 2 4,3-3 0,-4 5 94,-2 8 519,0-1-553,0 9 1,-2 3-436,-4 12 1,5 5 23,-5 13 1,6 5-14,6 11 0,-3 11 85,9 7 0,0 8-173,5-2 0,1 12-121,-1 5 1,-5 10 182,-1 3 0,-7-1-323,2-6 0,-4 0 141,-2 1 0,-8 3-269,-3-4 0,-7-5 74,-5-18 0,-4 0-65,-8-12 1,0 1 255,0-18 0,-2-6 224,-4-18 0,2-5 15,-7-12 1,1-11-73,-1-12 1,3-12 180,8-6 0,0-11-27,0-6 1,8-4 178,4-2 1,11 1-356,6-1 1,6-6-195,6 0 0,6 3-11,11 9 0,6 3-311,12 9 0,4 7-418,7 5 1,2 3 53,4 2 1002,-3 8 0,13 3 0,-8 9 0,-4-3 0,-5-3 0</inkml:trace>
  <inkml:trace contextRef="#ctx0" brushRef="#br0" timeOffset="400">1896 325 8460,'-2'-41'0,"-3"0"473,-7 2 1,-4 5 745,-1 4 1,-1-1-493,1 8 0,-1 6 949,1 5-1025,0 8 1,1-2-210,4 12 0,-1 6-267,7 11 0,0 12 131,6 12 1,2 11-295,4 6 0,4 6-43,7 5 1,1-3-142,-1 4 1,0 1-317,1-1 0,-1 2-798,1-3 0,-8-3-322,-5 4 1,-3-4 715,-2-2 0,-4-14-49,-7-4 1,-3-19 352,-15-4 1,0-15 587,-6-8 0,-4-2 0,-7-10 0,-9-8 0</inkml:trace>
  <inkml:trace contextRef="#ctx0" brushRef="#br0" timeOffset="523">1512 936 8442,'0'-35'0,"0"2"-170,0 4 1,0 4 112,0 7 0,2 3 229,4 3 0,0-1-1,11 7 1,-1 0 134,13 6 0,0 0-291,6 0 1,0 8-9,0 3 0,5-1-187,1 2 0,8-1 180,-3 7 0,-3-1 0,0 1 0</inkml:trace>
  <inkml:trace contextRef="#ctx0" brushRef="#br0" timeOffset="900">2420 761 8457,'-8'-25'796,"-1"6"0,-9-6-220,1 7 1,-1 6 74,1 1 0,-1 7-169,1-2 0,-6 4-153,-1 2 0,1 2-147,6 4 1,5-2-119,0 7 0,1 1-22,-7 6 1,9 5-239,3 0 0,4 0 163,2-5 1,0 5-154,0 0 0,2 1-318,4-7 0,3 1 172,9-1 0,-1 1 131,1-1 0,5-1 171,0-5 0,8-3 181,-2-8 1,4 0 60,2 0 0,-6-6 330,0 0 1,-5-7-59,5 1 0,-8-3-133,3-3 0,-5 6-66,-2 1 0,1 5 437,-1-6-852,1 8 1,-1-3-186,1 7 0,-7 0-223,1 0 1,-2 7-62,1 5 0,5 6-424,-5 5 1,-1-4-85,2 5 1,-2 1 1106,1-2 0,5 8 0,-7-4 0</inkml:trace>
  <inkml:trace contextRef="#ctx0" brushRef="#br0" timeOffset="1242">2997 814 8536,'0'-35'0,"0"8"463,0 3 0,-2 5 617,-4 2 0,4 5 340,-4 0 742,4 8-1673,2-3-722,0 14 0,0 3 3,0 8 0,0 1 201,0 4 1,2-3-785,4 3 1,-2 2 103,7-2 0,-5 1-259,6-7 0,-2 3 335,1 3 1,5-10-58,-5 5 0,-1-10 662,2 3 0,-7-7-189,7 2 320,0-4 1,5-16-172,1-3 1,-3-12 1033,-3 0 1,3-4-31,-3-2 0,4 0 306,1 0 0,-5 0-573,-1 0 0,1 2-87,5 4 1,-1 4-509,-4 7 1,3 9 52,-3 3 1,-3 4-565,3 2 1,0 8 383,5 3 0,1 12-566,-1 7 1,1 3-307,-1 2 1,1 5-1765,-1 1 2689,0 0 0,1 9 0,-1 5 0</inkml:trace>
  <inkml:trace contextRef="#ctx0" brushRef="#br0" timeOffset="1457">3782 430 8384,'-19'-41'962,"-4"0"0,3 10-617,-3 14 1,9 5-151,3 6 90,7 4 1,-4 4 671,8 16 0,0 7-781,0 10 1,2 0-382,4 0 1,4 5-660,7 1 1,6 2 408,1-3 1,1-1-658,-2 8 0,-3-6 1112,3 5 0,4 1 0,0 5 0</inkml:trace>
  <inkml:trace contextRef="#ctx0" brushRef="#br0" timeOffset="1642">4132 255 8478,'0'-62'0,"-2"4"1818,-4 11 0,2 12 200,-8 12-191,9 3-1256,-5 11 1,10 11-650,4 15 1,3 3-206,9 9 1,7 7-130,4 11 0,4 4 81,2 1 0,-2 6-292,-4 0 1,2 8-592,-8-2 1214,1-3 0,1 14 0,2-3 0</inkml:trace>
  <inkml:trace contextRef="#ctx0" brushRef="#br1" timeOffset="1790">4202 569 10053,'17'-44'2247,"-1"3"-2170,-5 12 1,5 0-1056,-5 11 0,13-3 633,5 9 1,11 3 384,7-3 0,4 10-352,1 2 302,0 0 1,1 23 0,-1-3 0</inkml:trace>
  <inkml:trace contextRef="#ctx0" brushRef="#br0" timeOffset="2184">2595 1547 8559,'-2'-29'833,"-6"2"0,-7 2 428,-7 3 1,-9 5-549,2 5 1,-4 5 42,-2 7 0,0 7-224,0 5 0,8 13-21,4 10 0,5 2-331,7 10 0,5 5-274,12 6 0,9 8-117,9-2 1,12-2-507,-1 2 1,10-7-1126,-4 1 0,9-4 883,3-1 0,-7-9 760,7-3 1,-5-4 0,4-2 0</inkml:trace>
  <inkml:trace contextRef="#ctx0" brushRef="#br0" timeOffset="2834">2997 1547 8475,'0'-9'-902,"0"-1"672,0 4 464,0 4 0,0-8-173,0 5-37,0 3 0,1-6 200,5 8 195,-4 0 600,6 0-281,-8 0 1682,0 0-1266,8 0-429,-6 0-151,5 0-239,-7 8 1,8-1 88,4 5 0,3 4-406,3-5 0,1 11-86,5 1 0,5 8 1,9-2-1,3 4-881,-2 2 0,4 0-162,-3 0 1,9-6 434,-2 0 1,-7-2-942,-5 2 1617,0-4 0,-15-7 0,5-1 0</inkml:trace>
  <inkml:trace contextRef="#ctx0" brushRef="#br0" timeOffset="3017">3451 1442 8475,'-8'-27'0,"4"-4"460,-8 8-531,1 7 1,-7 3 1342,1 7 1,5 2-533,0 10 1,1 10-278,-7 7 0,7 8-353,-1-2 0,0 10-252,-5 2 1,5 1 116,1-1 0,-1 4-184,-5 7 0,-1-2-859,1-3 1,-1 5 192,1 1 875,-9-1 0,-8 16 0,-11-6 0</inkml:trace>
  <inkml:trace contextRef="#ctx0" brushRef="#br0" timeOffset="3182">2839 2176 8475,'18'-17'595,"-1"5"193,1 0 1,1 8-245,4-1 1,7 3 11,10 2 0,5 2-449,7 3 0,-1-1 95,-5 8 0,5 0-1241,-5 5 0,-3 0 216,-2 1 823,-4-8 0,5 5 0,3-5 0</inkml:trace>
  <inkml:trace contextRef="#ctx0" brushRef="#br0" timeOffset="3407">4097 1704 8321,'0'-19'142,"0"-4"-62,-8 3 1,-2-3 548,-7 11 502,-1 5 1,1 7-724,-1 0 1,7 13-155,-1 5 1,8 9-868,-2-4 0,5 8 330,1-2 1,0 4-276,0 2 1,5 0 154,1 0 403,8 0 0,-5 0 0,9 0 0</inkml:trace>
  <inkml:trace contextRef="#ctx0" brushRef="#br0" timeOffset="3851">4446 1687 8399,'6'-41'2693,"0"0"1,0 8-2331,-6 10-1793,0 4 2847,7 9 1,3 2-537,7 8 0,7 2-656,-1 4 0,12 10-68,-6 7 1,8 2-172,-8-2 1,4-3-201,2 3 0,-8 2-586,-4-1 1,-3-3-60,-3-9-815,-7 3 1410,-2-13-22,-8 6 1,0-10 747,0-4 0,-2-4-131,-4-7 1,4-1 50,-4 1 0,4 0-37,2-1 1,0 1 184,0-1 1,0 6-447,0 1 0,8 7 144,4-2 1,9 12-235,2 6 1,8 17 83,-2 6 0,4 13-420,2 5 1,-2 7 78,-4 10 0,3 5-263,-9 1 0,-8 7 211,-9-1 1,-4 3-152,-2 3 1,-10-9-25,-7-3 1,-16-6-167,-14-6 0,-3-6-442,-2-12 0,-7-7 485,1-15 0,2-9 463,9-15 0,-1-4 149,7-7 0,10-11 167,13-19 0,9-3-274,9-9 1,4 1-16,7 0 1,9-1 67,15 1 1,5-1 102,1 1 1,6 7-254,-7 5 1,9 5 128,-2 6 1,-3 5 75,3 13 0,-5-3 0,7 8 0,-1 2 0,-1 3 0</inkml:trace>
  <inkml:trace contextRef="#ctx0" brushRef="#br0" timeOffset="4006">4568 2298 8441,'0'-17'565,"2"-1"223,4 1 0,6 1-772,11 5 0,8 3 70,16 8 0,7-6-680,16 0 1,7 0 593,5 6 0,11 8 0,4 2 0</inkml:trace>
  <inkml:trace contextRef="#ctx0" brushRef="#br0" timeOffset="4233">5354 1338 8523,'0'-35'0,"0"-4"2554,0 4-1795,8 4 1,-4 21-192,7 4 0,3 6 13,9 6 1,-1 8 227,7 15 1,0 10-397,6 19 0,4 4-212,-4 8 1,-4 2-450,-14 3 1,-1 5-102,-5 7 1,-3-1-282,-8-5 1,-16-3 366,-7-8 0,-10-2-1633,-8-4 0,-9 0 1896,-8-12 0,-8 2 0,-2-13 0,-12-2 0,-9-2 0</inkml:trace>
  <inkml:trace contextRef="#ctx0" brushRef="#br0" timeOffset="4457">5931 1844 8426,'-2'-17'209,"-4"-1"0,4 1 106,-4-1 0,4 7 512,2-1 0,8 8-437,3-2 0,13 4-137,5 2 1,6 0-752,6 0 1,1 8 298,5 4 1,3 9-394,-3 2 1,-1 3 170,-5-3 421,0-4 0,-22 14 0,7-6 0</inkml:trace>
  <inkml:trace contextRef="#ctx0" brushRef="#br0" timeOffset="4599">5948 2176 8426,'17'0'0,"3"-2"58,3-4 0,4 4 235,8-4 1,8 5-287,3 1 0,7 0 98,5 0 1,2 0-106,4 0 0,12-8 0,-4-2 0</inkml:trace>
  <inkml:trace contextRef="#ctx0" brushRef="#br0" timeOffset="4874">6786 1966 8580,'8'-17'410,"4"-1"0,3 3 637,3 3 0,1 5-171,4 7 1,6 0 203,12 0 1,12 1-141,11 5 0,4 4-370,1 7 0,7-5-612,0 0 1,-3-3-126,-8 3 1,-13-4 1,-11-8 1,-14-2 2,-10-4 1,-7-11-473,-10-12 0,-17-12 38,-13-6 1,-20-5-66,-20-6 1,29 27 0,-1 1 448,-4-2 1,-1 0 0,-3 2 0,1 0 132,2 3 1,0 2 0,2 2 0,-1 1 1313,-35-19 0,1 7-614,16 4 1,10 13-292,25 11 1,11 14-288,12 9 0,6 11-346,6 12 1,12 11-1142,11 7 0,12 14 269,5-2 1175,12 3 0,4 1 0,-27-34 0,0 2 0,0 2 0,0 1 0</inkml:trace>
  <inkml:trace contextRef="#ctx0" brushRef="#br0" timeOffset="5900">97 2595 8228,'-23'-17'0,"0"1"21,2 4 133,1 5 85,10 7 1,12 0-23,16 0 1,15 7 270,13 5 0,22 4-83,14 1 1,15 1-672,-40-10 1,2 1-1,9 3 1,2-1 446,13 1 0,3 0 0,11 0 1,4 1-498,-24-5 1,4 0 0,-1-1 0,2 0 0,1 0 0,1 0 365,6 3 1,2 0 0,-1 0 0,0-3-1,0 0 1,-1 0-32,1 0 0,0 1 0,1 0 0,1 1 0,0-1 0,0 0-84,0 0 1,1 0 0,-1 0 0,-3-1 0,1 1 0,-1-2 2,1-1 1,1-2 0,-1 1 0,0 0 0,0 1 0,0-1-92,1-1 1,-1-2-1,0 1 1,2 2-1,1 1 1,0 0-33,3-1 1,1 0 0,-1-1 0,-5 1-1,-1-1 1,1 0 70,1 1 0,1 0 0,-2 0 0,-4-1 0,-1 1 0,-1 0-37,-3 2 1,1 0 0,-1 0-1,-1 0 1,-1-1 0,0 1-178,0 0 0,-1 0 0,-2 0 0,-7-1 0,-1 1 0,-1 0 6,25 3 0,-2 0 1,-9-4-1,-3-1-27,-6 0 0,-3-2 349,-7-1 0,-1 0 0,-1 1 0,-2-2 0,39-6 0,-8-7 0</inkml:trace>
  <inkml:trace contextRef="#ctx0" brushRef="#br0" timeOffset="6240">534 2944 8339,'-10'-17'208,"5"-1"75,3 1 0,19 1-256,12 5 1,29 3-1,24 8 0,-23 0 1,4 0-245,13 0 1,5 0 0,15 3 0,4 2 377,-20-2 1,2 1 0,1 0 0,0 2-1,1 0 1,1 0-395,9 1 0,2 1 1,-1 0-1,-1-1 1,-1 0-1,2 1 258,3 1 1,1 1 0,1 0 0,-2-2 0,0-1 0,1 1-73,-23-1 1,2 0-1,-1 1 1,0-1-1,21 2 1,0 0 0,-1 0 39,0 1 1,0-1 0,0 1 0,-2 1 0,0 0 0,0-2-40,0 0 1,0-2-1,1 1 1,1 1 0,0 1-1,2 0-180,-23-4 0,2 0 0,-1-1 1,0 1-1,21 2 0,0 0 0,-1-1-3,2 0 1,0-1 0,0-1 228,-3-2 0,-2 0 0,1 1 0,0 2 0,0 1 0,1-1 0</inkml:trace>
  <inkml:trace contextRef="#ctx0" brushRef="#br0" timeOffset="6382">7555 3119 8531,'-16'-17'22,"5"-1"1,-5 1 21,4-1 0,3 8-308,-3 5 0,8 5-183,-2 5 0,6 5 447,6 8 0,-4 7 0,6 2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4:54.04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664 1101 15233,'-27'-51'70,"-1"1"1,-1-2-1,0-1 1,3 0-1,0-1-514,-1-3 0,1-2 94,0-1 1,0 0 0,0 2 0,0 1 0,-5-4 0,0 0 0</inkml:trace>
  <inkml:trace contextRef="#ctx0" brushRef="#br0" timeOffset="59">245 245 17771,'-39'-40'-374,"0"0"0,0-2 1,-2-1-1,-2 3 1,-1 0-1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2:32.7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385 420 8246,'-18'-29'-548,"1"0"1,5 2 1047,0-2 0,1-2 0,-7 7 1,7-5-154,-1 6 0,0-6-96,-5 6 1,-1-7 41,1 7 1,0-2 44,-1 2 1,3 9 127,3-3 1,-4 11-248,5 0 0,-5 4-96,-1 2 0,5 2-122,0 4 0,3 11 103,-3 12 1,-3 0-211,3 6 1,4-4 58,2 10 1,4 4-49,2 1 1,0 5-115,0 1 1,2-5-119,4-1 1,12 1 103,11 5 1,4 3 101,2 3 1,5-4-137,1 4 1,6-3 97,-6-3 1,-1 6-160,-5 1 0,-2-1 125,-4-6 0,-5-1 120,-13-5 0,-3 3 10,-8-9 0,-8-1 164,-3-10 0,-5-3-14,-1-9 1,-3-5 658,-3-1 246,3-7-450,-5 4 31,8-8-375,7-8 0,2 4-330,8-7 130,0 7 0,0-6-91,0 4 0,2 4 45,4-3 1,4 3-197,7 2 0,1 0 141,-1 0 1,6 7 51,1 5 0,7 11 176,-2 6 0,4 4-95,2 2 1,0 2 114,0 4 1,0 4-120,0 7 0,-1 6 18,1 0 0,-7 3-24,-5-3 1,2-2-117,-2 8 1,-1-2-100,-11 2 0,5-6 53,-4-11 0,3-2 94,3-5 0,-1-11-8,0 1 1,1-3-171,-1-4 1,3 2 5,3-1 1,-2-5-75,9 4 1,-7-3 59,6-3 0,0 1-119,6-1 1,-2 0-236,-4 1 1,4 5-79,-4 0 666,-4 9 0,8-5 0,-5 8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2:36.2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629 70 8102,'-2'-11'-518,"-4"-1"1,4 6 307,-4-6 0,3 9 230,-3-3 0,4 2-111,-4-2-51,4 4 172,-6-6 1,4 8-32,-7 0 0,5 0 126,-6 0 0,7 6-113,-7 0 0,6 8-22,-6-3 0,3-1 10,-3 2 1,-3-1-1,3 7 0,-4-1 1,-1 1 0,-6-1-4,-1 1 0,-5-1 37,6 0 1,-8 7-32,2-1 1,2 0 52,-2-5 1,-1 5-47,-5 0 1,8 1 126,4-7 0,4 1-110,1-1 1,1 1 2,-1-1 1,3 0-7,3 1 1,4-1 3,8 1 0,0 5 4,0 0 0,0 7-6,0-7 1,0 8-13,0-2 1,8 10 4,4 2 1,-1 1-44,7-1 0,-5 2 24,11 3 1,-3 9-6,2-9 0,3 8 0,3-7 0,4 3-5,-4 3 1,4-1-7,2 1 0,0-1 17,0 0 1,-3 1 19,-2-1 0,6 1-18,-6-1 0,6-2-4,-6-3 1,-3 4 0,2-5 1,-2 5-1,2 1 1,-6 0 29,-11 1 0,2-1 2,-9 0 1,7 9 105,-6 3 1,0-2-119,-6 2 0,-8-6-12,-4 6 0,-3-2 21,-3 2 1,1-2 4,-1-4 0,1-1-22,-1 7 1,-5 4-8,0 2 1,-6-4-14,6-14 0,-1 4-10,7-3 0,-1 1-68,1-13 0,7-8 85,4-10 1,4-4-288,2-1 275,0-8 1,2-3-151,4-7 0,4 0 124,7 0 1,7 0 6,-1 0 1,8 0 27,-2 0 1,10-2-5,2-3 1,1 3 1,-1-4 0,-4 12 98,4 5 1,-3 5 33,3 1 1,-4 8-62,4 5 0,-2 3 26,1 1 1,-3 9-58,4 4 0,-4 5 0,-2 6 1,0-1-122,0 7 1,-6 0 142,0 6 1,-2 7-55,2 5 0,2 3 32,-8 2 0,1 3-387,-7 3 1,5 4 358,-14-45 1,1 1 0,5 0 0,-1 0-131,-4 3 0,0-1 0,1-1 1,1 1 144,-2 3 0,-1 0 1,1 0-1,0 0 1,0 4 0,-1-1 0,1-4 0,0 0-13,-1-1 1,1-1-1,3 1 1,0 0 4,-1 0 1,1-1 0,2 2 0,1 0-195,-4-4 0,1-1 0,3-1 0,1-1 207,13 37 0,4-7-235,2-4 0,0-5 62,0-1 0,-2-8-257,-4-3 1,4-11-35,-4-1 437,4-8 0,-3 3 0,-1-7 0,2 0 0,2 0 0,2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5:06.4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262 595 8033,'-11'-12'802,"-1"0"-134,0 1 324,-5-7-815,7 9-658,3 1 732,7 8 0,1 0-19,5 0 1,4 0-16,7 0 0,3 0-112,3 0 0,12 0-52,12 0 0,13-8 6,10-4 1,15-3-91,-37 6 0,3 0 0,9-3 0,2-1-257,7-1 1,2-1 0,4-4 0,3-1 263,12 0 1,1 0 0,-5-2 0,0 1-395,7 0 1,1 1 0,-5 2 0,0 1 433,-1 0 0,-1-1 0,-3 0 0,-1 1 11,-1 2 0,-1 1 0,-9 1 0,-1 1-176,-3 0 0,-2 1 0,-7 1 0,-1 2 295,-5 2 1,-2 1 0,41-5-34,-11 4 1,-23 4 103,-5-4 1,-20 4 415,-10 2 1,-5-2-292,-7-3 1807,-3 3-1759,-8-6 729,0 8-1561,0 0 311,0 8 0,0 7 130,0 8 1,6 14-31,0-2 1,1 16-36,-1 7 1,-2 6 35,8 17 1,-1 11-170,-2-41 0,0 2 1,0 4-1,-1 1 124,1 6 0,0 0 0,-1-2 0,1 0-100,0 2 1,0 0-1,-1-2 1,1-2 92,0-1 0,0-1 0,0-1 1,1-2-87,1-1 0,1-3 0,8 39 58,3-9 1,-4-15 24,-1-8 1,-1-11 200,1-6 1,-9-12-19,-3-6 191,4-11 42,-8-5 0,4-7 628,-12 0 0,-4 0-628,-7 0 0,-5 0 211,-7 0 0,-10 2-555,-19 4 1,-12-2 95,-11 8 1,31-9 0,-3-1-387,-4 4 1,-2 0-1,-11-3 1,-2 0 274,-6 3 0,-1 0 1,-9-2-1,-1 1-473,0 1 1,-2 0 0,-7 1 0,-2-1 476,31-3 0,-2-2 0,1 1 0,-1 2 0,0 0 0,0 0 20,-1-2 0,0 0 1,0 0-1,-29 1 1,3 0 19,6-3 0,3 0 1,8 0-1,1 0-101,3 0 1,3 0-1,6 0 1,2 0 48,3 0 1,4 0-1,-40 0-215,17 0 1,16-2-380,8-4 1,5 4 648,7-4 0,11 2-933,12-2 1,3 4 1088,3-3 0,1-5-739,5-2 0,-3 3 481,8-3 0,0 0-559,6-5 0,0-6 713,0-1 1,8-15 0,2 3 0</inkml:trace>
  <inkml:trace contextRef="#ctx0" brushRef="#br0" timeOffset="267">70 857 8124,'-6'-24'367,"-1"1"1,-3 2 3884,-4 1-3369,7 3-952,-1 7 1,8 6-213,0 16 1,0 1 293,0 17 0,8 1 393,3 9 1,5 3-108,1 4 1,1 5-128,-1 0 0,1 1-79,-1 5 0,1 2-414,-1-2 1,1 8 184,-1-2 1,0 2 78,1-2 0,-1 8-26,1-8 0,-6-2-471,-1-15 1,-7-4-485,2-8 324,-4-8-920,-2-10 1634,0-9 0,8-8 0,1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5:09.5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123 664 7995,'8'-35'70,"-6"6"149,3 0 0,-3 5-4,-2-5 1,0 8-15,0-2 1,0 9-39,0 2 0,0 7 318,0-7-45,0 8 44,-7-4-443,5 8 1,-6 8 76,8 4 1,0 13 21,0 10 0,0 4-77,0 13 0,6-1-133,-1 13 1,7 0-146,-6 5 1,2 3 127,-2 4 0,-3-2-316,9 7 0,-2-1 232,1 1 0,5 5 20,-4-5 1,-5 3 35,-1-3 1,2-3-164,-2-8 1,0-6 51,-6 0 1,5-10-96,1-2 0,0-7-76,-6-10 0,0-6 98,0 0 1,0-13-259,0 1 561,0-11 0,8-6 0,1-10 0</inkml:trace>
  <inkml:trace contextRef="#ctx0" brushRef="#br0" timeOffset="717">193 734 7988,'-20'-20'0,"-1"-1"0,-2-2 621,1 1 1,-3 5-157,2 5 1,0-1-281,5 7-74,8 0 73,3 6 1,9 0-55,3 0 0,7 0-189,11 0 1,6 0 66,12 0 0,13-2 125,16-4 0,16-3-180,-37 0 1,1 0-1,2 0 1,0 1-216,3-1 1,1 0 0,10 0 0,2-1 214,9-1 0,3-2 0,5-2 1,3-3-341,7-1 0,2-2 0,-31 6 0,1 1 1,0 0 388,1 0 1,0 1-1,0-1 1,-1 1 0,0 1-1,0-2 24,2-1 0,-1-1 0,-1 1 1,28-4-1,-2 1-316,1 0 1,-1 1 0,-5 0-1,0 1 376,-3 4 1,-1 1 0,2-4 0,1 1-282,-2 2 0,-1 0 0,-8 1 1,-1 1 189,-1 4 1,-3 0-1,-9-1 1,-1 1 103,-3 3 0,0 0 0,-4 0 0,-1 0-177,46 3 0,-14 0 38,-15 0 1,-8 0 638,-9 0 0,-11 0-598,-7 0 1,-8 0 1379,-9 0-995,-1 0 1177,-7 0-1401,-2 0 1,-8 8 145,0 4 1,0 3-93,0 3 0,-2 7-119,-4 4 1,4 6-51,-4 6 1,4-1 2,2 13 0,0-9-22,0 15 0,0-7-231,0 12 1,0 2 64,0 10 0,0-5-277,0 5 1,6 2 219,0-3 0,7 9 16,-1-3 1,-2-3 123,1-2 0,1-10 17,6-2 1,-3-6-8,-3 6 0,3-16 12,-3-1 1,-2-10 20,1-8 1,-5-2-42,6-4 1,-8-9 211,1 4-125,-3-13 640,-2 3-358,0-8 208,0 0-450,-7 0 0,-3 2-41,-8 4 0,-7-4-60,-4 4 0,-6 1 113,-6-1 0,-11 8-186,-12-3 1,-8 5 80,-9 1 1,-12-3-296,36-5 0,-3-1 0,-3-1 0,-2 0 358,-10 5 1,-1-1-1,-4-1 1,-1-2-314,-8-2 1,-3-1-1,-5 3 1,-2 0 337,28-4 1,-1 0-1,0 0 1,3 0-1,1 2 1,-1-1-200,-2 1 1,-1 0 0,0 0-1,1-1 1,-1 0 0,1 0 237,0-1 1,-1 0 0,0 0 0,-2 1 0,-1 0 0,1 0-30,0-1 1,0 0-1,0 0 1,5 0-1,-1 1 1,2 0-100,-32 0 1,2 1-1,6 2 1,2 0-70,7-2 0,3-1 0,5 2 1,2 0-98,7-2 1,4 2 0,11 0 0,3 1 43,-33 4 0,24-5-753,22-1 0,14 2 638,9-2 0,12 2 257,6-3 0,4 5 0,15 8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5:11.6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608 560 8083,'0'-18'657,"-8"1"-56,-2-1-391,-7 1 78,7 7 126,2-5 4,8 13-308,0-6 1,0 10-117,0 4 0,0-2 152,0 7 0,0 9-66,0 9 0,0 4 32,0 2 1,0 2-264,0 3 1,-1 11-21,-5 7 1,4 2-33,-4-2 1,4 4 93,2 8 0,-6 0-116,0 0 0,-1 0-213,1 0 1,4 0 208,-4-1 1,-2-1-59,2-4 0,-5-5 51,5-13 0,-6 3-76,7-9 0,-7 7 59,6-6 0,-6-6 253,7-6 0,-9-8 0,4 4 0</inkml:trace>
  <inkml:trace contextRef="#ctx0" brushRef="#br0" timeOffset="922">416 595 8061,'-12'-12'-453,"0"0"392,1 1 0,-5-1 569,5 1-414,3 7 188,8-4 131,0 8-331,0 0 0,8 0 67,3 0 0,9-6-72,9 0 0,4 0-102,19 6 1,6-5 69,18-1 1,13-6-38,-37 9 1,1 0 0,11-3 0,2-1-363,8 1 0,4 0 0,9-2 0,2-1 341,6-3 1,2 0 0,-29 6 0,1-1 0,0 1-337,0-2 0,1 0 0,0 1 1,5 0-1,0 0 0,1 1 348,2 0 1,2 0-1,0 1 1,2-1 0,0 0-1,1 0 43,-2 0 0,1 1 1,-1-1-1,2 0 0,0 0 1,0 0-27,-4 1 1,0-1 0,1 0-1,3 0 1,0 0 0,0 0 39,0 1 1,0-1 0,1 0-1,3 0 1,1 0 0,-1 1-10,-1-1 0,-1 0 0,0 0 0,-1 0 1,-1 0-1,0 1-12,-2-1 0,-2 0 1,0 0-1,-2 0 1,-1 1-1,0-1-19,0 0 1,0 0-1,-1 0 1,-1 1 0,-1 0-1,-1 0 7,28-1 1,-2 0-1,-4-1 1,-3 0-331,-14 5 0,-3-1 0,-4-3 0,-2 0 245,-6 3 1,-2 0 0,-4-3-1,-1 1-193,38-1 1,-10-2 117,-19 2 1,-11 4 576,-13-4 1,-5 2-473,-6-1 0,-3 3 2141,-9-4-2111,-7 4 1192,-2 2-654,-8 0 387,0 0-932,7 0 1,-3 2 55,8 4 1,-6 3-18,5 9 0,-5 1-29,6 5 1,-6 3 1,5 8 0,-5 13-22,6 5 1,-8 11 40,1 0 1,-3 11-235,-2 7 0,0 1 182,0-1 1,0-5-111,0-7 1,-2-2 99,-3-4 1,3 2-7,-4-8 0,-2-5 36,2-7 1,0-7-43,6 2 1,0-12 150,0-6-160,0-3 391,0-3 220,0-7 547,0-2-1092,-7-16 0,-3 0 121,-8-4 0,-1 5-303,-4 7 0,-4 0 75,-8 0 0,-8-6-43,-4 0 1,-11 0 7,-6 6 1,-19 2 98,-10 4 1,38-4 0,-1 0-205,-4 3 0,-2 2 1,-6-2-1,-2 1 287,-5 2 1,-1 2-1,-5 1 1,-1 1-356,-2-1 1,-1 1 0,-5 3 0,-1-1 363,-1-2 0,-2 0 1,29-3-1,-1 1 1,-1 0-42,-1-2 0,0-1 1,0 1-1,1 1 1,-1 2-1,0-2 9,-2-1 0,0 0 1,0-1-1,-1 1 1,-1 0-1,0 0-252,-5-2 1,-1-1 0,0 1 0,-2 1 0,0 1 0,-1 0 266,0 0 1,-1 0-1,1 0 1,-2 0 0,0 0-1,0-1-213,3-1 1,1 0 0,0-1-1,-2 1 1,0 0 0,0 0 211,0 0 0,-1 0 0,1-1 1,-2 1-1,1-1 0,0 0-6,2-1 0,1-1 1,-1 2-1,3 0 0,0 0 1,1 0-91,5-1 0,1 0 1,1 0-1,1-1 0,1 0 1,0 0 107,-32 3 0,0 0 0,4-3 0,2 0-22,5 3 1,1 0 0,5-4 0,3-1 12,11 2 1,2 0-1,5-1 1,2-2 208,6 0 0,1 0 1,-39 6-565,21 0 0,14 0 904,27-6-1250,11 0 1,14 0 375,16 0 1,17 5 285,24 1 0,7 8 0,10-4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5:13.3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71 682 8157,'0'-26'570,"0"7"16,0-4 0,0 9-145,0 2-380,0 9 1,0-3-703,0 12 1,0 11 187,0 12 1,0 6 1096,0 6 0,2 5-233,3 13 0,-1-1-62,8 12 1,-6-2-390,5 13 1,-5 3 122,6 9 1,-8 4-345,-1-45 0,0 0 0,1 4 0,-1-1 333,0 0 0,0 1 0,3 2 0,0 0-218,-3-2 1,0-1 0,2-3 0,1-1-234,0 42 1,0-4-56,-6-2 1,6-1 46,0-5 0,-1-11-83,-5-12 0,0-3 95,0-3 1,0-4 101,0-7 0,-2-2-449,-3-16 722,3-7 0,-14-8 0,7-8 0</inkml:trace>
  <inkml:trace contextRef="#ctx0" brushRef="#br0" timeOffset="739">123 524 8056,'-17'-7'0,"-1"-5"0,1-4 411,-1-1-145,1 7 141,7 3-340,2 7 0,10 0-19,4 0 1,6 0 252,11 0 1,12 0-65,12 0 1,11 5-274,6 1 1,11 0 85,7-6 1,15-2-322,-43 0 0,3-2 1,7 0-1,4-1 269,9-4 0,3 0 1,3 0-1,3 1-490,6-1 0,2 0 1,2-2-1,2-1 509,-29 4 0,1 1 1,0-1-1,3-2 1,1-1-1,-1 1-15,-1 0 0,0 0 0,-1 0 1,0 0-1,0 0 0,-1-1 5,26-3 1,0-1-1,0-1 1,0 1-2,0 3 0,0 1 1,-2-4-1,0 1-257,-3 2 0,-1 1 1,-5-1-1,-2 0 280,-9 3 0,-2 1 1,-4-1-1,-2 0-38,-10 1 0,-2-1 0,43-7 66,-27 5 0,-11 1 356,-25 4 0,-6 4-250,-5-4 1639,-4 4-1803,-9 2 1595,-2 0-1732,-8 0 321,0 0 1,0 8-205,0 4 0,-2 3 117,-4 3 1,2 7 129,-7 4 0,5 12-222,-6 6 0,2 9 1,-1 2 0,-3 10-106,8 2 0,-7 7-84,1 11 1,2 7 72,-1 4 1,8-48 0,2 1-76,-2 0 0,0 0 1,-1 1-1,0-1 114,1 0 1,0 1 0,0 1 0,1 1 25,1-3 1,2 0-1,1 2 1,1-1-10,3 40 1,8 0 7,-2-5 0,9-5-92,2-7 1,0-4 236,-5-20 1,5-3-135,0-14 0,1-8 395,-7-4 330,-7-11-342,-2-5 143,-8-7 1,-2 0-235,-4 0 1,-4-5-60,-7-1 1,-8 0-123,-5 6 0,-10-2-194,-7-4 1,-11 4 130,-6-4 1,-14 4-77,-9 2 1,-8 0-216,43 0 0,-1 0 0,-7 1 0,-2 0 299,-4 2 0,-2 0 0,-5-1 0,-2 0-27,-6 4 1,-1 0 0,2-3 0,-1 0 2,-3 2 1,0 1 0,-1-1-1,-1 0-339,-4 0 1,-1 2 0,1 0 0,0 1 351,-6-2 0,0 0 0,6 1 1,1 1-4,-1 1 1,0 0 0,2-3 0,1-1 5,5 1 1,1 0 0,2-1 0,1 2-14,1 1 1,3 1 0,6-3 0,2 0-164,1 0 0,2-1 1,1 0-1,1 0-27,5 0 1,2 2-1,1 0 1,1 1-312,-47 4 1,25-2-124,10 1 1,18-7 593,17 2-954,3-4 986,17-2 0,1-8 0,8-2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5:15.9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27 560 8063,'10'-35'531,"-4"0"0,-4 6-585,-2 0 39,0 7 105,0-3-2,0 15 0,0 10 14,0 12 0,0 7 124,0 11 0,0 1 269,0 15 0,0 1-455,0 5 1,0 8 43,0 4 1,2 4-184,3 2 1,-1 2-46,8 4 1,-8-3 83,2 9 0,1 1-66,-1 10 1,0-9-206,-6 3 0,0-11 16,0-1 0,0-3-94,0-2 0,0-10-21,0-7 1,-2-3 88,-4-9 0,4-6-490,-3-6 831,-5-8 0,8 4 0,-14-15 0,7-2 0</inkml:trace>
  <inkml:trace contextRef="#ctx0" brushRef="#br0" timeOffset="716">80 455 8001,'-14'-23'371,"0"-3"0,-1 1 512,1 0 0,9 7-695,-1 7-343,-4 7-98,8-4 1,2 8 223,12 0 1,5 0 105,6 0 1,14 0-26,16 0 1,11 0 41,17 0 1,12 0-478,-36 0 0,3 0 1,6 0-1,4 0 324,10 0 1,3 0 0,5 0-1,2-2-241,-23 1 0,1-1 0,1-1 0,2 1 1,0-1-1,2-1 311,6-2 1,1 0 0,0 0-1,-3 0 1,-1 1 0,0-1-277,1 0 1,1 0-1,0 0 1,-1 1 0,0-1-1,0 0 270,-1 0 1,-1 0-1,1 0 1,0 1-1,0-1 1,1 0-7,2 0 0,1 0 0,-1 0 0,-2 1 0,-1-1 0,0 0 3,0 0 0,0 0 1,-1 1-1,-1-1 1,0 0-1,0 0 0,-2 0 1,-1 0 0,1 1-1,-1-1 1,-1 1 0,1 0-196,1 1 1,0 1-1,-1-2 1,24-2-1,-2-1 201,-4 2 0,-3 0 0,-8 2 0,-3-1 94,-4-2 1,-2 2 0,-6 3-1,-2 0-69,-5-1 1,-1 0 0,40-1 513,-14-1 1,-5 3-538,-18-4 0,-7 4 867,-11 2 1,-11 0-826,-5 0 0,-11 0 1654,-1 0-1707,-8 0 794,4 0-874,-8 8 1,0 1 306,0 9 1,0 5-157,0 0 1,2 8-36,3-2 1,-3 12 8,4 6 0,-4 5-2,-2 6 1,0 10-6,0 8 0,2 9-170,4 3 0,-4-1 193,4 6 0,3-4-153,3-1 0,-2 1 31,1 4 0,1-4 26,5 5 1,1-5 40,-1-2 0,1-3 8,-1 3 0,1-13-27,-1 1 0,-7-5-9,-4-12 1,1-5-436,-1-7 374,0-15 0,-8 0 61,-4-19 0,-9-4 51,-9-8 0,-7 0 3,2 0 0,-13-6 175,-11 0 1,-9-7-282,-14 1 1,-7 2-2,-16-1 0,45 8 0,-3 0-229,-8-3 0,-3 0 0,-5 4 0,-2 0 318,-11-1 1,-3 0 0,1 2 0,-2-1-397,-8-1 0,-2 0 0,32 2 0,0 0 0,0-1 453,-1-2 0,-1 0 0,0 0 0,-5 2 1,-1 1-1,0-2-9,-5 0 1,-1-2-1,0 2 1,1 1 0,-1 1-1,1 0-2,-3-1 0,1 0 0,-1 0 0,0 1 0,0 1 0,0-1-31,1 1 0,-1 0 0,1 0 0,-3 0 1,1 0-1,0 0 41,0 0 1,2 0 0,0 0 0,7 0 0,1-1-1,1 0-18,5 0 1,1-1-1,1-1 1,-27 0-1,2-1 59,7-2 0,1 0 0,8-1 1,1 0-261,4 5 1,2-1 0,12-3 0,2 0 215,1 3 0,3 0 1,-31-10-290,18 1 0,12 2-520,17-1 485,16 7-369,3-4 1,28 6 873,11-4-247,12 4 0,33-21 0,4 4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5:19.3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7827,'10'18'0,"-4"-1"26,-5 1 0,-1 7-147,0 4 1,2-2 276,4 2 1,-4 6-155,4 6 1,2 5-271,-2-5 1,7 8 80,-1-3 0,3 7 187,3 5 0,7-4 0,2 6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48:25.683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104 511 8362,'-2'-17'0,"-2"-1"468,-2 1 1,-7-5 0,1 3-1,-2 3 1470,3 1 0,-5 7-994,5 2 1,3 6-903,2 6 1,14 6 0,9 11 0,12 6-137,10 4 0,6 4 0,7 2 0,2 3-280,5 3 0,-5-4 0,2 5 0,-5 1-600,-5-2 1,-7 5 0,-2-5 0,-12 1 313,-13 1 0,-10-8 0,-10 1 0,-11-7 340,-14-9 0,-8-9 0,-8-15 0,5-4 342,1-7 0,2-5 0,8-17 0,4-6 777,6-3 1,11-7 0,6-9 0,5-6 481,1-4 1,15-2-1,8 0 1,10 2-366,8 4 0,2-2 0,5 10 0,-1 8-524,1 11 0,-5 11 0,-2 13 0,-6 3-218,-6 2 0,-4 4 1,-6 10-1,3 6-235,1 3 1,6 9 0,-4 1 0,1 2-495,-1 4 0,6 8 1,-2 4-1,2-1-104,-2 1 0,4 6 0,-4-3 0,2 5-444,-2 1 1,3 6 0,-9 0-1,-2-1 1103,-1-3 0,-11-2 0,-1 1 0</inkml:trace>
  <inkml:trace contextRef="#ctx0" brushRef="#br0" timeOffset="133">995 790 8334,'0'-25'274,"0"4"0,0-6 291,0 1 1,1 3 0,7 8-580,10 3 1,1 4 0,12 8 0,6 2-455,8 4 1,3 4-1,1 7 468,-3 1 0,1-1 0,5 1 0</inkml:trace>
  <inkml:trace contextRef="#ctx0" brushRef="#br0" timeOffset="485">1885 790 8267,'6'-17'517,"0"-1"1,-2 1 623,-2 0 1,-2-1 0,0 1-463,0-1 0,-8 8 0,-4 3 0,-5 1-186,-7 0 1,3 0 0,-6 6 0,0 0-433,0 0 1,3 6-1,-3 2 1,2 2-550,4 3 0,1 3 1,3 1-1,1 1-205,5-1 0,1 0 0,6 1 0,-2-1 74,2 1 0,4-1 0,6-1 0,8-3 532,7-1 1,0-8 0,9 2 0,1-4 435,2-2 0,7 0 0,1 0 0,-2-2-52,-2-4 0,-4-2 1,-2-3-1,-4 3 267,-2 0 1,-2 4 0,-3-6-1149,3 3 1,-3 1 0,3 6-517,-4 0 0,-1 2 1,-1 2 1099,1 2 0,-1 7 0,1-3 0</inkml:trace>
  <inkml:trace contextRef="#ctx0" brushRef="#br1" timeOffset="867">2217 336 8901,'-8'-40'0,"-3"-1"2021,-5 2 0,4 8 1,3 4 2100,1 2-3475,2 9 0,16 16 0,5 14 0,9 7-505,3 8 1,2 4 0,6 2 0,0 0-504,0 0 0,0 6 0,-2 1 1,-2 1-431,-2 0 1,-2 3 0,2-3 0,-8 0-293,-7-1 0,0-7 0,-9-8 1,-1-1 196,-2-5 1,-10-7 0,-3-5 947,-5-1 1,-1-10 0,-1-10 0,3-5 247,3-6 1,4 1-1,8-5 1,0 0 355,0 0 1,2 6 0,4-3 0,6 5-34,3 1 0,3 9 0,-1 1 0,3 2-220,3 0 1,-4 2 0,5 10 0,-5 6-440,-1 3 0,-1 5 0,-1 3 0,-3 4-460,-1 0 0,-8 6 0,1-4 0,-3 4-477,-2 2 0,-7 0 1,-7 0-1,-7 0 964,-8 0 0,-4 0 0,-2 0 0</inkml:trace>
  <inkml:trace contextRef="#ctx0" brushRef="#br0" timeOffset="1052">3090 703 10150,'0'-23'0,"0"-2"4194,0-3-2833,0 7 1,0 6-1164,0 15 0,6 13 0,4 12 0,3 3-770,7 3 0,3 7 0,-2 3 0,3-2-939,-3-2 1,4 4 0,0 1 1510,3 3 0,-7-6 0,4 3 0</inkml:trace>
  <inkml:trace contextRef="#ctx0" brushRef="#br1" timeOffset="1301">3387 232 10265,'-6'-41'-298,"0"0"0,1 4 1473,-3 6 1,6 0 0,-6 10 633,0 5 1,6 3-1615,-3 13 0,5 4 0,4 15 0,3 4-30,3 6 1,2 12-1,5 6 1,1 3-203,-1 2 1,-5 1 0,-1-1 0,3 1-644,1-1 0,3 8 1,1 2-1,3 2-1001,1 0 1,0-5-1,-7 5 1669,-5 2 0,13 2 0,-5 1 1</inkml:trace>
  <inkml:trace contextRef="#ctx0" brushRef="#br0" timeOffset="1502">3911 825 8536,'-8'-17'2434,"-3"-1"1,1 9-1686,-2 3 1,8 12 0,-1 5-1,3 5-758,2 1 0,2 7 0,3 1 0,5 0-1069,0 0 1,5 4 0,-3-3 0,2-1-1063,-3 0 2140,5-2 0,1 3 0,10 1 0</inkml:trace>
  <inkml:trace contextRef="#ctx0" brushRef="#br0" timeOffset="1768">4173 703 8536,'16'-45'0,"-5"5"495,-5 3 0,2 10 0,-2 3 0,-3 5 828,-1 2 0,4 5 0,2 2-530,2 2 1,-5 5 0,5 8-605,-2 7 0,4 9 0,-7 5 1,-1-1 11,-2 0 0,-2 6 0,0-2 0,0 4 39,0 2 0,-2 0 1,-4 0-1,-3-2-446,-1-4 0,-4 4 0,7-6 0,-1 2-111,0 0 1,2-5 0,6 3 0,0-2-118,0-4 0,0-1 0,2-3 0,4-1-322,6-5 0,11 3 1,8-8-1,8-2-747,8-2 1,-3-4 1502,3-4 0,-1-4 0,7-7 0</inkml:trace>
  <inkml:trace contextRef="#ctx0" brushRef="#br0" timeOffset="2333">4103 965 8990,'-17'-8'986,"-1"-3"1,9-5-136,3-1 1,12-1 0,7 3-1,10 1-259,12 2 0,8 3 0,9-5 0,3 3-159,3-3 1,-2 0 0,8 1 0,2 1-284,2-1 0,0-9 0,-4-1 0,-6 0-173,-3-3 0,-18 7 1,-10-4-1,-12 3-133,-9 3 0,-4-1 0,-4 3 0,-4 1-353,-5 3 0,-5 7 1,-1-2-1,-1 6-258,1 6 0,-1-2 0,1 9 1,-1 5 134,1 3 0,5 10 0,2-4 0,3 2 386,3 0 0,2 1 0,2 3 0,0-2 31,0-2 0,8-2 1,5 2-1,9-6 233,7-3 0,-2-3 1,2-1-1,2-5 221,2-5 0,0-4 1,-4-2-1,-4 0 128,1 0 0,-9-8 1,2-3-1,-7-5 132,-4-1 0,0-3 0,-5-1-244,3-2 0,2 1 0,-4 9-146,2 1 0,7 8-184,-1-2 1,3 12-1,3 4 1,-1 2-45,1-1 1,-1 1-1,1 3 1,-1-1 79,1-2 1,-1-3 0,1 3 416,-1-6 0,-5-4 0,-1-4 0,3-4 0,-6-4 1,-1-7-1,-1-3-350,0-3 0,2 4 0,-4-7 0,4 3-280,1 0 0,1 0 0,4 5 0,-3 1-314,3-1 0,7 8 1,4 5-1,1 3-36,-1 2 1,6 2 0,-2 3 0,2 7-1154,-2 4 1755,4 9 0,-6 2 0,8 8 0</inkml:trace>
  <inkml:trace contextRef="#ctx0" brushRef="#br0" timeOffset="2499">3806 162 8415,'-9'-35'234,"-5"2"0,8 4 1,2 5-8,2 5 0,20 9 1,11 6-228,14 8 0,23 6 0,5 7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5:19.9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0 7867,'-5'61'768,"-1"-9"0,-6 0-1211,6-5 1,-7 0 18,1 5 1,2-4 1100,-1 11 1,7-5-375,-2-2 1,4 1-295,2-1 1,8-5-201,3-1 1,13-5-299,5 6 1,4-1 4,2 7 1,0-3 483,0-3 0,0 11 0,-1-4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5:18.8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3929 1 7827,'0'11'211,"0"1"1,0 0-893,0 5 0,0 1 274,0-1 1,0 8 406,0 4 0,-7 12 0,5-4 0,-6 6 0</inkml:trace>
  <inkml:trace contextRef="#ctx0" brushRef="#br0" timeOffset="192">4069 1450 7827,'6'18'162,"0"-1"0,0 1 347,-6-1 0,0 6-360,0 1 1,-2 7-227,-4-2 1,2 4-620,-8 2 0,8 5 413,-1 1 1,3 8 282,2-3 0,0 5 0,0 1 0</inkml:trace>
  <inkml:trace contextRef="#ctx0" brushRef="#br0" timeOffset="358">4261 2987 7827,'0'18'1804,"-2"-1"-2180,-3 0 1,3 7 129,-4-1 1,4 8-416,2-2 0,0 10 223,0 2 1,2 5 437,4-5 0,11 8 0,10-5 0</inkml:trace>
  <inkml:trace contextRef="#ctx0" brushRef="#br0" timeOffset="16666">87 2219 8093,'-17'0'0</inkml:trace>
  <inkml:trace contextRef="#ctx0" brushRef="#br0" timeOffset="17416">35 2184 7501,'-10'-10'-140,"-5"2"175,13 1 66,-6 5-15,8-6 120,0 8 1085,0 0-1108,0 8-18,0-6-131,0 5 134,0-7-99,0 0-34,8 0 0,-4 0-10,7 0 1,-5 0-35,6 0 0,-6 0-3,5 0 1,1 0 44,5 0 0,3 0-11,3 0 1,4 0-45,8 0 1,8 0 46,3 0 1,13 0 44,5 0 1,4 0-60,1 0 1,1 0 2,0 0 0,2-6 24,4 1 0,-5-1-112,5 6 1,-6-2 135,-6-4 1,6 4-29,0-4 0,-6 2-13,6-1 1,-10 3 12,4-4 1,0 2 4,6-2 1,-8 4-14,-4-4 0,2 2 3,-2-1 1,8 3-35,-2-4 0,-2 2-11,2-2 1,-5 4-41,5-4 0,0-1 67,6 1 0,-6-2-36,0 2 0,-6 4 25,6-3 0,0-3-11,6 2 0,-8 0 10,-4 6 0,-4-2 0,-1-4 0,1 4 0,4-3 1,-9 3 1,3 2 0,-9-6 1,4 0 0,-7 0-2,7 6 0,-2 0 43,1 0 0,5-2 72,-5-4 0,5 4-66,1-3 1,0 3-50,1 2 0,-1-6 0,1 0 1,1-2 6,4 2 1,2 5-2,4-5 1,-2 2-61,-3-2 1,-3 4 59,8-4 0,-2-2-35,2 3 1,-2-1 18,-4 6 1,-1-6 26,7 0 0,-8-5 31,2 5 0,-4-2 9,-1 2 0,5 4-14,0-4 0,1-1 9,-7 1 1,2 0 54,4 6 0,-1-6-65,7 0 1,-2-5-29,2 5 1,-6 0 34,-11 6 0,1 0 5,-7 0 0,-2-6-58,-10 0 0,-4 1-120,-7 5 0,-1 0 20,0 0-18,-7 0 1,-2 0 85,-8 0-215,0 0 184,-8 0-716,6 0-25,-6 0-296,8 0 64,-7 0 1040,5 0 0,-6 0 0,8 0 0</inkml:trace>
  <inkml:trace contextRef="#ctx0" brushRef="#br0" timeOffset="18373">6270 961 8067,'0'-25'0,"0"4"-346,0-8 1,0 7 215,0-1 0,0 9 102,0 3 55,0-1 1,-6 0 14,0 1 22,0 7 0,6-6 62,0 4 315,0 4-202,0-5 148,0 7 296,0 0-347,0 7-75,8 3 1,-4 13-95,8 1 1,-7 7-7,7-2 1,-8 8 4,2 9 1,1 3-3,-1 15 1,6 8-249,-6 9 1,1 8-164,-1 10 0,-4-45 0,0 1 133,4 9 0,0 0 1,-3-2-1,0 0-200,2 2 1,1 0 0,-3-1 0,0-1 198,3-1 0,0 0 0,-1-3 0,-1 0 47,2 1 0,0-1 1,1-7-1,0-1-192,-1 49 0,5-16 72,-5-7 0,6-5 94,-7-1 0,1-8-154,-6-3 0,0-13 87,0-5 0,0-10 158,0-2-568,0-15 974,-7 1-403,5-23 0,-6-17 0,8-12 0</inkml:trace>
  <inkml:trace contextRef="#ctx0" brushRef="#br0" timeOffset="19166">6427 961 8198,'-18'-9'-315,"1"-7"-675,-1 4 928,1-3 986,0-3-394,-1 9-331,8 1-204,3 8 78,7 0-120,0 0 0,7 0 134,5 0 0,4-6 135,1 0 1,8-5-83,4 5 1,12-8 153,6 3 1,5-5-98,6-1 1,6-1-72,12 1 0,13-1-339,-37 9 0,1 1 1,4-1-1,2 0 290,8 1 1,0-1 0,4-3 0,2 1-357,7-1 0,3 0 0,4 0 0,1 1 323,4 2 1,2 1 0,-2-1-1,0 0-373,1 0 0,1 1 0,-2-1 0,2 0 361,1 0 0,2 1 0,2-1 0,0 0-68,0 0 0,0 1 0,-4-1 0,0 0 1,-4 1 1,-2-1 0,-4 0 0,-3 0-119,-3 0 0,-1 1 1,-1 2-1,-2 0 118,-7 0 0,-2 1 0,-2 2 0,-2 2 55,-9-2 0,-1 0 1,47-5 154,0 2 1,-10-1-215,-2 1 1,-9 4-10,-14-4 0,-4 4 525,-8 2 1,-9-6-506,-8 0 0,-2 1 839,-10 5 0,-5 0-822,-7 0 0,-1 1 583,2 5 1,-5-2-577,-7 8 1,2-1 289,4 7 0,-4 1-204,4 5 1,-4 5 167,-2 11 1,0 13-166,0 11 1,0 6 12,0 5 1,0 5-631,0 7 0,0 10 489,0-45 0,0 1 1,0 2-1,0 1-91,0 2 0,0 0 1,0-1-1,0-1 40,0-4 1,0 0 0,1 1 0,0-1-30,1 1 0,2-1 0,0 2 0,1 1 45,3-3 0,2 1 1,-1-2-1,1-2-54,14 39 1,-5-9-64,4-3 0,2-6 313,-1-6 0,-3-6 71,-9-11 1,1-1-55,-7-11 1,0 8 20,-6-14 0,-8 0-72,-3-11 0,-7-1-9,-5 0 1,-4 1 305,-8-1 1,-16 1-357,-7-1 1,-20 1-18,-15-1 0,41-5 0,-2 0-379,-9-1 1,-3 1 0,-7 0 0,-3-1 344,-7-2 0,-3 0 0,-5-1 0,-2 1-260,26-3 0,-1-1 0,-1 1 1,-3 2-1,0 0 0,-1 0 368,-4 0 0,-1-1 1,0 1-1,0 0 0,-1 0 1,1-1-302,0 0 1,1-2-1,-1 1 1,2 0-1,0-1 1,-1 1 360,0 0 0,-1-1 1,0 2-1,1 0 0,0 1 1,1 0-57,1 0 0,1-1 0,1 1 0,4 0 1,0 0-1,2 0-183,-25 0 1,3 1 0,1 0 0,2 1 158,1 2 1,1 0 0,3-3-1,3 1 7,6 1 1,4 1 0,6 1 0,4 0-644,-36 10 1,15 0 904,9-5 1,10 3-2553,13-3 2221,12 11 0,2-18 0,6 14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5:19.5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3747 297 8944,'0'18'2423,"-2"-1"-2572,-4 1 0,3-1-899,-9 1 0,2 7 525,-1 4 0,-5 12 187,4 5 0,5 11-83,1 1 0,-2 10 130,2 2 1,2 0 146,10 5 1,4-3 141,7-2 0,9 0 0,1 0 0</inkml:trace>
  <inkml:trace contextRef="#ctx0" brushRef="#br0" timeOffset="176">4289 3144 7867,'0'54'0,"-2"5"368,-4-13 1,-4 5-77,-7 1 0,-1 2-284,1 5 0,-1-5-285,1 4 1,1-3-434,5-3 1,3 0 390,8 1 1,0-1-317,0 0 635,8 1 0,-6 7 0,5 2 0</inkml:trace>
  <inkml:trace contextRef="#ctx0" brushRef="#br0" timeOffset="20107">45 2061 8146,'-12'-5'129,"1"-1"308,7-8-490,-12 4-471,14 1 467,2 1 0,16 8 37,7 0 1,8 0 428,-2 0 1,12-6-69,5 0 0,7-1-79,5 1 0,14 2-235,15-8 1,-36 9 0,1 0-271,5-2 1,2-1 0,6 3 0,0 0 280,5-3 0,0 0 0,7 1 1,1 1-360,6-2 1,1 0 0,4-2 0,1 0 313,0 2 0,0 1 0,-3 1 0,-1 0-286,-4 1 0,-1 0 1,3-1-1,1 0 301,2 2 0,0-1 0,6-3 0,1 0 37,1 3 0,2 0 0,2-3 0,0 0-5,-3 4 1,0-1 0,-30-1 0,1 0-1,0 0-21,2 2 0,1 0 0,0 0 0,0-1 0,-1-2 0,0 2 2,-1 0 1,0 2 0,0-1 0,-1-1 0,-1 0 0,1 1 16,29-1 1,0 0-1,-1 0 1,0-2 5,-2 0 0,0-1 0,-4-1 0,-1 0-107,-9 4 1,-1 0-1,-4 0 1,-3 1-81,-9 2 1,-1 0 0,-4-3 0,0 0-69,-1 0 1,-1 0 0,-3 0 0,-1 0 133,42 3 0,-14-6-312,-15 0 0,-9-1 79,-3 1 1,-3 2 682,-15-8-840,5 8 846,-19-11 1,-5 7-578,-15-4 1,-8-1 612,-9 7 1,-6-6-416,-1 7 0,-14-9 0,8 4 0,-12-7 0</inkml:trace>
  <inkml:trace contextRef="#ctx0" brushRef="#br0" timeOffset="20531">6611 699 8237,'0'-50'1044,"0"3"0,0 6-965,0 12 1,-2 6-360,-3 11-137,3 5 295,-6 7 0,8 9 387,0 9 0,-6 1-34,0 10 1,0 6-16,6 6 1,0 7-161,0-1 1,-5 11 110,-1 6 1,0 6 50,6 6 0,0 5-400,0 12 0,0 6 167,0-44 1,0 1 0,0 2 0,0 0-186,-1 6 0,2 0 0,2-1 0,2-1 68,0 2 0,1 0 0,2-2 0,0 0 31,0-1 1,1 0 0,0-4 0,0-1-178,0-3 1,-1-1 0,8 43-88,-5-14 1,3-3-355,-8-8 1,0-10 191,-6-8 1,0-7-651,0-10 1177,0 0 0,0 0 0,0-1 0</inkml:trace>
  <inkml:trace contextRef="#ctx0" brushRef="#br0" timeOffset="21214">6332 542 8292,'-12'-29'0,"1"0"285,7 7 1,-2-1-124,12 11 0,5 5-247,13 7 0,11 0 191,11 0 0,14 0 12,10 0 0,19-2-283,-34-1 0,1 0 0,4-1 0,2-2 200,7-2 1,2-1 0,6 0-1,1 0-296,3 1 1,1-1 0,8-3 0,1 1 341,5-1 0,0 0 0,-3-2 0,0-1-368,3 3 0,0 1 1,1-4-1,0 1 317,2 2 0,0 0 1,-30 4-1,0 0 0,1-1-2,0 1 0,0 0 1,-1 1-1,-1 0 0,-1 1 1,0 0-5,1-2 0,0 0 0,0 0 0,30-1 0,-2 1 31,-3 2 0,0 0 0,2-2 0,0 1-248,0 1 0,-3 0 0,-11 1 1,-1 0 238,-3-1 1,-3 1 0,-8 2 0,-2 0 4,-2-3 1,-2 0-1,-3 4 1,-1 0-21,43-3 0,-14 3 355,-15 2 0,-10 0-402,-13 0 0,-10 0 782,-8 0 0,-14 2-776,3 3 1,-6 5 688,-1 7 1,3 1-824,-8-1 1,-1 9 395,-5 3 1,0 6-167,0 5 1,-2 9-50,-3 15 0,1 2 9,-8 15 0,2 1-316,-1 5 0,-5 10 250,10-45 1,1 1-1,0-1 1,2 1-3,0 2 1,0 0 0,2-1 0,0-1-52,1 0 1,0-1 0,0 0-1,0 1 26,0-1 1,0 1 0,2 44 11,4-4 0,4-6-86,7-5 0,0 1 49,1-7 1,-1-6 22,1-6 1,-3-10 39,-3-2 1,2-5 19,-9-6 0,1-12-1,-6 0 1,-2-8 10,-4-3 0,-9-1 83,-8 1 0,-10-7 163,-2 1 1,-10-6-63,-13 5 0,-8 1-157,-16 5 1,-3-5-273,33-6 1,-1 0 0,-1-1 0,0 1 217,-7 3 1,-1 0-1,-2-3 1,-2-1-5,0 1 0,-2 0 1,-1-1-1,-1 0 34,-3 0 1,0 1-1,-1 2 1,-1-2-297,-3-3 0,-1 0 1,-2 3-1,1 1 333,-5 0 1,1-2 0,0 0-1,1 0-376,-4 1 1,-1-1-1,1-2 1,2 0 402,3 3 0,1 0 0,-9-3 0,-1 0-42,-2 3 0,0-1 1,5-2-1,1-2-20,-1 2 0,1 0 0,8-2 0,1 0-68,2-1 1,1 0 0,3 1-1,0 0-256,-1 2 1,1 0 0,9-2 0,2 0-170,4 2 0,3 0 0,-43-2 359,15-1 0,7 0-1598,11 0 1706,4 0 0,9-5 0,5-1 0,5 2 0,4 2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5:41.4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1572 8095,'0'-17'0,"0"5"610,0 1 0,0-1-305,0-6 1,2 7-352,4-1 0,6 8 130,11-2 0,12 5-120,11 1 0,13-6 135,5 0 0,19-2-62,10 2 0,-42 5 0,1-2-232,3-2 1,1-1 0,0 1 0,0 0 235,2 0 1,1-2 0,1 0 0,0-1-109,-2 2 0,0 0 0,0 1 0,-1 1-45,2-3 0,-2 2 1,37 1-318,-7-2 1,-15 4 180,-14 2 0,0 0-242,-11 0 0,-10 0 165,-3 0 1,-10 0 15,-1 0 1,-4 2-238,-1 4 928,-1-4 1,-1 8-383,-4-4 0,-5-5 0,-7 7 0</inkml:trace>
  <inkml:trace contextRef="#ctx0" brushRef="#br0" timeOffset="416">873 1537 8051,'-17'-7'81,"0"-3"-106,-1-8 262,8 9 1,5 1-39,10 8 0,15 0-128,15 0 0,9 0 123,15 0 1,12-2-133,17-4 0,9 2-240,-43-1 1,2-1 0,6 0-1,1 0 284,6-2 0,1-1 0,4 0 0,2 0 4,5 0 1,1 1 0,-3-1 0,1 0-87,2 1 1,-1-1 0,-5 0 0,-1 0 4,-2 1 1,0-1 0,-5 0 0,-1 0-150,1 0 1,-2 1-1,-10 2 1,-3 2-155,46-2 1,-17 4-17,-18 2 1,-12 0-123,-11 0 0,-14 2-124,-10 4 0,-5-4-348,-6 4 411,-4 4 0,4-6 757,-12 7 0,-12 1 1,-9 5-1</inkml:trace>
  <inkml:trace contextRef="#ctx0" brushRef="#br0" timeOffset="766">3580 821 8227,'0'-29'0,"0"0"0,0 2 875,0-2 1342,0 4-1859,-7 7-12,5 8-531,-6 3 0,8 14 162,0 5 1,0 11 193,0 7 1,0 4-114,0 7 1,2 0-8,4 11 1,-2-1-147,7 13 1,-5-2-111,6 2 0,-3 6-329,3 0 1,4 0 85,-5 5 0,-3 3-213,-2-3 0,-2 7 72,2-6 0,-5-1-584,5-5 1173,-4-8 0,-8 0 0,1-7 0,1-3 0,2-7 0,2-6 0</inkml:trace>
  <inkml:trace contextRef="#ctx0" brushRef="#br0" timeOffset="1466">3476 804 8148,'-12'-12'439,"0"1"1,7 5-44,-7-6 0,8 6-335,-2-5 1,2 7 65,-1-2-208,3 4 1,-4 2 155,12 0 1,3 0-129,9 0 0,7-2 108,4-4 0,6 4 34,6-3 1,11 3-62,12 2 0,6-6-72,6 0 1,13-2-168,-37 5 1,1 0 0,3 2 0,2-2 211,6-2 1,0-1 0,2 3 0,0 2-293,4-2 0,0 0 0,3-1 0,0 0 285,-1 2 1,1-1-1,4-3 1,1 0-13,1 3 0,-1 0 0,-3 0 0,0 0-2,1 3 0,-1 0 1,-3 0-1,0 0-5,-2 0 0,0 0 0,4 0 0,1 0-22,4 0 1,-1 0 0,-5 0 0,0 0 39,2 0 1,1 0 0,-2 0 0,1 0-18,7 1 0,-1-2 1,1-1-1,-1-2 10,7 2 1,-1-1 0,-4-1 0,-1 2-339,5 2 1,1 0 0,-3-3 0,0 0 342,2 0 0,1 0 1,4-1-1,0 0 0,4 1 1,1 1 0,-5 0 0,0 0-8,1-4 0,0 0 0,1 4 0,0 0 2,2 0 0,0-2 1,2 0-1,0-1 9,-28 1 0,1 0 1,-2 0-1,28-1 0,0 0-272,-29 2 0,0-1 0,0 0 0,28-2 1,0 0 285,3-3 0,0 1 0,-33 2 1,1 1-1,0 0 1,31-1 1,2 0-1,-31 1 1,0 0-1,0 0 3,30-1 1,0 0 0,-31 1 0,0 0 0,0 0 4,28-4 1,0 0 0,0 0-1,0 1 37,3-1 0,0 0 0,-32 3 1,-1 1-1,1-1-45,32-3 0,0 0 1,0 1-1,0-1 6,-3 0 1,0 0-1,1 3 1,0 1 5,2-1 1,0 0-1,-33 1 1,1-1 0,0 0-10,1-2 1,0 0 0,0 0 0,30-1-1,0 1 21,-2 2 0,0 0 1,-5 1-1,0-1-5,5-3 0,0 0 0,-3 0 1,0 1-142,1-1 0,-1 0 0,-2 1 0,-2-1 154,-4 0 0,-1 0 1,2 1-1,-1 1 7,-3 1 1,-1 0 0,-1-2 0,-1 1-19,-6 1 0,-1 0 0,-2 1 1,-2 0-14,-6-1 1,-2 1 0,1 2-1,-1 2 132,-2-2 0,0 0 0,-3 1 0,-1 0-105,39-4 0,-8 4-155,-15-4 1,-13 5 639,-5 1 0,-13 0-880,-4 0 1,-2 0 742,-10 0 0,-6 1-888,-5 5 0,-8-2 1075,2 8-580,-4-1 0,-10 7 0,-2-1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5:44.4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2007 8167,'-9'-12'495,"3"0"0,4 7-785,2-7 1,0 6 27,0-5 1,4 7 217,7-2 0,5 4-92,19 2 1,4 0 582,13 0 1,16 0-161,8 0 0,15 0-333,8 0 0,-45 0 0,2 0 74,2 0 0,1 0 1,-2 0-1,0 0-20,2 0 1,-1 0 0,-3 0-1,0 0 13,3 0 0,1 0 1,1 1-1,2 0 29,2 2 0,0 0 1,0-2-1,0 0-326,-3 1 1,0 1 0,4-1 0,0-2 239,2 0 0,0 0 0,5 0 0,0 0 14,0 0 0,1 0 1,1 0-1,0 0 7,-1 0 1,-1 0-1,3 0 1,0 0-265,3 0 0,1 0 0,5 0 0,1 0 287,-1 0 1,1 0 0,3 1-1,0 0-321,-3 2 0,-1 0 0,6-2 0,0 0 314,3 2 1,1 0 0,3-2 0,0 0 0,-1-1 0,0 0 1,-28 0-1,0 0 1,0 0-5,31 0 0,0 0 0,-31 0 0,0 0 1,1 0 22,1 0 0,0 0 0,0 0 0,3-1 1,1 1-1,0-1 1,0-1 1,-1 0-1,1 0 1,2 1-1,0 1 1,-1-1-172,-3 0 1,0-1-1,0-1 1,2 1 0,0-1-1,1 1 167,-2 0 1,1 0 0,0 0 0,3-2 0,1 0 0,0 0-12,-2 2 0,-1 0 0,1 0 1,2 0-1,1-1 0,-1 0 1,-6 1 0,0 0 1,-1 1-1,3-1 1,0 2-1,-1-2 21,1-2 0,0 0 1,0 0-1,1 2 1,1 0-1,0 0-15,-4-1 0,0-2 1,-1 2-1,1 1 0,-1 0 1,-1 0-2,30-4 1,-2 0 0,2 4 0,0 0-79,-32 1 0,0-1 0,0 0 0,2-1 1,0 0-1,0 1 57,29-1 1,0 0 0,-2 0 0,0 0-6,-10 3 0,0 0 0,3-2 0,1-2-2,-1 2 0,0-2 1,3-1-1,-2-1 44,-3 3 1,-1 0 0,2-3 0,-1 0-2,-6 3 0,-1 1 0,1-4 0,1 0 102,-2 3 0,1 0 1,-1-3-1,1-2-43,-1 2 0,1 1 1,-1 0-1,-1 0-21,-7-1 0,-1 0 0,4 1 1,0-1-20,-4-3 1,1 0 0,2 1-1,0-1-29,-5 0 0,-1 0 0,0 1 0,-2 1 16,-5 1 1,-2 0 0,1-1 0,1-1 151,-1 2 0,0 0 1,2-1-1,0 1-161,-2 0 0,0 0 1,-2-1-1,-1 0-5,41 1 0,-49 1 0,1-1-78,42 0 1,-2 0 712,-10 6 0,-3-6-649,-8 1 0,-10-1 703,-8 6 0,-7 0-768,-10 0 1156,-8 0-1197,-2 0 1,-13 0 781,0 0-727,-8 0 641,3 0-598,-7 0-457,0 0 494,0-8 1,2 6 162,4-4 1,-2-3-154,8-3 1,-7-6 0,7-5 1,-6 0-126,5-12 0,-5 0 114,6-17 1,-2-5-16,1-13 0,3-7 33,-8-5 1,0-3-114,-6-2 1,0-7 113,0 1 0,5 2 32,1 10 0,0 3-107,-6 8 0,0 4 79,0 8 1,0 8-33,0 15 1,6 7 68,0 5-23,-1-4-80,-5 15-13,0-11 135,0 21 1,0-4-711,0 12 160,0-4 0,2 14 185,4-5 1,-4 5-13,4 1 0,-4 1 37,-2-1 1,0 1-63,0-1 1,0 1 113,0-1 1,-2 0-18,-4 1 0,2-1 84,-7 1 1,-9-3 133,-9-3 0,-4 2 62,-2-9 0,-15 7-135,-8-6 1,-16 0-89,-8-6 1,33 0 0,-3 0-123,-2 0 0,-2 0 0,-6-1 0,0 0 121,-3-2 1,2 0 0,3 1-1,1 0 23,6-4 0,1 0 1,-45 3-509,10-3 620,0 4 0,7 2 0,4 0 0,5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5:46.1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18 245 8150,'0'-17'-115,"-2"1"-82,-4 5 297,4-5 0,-5 12 167,7-7-174,0 7 149,0-4-317,0 8 1,2 0 104,3 0 0,5 2 58,8 4 1,5-4 29,0 4 0,8 1-7,-2-1 1,12 0-52,6-6 0,5 6 21,6 0 1,6-1-25,12-5 0,11 0-238,12 0 1,-43 0 0,1-1 199,4-2 0,0 0 1,2-1-1,0 0-265,7-1 0,0-2 0,-2 0 0,2-1 288,5 2 1,1 0-1,4-1 1,1-1 8,6-1 0,1 0 0,-4 1 0,1 1-352,2 1 0,0 0 0,-1-2 0,1 0 375,3 2 1,0 1 0,-1-2 0,1 0-29,4 1 0,-2 1 0,-9-3 0,-3 2-42,0 3 1,-3 0 0,-8-3 0,-2 1-132,-5 1 1,-2 2-1,-5-2 1,-3 2-193,41 2 1,-13 0 247,-10 0 0,-2 6-323,-10 0 1,2-1 631,-2-5 1,-11 0-485,-1 0 1,-1 0 1023,-4 0 0,-2 0-953,-10 0 1,2 0 398,-8 0 0,-6 0-396,-5 0 649,0 0-162,-3 0-260,7 0-479,-14 0-402,6 0 826,-8 0 0,-8 8 0,-2 2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5:20.0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11597 455 7867,'-6'25'166,"0"4"0,1 2-696,5-2 0,0 6 346,0 0 0,-6 2 443,0 10 0,0-3-169,6 3 0,0 1-20,0-7 0,6 8-207,0-3 0,0-3-349,-6-2 486,7 3 0,3 1 0,7 7 0</inkml:trace>
  <inkml:trace contextRef="#ctx0" brushRef="#br0" timeOffset="150">11684 2166 7738,'10'10'849,"-2"5"0,-8-11 421,0 8-1693,0-8-1722,0 11 2145,0-5 0,0 8 0,0-1 0</inkml:trace>
  <inkml:trace contextRef="#ctx0" brushRef="#br0" timeOffset="28620">1 839 8206,'0'-35'0,"0"2"46,0 4 0,0 4 449,0 7 514,0 1-665,0-1 1,0 7 190,0-1-107,0 8-394,0-4 0,0 10-10,0 4 0,6-2 180,-1 8 1,3-1-309,-2 7 1,2 5 30,3 0 1,3 8 22,-8-1 1,7 8-101,-1 3 1,2 2-120,-3-2 0,5 1 133,-5 5 0,5 3-94,1-3 0,3 3-11,3 3 0,-4-3 97,5-3 0,3 7 182,2-7 1,12-1-133,5-11 0,7-8 171,5-3 1,12-13 44,11-5 0,14-20-264,-43 4 1,1-3 0,5-8-1,1-3 200,7-1 1,1-2-1,4-4 1,0 0 43,7 2 1,1 0 0,0-3 0,0 0-105,-1 2 0,1 2 1,-2 1-1,1 3 48,-2 2 1,-1 3 0,1 4-1,0 3-74,-6 2 1,-1 3-1,-1 1 1,-2 4 57,-7 4 1,-1 2 0,-4 0 0,-2 3-203,-2 4 0,-1 2 0,43 14 4,1 8 0,-12 0-180,-5 0 0,-12-2 44,-6-4 1,-4 8 142,-1-8 1,-14 6 23,-4-12 0,-12 6-12,0-6 1,-11 1 122,-6-7 901,-4-7-632,-2-2 76,0-8 0,0-2-121,0-4 1,0-12-57,0-11 0,7-6 118,5-5 0,11-13 98,6-11 0,18-4-171,5-2 0,-17 32 0,2 1-283,0-1 0,2 0 0,2 0 0,1 2 178,1 3 1,2 2-1,4 3 1,2 4 49,1 2 1,1 3-1,8 4 1,1 3-92,-2 2 1,2 2 0,2 2 0,2 3-9,0 2 0,2 2 0,0-1 0,1 0-282,9-1 0,2 2 0,2 2 0,1 1 197,3 2 0,2 0 0,2 1 0,-1 2-368,-5-1 1,1 1 0,4 2-1,2 1 415,1 0 1,2 0 0,-27-4 0,2 1-1,-1-1-21,2 0 1,-1 0-1,2-1 1,0 0-1,0-1 1,0 1 17,-1 0 0,-1 1 0,2 0 0,1-1 0,1-1 0,1 0-183,1 1 0,1-2 0,0 1 0,1-2 0,0 0 1,0-1 211,0 2 1,1-1-1,0-1 1,-1-1 0,0-1-1,0 0-134,-5 1 1,-1 0 0,1 0 0,2-1 0,0-1 0,-1 1 116,-1-1 0,0 0 0,0 0 0,2-2 0,2-1 0,-1 0 2,-3 0 0,-1-1 1,1-1-1,1-1 1,0-2-1,-2-1-45,-4 0 0,-1-1 0,-1 0 0,31-6 0,-1-1 12,-5 0 0,0-1 0,0-2 0,-1-1 31,-4 2 0,-2-3 0,-4-1 1,-2-2 0,-9 2 1,-3-1 0,-2 0 0,-1-2 183,-1 0 0,0 0 0,-5 0 1,-1 1-230,-8 2 1,-1 0-1,37-26-128,-19 8 1,-8 1 734,-15 5 0,-8-4-740,-15 4 0,-9-4 630,-3 10 1,-12-2-735,-5 2 1,-13-2 204,-5 7 1,-6 3-717,-5 9 788,-13 5 0,-9 7 0,-8 0 0</inkml:trace>
  <inkml:trace contextRef="#ctx0" brushRef="#br0" timeOffset="30304">4245 1747 8086,'-2'-27'636,"-2"4"1,-4 3 929,-2 3-1320,6 7-719,-3 2 1,14 16 475,5 4 1,5 3 403,7 3 0,3-1-303,8 1 1,0 1-13,0 4 1,5 3-211,1 3 0,6 2 71,-6-8 0,7 6-173,-1-6 1,1 8-234,-1-1 1,-5-5-260,-7-2 0,0 2 712,0-1 0,0-1 0,0-6 0</inkml:trace>
  <inkml:trace contextRef="#ctx0" brushRef="#br0" timeOffset="30513">4908 1590 8106,'-8'-35'0,"-3"8"777,-13 4 0,11 5-241,-5 6 1,5 7-1000,-5 10 1,1 5 279,-1 8 0,3-1 360,3 1 0,-3 5-25,3 0 1,-5 10 200,-7 2 0,5 0-422,-4 6 1,-3 3 33,3 3 0,-2-1-472,2 7 1,-3-5 228,-3 11 0,-4-5-418,4-2 0,-4 3 16,-2 3 447,0-4 1,-7 6 0,-3-7 0</inkml:trace>
  <inkml:trace contextRef="#ctx0" brushRef="#br0" timeOffset="30687">3930 2516 8106,'-10'-8'0,"-5"-2"0,15 0-43,0 5 0,10 3-119,13 2 0,4 0 771,8 0 1,10 0-338,7 0 0,10 0-241,14 0 0,3-2-318,9-4 0,-1 2-252,0-8 244,-7 8 0,-2-19 0,-9 4 0</inkml:trace>
  <inkml:trace contextRef="#ctx0" brushRef="#br0" timeOffset="30930">4279 996 8205,'-5'-44'693,"-1"5"125,2 8-1449,2 13 1,2 12 267,0 12 1,10 4 76,7 7 0,3 1-84,9-1 1,-6 3 369,6 3 0,0 4 0,6 8 0</inkml:trace>
  <inkml:trace contextRef="#ctx0" brushRef="#br0" timeOffset="31130">5223 1782 8182,'9'-8'528,"-3"-3"1,2-5-433,-2-1 0,1 5-436,-1 0 0,-2 8 45,8-1 0,-1 3 169,7 2 1,5 0-152,0 0 0,8 0-153,-1 0 1,-3 6 429,2-1 0,0 9 0,6-4 0</inkml:trace>
  <inkml:trace contextRef="#ctx0" brushRef="#br0" timeOffset="31270">5327 2149 8803,'0'-10'-680,"0"2"0,10 8 622,7 0 0,9 0-182,9 0 0,9 0 240,9 0 0,7 0 0,10 0 0</inkml:trace>
  <inkml:trace contextRef="#ctx0" brushRef="#br0" timeOffset="31563">6777 1293 8328,'-37'-39'424,"-2"4"1,-4 4 193,-1 4 0,3 10-51,-5 11 0,14 4-332,3 2 0,10 8 488,7 3 0,-1 13-288,7 5 1,-6 4-80,6 2 0,1 9-251,5 9 0,2 7-204,3 10 1,1 5-305,12 1 0,-5 7 39,11-1 1,-5 5-600,-2 6 0,1-11 421,-1-1 1,-7-7-647,-4-4 0,-4-8 38,-2-4 1150,-8-11 0,-6-4 0,-7-9 0,0 1 0,-3 0 0</inkml:trace>
  <inkml:trace contextRef="#ctx0" brushRef="#br0" timeOffset="31746">6148 1852 8167,'16'-33'398,"-5"4"0,5 6-83,-5 11 0,13-2-225,5 8 0,12 1 30,5 5 0,12 0-82,6 0 0,4 5 27,2 1 1,0 6-201,0-6 0,-10 5 135,-8-5 0,1 8 0,-9-4 0</inkml:trace>
  <inkml:trace contextRef="#ctx0" brushRef="#br0" timeOffset="31930">5991 2498 8858,'8'10'611,"5"-2"-484,16-8 0,10 0-238,19 0 1,12 0 98,12 0 0,11 0-384,6 0 0,-44-7 1,1-2-1,1-1 0,0 1 1</inkml:trace>
  <inkml:trace contextRef="#ctx0" brushRef="#br0" timeOffset="32197">7475 1555 8219,'-25'-35'485,"4"2"169,-8 4 0,5 10-241,-5 7 0,8 8 143,-2-2-166,3 4 0,11 4-79,3 4 0,4 4-143,2 7 1,0 8 79,0 5 1,2 3-296,4 1 1,5 3-195,13 4 0,-3-2-315,8 7 0,2-1-1,10 2 0,-2 3-386,7-3 1,-1-5 942,1-1 0,13-4 0,-5-2 0</inkml:trace>
  <inkml:trace contextRef="#ctx0" brushRef="#br0" timeOffset="32386">7929 1607 8271,'0'-52'810,"-5"13"-159,-1 4 129,0 20-588,6-1 0,2 16-233,4 0 1,9 6 299,9 0 0,7 7 59,-2-1 1,6 4-340,5 1 0,-1 6 126,8 1 0,-1 7-785,7-2 0,-3-2 384,-3 2 0,1-2-344,-7 2 0,-6 2 640,-6-7 0,-8 7 0,5-4 0</inkml:trace>
  <inkml:trace contextRef="#ctx0" brushRef="#br0" timeOffset="32563">8366 1503 8271,'-2'-33'368,"-4"4"1,4 3-130,-3 9-53,-5-1 308,8 9 86,-14 1 1,14 10-339,-3 4 1,-3 5-65,2 13 0,-8-3-248,3 8 1,-5 0-79,-1 6 1,-3 2-133,-3 4 0,2-4-71,-8 3 0,-2 5-1163,-10 2 1514,4 3 0,-21 2 0,3 1 0</inkml:trace>
  <inkml:trace contextRef="#ctx0" brushRef="#br0" timeOffset="32720">7772 2201 8271,'26'-15'0,"-7"3"205,4-11 0,4 11-89,3 6 1,2-1 269,3 1 1,10 0-156,7 6 0,-3 0-180,9 0 1,-13 0-95,7 0 0,-3 0-269,3 0 0,-7 0 312,-5 0 0,-3 0 0,-2 0 0</inkml:trace>
  <inkml:trace contextRef="#ctx0" brushRef="#br0" timeOffset="32979">9082 1625 8208,'-8'-18'998,"4"1"-828,-7-1 0,5 7-306,-6-1 222,9 8 1,-5-2 237,8 12 1,0 6-159,0 11 0,0-1-90,0 7 0,6-6-538,-1 6 1,9 0 227,-2 6 0,3 0 234,3 0 0,7 0 0,2 0 0</inkml:trace>
  <inkml:trace contextRef="#ctx0" brushRef="#br0" timeOffset="33397">9624 1642 8305,'0'-58'299,"-2"2"0,-2 5 3217,-2 9-2139,-8 13-88,12 3-471,-5 17-483,7 1 0,0 10-190,0 4 1,5 3 111,1 9 0,10 1-147,1 5 0,3-3-12,9 8 0,-2 6-300,2 6 1,4-1 12,-4-5 1,4 2-129,2 4 0,0-4-385,0 4 0,-2-5 340,-4-1 1,-4-7-255,-7-5 93,7-4 856,-6-9 5,-1-2 53,-3-8-298,-13 0 80,6 0 1,-8 13-103,0 5 1,0 11-19,0 0 0,-8 12-184,-3 5 1,-5 12 79,-1 7 0,-9 2-308,-3 3 0,-6 6-237,-5 0 1,-5-3 118,-7-9 1,-3-3 32,-3-9 1,2-9-151,-8-8 0,2-4 198,-2-14 1,11-5 136,12-18 1,14-6 326,10-11 0,1-6-111,10-12 0,10-3-244,14-9 0,9-5 185,14 0 1,3-6 248,9 5 1,-1 1-404,1 6 0,5-1-74,0 1 1,6 2 201,-6 3 128,0 12 0,-3 0 0,3 8 0,2 6 0,-4 3 0,-5 7 0</inkml:trace>
  <inkml:trace contextRef="#ctx0" brushRef="#br0" timeOffset="33828">10043 1383 8443,'-18'-33'691,"-1"12"86,-4-8 0,3 9-296,-3 9 1,11 5-121,6 12 0,4 11-189,2 12 1,0 10-48,0 2 1,6 5-434,0-5 1,2 6-209,-2-7 0,-4 13-280,3-7 0,-5 9 208,-5-9 588,-5 5 0,-15 9 0,-3 2 0</inkml:trace>
  <inkml:trace contextRef="#ctx0" brushRef="#br0" timeOffset="34102">10532 1261 8491,'23'-29'0,"0"0"1156,1 0 0,-1 21-423,0 8 1,8 10-327,-2 13 0,10 6-142,2 12 0,-8 3 34,-10 9 1,-4 7-160,-1 4 1,-10 6 134,-8 5 1,-16 5-954,-13 7 1,6-39-1,-2-1 555,-3 3 0,-3-1 0,-6 0 0,-3-3-181,-6 1 0,-1 0 0,-5 1 0,-1 1 0,-8-1 0,0 1 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6:04.7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18 105 8215,'0'-23'0,"0"0"64,-8-1 1,6 13 343,-4-1-366,4 8 190,2-4-316,0 16 1,0 4 233,0 11 1,0-2-8,0 8 0,0 1-188,0 5 1,0-1 37,0 1 0,6 6 32,0 0 1,5 2-2,-5-3 1,8 3-137,-2 4 1,3 1 84,3-7 1,-1 5-165,0-5 1,7 6-4,-1-7 1,8 7 156,-2-6 1,12-8 137,5-10 0,7 0-107,5-5 0,0-5 4,12-13 0,6 0-155,17 0 1,-42-3-1,1-3 272,2-2 0,2-2 0,7-1 0,1-3-387,-1-3 1,2-1-1,4 0 1,1 1 369,5 0 0,2-1 1,2 1-1,1-1-107,7 1 0,0-1 0,1 2 0,-1-1-312,0 3 1,1-1-1,-1-1 1,0 1 279,1 3 1,-1 1 0,2 0 0,1 1 62,-3 3 0,0 2 1,3-2-1,-1 0-90,-5 4 0,1 1 1,1-4-1,0 0 32,1 3 1,1 0 0,4-3-1,0 0 17,-2 3 0,1 1 1,2-2-1,0 2-16,-5 1 0,-1 2 1,1-1-1,0 0 0,5 0 1,1 0 0,0 0 0,2 0-15,0 0 0,0 0 0,2 0 1,0 2 27,-5 0 0,0 2 0,2 0 0,0 1-2,1 3 1,0 2-1,-29-4 1,1 0 0,-1 1-1,32 5 1,0-1 0,0 0 0,-2 0 32,-6 3 1,-1 1-1,1-3 1,2-1-36,3 3 0,0 1 0,1 2 1,0 1 1,-4 2 0,0 1 0,1 0 0,-1 1 27,-8-2 0,-2 0 1,0-1-1,-1 1 2,0 3 0,-1 1 1,-2-2-1,-2 0-210,-4 1 0,-1 1 0,-2 0 0,-2 0 195,-6-3 1,-2-1 0,-3 1 0,-1 1-49,-4-1 0,0-1 0,0-2 0,-3 1 31,39 21 0,-5-11 39,-13-5 0,-2-1-24,-4-6 0,-4 3 457,-8-14 0,-5-1-413,0-5 1,-7 0 878,7 0 0,0-7-782,5-5 0,0-11-96,1-6 1,-7-4 81,1-2 0,-10 0 521,-2 0 1,0 0-466,-6 0 1,4 0 124,2 0 1,5-6-249,1 1 0,8-7 88,-3 6 0,7 1 14,5 5 0,4-4-157,8 4 0,7-2-254,5 14 0,7-6 283,-40 17 1,1 0-1,4 0 1,1-1 8,8 1 0,2 1 0,2 4 0,2 0-302,6-2 0,1 1 1,0 2-1,1 0 335,7 0 0,1 1 0,1 0 0,1 2-3,0 2 1,0 2-1,0-1 1,-1 2-8,-4 0 0,-1 2 1,1 0-1,1 1 4,1 4 0,1 0 0,2-1 0,1 1-47,-6 0 1,-1 0 0,-2-1 0,-1 1 38,-11 0 1,0 0-1,-2-3 1,0-1-209,-4 1 1,0 0-1,-4-1 1,-2 0 166,-1 0 1,-3 1-1,37 2-225,-19-8 0,-8-2 47,-15-4 1,1-3 392,-12-9 1,2-5-250,-14-1 0,0-5 670,-5 6 0,-3-8-622,-3 2 1,1 2 239,-7-2 0,0 1-520,-6-1 0,0-4 205,0 4 0,-8-2-356,-3 2 0,-5-2-139,-1 8 1,-9-6-574,-3 5 1119,-4 1 0,-17 6 0,-5-1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6:05.6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227 453 8370,'8'-25'-38,"2"-2"18,7-8 1,1 2 625,-1 4 0,0-3-149,1 9 1,-3-8-34,-3 2 0,4-2-172,-5 2 1,-3 2 442,-2 3-412,-4 5 0,-10-6-33,-4 7 0,-9 9-106,-2 3 0,-8 6-159,2 6 1,1 3-216,-1 9 1,2 7 169,-2 4 0,-2 6-195,8 6 1,-6-2 98,5 7 1,3-5-93,9 6 1,-1-7 20,7 7 0,0-8 112,6 1 1,2-5 96,4-6 1,11-3 21,12-9 0,4-1 167,2-5 1,6-5-62,0-12 1,5 2-40,-5-7 1,8-1-46,-3-5 1,-1-1-149,1 1 0,-7-1 68,2 1 1,2 1 29,-3 5 0,-1 3-38,-10 8 1,4 2-25,-4 4 0,-1 11 36,1 12 1,-8 6-1,2 6 0,-9 5 83,-2 13 0,-3 3-64,3 8 0,-4 5-148,-8 1 1,-2 7-142,-4-1 0,-10 7 117,-7-1 1,-8-7 111,2-17 0,0-4-25,-6-7 0,10-11 115,-10-7 1,6-10-105,0-13 0,1-4 436,5-8 1,4-10-173,-5-7 0,5-16 125,2-14 0,1-5-215,4-6 1,5-5-266,7-6 0,2-1 241,3 0 0,5 0-17,8 0 1,7 2-582,4 4 1,6 4 213,6 8 1,1 7-441,5 4 1,1 6-25,-7 6 803,-8 12 0,0 9 0,-4 8 0,4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6:05.8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131 262 8245,'-27'-25'0,"-4"6"164,7-5 1,1 1-162,6 6 0,9 1-446,8 10 1,10-1 218,13-5 0,12-4 309,11 5 1,7 1-362,5-2 1,4 3 275,8-3 0,8-11 0,1 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48:23.2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559 71 8562,'-9'-18'-8,"-7"6"1,4 3 864,-3 1 0,3-4 0,1 6-109,-3 3 0,4 1 0,-1 2-588,-3 0 0,4 2 1,1 3-141,1 7 1,2 6-1,6 3 1,0 4 15,0 2 0,0 2 0,0 6 0,0 2-194,0 4 0,6-2 1,2 5-1,1 1 120,5 0 1,-4-1 0,1 3 0,1-4 15,-2-1 1,3-9-1,-7 4 1,-2-4 49,-2-8 1,-10-3 0,-6-5 0,-5 1-62,-4-1 1,-14-1-1,2-5 1,-4-5-369,-3-4 0,-1 0 1,-4 2-1,6 2-500,5-3 0,3 1 901,4 2 0,-4-4 0,5 6 0</inkml:trace>
  <inkml:trace contextRef="#ctx0" brushRef="#br0" timeOffset="368">978 594 9272,'-25'0'1135,"6"-7"0,-5-3-494,5 0 1,7-3 127,1 7 1,7 2 0,0 8 0,8 4-971,8 1 0,3 3 0,4 5 0,3 1-253,1-1 1,2-5-1,-3 0 1,1-1 39,-2-1 0,-1 4 0,-3-9 1,1-1 153,-1-2 1,-5-2 0,-1 0 508,3 0 0,-6-2 1,-2-4-1,-5-5 720,-1-5 1,0-1 0,0-1 230,0 1 1,2-1-995,4 1 1,-2 7 0,8 4 0,3 6-132,7 6 1,-3 4 0,4 9 0,-1 5-336,1 5 1,-4 4 0,5 2 0,-5 2-329,-1 3 0,-1-1 0,-1 6 0,-5-3-305,-5-3 0,-4-2 0,-2-2 0,0 0-1770,0 0 2663,-8-8 0,-9 6 0,-10-6 0</inkml:trace>
  <inkml:trace contextRef="#ctx0" brushRef="#br0" timeOffset="767">1590 577 8568,'0'-25'452,"0"0"0,0-5 0,0 7 764,0 4 0,2 3 1,1 3-1,5 3-675,2 2 1,2 2 0,7 6 0,2 2-391,3 4 1,7 4 0,-2 7 0,2 3-254,-2 3 0,4 4 1,-6 6-1,0-2-323,-3-2 1,-7-2 0,-3 4 0,-5-1-205,-1 1 1,4 2-1,-7 2 1,-3-1-23,-5 1 0,-9-4 0,-11 1 0,-6-1 94,-4-6 0,-8-4 0,0-5 0,0-5 554,-1-5 0,12-14 1,1-11-1,8-14 595,4-12 0,7-7 1,4-8-1,6-8 327,6-6 1,11-7 0,12 5 0,4 0 71,2-1 0,6 13 0,0 2 1,0 13-581,1 14 1,-5 8 0,4 11 0,-4 5-334,-2 5 1,-6 12 0,0 5-1,2 7-115,2 5 1,2 4 0,-2 8 0,-2 0-534,-2 0 1,0 2 0,6 2 0,-2 2-232,-4-3 1,2 1 0,-6 0 0,1 2-411,-1-2 0,-2-3 1,-5-1 1210,-1 0 0,1 0 0,-1 0 0</inkml:trace>
  <inkml:trace contextRef="#ctx0" brushRef="#br0" timeOffset="1501">2480 612 8308,'0'-12'1639,"0"1"0,0 5-1197,0-6 1,8 6 0,4-3-286,3 1 0,5 0 0,1 4 0,4-2-124,2 3 1,2-7-1,4 0 1,-1-2-137,-3 1 1,-6 5-1,4-4 1,-2 3-110,-3 3 1,-3-4-450,-1 2 0,-7-2 213,1 3 0,-8 5 1,3-2 264,1 5 0,-4 11 0,6-2 92,-2 3 1,-3-3 0,-3-2 0,2-1 278,2 1 0,0-4 0,-4 3 942,4-1 1,-4 0 1042,3-2-983,-3-4-1143,-2 6 1,8-8 0,4 0-366,3 0 1,5 1 0,1 3 0,4 2-4,2-2 0,1 0 0,3 0 0,-2 2 157,2-2 0,-4 3 1,0-1-1,-4 0 238,-7 2 0,1-6 1,-5 3 978,4-3-530,-7-2 0,-1-2 1,-10-3-408,-4-7 0,4 2 1,-5 1-580,-1 1 1,6 0-383,-4 2 1,6 4 679,6-4 0,4 5 0,7 1 1,0 0 238,1 0 0,-1 1 0,3 3 0,1 4 207,2 2 0,1-6 0,-9 3 0,-1-1 316,-3 0 1,1 0 478,6-6-981,-1 0 1,-7-2 0,-4-4-124,-5-5 0,1-5-303,4-1 0,-2 1 0,8 2-84,1 3 1,5 7 0,3-2-1,4 4-132,3 2 1,1 8 0,8 4 0,1 3-143,3 3 1,6-1 0,-7 2 688,-1 5 0,6-5 0,-1 6 0</inkml:trace>
  <inkml:trace contextRef="#ctx0" brushRef="#br0" timeOffset="1702">2201 507 10222,'-6'-17'0,"0"-1"868,2 1 1,6-1 0,10 3-1335,11 3 0,18-1 0,11 7 0,12 2 26,10 2 1,6-4 0,9 0 439,4 2 0,-4 2 0,6 2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6:06.0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577 157 8479,'-53'-42'847,"-7"7"225,-4 0 1,4 10-689,2 13 1,3 4-278,3 8 0,4 8 135,7 4 0,8 3 32,15 3 1,3 7-174,3 4 1,4 12 103,8 5 1,2 5-462,4 1 1,12 8-107,11 4 1,6 6-705,5 6 0,5-10 295,7 4 1,9-12-1106,3 0 1876,11-11 0,-3-5 0,8-7 0,3 0 0,6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6:06.2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 87 8294,'-24'-29'367,"1"0"702,0 16-771,5-3 1,9 18-496,3 4 0,6 5 366,6 13 1,9-3 293,8 8 1,10 0-501,2 6 0,6 0 26,6 0 0,3 0-642,-3 0 0,11 2 341,6 4 1,4-5-1682,2 5 1993,-1-4 0,1-2 0,0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6:06.4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699 138 8374,'-20'-35'0,"-3"0"0,2 8 592,-8 4 0,1 11-92,-1 6 1,2 6-381,4 6 1,3 4 159,-3 7 1,-2 8-202,2 5 0,-3 3 20,3 2 0,2 1-124,-8 5 0,7 4-153,-1 7 0,-2 2-419,1 5 0,-7-3-430,2 8 0,-4-6 778,-2 6 0,-7-7 0,-3 3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6:06.6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35 8374,'9'-12'-346,"-3"1"1,-2 7 291,2-2 1,-2 4 439,7 2 1,9 0-166,9 0 0,6 0 47,6 0 0,3 0-708,9 0 0,1 0 440,4 0 0,4 8 0,8 2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6:06.9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87 8420,'-8'-25'0,"4"8"114,-8-1 0,6 3 207,-5 9-316,7 0 0,-4 8 42,8 4 1,0 4 52,0 7 0,0 6-181,0 1 1,0 7-291,0-2 1,8 4-13,4 2 383,3 0 0,10 0 0,2-1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6:07.3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69 166 8411,'0'-51'565,"0"5"1,-2 13 2246,-4 15-2704,4 1 1,-6 17-84,8 0 1,2 2 515,4 9 0,4 1-107,7 5 0,-5 1-423,0-1 0,-1 1-268,7-1 0,-1 1-370,1-1 0,-3 1 301,-3-1 0,3-7-54,-3-4 0,3 1 467,3-1 1,-3-2-133,-3-10 1,4 2 222,-5-7 1,11-7-203,1-5 1,2-2 503,-2 1 1,3 5-138,3-4 0,4 9 35,-4 3 1,4 7-241,2-2 0,2 14-126,3 9 1,-3 12 25,4 18 0,-4 7 68,-2 16 1,-2 15-411,-4 8 1,-16-38 0,-3 1 307,-3 5 1,-2 0-1,-1 1 1,-2 1-335,-4 4 1,-2-1-1,-4-3 1,-4-1 109,-3-1 0,-5 0 0,-1-2 0,-4-2-148,-6 0 0,-2-3 0,2-7 0,-2-3 86,-4 1 0,-2-3 1,1-4-1,-1-4-519,-37 24 1,0-9 397,6-20 0,8-13 317,4-16 1,10-10 419,1-13 1,14-12-295,-2-12 0,19-5 147,5-7 1,9-3 45,8-7 1,13-1 102,16 0 1,4 2-191,13 4 1,-1-2-351,13 8 1,2-1-406,9 7 0,-1 7 241,8 5 0,-9 11-423,3 5 1,-6 7 790,-6 5 0,4 4 0,-8 8 0,-4 0 0,-5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6:07.5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34 227 8552,'-10'-45'215,"-4"3"53,8 7 1,3 8-801,8 3 1,15 13 53,15 5 0,15-2 459,14 2 1,12 1-176,5 5-175,5-8 0,9 6 0,2-6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6:07.7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350 115 8488,'0'-35'150,"0"2"300,0 4 308,0 12 0,2 17-207,4 11 0,4 20 27,7 10 0,1 12-147,-1 11 0,6 7-256,1 17 0,-3-1-369,-9 0 1,-5 10 94,-6-45 0,-2 1 0,1 2 0,-2 1-209,1 2 1,-3 0 0,-4-2 0,-4-1 19,-4-5 1,-3-1-1,-1-1 1,-2-1-1057,-3-2 1,-3-3 1343,-32 30 0,0-2 0,-12-16 0,-6-1 0,-1-5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6:07.9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53 8468,'10'-17'447,"-4"-1"-377,4 8 0,1 3-167,12 7 1,5 0 100,7 0 0,9 7 21,9 5 0,1 6-355,10 5 0,-8-2-96,2 8 245,-3-7 0,-3 11 0,1-6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6:08.11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18 9970,'2'-9'-1048,"4"3"0,4 4 746,7 2 1,16 0 299,8 0 1,17 6-29,12 0 0,8 15 0,9-2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48:21.1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175 262 7686,'0'-17'-151,"0"-1"0,0 1 1767,0-1 1,-2 6-711,-4 1 0,2 7-697,-8-2 0,9 6 0,-3 6 0,4 6-68,2 3 0,0 3 1,0 1-1,2 2-109,4 3 0,-3 7 0,7-4 0,0 2-244,0 0 0,-1 0 1,5 6-1,-4-2-34,-3-4 0,5 4 0,-6-6 0,0 2-494,1 1 1,-5-3 0,4 2 0,-4-6-1377,-2-3 2116,-8-11 0,-1 7 0,-9-7 0</inkml:trace>
  <inkml:trace contextRef="#ctx0" brushRef="#br0" timeOffset="266">210 192 8557,'-6'-33'0,"-2"2"257,-2 2 0,7 8 0,-3-3 0,4 5 90,2 1 0,2 9 0,4 3-218,5 4 0,7 2 0,3 0 0,2 2-263,-1 4 0,-3 3 0,-2 11 1,1 1 6,-1 3 1,-1 1-1,-3-4 1,-3 4-50,-2 2 1,-2-5 0,-8 3-1,-4-2 30,-6 1 1,-3 5 0,-5-4 0,-3 0-40,-6 0 0,-4-1 1,-2-7-1,0 1-143,0-1 1,0-1 0,2-3 327,4-1 0,-4-1 0,6 7 0</inkml:trace>
  <inkml:trace contextRef="#ctx0" brushRef="#br0" timeOffset="1133">769 384 8428,'-18'-6'204,"1"1"1,1-1 1413,4-2 0,-3 6-1034,3-4 0,5 6 1,1 8-522,4 9 1,4 1 0,4 5 0,5-1-120,5 1 0,7-2 0,2 6 0,0-1-361,1-5 0,5-2 1,-4-3-1,2-3-387,0-1 0,-8-6 0,3 4 0,-5-3 362,-1-3 1,-9-4 0,-3-6-1,-4-7 329,-2-8 0,-8-1 0,-3-7 1,-7-2 476,-5-2 0,-2 4 0,-6 0 1,3 0 654,3 2 0,0-5 0,6 7 0,-1 2-258,5 4 1,9-3 0,0 11 0,6-3-496,6 2 0,5-1 1,15 7-1,7 2-114,5 2 0,11 2 0,-2 0 0,3 0-144,2 0 0,1 0 0,-3 0 0,-1 0-212,-3 0 0,-9 2 0,0 2 0,-8 2 87,-4-2 0,-7-2 1,-6 0 32,1 3 0,-5 5 0,-2 8-53,-4-1 1,-2 0-1,0 1 1,0 1-285,0 5 0,0-1 0,0 10 1,0 4-222,0 0 1,0 1 0,0 1 0,0 2 91,0-2 0,2-10 0,1-6 1,5-5 403,2-7 1,-4-3 0,5-10 0,3-6 352,1-9 1,9-6-1,-1-8 1,0 1 605,3-1 1,-7 0 0,6 2 0,-2 6-170,1 4 1,-1 1-1,-4 3 1,3 1-499,1 2 0,0 8 0,-3-1 1,1 5-143,2 5 1,7 3-1,-5 6 1,0-3-421,0 3 1,0 2 0,-3 1 0,1-1-105,-2-5 0,-1-1 0,-3-6 379,1 2 1,-9-3 0,-3-8 0,-4-7 38,-2-4 0,0-7 0,0-2 0,-2 0-74,-4 0 0,3-5 0,-7 5 0,0 0-367,0 0 1,5 1 0,-5 7-504,2 0 0,2 5 1046,6 0 0,8 8 0,2-3 0</inkml:trace>
  <inkml:trace contextRef="#ctx0" brushRef="#br0" timeOffset="1632">2550 506 8428,'0'-17'448,"0"0"1,0-1-1,0 1 1,0-1 226,0 1 1,0-1 0,0 1 0,0-1-313,0 1 1,6-1-1,0 1 1,-1-1-225,3 1 0,-6 0 0,4-1 59,-4 1 0,-2 5-365,0 0 1,-8 10 0,-4 2-276,-3 10 1,3 8 0,3 3 0,1 4 15,4 2 1,2-3 0,2 3 0,0 0 120,0 0 1,8-6 0,3 3 0,5-3 139,1 2 1,7-9 0,-1 1-1,0-5 171,2-6 0,-3-2 0,7-4 0,0-6 184,-2-9 0,4-3 0,-6-9 0,1-2 67,-1-2 0,-4 4 0,-7 2 1,-4 2 4,-3 3 0,-1 9 0,-4 3-213,4 2 1,-4 4 0,6 12-104,-1 10 1,-5 1-1,6 8 1,-2 0-35,0 1 0,5-1 1,-5 2-1,0-4-240,2 0 0,-6-5 1,5 3 102,1-4 1,-4-11 254,8-8 0,-6-8 0,5-11 0,1-4-25,-2-6 0,5-4 0,-3 0 0,3 0-333,3-2 0,5 9 0,2-8 0,2 3 328,4 3 0,10-5 0,4 6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6:08.38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140 485 9137,'0'-34'-222,"0"6"555,0 5 1,2 10-46,4 1 0,5 8 346,12-2 1,7 10-186,10 2 0,7 7 167,11-1 0,0 2-623,12-3 0,-12 3 53,6-8 0,-9 5-520,-9-5 0,3 0 265,-8-6 0,-8-2 49,-10-4 0,-6-5 66,-5-13 1,-6-3-234,-12-8 0,-13-2 259,-16-3 0,-10 1-16,-13-8 1,-6 8 110,-12-1 0,4 5 133,-3 6 1,9 5 41,2 13 0,7-3-94,-1 8 1,12 4-199,5 14 1,6 7-203,6 16 1,5 8-1144,13 4 1435,3 11 0,8-8 0,0 8 0,0 1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6:08.5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71 106 8433,'0'-43'0,"-8"16"0,-4 4 0,-3 11 0,-3 12 0,1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6:14.3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105 576 8269,'-19'-7'429,"-2"-5"0,-3-4 619,3-1 0,9 5-80,6 1-352,5 7-575,1-4 1,17 8 114,12 0 1,14 0 146,15 0 0,20 0-169,15 0 1,-36 0 0,2 0-458,4 0 0,2 0 0,11 0 0,2 0 331,5 0 1,2 0 0,12 0-1,2 0-281,-28 0 1,1 0 0,1 0 0,0 0 0,0 0 0,0 0 197,-1 0 1,0 0 0,-1 0-1,-2 0 1,-1-1 0,-1 0 20,25-1 0,-3-2 1,-7 1-1,-1-1-292,-10-2 1,-3 0 0,-3-2 0,-2 0 29,-6 2 0,-3 1 1,45-5-429,-23-2 0,-10 9-529,-20-3 387,-3 4 282,-24 2 1,-5 0 603,-20 0 0,4-8 0,-6-2 0</inkml:trace>
  <inkml:trace contextRef="#ctx0" brushRef="#br0" timeOffset="209">2620 105 8268,'18'-33'450,"-1"4"0,6 5-203,1 13 0,9 3-171,2 8 1,9 0 199,14 0 1,5 8 398,6 3 0,-5 7-166,0 5 0,-7 6-160,1 12 1,0 10-240,-5 7 1,-7 8-81,-17-2 1,-11 6-333,-12 5 0,-8 3-103,-10 3 1,-17 3-84,-24-8 0,21-37 0,-3-1-36,-5 1 1,-2-2 0,-7 1 0,-3 0 523,-2 0 0,-2-1 0,-4 3 0,-1-2 0,-2-8 0,-2-2 0,-1-1 0,0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5:18.4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3948 83 7687,'0'12'-538,"0"-1"0,0 1 249,0 6 1,2 1 288,3 4 0,-1 4 0,8 8 0,0 0 0,5 0 0</inkml:trace>
  <inkml:trace contextRef="#ctx0" brushRef="#br0" timeOffset="183">3983 1131 7883,'0'10'630,"0"5"1,0-11-661,0 8 0,0-6-675,0 5 0,0-5 235,0 6 0,0-1 71,0 7 1,1-1 398,5 1 0,-4 7 0,14 2 0,-7 8 0</inkml:trace>
  <inkml:trace contextRef="#ctx0" brushRef="#br0" timeOffset="51556">734 540 8091,'-17'-6'853,"-1"0"0,1-5 265,-1 5-1087,1 0 63,7 6 1,6 0-258,16 0 0,3 2 121,20 4 0,-2 2-30,14 3 1,7-1 127,10-4 0,6-4-55,6 4 1,0-5-251,11-1 1,4 6 189,-39-3 1,1 0-1,46 3-163,0-6 1,-10 0 175,-2 0 0,-3 0-448,-14 0 1,-6 0 75,-18 0 1,1-6-95,-12 0 1,0-1-303,-18 1 814,5 4 0,-21-6 0,7 8 0</inkml:trace>
  <inkml:trace contextRef="#ctx0" brushRef="#br0" timeOffset="51896">1293 138 8135,'-8'-33'307,"-3"2"0,-5 4 334,-1 2 0,-1 9-300,1 11 0,5 5-878,0 5 1,-5 5 214,-6 8 1,-6-1 292,5 0 1,-7 7-39,2-1 1,-12 8 345,-5-2 1,-5-2-4,-1 2 1,0 1-2,-1 5 1,-5 5-139,0 1 1,0 0-2,5-6 1,3 2-24,3 3 1,1-5 9,11 0 1,6-2-15,17-10 0,4 1 1,8-7 0,0 1-163,0-1 0,8 1 32,4-1 0,5 1-62,6-1 1,4 6 59,8 1 1,0 5-146,0-6 1,8 6-228,4-6 0,3 6 154,2-5 1,1 5-506,-1-6 1,-5 2 300,-1-1 1,-1-5 444,1 4 0,5 4 0,-6 1 0</inkml:trace>
  <inkml:trace contextRef="#ctx0" brushRef="#br0" timeOffset="53139">228 2094 7253,'0'10'833,"0"6"0,0-13-469,0 9-418,0-8 48,0 11 0,0-11 90,0 8 88,0-8 0,0 6 150,0-5-202,0-3-55,0 6 1,2-8 139,4 0-105,-5 0 0,7-2 76,-8-4 1,2 4-4,4-3-82,-4-5 0,6 6-59,-8-8 1,5 7 1,1-7-44,0 8 1,-6-6 156,0 5-296,0 3 106,0-6-20,0 0 1,2 6 86,4-4-13,-4 4 19,6 2 5,-8-7 68,0 5-63,0-6 68,0 8 256,0 0 1,-2-6-176,-4 0 1,2-7-130,-8 1 1,6 0 104,-5-5 1,-1 1-89,-5-13 1,-1 4 198,1-10 1,-6 2-71,-1-13 1,-1 5 65,2-6 0,3 6-167,-3-5 0,6 7-87,5-2 1,2 6-121,4 6 0,4 4 33,-3 8-60,3-1 1,4 8 31,3 5 1,5 3-506,8 2 1,7 0 171,4 0 0,-2 9 21,2 9 1,6 1 75,6 10 0,0-5 5,-6 5 0,0 2 175,-1 10 0,1-5-86,0 5 1,-8-4 200,-3-2 1,-7 0-97,-5 0 1,1 0-79,-7 0 45,0-8 285,-6-2 10,-8-15 1,1-4 379,-5-12 1,2-12 66,4-11 1,4-6-276,-3-5 1,3-5 262,2-7 1,2-1-175,3 1 0,7-3-6,11-3 0,-1 6-225,7-1 0,-6 9-165,6 9 0,-5 8 25,5 3 1,-8 13-220,2 5 1,2 4-246,-1 2 1,1 8 262,-2 3 1,-3 7-269,3 5 0,2-2 181,-2 9 0,3 1-92,-3 9 1,-6-1-129,1 8 1,-1-6-150,-5 5 1,-2-5 108,1 5 0,-7-1-5,2 2 0,-4 1 535,-2-7 0,0 0 0,0-6 0</inkml:trace>
  <inkml:trace contextRef="#ctx0" brushRef="#br0" timeOffset="53489">1433 1605 8031,'0'-17'-37,"0"5"209,0 1 0,0 5 809,0-6-388,0 8 1,-2-9 257,-4 7-408,4 0-198,-6 6 1,6 0-199,-3 0 0,1 0-12,-8 0 0,6 8-132,-5 3 1,5-1 157,-6 2 0,8-1-106,-2 7 0,-1-1-131,1 1 1,0-7-54,6 1-55,0 0 155,0 5 110,0 1 0,2-3-29,4-3 0,-2-4 5,7-8 0,-5 0-77,6 0-162,-1 0-261,7 0 129,-1 0-16,1 0 1,-7 0 107,1 0 0,-6 0-621,6 0 488,-9 0 1,11 2 454,-8 3 0,7-3 0,-3 14 0,8-6 0</inkml:trace>
  <inkml:trace contextRef="#ctx0" brushRef="#br0" timeOffset="54005">1747 1588 8043,'0'-18'739,"0"1"1,0-1-396,0 1 1,-2 5-100,-4 1 1,4 5 346,-3-6-101,3 8-136,2-3-189,0 7-254,0 0 0,0 7 51,0 5 0,7 4-137,5 1 1,4-5-119,1-1 0,1 1 138,-1 5 1,0-1-308,1-4 1,-6 1 125,-1-7 1,-5 6-276,6-7 670,-8 1 340,11-6 1,-13-9 21,4-9 0,-4-9 328,-2-14 1,0-3 77,0-9 1,-6-7-278,0-4 0,0 4 369,6 2 1,-6 3-369,1 3 1,-1 7-119,6 4 0,0 12-157,0 6-370,0 11 1,2 5-14,4 7 0,3 2-316,9 3 0,-1 11-213,1 7 0,5 8 307,0-2 0,8 2-217,-2-1 0,-1 3 120,1-4 1,-8 4-376,2 2 1,-3 0 240,-3-1 1,-7-4-2,-4-1 1,1-8 65,-1 2 154,0-3 792,-6-11 0,0-3-349,0-12 0,0-5-9,0-13 0,2 3-37,4-8 1,4 0 518,7-6 1,6 6-131,1 0 0,1 7-17,-2-1 0,-2 4-220,9 1 1,-9 9-308,2 3 1,2 4-376,-1 2 1,1 8 288,-2 3 0,-3 5-515,3 1 0,-4 8 313,-1 5 1,-1-3-230,1 2 0,-9-2 615,-3 2 0,4 12 0,0-4 0</inkml:trace>
  <inkml:trace contextRef="#ctx0" brushRef="#br0" timeOffset="54195">2812 1151 8262,'2'-17'840,"4"-1"1,-4 7 191,4-1-1134,-4 8 1,0-4 14,4 8 471,-4 0 0,11 8-150,-7 4 1,6 5-153,-7 7 1,7-3-301,-6 8 0,2 0-501,-2 6 0,-5-6-397,5 0 1,-4 0 1115,-2 6 0,0 8 0,0 2 0</inkml:trace>
  <inkml:trace contextRef="#ctx0" brushRef="#br0" timeOffset="54646">3162 1029 8258,'0'-10'313,"0"-5"-243,0 13 1,0-4 441,0 12 0,2 2-120,4 3 0,-5 11-287,5-5 1,2 6 66,-2 1 1,7-3-220,-1 8 0,-2-8-49,1 3 1,-1-5-54,2-1 0,3-1 112,-3 1 26,3-9 1,3-1 48,-1-8 1,-1-2-46,-4-4 1,3-3 253,-3-9 1,3-7-83,3-4 1,-1-4 239,1-2 1,-3 6-46,-3 0 1,3 7 78,-3-1 0,2 4-202,-3 1 1,5 3-58,-5 3 0,-1-2-253,2 9 0,-1-1 113,7 6 0,-1 0-249,1 0 1,-1 0 126,1 0 1,-1 0-215,1 0 0,-7 0 84,1 0 0,-2-2-20,1-4 1,3 2 90,-8-8 0,-1 1 47,-5-7 0,0 7 158,0-1 0,0 0-122,0-5 421,0-1 0,-1 3-163,-5 3 1,4 3-83,-4 3 1,2 4-187,-2-4 1,4 6-252,-4 6 0,6 5 104,6 13 0,0-3-206,12 8 0,-3-6-126,14 7 0,2-1-42,10 6 589,-4 0 0,13-1 0,-5 1 0</inkml:trace>
  <inkml:trace contextRef="#ctx0" brushRef="#br0" timeOffset="54796">3197 383 8252,'-35'-35'1112,"0"0"1,8 10-1428,3 7-535,5 9 1,9 18 214,4 9 0,4 7-135,2 10 770,8 8 0,2 1 0,7 9 0</inkml:trace>
  <inkml:trace contextRef="#ctx0" brushRef="#br0" timeOffset="55112">1765 2444 8041,'0'-18'749,"0"1"1,0-1 2825,0 1-3524,0-1-168,0 1 0,7 7 541,5 4 1,9 4-100,3 2 0,1 8-307,-2 4 1,-2 3 96,9 3 0,-7 5-276,6 0 1,-6 8-79,6-2 0,-7 3-99,1-3 1,2 4-436,-1-4 1,-1-2 360,-6 2 0,1-8-787,-1 3 1,1-5 1198,-1-1 0,8-1 0,3 0 0</inkml:trace>
  <inkml:trace contextRef="#ctx0" brushRef="#br0" timeOffset="55256">2201 1972 8100,'-35'-35'1494,"2"2"1870,4 4-3338,4 4-1855,15 15 841,2 2 1,10 14 405,4 0 1,12 8 581,11-3 0,19 5 0,7 1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6:15.4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18 522 8434,'0'-17'0,"0"0"1370,0-1-1003,0 1 1,0-1 169,0 1-68,0 7-231,-8 2 1,6 10-1,-4 4 89,4 6 0,4 9-219,4 2 1,-2 8-119,7-2 1,1 4-217,6 2 0,5 6 15,0 0 1,0 7-285,-5-1 1,-1 1-418,1-1 0,-1 5 405,1 1 1,-3-1-532,-3 6 1038,-4-3 0,-16-3 0,-2 0 0</inkml:trace>
  <inkml:trace contextRef="#ctx0" brushRef="#br0" timeOffset="293">35 627 8357,'0'-58'360,"2"2"1,2 7 556,2 12 1,2 18-256,-3 13 0,7 12-473,11 6 1,4 5-556,8 6 0,6 5 729,0 6 0,7 1-28,-1 0 0,9 8-337,2 4 1,-1-3 120,-11 3 1,5-6-612,-5 5 1,3-1-11,-3 1 0,-5-3-241,-12-8 0,-5-8-120,-13-4 417,5-11 0,-14-6 532,3-12 0,-3-11-181,-2-13 1,0-8 277,0-3 1,0-8-123,0 3 0,0-5 9,0-1 0,6 0 43,0-1 1,8 9 51,-3 3 1,-1 12-260,2 5 0,-7 1-587,7 6-58,0 3 1,5 16 59,1 4 679,-1 4 0,8 15 0,3 2 0</inkml:trace>
  <inkml:trace contextRef="#ctx0" brushRef="#br0" timeOffset="566">1380 1064 8286,'10'-18'1848,"-1"1"-1016,-3-1-594,-4 1 0,8 0 209,-4-1 0,-5 1-48,5-1 0,-2 1-343,2-1 1,-4-1 129,4-4 1,-4 3-238,-2-3 1,0 3 18,0 3 0,-2-1 36,-4 1 1,-4 0-124,-7-1 0,-3 3-63,-3 3 1,2-2-66,-8 9 0,7-1 67,-1 6 1,0 2-263,5 3 1,-1 7 137,13 11 1,-6-1-134,7 7 0,7 0 29,9 6 0,14 0 39,10 0 0,10 0-159,13 0 236,4 0 1,16-1-1,1 1 1</inkml:trace>
  <inkml:trace contextRef="#ctx0" brushRef="#br0" timeOffset="775">1939 330 8216,'-27'-44'1740,"-4"3"-956,7 12 860,1 4-1328,13 15 0,2 4-524,8 12 0,0 9 325,0 9 1,8 13 225,4-2 1,11 5-336,6 1 1,4 4 125,2 7 1,0 6-1002,0 0 1,0 3 354,0-3 1,0-2-742,0 8 1,-2 0 1252,-4 6 0,-4 0 0,-7 0 0</inkml:trace>
  <inkml:trace contextRef="#ctx0" brushRef="#br0" timeOffset="1299">1991 854 8283,'0'-17'228,"-2"-1"-228,-4 1 793,4-1 1,-7 3 486,3 3 12,4-3-983,-6 13 1,10-6-111,4 8 1,-2 0-26,7 0 0,7 0 113,5 0 0,14 0-287,-2 0 1,10 2 101,-5 4 1,15-2-346,-3 7 0,12 3-69,0 9 0,-4-3-254,-1 3 0,-7-2 172,-5 2 0,-3-1-183,-3 7 1,-12-8 191,0 3 1,-13-5-186,-5-2 410,-7 1-50,4-8 0,-10-3 1110,-4-7-293,4 0 141,-13 0-373,13 0 91,-6 0-494,8 0 1,2-5 99,4-1 0,0 0-99,11 6 1,-1-2 97,13-4 0,-6 4-122,6-4 0,0 4-36,6 2 0,2 0-119,4 0 1,-4 0 141,3 0 0,-1 6-3,2 0 0,-4 0 89,4-6 0,-10 0-53,-2 0 0,-6-8 144,6-3 1,-10-5-77,-1-1 1,-3-7 283,-9 1 1,0-8 22,-6 2 1,-8-4 25,-3-2 1,-5 0-244,-1 0 0,-9 0-30,-3 0 0,2 8-529,-2 4 1,6 3 248,-6 3 0,7-1-654,-1 1 0,4 7-24,1 4 62,1 4 0,1 4 799,5 4 0,3 4 0,8 7 0</inkml:trace>
  <inkml:trace contextRef="#ctx0" brushRef="#br0" timeOffset="1782">3545 732 9843,'0'-10'1930,"0"3"-1510,0 7 1,2 0-407,4 0 1,-4 1-13,4 5 1,4-4-41,1 4 0,-1 4-71,2 1 1,-1-1-364,7 2 0,-3-6 22,-3 5 1,3-1 214,-3 2 0,4 1-53,1-7 1,-5 6 156,-1-7 0,-5 3 211,6-2 0,-6-4-19,5 4-57,-7-4 0,4 0 121,-8 3 6,0-3-67,0 6-56,0-8 0,0 2-393,0 4 221,0-4 103,0 6 317,-8-1 499,6-5-345,-6 6 85,8-8-228,0 0 0,6-8-50,0-3 0,8-5 84,-3-1 1,5-1-92,1 1 1,1-6-325,-1-1 0,3-1-198,3 2 0,-4 3-281,5-3 1,1 2 225,-2-3 1,2 9-205,-1-8 0,-3 15 571,8-4 0,0 1 0,6 1 0</inkml:trace>
  <inkml:trace contextRef="#ctx0" brushRef="#br0" timeOffset="2024">4401 226 9975,'0'-37'0,"0"-2"595,0-2 0,0 8-734,0 10 1,-2 5 1007,-4 7-313,4-5 373,-5 14 1,7-4-342,0 12 1,2-2-720,3 8 0,1 7 16,12 10 0,-3 6-82,14 6 1,-5 4-90,5 7 1,0 2-350,6 5 1,0 3-98,0 8 1,-8-1 282,-4 1 1,-5 0 448,-7 0 0,5 8 0,-7 1 0</inkml:trace>
  <inkml:trace contextRef="#ctx0" brushRef="#br0" timeOffset="2348">5117 435 8185,'0'-27'940,"0"4"0,0 3-568,0 3 0,0-1 491,0 1-365,0 7 1,-2 2-116,-4 8 1,-3 0-89,-9 0 0,1 2-50,-1 4 0,-1 4-231,-4 7 1,-5 1-77,-6-1 1,-1 3-138,0 3 0,6-4 189,-1 5 1,7-5-134,-6-1 0,8-1-62,-3 0 1,11-5-56,1 0 65,8-1 1,-3 1 76,7 0 47,0-8 1,0 5 66,0-3 0,9-4 11,9 4 0,1 2-17,10-3 0,2 7 7,10-6 0,4 7-410,7-1 1,0 2 131,1-3 0,-1 5-456,1-5 0,-7 5 294,1 1 1,-10 1-225,-2-1 0,-2 1 667,-10-1 0,0 1 0,-5-1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6:19.7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140 315 8248,'-9'-17'16,"-7"7"836,7-5-218,-9 13 237,8-6-492,-5 8 0,13 2-260,-4 4-41,4 3 0,2 9-81,0-1 1,8 1 16,4-1 0,3 1 98,3-1 0,-1 1-279,0-1 0,7-1 81,-1-5 1,0-3-171,-5-8 1,-1 0 80,1 0 0,-1 0 110,1 0 0,-1-8 59,1-3 0,-9-13 8,-3-5 1,-4-4 92,-2-2 0,-4 6-75,-7 0 0,-3 0 198,-15-6 0,0 2-39,-6 4 1,0 4-288,0 7 1,6 9-18,0 3 1,7 4-297,-1 2 0,4 2 10,1 4 1,9 3-261,3 9 0,4 5-101,2 0 1,15 6 771,9-5 0,7 7 0,4-4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6:26.3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88 715 8083,'-17'-18'257,"-1"1"352,1-1 153,7 1-498,-6-1 1,15 7 924,-5-1-288,4 8 107,2-4-373,0 8-285,0 0-115,8 8 0,-5 2-67,9 7 1,-6-3 95,6 3 1,-7-3-232,7 9 1,-6-1 13,5 1 0,-7-2-142,2 8 0,-2-2-101,2 3 0,-4 3-73,4-4 1,-4 2 20,-2-2 0,0 4-298,0-4 0,0 2 65,0-2 0,0 2 147,0-8 1,0 1-1409,0-7 631,0 1-485,0-9 1596,0-1 0,7-16 0,3-1 0</inkml:trace>
  <inkml:trace contextRef="#ctx0" brushRef="#br0" timeOffset="250">71 732 8083,'-12'-17'566,"0"-1"-154,1 1 575,-7-1-174,9 1 285,1 7-395,8-5-629,0 13 0,8-6 125,3 8 0,11 0-159,1 0 0,6-6-238,-6 0 1,8 0 198,-2 6 0,2-5-642,-2-1 0,3 0 340,-9 6 0,6 0-195,-6 0 1,1 0-635,-7 0 300,0 0 1,-1 2 250,-4 4 0,-5 3 579,-7 9 0,-15-1 0,-5 9 0,-14 1 0</inkml:trace>
  <inkml:trace contextRef="#ctx0" brushRef="#br0" timeOffset="373">53 942 8538,'18'0'410,"7"-2"-624,4-4 1,12 2 121,5-8 1,5 9-122,1-3 0,1-2-48,-1 2 261,0 0 0,-7 6 0,-2 0 0</inkml:trace>
  <inkml:trace contextRef="#ctx0" brushRef="#br0" timeOffset="533">123 1239 8437,'17'0'483,"7"-6"-424,-1 0 0,16-6 54,2 6 0,7-7-574,5 1 0,-1 3 98,0-3 0,-1 2 363,-5-1 0,5-5 0,-7 6 0</inkml:trace>
  <inkml:trace contextRef="#ctx0" brushRef="#br0" timeOffset="1049">787 1081 8083,'0'-11'503,"0"-1"1,5 6 588,1-5-80,0 7-672,-6-4 1,0 6 231,0-4-90,0 4 17,0-5-532,0 7 108,0-8 1,-2 4-55,-4-8 1,2 6 183,-7-5 0,-1-1 205,-5-5 0,5-3-151,0-3 0,1 2 143,-7-8 0,7 5 139,-1-5 1,8 0-101,-2-6 1,4 0-433,2 0 0,2 6 82,4 0 0,10 8-392,7-3 1,8 7-72,-2 5 0,-2-1-354,2 7 1,1 2 279,4 10 0,3 4-195,4 7 0,-10 2 192,4 5 1,-6-3 49,0 8 1,-4-6 62,-7 7 0,-6-3 101,-1 2 0,-7-2-143,2-4 1,-4-3 101,-2 3 1,-8-4 14,-4-1 1,-3-3 188,-3-3 1,1-4 230,0-8 1,5 0 95,0 0 1,8-8-209,-1-4 0,3-11 548,2-6 1,0 2-282,0-2 1,9 2 247,9-3 0,-1-3-232,7 4 1,3 4-156,2 2 0,-2 9-76,2 3 0,0 7-281,6-2 1,-6 4-70,0 2 1,-5 2 138,5 4 1,-6 9-575,6 9 0,-9-1 297,-3-6 0,0 7-524,-5-1 1,-2 6-58,1-6 970,-7 8 0,12-4 0,-6 8 0</inkml:trace>
  <inkml:trace contextRef="#ctx0" brushRef="#br0" timeOffset="1407">1712 767 8083,'-8'-10'1026,"7"3"-42,-7 7-415,8-8-208,0 6 0,0-6-74,0 8 212,0 0-254,0-8 116,8 6-388,1-13 0,9 11 100,-1-8 1,-7 7-44,-4-7 0,1 6 68,-1-6 0,2 7-128,-2-7-231,-4 8 142,6-11-498,-8 13 194,0-6 275,0 8 0,-2 8 26,-4 3 0,4 5-158,-4 1 1,4 1 97,2-1 1,0-5-152,0-1 0,0 1 99,0 6 0,2-7 70,4 1 0,4-6-436,7 5 0,0-7-18,1 2 618,7-4 0,10-18 0,10-3 0</inkml:trace>
  <inkml:trace contextRef="#ctx0" brushRef="#br0" timeOffset="1916">2166 470 7456,'-11'-10'2449,"-1"5"-1172,8 3-539,-11-6 0,11 6-343,-8-4 1,8 6-117,-2 6 0,4 4-150,2 7 1,0 1 105,0-1 0,2 1-246,4-1 0,-2 6-15,8 1 0,-1 5-92,7-6 0,-1 0-278,1-5 0,5-1-421,0 1 1,1-1-325,-7 1 0,-5-9-210,-1-3 1399,1 4 0,0-16-76,-1 0 1,-7-15 780,2-8 1,-6-14-230,-6-9 1,2-3 144,-7-9 1,-1 2 307,-5-2 0,-1-4 672,1 4 1,5 10-623,0 1 0,8 19-459,-1-1 0,1 11-273,-2 1-116,4 11 1,0 7-829,8 10 1,9 5 255,3 8 1,1 7-104,10 4 1,0 4 124,6 2 0,6 7-247,0 5 0,-2-2-429,-10 1 1,2-5 448,-8 6 0,0-7-295,-5 7 0,-3-6 356,-3 5 0,-4-13-143,-8 2 1,0-12 386,0 1 621,0-13 1,0-5-245,0-12 1,0-11 30,0-12 1,0-4 1086,0-2 1,2 0-576,4 0 1,3 0 566,9 0 0,5 2-519,0 4 1,6 4-430,-5 7 1,7 3-218,-2 3 1,4-1-291,2 7 1,0 2 137,0 10 1,0 3-117,0 9 0,-6 5-1606,0 0 1,-8 7 1844,2-7 0,-3 16 0,-3-2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6:29.5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35 192 8173,'-7'-9'0,"5"-7"323,-4 4 1,2 3 470,-2-3 381,4 8-541,-6-4-459,8 8 275,0 0-191,0 8 1,2 8-16,4 7 1,-2 2-5,8-2 1,-1-1-291,7 7 0,-7-2-122,1 2 1,-2 4-148,1-4 1,3-2-28,-8 3 1,5-3-243,-5 2 1,2 4-299,-2-4 1,-4-2 359,4 2 1,-4 0-463,-2 6 988,-8-8 0,-2 6 0,-7-5 0</inkml:trace>
  <inkml:trace contextRef="#ctx0" brushRef="#br0" timeOffset="250">105 297 8173,'-8'-17'-98,"1"-1"-249,-5 1 1562,-4-1-817,15 1 1,-7 5 25,8 0 1,2 9-179,4-3 1,5 4-87,12 2 0,5-6-19,7 0 1,0 0-174,-1 6 1,3 0-42,4 0 0,-4 0-321,4 0 1,-4 0-362,-3 0 0,-1 0-7,-3 0 112,-5 8 0,-16 2 228,-3 7 0,-8 3 422,-9 3 0,-9-2 0,-15 8 0,-15 0 0,-4 6 0</inkml:trace>
  <inkml:trace contextRef="#ctx0" brushRef="#br0" timeOffset="376">158 507 7979,'19'5'443,"4"1"1,6 0-372,12-6 1,-2 0-111,8 0 1,-1 0-524,6 0 1,-5 0 290,0 0 0,-14 2 270,2 4 0,-4 4 0,3 7 0</inkml:trace>
  <inkml:trace contextRef="#ctx0" brushRef="#br0" timeOffset="516">297 786 7851,'8'-10'238,"-4"3"65,8 7 0,-1 0-247,7 0 1,7 0-189,4 0 1,6 0-451,6 0 1,-4 0 581,3 0 0,5 0 0,0 0 0</inkml:trace>
  <inkml:trace contextRef="#ctx0" brushRef="#br0" timeOffset="1033">1013 681 8173,'8'-17'349,"0"-1"767,3 1 204,-3 7-402,-8-5-379,0 5 1,0-2 266,0 1-717,0-1 1,-8-5 90,-3-1 0,1 1-67,-2-1 1,1-1 123,-7-5 0,1 3 30,-1-8 0,-5 0 213,0-6 0,0 2-106,5 4 1,8-4-8,5 4 0,-3-4-123,2-2 0,2 6-274,10 0 0,6 7-52,11-1 0,4 6-127,8 5 0,2 4-5,4 8 0,-3 0-209,9 0 0,0 10 18,5 7 0,0 7 111,1 5 1,-9 10-323,-3-5 0,-4 5 188,-2-4 1,-8 2-195,-4 4 0,-11-4 104,-6 3 1,2-5 150,-3-6 1,-7 2 214,-9-7 1,-7-1 107,-5-5 0,2-3 39,-8-3 0,1-5-175,-1-7 1,4 0 820,8 0 1,-1-13-341,1-5 0,7-11 414,4 0 0,6-4-141,6-2 0,6 0-1,11 0 0,-2 0-241,8 1 1,2 4-69,10 1 1,-4 8-214,4-2 0,2 11 128,-3 6 1,-1 4-664,-10 2 1,2 2 256,-7 4 0,-1 4-639,-6 7 1,1 7 119,-1-1 1,-7 8-132,-4-2 0,1 2 265,-1-2 1,0 4-85,-6-4 1,0 4 695,0 2 0,-8 0 0,-1 0 0</inkml:trace>
  <inkml:trace contextRef="#ctx0" brushRef="#br0" timeOffset="1366">2131 384 8187,'2'-15'-211,"4"3"0,-4-3 592,4 3 1005,-5-4-302,7-1 206,-6 0-236,6-1-740,-8 1 1,-2 5 213,-4 0-283,-4 8 0,-7-9-127,0 7 1,-1 0-15,1 6 1,-1 0-183,1 0 1,1 2 6,5 4 1,-5-2-303,4 8 1,3-7-165,-3 7 1,8 0 275,-2 5 1,4 1-220,2-1 316,0 0 0,6 1 129,0-1 0,8-5-43,-3 0 0,5-8 179,1 1 0,-5-1-238,0 2 1,-1-4-81,7 4 1,-7-4-829,1-2 376,0 0-921,5 0 1098,0 0 0,1 0 492,-1 0 0,1 0 0,-1 0 0</inkml:trace>
  <inkml:trace contextRef="#ctx0" brushRef="#br0" timeOffset="1803">2690 192 8187,'0'-27'175,"0"0"74,0 4 0,-2 3 418,-4-3 1,-4 4-13,-7 1 1,-2 6 225,-5 1 1,3 7-239,-8-2 1,2 4-200,-2 2 0,-3 8-397,9 4 1,-8 9 60,2 2 1,6 8-249,5-2 0,1 4 136,5 2 0,4 0-84,3 0 0,3-8-143,2-3 1,2 1-326,3-2 1,-1 0 242,8-5 1,0-8 117,5-5 0,6-3 429,1-2 1,5 0-120,-6 0 1,6 0 64,-6 0 0,7-6-16,-7 1 0,6-7-90,-6 6 0,2 0-34,-1 6 0,-5 0-210,4 0 1,-1 0-36,1 0 1,-4 10 55,5 8 0,-5 7-80,-1 10 0,5 7 62,0 5 1,-5 5 0,-7 7 1,-7-3 23,2 8 0,-4 0 16,-2 6 1,-4-8-27,-8-4 1,-1-4-100,-16-1 1,0-11-49,-6-7 1,0-9 88,0-15 1,0-5 468,0-12 1,2-11-186,4-12 0,4-14 197,7-9 1,8-9-57,5-8 0,12-7-155,11 0 1,9 1-343,14 5 0,5 2 63,13 4 0,8 0-797,9 11 0,8 5 1016,-3 13 0,12 6 0,2 4 0,-3 5 0,-7 7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6:33.0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298 769 8079,'0'-29'300,"0"0"1,0 0-108,0-6 0,0 7 987,0 5 1,0-2-279,0 2 1,-2 5-88,-4 7 1,-4 1-304,-7-2 1,-2-1-44,-5 7 1,3 0-352,-8 6 0,6 8 61,-7 3 0,7 7-234,-6 5 1,8 4 123,-3 8 0,13 2-127,5 4 0,4-4-272,2 3 1,0 5-383,0 2 1,8-5 149,3-1 0,7-2-348,5 2 0,-2-4-162,9 3 1,-1-9 467,6-2 1,5-7-249,1 1 1,0-9 43,-6-3 808,0-7 0,0-4 0,0-10 0</inkml:trace>
  <inkml:trace contextRef="#ctx0" brushRef="#br0" timeOffset="800">490 996 8117,'0'-12'44,"0"1"0,0 5 672,0-6 1,0 6 464,0-5-64,0 7-746,0-4 1,8 8 97,3 0 0,-1 0-271,2 0 1,-1 0 39,7 0 1,-1 0-305,1 0 1,-1 2 188,1 4-833,-1-4 283,1 13 121,-1-13 0,-5 12-195,-1-8-256,-7-1 686,4-5-197,-8 0 713,-8 0 1,0-1-223,-3-5 0,-3-4 530,8-7 0,1-1-205,5 1 0,0-3-1,0-3 0,0 4-96,0-5 1,2 5 2,3 1 0,-1-5-369,8 0 0,0 1 84,5 11 0,2 1-257,5 4 0,-5 4 136,4-3 0,3 5-383,-3 5 1,6 5-36,-6 8 0,6-1-169,-5 0 0,5 9 194,-6 3 0,0-2-129,-5 2 0,-1-6-371,1 6 0,-1-1 283,1 1 0,-9-4-582,-3-8 338,-4 1 1622,-2-8-513,0-3 1,-6-16 150,1-9 0,-1-1-209,6-10 0,0 1 244,0-1 0,6-4 252,-1 4 1,9 4-218,-2 2 0,3 3-258,3 3 0,1 1-13,4 5 0,-3 3-426,3 8 0,2 0-66,-2 0 0,7 2-242,-7 4 0,2 3 227,-2 9 1,-3-1-141,3 1 1,-4-1-1249,-1 1 587,-1-9 39,1 7 241,-8-14 1266,-3 6-268,-7-8 0,0-2 637,0-4-589,0-4 1,0-7 246,0-1 0,0 7 72,0-1-48,0 8-543,0-4 1,8 3 145,4-1 1,5 0-235,6 6 0,-1 0-61,7 0 0,-6 6-67,6 0 0,-2-1 50,3-5 1,1 0-93,-8 0 0,0 0 225,-5 0 1,-7 0-34,1 0 1,-8-2 258,2-3 1,-4 1-95,-2-8 0,0 0 457,0-5 1,-2-1-66,-4 1 1,2 5 94,-8 1 1,8 5-216,-1-6-729,-5 8 307,8-3 1,-6 9 160,8 3 0,8 7-103,4 11 1,5 4 7,6 8 1,3 8-358,3 4 1,4 3-138,-4 3 0,-4 1-317,-2 4 1,-3 2 109,-3 4 0,-1 2-400,-5-8 0,-3-5-743,-8-7 1830,-15-7 0,-5 4 0,-15-8 0</inkml:trace>
  <inkml:trace contextRef="#ctx0" brushRef="#br0" timeOffset="1001">2114 804 8117,'23'-35'0,"1"2"0,-3 4 752,-2 6 1,-1 9-213,-1 2 0,1 8 128,-1-1 0,-5 3 145,0 2-399,-9 0-264,5 7 1,-8 3 33,0 8 1,0-1-144,0 1 1,-2-1 141,-4 0 0,-3 3-895,-9 3 1,-1 2-115,-4 4 0,1 4-1327,-7-3 2153,0 3 0,-6 9 0,0 3 0</inkml:trace>
  <inkml:trace contextRef="#ctx0" brushRef="#br0" timeOffset="1200">2376 402 8266,'-2'-46'1594,"-4"-1"1,2 16-710,-7 2 1,5 8 1786,-6 3-1237,8 8-986,-3 3 0,7 9-348,0 3 0,4 1-319,7 12 0,3-3 114,15 14 1,0 2-64,6 10 0,0-2-888,0 7 1,0-1 572,0 2 1,-2 3-1192,-4-3 1,2 5 43,-8 6 1629,0-3 0,-5 13 0,-1-6 0</inkml:trace>
  <inkml:trace contextRef="#ctx0" brushRef="#br0" timeOffset="1390">2935 716 8266,'8'-17'232,"-6"0"347,3-1 482,5 1 1279,-8-1-1255,14 8-734,-14 3 0,11 9-374,-7 3 0,8 5 118,-3 8 1,-1-1-656,2 1 0,-3-1-14,3 1 0,1 5-317,-7 0 0,2 6 322,-2-6 1,-4 3 568,4-3 0,-12 4 0,-4 8 0</inkml:trace>
  <inkml:trace contextRef="#ctx0" brushRef="#br0" timeOffset="1700">3354 699 8222,'18'-8'800,"-7"4"-34,1-7 502,-8 7-277,3-4-590,-7 8 396,0 0-890,0 8 156,0 2 0,0 1-252,0 1 1,0-6 32,0 5-337,0-7 291,0 4 206,0 0 200,0-6 117,0 5 1,2-7 102,4 0-333,-4 0 0,14-2 67,-5-3 0,5 3-7,1-4 1,1 2-256,-1-2 0,7 4-157,-1-4 0,2 4-241,-2 2 0,-1 0-66,7 0 0,-8 0-519,2 0 0,-1 0 1087,1 0 0,-4 0 0,7 0 0</inkml:trace>
  <inkml:trace contextRef="#ctx0" brushRef="#br0" timeOffset="2107">4192 542 8222,'-7'-18'1299,"-1"1"410,-4-1 1244,-3 9-1948,5-7-768,-7 14 0,-1-5-400,1 7 1,5 0 189,0 0 1,1 5-205,-7 1 1,7 8 203,-1-3 0,2-1-386,-1 2 1,-5-1 152,4 7 0,5-7-39,1 1 1,-2-6 114,2 6 0,0-7 414,6 7 155,-7-8-356,5 11 1,-4-11 139,12 8 1,3-8-69,9 2 1,1 3 386,5 3 0,3-2-177,8 1 0,0 7-113,0 5 0,5 6-184,1-5 1,0 7-186,-6-2 0,-6 9 25,0 3 1,-8 8 138,3-3 0,-7 3-93,-5-3 0,-7 5 63,-10-5 1,-7 9-61,-11-3 0,-4 2-131,-8-13 1,-6-2-241,0-10 0,0 0 208,6-11 0,8-5 104,4-13 0,4-2-662,1-3 1,8-11 313,5-7 1,3-10-807,2-2 0,4-8 534,7-9 0,11-3-425,18-3 1147,-3 4 0,21-22 0,-3 4 0</inkml:trace>
  <inkml:trace contextRef="#ctx0" brushRef="#br0" timeOffset="2234">3913 158 8222,'-50'-43'1038,"3"8"0,6 4-696,12 14 1,4-3 693,7 14-2654,9 0 0,1 16 1618,8 8 0,15 7 0,5 10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6:36.6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52 505 8157,'2'-35'0,"2"0"347,2 0 1,0 6 540,-6 0 0,0 8 734,0-2 316,0 3-126,0 3-683,-8 7-1284,6 2 1,-6 10 144,8 4 1,0 0 71,0 11 1,6-1 118,0 13 0,8 0-123,-3 6 0,3 0-40,-2 0 0,3 6-351,-3-1 1,-5 9-386,-1-3 0,-2-1 347,2 2 0,-4-1-817,4 7 1,-6-3 165,-6-3 0,-6 3-145,-11-3 0,-2-5 1167,-4-1 0,-12-4 0,4-2 0</inkml:trace>
  <inkml:trace contextRef="#ctx0" brushRef="#br0" timeOffset="193">52 627 8157,'6'-69'306,"0"-1"0,0 8 519,-6 3 1,0 13-242,0 5 1,2 6 612,4 6 143,-4 4-450,13 7 0,-5 9-587,7 3 0,7 6-14,-1 6 0,10 3-213,2 9 1,0 5-35,5 0 1,5 14-132,2-2 0,1 10 99,-1-4 0,1 7-271,-7-1 0,0-3-313,-6 3 1,3-1-579,-3 7 0,-4-7-389,-13 1 1,-3-6 145,-3 5 1395,-4 1 0,-24-2 0,-3-3 0</inkml:trace>
  <inkml:trace contextRef="#ctx0" brushRef="#br0" timeOffset="343">192 802 8187,'-10'-27'890,"1"2"-386,3 7-259,4 1 1,-4 1-46,12 5 0,6-3 253,11 8 1,6 0-292,12 6 1,5 0-220,13 0 1,-3 0-711,8 0 0,-2 0 168,2 0 383,4 8 1,-6-6-1,8 6 1</inkml:trace>
  <inkml:trace contextRef="#ctx0" brushRef="#br0" timeOffset="616">978 505 8187,'0'-17'3194,"0"-1"-1791,0 9-567,8 1 1,7 16-288,9 3 1,7 7-229,-2 5 1,12-2-157,5 8 1,-1 1 110,1 4 0,-1-4-675,1-1 1,-3-8-29,-8 2 1,-2-9-1076,-4-2 530,-4-9 197,-7 5 0,-10-18 248,-8-7 1,-10-8 9,-13-10 0,1 0 329,-7 0 0,6-2-88,-6-4 0,7 5 305,-1-5 1,12 4-55,5 2 1,4 2-43,2 4 0,9 4-220,9 7 0,7 8-205,10 5 1,8 3 491,3 2 0,13 0 0,3 0 0</inkml:trace>
  <inkml:trace contextRef="#ctx0" brushRef="#br0" timeOffset="1083">1904 418 8187,'-16'-12'334,"4"1"1,-3 7 1348,3-2 443,-3 4-1489,-3 2 1,9 8-136,3 3 0,4 7-158,2 5 1,0 4 47,0 8 0,6 2-204,-1 4 0,9 2-162,-2 3 1,3 5-46,3-5 0,-1-1-350,1 1 0,-3-1-754,-3 2 1,1-11 548,-7-6 1,6-9-930,-6 2 943,-1-11 1,-5-14 56,0-16 0,0-15 284,0-13 0,0-10 198,0-3 1,0-12-1,0 1 1,8-12-61,4 1 0,0-5 569,5-1 0,-1 7-270,13 5 0,2 9 48,9 2 1,-3 23 8,4 6 1,2 20-106,-3 9 1,-1 12-56,-10 5 1,-3 12-25,-9 7 1,-1 4 10,-5 7 0,-3-2 242,-8 8 1,-2-3-283,-4 3 1,-9 1 53,-9-7 0,-9 8-208,-1-3 1,-11-3 106,-13-2 0,1-5-136,-7-1 0,2-5-7,-2-1 1,6-10 104,11-2 1,7-7 336,11-10 75,11 0 1,12 0-65,12 0 0,12 0-121,11 0 1,13 2 173,11 4 1,7-2-116,10 7 0,2 1-460,3 6 0,1-1 261,11 1 1,-13 1-271,2 4 1,-12-3-269,-12 3 0,-7-4-641,-4-1 1,-20-1 1114,-9 1 0,-7-3 0,-10-3 0,-9-4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43:20.5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419 245 7960,'-15'-17'312,"3"-1"1,3 7 330,3-1 1,2 2 727,-8-1-875,8 3 0,-3 10-174,7 4 0,0 3 0,0 9-113,0-1 0,0 1 0,0-1 1,0 1-27,0-1 1,0 6 0,0 3 0,0-1-50,0 0 0,5 4 0,1-4 0,0 3 32,2 3 1,-4 2 0,5 2-1,1 0-322,0-1 0,-4 1 0,3 0 0,1 0-58,0 0 0,-4 0 0,3 0 1,1-2-16,0-4 1,-5-2-1,5-5 1,-2 1-633,-4-2 1,-2-7-1263,-2-3 1080,0-7 0,-2 2 1043,-4-12 0,-4-3 0,-7-9 0</inkml:trace>
  <inkml:trace contextRef="#ctx0" brushRef="#br0" timeOffset="566">53 280 8059,'-18'-25'446,"3"6"0,3-5 0,6 5 24,4 1 1,2 7 0,2-1 0,4 0-302,6 3 0,17-5 0,8 6 0,7-1-48,11-5 1,-3 4-1,8-1 1,-2-1-48,1 2 0,7-3 1,-4 7-1,-2 0-129,-8-2 1,-1 6 0,-13-3 0,-3 3 42,-4 2 0,-15 0 0,0 2 0,-5 2 117,-1 1 0,-6 9 0,2-2 0,-3 3 36,3 3 0,-4 1 0,4 2 0,-2 5-91,2 1 1,-4-4-1,5 6 1,-1 2-195,0 2 1,2 4 0,-4 2 0,3 4-15,3 1 1,-6 3 0,2 5-1,-2 1-234,2-1 1,-4 0-1,3 1 1,-3-3-386,-2-3 1,6-10 902,0-8 92,0-16 1,0-11 0,1-21 0,3-6 27,4-6 0,1-2 0,3-2 0,-1 2 217,1 4 1,5-3-1,2 7 1,0 0-178,1 0 0,-1 3 0,-4 11 0,2 5-318,-1 4 1,-1 2-1,0 2 1,3 4-48,-3 5 1,4 5-1,0 3 1,3 5-28,3 5 1,-4-4 0,0-2-1,-2-1-197,-3 1 0,3-4 0,-2 5 0,-2-5-432,-1-2 0,-5 1 0,-1-3 0,-4 1 735,-3 1 0,-1-3 0,-6 11 0</inkml:trace>
  <inkml:trace contextRef="#ctx0" brushRef="#br0" timeOffset="766">1956 560 8059,'16'-18'989,"-5"1"0,5 7-595,-4 4 0,3 4 1,1 4-1,-3 2 5,-1 2 0,0 7 1,5-1-1,-1 6-197,-5 5 0,5-2 0,-5 6 0,5 0-326,1 1 0,1-1 0,-1 4 0,1-2-458,-1 2 1,-5 2-1,-2 2 1,-3 2-870,-3 4 1,0-10 1450,2 4 0,-4-12 0,6 2 0</inkml:trace>
  <inkml:trace contextRef="#ctx0" brushRef="#br0" timeOffset="1066">2672 490 8059,'0'-18'226,"0"1"1,-2 1 1594,-3 5-115,3-5-1418,-14 14 1,14 2-1,-4 12-191,4 3 1,2 3-1,0-1 1,2 1-98,4-1 1,4 6 0,7 3-1,3-1-124,3 0 1,-4 6-1,5-4 1,-3 2-27,2 1 1,-3-7 0,3 4-1,-4-2 145,-1-3 1,-6-3 0,-3-2-1,-1 1 51,-4-1 0,-4 1 0,-8-3 0,-7-1-60,-7-2 1,-9-1 0,2 7 0,-4-3-301,-2-3 1,0 1 0,2-5-1,4 0-696,6 0 0,3-2 1010,3-6 0,7 0 0,3 0 0</inkml:trace>
  <inkml:trace contextRef="#ctx0" brushRef="#br0" timeOffset="1216">2009 298 8132,'-41'-33'0,"2"4"1466,6 5-1588,6 13 0,21 3 0,12 8 122,15 0 0,18 8 0,6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48:29.667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522 365 8045,'0'-18'0,"0"-1"132,0-4 1,2 3-1,2-3 1,2 4 546,-2 1 0,-2 5 0,-2-3-60,0-3 0,-2-3 0,-2 5 0,-4 1 3,-2 5 1,-1-3-1,-7 8 1,-1 2-147,-4 3 0,-5 1 1,-8 1-1,-3 7-286,-2 10 0,-6 1 0,7 12 0,1 4-115,2 4 0,4 4 0,4-5 1,6 5-377,3 2 0,9 1 0,1 7 0,2-1-643,4 0 0,10 1 0,8-1 0,7 3-144,8 3 0,4-10 0,2 3 0,2-9-1130,4-9 2218,3 2 0,9-15 0,-1 5 0</inkml:trace>
  <inkml:trace contextRef="#ctx0" brushRef="#br0" timeOffset="984">714 836 8239,'0'-17'106,"-6"0"433,1-1 1,-3 8-131,2 5 1,4 5-14,-4 5 1,2 3 306,-1 4 0,1-4 7,-8-8 1,6 0 61,-5 0 1,5 0-307,-6 0-1457,8 0 564,-4 0 1,16 0 0,4 0 131,3 0 0,9 0 0,-1 0 1,-2 0-117,-1 0 0,-3 5 0,1 1 241,-1-2 0,1-2 0,-3 0 0,-1 2 64,-3 2 773,-7-1-341,4-5 1,-10 0-313,-4 0 1,-3-5-1,-7-3 176,4-2 0,3 4 1,5-5-1,-2-3 148,2-1 1,0-3-1,0 1 1,-2-1 12,3 1 0,1-1 0,2 1 0,0-1 562,0 1 0,0-1-456,0 1 0,0 0-1566,0-1 641,0 8 1,2 3 0,3 9-2,7 3 0,-2 3 1,-1 6-141,-1-3 0,4-5 443,-6 6 903,7-1-42,-11-1-416,6-2-247,-8-8-320,0 0 0,8 0 0,3 0 0,5 0 309,1 0 0,9 0 0,3 0 0,2 0-35,-2 0 0,8 0 1,-6 0-1,0 0-31,2 0 0,-6 0 0,0 0 0,-2 0 43,-3 0 0,-9 0 38,-1 0 0,-6 6 0,3 1 0,-1 3 82,-4 4 0,-4 3 0,-4 5-192,-2 1 1,-1 2 0,3-4-1,-2 5-283,2 1 1,-4-4 0,2 4 0,1 0 102,-3 1 1,6-7 0,-6 0-1,2-5-143,1-5 0,-3-1 728,2 2 1,4-6 0,-4-14 162,4-10 0,2-1 1,0-8-1,0 0 78,0 0 0,8-1 0,4-3 1,3 4-129,3 2 1,1-4 0,2 6 0,5 1-295,1 3 1,-4 3-1,6 5 1,2 5-205,2 4 0,2 2 1,0 2-1,-2 6-378,-4 9 0,4 2 0,-4 11 0,4 1-599,2 2 1,-6 1 0,0 1-1,1-2 110,-3-3 0,4 6 1,-6-5 920,2 0 0,-6-7 0,5 1 0</inkml:trace>
  <inkml:trace contextRef="#ctx0" brushRef="#br0" timeOffset="1215">2111 452 8397,'0'-44'1559,"-2"-5"1,-1 8 0,-5 5-104,-2 4 122,6 7 1,-2 17-1348,12 8 1,10 14 0,9 13 0,4 4-253,8 6 0,0 4 1,7 0-1,1 5-357,0 5 0,1 7 0,5 2 1,-5 0-531,-5 0 0,2 4 0,-2-2 0,-5 3-1032,-5 0 1,-11 7 1939,-9-8 0,-14-4 0,1 1 0</inkml:trace>
  <inkml:trace contextRef="#ctx0" brushRef="#br0" timeOffset="1700">2321 994 8480,'10'-53'594,"-1"3"1,-3 3-1,6 5 623,3-1 1,5 6 0,3-2-1,8 8-481,8 8 1,6 3 0,9 5 0,2 3-565,2 6 1,-1 8 0,-9 8 0,-1 8-166,1 1 1,-5 8-1,-2 2 1,-4 4-422,-3 2 0,-1 6 1,-1 2-1,-5-1-209,-2 1 1,-4-8 0,-7-6 0,-4 0-151,-3-2 0,-1 4 0,-6-7 1,-2-3 81,-4-2 0,2-9 0,-7-4 749,-3-4 1,1-12-1,1-7 1,6-10 409,4-6 0,2-2 0,0 0 0,2 0 408,4 0 0,4 0 0,7 0 0,3 2-171,3 4 0,-2 6 1,6 11-1,1 4-601,-1 0 0,2 8 1,6 0-1,0 10-234,0 6 0,5 3 0,1 2 0,-2 5-347,-2 1 1,-4-6 0,-2 2 0,-4-3-119,-2-3 1,4 1-1,-5-3 1,-3-3 208,-2-6 1,-7-6 0,-2-6 493,-3-6 1,-1-3-1,-6-5 1,0-3 121,0-6 1,-2 2 0,-3 0 0,-7-1 191,-4 1 1,-1 6 0,-1-2 0,3 3-282,3 3 1,-3 7-1,3 4-785,-3 4 0,-3 4 1,3 4-1,1 6-640,2 3 1,7 10-1,-5 7 1284,2 6 0,-5-1 0,3 6 0</inkml:trace>
  <inkml:trace contextRef="#ctx0" brushRef="#br0" timeOffset="1934">3998 208 8419,'-18'-53'0,"1"5"2261,-1 7 0,8 8 1,3 18-1286,-1 3 0,6 6 1,-2 12-1,8 9-912,8 13 1,5 9 0,6 17 0,6 4-280,4 6 1,8 4-1,0 2 1,0 2-1039,1 3 1,-5-1 0,4 8-1,-2 1-2581,2 2 3550,-23-37 0,0-1 0,25 43 0,-25-43 0,-1 1 0</inkml:trace>
  <inkml:trace contextRef="#ctx0" brushRef="#br1" timeOffset="2250">5290 1256 11612,'0'-24'-88,"0"1"0,-2 2 598,-4 1-595,4 11 0,-13 1 0,5 8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6:38.9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402 227 8306,'0'-29'-7,"0"0"0,-6 6 6,1-6 1,-7 8 695,6-3 0,-2 5 996,3 1 0,1 7 366,-8-1-809,0 8 1,-5-4-630,0 8 0,-7 2-269,1 4 1,-6 6-327,6 11 1,-7 4 107,7 8 1,-6 8-189,6 3 0,-1 3 102,7-2 1,1 9-655,5-4 1,1 5 129,4-5 0,4 6-21,-3 0 1,3 1-351,2-7 0,7-5 310,5-1 1,4-15-560,1-2 666,0-7 1,1-13 453,-1-3 1,1-6-101,-1-6 1,3-11 572,3-12 0,-2-4-154,8-2 1,1 0 85,5 0 1,-6 0 408,0 0 1,-6 8-299,6 4 1,-2 3-218,2 3 1,-1 7-19,-5 4 0,-2 4-456,8 2 0,-5 4 179,5 8 0,-6-1-735,6 13 1,-8 3-26,3 2 1,1-2-338,-2 2 0,1-7 69,-7 1 1,0 2 380,1-2 0,-6 1-1108,-1-7 1729,-7-7 0,12 5 0,-7-5 0</inkml:trace>
  <inkml:trace contextRef="#ctx0" brushRef="#br0" timeOffset="533">944 629 8107,'0'-11'400,"-2"1"2005,-4 2-817,4-6-627,-6 13-113,8-7-343,0 8-268,0 0-177,0 8 1,6 1-141,0 9 1,7-3-63,-1-3 1,4 3-394,1-3 0,1 4-453,-1 1 0,0-5 443,1-1 1,-1-5-717,1 6 344,-1-8 559,1 3 346,-1-7 1,-7-2 266,-4-3 0,-4-5 133,-2-8 1,-8-5 530,-4 0 1,3-2 300,-3 1 1,6 5-525,-5-4 0,7-3-185,-2 3 0,4 0-196,2 5 1,0 1-187,0 0 1,8 1-3,3 4 1,11-1-83,1 7 1,8 0 84,-2 6 0,-2-6-191,2 0 1,0 1-355,6 5 1,-6 5 247,1 1 1,-7 8-356,6-2 0,-8 3 212,3 3 1,-7-1 11,-5 0 0,3 3 28,-3 3 1,-2-2-234,1 9 0,-5-7 10,6 6 0,-8-8 58,1 3 1,-1-5 349,2-2 1,-4-5-44,4 0 0,-2-8 541,2 1 1,-5-12-314,5-11 1,2-3 84,-2-14 1,6 4 51,-7-10 1,7-2 38,-6 3 1,0-3-164,-6 2 0,5 4-239,1-3 0,0 9-592,-6 2 0,0 7 350,0-1 0,0 9-1009,0 3 1,2 7 1376,4-2 0,-4 4 0,6 2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6:42.2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175 489 7919,'0'-27'-480,"0"2"529,0 7 0,0 1 527,0-1 0,0 1-155,0 0 1,0 5 705,0 0-422,0 1 0,0-1 163,0 0 393,-8 8-407,6-3-491,-6 7 1,8 7-84,0 5 1,0 11-74,0 6 0,0 4-104,0 2 0,0 0 150,0 0 1,8 6-310,4 0 1,-3 0 112,3-7 0,-2 7-651,1 0 0,5 0 301,-5-6 0,-1 0-911,2-1 1,-8-4 160,2-1 0,1-8-55,-1 2 0,0-3 405,-6-3 0,-2-7 254,-4-4 1,0-4 438,-11-2 0,3-16 0,-11-3 0</inkml:trace>
  <inkml:trace contextRef="#ctx0" brushRef="#br0" timeOffset="216">87 507 7985,'0'-51'281,"0"5"0,0 3 10,0 8 0,2 2 128,4 4 1,-4-2-130,4 8 0,4 5 206,1 7 1,-1 1-126,2-2 1,-1 4-30,7 8 1,-1 0-162,1 0 1,5 2-138,0 4 1,0 4 20,-5 7 1,-3 7-123,-3-1 1,2 6-1,-9-6 0,7 8 50,-6-2 1,-2-1-333,-10 1 0,2-2 111,-8 2 0,-5 4-407,-6-4 1,-8 2-42,2-2 1,-4 4-224,-2-4 0,6-3 150,-1-3 1,3-4 748,-2-1 0,4-1 0,7 1 0,1-1 0</inkml:trace>
  <inkml:trace contextRef="#ctx0" brushRef="#br0" timeOffset="390">384 612 7985,'45'-18'48,"-2"6"51,-9 1 0,-6 7 948,-5-2-211,-4 4 41,-1 2-533,-1 8 1,-5 2 218,0 7 0,-9-3-130,3 3 0,-4-9-83,-2 9 0,6 3-222,0 3 1,0 0-234,-6-5 1,0 1-160,0 4 0,0-3-396,0 3 0,0-9-2056,0-3 1988,0 1 0,-2 4 728,-4-5 0,-4 5 0,-7-7 0</inkml:trace>
  <inkml:trace contextRef="#ctx0" brushRef="#br0" timeOffset="566">437 402 7990,'0'-18'432,"0"1"0,0 5 56,0 1 0,2 7-219,3-2 78,-3-4-656,14 8 0,-6-5 173,7 7 0,0 7-504,1 5 1,-1-2 305,1 1 1,-1-1-56,1 2 0,-1 3-46,1-3 435,-1 3 0,8 3 0,3-1 0</inkml:trace>
  <inkml:trace contextRef="#ctx0" brushRef="#br0" timeOffset="699">786 489 7990,'12'-11'580,"-1"-1"-303,1 8 0,5-9 73,1 7 1,-1-6-212,1 6 0,1-5 101,4 5 0,-1 0-557,7 6 1,-2 0 249,2 0 1,4 0-837,-4 0 0,-2 0 903,2 0 0,-7 15 0,3 5 0</inkml:trace>
  <inkml:trace contextRef="#ctx0" brushRef="#br0" timeOffset="850">978 734 8226,'12'-16'1042,"-1"5"1,1 1-544,5 4 1,3 4-409,3-4 1,4-1 13,8 1 1,-6 0-1048,0 6 1,1 0 144,4 0 797,1 0 0,8 0 0,2 0 0</inkml:trace>
  <inkml:trace contextRef="#ctx0" brushRef="#br0" timeOffset="1257">1886 804 8113,'10'-8'1352,"-4"-4"-332,-4 4 1,3-1 489,1 3-844,0 4 0,-6-8-11,0 4-247,0 5-429,-8-15 1,-1 6 94,-9-7 0,1-1-208,-1 1 0,-1-3 193,-4-3 1,-5-4-380,-7-8 1,1-2 124,-1-4 1,-6-3 129,0-9 0,2 1 21,10 0 0,4-1 20,7 1 0,9 7 65,3 5 0,14 7-25,9 9 0,10 3-68,14 15 1,-2 0 77,7 6 1,-7 8-216,2 4 1,2 3-15,-3 3 0,1 5-35,-6 0 1,-8 8-6,-3-2 1,-7-3 81,-5-3 0,-5 4 88,-7 2 1,-7-4-60,-5-1 0,-5-3-135,-7 2 0,-3-3 118,-8 3 0,6-4-462,0-1 0,0-3-10,-6-3 1,6 4-141,0-5 1,7 5 64,-1 1 696,4-7 0,1 5 0,1-5 0</inkml:trace>
  <inkml:trace contextRef="#ctx0" brushRef="#br0" timeOffset="1590">2270 542 8113,'8'-28'0,"-4"5"0,8 12 1174,-8-5 1,1 8-481,-10-3 1,-5 1 407,-8 4 1,1 4-345,-1-4 1,-5 10-102,0 2 0,-6 8-352,5-3 0,-5 5-254,6 1 0,0 7-324,5-1 1,3 6 247,3-6 0,-1 6-141,7-5 1,0 5 112,6-6 1,0 2-723,0-1 0,2-11 259,4 5 1,3-7 126,9 1 1,-1-4 236,1-8 0,1 0 337,4 0 1,-3-2 429,3-4 1,2 2-339,-1-8 1,-1 1 62,-6-7 0,3 7 6,3-1 1,-3 2-233,3-1 1,-4 3-143,-1 8 1,-7 0-321,1 0 0,0 0-603,5 0 0,-1 8 473,-5 3 0,3 1-939,-8 5 0,5-3 635,-5 9 0,2-1-919,-2 1 1701,-4-4 0,5 6 0,-7-7 0</inkml:trace>
  <inkml:trace contextRef="#ctx0" brushRef="#br0" timeOffset="1749">2532 804 8113,'12'-18'-163,"0"1"1,-3-1 978,3 1 1,3 7-109,-3 4 1,4-2-4,1 3 1,1-1-370,-1 6 1,1 2-240,-1 4 1,-3 1-652,3 5 1,-9 4 413,9-5 0,-5 11-1238,0 1 1,1 0 1377,-7-5 0,0-1 0,-6 0 0</inkml:trace>
  <inkml:trace contextRef="#ctx0" brushRef="#br0" timeOffset="1906">2532 437 8036,'6'-18'155,"0"1"0,2 5 95,-2 1 0,3 7-100,9-2 0,5 4-634,0 2 0,3 8 201,-3 3 1,-2 5 282,8 1 0,-7 9 0,3 1 0</inkml:trace>
  <inkml:trace contextRef="#ctx0" brushRef="#br0" timeOffset="2040">2951 612 8036,'18'0'-136,"-1"-2"-71,1-4 1,-1 4 361,1-4 0,1 4-126,4 2 0,-1 0-29,7 0 0,-8-8 0,5-1 0</inkml:trace>
  <inkml:trace contextRef="#ctx0" brushRef="#br0" timeOffset="2383">3440 786 8529,'10'-10'2476,"-2"-5"1,-6 11-1472,4-8 1,-4 7-403,3-7 0,-3 6-331,-2-6 0,0 1-149,0-7 1,-7 1-195,-5-1 1,-4-5 83,-1 0 0,-8-8-122,-4 2 1,-4-12 77,-2-6 1,6 3-40,0-3 0,7 1-336,-1-7 1,4 1 149,1-1 1,8 11 31,5 7 0,10 8 39,7 9 1,9 8-133,3 5 1,7 3 157,-2 2 1,6 13 32,5 5 1,-3 5-53,4 0 0,-4 5 33,-2 6 0,-8-4-234,-4-1 0,-3 0 57,-3 6 1,-7-8-98,-4-4 0,-4-3-70,-2-3 1,-8 0-42,-4 1 0,-5-3 61,-7-3 469,-3 4 0,-15-7 0,-3 9 0</inkml:trace>
  <inkml:trace contextRef="#ctx0" brushRef="#br0" timeOffset="2650">3720 454 14362,'-6'12'1072,"0"0"0,-5-1-944,5 7 0,0 5-213,6 0 1,0 8-447,0-2 1,0-1 433,0 1 0,0-8-217,0 2 1,8-3 66,3-3 0,-1-1-565,2-5 1,-1-3 175,7-8 1,1 0 55,5 0 0,-5 0 149,4 0 1,-3 0-11,-3 0 1,2-6-85,5 1 1,-5-7 145,4 6 0,3-2 69,-3 2 1,0 5 309,-5-5 0,-1-4 0,1 0 0</inkml:trace>
  <inkml:trace contextRef="#ctx0" brushRef="#br0" timeOffset="2790">4069 716 8840,'-10'-9'1823,"-5"1"-1565,13 8-195,-6 0 0,8 2-244,0 4 1,0-3-529,0 9 1,0 0 412,0 5-1,0-5 297,0 0 0,8-1 0,2 7 0</inkml:trace>
  <inkml:trace contextRef="#ctx0" brushRef="#br0" timeOffset="2923">3982 367 8051,'-8'-27'2016,"4"2"-1292,-7 7 1,5 1 889,-6-1-1115,8 9-663,-4 1 0,10 16 164,4 3 0,4 12 0,7 5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6:46.2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106 822 8193,'-8'-18'503,"4"1"201,-8-1 0,1-3-147,-7 3 1,7-1 694,-1 13-429,8 0 1,-10 14-326,9 4 1,-1 9-36,6 2 0,0 10-131,0 2 0,2 6-160,4 6 1,5 1-41,12-7 0,-1 5-141,7-5 1,8 6 18,9-7 1,1-7-196,5-9 0,-1-5-550,13-1 1,0-9 366,6-3 1,-8-14-241,-4-9 0,-6-16 219,-5-14 1,-2-3 92,-16-2 0,-2-7 191,-21 1 1,-4-8 178,-14 2 1,-9-4-17,-20-2 1,-4 10 107,-7 8 1,-6 1 518,-1 11 0,-3 1-329,10 10 1,-2 11-104,13 12 1,6 6-66,6 6 0,9 12-914,3 11 0,7 6 161,10 5 1,0 5-99,0 7 0,16 7-61,7-1 0,8 6-1514,4-6 2238,0 0 0,6-3 0,0-1 0,-3-2 0,-1-3 0</inkml:trace>
  <inkml:trace contextRef="#ctx0" brushRef="#br0" timeOffset="218">577 979 8193,'-8'-18'1469,"-1"1"-287,-9-1-746,8 9 0,3 3 151,7 12 0,0 9-120,0 8 1,0 7-182,0-7 1,7 8-439,5-2 0,4 4 229,1 2 1,1-2-916,-1-4 1,1 4 100,-1-4 1,0-2-318,1 2 1,-1-7 299,1 1 754,-1-4 0,1-1 0,-1-1 0</inkml:trace>
  <inkml:trace contextRef="#ctx0" brushRef="#br0" timeOffset="401">1014 1136 8193,'0'-18'1283,"0"1"834,0 7-816,0-5-450,0 13 0,2 2-419,3 11 1,-1 5-272,8 1 0,-2 7-64,1-1 0,5 6-225,-4-6 1,1 3-1044,-1-3 1,3-2 299,-3 8-1723,3-7 2594,3 3 0,-8-8 0,-3 1 0</inkml:trace>
  <inkml:trace contextRef="#ctx0" brushRef="#br0" timeOffset="567">1119 856 8143,'0'-23'634,"0"0"0,0 0 149,0 5 532,0 1-959,0 7-148,0 2 0,1 8-955,5 0 0,-2 2 391,8 4 0,-1 4 356,7 7 0,7 1 0,2-1 0</inkml:trace>
  <inkml:trace contextRef="#ctx0" brushRef="#br0" timeOffset="736">1590 1136 8239,'2'-16'520,"4"5"0,-4-5-260,4 5 0,1 1 671,-1-2 0,8 6-304,-3-5 1,5 7-779,1-2 1,1-2-419,-1 2 1,3 1-1658,3 5 2226,-4 0 0,14 0 0,-5 0 0</inkml:trace>
  <inkml:trace contextRef="#ctx0" brushRef="#br0" timeOffset="1300">1503 856 8261,'-12'-1'1078,"0"-5"-584,1-4 0,-5-2 574,5 1-704,3 7 0,12-4-253,7 8 0,3-6 51,15 0 1,0 1-136,6 5 0,6 0-886,0 0 1,-1 0 536,-5 0 1,-6 0-1623,1 0 1944,-1 0 0,6 7 0,-1 3 0</inkml:trace>
  <inkml:trace contextRef="#ctx0" brushRef="#br0" timeOffset="2052">2131 455 8348,'-7'-18'-2,"-1"1"1103,-4-1-139,-3 1 75,5-1-606,-7 9 1,5 1 684,0 8-650,8 0 1,-9 10-153,7 7 0,0 3-70,6 9 0,2-2-17,4 2 0,4 4-189,7-4 1,6 2 95,1-2 0,7 2-172,-2-7 1,4 1 0,2-2 0,7-9-462,5 3 1,2-11 107,-3 0 0,3-6-90,-9-6 1,7-6 254,-6-11 0,-8-10 232,-10-8 0,-6-7 302,-5 1 1,-4-5-170,-8-6 1,-14 1 148,-3-7 0,-14 8-74,-4-2 1,-8 9 32,-9 3 0,7 15-61,4 2 0,-1 9-77,1 9 1,6 3-363,6 8 1,8 4-588,-3 7 1,13 9-665,5 15 1,4 7 684,2 5 1,2-3-909,4 3 1727,11 0 0,10 5 0,8 0 0</inkml:trace>
  <inkml:trace contextRef="#ctx0" brushRef="#br0" timeOffset="2275">2254 455 8212,'-6'-18'471,"0"1"1,-6 5 1343,7 1-650,-9 7-77,4-12-686,1 14 1,1 2-22,8 12 0,8 5-159,3 7 0,5-3-155,1 8 0,8-2-101,5 2 1,-3 4-390,2-4 0,-6-3-797,6-3 0,-2 2 543,2-2 1,3 1-1698,-9-7 2374,0 1 0,2-1 0,3 1 0</inkml:trace>
  <inkml:trace contextRef="#ctx0" brushRef="#br0" timeOffset="2618">2900 455 8212,'10'-18'1480,"-3"1"1,-7-1-368,0 1-577,0 7 1,-2-3 1349,-3 7-1312,3 0 0,-14 6-406,4 0 0,-1 8 48,1 3 1,-3 5-347,3 1 1,2 7-62,-1-1 0,7 6-180,-2-6 1,4 3 179,2-3 1,0-4-251,0 5 1,0-5-382,0-2 1,0 1 285,0-1 1,6-5 352,0 0 1,1-8-122,-1 1 0,-4-1 1351,4 2-590,4-4 0,-6 4 181,7-12 1,1 4-305,5-4 0,1-2 119,-1 3 1,7-7-279,-1 6 1,8 0 116,-2 6 0,4 0-621,2 0 1,0 0 249,0 0 1,-2 2-971,-4 4 0,2 4 37,-8 7 0,6-1-338,-5-5 1,-1 5 424,-6-4 925,-7 3 0,6 3 0,-7-1 0</inkml:trace>
  <inkml:trace contextRef="#ctx0" brushRef="#br0" timeOffset="2786">3319 629 8212,'12'-17'296,"-1"0"1,-7-1 479,2 1 1,2 5-258,-2 0 0,7 8-190,-1-1 0,3 3 273,3 2 0,-1 2-126,1 3 0,-1 5-383,1 8 1,-1 5-240,1 0 1,-1 2-365,1-1 1,-7-3 9,1 8 0,-3-2-641,3 2 1,-4-3 1140,-8-9 0,8 8 0,1 2 0</inkml:trace>
  <inkml:trace contextRef="#ctx0" brushRef="#br0" timeOffset="2925">3441 210 8169,'0'-29'0,"0"0"0,6 8 1189,0-3-1058,0 13 0,-4 3-196,3 8 0,5 2-366,8 4 0,-1 4-652,1 7 1083,7 8 0,2 10 0,8 10 0</inkml:trace>
  <inkml:trace contextRef="#ctx0" brushRef="#br0" timeOffset="3253">3668 455 8244,'0'-12'752,"0"1"1,0 5-133,0-6 0,2 6 93,4-5 0,-2 5-299,8-6 0,-1 8-164,7-2 0,7 4-1032,4 2 0,12-5 485,5-1 0,-3 0-2292,-2 6 2589,-4 0 0,5 8 0,3 1 0</inkml:trace>
  <inkml:trace contextRef="#ctx0" brushRef="#br0" timeOffset="3786">2079 1311 9155,'-29'-22'0,"2"3"2415,2 3-1336,1 10 1,9 1-535,3 10 0,4 7-55,8 11 1,0 5-75,0 6 1,10 3-146,7 4 0,5-2-259,13 7 0,-2-5 113,13 6 1,3-8-376,9 1 1,2-5 236,4-6 0,2-5-541,-8-13 1,8-5 146,-2-12 1,-5-11-18,-7-12 0,-15-10 205,-14-2 0,-5-13 38,-7 1 1,-3-5 258,-8 0 1,-14 2-153,-3-8 0,-20 7 401,-4-1 1,-7 12-88,-4 5 0,-9 12 10,-3 6 0,4 9-252,2 2 1,7 8-288,11-1 0,3 12-251,19 11 0,-1 7 279,13 10 1,2 2-1084,10 4 1,4 1 1,7 5 1342,9 3 0,8-5 0,11 7 0</inkml:trace>
  <inkml:trace contextRef="#ctx0" brushRef="#br0" timeOffset="3992">2358 1415 8225,'-5'-17'1012,"-1"-1"1,0 7 911,6-1-1319,0 0 1,2 3 45,4 3 1,3 4-187,9 2 1,7 8-157,4 3 1,10 13-61,2 5 1,0 4-712,-6 2 1,-1 2-204,1 3 0,-2-3-615,-4 4 1,3-6-363,-9-6 1,0 4 1641,-5-4 0,-9-4 0,-1 1 0</inkml:trace>
  <inkml:trace contextRef="#ctx0" brushRef="#br0" timeOffset="4284">2935 1538 8311,'8'-18'838,"-5"6"233,9 1 1,-6 5 305,6-6-586,-9 9 1,7-5-125,-4 8 0,-4 2-204,4 4 0,1 3-217,-1 9 0,2 1 23,-2 4 1,-4-1-204,4 7 0,-2 0-96,1 6 0,-3-8-187,4-4 1,-2 3 34,2-3 1,-4 0-317,4-5 1,-3-1-119,3 0 1,-2-5 270,8 0 0,-6-8-19,5 1 1,-5-3 46,6-2 0,1 0-55,11 0 1,-3-5-66,8-1 0,0-8-200,6 3 0,-6 1 56,0-2 0,4 8-61,2-1 1,4-3 641,-10 2 0,4-8 0,2 5 0</inkml:trace>
  <inkml:trace contextRef="#ctx0" brushRef="#br0" timeOffset="4458">3581 1677 8251,'0'-17'460,"0"-1"-307,0 1 2171,0-1-944,0 1-307,0 7-811,0 3 1,0 10-69,0 9 1,8 0-51,3 11 1,5 2-239,1-2 0,1 9-855,-1-3 0,1-2 630,-1 2 1,1-2-1165,-1 2 1,-5 2 1482,-1-7 0,1 7 0,6-4 0</inkml:trace>
  <inkml:trace contextRef="#ctx0" brushRef="#br0" timeOffset="4591">3651 1363 8354,'0'-23'2165,"0"-1"-2133,-8 1-60,6 6 1,-4 7-254,12 4 0,0 6-561,11 6 842,-3 11 0,19 11 0,-6 6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6:53.2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70 140 8131,'-8'-12'333,"-3"1"0,1 1 535,-2-2 1,6 5 734,-5 7-645,7 0-741,-4 0 0,10 13-3,4 5 1,6 11-16,11 0 1,4 4 5,8 2 1,6 0-100,-1 0 1,7 0-213,-6 0 1,1 0 126,-1-1 1,-2-4-653,8-1 0,-14-10 324,2-1 1,-12-3-299,0-9 1,-9 0 351,-3-6 1,-7-10 341,2-7 0,-4-9-114,-2-9 1,-2-7 181,-4-5 0,-2-1-35,-3 1 1,-5-1-104,5 7 0,-5-2 95,-1 2 1,-1 6-37,1 0 1,1 8-866,5 10 381,-5 7-846,14 2 0,-4 16 400,12 4 1,12 9 851,11 2 0,11 16 0,5-2 0</inkml:trace>
  <inkml:trace contextRef="#ctx0" brushRef="#br0" timeOffset="175">891 437 8131,'-16'-17'0,"5"-1"0,1 8 2747,4 5-1194,4 3-1120,-6 2 0,8 2-238,0 3 0,0 5-203,0 8 0,8 5-88,4 0 0,-2 6-368,1-6 0,1 7-621,5-7 0,-1 6 564,-5-6 1,5 2 520,-4-1 0,3-5 0,3 6 0</inkml:trace>
  <inkml:trace contextRef="#ctx0" brushRef="#br0" timeOffset="310">716 175 8296,'0'-27'-4,"0"2"52,0 7 0,0 7 32,0-1-343,0 8 1,8-4-155,4 8 0,5 2 417,6 4 0,5 11 0,6 11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6:54.5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193 891 8188,'-23'-20'825,"-1"-3"0,1 6-594,6-1 1,1 6-151,5 7 0,-3 5-285,8 0 0,0 9 112,6 15 0,0 5 171,0 11 0,2 7-27,4 11 0,4 10 16,7 8 0,3 7-294,3-1 0,-2 13 256,-6-43 1,-1 1 0,-2 2 0,0 0-308,2 3 0,1 1 0,-4 1 1,-1 0 258,2-2 1,-1 0 0,-3 0 0,-2-1-69,0 1 0,0 0 0,-4-3 0,0-1 40,0 2 1,1-1 0,5 44-522,-2-6 0,0-10 114,-6-1 0,0-16-21,0-2 0,0-10 82,0-7 0,0-7 392,0-11 0,0 1 0,0-13 0,0-3 0</inkml:trace>
  <inkml:trace contextRef="#ctx0" brushRef="#br0" timeOffset="900">403 926 8178,'-35'-33'-27,"0"4"0,-2-3-52,-4 9 1,4 0-33,-3 5 0,3 1 554,2 0 1,8 5-152,3 0 1,5 8 173,1-1 1,9 1 199,3-2-440,4 4 0,4-6-130,4 8 0,13 0-170,16 0 1,12 0 140,17 0 1,17-2-13,-30 0 0,3-2 1,6 0-1,2-1-464,7-4 1,2 0 0,8 0 0,3 1 430,9-1 0,4 0 1,-23 1-1,2 0 0,1-1-478,11 0 0,1-1 0,2 0 1,5-1-1,1 0 0,2 0 454,-21 2 0,1 0 0,0 1 0,1-1 0,2 0 0,1 0 0,-1 1 0,1-1-261,2 0 1,-1 1 0,1-1 0,1 0 0,3-1 0,0-1 0,0 0 0,1 0 253,4 0 1,0 0 0,0-1 0,-1 0 0,-2 0 0,0 0 0,-1-1 0,1 1-179,1 0 1,1 1 0,-1-1-1,0 1 1,0 0 0,0 0 0,1 0-1,-1 1 190,2 1 0,0 0 1,0 0-1,-1 1 0,-2 0 1,0 0-1,0 0 0,-1 1-4,-3 1 1,1 0 0,-2 0 0,-1 1-1,17-3 1,-2 0 0,-1 3-20,-5 2 1,-1 1 0,-1 1 0,-6-1 0,-3-1 0,1 2 21,-4 1 0,-1 0 0,0 0 0,-2-2 0,-1 0 0,1 0 54,-1 0 0,0 1 1,-1-2-1,26-3 1,-2 1-49,-3 2 0,-2 0 0,-7-3 0,-3 0 213,-8 3 1,-2 0-1,-10 0 1,-2 0-227,39 3 0,-18-1 924,-11-5 1,-10 4-916,-13-4 1,-4 4 924,-9 2 1,-6 0-896,-5 0 0,-10 0 953,-1 0 0,-6 6-924,6 0 1,-7 5 411,7-5 1,-6 8-443,6-3 1,-7 5 75,7 1 1,-6 1-29,5-1 1,-5 3-29,6 3 0,-6 4-1,5 8 0,-1 2-33,2 4 1,-3 5-2,-3 12 1,-4 5-68,4 6 0,-4 7 85,-2 0 1,0 7-374,0-1 1,0 11 315,0 6 0,0-48 1,0 1-187,0 0 0,0 0 0,0 4 0,0 1 204,0 1 1,0 0-1,0 0 1,0 1-8,0 2 1,0 0 0,0-8-1,0-1-77,0 3 0,0 0 0,0-4 0,0-1 0,0 49 1,2-4-294,4-7 0,-4-15 259,3-3 1,3-11 176,-2-1 1,0-12-81,-6-5 678,0-12-632,0-11 1033,0-11-614,0-7-67,8 0 0,-4-5-149,7-1-51,-7 0 63,12-2-195,-14 6 0,5-7 10,-7 3 73,0 4-74,0-6 0,-2 2-120,-3 0 1,1 1 81,-8 5-98,0-8 0,-5 4 133,-1-8-130,1 8 0,-1-5 80,1 3 0,0 4-78,-1-4 0,-7 4-4,-4 2 0,-16 0-126,-13 0 1,-18 2 138,26 0 0,-5 2 0,-10 3 0,-5 1-372,-15 3 1,-5 2 0,22-3 0,-3 2-1,-2-1 394,-8 0 1,-3 1 0,-1 0-1,-2-1 1,-1 1 0,-1 0-396,-7 1 0,-1 1 0,-1-1 0,1 0 0,0-1 1,0 0 507,-2 0 0,0 0 1,0-1-1,0 1 0,0-1 1,0 1 11,0 0 0,0 0 1,0-1-1,4-1 0,1-1 1,0-1 31,1 0 1,0 0 0,0-1 0,0 0 0,0 0-1,-1-1-56,-2 0 1,-1 0 0,-1-1 0,0 1 0,-1 0 0,-1 0 13,21-2 1,-2 1-1,1-1 1,0 0-1,-20 2 1,1 0-1,-1 0-44,23-2 0,0 0 0,0 1 0,0-1 0,1 1 0,1-1 1,0 0-1,0 1 25,-24 1 1,0-1-1,0 1 1,-1 0 0,0-1-1,1 0-79,3-1 0,1-1 0,1 1 1,8 1-1,2 0 0,2-1-163,5-2 0,1 0 0,2 0 1,4 0-1,1 0 0,2 0 70,-27-2 1,2 0 0,8 0-1,3 0-194,6 0 1,4 0 0,11 0 0,4 0-485,-37 0 0,21 1 560,19 5 1,19-2 242,16 8 0,8-8 0,10 3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6:57.5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1572 8149,'-17'-6'36,"-1"0"0,1 1 254,-1-3 0,7 6 37,-1-4 0,6-2 156,-5 2 289,7 1-453,-4 5 1,16 0-186,3 0 1,13 0 44,5 0 1,21 0-95,14 0 0,22 0 4,-35 0 1,2 0 0,8-3 0,3 0-516,7 0 1,3 0 0,12-3-1,3 0 392,-23 4 1,2 1-1,1-2 1,8 0 0,2-1-1,0 0-324,4 2 1,1 0 0,0 0 0,0-2-1,1 0 1,0 0 269,-3 2 1,-1 1-1,0-1 1,-2-2-1,-1 0 1,0 0 47,-2 2 0,0 0 0,-1 0 0,-2-2 1,0 0-1,-2 0-399,27 1 1,-3 1 0,-6-2-1,-4 2 182,-16 2 1,-4 0 0,-4 0-1,-2 0-318,-5-1 0,-3 2 0,40 5 88,-21-1 1,-8 1 486,-27-6 0,12 0 0,-10 0 0</inkml:trace>
  <inkml:trace contextRef="#ctx0" brushRef="#br0" timeOffset="424">4507 943 8258,'-29'-35'368,"-1"0"0,9 8 602,-2 4 1,3 6-238,3 5-797,7 4 1,2 18 75,8 7 1,0 16 134,0 14 0,2 11 216,4 6 1,6 12-187,11 5 1,-12-32-1,-1 1-424,5 2 1,0 1 0,-4 3-1,1 1 245,2 1 0,1 0 1,-1 1-1,-1 0-46,2 8 1,-1 0-1,2 2 1,-1 0-5,-2 1 1,-2 0 0,-3 1 0,-1-1-385,-4-5 1,0-2-1,1 4 1,0 0 202,-1-3 1,0 0 0,-1 3-1,-1-2 87,-3-3 0,-1-1 0,1-2 0,0 0-165,-4-6 0,0-1 0,1-1 0,-2 1 97,-1-3 1,-1 1 0,-3 49-458,1-12 0,7-11-77,-2-18 748,-4-12 0,10 3 0,-7-8 0,-3-3 0,0-1 0</inkml:trace>
  <inkml:trace contextRef="#ctx0" brushRef="#br0" timeOffset="1409">4542 1013 8240,'-35'-44'492,"0"3"171,0 12 0,2 3-512,4 9 0,9 7 274,9 4-310,7 4 1,-2 2 105,12 0 0,5 0-107,13 0 1,13-1-2,15-5 1,24 2-90,17-8 1,-35 6 0,2-1-375,6-5 0,2 0 1,9 2-1,3-1 285,9-3 1,3-1 0,-24 5 0,3 0 0,1-1-364,8-2 0,2-1 1,1 0-1,6-1 1,2 0-1,2-1 416,-17 1 0,1 1 0,1-1 0,0 0 0,-1 2 1,0 0-1,0 0 0,0 0-196,4 0 1,1 0 0,0 0 0,-1 0 0,-2 0 0,0 0 0,-1 0 0,1 1 234,-1 1 0,1 1 0,0 0 0,-1 0 0,-1 0 0,-1 0 1,1-1-1,0 2 35,3-1 0,0 2 0,1-1 0,-2 1 1,20-4-1,-1 1 0,0 1-186,-1 0 0,0 0 0,0 1 0,-3 0 1,0 0-1,-1 1 267,-3 2 0,0 0 1,-2 1-1,-3-1 1,-1 0-1,-1 0-61,-2 1 1,-1-1 0,-2 0 0,-9 1 0,-2-1-1,-1 1 43,28 0 1,-2-1 0,-9-2 0,-1 0 7,-3 2 0,-1 1 0,1-3 0,-1 0-61,-1-1 0,-2 1 1,-5 1-1,-1 2-118,-1-1 0,-2 0 0,-2 3 0,-2 0 39,0-2 0,-1-1 0,-1 4 0,0 0 280,-1-1 1,-2 0-1,-1 2 1,-1 0-395,44 1 1,-10 0 820,-7 0 1,-10 6-858,-3 0 0,-8 7-108,-15-1 1,3-2 877,-9 1 1,1 1-707,-6 6 0,-8-7 631,-3 1 1,-7-6-640,-5 5 1,1-5 878,-7 6-698,0-8 402,-6 3-266,0 1 349,0-6-114,0 6-273,0-8-357,0 0 262,8 0 1,1 0-69,9 0 0,-7 0 329,1 0-267,-8 0 241,11 0 0,-11 0 333,8 0-30,-8 0-353,4 0-71,-8 0-1144,0 0 540,0 8 1,0 3 177,0 13 0,5-1 51,1 12 1,2 6 64,-2 17 0,-2 14 50,7 15 1,-5-36 0,0 3-263,2 6 1,2 2 0,-2 0 0,1 0 271,0 5 1,-1 0 0,1 0 0,-2 0-23,-1 3 1,0 0-1,1-1 1,-1 1 46,-3 0 0,0 0 0,1-4 0,0 0-81,-1-2 1,0 0 0,-2-5-1,0-2 25,1-1 1,1-1 0,-1-1 0,-2-1-189,1 0 0,-2-1 0,-1 37 156,-3-8 0,1-17-1,-8-11 0,8-9-28,-2-9 329,-3-8-168,-1-1 0,-2-17 425,1-3 0,5-4-126,-6-2 0,1 0 84,-7 0 1,1 0-71,-1 0 1,-7 2-123,-4 4 1,-14-2-152,-9 7 0,-12 1 5,-18 6 0,-9 1-343,37-8 1,-3 1-1,-4 1 1,-2 1 223,-6 4 1,-2-1 0,-7 1-1,-3-1 61,-8 1 1,-2-1 0,0 1 0,-1-1-427,26-5 0,-3 0 0,1-1 1,-1-1-1,0 0 0,-1-1 345,-5 1 1,0 0-1,-2-1 1,-2-1 0,0-1-1,-2 0-17,-2 1 0,0 0 0,-1-1 0,2-2 0,0-1 0,0-1 70,-3-1 0,-1 0 0,0-1 0,2 2 0,-1 0 0,0-1 56,2 0 0,0 0 1,-1 0-1,-3 0 1,0 0-1,-1 0-8,-1-2 1,-1 0 0,1 0 0,5 0 0,1 0-1,0 0-202,-3 0 1,1 0-1,0 0 1,3 0-1,2 0 1,-1 0 254,1 0 1,1 0-1,-1 0 1,4 0 0,-1 1-1,2 0 4,0 0 0,1 2 0,1-1 1,-27-1-1,2 1-412,1 4 0,2 0 0,12-1 0,1 2 287,5 1 1,3 1 0,9-3 0,2 0-377,3 0 1,3-1-1,-26 1-496,19 6 1,15-6 916,15 5 0,8-1 0,9 2 0,7-5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7:01.9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155 646 8088,'-25'-27'0,"4"-4"598,-8 8 1,7 2 2299,-1 9-1194,12 4-1199,-5 8 1,14 10-503,-4 7 0,6 9 63,6 9 1,4-1-30,7 1 0,8 6-155,5 0 0,3 5-170,1-5 0,1 0 241,0-6 0,8 4-107,4-4 1,1 2-310,-1-14 0,3-8 160,-3-9 1,3-6 212,3-6 0,-9-13-37,-3-16 1,-6-14 327,-6-9 0,-6-14 34,-11 3 1,-4-7-144,-8 0 0,-16 3 79,-7-9 1,-16 2 77,-8-1 1,-5 5-6,-6 12 1,-4 12-67,-8 11 1,-4 8-326,4 10 1,12 7 104,17 16 1,6 10-991,6 7 0,12 9 99,11 9 1,12 9-259,6 9 0,13 1 574,10 10 0,5 0 617,7 6 0,7 0 0,-7 0 0,-1-1 0</inkml:trace>
  <inkml:trace contextRef="#ctx0" brushRef="#br0" timeOffset="191">225 856 8263,'-9'-17'0,"-5"-1"1257,8 1 0,0 5-7,6 0-523,0 9 1,2-5-251,4 8 0,6 2-169,11 4 0,4 3-282,8 9 0,2 5-375,4 0 0,-4 8-42,3-2 0,3 4 282,-2 2 1,0 0-788,-6 0 1,-2-6 429,-4 0 0,-4-1-1540,-8 1 2006,9-4 0,-7 0 0,6 2 0</inkml:trace>
  <inkml:trace contextRef="#ctx0" brushRef="#br0" timeOffset="383">1168 926 8324,'10'-10'1914,"6"-5"0,-12 13-713,7-4-770,-7 4 0,10 4-120,-9 4 0,9 3-344,-2 9 1,3 1-373,3 5 0,-7-5-206,1 4 0,0 3-714,5-3 0,-5 0 1325,-1-5 0,-7 7 0,4 2 0</inkml:trace>
  <inkml:trace contextRef="#ctx0" brushRef="#br0" timeOffset="525">1064 612 8219,'9'-18'0,"1"3"79,-4 3 0,4-2 186,7 9 1,2-1-284,5 6 0,-3 0-877,8 0 895,0 0 0,14 15 0,2 5 0</inkml:trace>
  <inkml:trace contextRef="#ctx0" brushRef="#br0" timeOffset="684">1727 681 8376,'10'-15'0,"6"3"426,-5-11 1,5 9-224,1 3 0,1 5-175,-1-6 0,2 8-300,5-1 0,-3 3-402,8 2 1,-7 7-590,1 5 1263,-4 4 0,-1 1 0,-1 0 0</inkml:trace>
  <inkml:trace contextRef="#ctx0" brushRef="#br0" timeOffset="817">1605 978 8822,'17'-7'1007,"7"3"-750,-1-8 1,14 8-275,-2-2 0,13 4 223,5 2-206,-1 0 0,16 0 0,-6 0 0</inkml:trace>
  <inkml:trace contextRef="#ctx0" brushRef="#br0" timeOffset="1685">3037 140 8380,'0'-25'924,"8"5"1,-6-5-345,4 8 1,-4 5 794,-2 0-403,0 9-316,0-5-527,0 8 1,-2 0 134,-4 0 1,-6 0-317,-11 0 1,0 6-16,-12-1 0,2 7-36,-14-6 0,-5 7 29,-7-1 1,-6-2-105,0 1 0,-2 1 15,-3 6 0,8-1 92,3 0 1,13 1-151,5-1 1,12-1 73,6-4 0,11 3-313,6-3 1,12 3 154,6 3 1,11-1 18,6 1 0,12 1 192,5 4 1,5-1 131,1 7 0,1-6 52,-1 6 1,-2-6-66,-3 7 1,-2-1 38,-5 6 0,-12-6-78,-5 0 1,-11-6 195,-12 6 1,-4 0-59,-8 6 0,-7 0 186,-16 0 1,-8-6-121,-4 0 0,-3 0 104,-2 6 1,1-6 22,5 1 0,3-9-116,8 2 0,8-3-134,3-3 1,7-5 98,5-1 1,7-5-210,10 6 1,11-2-44,7 1 1,16 5-96,2-5 0,7 3 62,5-2 0,9 1-175,8-7 0,-1 6-469,7-7 0,-6 1 354,-6-6 1,2 0-943,-8 0 1,-7 0 1350,-11 0 0,5-7 0,0-3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6:59.9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1188 7942,'0'-9'381,"0"1"1,-5 6 389,-1-4-256,0 4-106,6-6 0,-6 6-114,0-3 1,1 1 82,5-8-144,0 8 1,0-11-104,0 3 1,0-5 29,0-7 0,0 3-105,0-8 1,0-2 78,0-10 1,0-4-48,0-7 0,5-2-173,1-5 1,6 1 51,-6-12 0,7 4-53,-1-9 0,5 9 32,7 2 0,-3 7-41,8-1 1,-8 19-3,3 10 1,-5 16-78,-1 7 0,-1 4 77,1 2 1,-7 10-129,1 7 0,-2 8 100,1 10 1,-1 0 45,-4 0 0,-4 0 136,3 0 1,-5 2-158,-5 4 0,1-4 133,-8 3 1,0-3-106,-5-2 0,0-6-130,-1 0 0,1-2-194,-1 3 0,-5-1 116,0-12 1,-1 4 138,7-9 0,-1-2-218,1 1-1163,-1-7 1522,1 4 0,7 0 0,2 2 0</inkml:trace>
  <inkml:trace contextRef="#ctx0" brushRef="#br0" timeOffset="217">559 944 8587,'-9'0'2661,"1"0"-2062,8 0-357,0 0 0,0 8-256,0 3 1,2 7-143,4 5 1,-4-4-149,3 5 0,3 1-292,-2-2 1,6 6 339,-6-5 1,1-1-663,-1-6 1,-4 1 917,4-1 0,-4 8 0,-2 3 0</inkml:trace>
  <inkml:trace contextRef="#ctx0" brushRef="#br0" timeOffset="366">472 752 8008,'0'-18'1801,"0"1"-1710,0-1-421,0 9 0,8 1 257,4 8 0,5 2-787,6 4 1,4 3 859,8 9 0,8-1 0,2 1 0</inkml:trace>
  <inkml:trace contextRef="#ctx0" brushRef="#br0" timeOffset="532">1066 804 8057,'8'-17'0,"-6"5"244,3 0 0,3 7 314,-2-7 0,13 6 50,-1-6 1,9 9-236,-4-3 0,10-2-1008,2 2 1,0 0 325,6 6 1,-4 6-704,-2 0 1,0 8 1011,0-3 0,-8 5 0,-2 1 0</inkml:trace>
  <inkml:trace contextRef="#ctx0" brushRef="#br0" timeOffset="673">1083 1136 8057,'8'-10'1023,"-4"-3"-1102,8 7 0,1-6 815,11 6 0,5-1-238,11 1 0,13-2-793,11-4 1,6 3 163,5 3 1,-3 2-2791,4-8 2921,-4 8 0,5-11 0,3 5 0</inkml:trace>
  <inkml:trace contextRef="#ctx0" brushRef="#br0" timeOffset="1140">2830 228 8100,'-2'-35'1027,"-4"0"1,-4 2-394,-7 4 0,-1 4 201,1 7 1,-1 3-304,1 3 0,0-2-84,-1 9 0,-7-1-350,-4 6 1,-2 2 22,2 4 1,-10 3-557,4 9 0,-4 1 365,4 4 1,0-1-492,0 7 1,8-8 145,4 2 1,5-3-211,7-3 0,-3 1 179,8-1 1,0 1 157,6-1 1,2-5 313,4-1 0,4 1-66,7 6 0,3-7 73,3 1 1,2-2-84,4 1 0,4 5 212,-3-5 0,-5 3-35,-2-2 1,-4 3 2,-1-3 1,-3 3 101,-3 3 0,-4-1 139,-8 1 0,-2 5-40,-4 0 0,-11 8-105,-13-2 1,-4 4-34,-7 2 0,-2-6 9,-3 1 0,-3-1-167,8 6 0,2-6 317,10 0-315,4-8 1,10 4 10,3-7 1,8-8-89,16-5 0,7 3-31,16-2 1,8 0 80,3-6 1,13 0-176,5 0 0,3 0 62,3 0 0,4 0-844,-4 0 1,2-6 411,-14 0 0,-6-2 535,-5 3 0,-8-5 0,3-8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7:06.8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856 542 8177,'-17'-11'-24,"-1"-1"1,3 6 28,3-6 1,2 7 745,4-7-463,5 8 1,-7-6-258,8 5 80,0 3 1,15-6 15,9 8 1,16 0 23,13 0 1,17 0-37,17 0 0,-29 0 0,4 0-518,9 0 0,4 0 1,14-1-1,4 0 446,-23-1 0,2 0 0,2 0 0,9 1 0,3 0 1,3-1-347,8-1 0,2-2 0,1 2 1,-21 1-1,1 1 0,0 1 1,0-1 333,0-1 1,0 1 0,0 0 0,0-1 0,-1 0 0,1-1 0,-1 1 0,-1-1-363,22 0 1,-2-1-1,1 0 1,0-2-1,0 1 1,0-2 341,0 0 0,0-1 0,0 0 0,-23 1 0,1 1 0,0-1 0,-1 0 6,0-2 0,0 1 1,-1-1-1,1 0 1,1 0-1,1 0 0,-1-1 1,0 1 19,22-4 1,0-1 0,0 0 0,-1 0 0,1 0 0,1-1 0,-25 4 1,1-1-1,0 0 1,-1 1-1,20-3 1,-2 0-1,-1 1-6,-7 2 0,-1 2 1,-3 0-1,-10 2 1,-3 1-1,-3 1-64,7 2 1,-5 1 0,-8-2 0,-5 0 43,27-2 1,-20 0 523,-26 6 0,-10-2-801,-14-4 2137,-3 5-1826,-8-7 0,-2 8 1308,-4 0 0,3 2-1554,-9 4 0,0-3 438,-5 9 0,-1 2-266,1 9 0,5-2-55,1 8 0,-1-5 51,-6 5 0,3 0 60,3 6 0,3 6-38,3-1 1,4 9 11,-4-3 0,4 5 21,2 1 1,0 8 108,0 4 0,0 10-312,0 2 0,0 0-20,0-7 0,-6 1 145,0 0 0,-1 0 35,1 0 0,2-8-64,-8-4 0,7-5 85,-7-7 1,2 1 103,-1-12 1,1-4 0,4-14 87,-4 1 0,-7-3-3,-1-3 0,1-4-82,-1-8 1,-7 0 252,-4 0 0,-12 0-249,-5 0 0,-16 0-213,-14 0 1,-23 0-358,37 0 1,-4 0 0,-14 0 0,-5 0 336,-12-1 1,-4 2 0,26 0 0,-2 1-1,-2 0-376,-5 0 1,-1 0 0,-2 0 0,-6 2-1,-3 1 1,0 0 418,20-2 1,-1-1 0,-1 1 0,0 0 0,-3 2 0,-2 0 0,0 1 0,0 0 45,-1-1 0,0 1 0,-1 0 0,1 0 1,-1 0-1,-1 1 0,1-1 0,1 0-250,4 0 0,0 0 0,0 0 0,0 0 0,-1-1 0,-1 0 0,0 1 0,1 1 276,1 1 0,0 1 0,0 0 0,0 0 1,-1-1-1,0-1 0,1 0 0,0 2-31,2 0 0,0 1 1,1 1-1,1 0 1,-21 3-1,1 0 1,2 0-109,5 0 1,2-1 0,1 1 0,5 1 0,1 1 0,0 0 172,2-3 0,0 0 1,2 1-1,3 1 1,1 1-1,1 0 22,-26 4 1,2 1-1,7-1 1,3 0-110,11-2 0,3-1 0,8 0 0,2 1 263,4-1 1,3 1-1,-33 15-1144,23-4 0,21-4 940,25-7 0,1-1 0,7 1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7:08.3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35 157 8156,'0'-17'0,"0"-2"293,0-5 0,-2 5 503,-4-4 1,4 9 81,-3 2 1,-3 7 184,2-7-850,0 8-105,6-4 0,2 18 174,4 7 0,6 3-89,11 9 1,4 0-149,8 6 0,8 6 14,3 0 0,5 7-156,1-1 0,6 1-459,1-1 0,-1-5 299,-6-7 0,-1 0-499,-5 0 1,-3-2-40,-8-4 467,-8-11 1,-10-12 167,-11-12 1,2-6 263,-2-11 1,0-12-122,-6-12 1,0-5 178,0-6 0,0 3 46,0-3 1,0 4-75,0 1 0,0 9 18,0 3 9,-8 4-1380,6 10 708,-6 10 1,10 11-85,4 12 1,6 9 169,11 8 1,-2 8-19,8-2 0,-1 10 443,1 2 0,4 0 0,-6-6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49:01.8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944 2858 7943,'0'-17'-5,"0"-1"1,0 1 0,0-1 310,0 1-373,0 7 0,8 2 0,3 8 4,5 0 1,-5 0-1,1 0 1,2 0 125,1 0 0,9 0 0,-1 0 0,0 2-59,2 4 1,-3-4 0,5 4-1,0-4-13,0-2 1,2 0-1,4 0 1,-2 0 29,-2 0 1,1 0 0,4 0 0,1 0 26,0 0 1,0-2 0,0-2 0,0-2 5,0 2 0,0-3 1,2-1-1,2 0-22,1 0 1,3 0 0,-4 5 0,2-3-21,-3 2 1,-1-4 0,-2 2 0,2 0-37,4-1 0,-4 5 0,3-4 0,-3 4-18,-2 2 1,0 0-1,0 0 1,0 0 26,0 0 1,0-2-1,0-2 1,2-2 9,3 2 0,-1 3 0,6-1 0,0-2 35,-1-2 1,-3-2 0,4 4 0,-1-2-5,1 3 1,-6-5-1,1 2 1,-1 0-21,2-2 1,-10 6 0,4-3 0,-2 3-3,0 2 1,2-2 0,0-2-1,0-2 1,0 2 0,0 2 0,1 2 0,3-2-10,2-4 1,2 5 0,-5-5 0,3 4-82,-2 2 0,4-2 0,-3-2 0,1-2 7,2 2 1,-6 2 0,4 2-1,-3 0 22,3 0 0,2 0 0,5 0 0,-1 0 31,1 0 1,-1 0-1,1 0 1,3-2 24,-3-3 0,1 3 1,1-4-1,-1 4 26,-3 2 0,1 0 0,5-2 1,-1-2-19,-5-2 0,7-2 1,-3 5-1,7-3 14,-1 2 0,4 0 0,0 0 0,4-2-27,8 2 0,-8-3 0,6 1 1,-2 0-83,0-2 1,9 4-1,5-5 1,1 1 24,-1 4 0,1-4 0,-5 2 1,1 3 37,5 1 0,-9 0 0,-3-2 1,-6-2-4,0 2 1,2 2 0,0 2 0,-2 0 29,-2 0 1,-8 0-1,3 0 1,-3 0 19,2 0 1,-4 0-1,5 0 1,-5 0-54,-2 0 1,7 0 0,-1 0 0,-2 0-12,-2 0 1,5 0 0,-1 0 0,0-2 6,2-4 0,-5 4 0,3-3 0,-4 1 29,-2-2 1,3 2 0,1-6 0,4 3 22,2 3 1,-5-4 0,3 0 0,-2 0 0,0 1 0,2-5 1,-3 4-1,1 0 24,-2 1 1,0-7-1,-1 4 1,-1-1 33,-4-1 0,-3 8 0,2-4 1,-3 3-26,3-1 1,-7 0 0,1 6 0,-2 0-45,0 0 0,7 0 0,-1 0 0,1 0-25,-1 0 1,3 0 0,-1 0-1,7 0 13,8 0 0,-4 0 0,0 0 0,0 0-7,4 0 1,0 0-1,2 0 1,0 0 11,-5 0 0,3 0 0,-2 0 0,4 0 6,4 0 0,-12 2 1,8 2-1,-6 2-3,-2-2 1,2-3 0,-3 1 0,1 2 3,-2 2 1,-2 0 0,-1-4-1,1 2-12,4 2 0,-1 1 0,5-3 0,0 2-14,0-2 1,4 0-1,8 0 1,1 2 9,-1-3 1,6 1 0,-1 0 0,5 2 2,3-2 1,-4-2 0,9 0 0,-7 2 4,-4 1 1,-5 1 0,6-6 0,-1 0-9,-1 0 1,-3 0 0,-9 0-1,0 0 7,2 0 0,-10 0 1,10 0-1,-4 0 8,-4 0 0,6 0 0,-4 0 0,4 0 7,2 0 1,0-6 0,-1 1 0,3-1-2,4-2 0,-4 4 0,5-6 0,-1 1-9,0-1 0,9 4 0,0-3 1,7-1-5,-1 0 0,-8 0 1,-3-3-1,-1 3-4,1 2 1,-14-3 0,-4 3 0,-10 0 3,-5 0 1,-6-5 0,3 3-1,-1-1 6,-4-1 0,-8 6 0,-4-6 0,-2-1 7,-3-3 1,-3 5 0,-1-1 0,1-2 5,4-1 1,-1-3-1,5 1 1,0 0-6,0-1 1,-4-1-1,5-3 1,-1-3 3,0-2 0,2 4 1,4-5-1,-2 1-10,-2 0 0,-2-2 0,4-4 0,-3 2-9,-3 2 1,-4 2 0,-7-4-1,-5 2-2,-1-3 0,4 1 0,-6 0 0,-3 2 52,-1-2 1,-2 4 0,-2-2 0,-1 0-28,-3 2 1,-8-4 0,5 5 0,-3-1-2,0-4 0,1 4 1,-7 0-1,1 0-27,-1 0 1,1-3-1,-1-3 1,1 2-1,-1 2 0,1 6 1,-1-6-1,-1-2-2,-4-2 1,3 4-1,-5 2 1,2 1 21,0 5 0,-9-6 0,3 0 0,-4 0-6,-2 3 1,-1 5 0,-3 1 0,-4 1-27,-2-1 1,-1 7 0,-7-1 0,-1 1-21,-4 1 1,2-4-1,-8 6 1,0 1 27,1-1 1,-4-4 0,3 6 0,-6 1 10,-6-3 1,10 4 0,-6-6 0,0 1 62,-1-1 0,-3 4 0,6-4 0,2 1 7,4-1 0,-4 4 0,4-4 1,-6 3-29,-5 3 0,9-4 0,-4 2 1,2 2-25,0 2 1,-2 0 0,0-1 0,0-3-42,1 2 0,-7 2 0,-2 2 0,-1 0-20,-5 0 1,-1 0-1,-2 0 1,-1 0 21,1 0 1,0 0 0,-3 0 0,-1 0 9,-2 0 1,-6 0-1,6 0 1,2 0-8,1 0 0,-3 0 1,0 0-1,2 0-5,2 0 0,1-2 0,-1-2 0,0-2 30,2 2 0,-5 2 0,13 2 0,-3 0 14,1 0 1,-7 0-1,-5 0 1,2 0-28,2 0 1,3 6 0,1 2 0,0 0-23,-5 0 1,5-1 0,6-3-1,-1 2-52,0-2 1,1 0 0,-3 0-1,7 2 54,3-3 1,0-1-1,-4-2 1,-3 0 18,-1 0 1,1 0 0,5 0-1,-4 0 11,-1 0 0,-1 0 0,-1 0 0,3 0 7,1 0 1,3 0-1,-8-2 1,1-1 10,1-3 1,-3 0-1,7 6 1,0 0 12,-1 0 1,-3-6 0,-5 0-1,1 2-26,3 2 0,5 2 0,-5 0 0,-1 0-9,3 0 1,1 0-1,6 0 1,-1 0 0,-3 0 1,-6-2 0,5-1 0,-1-3 47,0 2 0,1 0 0,1 0 0,-3-2 22,-1 2 0,1 1 0,5-1 0,-4-2 5,-1 2 0,5 2 0,-2 0 0,4-2-23,3-2 1,-1 1 0,-2 5 0,-2 0-42,-2 0 1,1 0-1,5 0 1,0 0-74,0 0 1,-4 0-1,5 0 1,5 0-20,1 0 0,7 0 1,-8 0-1,0 0 35,2 0 0,0 0 0,6 0 1,-3 0 32,3 0 1,-4 0 0,0 0 0,0 0 69,0 0 1,1 0 0,5 0-1,-2 0-29,-2 0 0,-1 0 0,5 0 1,-2 0-36,-3 0 1,-5 0 0,6 0 0,2 1-42,2 5 1,1-4 0,-1 6 0,-4-2-3,-6 0 1,2 1 0,-1-3 0,1 4 2,0 2 0,-8-4 0,-3 3 0,3 1 40,4 0 0,2-6 0,-6 3 1,0-1 42,0 0 0,6 6 1,0-7-1,0-1 68,2-2 0,-10 4 0,8 0 0,4 0-41,4 1 0,3-3 0,1 6 0,0 0-42,-1-1 0,3-3 1,1 4-1,3 0-32,-3-1 0,1 1 0,-1 4 0,5-5-37,1-1 1,0 6 0,4-3 0,-1 3 24,1-2 1,2 3-1,4-3 1,2 3 13,2 3 0,0-1 1,-6 1-1,0 1 9,0 4 0,6-1 0,-2 7 1,-2 2-9,0 2 0,-6 2 0,10 0 0,-2 0 7,2 0 1,-2-2 0,7-2 0,3-2 6,2 2 0,1 2 0,1 2 0,-1-2 10,1-4 0,5 2 1,2-6-1,1 2 36,-1 4 0,6 2 0,-4 2 1,2 0 8,1 0 0,-1 2 1,6 4-1,0 3-44,0 1 1,0 0-1,0-7 1,0 3-24,0-2 0,2 4 0,2-3 1,1 1-38,-1 2 1,0-12 0,0 6 0,4 0-24,2 1 0,-7-3 0,5-6 0,0 2-11,4 2 1,1 0 0,1-1-1,-3-5 17,3-2 1,7 4 0,5-4 0,-1 0 1,0 1 0,8-3 0,0-6 1,6 1-102,0-1 1,5 7 0,3-1 157,3-2 0,3-1 0,-1-3 0</inkml:trace>
  <inkml:trace contextRef="#ctx0" brushRef="#br0" timeOffset="766">16120 1391 7848,'-35'0'-33,"1"-6"1,-3 0-1,-2 1-165,-2-3 0,2 6 5,10-4 1,2 4-284,4 2 1,3-2 475,-3-4 0,4 4 0,1-5 0</inkml:trace>
  <inkml:trace contextRef="#ctx0" brushRef="#br0" timeOffset="984">15527 1182 7327,'-28'0'-297,"3"0"0,8 0 1,-3 0 1051,-3 0 1,4-6 0,-5 0-1,5 2-632,1 2 0,7 0 0,-1-2-267,-1-2 1,5 3-254,2 8 1,4-1 0,2 8-89,0 1 1,-6 3 0,0 1 484,3 1 0,1-1 0,2 1 0</inkml:trace>
  <inkml:trace contextRef="#ctx0" brushRef="#br0" timeOffset="1383">15666 1129 7861,'10'-8'1334,"0"6"-715,-4-3-771,-5-5 0,13 10 132,-8 0 1,0 2-1,-6 10 111,0 1 0,0 3 0,0 1 0,0 1-5,0-1 1,0 0 0,0 1-1,0-1 62,0 1 1,0 1 0,0 3-1,0 1-46,0-2 1,6 4 0,-1-1 0,-1-3-17,-2-1 1,0 1-1,2 0 1,2 1 1,2-7 130,-3 8 0,-1-15-112,8-14 0,0-11 0,7-20 0,4-6-136,6-9 1,12-16 0,10-15 0,-22 37 0,4 0-171,3-3 1,3-1-1,10-8 1,3-2-1,5-4 1,3 0-1,4-3 1,4 0-146,2-1 1,3 2-1,1 3 1,2 4-1,2 4 1,1 3-1,-2 4 1,1 3 344,-2 6 0,-1 2 0,-3 2 0,-2 2 0,-3 6 0,0 2 0,0 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7:08.5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51 298 8156,'0'-18'926,"0"1"1,-2 7 302,-4 4 250,4-3-1040,-6 7 0,10-12-242,4 8 0,-2 0-22,7 6 1,7 0-177,5 0 0,6-2 98,-5-3 0,5 3-66,-6-4 0,0 4-386,-5 2 0,-1-6 173,1 0 0,-7-5-79,1 5 0,-8-8 75,2 3 1,-6 1-105,-6-2 1,-6 1 176,-11-7 1,-4 1 91,-8-1 1,2 3-50,4 3 0,-4-2 8,4 9 1,3-1-969,3 6 706,4 0 1,9 8-421,4 3 0,8 5 242,10 1 1,9 8 501,20 5 0,11 3 0,10 1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7:08.7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236 191 8388,'-35'-45'1311,"-2"4"304,-4 12 1,10 0-37,-4 12-632,12-5-692,-2 20 1,17-3 3,8 10 1,4 7-754,13 11 1,5 4 101,12 8 1,3 2-161,4 4 1,-2 2 35,7 3 1,-5 5-319,6-5 0,-6 5-110,5 1 1,-1-5-78,1-1 804,5 1 0,-14 5 1,5 1-1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7:08.9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18 315 8432,'0'-70'-27,"0"10"1470,0 7 1,-6 11-499,1 13 0,-1 3 377,6 9-1098,0 7 0,4 2-324,7 8 1,3 8-213,15 4 1,2 5 300,10 7 1,1 3-194,5 8 0,3 7 210,-3 5 0,1 3-1256,-1 3 1,-4-1 65,-8 1 0,0 1-689,0 4 1696,-16-4 0,4 7 1,-13-9-1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7:09.0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0 175 8352,'6'-23'749,"0"0"0,0-6-877,-6 5 0,8 3 34,3 9 0,7-1 153,5 7 1,6-6-116,12 6 1,-2 1-279,7 5 0,1 0-110,5 0 444,1 7 0,-1 3 0,0 7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7:09.4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480 122 8422,'2'-17'587,"3"-1"169,-3 1 1,4 1-284,-12 5 1,-3-3-147,-9 8 1,-7-5-277,-4 5 0,-10 0 67,-2 6 0,-5 0-201,5 0 0,-8 2 100,3 4 0,9 2-137,2 3 0,12 5 13,0-5 1,9-1-26,2 2 0,10-1 43,2 7 1,8-1-152,10 1 0,9-6 335,8-1 1,2-1-120,9 1 0,1-3-105,5-8 1,-5 0 99,-1 0 0,-7 0-139,2 0 0,-6 0 96,-6 0 0,-4 0 35,-8 0 30,1-8 1,-8 5-30,-5-9-556,-3 8 278,-9-4-339,-3 8 0,-8 2 237,1 4 0,7 4-504,5 7 920,3 1 0,-6-1 0,-2 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7:09.9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210 105 8304,'0'-12'50,"0"1"0,-2-1 99,-3-6 0,1 7 942,-8-1 1,6 6-431,-5-5 1,-1 7-259,-6-2 0,7 4-130,-1 2 0,1 0-521,-7 0 0,1 8 0,1 1-172,4 9 1,-1-6 290,7-1 0,0-5-22,6 6 1,-2-6-291,-4 5 35,5-7 1169,-7 12-445,8-15 904,0 7-942,0-8 0,2 0-268,4 0 33,-5 0 0,9 0-306,-4 0 1,-2 2 117,8 4 0,-1 4 128,7 7 0,5 3-241,0 3 0,10 4 29,2 8 1,0 10-72,6 7 1,-6 2 38,-6 10 0,2 0-19,-8 6 1,-7-2 107,-10-4 1,-6-4-129,-6-7 0,-12-3 37,-11-3 0,-4-6 74,-2-12 0,2-12 182,4-11 0,-2-4-131,8-2 0,-1-16 688,7-7 1,7-10-79,5-8 0,10-9 123,7-8 0,11-8-248,6 2 0,6 2 130,6-2 0,-2 1-119,7-1 1,-1 4-64,2 8 1,-3 3-117,-3 9 0,-10 1 82,4 15 1,-18 7-104,1 5-128,-12 8 1,1-1-108,-7 10 1,-1-3-375,-5 4 1,4 4-723,-4 2 1,4 9 129,2 2 0,0 8 463,0-2 0,2 4-105,4 2 0,11 6 683,12 0 0,12 7 0,4-3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7:10.2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60 9051,'0'-17'983,"0"-1"0,0 7-1730,0-1 1,0 10 710,0 2 1,0 10 747,0 13 0,0 6-189,0 12 1,0-2-246,0 7 0,1 1-226,5 5 0,-2 1-132,8-1 0,-6 8-231,5 4 1,-7-2-65,2 2 0,-4-7-304,-2 1 1,-2 2-1016,-4-2 1694,-11 0 0,-18-13 0,-10-2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7:10.4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31 193 8134,'30'-53'438,"-1"1"1,-8 15 65,2 8 0,5 16 12,1 7 0,4 4-186,2 2 0,5 2-149,1 4 0,6 9-107,-7 8 0,1 10-218,-6 2 0,-4 2 103,-8 10 1,-1-7-298,-16 7 1,-1 0 206,-5 5 1,-2-7-212,-3-5 1,-13-3 35,-11-2 0,-12 0-9,-5 0 1,-11-2-20,-1-4 0,-2-4-257,2-7 0,4-7 76,-5 1 1,19-8 514,5 2 0,19-12 0,4-6 0,16-11 0,6-4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7:10.9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18 123 8134,'-9'0'626,"1"0"-208,8 0 1041,0 0 0,6 2-1256,0 4 0,1-2-9,-1 7 0,-2-5-54,8 6 11,-8-1 1,9 7-253,-7-1 1,2 3 68,-2 3 1,-5-4-323,5 5 0,2 1 100,-2-2 1,0 2-35,-6-1 1,0-11 125,0 5 244,0-5 689,7 5 1,-3-10-395,8-8 1,2-10 211,9-13 1,-2 1-162,8-7 0,0 0-1,6-6 1,0 2-216,0 4 0,2 2-235,4 3 1,-4 7 26,3 0 0,-3 1-200,-2 10 0,0 0-18,0 6 1,0 0 101,0 0 1,-8 0-296,-4 0 1,-3 2-119,-3 4-7,-7-4 358,5 6 233,-13-8 1,6-2-148,-8-4 0,-2-2 17,-4-3 0,3-5 23,-9 5 1,2-5-2,-1-1 1,-5 1-66,4 4 1,-3-1 60,-3 7 1,7-6-1271,-1 7 607,0-1 1,-5 8-232,0 3 0,5 7 362,0 11 0,8-1 585,-1 7 0,3 0 0,2 6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7:11.2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105 175 8247,'-27'-52'1363,"-4"7"1705,8 4-1600,7 20-458,8 6 0,8 16-893,0 5 0,4 6-637,8 11 0,7 6 389,16 12 0,8 11 219,3 12 0,5 4-727,1 2 0,1 2 136,-1 4 1,0 3 152,-25-36 0,-1 2 0,-1 1 0,-2 1-9,-1-1 0,-3 1 0,-1 2 1,-5 1-843,-1 43 1,-8 6 1200,-16-6 0,-7 2 0,-16-6 0,0-1 0,0-5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49:12.6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333 1206 7966,'0'-18'-741,"-6"7"628,0-1 1,0 6 206,6-6 0,2 3-13,4-3 0,-2-1 1,8 7-47,1 2 1,1 0-1,-1 0 1,-1-2 20,2 2 1,1 0 0,3 1-17,-1-3 0,1 0 1,-1 6-1,0 0 2,1 0 1,5-6-1,2 0 1,1 0 0,-1-1 1,6 5-1,-2-6 1,6 2-9,6 0 0,-2-5 1,7 3-1,3 0-2,1 0 1,10-3 0,4 3 0,4-2-19,2-3 1,0 3 0,0 0 0,0 1-18,-1-1 1,1 6 0,-2-4 0,-4 2-35,-6 1 1,3-1 0,-5 6 0,-2 0-89,1 0 1,-13 0 0,9 0 0,-5 0 75,-1 0 0,-4 0 0,3 0 0,-1 0 48,-4 0 0,0 0 1,-1 0-1,5 0 9,2 0 1,-6 0 0,1 0 0,-1-2-1,2-4 0,-2 4 0,7-4 0,1 4 17,-3 2 0,5-5 0,-6-1 0,1 0 1,5-2 0,1 4 0,3-5 0,1-1-22,4 0 1,-2 4-1,7-3 1,-1-1 0,0 0 0,-6 6 0,2-3 0,-3 1-9,-3 0 0,0-2 0,-1 4 0,-3-2-3,-1 3 1,-4 1 0,5 2 0,3-2 2,-3-4 0,1 4 1,1-4-1,0 4 2,3 2 1,-10-2-1,9-2 1,0-1 0,5 1 1,-1 0-1,8 0 1,2-2-1,2 2 1,2-4 0,0 3 0,1-1-28,5-2 0,-4 4 0,2-6 0,-7 3-24,-3 3 1,-5-4 0,1 2 0,-4 0 17,-5-1 0,-3 3 0,4-6 1,1 2 22,-1 4 0,1-3 0,-1-1 0,-1 0 11,-5 0 1,5-5-1,-5 3 1,5-2 17,1 1 0,0 1 0,3-3 0,3 1-18,6-2 1,-2 5 0,2-1 0,2 0-3,2 0 0,-2 5 0,0-5 0,2 0-3,-2 1 1,0 3-1,4-4 1,1 0 8,5 1 1,-6 5 0,2-4-1,-6 2 5,0 0 1,2-1 0,1 3 0,1-2-4,0 2 0,0 0 0,0 0 0,4-2-5,7 3 0,-7-5 1,9 2-1,-5 0-2,-2-2 0,9 6 0,0-5 0,7 1-4,-1 0 0,0-6 0,2 7 0,6-1 3,-47 2 0,-1 0 0,48-4 0,0-3 0,-49 6 0,1 2 23,0-1 0,1 0 1,1 0-1,0 0 1,1-2-1,-1 1 0,0 1 1,-1 0-2,45-4 0,2 6 0,0-6 0,-48 5 0,1 1-17,0-1 0,0 0 0,45-3 0,-3 4 1,-3-2-11,2-2 1,-2 0-1,6 5 1,-2-3-7,-4-2 0,-1 0 0,-1 6 0,2-2 10,2-4 1,0 4 0,-3-4 0,1 5 18,2 1 1,4 0 0,-4-2 0,2-2-8,-5-2 1,-3 0 0,4 6 0,4 0-9,2 0 1,-6 0 0,5 0 0,-3 0-41,0 0 1,4 0 0,-2 0 0,4 0-13,-4 0 0,2 0 1,-4 0-1,0 0 7,2 0 1,-5 0 0,3 0-1,-4 0 16,-2 0 1,8 0 0,2 0 0,0 0 15,-3 0 0,-3 0 0,0 0 0,4 0 53,2 0 0,0 0 0,2 0 0,-4 0-8,0 0 1,-2 0 0,-42-1-1,-1 0 1,1-1 0,-1 0-8,45-4 1,4 1-1,-2 5 1,-47 0-1,1 0-29,2 0 1,-1 0-1,41 0 1,-43 0-1,1 0 1,46 0-50,2 0 1,-48 0 0,1 0 0,-1 0 0,1 0-1,47 2-6,-6 3 1,2-3 0,-2 4 0,0-4 39,2-2 1,-7 0 0,1 0-1,-6 2 17,1 4 0,1-4 0,2 4 1,-1-4 26,-5-2 1,5 0 0,-5 0 0,7 0-8,5 0 1,-10 0 0,2 0 0,-3 0-44,-2 0 0,1 0 0,4 1 0,-1 3-33,-3 2 0,-7 2 0,2-4 1,-4 4 32,-3 1 0,1-3 0,-2 4 0,-2 0-17,-2-1 0,-4-3 0,6 6 0,0 1-2,-6 3 0,-3-1 0,-5-1 0,1-2 10,-1 1 0,-6 1 1,1-1-1,2-1 15,1 2 0,4-1 0,3 1 0,1-3-2,-2 3 1,0-4 0,1 1 0,1 3 23,-2 1 1,-2-3 0,-1 0 0,-1-1 16,1-1 1,5 6 0,0-7-1,-4 3 52,-5 0 0,-1-3 0,-5 5 0,2-3-35,3 3 0,-5 2 1,-2-1-1,-4-1-38,-2-3 1,-1 1 0,1 5 0,0 1-21,0-1 0,0 1 1,0-1-1,0 1-37,0-1 1,0 1 0,-2-1 0,-2 1 33,-2-1 0,0-5 0,6-1 0,0 3 14,0 1 0,-6 3 0,-2-3 0,-2-1 32,-3-2 0,-3-1 1,-3 7 81,-5-1 1,3-5-29,-8 0 0,0-1-75,-6 7 0,0-1 0,0 1-45,0-1 0,0 0 0,0 1-12,0-1 0,1 1 0,3-1 1,2 1 34,-2-1 0,-2-5 1,-2 0-1,0 1 23,0 3 0,0-5 0,0 1 1,-2 2 7,-4 1 0,2-3 1,-5-1-1,-1 1 29,0-2 1,1 5-1,-5-5 1,2 2-26,-1-1 0,-5-5 0,-3 6 0,-4-1-19,-2-1 0,-3 4 1,-4-7-1,-1 1-20,0 0 1,-8 5 0,-4-3 0,-3 2-18,-2-1 0,-3-1 0,-1 4 0,-4-5 31,-2-1 0,5 4 0,-1-4 1,4-1 33,1 1 0,3 0 0,3-4 0,5 2 47,-1-3 1,6-1 0,-4-2 0,3 0-17,-3 0 0,2 0 1,-6 0-1,1 0-23,-1 0 0,-1 0 0,-7 0 0,1 0-24,-1 0 0,1 0 1,0 0-1,-3 0-21,-3 0 0,4 6 1,-4 0-1,1-2 24,-1-2 1,4 4-1,-4 0 1,1-1-21,-1 3 1,2-6 0,-6 6-1,2-2 3,3-1 0,1 7 0,0-6 0,-3 0 3,3 1 1,2-5 0,3 4 0,3-4 9,1-2 0,7 0 1,-7 2-1,0 2 4,3 2 1,-5 0 0,7-6 0,-3 0-10,-4 0 0,7 0 0,-1 0 0,2 0 3,1 0 1,-9 0-1,4 0 1,1 0 6,3 0 0,2 5 0,0 1 0,-3-2 13,-3-2 0,6 0 0,-3 2 1,1 2 11,0-2 0,-5-2 0,5-2 0,0 0-10,-2 0 0,7 0 0,-5 0 0,2 0-10,-2 0 0,4 0 0,-3 0 0,3 0-13,2 0 0,4 0 1,0 0-1,-2 0-6,2 0 0,0 0 0,-4 0 0,0 0-42,0 0 0,6 5 1,0 1-1,-2-2-4,-2-2 1,-2-2-1,0 0 1,0 2-9,0 4 1,6-4-1,0 4 1,-4-3 37,-6 3 1,2-4-1,-4 4 1,4-4 30,2-2 1,-1 2 0,-3 2 0,-4 2 64,-2-2 0,5-3 0,-5-1 0,0 0 24,1 0 1,-1 0 0,-3 0-1,3 0-69,2 0 1,-5 0 0,3 0 0,-1 0-39,-1 0 0,6 0 1,-3 0-1,-3 0-29,-3 0 1,1 0 0,-9 0-1,4 0 3,1 0 1,-1 2 0,-2 2 0,-3 2 10,3-2 1,2-2-1,1-2 1,-1 0 17,-4 0 0,5 0 0,-3 0 0,4 0 5,-3 0 1,-3 0-1,2 0 1,-2 0 8,1 0 0,-3 0 0,2-2 0,0-2 28,-2-2 1,3-1 0,-5 3 0,2-2-13,4 2 1,-6 0-1,-2 0 1,-2-2 9,2 2 1,-4-3 0,6 1 0,-2 2-24,0 2 1,0-4 0,-4 0-1,2 3-35,2 1 1,6 2 0,-7-2-1,-1-2-31,-1-2 0,-3 0 0,0 6 1,0 0 25,0 0 0,-6-2 0,-1-2 0,-1-2 16,1 3 1,-1-1 0,2 0 0,-3-4 14,-1-2 1,3 6-1,5-3 1,-2 1 20,-2 0 0,-7-6 0,3 7 1,-1 1-20,-1 2 0,1-4 1,-6 0-1,1 2-7,5 2 1,-5 0 0,5-1 0,-5-3-53,-1 2 1,2 2 0,1 2 0,5 0-7,1 0 1,2 0-1,5 0 1,-3 0 6,-2 0 1,-1 0 0,3 0 0,-2 0 46,2 0 0,-3 0 0,1 0 0,2 0-11,3 0 1,3 6 0,0 0 0,0-3-5,-4-1 0,4 0 1,4 2-1,0 2 22,2-2 0,-4-2 0,6-2 0,0 0-2,0 0 0,-1 0 0,3 0 0,-4 0-3,0 0 0,0 0 0,6 0 0,-5 0 6,-1 0 0,0 0 0,-2 0 1,6 2-5,4 4 1,-1-4 0,-1 3-1,-4-3-2,-2-2 0,6 0 1,-3 0-1,5 2 0,2 4 0,-7-4 0,1 4 0,2-4 28,2-2 0,3 0 0,1 0 0,-1 0-16,-3 0 0,3 0 0,5 0 0,-3 0-12,-1 0 1,-8 0 0,-1 0 0,5 0 0,6 0 1,-3 0-1,5 0 1,-5 0 20,-1 0 1,-1 0 0,1 0 0,0 0 15,-1 0 0,-5 0 0,0 0 1,1 0-17,3 0 1,-4 0-1,-2 0 1,0 0-15,-1 0 1,3 0 0,6 0 0,-2 2-13,-5 3 0,5-3 0,-4 4 0,3-4-7,3-2 1,-6 0 0,-2 0-1,-1 0 8,1 0 0,2 0 0,6 0 0,-1 0 0,1 0 0,-6 0 1,0 0-1,1 0 0,3 0 1,0 0 0,-5 0 0,-3 2 0,0 4 0,2-4 0,8 4 0,-1-4 11,1-2 0,-1 0 1,1 0-1,0 0-5,-1 0 1,1 5-1,-1 1 1,1-2-3,0-2 0,-1-2 0,1 2 0,0 2-8,-1 2 1,1 0 0,-1-6 0,1 0 1,0 0 1,-1 2-1,-1 1 1,-2 3-2,-3-2 1,1 0 0,6 0-1,-3 2-7,-3-2 0,2 3 0,-6-1 0,2-2 6,3-2 0,3 4 0,2 0 0,-1-2 21,1-3 1,-1-1 0,1 0 0,0 0 41,-1 0 0,-3 0 1,2 0-1,3 0-27,1 0 1,-1 0 0,-1 0 0,2 0-25,3 0 0,-2 0 1,7 0-1,-1 0-9,0 0 0,-3 0 0,5 0 0,0 0-8,-1 0 0,5 0 0,-6 0 0,2 0 9,1 0 1,-1 0-1,6 0 1,0 0-1,0 0 1,-6 0-1,0 0 1,5 0 6,5 0 1,-2 0 0,2 0 0,-4 0 17,0 0 0,-4 0 0,12 0 0,-2-1 2,-1-5 0,1 4 0,-4-4 0,4 2-21,6-2 0,-2 4 1,0-5-1,-1 1-2,1 0 1,2-2 0,5 4 0,1-2-2,-1 3 1,-5-5-1,0 2 1,2 0 10,1-2 0,3 6 0,-1-3 0,-1 3-6,-5 2 1,5-6-1,-4 0 1,3 2-7,3 2 0,-1 2 0,1-2 1,0-2-5,-1-1 1,1-1 0,-1 6-1,1 0 0,-1 0 0,1 0 0,-1 0 1,1 0 51,-1 0 0,1-2 0,-1-2 0,1-2 16,-1 2 1,1 2-1,0 0 1,-1-2-31,1-1 1,-1-1 0,3 4 0,1-2 2,2-2 0,1-2 0,-7 5-21,1-3 0,5-6 0,3 4 0,-1 1 12,0-1 0,4-6 0,-3 3-39,1-5 0,2 4 1,6 1-1,0-3-26,0-1-1,0 3 1,2 0 0,4-1-138,5-3 1,7-1 0,5 1-1,6 3-336,4 1 0,2 2 0,2-3 511,4 1 0,3 0 0,9-5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7:11.4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1 210 8247,'17'-27'1145,"1"-4"-710,-1 8 1,7-1 137,-1 7 1,8 1-3,-2 5 1,6-3 70,6 8 0,1-5-335,5 5 1,-2 0-73,-5 6 1,-3-6-385,4 0 0,-6 1 184,-6 5 0,2 0-677,-8 0 1,-5 1 456,-7 5 1,1-2-240,6 8 0,-9-1-42,-3 7 0,2 1-207,-2 5 0,5-3 118,-5 8 1,6 0-123,-6 6 1,5 0 676,-5 0 0,8 8 0,-5 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7:11.7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60 8232,'-6'-11'320,"0"-1"-213,0 0 1359,-2 3-917,6-7 1,-5 16-45,7 0 1,0 8-137,0 9 0,5 9-37,1 3 1,8 4-186,-2 2 1,5 7-155,6 5 0,-1-3-572,7 3 0,-2 5 415,2 7 1,2-1 162,-8-6 0,6 6-168,-5 1-18,-1 7 1,-13-12 0,-3 6-1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7:11.9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0 437 8195,'6'-23'0,"0"-1"0,6 1 1087,-7 6 1,9-7-332,-2 1 1,3 6-147,3 5 1,1 0 60,4-5 1,-1 1-213,7 5 0,-6-5-328,6 5 1,-2-3 145,2 2 0,-3-3-347,-9 3 1,-5-3-2,-1-3 1,-7 1-13,2-1-6,-4 1 0,-10 1-163,-3 5 1,-5-3 30,-1 8 0,-1 0 60,1 6 0,5 2-321,0 4 1,3 4 152,-3 7 0,4 3 29,8 3 0,0 4 48,0 8 0,14 0-149,3 0 0,18 6-28,0-1 1,14 3-172,3-2 1,2-4-1285,10 3 1884,8-3 0,0-2 0,6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7:12.1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7999,'17'2'-1363,"1"4"1363,23 4 0,5 15 0,24 2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7:12.2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1 123 8403,'15'-16'1437,"-3"-7"1,-5-1-521,-7 1 1,0 10 924,0 1-2217,0 8-2443,0-4 2818,0 8 0,8 8 0,2 2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7:33.0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730 227 8263,'-17'-15'0,"0"1"-200,-1 2 231,-7 1 0,5 1-201,-3 4 1,10 4-172,1 2 251,8-8 138,-4 6 118,8-5-177,0 7 1,2 0 41,4 0 0,-2 6-27,8-1 0,-1 1-9,7-6 24,-1 0 1,1 0 16,-1 0 0,1 0-5,-1 0 0,-5 0 60,-1 0 0,-5 6-55,6 0 1,-6 0 71,5-6 0,-5 0 144,6 0 41,-8 0-57,11 0 3,-5 0 0,7 0-12,1 0 0,7 0-110,4 0 0,6-2-31,6-4 0,15 2 5,20-8 1,15 3-429,-34 3 0,2 0 0,4-2 0,2 1 372,10 1 0,2 0 0,5-2 0,3 0-363,7 0 0,2-1 1,3 1-1,2 0 332,0 2 1,0 1-1,-31 1 1,1 1-1,-1 0-284,0 1 1,0 0-1,0 0 1,0 1 0,0 1-1,0-1 340,2-1 1,0 0 0,0 0 0,-1 1 0,1 1 0,0-1-47,2 1 0,0 0 0,0 0 0,-1 2 0,0 1 0,0 0-61,28 3 1,0 0 0,-31-1 0,1 0 0,0 0 37,-2 1 1,1 0 0,0 0 0,4 0-1,1 0 1,0-1-5,-1 1 0,-1 0 1,1 0-1,1 0 1,0-1-1,-2 1-8,29 3 1,-2 0 0,-29-2 0,-1 1 0,1 0-2,-1 0 0,0 0 0,0-1 0,0 1 0,0 0 0,0 0-268,31 1 0,-1-1 0,-2 1 0,-1 0 190,-7 0 1,-2-1 0,-3-2 0,-1 0-18,-3 0 0,-1-1 0,0 0 1,-2 0 1,-6 1 1,-1 0-1,0 1 1,-2-1 49,-5-3 0,-2 0 1,-2 1-1,-1 0-1,-1-1 0,-1 0 1,-3-2-1,-2 0 197,44 4 0,-15-3-391,-15-2 0,-10 0 755,-1 0 1,-10 0-721,-14 0 1,-6-2 698,-11-3 0,1 1-474,-7-8 0,0 0 0,-6-5 0</inkml:trace>
  <inkml:trace contextRef="#ctx0" brushRef="#br0" timeOffset="559">137 629 8387,'-43'-18'0,"8"-5"0,0 0 661,16-1 1,15 13-229,15-1 0,24 8-639,24-2 1,22-1 142,12 1 0,-36 2 0,1 0-129,2 1 0,2 0 1,11 2-1,1 0 194,2-2 1,0 0 0,5 2-1,1 1-398,2-1 0,1 2 0,0-1 1,2 0 392,9 0 1,0 0 0,2 0-1,0 0 16,-28 0 1,0 0 0,0 0-1,-1 0 1,-1 0 0,1 0-40,0 0 1,1 0 0,0 0 0,2-2-1,-1 0 1,2 0-228,3 0 0,2 0 0,1 0 0,0-2 0,2-1 0,-1 0 241,1 1 0,1 0 0,0 1 0,1-1 0,1 1 0,-1 0-209,-1-1 0,-1 0 0,0 0 1,3 1-1,0-1 0,1 0 311,1-2 0,2 0 1,0 0-1,2 0 0,2 1 1,-1-1-36,0 0 1,0 0 0,1 0 0,2 0 0,0 1 0,-1-1 53,-1 0 1,-1 0 0,0 0 0,1 1 0,0 0 0,-1 0-94,1 1 1,-1 0-1,0 0 1,2 1 0,1-1-1,-2 2 29,-2-1 1,-1 1 0,0 1-1,0 0 1,-1 1 0,-1-1-68,-4-1 1,-2 0 0,0 0 0,-3 1 0,1 0-1,-2 1 44,0 0 1,-2 0-1,0 0 1,0 0 0,-1 0-1,-1 0-175,-4 0 0,-2 0 0,0 0 0,29 0 0,-3 0 53,-11 0 0,-1 0 0,-3-1 1,-1 0 109,-4-2 1,-1 0 0,0 2 0,-2-2-63,-8-2 0,-2-1 0,-1 3 0,-1 0-219,41-9 0,-14 1 461,-15-7 1,-8 1-477,-10-1 1,-7 1 927,-4-1 0,-12 1-905,-6-1 0,-3 1 943,-3-1-680,-7 1 0,-10-1 0,-10 1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38:21.1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53 402 8366,'-17'-17'0</inkml:trace>
  <inkml:trace contextRef="#ctx0" brushRef="#br0" timeOffset="389">1 367 8938,'7'-9'484,"-5"1"-276,6 8-285,-8 0 271,0 0-159,0 8 0,0-5-2,0 9 1,0 0-107,0 5 1,0 1 107,0-1 1,0 1-96,0-1 1,2 6 87,4 1 0,-4 1-76,4-2 0,-2-3 39,1 3 0,-3 2-5,4-2 0,2 1 9,-2-7 0,1 1-2,-1-1 3,-4 0 4,6 1 183,0-1-168,-6-7 517,5-2-428,-7-8 1,0-2-73,0-4 0,0-4 5,0-7 0,-5-2 6,-1-5 0,0-5-110,6-12 0,0 3 120,0-9 0,0 6-86,0-5 0,6 1 53,0-2 1,5-1-139,-5 7 0,2 0-64,-2 7 1,-2-1-263,7 0 1,-7 7 72,2 5 1,-2 4-258,2 1 1,-3 1-231,9-1 858,0 9 0,5-7 0,1 6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0:51.4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18 193 8108,'0'-25'16,"0"-4"0,0 4 8,0 1 0,-5 5 164,-1 1 1,0 7 1169,6-1-962,0 8 1,0-6 92,0 5-88,0 3-67,0-6 45,0 8 243,0 0 1,2 6-542,4 0 42,-4 7 0,11-3-178,-7 7 0,6 3 25,-7 3 1,9 4-87,-2 8 0,1 0 96,-1 0 1,3 8-25,-3 3 1,4 5-78,1 1 1,-1 14 69,-5 4 0,5 6-313,-5-1 0,-1 5 273,2 7 1,-8 6-153,1 0 1,-3-5 61,-2-7 0,0-7-40,0 2 1,0-8 100,0-10 0,0-2-5,0-15 1,0-6-57,0-6 1,0-8-80,0 3-383,0-13 76,0 5-70,0-14-417,0 5 1054,0-7 0,0-7 0,0-3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0:51.9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18 9989,'-18'-8'83,"8"6"-392,3-6 1,7 10 277,0 4 0,0 4 226,0 7 0,7 9 65,5 3 1,9 10-129,3 1 0,1 9 48,-2-3 1,-1 7-98,7 5 0,0 4 21,6 8 0,-6 6-324,0-1 0,-2 9 281,2-3 0,2 10-51,-8 3 0,1-7-163,-7-6 1,-5-7-176,0 2 1,-7-1 56,7-5 0,-8-4-160,2-13 0,-4-7 81,-2 1 0,0-8-194,0 1 0,0-9-36,0-1 580,-8-9 0,14 12 0,-4-6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0:55.7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80 8047,'0'-17'0,"0"-1"-93,0 1 1,-2 7 236,-4 4 419,4-4-410,-6 9 0,8 2-100,0 17 0,0 1 140,0 10 1,0 1-119,0 4 0,2 7-118,4 0 1,-2 8 62,7-3 0,-7 3-130,2-3 0,2 5 105,-2-5 1,5 5 0,-5 1 1,2 0-126,-2 1 1,-4-1 53,3 1 0,3-7-141,-2 1 0,2-3 28,-2 3 1,-4-4-77,3-8 1,-1-1 87,2 1 1,-4-2-123,4-3 0,2-3 67,-3-4 0,3-9 231,-2 3 0,-2-5 0,8-1 0,-1-3 0,7-8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1:06.6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594 105 7525,'0'-17'-468,"0"-1"1,0 1 2535,0-1 1,2 3-1065,4 3 0,-2 4-551,8 8 0,-1 2 0,9 4 0,1 8-72,2 7 1,9 6 0,-1 8 0,5 2-293,5 4 1,-2-2 0,-8 7 0,-4 3-115,-2 1 1,-1 2 0,-9 1 0,-3-1-284,-6 1 0,-20 5 0,-11 0 0,-14-2-309,-13-1 0,-8-11 0,-10-3 1,0-6 64,0-6 1,0-11 0,2-13-1,2-3 129,2-2 0,4-7 0,0-5 0,9-6-342,7-5 1,5 2 764,10-8 0,-4-8 0,6-8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0:56.0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1 141 8054,'0'-28'-213,"0"5"0,0 4 1250,0 1-159,0 1-1019,0-1 160,0 9 140,0 1 0,1 10 34,5 4 1,2 3-12,4 9 0,5 7-137,1 4 1,-1 12-149,6 5 1,3 7-145,-3 5 0,2-2 132,-2 8 1,-3-5-30,3 5 0,-4-2-51,-1 2 0,-1 2-221,1-8 1,-6 6-8,-1-6 0,-7 6-21,2-6 0,-4-1 444,-2-11 0,0 5 0,0-7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1:08.8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 8044,'-10'7'-400,"5"5"0,3 11 469,2 6 0,0 14 13,0 9 1,0 14-34,0 10 1,0 9-257,0 3 0,0-1 246,0 6 1,0-5 0,0-7 0,0-3-81,0-8 0,0-3 105,0-2 0,0-7-80,0-12 1,-2-3-37,-4-8 1,4-6-147,-4 0 0,4-8 128,2 3 1,0-11-130,0-1 1,0-6 22,0 5 176,8-7 0,-6 12 0,6-6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1:30.32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0 210 20702,'6'-18'0,"0"1"-170,-2-1 0,3-1 383,-1-4 0,6 9 151,-6-3 0,5 3-12,-5-3 0,0 5-226,-6 0 75,8 8 1,-6-5-255,4 3 1016,3 4-191,-7-6-777,6 8-64,-8 0 16,0 0 0,2 6-682,4 0 1,-4 2 11,3-3 0,-1 5 419,2 8 1,-4-1-202,4 0 0,2 3-99,-3 3 1,7 6 325,-6 12 1,2 4-65,-2 7 1,1 2-10,5 5 1,3 5 554,-3 11 1,2 3-183,-3 3 0,5 5 146,-4-5 1,3-1-201,2 1 1,-1-9-62,-4-2 0,1-2 69,-7-10 1,8 0-355,-3-5 0,-3-9-151,-2-3 0,-4-10 294,-2-2 1,0-5-193,0 5 0,0-8-41,0 2 1,-8-5 1024,-4-7-136,-3 5 1,-3-6 0,1 7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11.5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297 978 8077,'6'-11'0,"2"-1"663,1-2 0,-3 5-3,6-3 0,-2 0 73,1-5 0,5-3-229,-5-3 0,-1 2-33,2-8 1,-8 2 53,1-3-1,-3-3-127,-2 4 0,-2 2-1,-3-2 0,-5 8-113,-7-3 1,-9 5-144,-3 2 0,-4 7-52,-2 4 1,-5 6-217,-1 6 1,6 6-99,6 11 1,2 6-388,-3 12 1,5 3-238,8 9 0,7-1 387,4 0 0,4 1-47,2-1 1,4-7 75,8-4 0,1-6 298,17-6 0,-7-4 58,6-8 1,-8-1 163,3-4 1,1-7 78,-2-10 0,0-5 427,-5-8 1,-1-5 177,1 0 0,-1-8-353,1 2 1,-1-2 123,1 1 1,-7 5-158,1 8 1,-6 1-489,5 5 0,-5-3-5,6 8 1,-1 0-26,7 6 1,5 10 55,0 8 1,10 9-289,2 13 0,0 7-39,6 11 1,2 6-41,-3 12 1,1 4 276,-6 7 1,-8 0 33,-3 1 0,-7-9 20,-5-3 0,-6 1 68,-12-1 1,-12-6 19,-11-6 1,-12-10-141,-5-1 0,-5-7-212,-1-5 1,-6-12 170,0 0 0,-1-15 74,7-8 0,-6-6 490,0-6 0,1-12-221,11-11 1,5-12 89,12-5 1,6-7-209,11-5 0,6 2-345,12-8 0,17 6 168,12-6 0,14 0-262,3-6 1,10 14-621,14 3 1,1 12 25,5 1 1015,3 3 0,-1 2 0,7 0 0,0 0 0,2 0 0</inkml:trace>
  <inkml:trace contextRef="#ctx0" brushRef="#br0" timeOffset="432">839 210 8084,'0'-18'0,"0"1"0,0-1 2158,0 1-587,0 7-288,0 2-857,0 8 1,0 2-136,0 4 1,7 4-203,5 7 1,3 9 111,3 3 1,-1 4-521,1 2 0,-1 1 267,1 5 0,-1-4-225,1 4 1,-1 3-158,1 3 1,-9-2-383,-3 1 0,-4-5 97,-2 6 0,-8-1-1165,-3 7 1884,-13-9 0,-10-1 0,-11-8 0</inkml:trace>
  <inkml:trace contextRef="#ctx0" brushRef="#br0" timeOffset="899">839 192 8084,'9'-29'125,"-3"2"0,-2 2 3,2 3 0,-2 3 849,7 2 1,1-1-352,5 1 1,1 7-181,-1 4 1,3 4-247,3 2 0,2 2-187,4 4 0,2 4-236,-7 7 0,-1 1 178,-6-1 0,-5 6-162,0 1 1,-8 7 95,1-2 1,-5-2-162,-5 2 1,-5-6-18,-8 6 1,-5-1-51,0 1 1,-6 2 155,5-8 0,1-5-87,6-7 0,-1-5 665,1 6-325,7-9 0,2 3 120,8-12 0,2-3-57,4-9 0,6-5 229,11 0 1,6-6-66,12 5 1,-2-5 11,7 6 0,-5 6-98,6 5 1,-1 8-54,7-2 0,-9 6-215,-3 6 0,-4 4 128,-2 7 1,-2 6-158,-4 1 1,-4 5 100,-7-6 0,-9 2-193,-3-1 1,-4-5-10,-2 4 0,0-9 38,0-2 0,-8-9 80,-3 3 25,-5-4 1,-1-2 38,-1 0 1,1-8-40,-1-3 0,7-7-134,-1-5 0,8 2 136,-2-8 0,6 1-270,6-1 0,-2-4-37,8 4 1,1-2-56,10 2 0,-1 4 10,7 7 0,0 1-165,6-1 0,0 9 103,0 3 1,-2 6-124,-4 6 579,4-4 0,-6 21 0,8-4 0</inkml:trace>
  <inkml:trace contextRef="#ctx0" brushRef="#br0" timeOffset="1139">1956 402 8084,'0'-12'117,"2"1"0,2-3 581,2-2 1,2 5 399,-2-1 0,-3 1-502,9-7 0,-8 1 2,2-1 0,1 1 6,-1-1 1,0 1 292,-6-1-377,0 1-285,-8-1 0,-1 3-244,-9 3 1,1 4-218,-1 8 0,1 2-296,-1 4 0,7 4 45,-1 7 1,6 1-491,-5-1 0,7 7-72,-2-1 1,12 8 428,5-2 0,13-2 71,5 2 1,6-7 538,5 1 0,13-4 0,9-1 0</inkml:trace>
  <inkml:trace contextRef="#ctx0" brushRef="#br0" timeOffset="1573">2620 611 9039,'-18'-5'955,"1"-1"1,-6-6-532,-1 6 1,-7 1-14,2 5 1,-10 1 251,-1 5 1,-7 6-60,6 11 1,3-1-158,8 7 1,3 8-407,4 9 1,11 1 70,1 5 0,7-3-401,4 9 1,13 4-121,5 2 0,11-4-442,0-2 0,6 2 359,6-1 0,1-5-270,5-2 1,4-11-636,-5 6 1,6-18 1396,7-12 0,3-7 0,8-10 0</inkml:trace>
  <inkml:trace contextRef="#ctx0" brushRef="#br0" timeOffset="1773">2934 786 8069,'-6'-12'896,"1"1"0,-1 5-59,6-6-284,-8 8-319,6-3 1,-4 7 239,12 0 1,10 2-189,7 3 1,10 7-168,2 11 0,6-3-332,5 3 1,10 2 111,-3-1 0,9 5-697,-4-6 0,0 2 85,-5-2 1,-3-3-223,-3 3 1,-6-3 934,-12-3 0,-4 1 0,-8-1 0</inkml:trace>
  <inkml:trace contextRef="#ctx0" brushRef="#br0" timeOffset="1956">3406 734 8069,'-8'-35'259,"-4"2"0,-3 2 1297,-3 2 1,7 9 437,-1 3-878,8 7-313,-4 10-570,8 0 1,0 2-1,0 4 1,0 5-388,0 13 1,0-3-574,0 8 1,-5 0 286,-1 6 1,0 2-419,6 4 0,-2 2-384,-4 3 1,-1 5 542,-5-5 0,-11 5 699,-1 1 0,-15 16 0,-5 4 0</inkml:trace>
  <inkml:trace contextRef="#ctx0" brushRef="#br0" timeOffset="2106">2952 1467 8069,'17'-8'0,"-5"1"690,-1-5 0,7 2-147,5 4 0,10 5-123,2-5 0,10-2-202,13 2 1,2 0-9,4 6 1,0 0-1029,-11 0 1,1 0 536,-13 0 1,-1-5 280,-5-1 0,8 0 0,2 6 0</inkml:trace>
  <inkml:trace contextRef="#ctx0" brushRef="#br0" timeOffset="2389">4069 891 8097,'-9'-8'3586,"1"6"-3216,8-6 1,0 10-325,0 4 1,0-2-125,0 8 0,2-1-318,4 7 0,-2-1-43,7 1 0,1-1-425,5 1 0,1-1 864,-1 1 0,9 7 0,1 2 0</inkml:trace>
  <inkml:trace contextRef="#ctx0" brushRef="#br0" timeOffset="2831">4436 943 8021,'0'-23'1020,"0"-2"-50,0-2 0,0 5 1486,0-1-1665,8 11 0,4 5-233,11 7 1,-2 0-400,8 0 1,-5 0-241,5 0 0,6 1-465,5 5 1,1-4 383,-6 4 0,-6-4-286,0-2 311,0 0 0,-1 0 23,-5 0 0,-6-8 177,-5-3 1,-4-7 435,-8-5 0,6 2-70,-1-9 0,1 9 283,-6-2 0,0-2 768,0 1-1005,0 1 0,2 7-158,4 5-138,-4 3 1,13 8-632,-3 0 0,11 16 111,6 7 0,4 10-248,2 8 1,0 5 207,0 12 0,2 6-430,4 12 1,-6 4 269,0 7 0,-4 0-195,-14 1 1,3 5 374,-15 0 0,-7-41 0,-5 1 165,-3-3 1,-4-1 0,-4 0 0,-4-1-300,-31 33 0,-9-5-13,-13-12 1,5-14-28,0-15 1,8-15 399,9-15 0,9-6 224,3-11 1,8-9 206,10-20 1,7 2-128,16-8 1,2-5-188,4-6 0,6-6 46,11 6 1,6 1-67,12 11 0,-2-3-172,7 8 0,-1 3-14,1 9 1,5 3-242,-5 9 0,-3 7 465,-2 4 0,-4-1 0,-2 5 0,-1 9 0,1 11 0</inkml:trace>
  <inkml:trace contextRef="#ctx0" brushRef="#br0" timeOffset="2983">4733 1345 8021,'-12'-18'0,"1"1"667,-1 0 1,2-1-206,5 1 1,16 1-432,7 4 0,19 3-9,3 3 0,11-2-16,7-3 1,0-3-197,12 8 1,-4-6-1752,10 7 1941,3-17 0,1 11 0,7-15 0</inkml:trace>
  <inkml:trace contextRef="#ctx0" brushRef="#br0" timeOffset="3166">5519 332 8061,'6'-35'0,"0"0"0,7 10 707,-1 7 0,3 3-303,3 9 1,7 2 394,4 10 1,6 6-277,6 11 1,3 6-246,9 12 0,-7 5-112,1 13 0,-6 3-298,5 8 0,-9 13 222,-2 4 1,-8 5-217,-9-5 1,-10 6-377,-8 0 0,-10-43 0,-4-1 187,-4-2 0,-5-1 315,-3 2 0,-4-3 0,-1-2 0,-4-2 0,-4 1 0,-3-1 0,-4 1 0,-1 0 0,-4-2 0,1 1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10.1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243 315 8071,'-18'-2'0,"1"-4"0,-1 4 1566,1-3 1,-6 3-674,-1 2 1,7 0-372,5 0 0,3 2-130,-3 3 1,4 5-88,8 8 1,0 7-149,0 4 1,2-2 104,4 2 1,9 0-375,9 6 0,9-2 138,2-4 0,2 2-298,9-7 1,-5-1 13,5-6 0,-7-7-65,2-4 1,-4-6 134,-2-6 1,-6-11 97,0-12 0,-14-12 98,3-6 0,-12-5-103,0-6 1,-12 3 260,-6-3 1,-17 4-58,-6 1 1,-11 3 233,-1 3 1,-9 7-222,-3 10 0,7 7-118,6 12 0,9 3-81,2 8 1,2 8-255,9 3 1,9 12-1095,9 7 0,6 4 635,6 7 1,11-2-355,12 8 1,8-3 1143,10 3 0,-1 3 0,15-5 0</inkml:trace>
  <inkml:trace contextRef="#ctx0" brushRef="#br0" timeOffset="174">155 874 7983,'-27'10'1401,"-4"3"-924,8-7 0,0 8-351,5-3 0,7 5 77,-1 1 1,8 7-153,-2-1 0,8 0 116,10-5 0,1-1-319,17 1 1,4-3-221,7-3 0,8 1-1114,-3-7 1486,12 0 0,-3-14 0,5-2 0</inkml:trace>
  <inkml:trace contextRef="#ctx0" brushRef="#br0" timeOffset="616">1273 612 7984,'0'-17'2684,"0"-1"-2063,0 8-197,0-5 1,8 13-353,4-4 1,5 4 110,6 2 1,6 0-671,12 0 1,-4 0 384,4 0 1,3 0-1091,3 0 1,-4 0-32,-3 0 1223,-3 0 0,-2 8 0,0 2 0</inkml:trace>
  <inkml:trace contextRef="#ctx0" brushRef="#br0" timeOffset="757">1203 944 8493,'14'0'252,"3"0"1,5 0 376,13 0 0,17-6-171,12 0 0,14-5-958,15 5 1,-4-2-154,4 2 0,-3 2 653,-3-7 0,0-1 0,0-5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07.7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140 916 8098,'-8'-27'0,"-4"4"0,3 4 1671,-3 1 1,2 6 445,-1 1-555,-5 7-445,6-4-732,-7 8 1,5 6-331,1 0 1,7 13 77,-2-1 1,4 5-462,2 0 0,0 4 296,0 8 1,0 2-698,0 4 1,8-4 9,3 4 0,5-3-248,1 3 1,1-2-2,-1 7 1,7-7 405,-1 2 0,0-4 562,-5-2 0,7 0 0,2 0 0</inkml:trace>
  <inkml:trace contextRef="#ctx0" brushRef="#br0" timeOffset="200">419 829 8172,'0'-17'0,"-2"5"1195,-4 0 0,5 6 152,-5-5-499,4 7-462,2-4 1,2 10 170,4 4 1,5 4-385,12 7 1,7 3 69,10 3 1,5-2-171,7 8 1,8 0 123,5 6 0,0-6-885,0 1 1,-5-9 443,-8 2 1,-1-3-1047,-5-3 0,-5-1-1064,-12-5 2354,-12-3 0,-17-8 0,-9 0 0</inkml:trace>
  <inkml:trace contextRef="#ctx0" brushRef="#br0" timeOffset="375">891 742 8172,'-10'-18'0,"0"7"703,5-1 830,3 0 499,-6 3-839,8 1-790,0 8-177,0 8 0,0 3-87,0 13 0,0-3-165,0 8 1,-6-6-334,0 6 0,-7 6-60,1 6 0,-4 8-461,-1-3 1,-6 5-1638,-1 1 2517,-14 8 0,1 2 0,-16 8 0</inkml:trace>
  <inkml:trace contextRef="#ctx0" brushRef="#br0" timeOffset="542">349 1563 8104,'10'-8'253,"-2"-2"248,0 0 1,-5 1 94,9 3 1,0 4-272,5-4 0,8-2-158,5 3 1,12-1-769,11 6 1,1-6 320,10 0 1,0-6 279,6 7 0,8-9 0,1 4 0</inkml:trace>
  <inkml:trace contextRef="#ctx0" brushRef="#br0" timeOffset="868">1624 742 8973,'-8'-18'2094,"7"1"0,-9 5-212,4 1-216,4 7-845,-6-4-769,8 8 1,0 2-102,0 4 0,2 3 151,4 9 1,2 1-1012,3 4 1,5-1 606,-4 7 1,3-6-1369,3 6 0,-7 0-52,1 6 1722,0 0 0,5 0 0,0 0 0</inkml:trace>
  <inkml:trace contextRef="#ctx0" brushRef="#br0" timeOffset="1341">1956 602 8397,'-2'-35'904,"-4"0"1,2 4 3397,-7 8-1106,7 0-1586,-4 21-1332,8-6 1,0 10-13,0 4 0,8 3-366,4 9 0,3-1-116,3 1 1,7 1-65,4 4 1,-2-1-600,2 7 0,0-6 482,6 6 1,-6-7-103,0 1 0,-7-4-6,1-1 0,-4-3 289,-1-3 1,-6-2-298,-1-5 1514,-7-3 0,10-2-250,-9-11 1,1-11 104,-6-1 0,6-6-300,0 6 1,2-1 755,-2 7-1294,-5-8 1,7 5 197,-8-3-944,8 11 1,2 5 445,7 7 0,1 0-247,-1 0 0,6 15 41,1 8 1,7 10-124,-2 8 0,4 12 93,2 11 0,0 4 180,0 1 1,-8 9-69,-4 3 1,-6 3 99,-5-3 0,-8 5-71,-16-5 1,-9-5 133,-20-6 0,-5-2-126,-13-10 1,-1-8 101,-4-9 0,4-18 155,8-5 1,7-14 244,4-4 1,1-10 595,5-13 0,9-4 159,15-8 0,7-2-456,-2-4 0,6-4-204,6-7 0,9 6-68,9-1 0,13 2-969,-2-1 0,11-1 159,1 12 0,3-4-74,3 10 0,-1 4-55,0 2 0,8 5 779,5 7 0,-5-5 0,0 6 0</inkml:trace>
  <inkml:trace contextRef="#ctx0" brushRef="#br0" timeOffset="1558">3004 78 8268,'2'-17'2864,"4"-1"-1926,-4 1-673,5-1 1,-1 10 279,0 8 1,6 10-86,-7 13 0,15 8-239,-3 16 1,5 2 31,-5 15 1,1 7-342,-1 11 1,-1 5-452,-5 6 1,-7-41 0,-2 1 197,-3 5 0,-4 1 0,-6 1 1,-5 0 143,-5 1 1,-4 0-128,-10 1 0,-4-2 0,-8 2 0,-3-1 0,-7 0 0,-1 0 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07.1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158 157 8056,'0'-23'1383,"0"0"1,0-3 112,0 3-613,0 4 1013,0-6-743,0 15-164,0 2-624,0 8 0,0 2-326,0 4 0,-6 4 64,0 7 0,1 10-36,5 8 0,0 4 11,0 13 1,1-1-233,5 13 1,2 0-218,4 6 0,3 7-138,-3 5 1,1 11 13,-1 6 0,-5-49 0,0 1 211,-2 48 0,-1-49 0,-2 1-609,-2 42 1,0-10 186,0-13 0,-7-16 105,-5-13 1,-4-12 70,-1-5 0,-6-13-73,-1-5 1,-5-6-436,6-6 1038,-8-11 0,4-10 0,-8-8 0</inkml:trace>
  <inkml:trace contextRef="#ctx0" brushRef="#br0" timeOffset="159">88 873 8054,'0'-9'749,"0"-7"1,0 12-275,0-7 1,2 5-190,4-6 0,4 6-273,7-5 0,8 5-351,4-6 1,12 6-597,6-5 1,9 1 184,2-2 749,0-3 0,-5 13 0,-1-6 0</inkml:trace>
  <inkml:trace contextRef="#ctx0" brushRef="#br0" timeOffset="351">158 1397 8684,'0'10'2167,"0"0"-1959,0-5 1,2-1-225,4 8 0,3-8 76,9 2 0,13 1-314,4-1 1,11 0-244,1-6 1,11-2 496,6-4 0,12-3 0,3-9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06.5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53 10245,'0'-9'1757,"8"1"-1439,3 8 0,5-6-83,1 0 1,9 0-485,3 6 1,4 0-116,2 0 0,1 0-317,5 0 0,-4-2 555,4-3 126,-4 3 0,-2-6 0,0 8 0</inkml:trace>
  <inkml:trace contextRef="#ctx0" brushRef="#br0" timeOffset="156">36 368 9606,'17'0'1287,"1"-6"-1050,-1 0 0,8-2-414,5 2 1,5 2-234,5-7 0,5 5-1381,7-6 1791,1 8 0,7-19 0,2 4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05.1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752 542 7875,'-8'-17'123,"-4"-1"1,5 7 247,1-1 1,-2 6 288,2-6 377,0 9-812,-1-5 1,3 8-12,-8 0 0,6 2-74,-5 4 0,5-1 101,-6 13 0,1-3-191,-7 15 0,1-1 11,-1 6 0,-1-1-93,-5 1 1,3 6 55,-8 0 1,6 0-128,-6-6 0,1 5 54,-1 1 1,-4 0 68,4-6 0,4-6-411,2 0 1,-3-8 178,3 3 0,0-7-540,5-5 176,1-5 1,5-7 575,1 0 0,-1 0 0,-5 0 0</inkml:trace>
  <inkml:trace contextRef="#ctx0" brushRef="#br0" timeOffset="382">71 629 8044,'0'-17'901,"-8"0"1,4 1 184,-8 4 259,8 5-484,-3 7-642,7 0 226,0 0-45,0 7 1,7 5-226,5 11 0,4-3-15,1 3 1,8 2-180,4-1 0,4 7 100,2-2 1,-6-2-659,1 2 1,-1-8 322,6 3 1,-6 1-607,0-2 1,-8 0 36,2-5 1,-9-1-253,-2 1 1,-6-7-164,5 1 1238,-7 0 0,4-3 0,-8-1 0</inkml:trace>
  <inkml:trace contextRef="#ctx0" brushRef="#br0" timeOffset="816">1 1503 7897,'11'0'-1080,"1"0"2188,-8 0-200,11 0-493,-5 0 1,8 0-47,-1 0 0,3 0-119,3 0 0,4-2-258,8-4 1,8 2 94,3-8 0,5 3-631,1-3 1,0-3 365,1 3 1,-3 2-247,-3-1 0,-6-1 56,-12-6 368,-4 9 0,-8-7 0,1 7 0</inkml:trace>
  <inkml:trace contextRef="#ctx0" brushRef="#br0" timeOffset="1199">368 140 8467,'-16'-27'0,"2"4"499,3 4 0,5 7 1281,-6 0-670,8 8-262,-3-3-678,7 7 1,2 0-14,3 0 0,-1 2 86,8 3 154,-8-3-535,4 14 183,-1-14 0,-5 8-48,4-5-15,-4-3 0,-4 6-38,-4-8 41,4 0 0,-13-2 80,3-4 0,3 2-285,-3-7 1,6 5 79,-6-6 0,9 7-1273,-3-7 623,4 8-395,2-12 1,8 15 329,3-5 0,12 4 855,7 2 0,10 8 0,5 1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16.3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88 7999,'-8'-17'0,"1"-1"0,-5 1 0,-2 5 2679,9 0-1158,-9 9 177,4-5 1,-1 12-675,-1 7 0,6 3-294,-5 15 1,7 2-382,-2 10 0,4 3-231,2 9 0,0 1 14,0 4 1,8-1 57,3 7 1,1-6-464,5 6 1,-1 2 256,13 10 0,-8-10-1108,3 3 0,3-10-9,2-1 1,-2-4-394,2-1 0,-2-11 614,3-7 0,1-10-205,-8-13 1,6-4 1116,-6-8 0,8-16 0,-3-3 0</inkml:trace>
  <inkml:trace contextRef="#ctx0" brushRef="#br0" timeOffset="159">141 752 7999,'-10'-10'595,"2"2"-149,0 1-388,7 5 0,2-6-166,17 8 1,9 0-214,14 0 0,3 0-431,9 0 1,7 0 751,4 0 0,4 8 0,2 1 0</inkml:trace>
  <inkml:trace contextRef="#ctx0" brushRef="#br0" timeOffset="500">1381 437 8059,'17'-17'0,"-5"1"431,-1 5 1,-5-3 654,6 8 1,-6 1 941,5 5-890,-7 0-622,4 0 0,-8 2-148,0 3 0,-2 5-54,-4 7 1,-3 9-134,-9 3 0,-1-2-133,-5 2 0,-1 0 57,-4 6 0,-6 0-178,0 0 1,-2 6-318,-9-1 1,7 1 238,-2-6 0,4 4-156,2-4 1,2 4 68,4-10 0,6-10 190,11-1-79,5-12 1,9 1-11,3-7 0,7 0 96,11 0 1,10 0 100,8 0 0,8 0-423,-3 0 1,3 0 120,-3 0 1,5 2-362,-5 4 0,-1-2 167,1 8 0,-13-3-508,2 3 1,-11 1 163,-1-7 1,-4 8-654,-1-2 1433,-1-5 0,1 9 0,-1-6 0</inkml:trace>
  <inkml:trace contextRef="#ctx0" brushRef="#br0" timeOffset="793">2009 944 8055,'18'-6'752,"-1"0"1,-5 0-228,0 6 1,-1 0 230,7 0 0,5 0-295,0 0 0,2 0-191,-1 0 0,-3 0-139,8 0 0,-6 0-117,7 0 0,-7-2 48,6-3 0,-8 1 122,3-8 0,-5-1-55,-2-11 1,1 3-8,-1-8 1,-7 6 366,-4-7 1,-6 1 36,-6-6 1,-6 6 131,-11 0 0,-4 2-177,-8-2 0,-6 4 42,1 7 1,-3 9-395,2 3 1,4 4 42,-3 2 1,5 8-894,6 3 1,-3 7 530,9 5 0,8 6-1928,9 12 0,8-2 118,9 7 2000,9 1 0,23 5 0,1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1:06.8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49 367 8119,'-2'-17'0,"-1"-1"560,-3 1 0,-6-1 1,4 1-22,-1-1 0,5 1 1,0-1-1,8 1-287,7-1 0,13 1 0,7-1 0,8 1-245,7 0 1,12-1 0,8 1 0,8-1-199,8 1 1,5 1-1,6 3 1,4 3-851,0 2 0,2 2 0,-14 6 1041,-11 0 0,-10 16 0,-11 3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19.8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263 612 7929,'-10'-18'446,"-3"1"153,7-1 0,-8 3 105,3 3 1,1-1 188,-2 7 455,8-8-419,-3 12-344,7-6-297,0 16 0,9 4 150,9 11 1,7-2-321,10 9 0,0-7-163,0 6 1,0-6-443,0 6 1,0-2 357,0 3 1,-1-3-884,1-4 1,0-4 480,0 5 0,-2 1-220,-4-2 0,-2 1-48,-3-7 0,-11-1-961,5-5 1760,-5 5 0,5-7 0,-1 9 0</inkml:trace>
  <inkml:trace contextRef="#ctx0" brushRef="#br0" timeOffset="192">647 612 7996,'-6'-41'445,"1"0"1,-9 2-14,2 10 1,3 10 1424,-3 7-167,0 8-1208,-5-3 1,5 7-331,1 0 1,7 1 59,-2 5 1,-4 4-249,-1 7 1,1 9-19,-2 3 0,2 4 2,-1 2 0,-5 5-173,5 1 1,-5 2-523,-1-2 1,5 1-488,0 5 0,-5 3 531,-6-3 1,-3 5 702,3 7 0,-12 3 0,-9 8 0</inkml:trace>
  <inkml:trace contextRef="#ctx0" brushRef="#br0" timeOffset="359">1 1345 7996,'8'-17'0,"-6"-1"888,4 1-444,3-1 1,1 7 347,7-1 1,9 8-342,3-2 0,6 2-58,5-1 0,5 3-611,7-4 1,1 4 188,-1 2 1,1 2-1051,-1 4 0,-7-4 605,-5 3 0,1-1 474,-6 2 0,4-4 0,-12 6 0</inkml:trace>
  <inkml:trace contextRef="#ctx0" brushRef="#br0" timeOffset="576">158 140 8082,'0'-17'423,"0"-1"-200,0 1 1,-6-1 440,1 1-508,-9-1 1,10 3 192,-8 3-1362,9 4 754,-5 8 1,8 2-121,0 4 1,2 4-53,4 7 431,3 1 0,16 7 0,3 2 0</inkml:trace>
  <inkml:trace contextRef="#ctx0" brushRef="#br0" timeOffset="759">1241 716 8090,'10'-11'1056,"-3"-1"-42,1-1 0,-4 5-220,8 2-516,-8-4 0,5 8-497,-3-3 0,-2 3-335,8 2 0,-7 0-483,7 0 1,0 5 1036,5 1 0,1 8 0,-1-4 0</inkml:trace>
  <inkml:trace contextRef="#ctx0" brushRef="#br0" timeOffset="909">1136 1101 8125,'18'-8'0,"-7"6"590,1-4 1,0-2-117,5 3 0,2-7-379,5 6 0,3 0-79,8 6 0,0 0-111,0 0 1,7 0 210,5 0-116,-4 0 0,15 0 0,-4 0 0</inkml:trace>
  <inkml:trace contextRef="#ctx0" brushRef="#br0" timeOffset="1185">2621 315 9134,'-14'-35'0,"-5"0"1266,-7 0 1,-3 8-363,-6 4 1,6 5 484,0 6 0,2-1-658,-2 7 0,-2 0-165,8 6 1,5 10-149,6 7 1,3 11-478,-3 12 0,4 5 110,8 7 1,2 8-463,4 4 0,4 12 39,7 6 0,7 3-618,-1 2 1,6 1 149,-6-1 1,1 6 269,-7 0 0,-2-2-812,-3-9 1,-6-12 630,-12-12 0,-6-6 751,-11-5 0,-4-4 0,-8-8 0,0 0 0,0 0 0</inkml:trace>
  <inkml:trace contextRef="#ctx0" brushRef="#br0" timeOffset="1353">2167 926 8121,'0'-12'709,"0"1"0,0 5-507,0-6 1,5 6 51,1-5 0,8 5-106,-3-6 1,7 8 104,5-1 1,4 1-528,8-2 1,6 4 240,0-4 0,7 4-1659,-1 2 1692,3 8 0,3-6 0,-1 6 0</inkml:trace>
  <inkml:trace contextRef="#ctx0" brushRef="#br0" timeOffset="1604">2079 1625 7145,'10'0'-523,"5"0"576,-3 0 1,6 0-92,5 0 1,4 0-38,8 0 0,8 0 35,3 0 1,12 0 1,6 0 0,4 0-308,2 0 151,8 0 1,1-8 0,9-2-1</inkml:trace>
  <inkml:trace contextRef="#ctx0" brushRef="#br0" timeOffset="1885">3127 874 8120,'-14'-18'0,"-3"1"0,-6-1 1690,-1 1 1,5 1 470,-4 5-657,3 3-1107,3 8 0,7 8-144,4 3 1,6 7-369,6 5 0,6 6 156,11 12 1,4-2-769,8 7 1,6-5 469,0 6 0,5-9-1155,-5 3 1,8-4-27,-3-2 1438,5 0 0,9 0 0,2 0 0</inkml:trace>
  <inkml:trace contextRef="#ctx0" brushRef="#br0" timeOffset="2085">3476 699 8112,'-7'-19'3654,"-5"-5"-2659,4 5 0,-5-1 857,7 9-1318,0 7 0,10-2-98,7 12 1,9 4-275,15 7 1,8 8-151,3 4 0,6-1-208,7 1 0,11 2 14,11 10 1,-3-10-1203,-3 3 0,-5-4 665,-6-1 0,-4 2-2466,-7-8 3185,-16-7 0,-4-1 0,-16-5 0</inkml:trace>
  <inkml:trace contextRef="#ctx0" brushRef="#br0" timeOffset="2276">3878 647 8112,'0'-18'599,"0"1"1,2-1 807,4 1 888,-4 7-767,6 2-1071,-1 8 1,3 2-204,7 4 0,-5 10-1,0 7 0,-6 8-351,5-2 0,-7 4 126,2 2 0,-4 2-654,-2 4 1,-2-3-120,-4 9 0,-6-2-602,-11 1 1,-4 5-1457,-8-5 2803,-8 12 0,-9 4 0,-10 8 0</inkml:trace>
  <inkml:trace contextRef="#ctx0" brushRef="#br0" timeOffset="2442">3686 1363 8077,'12'-8'1196,"-1"-4"0,-1 3-643,2-3 0,3 6-168,-3-6 1,3 9 439,3-3 1,1 4-452,4 2 0,-1 0-404,7 0 1,0 0-263,6 0 0,0 0-558,0 0 0,6 2 850,-1 4 0,9-5 0,-5 7 0</inkml:trace>
  <inkml:trace contextRef="#ctx0" brushRef="#br0" timeOffset="3186">4821 734 8108,'0'-18'2754,"0"1"-1977,0 7 1,0 1 948,0 3-1304,0 4 0,0-4-337,0 12 1,2 4-88,4 7 0,4 6 101,7 1 1,2 1-1096,5-2 0,-3-2 596,8 9 0,0-9-796,6 2 0,-2-3 420,-4-3 0,2-7-35,-7-4 1,-1-5 528,-6-1 0,-5-1 421,0-5 0,-8-12 266,1-11 0,-3-4-350,-2-2 1,-2-6 1310,-3 1 1,-3-1-625,-4 6 0,-1 6 1960,7 0-1260,-8 7-1217,12-3-220,-6 16 0,10 9-179,4 11 0,6 12-503,11 7 1,-1 5 461,7 5 1,0-1-390,6 8 0,-6-7 180,0 7 1,-6-8-610,6 2 0,-13-7-173,1-4 500,-3-5 798,-4-16 1,-3-3 445,-7-12 1,0-5 645,0-12 0,0-5-635,0-7 0,0 2 170,0 4 1,0-4-127,0 4 1,2 4 1378,4 2-860,-4-4-203,6 7-825,0-5 0,-5 17-226,9 8 0,-2 16 111,1 13 1,5 12-75,-4 5 1,3 7-319,3 5 0,-7 6 218,1 11 1,-8 1-330,2 11 0,-12-3 249,-6 9 0,-13-9-328,-10-3 0,-8 1 182,18-38 1,-2-1-1,-26 31-444,1-5 1,-2-18 437,-5-5 0,11-15 147,-4-7 1,13-13 471,4-5 0,8-14-224,9-9 0,3-2 12,3-10 1,4-1-149,8-5 1,2-5-183,4-1 1,12-8 308,11 3 0,4 3-361,2 2 1,5 5-228,1 1 0,8 0-53,-3 0 692,-3 8 0,7 1 0,-5 9 0</inkml:trace>
  <inkml:trace contextRef="#ctx0" brushRef="#br0" timeOffset="3459">4629 1363 8142,'-10'-8'944,"4"-4"969,5-3-1094,1-3 1,1 9-278,5 3 1,8-2-794,15 2 1,2 0 170,16 6 1,7 0-1095,10 0 0,12 6 202,5 0 657,-3 0 0,7 2 0,-5 1 0</inkml:trace>
  <inkml:trace contextRef="#ctx0" brushRef="#br0" timeOffset="3709">5939 385 8049,'0'-24'1790,"0"1"537,0 2-1880,0 1 1,8 11 72,3 3 0,5 8-101,1 9 0,1 9-219,-1 15 1,8 15 30,4 8 1,-1 10-367,1 8 0,-8 0-509,2 11 1,-11-4-180,-6 11 1,-20 1-471,-9-2 0,0-45 0,-4-1 1293,-6 1 0,-4-3 0,-4-3 0,-4-3 0,-7 4 0,0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25.0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104 278 7997,'0'-18'1732,"-2"6"-1377,-4 1 0,4 5 346,-4-6-141,4 8-305,2-11-249,-8 13 1,6-8-471,-3 4 480,3 4-440,2-5 143,0 7 683,0 0 16,0 7 435,0-5-102,0 6-120,0-8 2080,0 0-2393,-8 8-245,6-6 16,-6 13 0,2-5 5,1 8 1,-1 1-96,6 4 0,0-1-164,0 7 1,0 0-93,0 6 1,2 0 106,4 0 1,3-6-321,9 0 1,7-8 168,4 2 0,4-5-161,2-6 1,8-7 55,3-10 1,3-7-35,-3-11 0,1-5 186,-12-6 1,2-3 54,-14-4 1,-7-4 348,-11-7 0,-5 5-176,-5 1 1,-15 7 516,-15-2 1,-8 4-275,-9 2 0,-6 8 94,0 4 0,1 9-204,11 3 1,-3 7-239,9-2 1,9 6-315,13 6 1,3 9 231,9 9 1,2 13-925,10-3 0,11 7 461,12 0 0,4 2-761,2 3 1437,8 5 0,9-7 0,10 9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25.2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1 8037,'-11'0'1084,"-1"0"1341,-1 0-2267,5 0-34,0 0 1,12 0 279,8 0 0,11 6-131,23-1 0,11 1-902,18-6 0,7 0-165,11 0 0,4 0-1219,-45 0 0,1 0 2013,44 0 0,-46-3 0,1-2 0,45-4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25.4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53 7979,'-10'-18'2412,"-6"6"-1054,5 1-515,3 7-316,0-4-341,8 8 1,4 0-494,8 0 1,7 2 255,16 4 0,8-4-1031,3 4 0,3 1 590,-3-1 1,3 6-1552,-8-6 2043,7 7 0,-11-3 0,6 7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25.6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9651,'2'10'991,"4"-4"1,11-4-1132,12-2 1,12 6 130,6 0 0,11-1-1000,6-5 0,4 0 209,2 0 521,-8 0 0,6-7 0,-6-3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26.1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594 297 8996,'-2'-29'0,"-4"0"949,-6-2 0,-3 4-108,-3-2 0,-7 6-100,-4-7 0,-6 9 21,-6-2 1,3 3-344,-9 3 1,0 7-152,-5 4 1,7 5-221,5 1 1,5 7 70,6 5 1,3 5-479,9 7 1,1 1 277,5 4 1,3 4-488,8-4 1,8 2 117,3-2 1,7 4-60,5-4 1,-1-1 278,7 1 1,6-10 56,5-2 1,7 1 228,-6-6 0,1-5-68,-1-1 1,-4-4 492,4-2 0,-4 0-213,-2 0 1,-1 0 273,1 0 0,-6-6-166,1 0 0,-3 1-42,2 5 1,-4 0-201,-7 0 1,-3 13-121,-3 5 1,3 13-40,-3 4 1,1 9 34,-1 15 1,-4 5-23,-8 11 1,0 5-272,0 7 1,-2 2-52,-4 5 0,-4-5-35,-7 4 1,-8 2-196,-4-2 1,-4-7 39,-2-11 0,-6-5-215,0-6 1,-3-8 259,9-15 1,-4-16 142,10-19 0,-2-8 524,2-9 0,-2-11-214,7-19 0,3-9 228,9-8 1,4-10-94,8-2 0,4-8-112,8-9 1,2 8-6,15 3 1,6 4-259,5 2 0,11 6-693,1 0 1,8 10 99,10 1 859,8 9 0,5 9 0,8 0 0,1 0 0,1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26.6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70 226 8160,'0'-47'1359,"0"1"1,-2 15-833,-4 2 0,-1 7 32,-5 5 1,-2 5 1219,9 1-1258,-9 7 0,12-2-340,-4 12 1,4 5 68,2 13 0,2 3-45,4 8 1,6 9-182,11 9 0,4 1-288,8 10 1,0 0-108,0 6 1,2-6 126,4 0 0,-5 0-1086,5 6 0,-8-2 538,-10-4 1,-1-4-1473,-16-8 2264,-1-7 0,-20-2 0,-5-8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26.7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88 8123,'18'-16'296,"-1"2"0,2 3 370,5-3 1,11 6-462,11 3 1,7-3-142,5 2 0,10 0-207,7 6 1,7 0-345,-6 0 1,-9 6 175,-8 0 211,-13 0 1,-3-6-1,-8 0 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27.1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280 123 8155,'17'-11'0,"1"1"599,-1 2 0,-1-6 303,-4 3 384,-5 3-369,-7-7-235,0 5 1,-7-2-173,-5 1 0,-6 7-51,-5-2 0,2 4-345,-8 2 0,2 0 85,-3 0 1,-3 8-246,4 3 1,4 5 104,2 1 1,3 1-408,3-1 0,0 1 216,-1-1 0,8 1-170,5-1 1,3 1 58,2-1 1,2 1-30,3-1 0,13-2 240,11-3 1,6-4 335,6-8 1,-3 0 310,9 0 0,-8-8-326,2-4 0,-5-3 446,-1-2 1,-6-1-260,1 1 1,-9-1-15,2 1 0,-9 1-79,-3 4-548,-7 5-55,4-1 1,-8 8-466,0 0 0,6 2-750,0 10 1,1-1 679,-1 7 1,-2-1-859,8 1 1,-6-1-45,5 1 1657,1-1 0,5 8 0,1 2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27.4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1 157 8127,'0'-11'2191,"0"-1"-1376,0 0 0,0-5-123,0-1 0,0 7 773,0-1 604,0 8-1569,0-4 0,2 3-208,4-1 1,-2 0-435,7 6 1,1 6 254,5 0-647,1 7 1,-1-9-281,1 8-636,-1-8 627,1 11-91,-1-13 726,-7 6-241,-2-8 1971,-8 0-892,0-8 1680,0-2-850,0-7-446,0-1-800,7 1 1,3 7-170,7 4 0,9-1-482,3 1 0,-2 0 320,2 6 1,6 6-1265,6 0 1,0 7 623,-7-1 1,1-2-989,0 1 1,-2-1 207,-4 2 1517,-3 3 0,-1-5 0,2 7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1:07.0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1 193 6833,'0'-18'800,"0"1"1,4 5 0,7 2-505,13 3 1,14-1 0,11 4 0,7-4-783,8-1 1,10-3-1,5-5 486,7-1 0,-10-7 0,9-2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27.6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1 103 8127,'2'-17'398,"2"-1"815,1 1 0,3 5 326,-2 0-1085,4 8 1,7-9 192,1 7 0,-1 2-183,1 10 0,1-2-319,4 7 0,-3 3-147,3 9 0,-4-1-320,-1 7 1,-1-6-77,1 6 1,-1-2-567,1 2 0,-3 6-632,-3 0 0,3 0 151,-3 6 1445,-4-4 0,7-2 0,-5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27.8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0 105 8158,'0'-17'776,"0"-1"1,0 1 2891,0-1-2060,0 1-141,0 7-1255,0 2 0,8 16 30,3 4 1,7 11-635,5 6 0,4 6 305,8 6 1,-2-2-602,-4 7 1,4-1-248,-4 1 1,-1 5-1951,1-5 2885,-16-3 0,11 7 0,-15-5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27.9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1 140 8158,'7'-27'630,"3"2"78,8 8 1,-1-1 2,1 1 1,7 5-258,4 0 0,6 9-574,6-3 1,3 4 63,9 2 1,-1 2-1114,0 4 1,1-3 1168,-1 9 0,1 7 0,-1 9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28.4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278 61 8068,'-33'-22'1890,"4"5"0,-4 9-885,4-4 0,2 10 53,-3 2 1,7 8-448,-6 10 0,13 7-160,-1 4 1,11 10-310,0 2 1,8 9-242,10 2 0,3 1-118,20 5 1,4-2-426,14 3 1,7-5-114,4 4 0,4-11 289,2-7 1,-6-3-1367,0-2 0,-6-8 1832,6-3 0,-8-5 0,4-1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28.6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0 140 8093,'0'-23'894,"0"-1"1,0 1-111,0 6 0,2-1 261,4 1 0,4 7-411,7 4 1,3 4 116,3 2 0,6 2-344,12 4 0,4 9-172,7 9 1,2 7-193,5-2 1,-5 6 82,4 6 1,-4-5-793,-1 5 0,-9-4-146,-3-2 0,2-6-674,-2 0 1,-8-2 477,-10 2 0,-6-3 1008,-5-9 0,4 1 0,-7-1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28.7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123 158 8093,'-6'-33'1214,"0"3"0,-2-1-681,3 8 0,3 6 1955,-4 5-1091,-4 8-531,8-4-678,-6 8 1,8 14-218,0 3 1,0 12 2,0 1 0,6 3-198,0 2 1,0 7-855,-6 5 0,6-3 601,0 3 1,-1-2-972,-5 1 1,-7 7-36,-5-1 1483,-4 0 0,-17 16 0,-3-6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28.9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0 140 8042,'30'-20'95,"-1"-3"1,6 6-11,5-1 1,15 3 189,-3 9 1,18-6 480,0 6 0,5 1-874,1 5 1,-6 0-7,0 0 0,-10 0-1532,-13 0 1569,-5 0 0,1-8 0,2-2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29.2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 8087,'-11'0'1630,"-1"0"-512,8 0-755,-3 0 1,7 2-60,0 4 1,7 1-635,5 5 1,3 9 246,3-3 1,1 3-335,5-3 0,-3-1 227,8 1 190,0 7 0,6-6 0,0 7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29.6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1 348 8171,'17'0'0,"-1"-8"579,-5-4 1,5 3 2240,-4-3-1721,3 8 0,8-4-508,1 8 1,5 0-253,-6 0 1,8 0-66,-2 0 1,4 6-324,2 0 0,-2 6-113,-4-6 0,2 1-327,-7-1 433,-1-4 0,-8 4-70,-3-12 0,-4-4 525,-8-7 0,0-6-186,0-1 1,0-7 629,0 2 0,-6-4-305,0-2 1,-2 2 182,3 4 1,3 4 280,-4 7-2,4 1-979,2 7 0,2 4-278,4 12 0,5 14-172,13 15 0,3 7 350,8 11 0,0 13-813,0 4 0,1 17 341,5 0 0,-22-35 1,-1 1 96,3-1 1,-1 1 0,-5 2-1,-1 0 128,-2 1 0,-1-1 0,-1-3 0,-2 1 24,-1-1 0,-3 1 1,-3 0-1,-4 0-83,-14 40 1,2-44-1,-3-2-460,-29 28 0,-11-9-327,-6-13 0,-2-11 561,2-13 0,4-13 717,7-16 1,9-16-170,3-13 1,12-12 551,6-5 0,11-5-328,6-1 0,4-8-65,2-4 0,14-2 64,3 2 0,12 4 151,1 7 1,3 9-643,1 3 0,9 6 187,4 6 1,3 4-1596,3 7 1739,7 9 0,-10 7 0,8 7 0,4-1 0,4-2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29.9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0 106 7993,'0'-18'935,"0"1"0,2 1-862,4 4 1,9-1 13,9 7 0,14 0-310,3 6 1,10-6 193,7 1 29,12-1 0,2 6 0,5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1:07.3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105 121 8326,'-17'-20'351,"-1"-3"1,1 5 0,1-1 0,3 5 3582,1 1-3197,8 5 1,-4 2 0,10 10-659,4 2 1,6 7 0,11 1-1,6 5-116,4 5 1,10 7 0,5-2 0,7 4-554,3 2 1,6-2 0,-6-2 0,0-2-1295,2 2 0,-11 0 1884,3-2 0,5 4 0,5-6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30.2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0 103 8068,'18'-25'0,"-9"5"0,-3-3 0,4 10 1231,1 1 0,1 8-733,6-2 0,-3 14 827,14 9 1,0 9-593,6 9 1,6 9-296,0 9 0,5 9-338,-5 13 0,-2 1-492,-10 11 1,-6-3-496,-11 9 0,-9-43 0,-4 1 613,-6-2 0,-4 1 0,-2 1 0,-7-1 274,-9-3 0,-6-1 0,-6-1 0,-5-1 0,-7 4 0,-1-1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30.8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68 7983,'-8'-17'2407,"4"1"-358,-7 5-701,-1-5 0,-5 14-578,-1-4 1,1 12 133,-1 6 1,7 11-314,-1 6 0,8 12-209,-2 6 0,4 5-233,2 6 0,8 2 104,4 4 0,11 10-504,6-4 1,10 2-425,2-8 1,7 2-310,-1-8 0,-3 0-6,3-5 0,-14-11-825,2-7 0,-6-8-852,0-9 2667,-4-1 0,-15-7 0,-2-2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30.9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35 7976,'18'0'0,"-1"-6"0,1 1 0,1-7 647,5 6 0,-1 0-322,12 6 1,4 0-304,13 0 0,0 0-355,1 0 1,5 0 332,0 0 0,0 8 0,-5 2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31.6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777 53 8670,'0'-18'1484,"0"9"0,0-1-1430,0 4 1,-2 4 166,-4-4-58,4 4 151,-6 2-268,8 0 75,0 0-186,-8 0-400,7 0-906,-7 0-1214,8 8 1059,0-6 863,0 6 663,0 0 0,6-4 0,-1 7 153,9-7 0,-4 6 72,7-4 0,-5-4-84,-1 3 1,-5-3 307,6-2 1,-6 0 731,5 0 1,-5 0 342,6 0-799,-8 0 0,5 0 183,-3 0 52,-4 0-450,6 0-245,-8 0-91,0 0 1,-10 0-15,-7 0 1,-8 8-106,-10 4 0,-8 9 73,-4 2 0,-13 8-143,-10-1 0,-1 3-152,-11 1 1,1 7 110,-7 0 1,13-2 6,11-10 0,11 0 72,18-12 0,14 5-199,3-11 0,15-1-357,3 2 0,9-6 220,14 5 0,12-5 81,12 6 1,5-3-135,7 3 0,5 2 40,11-9 0,-3 9-381,4-2 1,-6-3 34,-6 3 1,2-6-168,-8 5 0,0 1 396,-6 6 0,-9-1 443,-8 1 0,-8 7 0,-9 2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31.9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254 487 7943,'-35'-8'0,"6"7"1312,0-5 1,2 4 189,-2 2-1056,11 0-287,11 0 0,14 8 13,5 3 1,17 5 14,6 1 1,17-5-108,1-1 0,3-7-319,-4 2 0,7-4 237,-1-2 0,-2-2-246,-9-4 0,-5-9 63,-7-9 1,-9-8 319,-9-3 0,-9-8-9,-14-10 1,-13-1 41,-16-4 1,-18 9-3,-17-3 1,-1 13 32,-11 4 0,8 8-243,-1 10 1,9 7 133,2 4 1,23 6-923,6 6 0,14 6 442,9 11 1,14 4-534,15 8 0,18 6 38,18-1 885,15 9 0,11-12 0,9 6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32.4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647 53 7957,'-18'-8'876,"-5"-1"110,0-9 0,-8 9-397,2 3 0,-10 4-264,-2 2 1,-5 2 320,5 4 1,0 3-206,6 9 0,0 1-393,0 4 0,0-1-114,0 7 0,8-6-100,4 6 0,4-6 119,1 7 1,3-9-191,3 2 1,2-3 49,4-3 1,5 1-69,-5-1 11,4-7 1,10-1 27,3-3 0,-1-4-49,2 4 0,-1-4-18,7-2 1,1 0-143,4 0 1,-1 2 4,7 4 0,-6-4-198,6 3 1,2-1 43,10 2 1,-4-2-140,4 8 713,3-8 0,1 11 0,7-5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32.7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280 245 7978,'-35'-42'0,"-2"5"845,-4-4 0,10 6 1154,-4 6 0,6 4 1136,0 7-1640,4 9-1111,15 1 1,2 10-147,8 4 1,8 11-189,4 12 1,5 6 7,7 6 1,3 3-80,8 9 1,5 5-70,1 0 1,6 6-491,-7-6 0,3 1-563,-2-7 1,-2 2 526,7 5 1,-7-11-763,2 5 1,-12-13 648,-6 1 0,-3-4-94,-3-2 1,-7-14 63,-4-3 759,-12-13 0,-12 11 0,-9-6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32.8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0 140 7978,'8'-25'0,"2"5"197,7-3 0,-3 6 359,3 5 0,-1-4-297,13 5 0,8 3-248,9 2 0,6 4-560,7 2 0,3 2 214,8 4 335,-8-4 0,6 13 0,-6-5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33.0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262 36 8015,'23'-6'542,"1"0"1,-3 0 1836,-2-2-659,-9 6-1185,-2-5 1,-10 7 340,-4 0 0,-4 2-284,-7 3 1,-8 1-15,-4 12 1,-4-5-338,-2 11 0,0-3-82,0 2 1,6-1-420,0 7 0,7-6 251,-1 6 0,6 0-719,5 6 0,4-2 389,8-4 0,10 4-1140,7-4 1,12 4 104,18 2 0,9-8-1197,20-3 2363,11-13 0,-32-3 0,3 0 0,4-3 0,0-1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34.4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298 420 8084,'0'-18'665,"-2"6"1035,-4 1-1014,4-1 0,-8-3 757,5 3-941,3 4-238,-6 8 1,10 0 42,4 0 0,-1 8-72,13 4 0,-3 5-157,14 6 1,1 3-148,5 3 1,1 4-272,5-4 0,-2 4-59,8 2 1,-3 0-546,3 0 0,1-1-295,-7 1 0,6-7 528,-7-5 1,1 2 710,-6-2 0,-8 1 0,-2-7 0</inkml:trace>
  <inkml:trace contextRef="#ctx0" brushRef="#br0" timeOffset="200">682 454 8084,'0'-23'0,"-2"0"0,-2 2 1783,-2 1-502,0 3 68,-1-1-533,5 8-576,-6 3 0,8 9-266,0 3 0,0 7 117,0 11 0,-6-1-203,0 7 0,-7 2 103,1 10 0,-3-3-397,-3 9 1,1-2-125,-1 1 0,-5 5-306,0-5 1,-8 5 268,2 1 0,-4 1 567,-2-1 0,-8 8 0,-2 2 0</inkml:trace>
  <inkml:trace contextRef="#ctx0" brushRef="#br0" timeOffset="367">1 1293 8247,'11'-8'338,"1"-2"0,0-1 496,-3-1 0,13 2-622,-5-1 1,12-3-15,1 8 1,10-5-107,7 5 1,5 0-224,6 6 0,3 0-589,3 0 0,2 0 18,-8 0 0,0 0 702,-6 0 0,1 0 0,-1 0 0</inkml:trace>
  <inkml:trace contextRef="#ctx0" brushRef="#br0" timeOffset="650">368 210 8241,'0'-23'-76,"0"-1"0,-6-5 383,0 6 1,-6 0 494,6 5 1,-1 3 360,1 3-81,4-3-668,-14 5 1,13 0 149,-9 4-377,8 4 210,-4 2-939,8 0 508,0 0-1113,0 8 0,0-4 169,0 8 0,2-1-1039,4 7 2017,4-1 0,15 1 0,2-1 0</inkml:trace>
  <inkml:trace contextRef="#ctx0" brushRef="#br0" timeOffset="858">1241 577 8307,'10'-12'864,"-5"0"1,3 7-409,-2-7 1,7 8-163,-1-2 0,9 4-591,3 2 1,1 0 196,-2 0 1,-1 2-701,7 4 1,-2-2 245,2 8 0,-4-1-410,-7 7 964,-1-1 0,1 1 0,-1-1 0</inkml:trace>
  <inkml:trace contextRef="#ctx0" brushRef="#br0" timeOffset="1007">1258 996 8190,'10'0'1782,"5"0"-1234,-5 0 0,13 0-388,1 0 0,9 0 80,2 0 0,7 2-822,11 4 0,5-3-156,0 9 1,6-8 737,-6 2 0,1 4 0,-7-1 0</inkml:trace>
  <inkml:trace contextRef="#ctx0" brushRef="#br0" timeOffset="1690">2935 402 8218,'0'-25'519,"0"-2"174,0-8 1,-2 2 43,-4 4 1,-4-4-239,-7 4 1,-8 3 314,-4 3 0,-4 6-305,-2 5 1,-2 4-15,-4 8 0,6 0-236,0 0 0,2 8-143,10 4 0,7 13-18,11 10 1,3 7-258,2 11 0,4 1-231,7 4 0,9 4 304,14 8 0,7 0-904,0 0 1,6 0 565,-7 0 0,7 0-793,-6-1 0,-3-1 380,-8-4 0,-7-3 143,-12-9 1,-5-7 693,-12-5 0,-1-1 0,-13-6 0,-9-6 0,-12-1 0</inkml:trace>
  <inkml:trace contextRef="#ctx0" brushRef="#br0" timeOffset="1858">2551 856 7964,'11'-17'-267,"1"-1"1,-6 3 597,5 3 1,-5-4-140,6 5 0,-1 1-253,7-1 0,7 7 57,4-2 0,4-2-178,2 2 0,0 0-815,0 6 997,0 0 0,8 0 0,1 0 0</inkml:trace>
  <inkml:trace contextRef="#ctx0" brushRef="#br0" timeOffset="2057">2359 1380 8167,'17'0'201,"0"0"0,9 0-119,3 0 0,12 0-70,5 0 1,12 0-265,6 0 1,6 0-201,6 0 1,-4 0 114,3 0 0,-3 8 0,-2 2 0</inkml:trace>
  <inkml:trace contextRef="#ctx0" brushRef="#br0" timeOffset="2308">3721 664 8460,'19'-29'0,"-11"4"757,-16 5 1,-9-1-179,-12 9 0,3 3 347,9-3 0,-1 8-522,1-2 0,5 4 117,1 2-511,7 0 1,-4 10 84,8 7 1,0 3-349,0 9 1,16 2-27,7 10 0,8-2-245,4 7 0,7-7 38,5 2 1,4 1-435,1-1 1,0 0 219,1-6 521,-1-8 0,0 6 1,1-6-1</inkml:trace>
  <inkml:trace contextRef="#ctx0" brushRef="#br0" timeOffset="2500">4140 664 8185,'0'-25'1159,"-2"-2"1369,-4-1-1521,4 3-630,-6 8 0,10 7-62,4 4 0,6 6-160,11 6 0,6 4-158,12 7 1,4 3-89,7 3 1,2 4-334,5 8 0,-3-6-639,8 0 1,-10 0 554,-1 6 1,-9-8-372,-9-3 1,-2 1 878,-4-2 0,-4 1 0,-7-7 0</inkml:trace>
  <inkml:trace contextRef="#ctx0" brushRef="#br0" timeOffset="2683">4594 629 8185,'17'-17'705,"-7"-9"1,4 7-210,-8-4 1,-1 9 1180,-5 2-904,0 9 0,-2-5 191,-3 8-1097,3 0 0,-6 2 159,8 4 0,-6 5-362,0 13 0,-5-3 115,5 8 1,-8 0-114,3 6 1,-5 0-142,-1 0 0,-1 8-520,1 3 1,-1-3-1006,1-2 2000,-9 3 0,-8 9 0,-11 9 0</inkml:trace>
  <inkml:trace contextRef="#ctx0" brushRef="#br0" timeOffset="2840">4262 1275 8163,'18'-11'0,"1"1"0,2 2 603,3 4 0,9 0-92,2-1 1,1 3 46,11-4 0,0 4-344,5 2 0,0 0-234,1 0 0,-9 6-956,-3 0 1,-4-1 234,-2-5 741,0 8 0,0-6 0,0 6 0</inkml:trace>
  <inkml:trace contextRef="#ctx0" brushRef="#br0" timeOffset="3258">5327 751 8827,'0'-17'4133,"0"7"-3545,0-5-75,0 13-1492,0-6 788,0 16 0,0 1-353,0 9 1,8 5-149,4 0 0,-2 3-1415,1-3 2107,1-4 0,13 14 0,2-5 0</inkml:trace>
  <inkml:trace contextRef="#ctx0" brushRef="#br0" timeOffset="3723">5624 734 10065,'0'-18'894,"0"1"1,2 1-425,4 5 0,-2 3 32,8 8 0,-7 2-245,7 4 1,0 3-82,5 9 1,3-1-89,3 1 0,-4-1-226,5 1 0,-5-1-379,-2 1 1,1-1 332,-1 1 1,1-9 635,-1-3-382,1-4 0,-3-4 552,-3-4 1,-2-5-140,-5-13 1,-3 3 28,4-8 1,-2 0-1,2-6 0,-4 2 115,4 4 1,-4-2-440,-2 8 0,2 5 73,3 6 0,-1 7-649,8-7 0,-6 10 309,5 2 1,1 10-458,5 13 1,3 6 57,3 12 1,4 11-58,8 12 1,-6 6-71,0 6 0,1 5 119,5 12 1,-8 3 31,-15-47 0,-1 0 1,-4 2-1,-2-1 37,0 44 0,-12-1-226,-11-6 0,-15-9 8,-13-9 0,-5-8-39,-1-15 1,-6-11 189,-1-12 1,1-11 457,6-6 1,7-20 227,4-9 0,10-10-156,2-8 1,16 2 359,1-7 1,8-1-24,4-5 1,10 0 423,7-1 0,7 9-430,5 3 1,6 6-460,0 6 0,1 4-206,11 7 1,-6 3-548,5 3 0,1 4 306,5 8 1,1 2 528,-1 4 0,0 4 0,1 7 0</inkml:trace>
  <inkml:trace contextRef="#ctx0" brushRef="#br0" timeOffset="3883">5659 1345 8164,'0'-17'634,"0"-1"0,2 1-268,4-1 0,6 7-324,11-1 1,6 8-59,12-2 1,13 4-370,16 2 1,2 0-1248,9 0 1325,-7 0 0,11 0 1,-5 0-1</inkml:trace>
  <inkml:trace contextRef="#ctx0" brushRef="#br0" timeOffset="4090">6410 542 8164,'43'-18'0,"-8"3"0,-8 3 599,-2 6 1,-5 6-68,3 6 0,-4 6 83,-1 11 0,5-2-158,0 9 0,1 6-199,-7 11 1,6 13 22,1 10 0,-1 2-38,-6 9 0,-7 1-434,-4 5 1,-8 2-197,-10 4 0,-9-11-572,-20-1 0,-11-7 959,-12-4 0,23-31 0,-2 0 0,-1 0 0,-1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1:07.5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420 121 8401,'-17'-27'805,"-7"1"0,-1 9 0,0-1-21,0 1 0,7 7-335,7 4 0,5 6 1,-4 6-1,2 8-526,4 7 0,-3 1 0,-1 9 1,-2 5-505,-3 9 0,-3 6 0,-3 1 0,-5 2-754,-5 5 1335,-4 3 0,-9 15 0,-3 3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39.7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141 297 8032,'-18'0'1455,"7"0"-948,-1 0 1,0 0-9,-5 0 1,-1 2-159,1 4 1,5 3-55,1 9 0,7 7-29,-2 4 1,4 4-121,2 2 1,0 0-32,0 0 1,14-6-155,3 0 0,10-2-296,-4 2 0,14-3 241,-2-9 0,6-7-274,0-4 0,1-4 191,5-2 1,-2-10-25,-5-8 0,-3-9 66,4-13 0,-12-5 110,-6-7 1,-11-1 64,-6 1 0,-6-1 224,-6 1 1,-6-4 248,-11 3 0,-12-1-217,-11 13 0,-3 8 24,3 10 1,-3 5-151,8 7 1,1 3-430,5 8 1,7 2 194,5 4 0,6 11-1032,5 12 0,4 6 310,8 6 0,10 4-30,7 7 1,9-1 823,9-5 0,7 12 0,3-3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39.9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8919,'25'0'-91,"4"0"-18,12 0 1,11 6-45,12 0 0,12 0 153,5-6 0,12 0 0,4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40.2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53 8095,'0'-18'1995,"-6"6"-637,0 1-253,0 7-1093,6-4 1,10 8 54,7 0 1,3 0-311,9 0 1,6 0 183,5 0 1,3 6-1137,-2 0 0,-4 5 205,4-5 990,3 8 0,-7-12 0,6 6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40.4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53 8457,'12'-2'-161,"-1"-4"-132,-7 4 904,12-6 0,-7 8-403,9 0 1,-5-2-410,5-4 0,-3 5-428,14-5 0,1 4 298,5 2 0,1 0 331,5 0 0,12-8 0,9-2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40.9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314 140 8124,'-7'-17'0,"3"-7"415,-8 1 1,0 0 622,-5 5 1,-6 7-306,-1-1 1,-5 8-308,6-2 1,-6 4-360,6 2 1,-6 8 131,5 4 1,1 3-629,5 3 1,9 7 151,3 4 1,4-2-21,2 2 1,0 0-211,0 6 1,8-2 171,3-4 0,7 2 200,5-7 1,-3-1-97,3-6 1,-2-7 494,2-4 1,-3-4-121,3-2 666,-3 0 0,-3-2-251,1-4 0,-7-4-10,1-7 1,-6 0 36,5-1 0,-7 6-143,2 1 0,2 5-429,-2-6 0,7 8 72,-1-1 1,-3 5-138,3 5 0,2 7 105,9 11 1,-2 12-228,8 12 0,1 13-59,4 10 0,3 8-191,4 9 1,-22-40 0,-1 1 290,3 1 0,-1 1 0,-5-2 0,-1 1 38,-2 1 0,-1-1 0,7 40-259,-7-2 1,-3 3-65,-8-15 1,-8 3 19,-3-20 1,-19-7-54,-4-11 1,-15 1 84,-3-6 0,-3-6 146,-9-17 1,0-4 186,-6-8 1,2-16-93,4-7 0,6-18 211,12-11 0,11-3 418,11-9 0,13-6-262,5-5 0,14-3-628,9 2 1,10 5 300,14-5 1,6 2-632,11 10 0,12 2 88,11 21 627,5 1 0,5 11 0,0 3 0,0 7 0,2 5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41.6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88 8082,'-11'-16'-270,"-1"5"1,6-3 310,-5 8 1,5-5-789,-6 5 584,8-8 1,-6 12-18,5-3 163,3 3 0,-6 4-15,8 3 1,0-1 411,0 8-218,0-8 1023,0 11-469,8-13 1129,-6 14-552,5-14-204,-7 6-702,0-8 82,0 0-66,8 7 1,0 3-170,4 7 1,1 1-212,-7-1 1,8 7 113,-3-1 1,7 14-221,5-2 0,-2 11-147,8 1 0,-7 3-244,1 3 0,2 5-128,-1 0 1,-7 0 262,-5-5 1,-8-3-881,1-3 0,-10-5 32,-7-7 1187,-11-7 0,-20-3 0,-11-8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41.8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18 158 8082,'17'-35'0,"-1"6"812,-5 0-390,5 7 0,-6-1 19,7 11 0,1 5-217,-1 7 1,1 2-168,-1 3 1,0 5-44,1 8 1,-3 5 115,-3 0 0,2 8-257,-9-2 1,1-2 102,-6 3 0,-2-7-112,-3 6 0,-5-6-135,-8 6 0,1-7-86,-1 1 0,-1-4-376,-4-1 1,-2-1 327,-5 1 0,5-7 405,8 1 0,-8-8 0,-3 4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42.3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53 123 8082,'-12'-16'552,"0"5"0,9-5 262,-3 5-224,-4 3 66,8-8-214,-6 14-390,8-5 1,2 7 93,4 0 0,-2 5-200,8 1 0,-7 6 33,7-6 1,-8 1-72,2-1 0,2-2 203,-3 8-67,1-8 1,-4 5 544,4-3-137,-4-4-435,6 6 1,-8-6 213,0 4 24,0-4-2,0 5 11,0-7-403,0 0-223,7 0 0,-3 6 51,8 0 0,-8 2-320,2-2 467,3-4 0,-1 7 19,4-3 0,3-4 485,-3 4-272,-4-4 0,5-4 250,-7-4 0,0 2-145,-6-7 1,0-1 77,0-6 0,-2 1-46,-4-1 1,-4 1-182,-7 0 1,0-1-23,-1 1 0,1 1-191,-1 4 0,1 5-712,-1 7-170,8 0 1,3 2-126,7 3 0,2 7 119,3 11 1077,13-3 0,17 13 0,10-6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42.7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1 324 8082,'0'-29'582,"0"0"1,0 8 538,0-3 110,0 5-762,0 1 0,7 9-175,5 3 1,3 4 24,3 2 0,9 8-70,8 3 1,0 7-197,6 5 1,-4 2 135,-2 4 1,-2 4-437,-4-3 1,-4 3 26,-8 1 0,-1-4-168,-5-1 0,3-2 187,-8 2 1,0-2-121,-6-4 0,-2-5-81,-4-1 1,-10 1 104,-7-7 1,-8-1-101,2 2 0,-4-8 65,-2 1 0,-2-3 112,-4-2 1,12-7 365,0-5 1,4-5 481,8-7 1,-3-3-217,14-8 0,0-8 362,6-3 1,2-5 65,4-1 1,6-2-303,11-4 0,4 9 420,8-3 0,0 13-364,0 4 1,2 8-323,4 9 1,-4 3-185,3 3 0,3 12-170,-2 12 1,1 11-678,-1 6 1,-4 6 541,4 6 1,-6-2-502,-6 7 0,4-5 226,-4 6 0,-4-3-1145,-1 3 1,-7-5 787,-5-7 1,-5 2 848,-7 4 0,0-12 0,0 4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42.8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0 227 8082,'14'-36'294,"3"-5"1,-3 10-18,9-4 1,4 12 21,2-1 0,8 11-200,10 1 1,-1 8-151,13-2 1,1 4-725,-2 2 1,6 8 774,-6 4 0,8 3 0,-4 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1:07.7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0 210 11155,'16'-17'479,"7"5"0,24 0 1,13-1-318,12-3 1,15-1-1,-37 8 1,1 0-1,3 1 1,1 1-364,3 1 0,0 0 1,-2-2-1,1 1 1,-1 1-1,0 0 1,-1-1-1,-1 0 201,-2 2 0,1-1 0,-2-2 0,-2 0 0,39-1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43.2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385 51 8025,'-35'-16'0,"-2"10"1190,-4-11 0,2 11-512,-7 0 1,7 6-46,-2 6 0,6 4-255,6 7 0,6 8-194,11 5 0,4 3-121,8 1 0,4 7-259,8 0 1,7 7-440,16-1 1,4-2 361,8 1 0,-5-7-662,16 2 0,-7-6 407,7-6 0,-4 2 528,-1-8 0,-1 8 0,1-4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43.5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1 176 8052,'0'-30'297,"0"1"0,0 8 473,0-2 0,0 3-258,0 3 1,7 5-143,5 1 1,9 7 196,3-2 1,7 4-120,-2 2 0,6 8-317,5 3 0,-3 7-82,4 5 1,4 4-214,1 8 1,5 0-108,1 0 0,-1 0-484,-5 0 1,-3 0-54,-8 0 0,0 0 354,0 0 1,-8-8 453,-4-4 0,-4 4 0,-1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43.7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367 175 8054,'0'-44'0,"0"3"457,0 12 0,0 4 1831,0 7-1248,-8 8-624,-2 3 1,-5 9-246,3 3 1,-3 7 37,3 11 1,-3 4-170,-3 8 1,1 2 141,-1 4 1,1-2-538,-1 7 1,1-5-189,-1 6 0,7-7-571,-1 7 0,-1-6 363,-11 5 0,5-7 751,-4 2 0,-5 4 0,1-1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43.8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18 8041,'0'-9'2047,"8"1"-1609,3 8 0,5 0-354,1 0 0,9 0 80,3 0 1,10 0-691,1 0 1,11 2 400,1 4 0,-5-4-1840,5 3 1965,-3 5 0,3-8 0,0 6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44.1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71 8133,'10'-12'0,"-4"0"585,-4-1 0,-2 3 400,0-2-22,0 8-681,0-3 0,-2 9-61,-4 3 1,2 5-303,-7 8 0,7-1 134,-2 1 0,4 5-683,2 0 0,0 0 433,0-5 1,0 5-1636,0 0 1832,0 1 0,8 1 0,1 2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44.5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0 218 8151,'10'-23'0,"-4"-1"0,-3 3 3082,3 9-1358,-4 5-1177,14 7 1,-5 7-148,13 5 0,-3 9-422,8 3 1,-6 7-153,7-2 1,-7-2-129,6 2 0,-6-6 236,6 6 0,-7-9-55,1-3 0,-4-1-355,-1-10 0,-7-1 142,1-5 0,-8-7 626,2-5 1,-4-11-162,-2-6 1,0-6 511,0-6 1,6 4-103,-1-4 0,1 5 80,-6 1 0,6 0-295,0 0 1,7 9 100,-1 9-442,4 0 1,7 19 108,0 3 0,2 13-460,-1 17 0,1 7 193,4 5 1,4 11-232,-4 6 1,-2 6 4,2 6 1,-7 3-376,1 9 0,-9 1 379,-3 4 1,-9-6 158,-2 1 1,-15-9-60,-14-9 1,-12-8 67,-6-4 1,-11-7-316,-6-10 1,-4-8 103,-2-16 1,0-7 189,0-4 1,12-8 299,12-10 0,5-7 379,18-16 1,7-6-330,10 0 1,6-7 174,6 1 0,6-3-120,11-3 0,4 9 35,8 3 0,6-2-266,0 2 0,7 7 124,-1 4 1,1 11-581,-1 2 1,7 1-220,-7 10 0,-1 0-920,-11 6 1669,-8 8 0,6 2 0,-5 7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44.7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88 8151,'-17'-8'-961,"-1"-4"1,7 3 2178,-1-3 1,8 6-447,-2-6 0,8 9-424,10-3 1,7 2-108,16-2 1,10 4-179,7-4 0,7 4-253,5 2 1,4 0-286,-4 0 0,9 0-322,3 0 797,0 0 0,-14 0 0,-2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44.9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71 8430,'19'-18'0,"0"1"560,-1-1 1,3 9 88,-9 3 1,3 4 110,3 2 1,5 13-298,0 5 0,7 13-155,-7 4 1,6 8-38,-6 9 0,6 8-291,-5 4 1,-3 4 103,-9 2 1,-5 6-671,-7-1 1,-9 7 207,-9-7 0,-11-1-687,-17-10 746,-1-4 1,-29-7 0,5-1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46.2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385 350 7986,'0'0'0</inkml:trace>
  <inkml:trace contextRef="#ctx0" brushRef="#br0" timeOffset="310">402 908 8707,'0'-17'1524,"0"-1"-873,0 9-416,0-7 1,8 9-338,4-5 0,11 4 90,6 8 1,6 0-237,6 0 1,3 0-58,9 0 305,-1 0 0,0 8 0,1 2 0</inkml:trace>
  <inkml:trace contextRef="#ctx0" brushRef="#br0" timeOffset="786">385 210 8112,'-29'-41'373,"-1"0"1,1 3 570,-6 8 1,2 5 233,4 8 0,-2 7-523,8 4 0,-6 4 341,6 2 0,-1 8-401,7 4 0,5 13 25,1 10 0,1 9-166,-2 15 0,4-3-169,8 8 1,2 0-161,4 6 1,6 6-191,11-1 0,2 1-223,4-6 0,4-2 358,-3-4 0,3 2-1121,1-8 0,1-2 477,0-9 1,0-5-1007,0-7 1,-6-6 340,0 1 0,-7-17 50,1-1 1,-2-8 467,3-4 0,-3-10 721,8-7 0,0-9 0,6-9 0</inkml:trace>
  <inkml:trace contextRef="#ctx0" brushRef="#br0" timeOffset="1293">1240 612 8006,'0'-28'0,"-2"-3"1318,-3 8 0,-3 6-561,-4 5 1,3 8 998,3-2-722,4-3-938,-6 7 0,16 2-19,3 11 1,15 5 108,9 1 0,7 1-87,11-1 0,7 3-178,4 3 0,6-4-287,5 5 0,-9 1 218,4-2 0,-14 0-395,-3-5 0,-10-7-57,-14 1 87,-12-8 592,-9 4 1,-20-6 264,-11 3 1,-6-3-226,-18 4 1,-1 4 193,-10 2 1,-5 3-375,-6 3 1,1-1 91,4 0 0,-2 3-547,7 3 1,1 4 239,6 8 1,7 0-861,4 0 1,12-4 237,6 4 0,11-12 898,7 7 0,18-1 0,7-2 0</inkml:trace>
  <inkml:trace contextRef="#ctx0" brushRef="#br0" timeOffset="1560">2428 367 8064,'-8'-45'2095,"-2"3"-1624,-7 7 1,0 2 496,-1 4 1,-5 3-76,0 9 0,1 5 1169,11 1-1601,-5 7 0,8-2-177,-3 12 0,3 5-172,8 13 1,0 5 134,0 12 1,0 3-246,0 9 0,8 1 83,3 4 1,13-2-225,5 8 1,-2-5-282,2 5 0,2-8-679,10 2 1,-2-3 505,7-3 1,-5-5-187,5-1 0,-1-15-621,2-2 0,-12-9-98,-12-9-111,-4-3 1609,-9-16 0,5-1 0,-5-9 0</inkml:trace>
  <inkml:trace contextRef="#ctx0" brushRef="#br0" timeOffset="1688">2428 734 8064,'-2'-18'0,"-4"1"1449,4-1-942,-6 1 1,8 5-421,0 1 1,10 7-166,8-2 0,7 4-173,10 2 0,7 0-96,5 0 1,5 6-881,7 0 1227,-5 7 0,6-3 0,-7 7 0</inkml:trace>
  <inkml:trace contextRef="#ctx0" brushRef="#br0" timeOffset="1968">3511 804 8124,'0'-24'0,"0"1"1756,0 2 0,-4 7-793,-8 2 1,-1 3 20,-16-3 0,-8-1-420,-10 7 1,-9 2 283,-2 10 1,-6 3-311,5 9 0,3 1-227,9 5 1,7 3-334,11 8 0,3 2-345,9 3 0,7-3-380,4 4 0,18 2 502,6-3 1,18 3-860,5-2 1,10-10 431,7 4 0,6-10-445,12 4 0,-3-8 149,9 3 0,-8-11 968,1-1 0,3-8 0,-6 2 0,-10-4 0,-10-2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56.1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35 664 8443,'0'-18'793,"-5"1"31,-1-1-91,-8 1 0,12 5 1062,-4 1-658,4 7-654,2-4-248,0 8 1,8 2-312,4 4 0,5-2-100,7 7 1,3 7-66,8 5 0,2 2-398,3-2 1,-3 5 336,4 7 1,-4-1-146,-2 1 1,-8 0 48,-4 0 0,1 8-206,-7 4 0,-3-3 163,-14 3 1,-10-1-50,-8 7 0,-13-3 243,-9-3 1,-9-12 156,3-12 1,-3-11 754,2-7 1,1-7-444,11-9 1,4-18 269,13-24 1,9-7-211,3-10 0,12-7 1155,5-5 0,7-1-490,5 1 1,-2-1 226,9 7 1,1-3-525,9 9 0,-3 6 63,4 17 1,-4 6-588,-2 12 1,4 6 44,-4 11 1,3 5-265,-9 7 0,-1 1 161,1 5 0,0 6-748,6 11 0,-6-1 599,0 7 0,0 0-1327,6 6 0,0 2 312,0 3 0,-6 5 62,0 7 1,-8 1 225,3-1 0,-5 1-250,-1-1 1,-11 0 1057,-7 1 0,-23 7 0,-14 2 0</inkml:trace>
  <inkml:trace contextRef="#ctx0" brushRef="#br0" timeOffset="143">647 821 8090,'11'-29'709,"1"0"0,-6 7-1152,5-1 0,1 4 30,6 1 1,-1 6 1265,0 1 0,9 5-502,3-6 0,6 9-475,5-3 0,-1 4-180,8 2 0,-8 0-1163,1 0 1467,-3 8 0,6 1 0,2 9 0</inkml:trace>
  <inkml:trace contextRef="#ctx0" brushRef="#br0" timeOffset="978">1590 803 8089,'6'-11'0,"-1"-1"0,1 6 1457,-6-5-375,8-1 590,-6-5-1165,6-1 1,-8 1 42,0-1 1,-2 6-118,-4 1 1,2 7-140,-8-2 1,1-2-197,-7 3 0,1-1-66,-1 6 1,1 0-252,-1 0 0,1 0 276,-1 0 1,-5 2-527,0 4 0,0-3 241,5 9 0,1 5-469,-1 7 1,1 1 183,-1-2 0,9-3 25,3 3 0,4 2 88,2-2 1,0 1-228,0-7 700,0 1 1,2-7-163,4 1 0,-3-8 1215,9 2-892,0-4 0,5-8 479,1 0 1,-7-8-185,1 3 0,-2 1-30,1-2 0,-1 7-248,-4-7 0,-2 8 28,7-2 1,-5-2-578,6 3 314,-1-1 1,7 6-376,-1 0 1,7 0 159,-1 0 0,2 6-265,-1-1 1,3 9 158,8-2 1,-6-5 32,0-1 0,0-4 232,6-2 0,-2-2-109,-4-4 1,-4-5 577,-7-12 1,-7-7-234,1-10 1,-8-5 653,2-7 1,-4-7-381,-2 1 0,-8-6 390,-4 6 1,-3-4-224,-3 10 1,1-5-39,-1 11 1,-5 3-143,0 2 1,-1 6 76,7 6 1,1 4-108,5 7 1,1 9 190,4 3-840,4 4 277,-5 2-1122,7 8 1,5 7 380,1 9 0,10 9 73,1 2 1,3 1 111,9 11 1,0 5-132,6 7 0,2-1 177,3-6 1,-1 8 9,8 4 1,-1 2-59,7-2 1,-7 2 106,1-7 0,-3-1-362,3-6 0,0-9 329,-12-8 1,-4-16 197,-14-13 0,-5-8 244,-1-10 1,-1-7 376,2-16 1,3-2-171,-3-4 1,-4-1-223,-3-5 0,-3-1 1320,-2 7 0,0 2-592,0 10 1,0 2 353,0 4 0,-2 5-43,-3 1-804,3 7 1,-8 10-483,4 0-392,4 0 1,-4 10 102,12 7 1,4 3 328,7 9 0,9 0-236,3 6 0,6 0 60,5 0 0,-1-2-207,8-4 0,5 2 129,6-8 0,1-2 13,-7-9 1,-2 2-268,-3-9 0,-6 1 255,-12-6 1,-6-10-1053,-11-7 1514,-4 0 0,-24-16 0,-3 5 0</inkml:trace>
  <inkml:trace contextRef="#ctx0" brushRef="#br0" timeOffset="1152">2184 629 8089,'7'-18'0,"-5"1"450,4-1 1,4 1-81,1-1 1,7 1-489,5-1 1,6 1 77,12 0 0,11-1-690,12 1 1,4 5 42,2 0 385,8 8 0,1-11 1,9 5-1</inkml:trace>
  <inkml:trace contextRef="#ctx0" brushRef="#br0" timeOffset="1294">3633 437 8089,'0'-18'1312,"0"1"1810,0-1-2127,0 1-416,0 7-579,0 2 0,0 1 0,0-3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1:11.2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647 122 8088,'0'-23'0,"0"0"891,0 1 0,0 3 1089,0 1-1559,0 9 0,2 1 0,2 10 0,3 4-222,3 5 0,2 13 0,7 5 1,3 4-78,1 2 0,2 7 0,-4 5 1,3 3-171,-3 3 1,-7 1 0,-5 2-1,1 5-268,0 1 1,-8-6 0,-2 4 0,-12-2-114,-9 1 0,-6-5 0,-8-11 1,-2-10 264,-4-6 0,-4-6 0,-7-9 0,-2-6-44,-5-5 1,3-2-1,-6-5 1,0-6-108,0-3 0,7-9 1,3-1-1,11 0-430,10 0 0,6-6 745,8 1 0,-1-10 0,1-5 0</inkml:trace>
  <inkml:trace contextRef="#ctx0" brushRef="#br0" timeOffset="218">123 210 8102,'-8'-18'462,"6"-5"0,-4 0 7,4 1 0,2 3 1,2 3-1,6 3-261,10 1 1,7 8-1,14-2 1,7 4-163,12 2 1,10-5-1,8-1 1,6 2-492,3 2 0,0 8 1,-1 2-1,-7-1-156,-5 1 0,-6 6 0,-17-5 601,-9 1 0,1 13 0,-14-3 0</inkml:trace>
  <inkml:trace contextRef="#ctx0" brushRef="#br0" timeOffset="1050">18 1362 8099,'0'-11'750,"0"-1"440,-8 8-657,6-11 1,-3 13-221,10-4 0,13 4 1,11 2-1,8 0-153,9 0 1,3 6 0,17-1-1,6-1-250,7-2 1,7-2 0,1 0 0,-2 0-243,-3 0 0,-1 0 1,-11 0-1,-10 0-920,-9 0 1,-10 0 1251,-12 0 0,4 0 0,-6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4:53.7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272 385 8657,'-8'-17'3348,"6"5"-2351,-4 0 0,-1 6-452,1-5 1,-8 7-354,3-2 1,1 4 17,-2 2 1,1 0-155,-7 0 1,-1 6-41,-4 0 0,9 13-160,-4-1 0,7 5-7,-1 0 1,4 4-263,8 8 1,0-4-102,0 4 0,8-8 218,4 14 1,11-8-108,6 8 0,4-4 79,2-2 1,4-2-66,-4-4 0,2 2 21,-14-8 1,4 2-158,-9-1 411,3-5 1,-21 6 155,0-7 0,-17-7 171,-18 1 0,-2-2-148,-10 1 1,6 3-1,-5-8 0,7 5-46,-2-5 1,6 0-57,6-6-177,4 0-85,15 0 0,10-2 60,12-4 239,19-11 0,6-10 0,15-8 0</inkml:trace>
  <inkml:trace contextRef="#ctx0" brushRef="#br0" timeOffset="192">656 263 8091,'-9'-35'258,"-7"2"63,4 4 1,-3-2 1767,-3 7-954,1 1-302,-1 6 0,7 7-311,-1 4 0,8 6-825,-2 6 0,12 11 155,6 13 1,3 3 29,3 1 0,7 9 86,4 4 0,-2-3-90,3 3 0,-1-1-724,6 7 0,-2-3 347,-4-3 1,-4 3-700,-8-3 0,-1 9 1198,-5 2 0,-3 8 0,-8-4 0</inkml:trace>
  <inkml:trace contextRef="#ctx0" brushRef="#br0" timeOffset="333">656 769 7958,'10'-17'-399,"5"-1"497,-3 1 1,4 1 232,1 5 1,2-5-362,5 5 1,1 1 60,4-2 0,4 8-31,-4-2 0,4-3 0,2-1 0</inkml:trace>
  <inkml:trace contextRef="#ctx0" brushRef="#br0" timeOffset="942">1128 752 8263,'9'-8'1829,"1"0"-1214,-4-3 1,-4-5-27,4 4 0,2 3-172,-3-3 1,7 0 261,-6-5 0,7 5-261,-1 1 0,-2-1-170,1-5 0,1-1-43,5 1 1,-5-7 16,0 1 0,-6 0-120,5 5 20,-7 1 1,4-1-42,-8 1 0,-2 5-72,-4 1 1,2 7-337,-7-2 1,-1 4 187,-6 2 1,1 2-308,0 4 1,-1 3 107,1 9 1,5 1-59,0 5 1,8-3 27,-1 8 1,5-2 134,5 2 1,5 4 293,8-4 0,7-1-149,4 1 0,6-8 155,6 2 1,1-5-48,5-7 0,3-1 110,-3-4 1,-1-4-156,-5 4 1,-2-12 14,-16-6 1,1-3 46,-7-3 1,-7-1-50,-4-4 0,-4 3 145,-2-3 1,0 4-153,0 1 1,0 1 89,0-1 1,-2 6-86,-4 1 1,2 7 26,-8-2-356,8 4-96,-3 2 1,1 2-176,0 4 170,0 4 293,6 7 1,0 1-182,0-1 390,0-7-61,0 5 1,0-11 176,0 8 137,0-8 543,0 3-185,-8 1-175,6-6-506,-5 6 190,7-8-429,0 8 261,0-6 0,2 5-20,3-7 0,5 0-107,8 0 1,7 0-130,4 0 0,6 0-143,6 0 0,-3 0-303,9 0 1,-8 0-491,2 0 1,-5 0 1181,-1 0 0,-7-7 0,-3-3 0</inkml:trace>
  <inkml:trace contextRef="#ctx0" brushRef="#br0" timeOffset="1442">2525 630 8192,'10'-8'1096,"-3"-2"0,-7-7-344,0-1 0,0 6 1230,0 1-587,0-1-947,0-5 1,-2 5-173,-3 0 1,1 9-1,-8-3 1,6 4-504,-5 2 1,-1 0 235,-5 0 1,-7 2-452,1 4 1,0 1 27,5 5 0,1 4-305,-1-5 0,3 5 49,3 1 0,-1 1 211,7-1 0,0 1-339,6-1 0,0 0 256,0 1 0,8-3 206,3-3 0,5-4 90,1-8 0,3 0 372,3 0 0,-4-8 198,5-4 0,-5-11 409,-1-6 1,-3-6 647,-3-6 1,-5-3-673,-7-9 1,-2-5 390,-3 0 1,-13 0-456,-11 5 0,-4 3 662,-2 3 1,2 5-339,4 7 1,4 9 16,7 9 1,1 1-437,-1 11-625,9-1 1,1 14-440,8 3 0,10 7 396,7 5 1,8 6 84,10 12 1,8-2 152,4 7 0,9-1-1459,2 1 0,0 3 126,-5-8 1,5 5-417,0-5 0,6 6 426,-6-7 0,-7 1-296,-10-6 1,-7-2 1498,-4-4 0,-3 6 0,-8-8 0,-1-2 0,-5 1 0</inkml:trace>
  <inkml:trace contextRef="#ctx0" brushRef="#br0" timeOffset="1758">2996 595 9137,'0'-18'2132,"2"6"-202,4 1-1323,-4 7 1,14-6 167,-5 4 1,-1 5-291,2-5 1,5 6-46,6 6 0,7 1-333,-7 5 0,8 3-208,-2-3 0,-4-2-379,-2 1 1,3-7 265,-3 2-173,0 4 226,-5-8 1,-3 4 184,-3-12 1,-4-4 90,-8-7 1,0-3 235,0-3 1,0 4 11,0-5 0,0 5 880,0 1-933,0 1 124,0-1-916,0 9 1,7 9 328,5 11 0,4 13-372,1 5 0,6 12 253,1 5 1,5 6-118,-6 7 1,4 3-138,-9 8 0,3 1-250,-9 5 0,-5-4-267,-1 4 1,-12-7 445,-5-5 1,-14-1 596,-10-5 0,-10-6 0,-13 4 0,-6-1 0,-4 1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5:00.3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87 141 7958,'-27'-24'0,"6"1"0,5 2 169,5 1 212,7 11-636,-4 1 113,8 8 82,0 0 1,6 2 118,0 4 1,7-2-116,-1 7 0,4-5 56,1 6 1,6-3 63,1 3 0,9 4-146,1-5 0,1 3 73,6-3 1,4 5-64,1-4 1,13 1 55,5-1 0,13 3-378,11-3 1,9-4 358,-43-5 0,2 0 1,7 1-1,2-1-281,4 0 0,2 0 1,10 0-1,1 0 316,-1-3 0,1 0 1,8 0-1,0 0-388,-2 0 0,-1 0 0,6 0 0,0 0 415,0 0 1,1 0-1,-28 0 1,2-1-1,-1 0-34,1-1 0,0 0 1,0 0-1,2 1 0,0 1 1,0-1 60,29-2 1,0 0 0,-30 2-1,0 1 1,0 0-12,1 0 1,0 0 0,0 0 0,1-2 0,1-1 0,0 0 23,2-1 0,0 0 1,0 0-1,-1 1 1,0 0-1,0-1-277,-1 1 0,-1-1 0,1 0 0,2 0 1,-1 0-1,1 0 281,4-1 0,-1-2 1,1 2-1,0 0 1,-1 2-1,1-1-16,0 0 0,0 0 1,-1 0-1,-1 1 0,0 0 1,-1 0-18,-3-1 0,0 0 0,-1 0 1,-2-1-1,0 0 0,-1 0-194,2 0 0,0 1 0,0 1 0,0 0 1,-1-1-1,1 1 129,0-1 1,0 0 0,0 1 0,-3-1 0,0 0 0,-1 0-106,28-5 0,-2 0 0,-3 1 0,-1 1 46,-1 1 0,0 0 1,-2-1-1,-1 1-7,-7 2 0,-3 2 0,-2-1 0,-2 0 47,-11 3 1,-2 0 0,-1 0 0,-3 0 430,40 0 1,-11 0-952,-24 0 566,-8 0 0,-19 6 0,-7 0 0,-9-1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5:01.7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191 839 8284,'-8'-17'0,"-2"5"1420,-7 0-922,-1 1 1,1 1 2,-1 4 0,1 6 8,-1 6 0,3 4 23,3 7 0,-1 6-231,7 1 1,0 7-27,6-2 1,0 4-305,0 2 0,10 0 111,7 0 0,3 0 2,9-1 0,0-4 88,6-1 0,7-10-559,5-1 0,1-3 32,-1-9 1,9-2-158,-3-10 0,1-12 127,-7-11 1,1-6-24,-7-5 0,-8-11 240,-10-7 1,-11 0-4,-6 5 0,-8 1 110,-10 0 1,-9-5-59,-20 5 1,-9 5 596,-9 18 1,-9 4-167,-1 8 1,1 1 21,-2 4 0,8 7-211,9 10 0,14 5-83,5 8 1,10 5-657,1 0 0,11 8 325,6-2 1,14 10-702,10 2 1,7 5 420,10-5 0,2 0 571,3-6 0,5 0 0,8 0 0</inkml:trace>
  <inkml:trace contextRef="#ctx0" brushRef="#br0" timeOffset="200">121 1625 8156,'-12'10'0,"2"-3"583,3 1 1,1-4-191,6 8 0,0-7-207,0 7 0,4-8-122,7 2 1,11-4-92,18-2 0,7 0-821,11 0 0,4-8 848,8-4 0,8-11 0,1-4 0</inkml:trace>
  <inkml:trace contextRef="#ctx0" brushRef="#br0" timeOffset="501">1466 909 8189,'-12'-2'807,"0"-4"705,8 4-515,-3-6-758,7 8 1,2 0-346,3 0 1,5 0-498,8 0 1,7-5-91,4-1 1,-2 0 169,2 6 523,-8 0 0,12 0 0,-5 0 0</inkml:trace>
  <inkml:trace contextRef="#ctx0" brushRef="#br0" timeOffset="644">1326 1276 9544,'17'0'906,"3"5"-689,3 1 0,8 0-298,16-6 1,9 0-462,20 0 1,3 0 62,8 0 0,9 0 0,1 0 1</inkml:trace>
  <inkml:trace contextRef="#ctx0" brushRef="#br0" timeOffset="1284">3072 647 8257,'16'-51'0,"-5"5"325,-5 5 0,-4 6 529,-2 6 1,-10 2 199,-7 4 0,-2 5-443,-10 1 1,5 5 213,-5 6 0,0 4-316,-6-4 1,6 14-277,0 10 0,8 7-68,-3 10 1,7 10-152,5 7 0,4 2 112,8 10 0,4 0-82,8 6 1,0 0-527,11 0 0,2 2 37,-2 3 0,6-3-793,-5 4 0,5-2 530,-6 1 1,-5-9-763,-7 4 1,-7-18 150,2 1 1319,-12-12 0,-6-5 0,-11-6 0,-4-1 0</inkml:trace>
  <inkml:trace contextRef="#ctx0" brushRef="#br0" timeOffset="1434">2653 1153 8241,'10'-7'-88,"0"-3"-66,-5-8 0,-1 7 300,8-1 1,0 2-118,5-1 0,2-3 260,5 8 1,11-5-80,11 5 0,-1 0-699,1 6 1,1-2 488,5-4 0,1 4 0,-1-5 0</inkml:trace>
  <inkml:trace contextRef="#ctx0" brushRef="#br0" timeOffset="1617">2688 1712 8409,'12'0'566,"-1"0"0,3 0-657,9 0 0,14 0-291,15 0 0,16-6-1018,14 1 1008,3-9 0,10-3 0,-46 3 0,-1 0 0</inkml:trace>
  <inkml:trace contextRef="#ctx0" brushRef="#br0" timeOffset="1860">4120 507 8193,'-35'-25'1047,"0"6"254,0-5 0,0 11-291,0 1 0,2 8-448,4-2 1,10 12-126,7 6 0,8 5-176,-1 7 0,5 3-138,5 8 1,7 2-73,11 3 1,6-1-171,12 8 0,0-3-97,11 3 0,-1 1-391,13-7 0,0 0-928,6-6 1,-2-2 715,-4-4 0,-4-4 819,-8-7 0,-7-1 0,-2 1 0</inkml:trace>
  <inkml:trace contextRef="#ctx0" brushRef="#br0" timeOffset="2045">4487 525 8130,'0'-26'1209,"0"7"-82,0-4-318,8 11 0,-5 4-326,9 8 1,0 0-53,5 0 1,8 8-199,5 4 1,5 3 5,5 3 1,5 5-639,7 0 0,1 6 310,-1-5 0,0 5-1246,1-6 0,-3 0 485,-3-5 0,1-1 850,-7 1 0,8-1 0,-5 1 0</inkml:trace>
  <inkml:trace contextRef="#ctx0" brushRef="#br0" timeOffset="2227">5081 367 8130,'-8'-17'0,"6"0"1285,-4-1 0,2 3 189,-2 3-1000,4 4 1,-7 10-166,3 4 1,2 6-268,-8 11 1,7 4-214,-7 8 0,6 2-303,-6 4 1,9-5 188,-3 5 1,-2 2-96,2-2 0,-2 7-814,3-1 1,1-3 1193,-8 3 0,-7-1 0,-8 7 0</inkml:trace>
  <inkml:trace contextRef="#ctx0" brushRef="#br0" timeOffset="2384">4836 1136 8145,'12'-16'2116,"-1"5"-1764,1-5 1,7 8-266,5-3 0,-3 1-160,8 4 1,0 4 115,6-3 1,0 3-44,0 2 0,8-8 0,1-2 0</inkml:trace>
  <inkml:trace contextRef="#ctx0" brushRef="#br0" timeOffset="2710">5867 612 8196,'-10'-17'623,"2"5"954,8 0-1082,-8 8 1,6-5 469,-3 3-1178,3 4 228,2-6-1,0 16-641,0 4 0,0-3 336,0 3 0,5 0-228,1 5 0,2-5 147,-2-1 372,-4 1 0,6 5 0,-8 1 0</inkml:trace>
  <inkml:trace contextRef="#ctx0" brushRef="#br0" timeOffset="3193">6251 577 8143,'-2'-27'0,"-2"4"1407,-2 3 1,0 9 390,6-1-600,0 8-932,0-4 1,0 10-232,0 4 0,8 4-197,4 7 1,11 1 178,6-1 0,-2 1-474,2-1 0,0 1 352,6-1 0,0-5-419,0-1 0,-6-7 232,0 2 0,-7-4 119,1-2 0,-4-10 403,-1-7 0,-3-3 659,-3-9 1,-2 0 645,-4-6 1,-4 0-669,3 0 0,-3 6 70,-2 0 0,0 8 180,0-3-766,0 5-338,0 9-223,0 3 0,2 22 106,4 8 1,6 10-66,11 8 0,-2 12-703,8 11 0,-1 4 334,1 1 1,-2 3-649,-4 4 0,-3 5 553,3 12 1,-11-9-207,-7 3 1,-7-3 188,-9 3 0,-9-7 2,-15-5 1,-9-11 212,-9-5 1,-1-15 115,-10-9 1,8-10 113,-2-13 1,5-6 178,7-12 1,11-12 673,11-11 0,7-6-497,5-5 0,6-3 157,12-4 0,6-3-197,11 3 0,1-1-230,10 1 1,-1-1 93,14 7 1,-6 6-92,5 6 1,3 6-1477,9-6 1592,-4 15 0,14-9 0,-6 13 0</inkml:trace>
  <inkml:trace contextRef="#ctx0" brushRef="#br0" timeOffset="3410">6251 1014 8282,'11'-14'122,"1"-1"1,4-1 146,5 2 1,6 5 272,8-3 0,10-1-292,7 7 0,10-6-566,14 6 1,1-2-382,5 3 0,1 1 697,-7-8 0,7-7 0,-3-8 0</inkml:trace>
  <inkml:trace contextRef="#ctx0" brushRef="#br0" timeOffset="3626">7386 71 8417,'8'-26'-14,"-4"9"411,7-1 0,-5 9 509,6 9 0,-7 2 433,7 3 1,6 13-634,5 11 0,0 14-373,-5 9 1,5 4-48,0 14 0,0-2-340,-5 14 1,-8-7-644,-5 7 0,-5-6-342,-5 5 1,-15-1 1038,-15 1 0,8-38 0,-4-1 0,-5-2 0,0 0 0</inkml:trace>
  <inkml:trace contextRef="#ctx0" brushRef="#br0" timeOffset="4145">5605 734 8402,'0'-17'0,"-2"-1"315,-4 1 1,4 5 2254,-4 1-1874,4 7 1,-4 0 34,0 15 0,1 9-240,5 15 1,0 7-850,0 5 0,0 5-441,0 7 0,0-3-2074,0 8 2648,-8 0 0,-2 6 0,-7 0 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5:07.1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140 856 8152,'-8'-10'1446,"4"0"-625,-7 5-580,7 3 1,-6-6 179,4 8 0,4 2-89,-4 4 0,4 5-214,2 13 0,0-5 67,0 4 1,0 4-83,0 2 0,8-1 23,4 1 0,3-6-184,3 6 1,-1-7-55,1 1 0,1-10 65,4-1 1,-1-8 61,7 2 0,-6-8 14,6-10 1,0-7 93,6-16 0,-6-2-30,1-4 1,-15-3 17,2-9 1,-11-3-47,0 3 1,-6-3 9,-6 10 0,-9 3 46,-8 2 0,-9 6-32,3 6 0,-4 10-137,-2 7 1,2 8 128,4-2 1,4 4-762,8 2 0,1 8-54,4 4 0,5 11-367,7 6 1,2 4 410,3 2 1,7 0-684,11 0 1373,5 0 0,7 8 0,-1 1 0</inkml:trace>
  <inkml:trace contextRef="#ctx0" brushRef="#br0" timeOffset="226">18 1712 9412,'-10'0'1411,"2"0"-1173,8 0 1,2 0-195,4 0 0,13-2-220,16-4 1,10 2-257,13-8 1,6 1 431,12-7 0,3-7 0,9-2 0</inkml:trace>
  <inkml:trace contextRef="#ctx0" brushRef="#br0" timeOffset="526">1502 1118 8093,'-17'-8'125,"5"6"249,0-4 435,1-3 1218,-7 7-1131,8-6-631,3 8 0,9 0-773,3 0 0,15 0-81,15 0 1,2 0-404,9 0 1,-1 0 511,1 0 0,-3 6 480,-8-1 0,0 9 0,0-4 0</inkml:trace>
  <inkml:trace contextRef="#ctx0" brushRef="#br0" timeOffset="644">1450 1432 9674,'36'2'13,"5"4"0,14-4-1135,14 4 1122,9-4 0,17 5 0,2 3 0</inkml:trace>
  <inkml:trace contextRef="#ctx0" brushRef="#br0" timeOffset="1233">3056 1030 8102,'18'-17'178,"-1"-1"1,-1 1 440,-5 0 0,5-3-147,-4-3 1,-3 2 152,3-9 0,-8 7-56,2-6 0,-4 6 19,-2-6 0,-2 7-221,-4-1 1,-6 4-83,-11 1 0,-4 6-234,-8 1 0,-2 7 80,-4-2 0,-3 4-21,-9 2 0,9 10 99,3 7 1,2 3-347,-2 9 0,12 0-121,0 6 0,10 0-214,7 0 0,4 2 173,8 3 0,2-9-151,4 4 1,6-6 88,11 1 1,-2-5 135,8-8 0,0-1 294,6-5 1,-6-3-159,1-8 1,-1 0 117,6 0 1,-8 0-18,-4 0 0,-4-8-62,-1-3 0,-1 1 213,1-2 1,-6 7 317,-1-7 0,-5 8-196,6-2 1,-7 4 9,7 2 0,-2 14-215,1 3 0,5 18 20,-4 0 0,3 20-122,3 3 0,-1 16-4,1 7 1,-1 6-446,0 6 1,1 5 382,-9-46 0,-1 0 0,0 0 0,0-1-256,4 48 0,-5-6-16,-7-11 1,-7-5 28,-5-7 1,-9-10-21,-3-7 0,-7-5 36,2-13 1,-10-4 210,-1-13 0,-1-9 9,6-3 0,0-8 138,0-9 0,8-9 191,4-15 1,5-2-141,6-3 1,5-7-461,7-11 0,9 2 46,9-8 1,1 7-280,10-1 0,2 10-19,10 1 513,-4 8 0,13-11 0,-5 5 0</inkml:trace>
  <inkml:trace contextRef="#ctx0" brushRef="#br0" timeOffset="1467">2672 1764 8070,'-25'-8'1030,"5"-2"-525,-3-7 1,10 7 1077,1 4-1211,8-3 0,4 7-310,12-4 0,13 4-354,10 2 1,10 0 187,13 0 0,6 0-729,11 0 1,5 0 202,7 0 1,8 0 629,4 0 0,-4-8 0,1-1 0</inkml:trace>
  <inkml:trace contextRef="#ctx0" brushRef="#br0" timeOffset="2082">4349 751 8159,'0'-27'94,"0"4"0,0-3 839,0 3 1,-2 0-309,-4 5 1,2 9 278,-8 3 0,-5-2-352,-6 2 0,-6 2-105,5 10 0,-7 4-270,2 7 0,4 8 15,2 5 0,3 5-71,3 5 1,7-1-220,4 8 1,4-7-472,2 7 1,10-6 394,7 5 1,9-5-885,9 6 1,7-9 459,5 3 0,9-10-327,2-2 1,6-7 924,-5 1 0,7-4 0,-4-1 0</inkml:trace>
  <inkml:trace contextRef="#ctx0" brushRef="#br0" timeOffset="2267">4803 786 8118,'0'-18'431,"0"1"539,0 0 1163,0 7-1512,0-6 1,2 14 116,4-3 1,5 10-256,12 7 0,7 9-347,10 3 0,1 7-59,11-2 1,-3 4-91,9 2 0,4 0-255,2 0 0,-4-2-586,-1-4 1,-7 2 35,-5-8 1,1 0-1710,-7-5 2527,-8-9 0,0-1 0,-6-8 0</inkml:trace>
  <inkml:trace contextRef="#ctx0" brushRef="#br0" timeOffset="2450">5274 646 8118,'-17'-17'1645,"-1"-1"-594,1 9-452,-1 1 1,3 10-117,3 4 1,3 5-190,3 12 0,4 5-148,-4 7 1,2 1-161,-2 5 1,4-2-536,-3 8 0,-3-7 373,2 7 0,-6-1-854,6 7 0,-7-3 99,1-3 931,-3 3 0,-11-5 0,-1 7 0</inkml:trace>
  <inkml:trace contextRef="#ctx0" brushRef="#br0" timeOffset="2626">4768 1554 8270,'10'0'1474,"-1"0"-1064,-3 0 0,4 0 103,7 0 0,8 0-442,5 0 1,10 0-559,7 0 1,11 0-78,6 0 0,4 0 564,2 0 0,0 0 0,0 0 0</inkml:trace>
  <inkml:trace contextRef="#ctx0" brushRef="#br0" timeOffset="2901">6217 856 8109,'0'-18'142,"0"1"0,0 5 520,0 1 201,0 7 0,-2-4 97,-3 8-699,3 0 1,-12 8-150,8 3 0,0 7-213,6 5 1,0-2-610,0 9 0,0-7 463,0 6 1,2 0-295,4 6 1,2-2 540,4-4 0,11 4 0,-4-6 0</inkml:trace>
  <inkml:trace contextRef="#ctx0" brushRef="#br0" timeOffset="3328">6602 838 8118,'0'-35'731,"0"8"196,0 4 1,0 4 193,0 1 78,0 8-745,0 3 1,7 14-143,5 5 1,3 5-390,3 7 0,7-5-15,4 4 1,-2-3 14,3-3 0,-7 1-18,6-1 1,-8-1-935,3-5 794,-5-3 1,-2-10 140,1-4 0,-8-3 351,-5-9 0,-3-7-125,-2-4 1,0 2 375,0-2 1,0 7-132,0-1 0,0 4 465,0 1-280,0 8-566,0 3 0,2 22 108,4 8 0,4 16-166,7 8 1,1 11-417,-1 6 0,1 6 80,-1 6 0,1 5-42,-1 12 0,-1-2-387,-5 8 1,-3-2 123,-8 2 0,-10-3 253,-7-9 1,-8-10-207,-10-7 0,-8-15 273,-4-15 0,-3-5-56,-2-6 0,-1-11 470,1-12 1,7-8 34,4-10 1,7-7 278,4-16 1,13-2 185,11-4 0,4 2-315,2-7 1,16-3-133,7-9 1,10 10-26,8-5 0,-2 12-166,7 1 1,1 3-400,5 2 0,0 2-932,1 4 1438,7 4 0,-4 5 0,4 1 0,-1 1 0,-3 9 0,2 5 0</inkml:trace>
  <inkml:trace contextRef="#ctx0" brushRef="#br0" timeOffset="3585">6479 1345 8109,'0'-18'569,"0"1"-557,0-1 0,8 1 50,4-1 1,13 7 550,10-1 1,15 6-283,14-5 0,12 5-927,6-6 1,11 6-457,6-5 1,-4 5 1051,-2-6 0,-4-7 0,-2-8 0</inkml:trace>
  <inkml:trace contextRef="#ctx0" brushRef="#br0" timeOffset="3783">7754 367 8109,'12'-12'0,"-1"0"0,-5 9 1111,6-3 1,2 14-362,9 9 0,-2 10-172,8 14 0,6 11-295,6 12 1,6 10-673,-7 2 0,1 7 266,-6-1 1,-16 3-312,-7 2 0,-10-3-335,-8-8 0,-21-3 305,-20-15 464,-11-7 0,-27-1 0,-4-5 0</inkml:trace>
  <inkml:trace contextRef="#ctx0" brushRef="#br0" timeOffset="4411">3214 245 8074,'-8'-12'452,"-4"0"769,-3 1 262,-3 1-1011,8-6 0,3 16 148,7 0 1,7 8-147,5 10 0,4-1-186,1 1 0,6 1-149,1 4 1,7 2-216,-2 5 1,-2 1 109,2-8 1,-6 6-116,6-6 1,-7 8-878,1-2 0,0-1 486,-5 1 1,3-8-738,-9 2 1,1-3 247,-1-3 1,-4 1 960,-8-1 0,-16 1 0,-3-1 0</inkml:trace>
  <inkml:trace contextRef="#ctx0" brushRef="#br0" timeOffset="4901">3336 314 8074,'0'-23'310,"0"0"0,0-6-124,0 5 0,6 1 869,-1 6 1,9 1-426,-2 4 0,3-1-78,3 7 1,7 0-172,4 6 1,4 0-343,2 0 1,0 8-40,0 4 1,-6 3-132,0 3 1,-14 1 86,3 4 0,-12-1-232,0 7 1,-5-2 6,-1 2 1,-9-2 14,-9-3 0,-1-3-118,-10 8 1,0-8 35,-6 3 1,0-7-11,0-5 1,0 1 260,0-7 0,2 0 150,4-6 1,4 0 14,7 0 1,3-8 211,3-3 0,4-11-136,8-1 0,16-8-85,7 2 0,8-4 323,4-2 0,6 6-120,0 0 1,5 7 0,-5-1 0,6 9-194,-7 3 0,7 7-176,-6-2 0,-3 6 134,-8 6 0,1 4-139,-8 7 0,-2 2 31,-9 5 1,-4-5 55,-8 4 0,0-3-49,0-3 0,-2 7 41,-4-1 0,-4-6-128,-7-5 0,-1-8 31,1 2 0,-3 1-75,-3-1 0,6-2 162,-1-10 0,1 2-18,5-7 1,4-3-162,2-9 1,4 2 136,2-9 0,2 3-153,4-2 0,6-4 138,11 4 0,4 2-198,8-2 1,0 7-91,0-1 0,0 4-67,0 1 0,0 9-12,0 3 1,-8 4-162,-4 2 1,-5 8 615,-7 3 0,5 13 0,-6 3 0</inkml:trace>
  <inkml:trace contextRef="#ctx0" brushRef="#br0" timeOffset="5160">4087 297 8074,'6'-12'0,"-1"1"0,7-1 411,-6-5 1,7-1 616,-1 1 1,2 5-451,-3 0 1,5 1 62,-5-7 1,5 1-266,1-1 0,-7 1-142,-4-1 0,2 7-51,-2-1 0,-1 0 7,-5-5 1,-7 5-1,-5 1 1,-9 7 23,-3-2 1,1 4-127,6 2 0,-7 2-142,1 4 0,6 3-183,5 9 0,8 5-401,-2 1 0,4 5 338,2-6 0,16 8-768,7-2 0,16 2 451,7-2 1,7 2 616,5-7 0,12 7 0,9-4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5:13.8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664 385 8060,'0'-24'987,"0"1"0,0-2 225,0 2-53,0 11-294,0-4-617,0 16 1,0 2-88,0 4 0,0 6 14,0 11 1,0 2-154,0 4 1,0 4 75,0-3 0,0 3-313,0 1 0,-5 1 91,-1 0 1,-8-6-394,3 1 1,1-3 19,-2 2 1,-7 4-153,-10-4 1,-4-4 340,-2-2 0,-8-11-94,-3-6 0,-7-4 538,-5-2 1,9-18-130,-3-11 1,11-12 772,1-11 0,5-10-413,6-8 0,5 0 359,13-5 0,3 3-37,8 2 0,10 8-44,7 4 1,2 13-393,11 10 1,-1 10-288,6 13 0,1 4 48,5 8 0,-4 2 159,4 4 1,-2 12-327,1 11 1,5 6 56,7 5 1,-5 11-31,0 7 0,-9 16-69,3 2 0,-4 7 31,-2 4 1,-4 1-210,-8-1 1,-1 6 191,-17 0 0,-3 2 115,-13-2 1,-3-3 34,-15 3 1,-8-10-236,-9-1 1,-5-14 45,-1 2 0,-1-20-259,1-3 0,0-11 115,-1-6 0,1-11 154,-1-7 0,9-10-32,3-2 0,10-10 48,2-13 0,9 1-273,3-7 0,1 6 399,11-6 0,1 2-680,10-3 0,5 3 748,12 4 0,12-4 0,10-8 0</inkml:trace>
  <inkml:trace contextRef="#ctx0" brushRef="#br0" timeOffset="394">857 1223 8079,'2'-12'1505,"3"1"-541,-3-1-236,6-5 422,0 7-590,2-6 1,7 14-64,0-3 0,-1 10-154,-4 7 0,3 4-36,-3 1 1,3 2-211,3 5 1,-3-5 86,-3 4 0,-2-3-129,-5-3 1,-3 3 11,4 3 0,-4-9-91,-2 3-24,0-3-560,0 3 781,-8-7 258,-1-2 1,-9-16 106,1-4 0,7-5-186,4-7 0,4 3 254,2-8 1,0 2-128,0-2 1,2-2-321,4 7 1,6-5-15,11 6 0,-2 5-156,8 7 0,1 7-52,4-2 0,3 4-309,4 2 0,-2 14-633,7 3 1,-7 12 460,2 0 0,-4 4-829,-2 2 0,-6 0 624,0 0 1,-8-6-660,3 0 1,-7-7 161,-5 1 1246,-4-4 0,-8 7 0,0 1 0</inkml:trace>
  <inkml:trace contextRef="#ctx0" brushRef="#br0" timeOffset="609">1660 1083 8192,'0'-17'1080,"0"5"-540,0 0 777,0 1 0,0-1 162,0 1 129,0 7-1229,0-4 0,0 10-328,0 4 0,0 3 90,0 9 0,0 1-68,0 5 0,0-3-496,0 8 0,8 0 317,3 6 1,5 0-1267,1 0 1,1 0 579,-1 0 1,-3 0 791,3 0 0,-3 7 0,11 3 0</inkml:trace>
  <inkml:trace contextRef="#ctx0" brushRef="#br0" timeOffset="827">1904 647 8202,'-23'-53'1608,"0"1"1,-8 13-380,2 4 1,9 18 92,3-1 375,11 12-1165,-2-1 1,10 14-679,4 5 1,4 5 161,7 7 0,8 9 43,5 7 0,4 9-211,7-2 1,-4 3-530,4 2 0,-2 3-113,1 3 1,-3-4 303,4 4 1,-10 3-1082,-2-3 0,-8 14 162,3-2 1133,-13 3 1,-18 5-1,-13 1 1</inkml:trace>
  <inkml:trace contextRef="#ctx0" brushRef="#br0" timeOffset="993">1887 1258 8202,'8'-25'362,"-4"-1"160,7-3 0,1 4-126,5 8 0,3-1 109,3 1 0,6-1-108,12 1 1,-2 5-151,7 0 0,7 9-300,5-3 0,0 4 126,-5 2 0,-3 0-1118,-3 0 1,-1 6 1044,-11-1 0,12 9 0,-11-4 0</inkml:trace>
  <inkml:trace contextRef="#ctx0" brushRef="#br0" timeOffset="1194">2655 1048 8202,'6'-17'1164,"0"-1"0,0 7 210,-6-1 340,8 8-1179,-6-4 0,7 8-103,-3 0 1,-2 2-230,8 4 0,-7 4-119,7 7 1,-2 7-147,1-1 0,5 8-371,-4-2 0,-3 4-953,3 2 1,0 0 743,5 0 1,1 0-1760,-1 0 2401,0 0 0,1 0 0,-1 0 0</inkml:trace>
  <inkml:trace contextRef="#ctx0" brushRef="#br0" timeOffset="1509">3564 996 8225,'0'-18'0,"0"1"419,0 0 0,-10 1 575,-8 4 0,-3-1 239,-14 7 1,4 0-573,-10 6 1,-3 2-429,-3 4 1,2 4 31,-1 7 0,13 8-514,-2 4 0,12-1 97,-1 1 1,5-6-95,2 6 1,5-2-53,0 2 1,8 2-416,-1-7 0,3 1-72,2-2 1,7-9 238,5 3 0,2-9 482,-3 4 1,7-9-151,-1 3 1,1-4 614,5-2 1,2-2-127,-2-4 0,8-3 67,-1-9 0,1 7-103,-2-1 1,2 6 135,-8-5 1,8 7-513,-2-2 1,-4-2 98,-1 2 1,1 0-667,-2 6 1,8 0 340,-2 0 0,-1 2-1400,1 4 1763,-8-4 0,12 6 0,-6-8 0</inkml:trace>
  <inkml:trace contextRef="#ctx0" brushRef="#br0" timeOffset="1717">3564 489 8225,'-18'-42'0,"1"11"0,-1-4 4751,1 11-2283,7 7-1760,2 9 1,10 16-244,4 4 1,6 11-8,11 6 0,4 6-297,8 6 1,8-1-286,3 13 1,-1-10-248,1 9 0,-1-4-547,2 5 1,3 5-378,-3 0 0,-5 6 513,-1-5 1,-4-1 781,-2-6 0,0 8 0,0 2 0</inkml:trace>
  <inkml:trace contextRef="#ctx0" brushRef="#br0" timeOffset="1883">4192 1013 8260,'0'-17'0,"0"5"713,0 1 1,0 5 2677,0-6-2543,0 8 0,8-3 46,4 7 1,3 13-1032,3 5 1,-1 5 151,1 0 1,-1 4-462,1 8 0,-1 0 385,0 0 1,1 6-2995,-1 0 3055,1-1 0,-1-5 0,1 0 0</inkml:trace>
  <inkml:trace contextRef="#ctx0" brushRef="#br0" timeOffset="2383">4664 891 8379,'-8'-35'961,"6"8"237,-4 4 0,4 9-167,2 3 0,2 1-452,4-2 0,10 4-235,7 8 0,8-5-47,-2-1 1,4 2-237,2 10 1,0 3 70,0 9 0,-2 1-30,-4 5 1,-4 3 54,-7 8 0,-9 0-255,-3 0 0,-4 1-63,-2 5 0,-2-4 56,-4 4 1,-3 1-40,-9-1 0,-1 0 42,-5-6 1,5 0-444,-4 0 1,9-6 139,3 0 1,7-8-63,-2 3 1,4-5-74,2-2 0,8-7-310,3-4 0,13-4 340,5-2 1,11 0 16,7 0 493,-4-8 0,7-2 0,-5-7 0</inkml:trace>
  <inkml:trace contextRef="#ctx0" brushRef="#br0" timeOffset="2542">4646 1258 8329,'-23'-20'0,"0"-3"0,-1 6 835,7-1 0,7 1-384,4 5 0,6 2-353,6-1 0,14 1 40,15-2 1,7-1-181,11 7 0,7-8-767,4 3 0,10 1 505,1-2 0,9 9-5,-3-3 0,-3-4 0,-1 0 0</inkml:trace>
  <inkml:trace contextRef="#ctx0" brushRef="#br0" timeOffset="2967">5781 1048 8329,'12'-6'0,"0"1"0,-1-7 838,7 6 1,-8-2 847,-5 3-660,5 3 0,-6-12 138,8 8 152,-8-7-349,3 3-708,-7-7 1,-7 5-229,-5 0 0,-9 6 123,-3-5 1,-7 7-103,2-2 1,2 4-92,-2 2 1,2 0-117,-2 0 0,-4 0-150,3 0 0,5 2-252,2 4 1,4 6 78,1 11 0,1-4 200,-1 4 0,6 3-274,1-3 0,7 2 125,-2-1 0,4-5 346,2 4 0,0-3 92,0-3 0,2-1 192,4-5 0,4 3 130,7-8 1,3-1 388,3-5 1,4 0-184,8 0 0,8-5-214,3-1 0,5-6-158,1 6 1,0 1 123,1 5 1,-1 0-849,1 0 0,-9 0-231,-3 0 1,-4 1-608,-2 5 0,-2 2 456,-4 4 0,-6 3-1265,-11-3 2204,3-4 0,-5 7 0,7-5 0</inkml:trace>
  <inkml:trace contextRef="#ctx0" brushRef="#br0" timeOffset="3183">6026 647 8329,'-6'-35'1315,"0"0"1,-5 2 543,5 4-206,0 11-707,6 10 1,10 8-381,7 0 1,3 10-85,9 8 0,6 1-53,5 10 0,13 8-170,-7 10 1,15 3-759,-9 2 1,2 7 411,-7-1 0,1 6-559,-7-6 0,-2 0-404,-10-5 0,-4-3-1120,-7-3 1,-9 1 2169,-3-7 0,-12 7 0,-3-3 0</inkml:trace>
  <inkml:trace contextRef="#ctx0" brushRef="#br0" timeOffset="3350">6166 1171 8329,'7'-28'127,"-3"-3"64,8 8 0,0-2 990,5 2 0,8 3-493,4-3 1,6 3 11,6 3 1,6 7-173,11 4 0,4 5-535,8 1 1,-6 0-53,0 0 1,-8 5-45,2 1 0,-5 8-330,-7-3 1,-11 5-756,-11 1 0,-13 1-1777,-5-1 2965,-4 9 0,-2-7 0,0 6 0</inkml:trace>
  <inkml:trace contextRef="#ctx0" brushRef="#br0" timeOffset="3932">7248 944 8329,'-17'-2'1461,"0"-4"-341,-1 4 55,8-6-667,3 8 0,9 2-7,3 4 1,7 4-197,11 7 0,3 0-42,3 1 0,4-1-452,-4 1 0,8-3 208,-2-3 0,1 2-851,-12-9 1,5 7 113,-6-6-38,0 0 1,-13-8 271,-4-4 1,-6-6 37,-6-11 0,-6-2 593,-11-4 1,-4-4 607,-8 4 0,6-4-33,0-2 0,2 2-350,-2 4 0,9 3 747,9 9 0,5-1-341,-6 1 1,10 7-665,2 4 0,10 4-1,13 2 1,6 2-49,12 4 0,6 2 41,11 4 0,4 9-228,8-4 0,0 5 17,-1-5 1,5 7-41,-4-1 0,-6 6-94,-17-6 0,-7 1 88,-11-7 1,-5 0-484,-13 1 0,-3-1 147,-8 1 0,-13-7-38,-5 1 1,-5-6 263,0 6 1,1-9 244,-7 3 1,8-4 549,-3-2 0,5-6-345,2 1 0,1-9 260,4 2 1,5-5-195,7-6 0,0 3 638,0-3 1,7-2-205,5 1 1,6 1-32,5 6 0,6-1-219,12 1 0,-3 5-122,9 0 0,0 9-217,5-3 1,6 6-3,0 6 0,-5 9-131,-7 8 1,-7 6 119,2-5 0,-6 13-1273,-6-2 1,-10-2-198,-7-4 0,-8 4-735,2 2 1,-4 7 863,-2-13 1254,-16 8 0,-3-10 0,-16 8 0</inkml:trace>
  <inkml:trace contextRef="#ctx0" brushRef="#br0" timeOffset="4083">7301 455 8421,'-51'-51'857,"5"4"1,5 13-510,12 10-235,12 13 1,13 5-246,15 12 1,9 3-366,15 9 0,7 7 497,5 4 0,3 12 0,3 4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5:30.5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350 1126 8367,'-16'-2'299,"3"-2"164,1-2 1,0-2-150,-5 3 1,5 3 385,1-4 294,7 4-290,-12 2-125,14 0-231,-6 0 192,8 0-40,0 8 128,0-6 173,0 5-524,8-7 1,2 0 17,7 0 0,1 0-26,-1 0 1,3 0-15,3 0 0,4 0-35,8 0 0,2 0 55,4 0 1,5-5-174,13-1 0,5-6 152,11 6 1,15-7-493,-39 6 0,2 2 1,3 0-1,1 0 230,3-1 1,2 1-1,6 2 1,2 0-283,2-3 1,1 0 0,7 3 0,1 0 314,4-2 0,-1-1 0,-1 3 0,-1 0-394,0-3 0,-1 0 1,-1 4-1,-1 0 305,0 0 0,0-1 0,0-1 1,1 0 57,1 1 0,1 0 1,-6-3-1,-1 0-97,1 3 0,-1 1 0,-7-2 1,-2 0-56,-4 1 1,-2 0-1,-6 2 1,-3 0-391,37-5 1,-19-2-154,-16 3-1492,-9-1 1747,-24 6-377,-5 0 0,-22 0 601,-5 0 0,-11 2-349,-6 4 1,-12 3-354,-6 9 924,-11-1 0,-4 8 0,-8 3 0</inkml:trace>
  <inkml:trace contextRef="#ctx0" brushRef="#br0" timeOffset="407">402 2296 8241,'-52'0'0,"5"0"58,1 0 0,1 0 215,-2 0 0,5 0 466,7 0 1,6 0 268,0 0-107,15 0-423,-2 0 0,32 0-155,7 0 1,18 0-157,11 0 1,16-8 98,14-3 1,15-5-497,-43 7 0,2 1 0,3-1 0,1 0 277,9 1 1,2-1-1,1-3 1,1 0-430,7 1 1,3-1-1,11-6 1,4-1 376,-27 7 1,1 1 0,1-1-1,1-1 1,1-1 0,1 0-338,3 1 0,1-1 0,-1 1 1,-1 0-1,0 0 0,-1 0 223,3-2 1,0-1 0,-1 0-1,-3 3 1,-1 0 0,1 1 55,2-2 0,1 0 0,-3 1 0,21-3 1,-2 3-439,-4 0 1,-2 2 0,-10 2 0,-4 1 139,-10 2 1,-2 0-1,-7 1 1,-2 1-445,34-2 1,-19 2-429,-16-8 1233,-16 1 0,-4-15 0,-6-1 0</inkml:trace>
  <inkml:trace contextRef="#ctx0" brushRef="#br0" timeOffset="791">2830 130 8338,'-29'-33'447,"1"4"0,5 6 990,8 4-593,5 1 1,10 10-842,0 8 0,4 8 27,7 10 0,5 7 864,19 4 0,4 6-428,13 6 1,10 11-261,8 12 0,2 4-394,-32-34 0,1 2 0,1 4 0,0 1 211,4 5 1,1 1-1,-1 6 1,-1 3 58,5 10 0,-1 2 0,-4-2 1,-3 2-73,1 4 0,-4 1 0,-7 1 1,-6 2-124,-9-1 1,-5 1-1,-2-1 1,-4 0 72,-6 1 1,-6-1-1,-8-4 1,-5 0-628,-4 0 1,-6-3 0,-8-3 0,-4-4 435,-2-1 1,-1-3 0,-2-5-1,0-1-303,3 2 1,-1-1 0,2-12-1,-1-3-118,2-1 1,0-2 0,-29 20-182,12-13 1,4 0 46,1-12 786,9-4 0,1-2 0,8-11 0,0-4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5:32.8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453 749 8120,'0'-17'-792,"-6"-1"1499,0 1 1,-5 5-205,5 1 0,-6 5-8,6-6 0,-7 8-88,1-2 0,-5 5 109,-7 1 1,3 7-69,-8 5 0,0 13 100,-6 10 1,-6 10-55,0 13 0,3 10-352,9 8 1,-2 13-24,7-2 1,15-38-1,3 1-165,0 49 0,5-48 0,2 1-114,1 0 0,2 1 0,4-2 0,3 1 29,5-3 1,3 0 0,-1 0 0,1-2-316,27 40 0,7-8-257,5-3 0,8-2-812,-2-10 1,2-2 1514,-2-21 0,4-1 0,-4-8 0,4-9 0,2-8 0</inkml:trace>
  <inkml:trace contextRef="#ctx0" brushRef="#br0" timeOffset="658">645 1168 8314,'-17'-17'0,"-1"0"743,1-1 0,-1 8-221,1 5 0,5 3 1035,1 2-1032,7 0 1,-4 13-25,8 5 1,8 11-233,3 0 0,13 4-82,5 2 0,6 0-219,5 0 0,-1 0 139,8-1 0,5 1-92,6 0 1,2-6 115,-1 1 1,-5-3-991,4 2 0,0 2-78,-5-8 0,-7 0-397,-16-5 1,-5-3 353,-8-3 980,-7 4 0,-2-14 0,-8 5 0</inkml:trace>
  <inkml:trace contextRef="#ctx0" brushRef="#br0" timeOffset="874">1134 1116 8116,'-10'-27'1360,"-5"7"-871,3 9 0,3 7 359,-3-2-532,8 4 0,-10 10 116,9 4 0,-7 11-189,6 6 1,-7 4-69,1 2 0,2 2-241,-1 4 1,-1-3 151,-6 9 0,1-2-663,0 1 1,-1 3 358,1-9 1,-3 7-431,-3-6 1,4 7-179,-5-1 0,-1-5 826,2-1 0,-16 4 0,2-1 0</inkml:trace>
  <inkml:trace contextRef="#ctx0" brushRef="#br0" timeOffset="1574">663 2146 8011,'-6'-11'1148,"0"-1"-215,0 8-530,6-3 1,2 1-169,4 0 0,6 0-125,11 6 0,4 0-158,8 0 1,8 0-318,3 0 0,-1 0-28,1 0 0,1 2-352,5 4 0,-1-4-728,-5 4 1473,-3-4 0,0-2 0,1 0 0</inkml:trace>
  <inkml:trace contextRef="#ctx0" brushRef="#br0" timeOffset="2000">1641 1745 8045,'15'-27'0,"-3"3"-300,-6 5 1072,3 1 0,-7 7 323,4-1-97,-4 8-700,-10-11 1,-1 13-185,-9-4 0,3 6 66,3 6 1,-9-2-156,3 7 1,-1 1 92,7 5 1,-3 1-208,3-1 0,-2 1-117,3-1 1,-3 3 124,8 3 0,0-2-81,6 8 0,2-5 107,4 5 0,6-2-51,11 2 1,-2 2 45,9-8 1,-9 7-109,2-7 0,-3 0 59,-3-5 0,1 1-158,-1 4 1,-7-9 117,-4 3 1,-6-9 46,-6 4 0,-4-8-113,-7 1 0,-1-3 53,1-2 0,-1 0-361,1 0 0,-1-2-363,1-3 886,7 3 0,2-14 0,8 6 0</inkml:trace>
  <inkml:trace contextRef="#ctx0" brushRef="#br0" timeOffset="2850">1204 522 8059,'-8'-17'0,"6"-1"515,-4 1 0,-1-1 607,1 1-64,-8 7-269,12 2-321,-5 8 0,7 2 46,0 4 1,7 10-126,5 7 1,4 8-329,1-2 1,0 2 109,1-2 0,-1 4-204,1-4 0,-7 4-256,1 2 0,0-6-375,5 1 1,-5-3 24,0 2 0,-9 4-565,3-4 1,2-4-919,-2-2 2122,0 5 0,-22-1 0,-3 8 0</inkml:trace>
  <inkml:trace contextRef="#ctx0" brushRef="#br0" timeOffset="3333">1239 575 8073,'0'-35'208,"0"0"1,-6 2 363,0 4 0,-5 3-122,5 9 1,0 5 491,6 1-610,0 7 0,2-4-84,4 8 1,3 0-280,9 0 0,-1 8 97,1 3 0,1 5-156,5 1 0,-3 1 30,8-1 1,-6 7-111,6-1 1,-7 6-68,1-6 0,2 8-196,-1-1 1,-7-3-30,-5 2 0,-8-8 163,1 2 0,-3 3-14,-2-3 0,-2 0 89,-3-5 0,-5-3 181,-8-3 1,-1-2 1,-4-5 1,3-3 259,-3 4 1,4-6-187,1-6 0,6 2 64,1-7 0,5-1 298,-6-5 1,8-1-154,-1 1 1,5-1 192,5 1 1,5 5-138,8 1 1,7-1 57,4-6 0,-2 9-174,2 3 1,6 4-221,6 2 1,0 0 130,-6 0 1,0 2-82,-1 4 1,-6-2-225,-5 7 148,-4 1 0,-3 0-19,-5-1 86,-3-7 0,-8 2-169,0-12 1,-6-6-29,1-11 1,-9 2-13,2-8 0,5 0-9,1-6 0,-2-2-187,2-4 1,0 4 45,6-4 1,6 10 71,0 2 1,8 8-356,-3-2 1,7 9 147,5 2 1,-4 9 490,5-3 0,3 19 0,0 7 0</inkml:trace>
  <inkml:trace contextRef="#ctx0" brushRef="#br0" timeOffset="3617">2042 714 8081,'10'-23'0,"-4"0"0,-4 1 0,-2 3 1079,0 2 1,7-3-280,5-3 1,-2 5-126,1 1 1,-1 0-325,2 5 1,3-4-235,-3-1 0,-4-1 29,-2 1 49,-4-1 1,-10 3-67,-4 3 1,-9-1 105,-3 7 0,-7 0-181,2 6 1,2 2-87,-2 4 0,8-2-45,-3 7 1,13 7-16,5 5 1,6 8-177,6-2 0,7 4-757,16 2 1,10 0 501,19 0 0,7 0-989,10 0 1145,-3 0 0,21 0 0,-4 0 0</inkml:trace>
  <inkml:trace contextRef="#ctx0" brushRef="#br0" timeOffset="3940">2846 1623 8083,'0'-28'2636,"-8"3"-1934,6 15 1,-8 5-281,4 10 1,4 7-610,-3 11 1,3-1 60,2 7 0,0 0-1290,0 6 1,0 6 33,0-1 1382,0 1 0,-8 2 0,-2 1 0</inkml:trace>
  <inkml:trace contextRef="#ctx0" brushRef="#br0" timeOffset="4666">3282 1186 8119,'-2'-23'1117,"-4"-1"0,3-5-457,-9 6 1,6 7 1521,-6 11-1595,9-5 1,-5 16 128,8 0 0,4 15-292,7 8 1,1 6-206,11 6 0,4-4-217,3 3 0,3-1-267,1 2 1,1-4-95,0 3 0,0-10 328,0-7 1,-8-4-1957,-3-1 1379,3-9 1,-10-3 183,1-12 0,-9-13 382,-9-16 1,0-8 579,0-9 0,-7 0-165,-5-1 0,2-5 459,-1 0 1,-1-6-106,-5 6 1,-1 7-225,1 10 1,7 6 1521,4 6-1430,-4 4 0,10 17-590,0 8 0,10 10-24,13 13 0,10 12-3,8 12 0,8 5-18,-3 6 0,5 12-336,1 12 1,-26-40 0,0 1 288,1 1 1,-1-1-1,19 47-2,-25-44 0,0 1 0,15 44-915,-19-42 1,-3 1 0,11 47 142,-13 2 0,-5-6-216,-12-11 1,-5-5 383,-13-7 0,-11-2 8,-11-4 0,-5-11 331,-1-13 1,-6-16-69,0-7 1,-1-11 533,7 0 0,1-20-141,5-9 1,5-16-27,12-8 0,4-3-55,7-2 0,9-1 706,3 1 1,8-1-418,9 1 1,1-4-1,11 3 0,4 5-335,3 13 0,5 0-281,5 0 1,-1 4-391,8 8 1,-9-1 336,3 13 0,-4 3 490,-2 2 0,0-4 0,0 1 0</inkml:trace>
  <inkml:trace contextRef="#ctx0" brushRef="#br0" timeOffset="4833">3492 1832 8119,'-8'-17'0,"0"5"205,-3 0 0,-3 7 397,8-7 1,0 6-307,6-6 1,4 7-43,8-7 0,2 8-290,15-2 1,7 2 109,11-1 0,4 3-677,1-4 0,8 4 387,4 2 1,4 0 215,2 0 0,0 0 0,0 0 0</inkml:trace>
  <inkml:trace contextRef="#ctx0" brushRef="#br0" timeOffset="5157">4575 1483 8104,'15'-23'269,"-1"1"0,-5 5 1472,-1 3-1208,-2 2 0,-8 3-33,-4 3 0,2 4 950,-7 2-1230,-1 0 1,-5 2 16,-1 4 0,6 3-311,1 9 0,7 1 106,-2 5 1,-2-3-212,3 8 1,-1-6 0,6 6 1,6 1-215,-1 5 0,9-6 161,-2 0 1,1-2-98,-1 2 1,3 2-36,-3-8 1,-2 1 92,1-7 1,-7 1-21,2-1 1,-6-5 74,-6-1 1,-3-7-232,-9 2 0,-5-4-66,-1-2 1,-7-6 41,2 0 1,4-7 20,2 1 449,3-3 0,3-11 0,-1-1 0</inkml:trace>
  <inkml:trace contextRef="#ctx0" brushRef="#br0" timeOffset="5457">4068 557 8104,'-17'-42'0,"-3"5"580,-3-4 0,4 12 2237,-5 5-1278,13 5 217,3 9-1585,8 3 0,15 20 66,9 5 0,7 13-129,4 4 1,5 2 75,1 9 0,0-5-1068,-6 5 1,0-1 27,0 2 0,0 3-613,0-3 1,-8 1 490,-4-1 978,-4 3 0,-1-5 0,-1 7 0</inkml:trace>
  <inkml:trace contextRef="#ctx0" brushRef="#br0" timeOffset="5907">4068 470 8104,'0'-35'524,"0"0"0,2 2-263,4 4 1,4 6 725,7 11 0,8 4-321,4 8 1,4 2-186,2 4 0,6 11-344,0 13 0,-2 3-205,-10 1 0,2 3-661,-8 4 0,0-4 464,-5 4 0,-8-4-476,-5-2 1,-3-2 359,-2-4 0,-4-2-71,-7-4 1,-3-5 16,-15-1 0,2-1-17,-2-11 1,-4 1 355,4-6 1,3-2 181,3-4 1,0-9 454,5-8 1,5-3-360,13 3 1,0-4 515,0-8 0,2 6-318,4 0 0,11 7 46,12-1 1,6 6 13,6 5 1,3-2-52,9 9 0,1 3-223,4 13 1,3 3-135,3 15 1,-4 0-137,-8 6 1,-7 0 100,-4 0 0,-12-2-419,-6-4 0,-6 2 229,-5-8 0,-6-5-79,-12-7 1,2-7 50,-7 2 1,-7-6 128,-5-6 1,-1-3 70,7-9 0,0-5-15,-1 0 0,1-8-127,-1 1 1,8-3 88,5-1 0,3 1-272,2 3 1,2-6 115,3 6 1,7-4-246,11 10 1,3 1 17,3 5 0,10 9-53,-5 3 0,3 4 510,-8 2 0,4 16 0,-5 3 0</inkml:trace>
  <inkml:trace contextRef="#ctx0" brushRef="#br0" timeOffset="6166">5046 697 8104,'6'-18'411,"0"1"0,5 0-52,-5-1 1,8 1 433,-3-1 0,-1 1-176,2-1 0,-1-3-60,7 3 1,-3-3 120,-3 9-298,4-3 1,-14-3-165,3 1 1,-5 7 20,-5 4 0,-11 4-126,-7 2 0,-2 0 74,1 0 1,5 2-278,-4 4 1,9 6-100,2 11 0,8-1-265,-1 7 0,10-2 204,7 2 0,13 4-153,10-4 1,10 4-1083,13 2 0,-2-2 622,8-4 1,8 2 526,10-8 0,3 1 1,2-7-1</inkml:trace>
  <inkml:trace contextRef="#ctx0" brushRef="#br0" timeOffset="6500">5605 16 8168,'2'-10'1494,"4"4"1,5 14-718,13 10 1,3 11-305,8 17 1,7 18-188,5 24 0,-21-40 0,0 3-546,4 6 0,-1 2 0,-5 2 1,-2 2 380,2 6 1,-1 2 0,-4 1 0,-3 1-215,-3 0 1,-3 0 0,-5 1 0,-4 1 110,-7 1 1,-6 0 0,-6-4 0,-4-1-609,-5 5 0,-5 0 0,-7-4 0,-5-1-305,-3 0 1,-5-2-1,-8 2 1,-4 0-38,15-22 0,-2 0 0,-1-2 932,-22 17 0,-3-2 0,20-15 0,-2 0 0,0-1 0,5-6 0,0-2 0,-1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5:42.8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141 35 7991,'-18'-12'208,"1"1"0,5 7-49,0-2 1,1 4 294,-7 2 0,7 0-79,-1 0 0,8 8-126,-2 3 1,-1 13-146,1 5 1,0 4-200,6 2 0,6 0-469,0 0 1,7 7 333,-1 5 1,3-2 229,3 1 0,-1 1 0,1 5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5:56.0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1223 8538,'-23'-7'-223,"0"-5"1,-1-4 773,7-1-29,-1 7-284,1 3 1,7 8 29,4 5 1,5 4 175,1 7 0,0 9-333,0 3 1,5 6 104,1 5 0,8-3-280,-3 4 0,5 2 100,1-2 0,1 7-44,-1-1 1,-1-5 71,-5-1 0,5-10-187,-4-2 1,-3-7 130,3 1 0,-6-12-43,5-5 0,-5-8 224,6-9 1,7-18-86,10-24 1,6-17-52,6-17 0,-18 36 1,1-1-313,4-5 0,2-2 0,2-6 1,2 0 271,6-4 0,1-2 0,0-5 0,2-1-442,6-5 1,1 1 0,-2 2 0,1 2 265,0 3 1,1 3 0,-3 10-1,-1 2 21,-4 1 0,-3 5 0,23-17-227,-15 18 1,-16 19-248,-8 15 1,-3 9-237,-3 3 58,-7 4 0,5 12 1017,-3 7 0,4 16 1,1 12-1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6:07.4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419 732 8064,'0'-12'0,"0"0"0,-2 1 661,-3-7 0,3 7 397,-4-1-55,4 0-331,2-5 18,0 7-191,0-5-4,0 13-297,0-6 93,0 8 149,0 0-460,8 0 0,-6 2 146,3 4-156,-3-4 0,0 7-21,4-3 0,-4-2 93,4 8 0,-4-6-115,-2 5 135,0 1 1,0 5-187,0 1 0,0-7-26,0 1 0,0 0-66,0 5 1,0-5-29,0-1 1,0 1 114,0 6 0,-6-1-38,0 0 1,-6-5 70,7 0 1,-9-1 19,2 7 0,-3-7-37,-3 1 1,-1-6 63,-4 6 1,-2-9 39,-5 3 0,-3-6 147,4-6 0,2-11 51,-2-12 1,8-4 266,-3-2 1,7-8 150,5-3 1,-1-5-260,7-1 1,0 1 78,6 5 0,8 1-31,3 4 0,3 10-196,-2-3 0,9 10-73,-3 1 0,3 5-168,-4 7 0,1 3-6,-1 8 1,7 0-297,-1 0 0,6 2-35,-6 4 0,14 9 205,-2 9 1,4 9-76,-4 2 0,0 1 34,0 11 1,0 7-59,-1 10 1,-1-2-107,-3 2 1,-13 2 42,-11 10 1,-4-2 166,-2 7 0,-2-15 0,-4-2 1,-4-7 205,-7-5 0,-6-7-84,-1-5 0,-7-5 115,2-6 0,2 3-67,-2-9 0,-6 0-13,-6-5 0,0-3 1,7-3 0,-3-3 126,-4-3 0,4-4-310,-4 4 0,10-4-303,2-2 1,8-6-505,-3 0 0,5-7 380,2 1 0,7 2 621,4-1 0,4-1 0,2-5 0</inkml:trace>
  <inkml:trace contextRef="#ctx0" brushRef="#br0" timeOffset="357">664 1203 8064,'11'-17'0,"1"-1"0,-6 7 1180,6-1 0,-9 6 478,3-5-948,4 7 1,-6-4-181,7 8 1,-5 0 23,6 0 1,0 2-157,5 4 0,1 3-151,-1 9 1,0-1-282,1 1 0,-1-1 121,1 1 0,-1 1-243,1 4 0,-3-3-60,-3 3 1,-2-4-280,-5-1 0,-3 5 195,4 0 1,-4 1 89,-2-7 0,-2-5 280,-4 0 1,3-9-203,-9 3 991,0-4 0,-5-6-430,-1-7 0,3-1 744,3-11 1,-1-3-400,7 3 0,0-6-255,6 6 0,0-6-269,0 5 0,2 1-173,4 6 1,5-1-359,13 1 0,3 7 264,8 4 0,7 4-399,5 2 1,3 2 236,3 4 1,5 4-724,0 7 0,-5 1-69,-7-1 1,-7 1-250,2-1 0,-10 1 237,-2-1 1,-8-1-111,3-5-1121,-13 5 2214,-3-14 0,-16 13 0,-2-5 0</inkml:trace>
  <inkml:trace contextRef="#ctx0" brushRef="#br0" timeOffset="557">1362 714 8098,'0'-42'0,"0"-1"1193,0-4 0,0 12-813,0 12 1,0 4 1240,0 1 1,2 7-705,4-1 0,-2 8-386,8-2 1,5 6-275,6 6 1,10 4-89,2 7 0,2 8-122,10 5 1,-1 4 155,7 7 0,-3 4-1062,-3 7 0,-7-3 536,-10 3 0,1-3-1348,-8 9 0,-2 2 291,-9-2 0,-4 8 1380,-8-2 0,-16-4 0,-3 1 0</inkml:trace>
  <inkml:trace contextRef="#ctx0" brushRef="#br0" timeOffset="717">1712 1029 8098,'0'-20'426,"0"-3"1,0 3 1701,0-3-1084,0 4-662,0 1 0,7 3-288,5 3 0,4 4 142,1 8 1,2 0-504,5 0 1,1 0-182,4 0 1,4 6-409,-4 0 0,4 8 497,2-3 359,0 5 0,0 1 0,0 1 0</inkml:trace>
  <inkml:trace contextRef="#ctx0" brushRef="#br0" timeOffset="1732">2428 906 8156,'0'-17'867,"0"5"-446,0 1 0,0 5 35,0-6 1,0 6 770,0-5 152,0 7-911,0-12 0,-2 8-47,-4-3 0,4 1 244,-4 4-599,4 4 1,2-7 300,0 3-420,0 4 23,-8-6 1,5 8 34,-9 0 0,6 2-165,-6 4 1,7 2-256,-7 3 1,6 5 69,-5-5 1,5 5 93,-6 1 1,8 1-32,-2-1 1,-1 1 102,1-1 1,0 1 54,6-1 0,0-5-5,0 0 79,0-1 0,0 7 37,0-1 1,8-7 198,3-4 1,7 1 134,5-1 0,4 0-121,8-6 1,14-2 54,3-4 0,12 2-89,0-7 1,4-7-201,2-5 1,4-2 84,-4 1 0,-4 5-122,-14-4 0,-9-2 109,-8 1 0,-8 1-137,-10 6 1,-9 1 366,-8 4 0,-16-3-98,-13 3 0,-9-1-133,-3 1 1,-14 4 27,3 8 1,-10 0 141,4 0 1,1 0-142,11 0 1,3 2-88,8 4 0,8 4 46,4 7 1,11 6-167,6 1 0,6 1-133,6-2 1,12-3 100,11 3 1,11 2 164,7-2 0,9-1-48,3-11 1,7 3 137,-2-8 1,3 0-55,3-6 0,-8 0 172,-3 0 1,-9-2 2,-9-4-21,0-4 0,-30-1 756,1-1-256,-8 8-629,-12-4 1,-2 8 73,-7 0 0,5 8-170,1 4 1,5 11-108,-6 6 0,2 10-258,-1 2 0,-3 13 66,8-2 1,1 12-152,5 0 1,0 4-8,0 2 0,1 0 97,5 0 1,4-2-174,7-4 1,-5-6 144,0-11 1,-6-7-506,5-11 276,-7-3 447,4-17 0,-8-9 62,0-11 0,-6-13 214,0-5 0,-5-11 63,5-7 1,-2-11-180,2-6 0,4-4 1108,-4-2 0,4 0-662,2 0 1,6 0 560,0 1 1,8 1-417,-3 4 0,7 11-322,5 13 0,2 12-130,4 11 1,4 1-233,-4 11 1,10 6-18,2 11 1,0 11 152,-6 7 0,0 2-457,0 3 1,-2 0 300,-4 0 1,2 0-386,-8 0 0,0-2 63,-5-4 0,-3-4-88,-3-7 1,-4-6 99,-8-1 598,0-7 1,0-4-70,0-12 1,0-11-204,0-6 1,-2-10 305,-4-2 0,4-5-34,-4 5 0,6-5 67,6 5 0,-2-6-93,8 7 0,-1 1-218,7 10 1,-7-2-274,1 7 1,3 7-129,3 5 0,9 8-463,-9-2 1,3 12 985,-4 6 0,9 11 0,1 4 0</inkml:trace>
  <inkml:trace contextRef="#ctx0" brushRef="#br0" timeOffset="2458">4558 1081 8121,'8'-10'1877,"-6"-5"-656,6 5-487,-8-7 0,0 5 200,0 0-262,0 8-478,0-11 0,-2 11-90,-4-8 1,-4 8 72,-7-1 1,-1 3-168,1 2 0,-6 0-147,-1 0 0,-1 0 119,2 0 0,3 0-832,-3 0 685,-4 7 1,8 1-187,-5 4 0,11 1-274,1-7 270,8 8 1,-4-4 89,8 7 1,8-5 268,4-1 0,3-7 349,3 2 1,1-4-219,5-2 1,-5 0 272,4 0 0,2 0-162,-1 0 0,-1 0 84,-6 0 1,1-2-109,-1-4 1,1 4-113,-1-4 1,1-1-41,-1 1 0,-5 0-288,0 6 1,-1-6-197,7 0 0,-7 1 207,1 5 1,0 0-47,5 0 1,-5-6 90,-1 0 1,-5 0 458,6 6-183,-1-8 1,5-1 36,-4-9 0,1-1-20,-7-5 0,0-10 241,-6-13 1,6-11 271,-1-6 0,-1-12-190,-9-5 0,1-5 321,-8-1 0,0 9-195,-5 8 1,5 4 233,1 14 0,1 0 172,-2 17-125,-3 4-701,13 21 1,-6 4-193,8 12 1,0 6-684,0 11 0,2 12 578,4 11 1,9 13-451,9 5 0,7 5 224,-2 7 0,4-2-372,2 7 1,5 5-39,1 1 1,8-2-152,-3-9 1,5-6 408,1 0 1,-7-12 40,-5-17 1,-5-10-367,-5-19 526,-5-5 1,-8-22 752,1-9 0,-9-7-339,-3-4 0,2-5 735,-2-1 0,0-6-29,-6 7 0,-2 1 578,-4 10 1,4-2 31,-4 7-206,-4-7-1014,8 12 198,-5 2-1210,7 9 0,2 16 580,3 3 0,7 12-748,11 7 1,5 3 18,6 1 1,1 7-307,0 0 0,0 0 364,0-6 1,0 0-223,0-1 0,-8-1 1129,-4-3 0,-3 3 0,-3-6 0</inkml:trace>
  <inkml:trace contextRef="#ctx0" brushRef="#br0" timeOffset="2608">5030 767 8062,'-10'-28'0,"2"3"0,8 8 0,0-1 1266,0 1 0,2-1-635,4 1 1,12-1-426,11 1 1,13 5-284,11 1 1,15 5-458,13-6 0,7 8 210,5-1 0,4 3 1,-45 2-1,0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43:27.9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18 333 8282,'8'-18'509,"-6"6"1,4 1 3088,-4-3-792,-2-1-2323,0 5 0,0 4-329,0 12 0,2 4 0,2 9 1,3 2-139,3 3 0,-4 7 0,6-2 1,1 6-500,3 6 0,-5 1 1,-1 7-1,0-3-130,-1 3 1,-5 1 0,4 3-1,-2-1 119,0 0 0,0-7 0,-6-6 0,0-6-518,0-4 1143,0-8 0,0-5 0,0-16 1,0-12 201,0-9 1,-6-6 0,-2-8 0,-2-2-83,-3-4 0,-3-9 0,-1-9 1,1 1-62,5-2 0,-5 4 1,4-8-1,-3 0 39,-3 2 1,9 2-1,3 7 1,4 3-227,2 3 0,0 1 0,4 9 0,5 8-280,9 7 1,11 1 0,2 11-1,6 0-104,4 5 1,7 3 0,-1 4 0,3 3-158,3 7 0,-1 4 1,-2 1-1,-3 1-690,-6-1 1,-12 6 1227,-6 1 0,-3 7 0,-3-4 0</inkml:trace>
  <inkml:trace contextRef="#ctx0" brushRef="#br0" timeOffset="416">1 699 8175,'10'-7'178,"-3"3"1,-5-6 253,4 2 0,4-3 0,7 5 0,1 2 146,-1 2 1,8-4-1,5 0 1,3 2-366,1 2 0,9 2 0,2 0 0,1 0-176,1 0 1,-6 0-1,3 0 1,-1 0-107,-4 0 0,-4 0 1,-4 2-1,-4 2 1,-2 2 1,-3 8 0,-9-3 0,-1 5-16,1 1 1,-5 1-1,0-1 1,0 1 19,3-1 0,-3 1 0,-2 1 0,-2 2-66,2 3 1,-5-1 0,5-6-535,-4 1 535,-2-1 202,0-7 0,0-22 0,2-13-52,4-4 1,-2-2-1,8-4 1,1 0-35,3 0 1,3 0-1,2 2 1,5 2-143,1 2 0,-4 8 0,4-3 0,-2 7-233,-3 5 0,3-1 0,-2 7 0,-1 2-525,-3 2 0,-1 4 912,-1 4 0,8 4 0,2 7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1:10.0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245 227 8023,'-17'0'-2,"-1"0"0,1 0 137,-1 0 1,-1 0 0,-3-2 0,-1-1 188,2-3 0,1 0 1,3 6 226,0 0 0,1 2-286,4 4 1,5-2 0,10 7-116,9 3 1,2-5 0,17 3 0,6 0-120,7-3 0,9 5 0,5-6 0,8 0-53,8-1 1,-1 5-1,9-6 1,1-2-94,3-2 1,-1-2 0,-4 0 0,-3 0-328,0 0 0,-22 0 0,-4 0 0,-13 0-1918,-10 0 1680,-11 0 0,-14 0 680,-16 0 0,-7 0 0,-16 0 0</inkml:trace>
  <inkml:trace contextRef="#ctx0" brushRef="#br0" timeOffset="182">158 734 8053,'-27'10'-192,"1"3"0,9-7 0,-1 0 632,1 2 1,7-5 0,6 7-256,8-2 0,6 0 0,9-4 0,7 1-32,9-1 0,7-2 0,13-2 0,3 0-240,6 0 0,4 0 0,4 0 0,1 0-417,3 0 0,7-8 1,-3-3 503,-1-5 0,7-9 0,-7-2 0</inkml:trace>
  <inkml:trace contextRef="#ctx0" brushRef="#br0" timeOffset="417">1048 53 8199,'20'-18'212,"3"1"0,-2 7 1,9 4-1,1 4 73,2 2 1,11 14 0,7 7-1,9 10 38,8 12 0,-2 7 0,9 9 0,-5 7-208,-6 7 1,-33-30 0,-3 2-1,-5 2 1,-4 3 0,-2-1-1,-5 1-311,2 49 0,-22-6 0,-2-45 0,-5 1 0,-6 0 0,-5-1-457,-4 1 0,-6-1 0,-5-3 1,-3-1 266,-4 1 0,-3-3 1,-3-1-1,-3-2 1,0-4-1,0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6:13.7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0 175 8418,'53'-6'305,"-1"0"0,0 0 381,1 6 0,-1-5-458,1-1 1,5 0-229,0 6 0,6-2 0,-6-4 0,6 4-2,-5-4 1,3 3-1,-10-3 0,2 4 2,-13-4 0,6 4 0,-7 2 0,9 0 29,-2 0 0,-3 0 3,3 0 1,-1-6 39,7 0 0,-1 1-58,0 5 1,-1 0 111,-4 0 0,3-2-73,-3-4 0,9 4 2,2-4 0,2 2 22,-2-2 0,4 4 7,8-3 1,0-3-138,0 2 0,0 0 98,0 6 1,-6-6-171,0 1 1,-8-1 151,2 6 0,-5 0-381,-7 0 1,-11 0-447,-11 0 355,-13 0 1,-5 0-1,-12 0 0,-7 0-727,-17 0 1172,1 0 0,-29-8 0,4-2 0</inkml:trace>
  <inkml:trace contextRef="#ctx0" brushRef="#br0" timeOffset="632">70 157 8143,'0'0'0</inkml:trace>
  <inkml:trace contextRef="#ctx0" brushRef="#br0" timeOffset="665">245 157 8307,'0'0'0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6:13.1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53 8332,'0'0'0</inkml:trace>
  <inkml:trace contextRef="#ctx0" brushRef="#br0" timeOffset="1002">420 88 7901,'-12'-12'-1324,"1"0"1713,7 9-173,-4-13 0,8 12-125,0-7 1,2 7 403,4-2-495,3 4 0,1-6 0,-2-2 0</inkml:trace>
  <inkml:trace contextRef="#ctx0" brushRef="#br0" timeOffset="1084">1049 0 8305,'52'0'0,"0"0"0,-22 0 0,-7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6:20.3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1186 330 8209,'0'-35'-87,"6"0"330,0 0 0,0 6 637,-6 0 1,0 2-281,0-2 1,-2 3 63,-4 9 0,-4-1-8,-7 1 0,1 5-210,4 1 0,-3 7 5,3-2 0,-3 6-105,-3 6 0,1 11-130,-1 12 1,1 18-68,-1 5 0,7 14-117,-1 4 0,8 6-42,-2 5 1,6 5-462,6-5 0,-2-1 89,8 1 1,1 7 145,11 5 0,-5 0-248,4-6 1,-3-9 164,-3-8 1,-1-4-360,-5-14 0,-3-5 63,-8-18 1,0-10-770,0-7 898,0-8 0,-2 3-11,-4-7 1,-1-1 103,-5-5 1,-4-4 97,5-7 295,-5-9 0,-9-1 0,-2-8 0</inkml:trace>
  <inkml:trace contextRef="#ctx0" brushRef="#br0" timeOffset="692">889 924 8209,'-10'-18'-26,"3"1"48,7-1 1,-2 7 353,-4-1 1,4 6 265,-4-5-151,-4-1 0,9 0-37,-5 1 1,4 5 469,2-6-710,0 8 0,0-5 0,0 3 1,8 4-85,3-4 0,7 4 68,5 2 0,4-6-164,8 0 0,-4 1 151,4 5 0,-4 0-145,10 0 1,-4 2-31,-2 3 1,0-1-121,-1 8 1,1-6 84,0 5 0,-8-5-119,-3 6 1,1-2 30,-2 1 0,1 5 81,-7-5 1,-5-1-98,-1 2 0,-5-1 17,6 7-29,-1-1 1,5 1 66,-4-1 1,3-5-13,-3-1 1,3-5 7,3 6 0,-5-8-4,5 2 1,-9-4 113,15-2 0,-13 0-93,13 0 1,-15-2 188,9-4-168,-5-4 1,3-7 167,-4-1 1,-5 1-94,-7-1 1,0 1 159,0-1 0,-7 1-199,-5-1 0,-11 3-36,-6 3 0,-6-3 31,-6 3 0,2 2-14,-7-1 0,5 1 140,-6-2 0,10-3-107,2 3 0,2 2 799,10-1-534,0-1 1,15-5-191,8-1 0,18-1 102,16-4 1,11 3-33,13-3 1,4-2-48,8 1 0,2 7 60,4 5 1,-6 8-175,-1-1 1,-1 5 78,-9 5 0,-3 5-176,-10 8 0,-5 5 39,-12 0 1,0 8 63,-11-2 1,1-2-65,-13 3 0,6-1-164,-6 6 0,-3-6-110,-8 0 0,-5-2 105,-8 2 0,-1 2-396,-4-8 346,3-7 1,-5-2 557,8-9 0,7-3-218,4-13 0,6-5-214,6-19 0,6 2 28,11-13 0,-2-1-85,8-5 1,2-1-253,10 1 0,-2 1 137,8 5 0,-9 5-671,3 12 0,2 6-55,-2 11 1055,7 4 0,-3 16 0,7 2 0</inkml:trace>
  <inkml:trace contextRef="#ctx0" brushRef="#br0" timeOffset="1426">2077 1937 8334,'0'-18'0,"0"1"0,-2-1-461,-4 1 597,4-1 0,-8 3 1301,4 3-899,5-3 1,-7 11 594,8-8-277,0 8-354,0-4 1,-2 8-67,-4 0 1,4 2-118,-4 4 1,4 4 183,2 7 0,0 3-168,0 3 0,-5 6 244,-1 12 0,0-2-201,6 7 0,0 1-358,0 5 1,0-5 89,0-1 0,0 1-207,0 5 0,10 1-485,7-1 1,2-1 372,11-5 0,-1 3-183,6-9 1,5-1-204,1-10 0,2-9-412,-2-9 0,-5-7 247,5 2 1,-4-8-177,-2-9 0,-6-3 179,0-15 1,-9 0-686,-3-6 1442,0 0 0,-22 0 0,3 0 0</inkml:trace>
  <inkml:trace contextRef="#ctx0" brushRef="#br0" timeOffset="1575">2059 2321 8334,'-17'0'77,"7"-2"475,4-4-164,4 4 1,4-6-149,4 8 0,4 0 16,7 0 0,10 0-132,8 0 1,2 0-250,10 0 0,-6 0-117,5 0 0,1 0-1119,5 0 1361,0 0 0,1-7 0,-1-3 0</inkml:trace>
  <inkml:trace contextRef="#ctx0" brushRef="#br0" timeOffset="2042">1396 2199 8434,'-8'-18'276,"6"1"1,-14 1 436,5 4 1,-5 3-206,-1 3 0,-3 4-22,-3-4 1,-4 6-115,-8 6 1,0 4 67,0 7 1,-6 6-288,1 1 1,-7 1 119,6-2 0,-5 3-273,5 3 0,0 2 95,6-8 0,2 6-203,4-6 0,-2 1 15,8-7 1,5-1-310,7-5 316,7 5 0,-4-12-57,8 7 0,8-7-104,4 2 1,3 2 46,3-2 1,1 1 39,4-1 1,4 2 31,8 4 0,6 1-130,0-7 1,5 8 12,-5-3 0,6 5-215,-7 1 0,3-5 109,-2-1 1,-4 3-115,3 9 0,-10-3-365,-7 3 1,-4-4 15,-1-1 814,-9-1 0,-1 1 0,-8-1 0</inkml:trace>
  <inkml:trace contextRef="#ctx0" brushRef="#br0" timeOffset="2592">191 2548 8164,'-10'-8'474,"-6"-2"164,7-7 1,-7 5-175,4 1 1,3 7 498,3-2-674,4 4-31,-6 10 0,8 1-78,0 9 1,6-1-20,0 1 1,13 1-109,-1 5 1,5-11 18,0 5 1,3-5-199,3 5 0,4-9 33,-4-3 0,-2-4-60,2-2 0,0 0 10,6 0 1,-6-8 110,0-3 0,-7-13 258,1-5 0,-11-6-76,-7-5 0,-10 1 32,-7-8 0,-13 7 42,-10-7 1,-8 8 168,-9-2 1,-7 12-199,1 6 0,0 4-28,6 1 1,7 8-600,4 5 1,12 10 264,6 7 0,11 6-1161,6 5 0,8 6 446,10 12 1,9-3-551,20 9 1432,4-8 0,23 11 0,3-5 0</inkml:trace>
  <inkml:trace contextRef="#ctx0" brushRef="#br0" timeOffset="3328">3404 2146 8261,'10'-11'-157,"-3"1"561,1 2 163,-6-5-244,14 3 0,-12-6 182,7 5 319,-7-5-234,12 6 380,-14 1-2,13-7-533,-13 14 0,6-7-220,-8 3 0,-4 4 31,-8-4 0,-1 6-10,-16 6 0,-1-2 17,-4 7 0,-9 3-65,-4 9 0,-3-3-8,-3 3 1,-5 2-147,0-2 0,6 6 39,5-5 1,8 5-234,-2-6 1,12 0-82,6-5 0,11-1 18,7 1 0,5-3-17,5-3 0,5 4 64,8-5 1,7-1-210,4 2 1,10-3 10,2 3 0,7 1 48,-1-7 0,3 6 12,2-6 1,1 7-186,-1-1 0,-7-2 19,-4 1 0,-6-5-238,-6 6 0,8-3 192,-8 3 1,0 4 137,-12-5 1,-5-1-533,-1 2 920,1-8 0,-2 11 0,-2-5 0</inkml:trace>
  <inkml:trace contextRef="#ctx0" brushRef="#br0" timeOffset="3575">3823 1972 8261,'-10'-53'0,"-5"9"587,3 3 1,-9 10 875,-2 2 0,1 7 930,11-1-1156,-5 11-833,14 5 0,-6 14-124,8 5 0,10 11 0,8 6 0,1 12-82,10 6 0,-6 3-161,7 3 0,-1-1-115,6 0 0,-1 1-318,1-1 1,0 1-741,0-1 1,0 2 561,0 4 0,-6-5-955,0-1 0,-7 1 554,1-7 0,-9-11-451,-3-6 1426,-7-7 0,-4-13 0,-10-1 0</inkml:trace>
  <inkml:trace contextRef="#ctx0" brushRef="#br0" timeOffset="3709">3998 2286 8261,'-10'-29'0,"4"0"0,4 2 118,2-3 1,2 5 214,4 8 1,4 5-34,7 0 0,8 9 251,5-3 0,3 4-630,2 2 1,7 2 48,5 4 1,-3 1-758,3 5 0,-2 3 150,1-3 637,-3 4 0,-8 9 0,0 2 0</inkml:trace>
  <inkml:trace contextRef="#ctx0" brushRef="#br0" timeOffset="4034">5098 2286 8411,'10'-18'577,"-4"1"1023,-5 0-568,-1-1 0,0 1 212,0-1-516,0 8 1,-1-3-178,-5 7 1,-6 0-76,-11 6 0,1 0-244,-7 0 0,6 0-35,-6 0 1,0 8 19,-6 4 1,0 9-55,0 2 1,8 6-374,4-5 1,5 7 200,7-2 1,3 4-697,8 2 0,9 0 358,9 0 1,9-1-880,14 1 0,5-2-60,13-3 0,-3 1-1472,8-8 2552,-8-8 1,12 1 0,-6-6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6:35.5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123 916 8200,'-2'-12'-440,"-4"1"0,2 7 826,-7-2 980,7-4-348,-12 8-321,14-13-259,-6 13 56,8-6-348,8 8 0,-4 0 64,8 0 0,-6 0 0,5 0 0,1 2 58,5 4 1,-5-4-49,0 4 1,-1-4 71,7-2 0,-1 5-43,1 1 1,-1 0-8,1-6 1,-1 0 4,0 0 1,3 0-48,3 0 1,4 0 56,8 0 1,2 0-2,4 0 1,5 0-52,13 0 1,5 0-43,11 0 0,5-2-385,7-4 0,6 2 343,1-7 1,-42 8 0,0 2-161,47-5 1,0-2 65,-11 2 0,-1-1-8,0 1 0,1 4-75,-1-4 1,-8 2-156,-3-2 1,-12 5-66,-6-5 0,-5 4-238,-7 2 0,-5 0-1154,-12 0 676,-4 0-793,-7 0 678,-8 0 760,-3 0 0,-7 2-265,0 4 0,-5-3-49,-1 9 1,-10-6-47,-1 5 707,-9 1 0,-8 6 0,-1-1 0</inkml:trace>
  <inkml:trace contextRef="#ctx0" brushRef="#br0" timeOffset="376">53 1894 8502,'-8'-17'1491,"-1"-1"11,-9 1-485,8 7-672,3-6 1,16 14 33,9-3 1,15 3-134,13 2 0,14-2 103,10-4 1,16 4-548,13-4 0,-44 5 1,2 0 222,4 1 1,0 0 0,7-2 0,2-2-188,5 2 0,2-1 0,2-3 0,1 0 222,-1 3 1,-1 0 0,-1-3 0,-1-1-180,-5 1 0,-2 0 0,-4-1 0,0-2 83,-4 1 0,0-1 0,-2 0 0,-1 0-547,-8 1 0,-1-1 0,34-9 210,-25 1 0,-11 5-765,-6 1 1,-14-1 227,-10-5 1,-7 5 423,-10 0 1,-2 1 485,-4-7 0,-11 1 0,-11-1 0</inkml:trace>
  <inkml:trace contextRef="#ctx0" brushRef="#br0" timeOffset="751">2114 113 8479,'0'-24'504,"0"1"1,0 0 2003,0 5-1400,0 9-719,0-7 0,15 16 17,9 0 1,9 16-71,7 13 1,13 6 11,11 5 1,6 13-176,5 11 0,-38-27 0,0 2-337,4 0 0,0 3 0,-4 4 0,-1 1 102,3 2 1,-2 1-1,-5 2 1,-2 1-285,-3 2 1,-2 1 0,-2 0 0,-3 2 202,-4 3 0,-3 0 0,-3 2 0,-2 0-132,-3-1 1,-4-1-1,-7-2 1,-4 0-103,-3-6 1,-3-1 0,-4-3 0,-3-1 56,-5-1 1,-2-1 0,0-5-1,-2-3-66,-38 32 1,0-9-7,0-15 0,6-3 195,0-8 1,2-8-154,-2-4 0,6-9-199,11-3 0,5-5 549,7 6 0,6-8 0,-1 2 0,1-5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6:39.5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175 333 8330,'-17'-18'722,"-1"1"1,3 5-60,3 0 1,-4 9-233,5-3 1,1 4-91,-2 2 0,7 2-103,-7 4 0,8 5-58,-2 13 1,-2-3 19,3 8 0,-7 0-165,6 6 0,0 0 43,6 0 1,0 2-200,0 3 1,0-1-129,0 8 0,0-8-273,0 1 1,8-3 58,4-2 0,-3 4 195,3-4 1,6-2-408,5-10 0,0-5 49,-5-1 0,5 1-33,0-7 1,6-3 658,-5-2 0,7-12 0,-4-4 0</inkml:trace>
  <inkml:trace contextRef="#ctx0" brushRef="#br0" timeOffset="241">419 507 8116,'0'-27'735,"0"4"0,-1 5 268,-5 7-618,4-5 1,-6 12 150,8-7 405,0 7-543,8-4 0,7 10-110,9 4 0,1-2-152,-2 7 0,2 1-153,4 5 0,4 3-226,-3 3 1,3-3 236,1 3 0,1 2-244,0-2 1,-6 3-154,1-3 1,-3-2-380,2 8 1,-2-7 213,-4 1 0,-5-4-287,-1-1 0,1-1-524,-7 1 1379,-3-1 0,0 1 0,-8-1 0</inkml:trace>
  <inkml:trace contextRef="#ctx0" brushRef="#br0" timeOffset="484">961 437 8116,'-10'-27'0,"0"2"452,5 8 0,3-1 11,-4 1 0,-2-1-194,2 1 1,-5 5 76,5 0 1,-2 9 731,2-3-691,4 4-325,-13 2 1,7 8-8,-4 3 0,-3 13 112,3 5 1,-3 4-257,-3 2 1,1 1 120,-1 5 1,-1-2-406,-4 8 0,3-7 78,-3 7 0,4-8-63,1 1 0,3 3-477,3-2 1,-2-6 354,8-6 1,1-8-926,5 3 1405,0-5 0,0-9 0,0-3 0</inkml:trace>
  <inkml:trace contextRef="#ctx0" brushRef="#br0" timeOffset="851">1240 804 7638,'6'-11'42,"0"-1"1,2 2 645,-2-1 1,-5-5-105,5 4 1,-4 3-165,-2-3 0,6 6 980,0-5-488,0-1-327,-6-5 0,-8 1-132,-4 4 0,-3 5-146,-3 7 1,1 0-147,-1 0 1,1 0-93,-1 0 0,1 7 71,0 5 1,-1 0-83,1 5 0,1-3-390,4 9 0,-1 2 183,7-2 1,0 7-539,6-7 1,8 6 79,4-6 0,3 6-103,3-5 1,7-1 60,4-6 0,6-1-277,6-4 0,-5 1 241,5-7 1,2 0 684,-2-6 0,7-8 0,-3-2 0</inkml:trace>
  <inkml:trace contextRef="#ctx0" brushRef="#br0" timeOffset="1057">1799 804 8161,'8'-9'2829,"-6"-7"-1662,6 14-508,-8-6-189,0 8-324,0 0 0,0 8 255,0 4-642,0 3 1,0 9 267,0-1 0,-2 0-882,-4-5 1,4-1-23,-4 0 1,4 3 876,2 3 0,-8 4 0,-1 8 0</inkml:trace>
  <inkml:trace contextRef="#ctx0" brushRef="#br0" timeOffset="1850">2096 385 8147,'-8'-17'0,"-3"-1"890,-5 1 0,-1-1-310,-1 1 1,7 5 241,-1 0 0,6 9 234,-6-3-1003,9 4 0,-5 4 3,8 4 0,2 3 91,4 9 1,3 1-24,9 4 1,-1-1-146,1 7 1,1-8-506,4 3 1,-1 1 266,7-2 1,-6 0-532,6-5 0,-7-1 240,1 1 1,-4-3 110,-1-3 0,-1 1 266,1-7 0,-1 0 210,1-6 1,-7-10 136,1-7 0,-8-2 587,2-11 1,-5-1 698,-1-9 1,0 3-660,0-4 0,-1 6 462,-5 6 1,2-2 147,-8 8-747,8-1-605,-11 7-263,13 7 0,-4 12 156,12 16 1,6 9-37,11 14 0,2 3-424,4 9 0,4 7 203,-4 4 0,2 6-663,-2 5 1,2-1 256,-7 8 1,-7-1-62,-5 6 0,-10-7 175,-2-4 1,-16-7-44,-13-5 1,-10 1 150,-1-13 0,-9-9 39,2-14 1,3-16 334,-3-1 0,8-10-74,-1-8 0,5-6 472,6-11 0,3-10-292,9-8 0,7-7 594,4 1 0,5-3-364,1-3 1,9 3 60,9 3 1,7-1-170,10 7 1,0 0-190,0 6 0,5 8-558,1 4 0,8 6 253,-3 5 0,-1 4-1056,1 8 1437,-7 0 0,4 0 0,-8 0 0</inkml:trace>
  <inkml:trace contextRef="#ctx0" brushRef="#br0" timeOffset="2439">2166 839 8154,'-8'-17'353,"4"5"-241,-7 0 0,7 7 1449,-2-7-578,4 8-724,2-4 0,2 2-138,4 1 0,5-1-172,13 6 1,3 0-51,8 0 0,7 0-359,5 0 0,2 0-563,-3 0 1,5 6 1022,-5-1 0,5 1 0,1-6 0</inkml:trace>
  <inkml:trace contextRef="#ctx0" brushRef="#br0" timeOffset="2740">2969 577 8147,'0'-17'214,"0"-1"1,0 7 389,0-1 0,-6 0 19,1-5 1,-9 7 182,2 4 0,-3-1-146,-3 1 0,5 0-200,-5 6 1,11 2-508,-11 4 1,5 3 129,-5 9 1,3-1-401,3 1 1,4 5 184,8 0 0,0 8-59,0-1 0,8-3-249,4 2 1,3-6-445,3 6 0,7-7-338,4 1 0,4-4 1222,2-1 0,8-1 0,1 1 0</inkml:trace>
  <inkml:trace contextRef="#ctx0" brushRef="#br0" timeOffset="2983">3196 88 8272,'6'-17'311,"0"-1"1,0 1 664,2-1 1,1 9-206,9 3 0,-1 4-217,1 2 0,7 10 48,4 7 0,4 10-416,2 14 0,0 0-308,0 11 0,-8-1-38,-4 13 0,-5 2 217,-7 9 0,-5-3-1315,-12 4 1,-7 3 1257,-16 3 0,5-36 0,-5 1 0,-7 1 0,0 1 0</inkml:trace>
  <inkml:trace contextRef="#ctx0" brushRef="#br0" timeOffset="3490">664 1206 8131,'-8'-18'874,"6"7"515,-4-1-912,5 8 1,8-9-192,5 7 1,5 0-287,7 6 0,11 0-383,11 0 0,7 0-826,5 0 0,4 6 1209,8 0 0,0 7 0,-1-3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6:44.1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280 647 8186,'0'-19'-292,"0"-5"0,0 5 1096,0-4 0,0 9 337,0 3-609,0-1 0,-7 0-37,-5 1 0,-4 7 75,-1-2 1,-2 12-230,-5 5 1,5 11-79,-4 1 1,-3 8-279,3-2 1,2 12 109,9 5 0,-2-1-404,9 2 0,-1-7 286,6 7 0,2-6-474,4 5 0,11-7-202,12 2 0,6-12-478,6-6 0,0-3 337,11-3 840,-4-7 0,13-2 0,-9-8 0</inkml:trace>
  <inkml:trace contextRef="#ctx0" brushRef="#br0" timeOffset="217">734 88 8331,'-25'-25'0,"4"6"2656,-8-5-1139,7 13-1121,-3 3 0,15 16-61,5 3 1,3 18 55,2 6 0,7 10-306,5-4 0,6 9 149,5 3 0,4 1-778,8 10 0,0-6 348,0 6 0,-2 0-695,-4 6 0,2 0 153,-8 0 1,-1-6-1550,-11 0 2287,-3-8 0,-8 12 0,0-6 0</inkml:trace>
  <inkml:trace contextRef="#ctx0" brushRef="#br0" timeOffset="783">1171 961 8279,'12'-9'243,"-1"3"-57,-7-4-146,12 8 1,-12-5 119,7 7 1,-7-2 97,2-4 90,4 4 352,-8-6-475,13 8 1,-13-2 379,4-4-225,-4 4-47,6-5-374,-7 7 0,9 0 331,-4 0-362,-4-8 0,8 6 171,-5-4-52,-3 4 60,14 2 1,-6 0 17,7 0 0,-5-2-4,-1-4 1,1 4 128,5-3-101,1-5 1,-1 2-20,1-3 0,-3-5-93,-3 4 1,4-3 81,-5-3 1,-1-5-128,2 0 0,-7-6 11,7 5 0,-8-7-58,2 2 0,-12-2 110,-6 2 1,-3-2-2,-3 8 1,-5-1 64,0 7 0,-8 7-95,2 4 1,-2-1 98,1 1 1,5 2-58,8 10 1,-1 5-272,1 13 1,1 3-63,5 8 1,5 0-99,12 0 1,3 0 139,9 0 1,1 5-112,4 1 1,5 0 131,7-6 1,-1-6-6,1 0 1,4-8-166,-4 3 1,4-7 118,-10-5 0,-4-5 18,-1-7 1,-11 0 126,-1 0 0,-6 0 149,5 0 0,-7-7-457,2-5 49,4-3 1,-6-1-189,7 4 1,-5-1 101,6 7 1,-1 0 454,7 6 0,7-8 0,2-1 0</inkml:trace>
  <inkml:trace contextRef="#ctx0" brushRef="#br0" timeOffset="1159">2359 682 8097,'-8'-33'874,"-4"4"1,-5-2-260,-7 8 0,-3 1 319,-8 11 0,0 3-384,0 8 0,6 0 12,0 0 1,4 2-253,2 4 1,-1 3-273,13 9 1,3 5 29,2 0 0,4 6-275,2-5 1,0 5-473,0-6 0,6 6 474,0-5 1,6-1-841,-7-6 0,7 1-194,-6-1-171,7-7 692,-11 5 359,6-13 228,-8 6 0,0-16 232,0-3 0,0 1 328,0-2 0,2 3-336,4-3 1,-2-2 298,7 9 1,1-7-168,6 6 0,-1 0 7,0 6 1,3 0-279,3 0 0,-2 0-252,9 0 0,-3 6-54,2 0 0,4 8-303,-4-3 1,2-1-131,-2 2 1,2-7 784,-8 7 0,1-8 0,-7 2 0,1-4 0,-1-2 0</inkml:trace>
  <inkml:trace contextRef="#ctx0" brushRef="#br0" timeOffset="1384">2498 700 8099,'0'-24'0,"0"1"0,0 0 587,0 5 0,4 3-116,8 3 0,-1-2 197,13 9 1,1-1-235,-2 6 0,8 8 73,-2 3 1,4 11-127,2 1 0,-2 2-119,-4-2 0,2 3-87,-7 3 0,-1 2-168,-6-8 1,-7 0-408,-4-5 1,-4-1 263,-2 1-813,0-1 694,0-7 1,-8-2-257,-3-8 1,-3-8 36,2-4 0,-1-9-68,7-2 0,-6-8 84,6 1 1,1-1 46,5 2 0,7-4-80,5 4 1,11-4 151,6-2 1,4 8 338,2 4 0,8 3 0,2 3 0,7-1 0</inkml:trace>
  <inkml:trace contextRef="#ctx0" brushRef="#br0" timeOffset="1808">3179 525 8126,'-2'-18'0,"-1"1"0,-3-1 2811,-8 1-1229,12 7-743,-6 3 0,8 8-257,0 5 0,0 4 5,0 7 1,8 9-334,4 3 1,3 4-225,3 2 0,3-6-80,-3 0 1,3 0 170,-9 6 0,3-2-774,3-4 0,-7-2 362,1-3 1,-8-5-2011,2 4 918,-4-3 934,-2-3 0,-2-9 284,-4-8 1,2-8 226,-8-9 1,8-3-46,-1-3 0,3-2-158,2-4 1,2 1 297,3 5 1,3 4-1,4-5 1,5 11-578,1 1 0,-1 8-128,6-1 1,-1 3-176,1 2 1,-3 2 178,3 3 1,-2 5 543,2 8 0,-3-1 0,5 0 0</inkml:trace>
  <inkml:trace contextRef="#ctx0" brushRef="#br0" timeOffset="2491">3476 647 8167,'-11'-12'684,"-1"1"0,2-1-31,-1-5 1,-3 5 227,8 0 0,-2 9 613,3-3 167,3 4-1492,-6 2 0,8 2 105,0 4 0,0 3-236,0 9 0,2-1 83,4 1 0,3 7-289,9 4 0,-6-4 56,-1-1 1,1 1-204,5-2 1,-5 2-218,0-1 0,-7-5-1387,7 4 275,-8-3 499,4-3 1664,-8 1-437,0-9 490,-8-24 1,6-7 9,-4-18 0,4 5 331,2 6 1,0-4-383,0 4 0,8 1 111,4-1 1,5 10-333,6 1 1,5 3-37,6 9 0,7 0-408,0 6 1,7 4 150,-1 8 0,2-1-729,-3 13 1,3 3-124,-9 2 0,-5-2-447,-6 2 1,-1-7 447,1 1 1,-4-4-987,-8-1-10,-7-9 1830,-2-1 0,0-8 0,1 0 0</inkml:trace>
  <inkml:trace contextRef="#ctx0" brushRef="#br0" timeOffset="2882">4210 647 8169,'0'-25'294,"6"5"73,-1-3 1,1 4 1403,-6 1-1183,0 9 1,-2 1 173,-4 8 0,3 0-291,-9 0 0,0 8-34,-5 3 0,3 5-311,-3 1 0,9 7-216,-9-1 1,5 2 41,0-2 1,-1-3-233,7 3 0,-6-4 52,6-1 0,1-6 84,5-1 1,0-5-257,0 6 71,0-8 525,0 3 0,2-9-10,3-3 1,-1 1 79,8-8 1,0 2-67,5-1 1,-5-3-60,-1 8 0,1 0-81,5 6 83,1 0 1,-1 8-159,1 4 1,-1 5 57,1 7 0,-1 11-100,1 11 1,-1 14 23,1 10 1,-9 2 30,-3 9 1,-4 1-239,-2 5 0,-8 1 187,-3-1 0,-13-10-229,-5-7 1,-10-8 82,-1-9 1,-3-10-460,2-9 1,6-14 248,0-14 0,2-6 467,10-6 1,0-6-118,5-11 1,7 2 11,-1-9 1,8-4-326,-2-7 1,6-10-237,6-1 1,6-2-625,11-10 0,4 5 540,8-5 0,6-7 692,0-11 0,3-5 0,-22 41 0,-1-1 0,4-3 0,0 1 0,2-3 0,1 1 0,1-2 0</inkml:trace>
  <inkml:trace contextRef="#ctx0" brushRef="#br0" timeOffset="3015">3668 193 8169,'-29'-43'0,"0"8"0,8 2 1205,-2 10 0,5 6-25,6 5-933,5 8 0,7-2-814,0 12 0,2 6-921,3 11 0,3 6 1488,4 12 0,3-4 0,-5 6 0</inkml:trace>
  <inkml:trace contextRef="#ctx0" brushRef="#br0" timeOffset="3765">53 2254 8213,'0'-18'0,"0"1"0,0-1 333,0 1 0,0 0 209,0-1 50,0 1 0,0-1-48,0 1 1,0-1-100,0 1 0,-6 5-79,1 0 0,-1 7-39,6-7 0,-2 6 74,-4-5-138,4 7 1,-8-4-300,5 8 1,3 2 103,-4 4 1,4 3-193,2 9 1,8 7-36,3 4 0,9 4-140,9 2 0,2 8 50,15 3 1,1 5-71,5 1 1,1 1-321,-1-1 0,-7-5 231,-4-1 1,-7-5-268,-4 5 0,-13-13 194,-11 2 0,-12-11 188,-6-1 1,-17-11 202,-6-7 0,-9-3 231,3-2 1,0-9-70,6-9 1,0-7 191,0-10 0,10-8-210,8-3 1,7-7 14,10-5 1,8 0 2097,3-12 1,13 4-1017,5-10 0,12 12-226,5 6 0,5-2-278,1 2 0,0 13-108,1 10 0,-9 18-277,-3-1 0,-4 12-178,-2 1 0,0 5-47,0 5 1,-6 7 155,0 11 0,0-1-570,6 7 0,-2 2 262,-4 10 0,4-3-681,-4 9 0,4 0-173,2 5 0,-8-2-397,-3-3 1,-5 3 408,-1-3 0,-9 5-214,-3 7 1,-4-7 1170,-2 0 0,-23 1 0,-6-9 0</inkml:trace>
  <inkml:trace contextRef="#ctx0" brushRef="#br0" timeOffset="3915">822 2376 8213,'9'-35'510,"-3"0"0,-2 2-256,2 4 1,4-2-205,7 8 0,3 0-51,3 5 0,12 6 642,11 1 0,13 7-472,5-2 0,3 6-521,3 6 0,-6 4-140,0 7 0,-5 2-455,5 5 0,-16-5 446,-1 4 501,-16-3 0,-6-3 0,-8 1 0</inkml:trace>
  <inkml:trace contextRef="#ctx0" brushRef="#br0" timeOffset="4608">1904 2306 8212,'28'-17'197,"-5"-1"0,-6 7 315,-5-1 1,2 6 152,-9-5 1,1 5 1443,-6-6-611,0 8-1028,0-11 1,-9 13-313,-9-4 0,-9 2 41,-14-2 0,0 4-82,-11-4 0,4 5-8,-11 1 1,-1 5-126,2 1 0,0 8-3,5-3 0,7 5-306,-1 1 1,10 1-100,2-1 0,14 3 187,9 3 0,10-4 77,2 5 1,10-5 88,13-1 1,12-7 146,12 1 0,5-8-15,7 2 0,3-5 136,8-1 1,-6 0-151,0 0 0,-8 0 170,2 0 0,-7-7-128,-11-5 0,-1 2-16,-16-1 1,1 5-62,-7-6 1,-1 6 112,-5-5-195,-3 7 1,-6-6-198,4 4-373,-4 4 425,6-5 0,-3 5-137,1-4 1,2 2 101,-2-8 1,2 5 94,3-11 0,3 3 261,-8-14 1,5-2-77,-5-10 0,0-4 703,-6-7 1,0-3-247,0-3 1,-8-4-65,-4-8 0,-5 6 170,-6 0 1,-6 8 347,-12-2 0,6 5-41,0 7 0,0 11-350,6 11 1,4 7 383,1 5-637,13 5 0,3 16-842,8 9 0,4 9 345,8 14 0,3 9 97,20 8 1,-2 14-274,14-2 0,-1 6-745,7-1 0,5-3-22,0 4 0,2-4 411,-2-2 0,-1-1-246,7 1 1,-18-12 402,-5-11 1,-12-8-727,-11-22 1048,-9-3 1,-1-24 462,-8-7 0,0-10-149,0-14 0,-2-4 62,-4-7 0,2-1 1070,-7 1 1,5 2-748,-6 3 1,3 2 677,-3 5 1,2 10 383,4 1-1253,4 8 1,4 11-241,16 4 1,7 14-326,10 10 0,8 7 163,3 10 1,7 8-181,5 3 0,-4-1-1308,4 1 0,-1-7 757,1 2 0,-10-4-1876,5-2 2754,-20 0 0,9-4 0,-14-4 0,-3-4 0,0 0 0</inkml:trace>
  <inkml:trace contextRef="#ctx0" brushRef="#br0" timeOffset="4791">2376 1852 9066,'10'-27'1227,"5"2"0,1 9-942,7 5 0,16 3-32,2 8 0,7 0 15,5 0 0,7 2-827,4 4 1,6 1-241,5 5 1,-13 4-1932,-3-5 2730,-21 5 0,-12-7 0,-9-1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6:50.1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70 106 8269,'-10'-18'-244,"-5"1"1,11 1-54,-8 5 314,9-5 0,-7 14-104,4-4 0,4 2-672,-4-1 613,4 3 146,2-6 0,8 16 0,2 1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7:22.1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176 280 8185,'-8'-52'529,"4"7"173,-8 4 1,1 7-62,-7 4 1,-1 1 82,-4 12 0,9-3 718,-4 15-955,5-1 1,1 6 3,1 0 1,7 4-125,-2 7 1,4 3 25,2 15 1,0 8-151,0 9 1,2 5-122,4 1 1,3 1 50,9-1 0,1 6-185,5 1 1,-5-1 57,4-6 0,3 1 88,-3-1 0,6 0-420,-6 1 0,6-3 181,-5-3 1,5-5-457,-6-7 0,0-4 33,-5-7 1,-7-3-155,1-15 0,-6 0-517,5-6 360,-7 0 1,4-2 223,-8-4 0,0 0 156,0-11 1,0 3-1084,0-9 1542,0-4 0,0-1 0,0-7 0</inkml:trace>
  <inkml:trace contextRef="#ctx0" brushRef="#br0" timeOffset="174">36 647 8185,'0'-17'411,"0"-1"689,0 1-694,0-1 1,8 1-3,3-1 1,11 7-466,1-1 1,8 8 126,-2-2 0,4-2-278,2 3 0,-6-1 135,0 6 1,0 0-817,6 0 1,-2 0 892,-4 0 0,4 8 0,-5 1 0</inkml:trace>
  <inkml:trace contextRef="#ctx0" brushRef="#br0" timeOffset="349">665 595 8318,'9'-18'555,"7"1"1,-6 1-94,7 5 0,0-3-56,1 8 1,7-6-103,4 7 1,2-3-291,-2 2 1,4 4-329,-3-4 0,1 4-418,-2 2 1,2 0 240,-8 0 0,6 8-1045,-6 4 1536,-7-4 0,-1 15 0,-5-4 0</inkml:trace>
  <inkml:trace contextRef="#ctx0" brushRef="#br0" timeOffset="499">804 891 9819,'18'0'312,"5"0"-392,0 0 1,10-5-107,2-1 0,2-6-1085,10 6 1271,-8 1 0,11-11 0,-5-3 0</inkml:trace>
  <inkml:trace contextRef="#ctx0" brushRef="#br0" timeOffset="815">1363 560 8283,'0'-18'0,"0"1"1039,0-1 0,6 7-307,0-1 0,2 8-101,-3-2 0,7 4-215,11 2 1,-1 2 0,7 4 0,6-2-237,5 8 1,7-1 106,-6 7 0,7-7-341,-1 1 0,-4-2 123,-3 1 1,-5-3-207,-6-8 0,2 0 83,-7 0 1,-3-2 31,-9-4 0,-5-3 128,-7-9 1,0-9-7,0-8 1,-13 0 190,-5-6 1,-13-3-114,-4-3 1,-1 5 227,-11 1 1,2 6-34,-1 6 0,-3 4 14,9 7 0,1 3-532,10 3 0,3 6-582,9 12 0,5 6 352,1 11 1,7 6-308,-2 12 0,6 3-1186,6 9 0,9 5 1868,9 0 0,14 16 0,-1-2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7:24.5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35 262 8282,'0'-52'159,"0"3"1,0 7 772,0 7 0,0 11 663,0 1 779,-8 4 12,-1 9-1092,-1 2-778,2 8 0,8 10-194,0 7 1,0 14 371,0 10 1,2 8-194,4-3 0,4 5-64,7 1 1,1 6-219,-1 1 0,1 1-104,-1-2 1,1-6-238,-1 1 0,0-1 167,1-5 0,-1 3-753,1 3 0,-7-9 385,1-3 0,-2-6-350,1-6 0,3-4-996,-8-7-769,0-9 1626,1-1 1,-5-10-137,4-4 1,-4 2-276,-2-7 0,6-7 549,0-5 0,7-6 674,-1 6 0,4-16 0,1 2 0</inkml:trace>
  <inkml:trace contextRef="#ctx0" brushRef="#br0" timeOffset="150">35 681 8269,'-11'-11'332,"-1"-1"250,8 8 0,-4-6 370,8 5-731,0 3 0,8-6-159,4 8 1,11-2-289,6-4 0,4 4-518,2-4 1,2 4 399,4 2 1,-3 0 343,9 0 0,0 0 0,5 0 0</inkml:trace>
  <inkml:trace contextRef="#ctx0" brushRef="#br0" timeOffset="334">786 681 8136,'12'-27'0,"-1"4"0,-5 9 942,6 3 0,0-1-344,5-5 0,6 5-474,1 0 0,5 8 60,-6-1 0,8 3-1147,-2 2 0,2 0 129,-2 0 0,2 2 834,-7 3 0,7 5 0,-4 8 0</inkml:trace>
  <inkml:trace contextRef="#ctx0" brushRef="#br0" timeOffset="491">908 961 8229,'10'-18'0,"4"7"0,-8-1 0,7 6 653,-1-5 0,5 1-252,7-2 1,-3-1-476,8 7 1,0-2-290,6 2 1,-2 4-479,-4-4 1,4 5 840,-4 1 0,12 0 0,4 0 0</inkml:trace>
  <inkml:trace contextRef="#ctx0" brushRef="#br0" timeOffset="758">1502 384 8209,'0'-42'0,"-8"5"0,-3-4 0,1 6 1964,-2 6 0,1 2 774,-7 4-438,1 11-1364,7-11-402,2 21-604,8 2 0,2 15 142,4 9 0,6 9 331,11 2 0,-2 1-156,9 11 1,-7-6-567,6 5 0,0 1-159,6 5 1,-2 1-412,-4-1 1,4-5 119,-4-1 1,-2-1-450,2 1 1,-1 1 253,1-12 1,-4 2 400,-8-14 1,-5-2-1477,0-9 2039,-8-4 0,11-16 0,-5-2 0</inkml:trace>
  <inkml:trace contextRef="#ctx0" brushRef="#br0" timeOffset="890">1659 646 8209,'0'-17'1131,"-7"-1"-759,5 1 1,-8 2-18,4 3-322,4 4 1,2 8-65,12 0 0,5 0-295,7 0 0,5 0-623,11 0 0,-3 6 949,4 0 0,4 7 0,-1-3 0</inkml:trace>
  <inkml:trace contextRef="#ctx0" brushRef="#br0" timeOffset="1158">2533 524 8230,'0'-19'1037,"0"-5"1,0 5-390,0-4 0,-2 3 654,-4 3 1,-4-1-606,-7 1 0,-1 5 112,1 1 1,-3 7-322,-3-2 1,4 4-215,-5 2 1,5 2-227,1 4 1,1 4-271,0 7 1,1 8-291,4 4 0,5 4 423,7 2 1,0 0-764,0 0 0,7 0 318,5 0 0,11 0-608,6 0 1,6-2 313,6-4 0,4 2-346,7-8 1174,8 1 0,10-7 0,10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7:29.0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472 622 8004,'0'-18'-388,"0"1"0,0 5 414,0 0 0,0 1 988,0-7-321,0 1 207,0-1-386,0 1 0,0 5 228,0 1 109,0 7-150,0-4-257,0 0-87,0 6 0,0-6 7,0 8-259,0 8 0,0-4 130,0 8 51,0-8-322,0 11 1,0-5 55,0 7 0,0-5-182,0 0 0,0-1 20,0 7 0,-2-1-113,-4 1 122,4-1 1,-12 1-169,8-1 0,-5 0-37,5 1 0,-8-1 74,3 1 0,-5-1 3,-1 1 1,-3-1 98,-3 1 1,-2-9 148,-4-3 0,-4-4-45,4-2 1,-4-2 56,-2-4 0,6-5 53,0-13 0,7-3 228,-1-8 1,5-1 169,7-5 0,3-4-199,8-7 1,4 5 147,8 1 0,1 5-102,16-6 1,0 8-111,6-1 1,6 11-56,0 5 1,0 11-160,-7 1 0,-1 8 134,-3-2 0,3 6-111,-4 6 1,-4 4-233,-2 7 0,-3 9 102,-3 3 0,0 6-67,1 5 0,-1-1 109,1 8 1,-8-1-91,-5 7 1,-3-7-27,-2 1 1,0 5-76,0 6 0,-13 1 94,-5-7 1,-5 0 23,0 1 0,-4-7 35,-8 1 1,2-10-10,4-2 0,-4-2-36,3-10 0,-3 0 15,-1-5 0,6-8-205,5-5 0,4-3-138,1-2 0,1 0-152,-1 0 0,1 0 160,-1 0 1,9-2 494,3-3 0,-4-5 0,0-8 0</inkml:trace>
  <inkml:trace contextRef="#ctx0" brushRef="#br0" timeOffset="366">891 1041 8011,'17'-24'0,"1"1"992,-9 8 1,1 1 548,-4 8-156,-4 0-939,6 6 1,-3 2 2,1 4 1,6-2-167,-6 8-56,7-1 1,-9 7-279,8-1 1,-8 1 116,1-1 1,3-5-152,-2-1 1,0 1-29,-6 6 0,-2-1-143,-4 0 1,-4 1 101,-7-1 1,-1-1 121,1-4 0,3 1 733,-3-7 0,9 0 59,-9-6-400,3 0 1,-1-8-26,3-4 1,4-3 133,8-3 0,2-1-172,4-4 1,10 3-288,7-3 0,10 4 4,2 1 0,2 3-168,9 3 0,3 4-535,9 8 1,-4 2 361,4 4 1,-5 4-313,-7 7 0,5 3 224,-5 3 1,-5-2-807,-6 8 1,-2-7 265,-10 1 1,-1-4-39,-11-1 0,-3-7 318,-8 1 675,-8-8 0,-9 11 0,-10-5 0</inkml:trace>
  <inkml:trace contextRef="#ctx0" brushRef="#br0" timeOffset="567">1327 656 8024,'8'-52'1872,"0"9"-1299,3 8 0,5 2 317,-4 10 1,3 0-343,3 5 0,1 9-49,4 3 0,-3-2-227,3 2 1,-2 2-71,3 10 1,1 0-100,4 12 1,2-3-175,-8 14 0,3-4-713,-3 10 1,-4-4 512,5 10 0,-11 4-1081,-1 1 0,-8 7 586,1 5 0,-3-4-658,-2 4 1424,-7 5 0,-19-1 0,-10 8 0</inkml:trace>
  <inkml:trace contextRef="#ctx0" brushRef="#br0" timeOffset="732">1659 971 8024,'16'-29'0,"-5"0"0,5 7 345,-5-1 1,-1 6 545,2 5 1,1-2-318,11 8 1,-3-5-143,8 5 0,0 0-513,6 6 0,6 0 131,0 0 0,5 0-896,-5 0 1,0 0 263,-6 0 0,-6 8-536,0 4 1118,-8-5 0,12 9 0,-6-6 0</inkml:trace>
  <inkml:trace contextRef="#ctx0" brushRef="#br0" timeOffset="2009">2358 953 8223,'-8'-9'2036,"6"-7"-1419,-14 14 1,13-8 278,-9 5-225,8 3-287,-4-6-241,8 8 774,0 0-602,0 8 1,8-6-79,4 3 0,5-5-133,6-5 0,-1 1 84,7-8 1,-6 0-176,6-5 0,-5-2 17,5-5 1,-6 3-111,6-8 1,-10 6 92,-1-7 0,-3 1-119,-9-6 0,0 6 0,-6 0 0,-2 8 100,-4-2 0,-11 5-100,-12 7 1,-4-3 105,-2 8 1,0 0-199,0 6 1,0 8 11,0 4 1,6 11-83,0 6 1,13 4 92,-1 2 1,11 2 7,0 4 0,8-5 132,10 5 0,3 2-82,20-2 0,-2-6 30,14-6 1,7-8-30,10 2 0,-2-5-30,2-7 1,0-5 22,6-12 0,-6-3-3,0-9 1,-9-7 8,-3-4 1,-7-4-21,-10-2 0,-8 0 451,-4 0 1,-11 2-183,-6 4 1,-6-2 186,-6 8 1,-4-1-116,-7 7 0,-1 7-17,1 4 0,5 5-143,0 1 1,1 0-66,-7 0 1,3 7 8,3 5 1,-3 3-222,3 3 0,2 5-120,-1 0 1,7 3 114,-2-3 1,4-4-27,2 5 1,0-3 83,0 2 0,0-9 42,0 3 1,0-3-7,0 3 271,0 1 12,0-1 348,0-7-112,0-2 161,0-8-155,8 0-290,1 0 1,9 0-120,-1 0 0,3 0 8,3 0 1,2 0 25,4 0 1,4 8-25,-4 3 1,4 5-178,2 1 0,0 3 56,0 3 1,-2-2 67,-4 8 1,-3 0-177,-9 6 1,0 2 58,1 4 1,-8-2-111,-5 7 1,-5-5-17,-5 6 0,-11-1-54,-7 7 0,-8-1 120,2 0 1,-10-7-182,-2-4-1,0-10 361,6-2 0,8-15-91,4-3 0,4-7 497,1-4 1,1-10-215,-1-7 1,8-8 550,5-10 1,3-10-176,2-7 0,9-3 140,9-9 0,7 0-153,10-6 1,0 3 114,0 3 1,2-2-292,4 7 1,3 1-74,9 6 1,-7 9-223,1 8 1,-7 10 94,7 13 1,-10 4-199,-2 8 0,-2 2-98,-10 4 1,0 6-225,-5 11 0,-1-3 216,1 3 1,-7 4-92,1 2 0,-8-2-209,2 2 1,-4-5 172,-2 5 0,0-8-267,0 2 0,-2-3 152,-4-3 1,2-1 233,-8-5 221,1-3 0,-1-16 226,0-3 0,9-11-161,-3-1 1,4-10 29,2-2 0,0 0 136,0-5 1,8 3-83,3 2 1,3 6-230,-3 0 0,5 5 114,-4-5 1,3 10-675,3 1 1,5 3-33,0 9 1,0 0-915,-5 6 1567,-1 8 0,1 9 0,-1 11 0</inkml:trace>
  <inkml:trace contextRef="#ctx0" brushRef="#br0" timeOffset="2750">4384 988 8282,'0'-17'399,"0"5"790,0 1-353,0 7-199,0-12-619,0 14 114,0-6 0,-2 8-478,-4 0 203,4 0 0,-8 0 37,4 0 0,2 0 165,-7 0 0,-1 2-99,-5 4 0,-1-4-43,1 4 1,-1-4 53,1-2 1,-3 2 78,-3 4 1,4-4-25,-5 3 1,5-3 571,2-2-24,-1 0-235,1 0-269,-1 8-157,8-6 1,3 8 53,7-4 1,7-4 62,5 3 1,4 3-13,1-2 1,6 6 1,1-7 1,7 7-66,-2-6 1,4 5 1,2-5 1,0 2-88,0-2 0,-2-4 164,-4 4 0,2-4-7,-8-2 0,0 0 542,-5 0 0,-1-8-244,1-4 0,-9-5 141,-3-7 1,-4-5-98,-2-11 0,-2-7 336,-4-11 1,-5-4-177,-12-8 0,-5-8-283,-7-3 1,0-3 249,1 3 1,-1 3 301,0 8 1,2 10 2,4 8 1,-1 3-320,13 14 1,-2 10 105,13 13-302,0 9 1,6 3-519,0 11 1,8 9 79,3 9 0,7 2-39,5 15 0,4 7-154,8 5 1,6 2-541,0-2 1,1 2-208,-1 5 1,-2 6 421,8-7 0,-9 8-475,3-8 1,-6-4 490,-6-1 1,2-7-680,-8-5 329,-7-13 382,-8-16 624,-8-10 0,0-22 321,0-3 1,0-11-140,0 5 0,0-8 347,0 2 0,0-2 459,0 2 1,-6 2 140,0 3 41,0 5-486,6-6-759,0 15 77,0 2 1,8 16-203,4 4 0,11 11-464,6 6 0,6 4 323,6 2 0,3 0-696,9 0 1,5 0 341,0 0 0,6-2-766,-6-4 1,-7-4 1458,-10-7 0,-4-9 0,-3-1 0</inkml:trace>
  <inkml:trace contextRef="#ctx0" brushRef="#br0" timeOffset="2926">4680 691 8358,'18'-7'0,"-1"3"368,1-8 0,-1 8-168,1-2 0,1-1-336,4 1 0,10 0-26,8 6 1,8 0 161,-3 0 0,5 0 0,1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1:15.0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18 393 7891,'-2'-10'647,"-3"4"1,3 2-165,-4-1-240,4 3 1,4-6-194,4 8 0,3 0 1,9 0-156,-1 0 1,1 6-1,-1-1 1,3-1-69,3-2 0,-4-2 1,6 0-1,-1 0-37,-1 0 1,2 0 0,-3 0 0,1 0-166,-2 0 1,-7 6-1,-2 0 1,1-2 374,3-2 0,-7-2 0,7 8 0,-6 1 0</inkml:trace>
  <inkml:trace contextRef="#ctx0" brushRef="#br0" timeOffset="160">53 620 8033,'-15'2'435,"3"4"-35,-3-5 1,15 7-267,0-8 1,13 0 0,14 0 0,4 0-252,6 0 0,10 0 0,-3 0 1,3 0-529,0 0 0,-1 0 1,7 0 644,-1 0 0,0-8 0,1-1 0</inkml:trace>
  <inkml:trace contextRef="#ctx0" brushRef="#br0" timeOffset="411">403 201 8176,'11'-12'350,"1"2"-426,1 3 1,3-5 0,3 6 0,3 2 460,1 2 1,8 10 0,-2 6 0,6 7-65,6 8 0,-6 10 0,2 4 0,-8 1-256,-4 5 1,2 9 0,-8 4 0,-5 0-342,-4-4 0,-14-3 0,-14-3 1,-11 2-201,-9 5 0,-7-13 0,-8 1 0,-1-8 476,-4-5 0,-4 1 0,-8 0 0</inkml:trace>
  <inkml:trace contextRef="#ctx0" brushRef="#br0" timeOffset="644">1450 201 8117,'-7'-18'565,"-5"1"1,-4-1 365,-1 1 1,5 7-1,3 2-650,1 1 0,-4 7 0,6 0-162,3 9 0,6 9 0,7 5 1,4 6-201,5 4 1,2 8-1,-1 2 1,1 1-474,2 5 0,1-5 0,-7 3 0,1 1-439,-1 3 1,-1-7 0,-5-1 992,-5 0 0,-4-6 0,-2 5 0</inkml:trace>
  <inkml:trace contextRef="#ctx0" brushRef="#br0" timeOffset="877">1276 183 8261,'0'-17'236,"0"-1"1,0 7 0,-2 1 0,-2 0 491,-2 1-588,0 5 1,14-4-1,4 8 1,5 0-108,6 0 0,5 0 1,8 0-1,5 0-117,6 0 1,-3 6 0,1 1 0,-2 1-289,-4 0 0,-3 6 1,-1-5-1,-2 3-311,-4 0 0,-5-1 683,-13 7 0,5-1 0,-6 1 0</inkml:trace>
  <inkml:trace contextRef="#ctx0" brushRef="#br0" timeOffset="1045">1503 585 8162,'17'0'22,"1"0"1,-1 0-1,1 0 1,-1-2 28,1-4 1,1 4-1,2-4 1,5 4-189,1 2 0,-4 0 1,4 0-1,0 0-668,0 0 805,-5 8 0,3 2 0,-7 7 0</inkml:trace>
  <inkml:trace contextRef="#ctx0" brushRef="#br0" timeOffset="1212">1555 882 9803,'20'-6'70,"3"0"1,4 0 0,8 6 0,2 0-351,4 0 1,3 0-1,9 0 1,-3 0 279,-3 0 0,11 0 0,-4 0 0</inkml:trace>
  <inkml:trace contextRef="#ctx0" brushRef="#br0" timeOffset="1411">2481 550 8265,'-18'-16'559,"1"5"1,5-3-1,3 6 286,1-1 1,2 7-833,6 2 1,0 2 0,2 9 0,2 5-370,2 5 1,7 1 0,-1 5 0,3-2-261,3-4 0,-3 5 616,-3-3 0,11 8 0,-3-4 0</inkml:trace>
  <inkml:trace contextRef="#ctx0" brushRef="#br0" timeOffset="2262">3075 567 8265,'2'-15'0,"1"1"0,3 3 2877,-2-3-1835,-2 6 0,-4-5 1,-4 7-810,-5 2 0,-5 2 0,-1 2 0,-1 2-288,1 4 1,-1-2-1,1 5 1,1 1-242,5 0 1,-5 0-1,4 3 1,-1-1-257,1 1 0,-3 3 0,5 1 206,0 1 0,1-1 1,5 1-1,-2-1 277,2 1 0,4-1 0,6 1 0,5-3 228,5-3 0,3 9 0,3-3 0,3 1 15,2 0 0,4 5 1,8 1-1,2 2-126,-2 4 1,-3 2 0,-3 2 0,-2 0-172,-1 0 0,-9 0 1,2 2-1,-5 1-189,-7 3 0,-5 0 0,-12-6 1,-7 0 5,-9 0 0,-7 4 0,-10-3 0,-3-6-37,-3-9 0,6-2 0,-1-13 0,3-2 286,2-2 0,8-4 0,3-4 1,7-7 378,5-9 0,4-7 0,8-10 1,2-3 117,4-3 1,12-2 0,11-5-1,6 0-22,5-1 1,-1 3-1,10-1 1,3 1-174,4-4 0,14-1 1,-4 7-1,-2 3-170,-2 2 0,-5 3 1,-11 7-1,-7 2-61,-8 2 0,-8 7 1,-11-1 12,-6 3 1,-6 5-334,-6 3 1,2 5-94,-7 7 1,7 1 0,-2 5 0,4 6-70,2 3 0,8 5 0,5 1 0,7 4 286,3 3 1,8-7 0,-2 4 0,4-2 30,2 1 1,-6-3 0,-2-7-1,0-5 178,1-1 1,-7-2 0,2-6 287,-3 0 0,-11-8 1,-3-3 58,-4-5 0,-8-1 0,-1-1 80,-3 1 0,0-1-191,-2 1-300,-3 7 1,19 4 0,-2 12 0,6 6 22,5 3 1,8 3-1,5-1 1,-1 1 16,0-1 0,6 1 0,-2-1 1,2 0-13,-2 1 0,2-3 0,-7-3 0,-3-4-30,-1 0 0,-3-6 0,0 1 127,1-6 0,-8-7 1,-3-8-1,-1 1 111,0-1 1,6-5 0,-5 0 0,1 2-30,0 1 0,4 3 1,-5-1-1,3 3-88,4 3 0,1-2 0,3 9 0,-1 1-159,1 2 0,-1 4 0,2 4 0,3 5-418,1 5 0,0 1 1,-5 1-1,-1 1-590,1 4 0,-1-3 1,1 3 1084,-1-4 0,1 7 0,-1 1 0</inkml:trace>
  <inkml:trace contextRef="#ctx0" brushRef="#br0" timeOffset="2544">4716 585 8265,'0'-18'333,"6"1"1,0-1 0,0 3 380,1 3 0,3-1 0,8 7 1,-1 4-167,1 6 1,7 6-1,2 7 1,2 2-180,0 5 1,0-3 0,6 8 0,-2 2-363,-4 2 1,2-4-1,-7-2 1,-3-1-513,-2-5 1,-3-2 0,-3-3-366,-1-4 0,-10-7 405,-2-10 1,-2-7 0,-8-9 0,3-5 215,3-1 1,2-2-1,2-4 1,0 2 146,0 2 1,2 6 0,4-4 0,5 1-11,5 5 0,1 2 1,3 3-1,1 4-314,2 7 1,6-3 0,-3 2 425,1 2 0,2 18 0,6 5 0</inkml:trace>
  <inkml:trace contextRef="#ctx0" brushRef="#br0" timeOffset="3043">5607 602 7495,'8'-9'-517,"-6"-7"3321,3 4-2210,-3 5 0,6-1-115,4 8 0,-3 0 145,3 0 0,-6 0 667,6 0-552,-9 0-376,5 0 0,-10-6-298,-4 0 0,-3-5 1,-9 5-1,1 2-121,-1 2 0,-5 2 1,-2 0-1,0 0-216,-1 0 0,-5 8 0,2 3 0,-2 5-55,2 1 0,-2 1 0,6 1 0,2 3-36,3 1 1,1 6 0,11-6-1,0-1-189,0-3 1,3-1 0,5-1 476,0 0 1,7-7 0,5-4 317,4-4 0,3-4 0,2-4 0,4-6-35,3-3 1,-5-2 0,4-3 0,-2 1 204,-3 1 1,-1-3 0,0 9 0,3-1-199,-3 1 0,4-2 0,-1 9 0,-3 1-389,-2 2 1,5 2-1,-1 0 1,0 0-346,2 0 1,-3 8-1,5 3 1,0 5 46,0 1 1,-5 1 0,1-1 0,-4 1-1557,-1-1 2028,7 1 0,-6-1 0,7 0 0</inkml:trace>
  <inkml:trace contextRef="#ctx0" brushRef="#br0" timeOffset="3277">6026 218 8265,'-21'-45'815,"3"5"0,-1 5 0,13 4 583,2 2 0,2 13 217,2-1 0,2 13-1437,4 4 0,4 8 0,9 11 0,2 4-274,3 6 1,1 10-1,-2 2 1,4 0-228,1 1 1,4 3 0,-4 5 0,-1-1-495,-4-2 0,-3-1 1,-3 8-1,0 3 817,1 1 0,-8 0 0,-3-5 0</inkml:trace>
  <inkml:trace contextRef="#ctx0" brushRef="#br0" timeOffset="3612">6498 567 8410,'9'-29'213,"-3"2"0,-4 2 2855,-2 4-1958,0 9 0,0 6 0,0 12-879,0 6 0,8 5 0,1 4 0,3 5-270,0 1 0,-1 0 0,7 4 0,-3-2-499,-3 2 0,4 0 0,-7 0 0,3-4-330,0-1 1,-7-3-1,5-6 1,-2 1 441,-4-1 0,0-7 700,1-4 1,5-12-1,8-8 1,-3-5 142,-3-4 0,3-8 0,-1 2 0,5-2 282,5 1 0,-1 5 0,-6 8 0,3-1-375,3 1 1,-2 7 0,8 2 0,1 3-466,-3-1 1,4 2-1,-6 10 1,0 5-298,0 5 0,-1 1 0,-7-1 0,1-3-797,-1-1 0,-1 0 1,-3 5 1234,-1 1 0,0-1 0,5 1 0</inkml:trace>
  <inkml:trace contextRef="#ctx0" brushRef="#br0" timeOffset="4044">7423 655 8376,'-17'0'481,"-1"0"1,10 0 0,8-2 105,10-4 1,0 2 0,2-8 0,1-1 135,3-3 0,-1-1 0,-1-1 1,-3-1-283,3-4 1,-6 3 0,-2-3-1,-5 4-356,-1 1 0,0 1 1,0-1-1,0 1-320,0-1 1,-7 9 0,-5 3-231,-3 4 0,-3 10 1,3 3-1,1 7-209,2 5 1,8 2 0,-1 6 0,3 0 166,2 6 0,7-4 1,5 4-1,4-6 379,1 0 0,6-6 0,3-1 0,-1-7 184,0-5 0,6-4 0,-4-8 0,2-2 307,0-4 1,-1-4-1,1-9 1,-4-3 178,0-1 0,-3-8 0,3 4 0,-2 0-134,-2 3 1,-9 5 0,7 1 0,1 1-307,-1 0 1,-9 7 0,7 4 0,-1 4-96,-1 2 1,3 10 0,1 5-1,3 9-266,1 3 0,-2-4 1,-7 6-1,-2 2-234,1 2 0,-5 2 1,-2 0-1,-4-2-900,-2-4 0,-8 4 1393,-4-4 0,-11-4 0,-4 1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7:38.9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437 210 8236,'-11'-53'-454,"-1"1"0,2 9 1454,-1 8 1792,-5 16-1611,14 11-812,-5 8 1,7 8-238,0 4 1,2 11 133,3 6 0,5 4-154,8 2 0,-1 8-21,0 3 0,3 7-219,3 5 0,-9-2-22,3 8 0,-3-6-289,3 6 1,-1 2-484,-5 10 1,-3-2 246,-8 7 1,0-5-254,0 5 0,-8-5 344,-3 6 1,-1-11-288,-5-1 871,3-8 0,-13-17 0,7-4 0,3-4 0,3-3 0</inkml:trace>
  <inkml:trace contextRef="#ctx0" brushRef="#br0" timeOffset="215">944 280 8236,'10'-70'0,"-3"10"887,-7 7 236,0 16 0,-2 20 229,-3 11-913,3 4 0,-6 4-383,8 4 0,2 11 84,4 12 0,9 6-66,8 6 1,9 6-8,-3 11 1,4 0-162,2 12 1,-1-4-292,1 10 0,0-5-271,0-1 0,-6 8-481,0 3 0,-9 5 484,-3 1 1,-7-5-427,-10-1 1,-10-7 1078,-7 2 0,-4-11 0,-11 0 0,1 0 0,-7 3 0,-5 2 0</inkml:trace>
  <inkml:trace contextRef="#ctx0" brushRef="#br0" timeOffset="323">193 1100 9321,'-52'-7'2441,"7"3"-2441,4-8 0,12 8 0,4-4 0</inkml:trace>
  <inkml:trace contextRef="#ctx0" brushRef="#br0" timeOffset="481">1 1135 8236,'2'20'0,"4"3"0,3 4 1508,9 8 0,17 2-655,11 4 0,22 3-699,-26-17 0,4-1 1,5 0-1,2-2-421,7 0 1,3-1 0,5-2 0,3-1 260,7-5 1,1-1 0,-4-2 0,0-1 21,1-4 0,-1-2 0,-6-1 0,-2-3-73,-2-2 0,-2-3 0,-1-4 0,-2-2-131,-1-3 0,-1-3 0,-5-2 0,-1-3 46,-5 2 0,-1-3 0,35-32-583,-5 2 0,-14-6 304,-10-1 0,-15 5-72,-13-4 1,-15 9-69,-9 3 1,-9 13-149,-15-2 0,-1 11 369,-4 1 0,-4 12 340,4 5 0,4 4 0,-1 2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7:42.043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2286 227 8455,'8'-17'-528,"-4"-1"-66,8 1 0,-8-1 487,1 1 1,3 5 403,-2 1 0,2-1 358,-2-5-253,-4-1-204,5 1 1,-7 5 153,0 0 11,0 8-216,0-3 1,-7 7-148,-5 0 0,4-8 0,0-2 0</inkml:trace>
  <inkml:trace contextRef="#ctx0" brushRef="#br0" timeOffset="61">2059 140 8563,'-25'8'0,"6"9"0,-6-5 0,7 3 0</inkml:trace>
  <inkml:trace contextRef="#ctx0" brushRef="#br0" timeOffset="249">1955 349 8519,'7'26'814,"3"1"103,8 8 0,7 0-649,4 0 0,4-6-199,2 0 1,2-2-271,3 2 0,-5 2 107,0-8 1,-2 1-339,-9-7 285,-9 1 257,1-9 1,-16-1-54,0-8 1,-8 0 184,-10 0 1,-1-2-145,-4-4 1,-5 3 137,-6-9 1,-1 6-55,0-6 0,-4 7-29,4-7 0,-4 8-304,10-2 1,2 4 188,-2 2 0,5 0-1086,-5 0-65,8 0 308,-4 0 1,15 8 355,4 4 1,14 3-99,10 3 1,9-1 546,13 1 0,5 7 0,7 2 0</inkml:trace>
  <inkml:trace contextRef="#ctx0" brushRef="#br0" timeOffset="422">2601 629 8572,'0'-18'201,"0"1"93,0 0-294,0 7 0,8-6 0,1 7 0</inkml:trace>
  <inkml:trace contextRef="#ctx0" brushRef="#br0" timeOffset="724">2601 577 9455,'-10'7'3227,"0"1"-2439,5 4 1,3 3-599,-4-3 0,4 3-12,2 3 1,0-5-496,0 5 1,0-5 206,0 11 1,8-5-495,3-1 0,5-1 260,1 1 1,-5-7 51,0 1 0,5-8 267,6 2 1,1-5 155,-7-1 1,6-7 21,1-5 0,5-11-145,-6-6 1,2-4 567,-2-2 0,-3 0-218,3 0 0,-3 0 337,-3 0 0,-1 2-220,-5 4 1,5 4 423,-5 7-795,5 1 0,1 7-272,1 4 1,-7 12-112,1 6 1,4 11 181,1 6 0,4 6-153,-9 6 0,2 1 44,-3 5 1,-3 9-171,-8-3 1,6 5-133,0 0 1,-2-2-145,-10 8 0,-4-1 39,-7 1 0,-1-6-176,1-12 0,-1-3 143,1-8 0,-1-2 205,1-4 1,-1-11-624,1-13 1064,7-3 0,-5-17 0,5-5 0</inkml:trace>
  <inkml:trace contextRef="#ctx0" brushRef="#br1" timeOffset="1017">3422 769 10846,'-8'-18'-1075,"6"-5"1427,-4 0 1,4 5 600,2 6-132,0 1-137,0-7-342,0 1 1,8 5-39,4 1 1,-1 7-97,7-2 1,-5 4-27,11 2 1,-5 0 150,-2 0 0,7 0-144,-1 0 1,2 0-219,-2 0 0,-3 8-206,3 3 0,2-1 121,-1 2 0,-1 1-306,-6 11 0,-1-5-226,-4 4 1,1 3 200,-7-3 0,6 8-552,-7-2 956,1 4 1,-6-14 0,0-3 0</inkml:trace>
  <inkml:trace contextRef="#ctx0" brushRef="#br0" timeOffset="1307">3736 1031 8509,'-19'25'-203,"-5"4"1,3 2-442,-8-2 0,2 2 482,-2-8 0,3-7 388,9-10 1,1-6 403,5-6 0,-3-4-326,8-7 0,0-8 376,6-5 1,8-5-271,4-5 1,5-5 303,7-7 1,3-1-222,8 1 0,2 0 51,3-1 1,-1 1-236,8-1 1,-7 7-1,7-1 1,-8 8-140,2-1 1,1 5 59,-1 6 1,-8 3-37,-10 9 0,-3 1 430,-3 5-440,1-5 21,-9 14-58,-1-5-447,-8 7-286,0 7 0,0 3 330,0 7 1,0 3-146,0 3 1,2-1-16,4 7 1,4 2 87,7 9 0,0-3-219,1 4 0,-1 2-9,1-3 1,-1 7-173,1-6 1,-1 7 229,1-1 0,-3-4 3,-3-3 1,1 3-167,-7-2 0,0-2 661,-6-10 0,-8-4 0,-1-8 0</inkml:trace>
  <inkml:trace contextRef="#ctx0" brushRef="#br0" timeOffset="2324">4295 1031 8580,'-2'-12'179,"-4"0"0,4 6 205,-4-5 1,-1 5-101,1-6 1,0 7 325,6-7 0,-6 6-95,0-6 1,0 7-404,6-7-53,0 8-8,0-4 164,0 1-261,0 5 4,0-6 57,8 8-138,2 0 220,7-8 101,1 6-75,-1-6-55,1 8 0,-3-2 11,-3-3 1,-2 3 64,-5-4-100,-3 4 98,14 2-336,-14 0 242,6 0 1,-6 0-277,3 0 121,-3 0-42,6 0 33,-8 0 1139,0 0-887,8-8 1,-4 6 209,7-4-261,-7-3 0,10 5 52,-8-8 0,1 2-46,-1-1 1,-4-5 34,4 5 0,-4 1-78,-2-2 1,0 7-88,0-7 1,0 6-26,0-6 1,0 7-609,0-7 483,-8 8 1,4-4-184,-7 8 1,7 2 8,-2 4 1,-2 4 146,2 7 0,1 1 163,5-1 1,5 6-55,1 1 1,8 5-4,-3-6 1,11 8-110,1-2 1,2 2-136,-1-2 1,-5 2 80,4-7 0,-3-1 136,-3-5 1,-5-7 512,-1 1 0,-5-8-259,6 1 1,-8-10 125,2-7 1,-5-5 166,-1-7 1,6-1 300,0-4 1,0-2-197,-6 8 1,2-6 230,4 5 1,-4 1-289,3 5 1,5 3-369,2 3 0,3-1-228,3 7 1,-1 0 156,1 6 1,1 2-94,4 4 1,-1 4-189,7 7 1,-8 0-183,3 1 1,-5 5 26,-2 1 0,1-1-131,-1-6 1,-5 1 65,0-1 0,-9 1-561,3-1 920,-4 1 1,-4-9-97,-4-3 0,-3-4 667,-9-2 1,7-2-142,-1-4 1,2-3 37,-1-9 1,-3 1 55,8-1 1,0 1 1121,6-1-1019,0 1 0,8-1-38,4 1 1,3 5-533,3 1 0,5 7 155,0-2 1,8 4-464,-1 2 0,-3 2 118,2 4 0,-8-2-52,2 7 1,-3 1-54,-3 5 0,-1 1-657,-5-1 502,5 1 1,-14-1-352,4 1 1029,-4-9 1,-10-1-175,-4-8 1,3 0 499,-3 0 1,6-8-6,-5-3 0,7-5 199,-2-1 1,4-1 27,2 1-282,0-8 0,2 5-82,4-3 1,5 5-271,13 7 1,-3 3-510,8 8 1,-6 0 287,6 0 0,-1 10-950,1 7 0,2 8-109,-8 10 0,0 2-1855,-5 4 3059,-9-4 0,7 21 0,-6-4 0</inkml:trace>
  <inkml:trace contextRef="#ctx0" brushRef="#br0" timeOffset="3057">1 2201 8579,'0'-26'464,"0"-1"0,0-2 559,0 0 0,2 8-490,3-3 0,-1 11 5,8 1 0,5 8 359,7-1 0,5 5-668,-6 5 1,14 11 25,-2 7 1,4 14-474,-4-2 0,0 6 252,0-1 1,-1 5-293,1 7 0,-7-5-101,-5 0 1,-4-7-193,-1 7 0,-9-8 83,-3 1 1,-4-5-324,-2-5 0,0-11 450,0-7 1,-8-9 272,-3 3 0,-5-19 451,-1-11 1,-1-9-249,1-7 0,7-5-55,4-7 1,4-3-150,2-3 0,2 4 41,4-4 0,12 9-96,11 2 1,4 9-203,2-3 0,1 12-9,5 6 1,4 11-323,7 6 0,-5 6-106,-1 6 0,-7 11 361,2 12 0,-4 4 402,-2 2 0,0 0 0,0 0 0</inkml:trace>
  <inkml:trace contextRef="#ctx0" brushRef="#br0" timeOffset="3323">1049 2480 8579,'0'-17'1371,"0"-1"-898,0 1 1,0 5 52,0 0 0,5 1 262,1-7 0,8 1-264,-3-1 0,7 1-167,5-1 0,-1-1-250,7-4 0,-6 3 136,6-3 0,-6 4-178,6 1 0,-13 1 66,1-1 1,-11 1 97,0-1 0,-4 1-222,-2-1 0,-10 3-171,-7 3 1,-3 5 10,-9 7 0,0 0 88,-6 0 0,2 1-242,4 5 1,4 6 103,7 11 0,3-1-285,3 7 0,5 0-68,7 6 0,9 5-237,9 1 1,15 2 210,13-2 0,7-5-149,5 5 1,6 2-1402,12-2 2132,3-1 0,5-10 0,3-1 0,-40-14 0,1 1 0,2 0 0,1 1 0</inkml:trace>
  <inkml:trace contextRef="#ctx0" brushRef="#br0" timeOffset="3665">2096 2148 7530,'-9'0'395,"1"0"488,0 0 0,4 0-179,-7 0 1,5 0 14,-6 0 1,6-2-223,-5-3 0,-1 3 71,-5-4 1,5 4-172,0 2 1,-1 0 281,-11 0-533,5 0 0,-6 0 150,7 0 1,3 8-313,3 3 1,4 7-172,8 5 0,2-2-213,4 8 0,6 1-7,11 4 0,4-1-456,8-3 0,2 3 311,4-4 0,-2-4-211,7-2 0,-7-5-288,2-7 1,-10-3 391,-2-8 0,-10-2 134,-1-4 0,-3-9 525,-9-9 0,-8-14 0,-7 1 0</inkml:trace>
  <inkml:trace contextRef="#ctx0" brushRef="#br1" timeOffset="4856">2393 2236 12676,'-17'-8'597,"-1"-2"-279,1-7 1,-3 5 254,-3 0 1,4 9 162,-4-3 0,3 4 986,3 2-1335,-1 0 1,3 8-228,3 3 1,4 11-149,8 1 0,0 8-112,0-2 1,2-2-371,4 2 0,4 0 281,7 6 0,1 0-451,-1 0 0,6-2-43,1-4 0,7-4-195,-2-7 0,2-1 176,-2 1 0,2-8 128,-8-5 1,1-3 420,-7-2 1,1-9 474,-1-9 1,-7-7 337,-4-10 1,-5-6-389,-1 0 1,-1-7 583,-5 1 1,-4 5-371,-7 1 0,-1 4-147,1 2 0,-1 6 4,1 0 1,5 10 304,0 1-1373,9 1 637,-5 15 0,10-6-46,4 8 1,-1 2 113,13 4 0,-5 3-304,11 9 1,-5-7 192,-1 1 0,-1 0-34,0 5 0,1-5-17,-1 0 189,-7-9 1,4 7 411,-8-4 191,-1-4 471,-5 6-423,0-8-69,0 0-458,0-8 0,0 4 117,0-8-220,-7 8 1,5-5-295,-4 3 149,4 4-408,2-6 240,0 8 1,-2-2-204,-4-4 70,4 5 110,-6-7 260,8 8 933,0 0-269,-7 0-46,5 0-193,-6 0 0,2-2-165,0-4 1,-1 4 313,1-4-278,4 4-5,-6 2-591,0 0 32,6 0 285,-5 0 0,8 0-14,5 0 1,4 0 102,7 0 0,1 0-52,-1 0 1,7 0 92,-1 0 1,6 0 62,-6 0 0,1 0-175,-7 0 1,1 0 292,-1 0 1,1 0 69,-1 0-256,-7 0 0,-1 2-250,-3 4-242,-4-4 209,6 14 1,-14-7 131,0 9 1,-2 1-420,3 4 0,3-1 136,-4 7 0,2 0-201,-2 6 0,4 2 11,-4 3 1,6-8 9,6 2 1,-2-2 277,8 2 0,-1-6 55,7-5 0,5-11 50,0-7 1,9-3 254,-3-2 1,4-15 147,2-9 1,-6-12-282,0-5 1,-8-13 199,2 1 0,-3-3-35,-3 3 1,-1 3 96,-5 3 1,-3-1-237,-8 7 1,0 2-272,0 10-777,0 4-143,-8 15 1,6 5 168,-3 10 0,5 7 280,5 11 1,-1 4-705,8 8 1365,0 0 1,13 8-1,2 2 1</inkml:trace>
  <inkml:trace contextRef="#ctx0" brushRef="#br1" timeOffset="5348">3424 2567 12173,'0'-17'-130,"0"0"1,0-1 963,0 1 1,0-1-66,0 1 1,0-1 116,0 1 0,2-3-305,3-3 1,5 4-95,8-5 1,-1-1-271,1 2 0,-1-6 10,0 5 1,-1-7-3,-4 2 1,-5 2-44,-7-2 0,0 6-122,0-6 1,-3 7 0,-9-1 1,0 0-390,-11 5 1,-2-1-62,1 13 1,1 0-71,6 6 0,-1 8-217,1 4 1,1 5 301,5 6 1,3 5-24,8 6 1,0 3 9,0 4 1,8-4-17,3 4 0,11-6 135,1-6 1,8 4 181,-2-4 0,-2-4-143,2-2 1,-2-9 172,3-2 0,1-9 448,-8 3 1,0-4-106,-5-2 0,-1-8 419,1-3 1,-3-11-224,-3-1 0,-4 0 2,-8 5 0,0 1-203,0-1 0,0 7 387,0-1-964,0 8 1,1-3 287,5 7 1,-2 0-183,8 0 1,-6 1-99,5 5 0,-1 4-133,2 7 1,3 1 184,-3-1 1,3-5 114,3 0 0,-1-3 29,1 3 1,-1 2 98,1-9 1,-1 1-87,1-6 1,-7-2 245,1-4 1,-1-3 59,7-9 1,-3-1-41,-3-4 1,2 1-219,-8-7 0,5 6-233,-5-6 1,6 7-1114,-7-1 165,9 4-332,-4 1 1533,7 9 0,8 9 0,3 9 0</inkml:trace>
  <inkml:trace contextRef="#ctx0" brushRef="#br1" timeOffset="5732">4734 2113 19518,'5'-40'-916,"1"-1"1,0 2 3424,-6 10-2188,0 4 1,2 9 374,4 5-376,-4 3 1,5 10-131,-7 4 1,2 5-767,4 12 1,-4-3-6,4 3 0,-4 2-356,-2-1 0,0 5 306,0-6 1,-2 0-150,-4-5 1,-4-1 422,-7 1 0,-8-7 84,-4 1 1,-4-8 520,-2 2 0,0-6-64,0-6 1,-6-6 1090,0-11 0,1-6-826,5-12 1,8 2 726,3-7 1,7-1-608,5-5 1,12 7-181,12 4 0,17 6-162,6 6 1,11 0-28,1 12 0,3 3 156,3 14 0,-1 4-99,1 8 1,5 3-104,0 20 1,0 4 76,-5 13 0,-7 3-218,1 3 0,-10 4-596,-2 8 1,-8 0-944,-10 0 1,-7-1 177,-4 1 0,-6 6-422,-6 0 1,-6-1 467,-11-5 1,-8-6-1285,-16 0 2586,-7 0 0,-10 6 0,-4 0 0,30-35 0,-2 0 0,-3 0 0,-1 0 0</inkml:trace>
  <inkml:trace contextRef="#ctx0" brushRef="#br1" timeOffset="5865">4908 3144 19518,'10'-8'1940,"-2"4"-459,-8-8-1,0 9-1070,0-13-1037,7 14-429,-5-6 1138,6 8 1,-8 0-1,0 0 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8:05.3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8219,'18'0'0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8:10.8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1398 245 7986,'-18'-28'-198,"1"5"1,-1 4 121,1 1 0,-1 1 135,1-1 1,3 9-74,-3 3-6,3-4 1,-11 8-18,7-4 44,1 4 1,0 2-4,-1 0 1,6 0 44,1 0 0,5 0 59,-6 0-48,1 0 1,-7 0 106,1 0 0,-1 2-90,1 4 1,-6-4 96,-1 4 0,-1-2-83,2 2 1,-4-2 3,-8 7 1,0-1-160,0 2 1,0 3 96,0-3 1,-2 9-7,-4 2 1,-1 6-34,-5-5 0,2 5-94,5-6 0,3 8 69,-4-2 1,6 2 3,6-2 1,4 2-69,7-7 1,1 1 79,-1-2 1,9-3 16,3 3 0,4-4-15,2-1 1,0-1 6,0 1 0,0-1 4,0 1 0,0-1-5,0 1 1,0-1 5,0 1 0,-6 1 7,0 4 0,0-3 43,6 3 0,-1-2-45,-5 3 1,4 1-8,-4 4 0,-2 4 2,2-4 1,1-2 0,5 2 1,-6-2 1,0 3 0,0 3-2,6-4 1,0 2 5,0-2 1,0 4-3,0-4 1,0-2 89,0 2 0,0-6-85,0 7 0,2-3 29,4 2 0,2-2-36,3-4 0,5-1 1,-5 7 0,-1-6 7,2 6 0,-3-8-2,3 3 0,4 1-11,-5-2 1,5 6-13,1-5 1,-1 5-10,-5-6 1,5 6 19,-4-6 1,3 7-4,3-7 1,-1 2 4,1-2 1,-1-1 0,0 7 1,1-8-1,-1 2 1,1 3-1,-1-3 1,3 2-1,3-2 1,-4-3 0,5 3 0,-5-2-1,-1 3 1,-1-5 0,0 4 0,1 3-19,-1-3 1,-5 0 16,0-5 1,-3 1-2,3 4 0,2-3 2,-9 3 1,3-4-1,-2-1 0,-2 5-1,8 1 0,-9-1 0,3-6 1,-2 3 4,2 3 1,-4-4-6,4 5 1,1 1 4,-1-2 1,6 2-3,-6-1 1,5-3-2,-5 8 0,8-6-44,-3 7 1,-1-7-5,2 6 1,-6-2 10,5 2 1,-1 4-6,2-4 0,3-2 10,-3 3 1,-3-3-4,3 2 1,-6 4 61,6-4 1,-7-2-14,7 2 0,-6-6 91,6 7 0,-3-7-59,3 6 1,3-6 9,-3 6 1,-2-5-34,1 5 1,1 0-5,5 6 1,-5-6-21,0 0 0,-1 0 33,7 6 1,-1 0-63,1 0 1,-1-6 22,1 0 1,-1 0-8,1 6 1,-1-2-12,1-4 0,1 4-5,4-4 1,-3-1-2,3 1 1,-4 0-4,-1 6 0,-3-6-3,-3 0 0,4-2 18,-5 2 0,-1 8-11,1-8 0,-5 8 7,6-8 1,-8 2 105,2-2 1,1 4-74,-1-4 0,6 4 7,-6 2 0,5 0 25,-5 0 0,6-2 9,-6-4 1,1 4-43,-1-4 1,-2-2 11,8 3 1,-8-3-37,1 2 0,3 2 6,-2-8 1,2 6-6,-2-5 0,-3 7 11,9-2 0,-6-4-5,6-2 0,-7-1 32,7 1 0,-6-4 1,6 5 0,-9 1 27,3-2 0,2 0-41,-2-5 1,5-1 20,-5 1 1,6-1-31,-6 1 1,2 1 3,-3 4 0,3-3-7,4 3 1,3-4-6,-3-1 1,3-1 2,3 1 0,1 5-8,5 0 1,-5 1-106,4-7 0,2 1 107,-1-1 1,5 6-32,-6 1 0,6-1 35,-5-6 0,1 1-4,-2-1 0,-4 3 41,5 3 0,-3-4 5,2 5 1,-9 1-32,3-2 1,1 6 10,-1-5 0,5 5-82,-11-6 1,3 6 69,-2-6 0,3 3-24,-3-3 1,1-4 13,-1 5 1,4-3-4,-5 2 1,5-3-28,1 3 0,-5 2-4,-1-2 0,-1 1-4,2-7 0,3 7 3,-3-1 1,2 0 61,-3-5 1,5 5-42,-5 0 0,5 0 58,1-5 0,1 5-38,-1 0 0,1 1 3,-1-7 1,1 6 21,-1 1 0,3 1 2,3-2 1,-4-1-7,4 7 0,3-6-12,-3 6 0,0 0-73,-5 6 1,5 0 64,0 0 0,3 0-5,-3 0 0,2-2 2,4-4 0,4 4-6,-4-4 1,10 2 6,2-2 0,2-2-1,-3-3 0,-3-5 3,4 4 0,2-3 5,-3-3 0,7 1 3,-6-1 0,5 1-10,-5-1 1,7 1 34,-1-1 1,-4 0-41,-3 1 0,-3 1 1,-2 5 1,6-5-11,0 4 0,-2-1-3,-10 1 1,4-4-6,-4 5 1,4 1-7,2-2 0,-6 6 26,0-5 1,0 1-12,6-2 0,0-4 21,0 5 0,2-5-18,3-1 0,-3-1 24,4 1 0,2-1-14,-3 0 1,3-1 3,-2-4 0,-4 3 0,4-3 0,1 1-2,-1-1 0,0 2-2,-6-9 0,0 9 0,0-2 0,-1-3 2,1 3 0,0-6 37,0 5 1,6-7 3,0 2 1,1 2-20,-1-2 0,-4 0 4,4-6 0,-2 5-17,1 1 0,3 0 1,4-6 0,-3 0-10,-3 0 1,-4 6 19,4 0 0,1 0-48,-1-6 1,6 0 21,-7 0 1,1 0-5,-6 0 0,6 0 31,0 0 0,5 0 4,-5 0 1,0 0-24,-6 0 1,-1 0 1,1 0 1,-5 0 52,-1 0 0,0-2-44,6-4 1,-2 2 55,-4-8 1,4 3-33,-4-3 0,4-4 6,2 5 0,0 1-8,0-2 1,0 1-1,-1-7 1,1 1-9,0-1 0,0 1 1,0-1 1,-2 1-7,-4-1 0,4 1 10,-4 0 1,4-1-48,2 1 1,0-3 36,0-3 0,2 2-62,4-9 1,-4 7 33,3-6 1,-1 8-5,2-3 1,-4 3 55,4-2 1,1 1 3,-1-7 0,2 8-37,-3-2 1,-3-2 1,4 1 1,0-5-33,-6 6 1,2 0 57,-14 5 0,0 1 6,-5-1 0,-9 1 13,-3-1 0,-4 1 83,-2-1 0,6 5-78,0-5 0,0 5 1,-6-11 0,0 5-65,0 2 0,0-7 71,0 1 1,5-6-124,1 6 1,2-7 55,-2 7 0,-4-8-14,4 2 0,1-4-7,-1-2 0,0-6-13,-6 1 1,6-1 32,0 6 0,-1-6-1,-5 0 1,6-5 90,0 5 1,0-2-80,-6 3 0,6-3 20,0-4 0,1 3 49,-1 3 0,-4-2 16,4-3 0,2-5-58,-3 5 0,1 1 7,-6-1 0,2 5-12,4-6 1,-4 6-6,4-5 0,2 7-168,-3-2 1,1-1 107,-6 1 1,6-8-47,0 3 0,6 1 66,-7-1 0,3-1-161,-2-5 1,-4-3 137,4-3 1,1 4-9,-1-4 1,2-3 26,-2 3 0,-4-12 11,4 6 1,-4-6 120,-2 12 0,-2-2-83,-4 2 0,-4 3-14,-7-3 0,-1 4-10,1 2 1,1 1 8,5 5 0,-5-5-23,4 5 1,-1 3-5,1 2 0,2-2-17,5 3 0,3-3-82,-4 2 1,-2 2-27,2-7 1,0 5 101,6-6 1,0 7 11,0-7 1,0 3-3,0-3 1,-1 2-5,-5 5 0,4-3 17,-4-4 0,2-1 10,-2 7 1,2-7-23,-7 1 1,5 2 6,-6-1 1,1 1 24,-7-1 0,6-3-24,1 8 1,-1-5 16,-5 5 1,-1-6-14,1 7 1,-1-1-2,1 6 1,5-2-6,1-4 1,-1 10 1,-6-4 1,7 4 8,-1-4 1,2 0-1,-1 1 1,-5-1-112,5 0 0,-3 0 98,2 0 1,-5-2-77,0-4 0,-1 4 63,-5-3 0,3 3 14,3 2 0,-2 0-9,-5 0 0,3 0 5,-8 0 1,5 0 36,-5 0 1,6 4 11,-6-4 0,8 10 30,-3-10 1,-1 10-63,2-4 1,-2 0 71,1-6 0,5 6-57,-4 0 0,3 5 62,3-5 1,-3 6-61,-3-6 0,4 5 0,-5-5 0,5 8-20,2-2 0,-1-4-8,1-3 1,-1 5-77,1 2 1,-7-2 94,1 1 1,0-5-88,5 6 1,-1-6 64,-4 6 1,3-3-3,-3 3 0,2 2-1,-3-8 0,3 7 0,-8-1 1,6-2 12,-7 2 1,7-3 6,-6 3 0,0 4 10,-6-5 0,0 5-18,0 1 1,-6 1-20,1 0 0,-7-1 19,6 1 0,1-1 4,5 1 1,-2-7-4,-4 1 1,4 0 0,-4 5 1,7 1 5,4-1 1,-4-1 1,-1-4 0,0 3 30,-6-3 0,4 2-35,2-3 1,-8 5-1,-3-4 1,1-3 4,-1 3 1,5 0-42,-6 5 1,-1 1 1,-10 0 1,3-1-7,-3 1 1,4 5-14,1 0 1,-1 3-11,-4-3 0,1-2-20,-7 9 0,6-7 44,-6 6 0,4-2 57,-10 3 1,10 1-24,-10-8 1,10 8 5,-4-2 1,6-1-1,-6 1 1,7 0 7,-1 6 1,4-6-11,2 0 1,-7 0 1,1 6 1,-2-5-30,2-1 0,3 0 23,-3 6 1,2 0-65,-2 0 0,-2 0 53,-4 0 1,1 0-41,5 0 1,-4 0 30,-8 0 1,6 0 0,0 0 1,6 0 17,-6 0 1,4-2 4,-10-4 0,12 4 0,-6-4 0,5 4-13,1 2 0,2 0 34,-8 0 1,8-1-30,-3-5 1,-1 4 40,2-4 0,-8 2-23,2-2 1,2 4 1,-2-3 0,8 3-21,-3 2 1,3-6-3,-2 0 0,4 0-27,-5 6 0,-1 0 36,2 0 1,-2 0-94,2 0 1,1 0 77,-7 0 1,6 0-195,-6 0 0,0 0 26,-6 0 0,0 0-211,1 0 0,-1 2 141,0 4 0,-8 4-139,-3 7 1,-3 0-229,3 1 620,-5 7 0,11-2 0,-9 5 0,1-1 0,5 12 0,4 11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7:33.5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2460 2530 8115,'8'-44'0,"-6"-1"708,4 4 0,-4 10-191,-2-4 0,-2 6 418,-4 0 1,-4 6-150,-7 11 0,0-1 1047,-1 7-1335,1-8 1,-1 14-128,1 0 0,7 10-141,4 13 0,-2 6-105,3 12 1,1 4-78,10 7 0,3 8 106,9 4 0,5 10-459,0 2 1,6 1-434,-5-1 1,-1-2-297,-6 7 0,-1 1 186,-4 5 1,-5-1-453,-7-5 1,-4-5 498,-7-12 1,-9 0-744,-15-12 1544,-7-3 0,1-20 0,-11-4 0,-9-6 0,-4-5 0</inkml:trace>
  <inkml:trace contextRef="#ctx0" brushRef="#br0" timeOffset="691">2216 3019 8128,'0'-23'26,"0"0"1,6-6-157,0 5 1111,-1 1 0,-5 6 263,0-1-678,8 9 0,2-5-140,7 8 0,1 0-23,-1 6 0,3 0-210,3 0 1,-2 0 14,8 0 1,-5 2-6,5 4 0,0-2-118,6 8 1,-6-7 44,0 7 1,0 0-250,6 5 1,-6-5-246,0-1 1,-5-1 251,5 2 0,-8 1-223,2-7 1,-3 6 130,-3-6 1,1 1 23,-1-1 0,-5-4 63,-1 4 1,-5-2-23,6 2 67,-8-4 8,4 5 55,-8-7-92,0 0 86,0-7 0,0 3-3,0-8 1,-2 6 3,-4-5 1,2 5 131,-8-6 1,6 1-77,-5-7 1,5 1 288,-6-1 1,3-1 88,-3-5 0,-2 5 84,9-4 0,-7-2-174,6 1 1,0 1-98,6 6 1,2-1-213,4 1 1,6-1 148,11 1 1,10 7-178,8 4 1,9 4 68,3 2 0,1 10-159,10 7 0,-2 7-183,2 5 0,-6 10-119,-11-4 1,-4 3 127,-9-3 0,-6-2-4,-5-4 0,-11 2-40,-7-7 1,-3-1-173,-2-6 1,-2-7 228,-3-4 0,-5-4-7,-8-2 1,1 0 511,-1 0 1,7-10-212,-1-7 0,8-9 118,-2-8 0,5-1-157,1 0 1,3 0-316,9 0 1,2 0-87,15 0 1,2 0 167,10 0 0,3 8-788,9 4 0,-1 11 1024,0 6 0,9 4 0,1 2 0</inkml:trace>
  <inkml:trace contextRef="#ctx0" brushRef="#br0" timeOffset="1691">3421 3893 8160,'0'-33'0,"0"4"0,0-4 1003,0 3 1,0 11 768,0 2-806,0 3 1,0 2 104,0 1 15,0 7-780,0-4 0,-6 16-60,0 3 1,1 7 450,5 5 1,0 4-213,0 8 0,1 2-302,5 4 0,-2-2 59,8 7 1,-6-1-340,5 2 0,1 3-85,5-3 0,1 1-136,-1-1 1,7 1 107,-1-7 0,8 2-272,-2-3 0,-2-9-908,2 4 0,-5-11 537,5-1 0,-6-10-441,6-1 0,-8-8 456,3 2 1,-11-12-984,-1-6 1821,-8-3 0,11-18 0,-5-4 0</inkml:trace>
  <inkml:trace contextRef="#ctx0" brushRef="#br0" timeOffset="1841">3438 4242 8160,'0'-12'1281,"0"1"-933,0 7 1,2-10-49,4 8 1,6 1-136,11 5 0,6 0 92,12 0 1,6 0-572,11 0 0,-2 1 264,8 5 0,-8-2-1885,3 8 1935,-13-8 0,5 11 0,-7-5 0</inkml:trace>
  <inkml:trace contextRef="#ctx0" brushRef="#br0" timeOffset="2177">4207 4085 8252,'0'-18'505,"0"1"1,-2 1 2021,-4 5-933,4-5 296,-6 6-1425,8 1 0,2 1-232,4 8 1,6 2 36,11 4 0,4 3-3,8 9 1,8-1-323,3 1 0,-1-1-37,2 1 1,-8-1-4,1 1 1,-5 1-51,-6 4 1,-3-5-209,-9-1 0,-1 1-60,-5-7 337,-3 5 1,-10 1 81,-4 1 1,-4-1-45,-7 1 1,-8-1-124,-4 1 1,-4-1-145,-2 1 1,0 1-278,0 4 1,-2-1-51,-4 7 0,6-8-350,0 2 1,2 3 178,10-3 1,-6 2 802,6-2 0,-1-3 0,7 5 0</inkml:trace>
  <inkml:trace contextRef="#ctx0" brushRef="#br0" timeOffset="2426">5115 3840 8232,'-8'-52'0,"-3"1"1137,-13 5 1,3 3 2,-8 8 1,2 10 235,-2 8 1,3 1-497,9 10 1,5 0 205,1 6 1,7 10-554,-2 8 0,4 7-204,2 10 1,2 7-260,4 5 0,3 3-54,9 3 0,1-1-42,5 1 0,-3 1-82,8 4 1,-2-6-423,2 1 1,4-1-232,-4-5 1,-1-3-746,1 3 1,-2-8-380,2 2 0,-2-12 959,-4-6 1,-3-11-1111,3-7 2036,-11-3 0,3-9 0,-5-3 0</inkml:trace>
  <inkml:trace contextRef="#ctx0" brushRef="#br0" timeOffset="2567">5080 4067 8232,'0'-17'351,"0"-1"0,2 1-22,4-1 0,-2 9-45,7 3 0,3 4-40,9 2 0,4 0 30,8 0 1,8 2-1007,4 4 0,1 3 139,-1 9 593,3-1 0,-5 9 0,7 1 0</inkml:trace>
  <inkml:trace contextRef="#ctx0" brushRef="#br0" timeOffset="2868">5901 4207 8417,'27'-12'0,"-4"1"0,-3-1 1166,-3-5 1,-1-1-464,-5 1 0,-3 5 631,-8 0 0,0 1-303,0-7 1,-2 7 14,-4-1 1,-3 6-492,-9-5 1,-1 7-27,-4-2 0,-3 4-323,-3 2 1,-4 0 78,4 0 0,-2 8-313,2 3 1,-2 5 107,8 1 1,1 1-495,11-1 1,-3 8-85,8 5 0,0 3-464,6 1 0,10 1 86,8 0 1,9 0-563,14 0 1,11 4 170,12-4 1,6 2 1266,5-14 0,13 0 0,9-5 0</inkml:trace>
  <inkml:trace contextRef="#ctx0" brushRef="#br0" timeOffset="41348">5955 138 8086,'0'-18'-445,"6"1"481,0-1 0,0 7 114,-6-1-148,0 0 0,0 1-570,0-1 286,0 8-127,8-3 158,-6 7 257,13 7 1,-13-3 159,4 8-114,4-8 0,-8 5-10,3-3 1,-1-4 70,2 4 301,-4-4-295,6-2 25,-8 0-235,0 0 221,0 8-205,0-6 1,-2 7 140,-4-3-96,-4-4 1,-7 12-15,-1-8 0,-5 5 16,0-5 0,-8 6 12,2-7 0,-4 3-4,-2-2 1,-6 2 16,0 3 1,-9-1 0,-3-4 0,-3-4 102,-14 4 1,10 1-98,-10-1 0,4 0 69,-4-6 0,1 2-47,-1 4 0,8-4 5,3 4 0,3-4 11,-2-2 0,4 5-3,-5 1 1,11 2-35,1-2 1,8-4 25,-1 4 0,-3-3-43,2 3 1,-1-4 30,1 4 1,2-2-48,-8 2 0,7-4 34,-7 4 1,2-5-6,-1-1 1,1 0-9,5 0 1,1 0-2,-8 0 1,6 0-2,-5 0 1,7 0 9,-2 0 0,-3-1-4,-3-5 1,-1 4 2,1-4 0,-2 2 61,9-2 0,-9 2-12,3-7 0,1 7 6,-2-2 1,7 2-35,-7-2 0,6 4 5,-5-3 0,1 3-42,-1 2 0,-3-6 43,8 0 1,-7 0-78,1 6 0,5 0 66,1 0 1,2 0-66,-2 0 0,2-6 42,-7 0 0,1 1-1,-1 5 1,-3-6 7,8 0 1,-7-2 2,1 2 1,3 5 58,-3-5 0,6-2-58,-5 2 1,5-2 17,-6 3 0,9 3-9,-3-4 0,10 4-17,2 2 1,0-6 6,-6 0 1,0 0-5,0 6 1,-6-2 11,0-3 0,-1 3-3,1-4 1,-2 4 29,-3 2 1,-5 0-32,5 0 0,-5 0 45,-1 0 0,-1 0-37,1 0 1,5 0-15,1 0 0,-7 2 22,-5 4 1,0-4-3,6 3 0,-3 3 4,-3-2 0,8 6 0,-9-7 1,15 7 118,-9-6 0,13 6-119,-1-7 1,10 9-11,2-2 1,2 1 20,-3-1 1,5 3-101,8-3 0,-1 4 56,1 1 0,-1 6-104,1 1 0,-1 1 61,1-2 1,0 2-132,-1 4 1,3 4 168,3-3 1,-4 2-46,5 3 0,-3 0-42,3 0 0,-5 2 44,4 4 1,-1-4 148,1 4 1,-3 1-83,3-1 1,2 6 18,-1-7 1,1 7-10,-2-6 1,-1 5 4,7-5 0,-6 7-18,6-1 1,-5-2-3,5 1 1,0-7 26,6 2 1,0 1-25,0-1 0,0 6-16,0-6 1,8-1 1,4-5 0,-3 6-3,3 0 1,0-1-5,5-5 1,0 2-4,1 4 1,5-4-23,0 4 0,1 1 30,-7-1 1,7 2-6,-1-2 1,6-3 0,-6 9 1,2-8 21,-1 1 1,-5 3-11,4-2 0,3 5 3,-3-5 1,0 6 17,-5-6 0,-1-1 5,1-5 1,-1 6-23,1 0 0,-1-1 1,0-5 1,1 0-4,-1 0 0,1 2 5,-1 4 0,-1-4-15,-5 3 0,5 3 7,-4-2 1,3 5-4,3-5 1,-3 2-12,-3-2 0,3-4-2,-3 3 0,-2 3 17,1-2 0,-1-1-3,2-5 0,3 0 38,-3 0 0,-2-2-37,1-4 0,-1 4 81,1-4 0,5 4-74,-4 2 1,3-2 4,3-4 1,-1 4 1,1-3 0,5 3 4,0 1 1,2 1-34,-1 0 1,-5 0 29,4 0 1,3-6-32,-3 0 0,6 1 22,-6 4 1,2-4-14,-1-1 0,-5-2-3,4 2 1,3 2 0,-3-8 1,2 6 8,-2-5 1,-3 1-3,3-2 1,-3-1 43,-3 7 1,6-8-40,1 2 0,-1 2 32,-6-1 1,1 1-28,-1-2 0,7-3-3,-1 3 0,0 2 5,-5-2 0,1 7-3,4-7 0,-3 0-7,3-5 1,-2 5-3,3 0 0,-3 6-28,8-5 0,-8-1 33,3-6 1,1 7-151,-2-1 0,6 0 135,-5-5 0,1-1 91,-2 1 1,-2-1-88,9 1 1,-7-1 2,6 0 1,-8-5 13,3 0 1,1-6 6,-2 5 0,2-5 33,-1 6 0,-5-7-42,4 7 1,-1-8 12,1 2 0,-4-2-2,5 2 1,1-5-4,-2 5 1,8-4-10,-2-2 1,4 0 0,2 0 1,0 0-9,0 0 1,0 0-4,0 0 1,0 0-38,0 0 1,-6 0 41,0 0 1,-6 0 5,6 0 0,-1 0-8,1 0 0,2 0 31,-8 0 1,0 0-30,-5 0 1,-1 2 2,1 4 1,-1-4 0,1 4 0,-1-4 2,1-2 0,-1 0 32,0 0 0,1 6-30,-1-1 0,1 1-12,-1-6 0,1 0 10,-1 0 1,1 0-15,-1 0 1,1 2 8,-1 4 0,3-4-1,3 4 0,-4-4 2,4-2 0,-3 0-1,-3 0 0,7 0-7,-1 0 1,6 0 4,-6 0 0,8 0 2,-2 0 0,4-2 0,2-4 0,0 4 16,0-4 1,2-2 31,4 3 0,-4-1 5,3 6 0,-3-6-50,-2 0 0,0 0 3,0 6 1,-2 0-6,-4 0 0,-4 0 16,-7 0 1,5 0-59,1 0 1,5 0 50,-6 0 1,2 0-31,-2 0 0,-1 0 9,7 0 1,0 0-4,6 0 0,-4 0 6,4 0 1,-4 0 2,10 0 0,1 0 5,-1 0 1,0 0-4,-6 0 0,0-6 26,0 1 1,3-1-25,-3 6 0,4 0 72,-10 0 0,-2 0-27,3 0 1,-3-2 3,2-4 1,4 4-24,-4-4 1,-2 2 7,2-1 0,-2 3-32,2-4 0,4-2 25,-3 2 1,3-2-59,2 3 0,5 3 48,1-4 1,2-2-87,-3 2 0,-1-5 63,8 5 1,-3-6-7,3 6 0,-4-1 10,-8 1 0,5 4 1,1-4 0,-2-2 55,-10 2 1,2 1-54,-8 5 0,3-6 59,-3 0 1,-4-2-46,5 2 0,-3 2 90,2-7 0,-3 1-57,3-2 0,2-3 4,-2 3 1,1 3-50,-7-3 0,6 0 2,1-5 0,5-1-38,-6 1 0,6-1 57,-5 1 0,1 5-33,-2 1 1,-4-1 16,5-5 1,-5-1-40,-1 1 0,-1-1 80,1 1 1,-1-1 3,0 1 0,-5-1 12,0 1 0,-6 1 14,5 5 0,-7-5-38,2 5 0,2-5 7,-3-1 1,3-1-39,-2 1 1,-4-1 31,4 1 0,2-1-48,-3 1 1,3-1 2,-2 1 0,-4-1-17,4 1 0,-2-6 10,1-1 0,-3 1-6,4 6 1,-4-7 43,-2 1 0,0 0-24,0 5 0,0-5 29,0 0 1,0-6-25,0 5 1,0 1 18,0 6 0,0-7-16,0 1 0,0-6 1,0 6 0,0-3-12,0 3 0,-2 4-1,-4-5 0,3-1-19,-9 2 1,8-6 25,-2 6 0,-2-7-19,3 7 1,-7-6 13,6 6 0,-5-6-39,5 5 0,-2-5 7,2 6 1,2-8-5,-7 2 0,7 2 22,-2-2 1,-2 5-7,2-5 0,-5 0 33,5-6 1,-2 6-29,2 0 0,2 6 29,-7-7 0,7 1-23,-2-6 1,-2 6 19,2 0 1,-5 6-10,5-6 0,0 0-2,6-6 1,-6 6-1,0 0 0,1 5 0,5-5 1,0 0-2,0-6 1,0 6-1,0 0 0,0 6-4,0-6 1,0-1 3,0-4 0,0 4-75,0 1 1,0 0 63,0-6 0,0 0-2,0 0 0,0-1 15,0-5 0,0 4 1,0-4 0,5-2 60,1 3 1,0-7-69,-6 6 1,0-1 41,0 1 1,6 4-29,0-4 1,0 4 30,-6 3 0,0-1-37,0 0 1,0 2-4,0 4 0,0-4 2,0 4 0,0 1-2,0-1 0,0 0-72,0-6 0,0 6 70,0 0 1,0 2 24,0-2 1,0-4-30,0 4 1,-6-4 7,0-2 0,0 6-3,6-1 0,0 1 3,0-6 1,0 2-3,0 4 1,-6-4 2,0 4 1,-1 2 13,1-2 0,2 6-13,-8-6 1,7 5 29,-7-5 1,6 6-32,-6-6 1,7 6 100,-7-7 0,6 7-72,-5-6 1,7 6 1,-2-6 1,2 5-8,-2-5 1,4 2 6,-4-2 0,4-4 65,2 4 1,-5 2-63,-1-2 1,-2 5 21,2-5 0,2 2-20,-7-2 0,-1-2-98,-5 8 0,-1-7 20,1 7 1,-3-6-15,-3 6 1,4 0 49,-5 5 1,3-5-5,-2-1 0,1-1-108,-7 2 1,6 4 53,-6-5 1,2 5-100,-2 1 1,-3 3 115,9 3 1,-6-3-339,6 3 0,0 4-648,5 3 405,-7-5 1,5 8 624,-3-4 0,-4 12 0,0 4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8:35.172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280 470 8273,'-9'-27'1593,"-5"-4"-877,8 8 1065,-7 0-494,11 5-79,-6 8-756,8 3 1,0 16 25,0 9 0,2 3-83,4 14 0,-2-2-55,7 14 1,-5-1-462,6 7 0,-6-3 150,5-3 0,-5 3-151,6-3 1,-8 3-138,1 3 1,-1-1-289,2 0 1,-4-1 76,4-5 1,-4 3-376,-2-8 1,-2-3 94,-4-9 0,2-3 171,-8-9 1,7-7-260,-7-4 1,6-4 323,-5-2 1,5-10 513,-6-8 0,-7-7 0,-8-10 0</inkml:trace>
  <inkml:trace contextRef="#ctx0" brushRef="#br0" timeOffset="217">106 453 8481,'-18'-35'0,"1"0"249,-1 0 1,3 8-332,3 4 1,-1-3 3174,7 3-2271,0 0 0,16 7-38,7 5 1,10-3-397,14 8 1,6-5-474,11 5 0,6-6-149,12 6 1,1 1-602,5 5 0,-5 0-684,-7 0 0,-6 0 799,0 0 0,-9 1-150,-3 5 1,-15-2 869,-14 8 0,-4-1 0,-1 7 0</inkml:trace>
  <inkml:trace contextRef="#ctx0" brushRef="#br1" timeOffset="398">158 890 12619,'0'-12'117,"0"0"1,0 6 960,0-5 0,10 7-303,7-2 0,10-2-329,14 2 1,12 1-958,11 5 1,4 0 329,1 0 1,1 0-398,0 0 1,4 5-268,-4 1 1,-4 2-450,-14-2 0,-7-2 1247,-5 7 1,-3-7 0,-2 4 0</inkml:trace>
  <inkml:trace contextRef="#ctx0" brushRef="#br0" timeOffset="548">403 1309 8006,'-10'7'-374,"-6"-5"1,7 6 0</inkml:trace>
  <inkml:trace contextRef="#ctx0" brushRef="#br0" timeOffset="756">263 1379 8542,'0'-18'-39,"0"1"0,-6 5-152,0 0 2397,-7 8-719,11-11-929,-6 13 1,16-6-179,3 8 1,7 0-91,5 0 0,2 2-199,4 4 0,4-2-202,-3 7 0,8-5-853,3 6 1,2-6 584,-2 5 0,-3-5-997,9 6 1,0-6 1375,5 5 0,0-7 0,1 4 0</inkml:trace>
  <inkml:trace contextRef="#ctx0" brushRef="#br1" timeOffset="1134">1311 1012 10880,'-25'-29'-469,"-5"0"0,-1 13 2470,2-1 0,0 9 664,12-4-1748,-5 8 0,20-2-517,-3 12 0,3 4-517,2 7 1,2 1-97,3-1 1,-1 9 156,8 3 0,0-2-667,5 2 1,6 0 317,1 6 1,-1 0-488,-6 0 0,-5-4 217,0 4 0,-1-10-133,7 10 0,-7-12 475,1 1 0,-6-5 673,6-2 186,-9-7 1,7-12-198,-4-15 1,-4-16 1009,4-14 0,1-9-516,-1-2 1,8-6 511,-3 5 1,3 1-557,-2 6 1,3 9-364,-3 8 0,5 8-234,7 10 1,3 7-373,8 4 0,0 8-1021,0 10 1,0 7 646,-1 16 1,3 6-463,4-1 1,-4 9 354,4-2 1,1-3-911,-1 3 0,2-1-60,-2 7 1348,-5-9 0,15 7 1,-6-7-1</inkml:trace>
  <inkml:trace contextRef="#ctx0" brushRef="#br0" timeOffset="1374">2254 313 8485,'-25'-70'0,"-3"10"1633,-6 8 0,1 7-662,3 10 0,7 14 152,11 3-708,5 13 0,9-1 73,3 12 0,5 11-459,8 12 0,7 4-2,4 2 1,4 10-492,2 7 1,0 2 387,0 10 0,0-5-365,0 5 1,0 0-447,-1 6 0,-1 1-784,-3 5 1,1-2 621,-8 7 1049,-8 1 0,5 3 0,-9 1 0,-3-3 0,-4 0 0,-4-1 0</inkml:trace>
  <inkml:trace contextRef="#ctx0" brushRef="#br0" timeOffset="1998">2830 942 8565,'-10'-10'-966,"3"2"1123,7 1 212,0 5 4,0-6 0,0 10 63,0 4 63,7-4 0,3 5-23,8-7 0,-7 0 441,1 0-503,0 0 1,5-2 113,0-3 1,3-5-241,3-7 1,-3-1 11,3 1 1,2-3-168,-2-3 0,1-2 150,-7-4 0,1-4-165,-1 3 0,-1-3 16,-5-1 1,-3 1-131,-8 3 1,-2 5 140,-4 8 1,-3-1-113,-9 1 0,1 7-349,-1 4 1,-5 6 187,0 6 1,-3 6-398,3 11 0,4 4 224,-5 8 1,11 0-405,1 0 1,8 8 197,-2 3 1,6-1 31,6 1 0,6-1 105,11 2 1,4-3 47,8-3 1,2-6 107,4 0 1,-2-10 129,7-13 0,-5-4 199,6-8 0,-14-4-115,2-8 1,-12-2 674,0-15 1,-4-6 7,-1-5 1,-6-1 318,-1 6 1,-7 0-370,2 0 0,-4 8 180,-2 4 1,0 3-536,0 3 1,2 7 323,4 4-872,-4 4 0,13 4 267,-3 4 1,3 4-261,3 7 1,1 7-135,4-1 0,3 2-388,3-2 1,-2-3 305,-4 3 1,-3-4-695,3-1 709,-4-8 185,-1-3 0,-7-9 647,1-3 0,-6-7-252,6-11 1,-9-4 163,3-8 1,4 0-175,2 0 1,-3 0-68,3 0 0,0 6-368,5 0 1,2 7-621,5-1 0,-3 11-5,8 7 0,2 5 954,10 5 0,-4 5 0,6 8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8:39.0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71 8306,'0'-10'-876,"0"1"909,0 3 0,2 4 242,4-4 1,12 4 245,11 2 1,14 0-190,9 0 1,26 0-153,20 0 0,-36 0 0,3 0-435,6 0 1,3 0 0,9 0-1,3 0 296,4 0 0,0 0 0,4 0 0,1 0-448,0 0 1,2 0 0,2 0-1,0 0 359,0 0 0,0 0 0,-32 0 0,0-1 0,0 0 70,30-2 0,-1 0 0,-1 2 0,0-2-397,-5-2 0,0-1 1,-2 3-1,1 2 249,1-2 0,0 0 0,-4 2 1,-1 0-139,-6 1 0,-1 0 1,-4 0-1,-2 0 120,-10 0 1,-2 0 0,-3 3 0,-2 0 44,-1-1 0,-3 2 1,37 9-464,-19-1 1,-16-4 561,-18-2 0,-10 1 0,-13-1 0,-5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8:39.4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1 123 8328,'19'-2'-196,"4"-4"0,7 4 730,10-4 1,15 2-106,14-2 1,27 5-451,-40-2 0,4 0 0,12-1 0,3 0-422,11 1 0,3 0 0,8 0 0,2 0 534,-28 3 0,1 0 0,0 0 0,-1 0 0,-2 0 0,1 0-332,-2 0 1,0 0 0,0 0 0,32 0 0,0 0 56,-1 0 0,0 0 0,1 0 1,-1 0-32,-8 0 1,-1 0-1,-3 3 1,-1 0 214,-13 0 0,-1 0 0,1 3 0,0 0 0,-6-3 0,0-1 0,1 1 0,1 0 0</inkml:trace>
  <inkml:trace contextRef="#ctx0" brushRef="#br0" timeOffset="140">4175 70 8357,'-18'-17'0,"1"-8"0,-1-3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8:42.605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367 228 8271,'-27'-8'0,"0"6"88,3-4 1,5 4 122,-4 2 0,3 0 561,3 0-199,-1 0-428,9 0 35,1 0 0,10 0-10,4 0 0,5 0 43,12 0 0,7 0 7,10 0 1,1 0-82,11 0 1,-1 0-38,13 0 1,0-2-107,6-4 1,0-3 86,0-9 0,1 7-287,5-1 1,-4 0 201,3-5 1,-3-6 26,-2-1 0,-8 3-132,-4 9 0,-11-1-490,-6 7-51,-12-8 230,-4 12 1,-17-5-161,-8 7 0,-8 0 175,-9 0 0,5 0-391,0 0 1,-5 0 875,-6 0 0,-8 7 0,3 3 0</inkml:trace>
  <inkml:trace contextRef="#ctx0" brushRef="#br0" timeOffset="341">140 629 8274,'-25'-17'0,"5"5"148,-3 1 1,3 1 279,3-2 1,5 5 727,1 7-282,7-8-771,-4 6 1,16 2 110,4 11 0,11 11-13,6 1 0,6 8-51,6-2 0,5 0-158,12 6 0,12-4-127,12 10 0,7-2 231,-40-18 1,1-1-1,3-2 1,3 0-292,7 3 0,2-1 0,1 0 0,2-1 256,4 2 0,1-1 0,-6-4 0,-2-1-216,0 3 1,-2-1 0,-5-5 0,-1-1 74,-7 1 0,-1-1 0,38 11-614,-11 1 0,-22-4 78,-13 5 1,-12-5-216,-12-1 1,-7-7-272,-4 1 1263,-4-1 1,-18 7-1,-3-1 1</inkml:trace>
  <inkml:trace contextRef="#ctx0" brushRef="#br0" timeOffset="1100">2515 1153 8247,'-18'-7'426,"1"-5"0,5-4-26,1-1 1,1 5 517,-2 1-84,5 7 103,7-4-727,0 8 1,2 0-148,3 0 0,1 6 172,12 0 0,-5 13 25,11-2 0,1 7-280,-2-1 0,0 4 69,-5 8 1,5 0-181,0 0 1,-1 0 21,-11 0 0,5 0-415,-4 0 0,1 2 198,-1 3 1,-4-3-45,-8 4 1,0-2-105,0 2 0,-6-5-335,0 5 1,-14-10-795,3-2 1603,-4 0 0,-5-1 0,-1-3 0</inkml:trace>
  <inkml:trace contextRef="#ctx0" brushRef="#br0" timeOffset="1540">2969 1083 8252,'-17'-34'0,"-7"1"661,1 3 0,0-1 197,5 8-138,9 0-239,1 5-404,8 9 0,8 1-120,3 8 1,7 2-230,5 4 1,-2 3 155,8 9 0,-1-1-38,1 1 0,2 1-297,-8 4 0,2-1 172,-2 7 1,-5-6-66,-1 6 1,-1-2 133,-10 3 0,0 3 174,-6-4 1,-8-2 54,-4 2 0,-5-8 248,-7 3 0,-5-3-8,-11 2 1,1-9 179,-8 3 0,8-5-10,-1-1 1,3-3-125,2-8 0,2 0 122,4 0 0,9 0-76,9 0-643,7 0 309,-4 0 1,16 8-136,3 4 0,7 3 98,5 3 1,4 5-95,8 0 0,6 8 26,0-2 0,0 2-23,-7-1 0,7 3-97,0-4 1,-8-2-53,-10 2 1,-5-8-651,-7 3 546,5 3 0,-14-8-109,4 4 0,-4-9 20,-2-2 0,-6-7-340,0 7 793,0-8 0,-2 4 0,-1-8 0</inkml:trace>
  <inkml:trace contextRef="#ctx0" brushRef="#br0" timeOffset="1940">3545 1695 8252,'-15'-18'704,"3"1"0,-1 5 259,7 0 254,-8 9-279,12-13-274,-6 14-544,8-6-1,0 8 0,2 8 95,4 4 1,6 3-90,11 3 1,-3-1-178,3 1 0,2-1-77,-2 1 1,6-1-287,-5 1 1,5-1-83,-6 0 1,2-1 224,-1-4 0,-5 3 35,4-3 0,-3-4 119,-3-3 1,-5-3 254,0-2 359,-9 0 112,13 0 0,-14-13-204,4-5 1,-4-3 85,-2 3 0,0-1-155,0-4 0,7 3-66,5-3 0,4 2-318,1-3 1,2 5 92,5-4 0,3 3-48,8 3 0,7 5-289,5 1 1,-4 7-310,-2-2 0,-5 6 69,-1 6 0,0-2-387,0 7 1,-6 3-133,0 9 1,-7-3 409,1 3 0,-4-4-600,-1-1 1242,-8-1 0,5 1 0,-5-1 0</inkml:trace>
  <inkml:trace contextRef="#ctx0" brushRef="#br0" timeOffset="2290">4663 1625 8312,'0'-23'0,"0"-1"350,8 1 1,0 6 1206,3-1-282,5 8 1,-7 3-537,9 7 1,-6 0-710,-1 0 1,-5 2-41,6 3 1,-3 5-253,3 8 1,-2-1 91,-4 0 0,-5 1 37,5-1 1,-4 1 51,-2-1 1,-2 1-251,-4-1 0,-1-5 261,-5 0 1,-3-7-163,3 7 1010,-4-8 1,-1 4-161,-1-8 1,9-2 103,3-4 0,4 2-320,2-8 1,2 1-86,4-7 1,5-5-76,13 0 0,3-1-128,8 7 0,7-1-260,5 1 0,9 7 194,3 4 1,-3 5-917,-10 1 1,1 1 433,-12 5 1,4 6-756,-10 11 1,-4-3 183,-2 3 0,-9 2-33,-2-2 1,-9 7 438,3-7 0,-4 0 599,-2-5 0,-8 7 0,-1 2 0</inkml:trace>
  <inkml:trace contextRef="#ctx0" brushRef="#br0" timeOffset="3115">5798 1625 8407,'0'-25'0,"0"5"851,0-3 1,0 4-226,0 1 0,0 1-57,0-1 0,0 1-169,0-1 0,2 1 308,4-1-308,-4 1-269,6-1-4,-8 1 0,-8 7-251,-4 4 1,-11 6-136,-6 6 1,-4 4 190,-2 7 0,0 7-131,0-1 0,2 8-46,4-2 0,-2 2-18,8-2 1,-1 4 240,7-4 1,5-2 51,1 3 1,7-9 32,-2 2 1,4-3 226,2-3 1,8-7 144,3-4 1,5 1-145,1-1 1,3-2 34,3-10 1,-2 2-89,9-7 1,-7-1-120,6-5 1,-6-1-16,6 1 1,-7-1-188,1 1 1,-4 5 65,-1 0 1,-1 3-302,1-3 1,-1 4-375,1 8 0,-7 0 331,1 0 0,-2 2-63,1 4 0,-3 10 65,-8 7 1,0 8 150,0-2 1,0 10-88,0 2 1,-2 9-139,-4 2 0,-3 1 52,-9 5 0,-5 2 57,0-2 1,-1-1 215,7-11 1,-6-3-350,-1-8 565,1 0 105,6-16-24,7-3 1,2-30-54,8-3 0,0-20 88,0-4 1,14-7-2,3-5 1,10-5 96,-3 0 0,7-6 110,-2 6 0,4-3-104,2 3 0,5 4 71,1-4 0,-6 3-71,-6 3 1,-2 7-52,2 5 0,-3 3-17,-9 2 1,-7 8 302,-4 3-41,-4 5-311,-2 1 0,-2 9-358,-4 3 186,4 4 1,-6 4-725,8 4 0,0 9 220,0 9 1,8 1 27,4-2 0,5 4 70,6 8 1,6 0-53,12 0 1,4-2-195,7-4 0,1 4-666,-1-4 1281,8-4 0,2 8 0,8-5 0</inkml:trace>
  <inkml:trace contextRef="#ctx0" brushRef="#br0" timeOffset="3332">6898 1607 8271,'0'-27'901,"-7"2"0,5 8-1360,-4-1 291,4 8 1,4-3 623,4 7 0,9 0-510,9 6 0,7-6-588,-2 0 0,10 1 146,1 5 496,9 0 0,-12 0 0,5 0 0</inkml:trace>
  <inkml:trace contextRef="#ctx0" brushRef="#br0" timeOffset="3648">7248 699 8356,'-6'-27'444,"0"4"1,-6 3 1785,7 3-1638,-1 7 1,6 6-60,0 16 0,2 2-226,4 15 1,5 8-13,13 9 0,-3 6-184,8 7 1,0-3 150,6 8 0,0 2-530,0 10 0,0 3-180,0 9 1,-8-1-469,-4 0 1,-5-7 67,-7-5 1,-3-1-746,-8-10 0,-10-4 1593,-7-25 0,-3 4 0,-9-10 0,0 4 0</inkml:trace>
  <inkml:trace contextRef="#ctx0" brushRef="#br0" timeOffset="3948">7649 1310 8356,'35'-44'26,"0"3"0,-2 6 253,-4 6 0,4 4 356,-4 7 0,-3 9-147,-3 3 0,-9 4-43,-3 2 1,-7 2-161,2 4 0,-6-2 0,-6 7 0,-6-1-14,-11 2 1,-6 7-34,-12-7 1,3 7-139,-9-7 1,6 3 140,-5 3 0,-1-1-213,-5 1 1,7-3 31,4-3 1,4 3-48,2-3 0,2 1 3,4-1 0,4 2-148,8-8 0,7 1 107,4-1 1,8-2-112,10 8 0,9-9-2,20 3 0,3 2 96,9-2 1,-1 6-311,1-7 1,-1 7-35,0-6 0,1 7 9,-1-1 1,-7-2-183,-4 1 1,-6 1-1042,-6 6 952,4-1 1,-14 0-74,4 1 1,-11-1 720,-6 1 0,-4-8 0,-2-3 0</inkml:trace>
  <inkml:trace contextRef="#ctx0" brushRef="#br0" timeOffset="4332">8191 1415 8378,'0'-35'97,"0"6"48,0 0 0,-6 8 226,0-3 0,-7 5 558,1 2 0,2 7 1028,-1 4-753,7 4-1071,-12 2 0,14 2 4,-4 4 0,5 4-181,1 7 0,5 6-111,1 1 1,8 5-138,-3-6 1,3 8 186,-2-2 1,3-2-220,-3 2 1,3-1-550,3 1 1,-7-4 338,1-8 1,-2 1 204,1-1 0,5-1 72,-4-4 0,-3-5 755,3-7 1,0-9 18,5-9 0,-1-7 346,-5-10 1,5-8-362,-5-3 0,5 1 222,1-1 1,1 7 168,-1-2 1,1 10-320,-1 2 1,1 7-474,-1-1 1,3 12 20,3 5 0,-4 4-313,5 2 0,1 9-132,-2 9 0,2 1-448,-1 10 0,-5 1-16,4 4 1,-1 1-676,1 0 0,-6-2 237,1-4 1,-1 4 159,-5-3 1065,-4-5 0,7 15 0,-5-3 0</inkml:trace>
  <inkml:trace contextRef="#ctx0" brushRef="#br1" timeOffset="4565">8837 1049 12762,'0'-43'-362,"-2"0"1121,-4-3 0,2 5-103,-7 12 1,7-4 1110,-2 4-370,4 3-598,2 1-703,0 15 0,0 5-93,0 10 0,8 7-328,3 11 1,5 1 73,1 11 0,7-4-144,-1 9 0,2 5-165,-1 2 0,-3 3-597,8 2 0,-6 3-407,6 3 0,-7-2 709,1 8 1,-2-4-568,3 10 1182,-5-11 0,6 16 0,-7-13 0</inkml:trace>
  <inkml:trace contextRef="#ctx0" brushRef="#br0" timeOffset="4772">9413 804 8555,'-17'-70'556,"-1"0"1,-3 10 818,4 8 1,-5 9-515,11 14 1,3 10 1172,2 7-1934,4 8 0,2-2 112,0 12 1,4 6-286,8 11 1,-1 4 130,13 8 1,3 10-15,2 7 0,2 2-396,-2 10 0,2 0-614,-8 6 1,6 0 123,-5 0 1,-7 2-566,-5 4 0,-8-5 1120,1 5 1,-18 4 0,-6-1-1</inkml:trace>
  <inkml:trace contextRef="#ctx0" brushRef="#br0" timeOffset="4931">9064 1223 8555,'0'-35'213,"0"0"-213,0 0 0,0 8 762,0 4 0,6 2-246,0-3 1,13 11-236,-1-5 0,11 12-321,0 1 0,13 3-473,11 2 0,1 2-516,10 3 1,-2 5 188,2 8 718,4-1 1,-13 8 0,5 2 0</inkml:trace>
  <inkml:trace contextRef="#ctx0" brushRef="#br0" timeOffset="5372">10147 1310 8461,'0'-25'271,"0"6"67,0-4 1,0 3-16,0 3 0,0-1-9,0 1 1529,8-1-597,1 1-1140,9-1 0,-3 7-65,-3-1-78,3 8 340,-13-4-118,14 8-312,-14 0 0,4 0 61,-12 0 0,0 0-130,-11 0 0,3 0 66,-9 0 1,3 0 143,3 0 1,-6 0-89,-1 0 1,1 0-150,6 0 1,-1 6 73,1 0 1,-1 8 24,1-3 0,-1 5 0,1 1 0,1 1 47,5-1 1,-3 1 109,8-1 0,0-5-211,6-1 394,-7 1 1,5 6 319,-4-1 140,4-7-452,2 5 0,6-11 90,0 8 1,13-8-54,-2 1 1,12-3-32,1-2 0,3 2-295,2 4 0,7-4 157,5 4 1,-3 2-469,3-2 0,-6 5-175,5-5 1,-5 6-450,6-7 0,-14 7 174,2-6 1,-10 6-413,4-7 0,-8 7 1238,2-6 0,-3 7 0,-3-3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9:03.0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280 175 8205,'0'-9'-328,"8"-7"1,1 7 0</inkml:trace>
  <inkml:trace contextRef="#ctx0" brushRef="#br0" timeOffset="73">350 123 5961,'0'0'0</inkml:trace>
  <inkml:trace contextRef="#ctx0" brushRef="#br0" timeOffset="127">315 141 8294,'0'0'0</inkml:trace>
  <inkml:trace contextRef="#ctx0" brushRef="#br0" timeOffset="1167">245 71 8361,'-17'0'-362,"-1"0"1,6 0 365,1 0 1,-1 0 57,-5 0 1,5 0 118,0 0 0,7 0-14,-7 0-5,0 7-20,-5-5-2,-1 6-47,1-8-45,-1 0 1,7 0 220,-1 0-121,8 0-36,-3 0 40,7 0-231,0 0 143,7 0-50,3 0 0,7 0-30,1 0 1,-1 0 23,1 0 0,1 0 2,5 0 1,-3 0-46,8 0 1,0 0-8,6 0 0,2 0 14,4 0 0,-4 2-14,3 4 1,5-4 27,2 4 1,3-4-2,2-2 1,-5 0 25,-1 0 0,-1 0-13,2 0 1,-5 0 4,-7 0 0,0 0-3,0 0 1,0 2 2,0 3 1,-8-3 0,-4 4 0,3-4-1,-3-2 1,2 0-3,-2 0 0,-1 0-2,7 0 1,-6 0 0,6 0 1,-5 0-1,5 0 0,-6 0 0,6 0 1,-6 0-1,7 0 0,-7 0 0,6 0 0,0 6 3,6 0 0,0 0 0,0-6 1,2 0 120,3 0 1,-3 0-115,4 0 1,-4 0 14,-2 0 0,0 0-3,0 0 1,0 1-41,0 5 0,-1-4 25,1 4 0,-4-4-5,4-2 1,-9 0 3,9 0 0,-2 0-6,7 0 0,-1 0-20,8 0 0,-7 0 17,7 0 0,0 0 24,5 0 0,8 0-18,4 0 1,2-6 33,-2 0 0,4 1-20,-4 5 0,4 0 2,2 0 1,-8 0-26,-4 0 1,-9 0-1,-3 0 1,-5 0-104,6 0 0,-9 0 109,3 0 0,2 0-58,-2 0 1,1 5 38,-1 1 1,-4 0 2,4-6 1,-3 2-3,3 4 1,-2-4 2,8 4 0,-9-5 6,3-1 1,4 0 3,1 0 1,5 0 63,1 0 1,3 0-63,3 0 0,-2 0 47,8 0 1,2 0-24,10 0 0,-4 0-110,3 0 0,-9-1 92,-2-5 1,-6 4-1,6-4 1,-5 4-8,5 2 0,-8 0-5,2 0 1,-3 0-49,-3 0 1,-6 0 53,1 0 1,-8 0-77,2 0 1,-3 0 64,3 0 1,-10 0 16,4 0 1,-2 0 6,8 0 1,-2 0 115,7 0 1,1-6-65,5 0 1,3 1 16,3 5 0,0-6-6,12 0 0,-12 0-43,6 6 0,-6-2-22,1-4 1,-3 4 29,8-3 0,-8 3-41,2 2 0,-3 0 8,-3 0 0,8 0-8,4 0 1,-4 0 22,-1 0 0,-5 0-4,-2 0 1,-5 0 71,-1 0 1,-1-2-70,2-4 1,-3 4 62,-3-4 0,-2 4-30,7 2 1,-7 0 5,2 0 0,-4-6-45,-2 1 1,2-1 0,3 6 0,-1 0 10,8 0 0,-8 0-5,1 0 0,-3-2 90,-2-4 0,0 4-78,0-4 0,2 4 58,4 2 0,-10-6-51,4 1 1,-6-1-95,0 6 0,-10 0-181,-7 0-519,-8 0 498,4 0 0,-10-6-188,-4 0 0,2 0-1000,-8 6 1446,1 0 0,-15-7 0,-1-3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1:04.8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6425 619 8052,'-8'-25'194,"1"6"0,-7-5 499,2 5 0,9 7 442,-3 1-925,4 7 0,2-2 1,0 12-1,0 6-113,0 3 0,0 4 1,0 3-1,0 3-112,0 2 1,-8 8 0,-4 8 0,-5 1-99,-6 5 0,3-4 0,-5 1 0,0 1-37,-4-3 1,-4 7-1,0-5 1,2 3-333,2-3 1,5-5 0,-3-10 0,2-2-1476,4 2 1957,1-5 0,-5-1 0,-2-8 0</inkml:trace>
  <inkml:trace contextRef="#ctx0" brushRef="#br0" timeOffset="216">5901 1650 8199,'8'-10'724,"4"4"1,5 2-455,6-1 1,12 1 0,14-6 0,7 0-351,8 1 0,6-3 1,4-6-1,3 1-371,3 0 1,-8 1-1,-2 2 1,-8 3-340,-2-3 790,-6-1 0,6-11 0,-7-1 0</inkml:trace>
  <inkml:trace contextRef="#ctx0" brushRef="#br0" timeOffset="566">5936 881 8065,'-2'-9'570,"-2"1"327,-1 0 1,-1 8-554,6 0 0,9 8 0,7 9 0,7 1-101,4-1 0,4 7 1,8 1-1,4 0-273,2 0 1,1-1-1,7-7 1,-1 2-525,0 5 0,-1-11 1,-5 5-1,-5-5-1721,-4-3 2275,-10-2 0,6 0 0,-6 1 0</inkml:trace>
  <inkml:trace contextRef="#ctx0" brushRef="#br0" timeOffset="916">6181 113 8131,'-26'-27'381,"7"3"1,5 5 749,1 2 1,3 5-484,-1 0 0,7 10-302,-2 2 1,4 2 0,2 10-134,0 2 0,6 1-465,0 3 0,-1-1 0,-7-1 97,-3-5 1,1-1 0,-8-6-257,-1 2 1,3-1-344,-2-5 0,6 0-218,-5 0 1,9 2-1,2 2 972,9 2 0,23 8 0,4-5 0</inkml:trace>
  <inkml:trace contextRef="#ctx0" brushRef="#br0" timeOffset="1151">7491 654 7863,'-8'-15'497,"-4"3"0,4-3 638,3 3 0,5 2 0,7 1-740,11 1 1,7 2 0,12 4 0,2-2-390,1-2 1,11 1 0,-3 5 0,5 0-785,-3 0 1,-1-6-1,1 0 1,-3 2-348,-6 2 1,-7 4 0,-6 4 1124,-11 5 0,-7 5 0,-10 1 0</inkml:trace>
  <inkml:trace contextRef="#ctx0" brushRef="#br0" timeOffset="1301">7683 934 8735,'11'0'1160,"3"0"1,5 0-757,8 0 1,16-2-1,10-2 1,9-2-529,6 2 1,7-4 0,1 3 0,-2-1-1308,-3-2 0,-3 4 1431,-4-7 0,-3-1 0,-9-6 0</inkml:trace>
  <inkml:trace contextRef="#ctx0" brushRef="#br0" timeOffset="20296">487 165 8069,'6'-17'129,"0"-1"296,-2 1 1,-2-1 0,-4 1 0,-2 0-23,-2-1 1,-9 6-1,-1 3 1,-7 1-3,-4 4 0,-4 2 0,-8 2 0,-4 2-5,-1 4 1,3 6-1,-4 9 1,0 4-243,1 2 1,13 2 0,4 6 0,11 0-285,10 0 1,6 2-1,6 2 1,10 2-245,11-3 1,4 5 0,15-2-1,1 0-142,-2 1 1,3-5 0,-5 4-1,-2-4 88,-5-2 1,3 0 0,-12-2 0,-1-4 238,-9-6 1,-9-4 0,-14-1 337,-6-1 1,-11-7 0,-6-2-1,-4-2 39,-2-1 0,-2 1 0,0-6 0,1 0-9,3 0 1,9 0 0,1 0 0,4 0-406,1 0 0,8-2 0,6-2-442,8-1 1,6-7 0,9 4 667,5-1 0,11-3 0,9-6 0</inkml:trace>
  <inkml:trace contextRef="#ctx0" brushRef="#br0" timeOffset="20862">802 619 8476,'-8'-17'504,"-4"-1"1,5 7 0,-1 1 1814,0 2-1935,6 3 0,2 6 0,12 5 0,3 6-178,3 3 1,-1-3-1,1 0 1,-1 1-221,1 3 1,-1 7-1,1 0 1,-1-1-271,0-3 1,1-1 0,-3-1 0,-1 1-218,-2-1 0,-8 2 0,1 3 0,-3 1 89,-2-2 1,-7-3 0,-5-5 0,-4-3 294,-1-2 1,-6-2 0,-1-8 0,3-4 560,2-6 0,7-11 0,2-6 0,2-4 398,5-2 1,1-6-1,4 1 1,3 1-311,7 2 0,11 8 0,5 4 1,3 3-365,3 7 1,-2 9 0,10 0 0,1 6-112,3 6 1,-1 5 0,0 11 0,-1 3-333,1 2 0,-8-3 1,-2 3-1,-10-2-343,-6-4 1,-3-1 0,-4-3 321,-7 1 0,-5-9 1,-5-3-1,-7-4 179,-4-2 1,-1 0 0,0-2 0,-1-2 287,1-2 0,-1-7 0,3 1 0,3-3 290,6-3 0,4 1 1,2-1-1,0 1-150,0-1 0,10 1 0,5-1 0,9 3-339,3 3 1,2-1-1,6 7 1,0 2-114,0 2 0,0 4 0,0 4 0,0 5-448,-1 5 1,-1 1 0,-3 1 0,-7 1-252,-4 5 1,-1-5 0,-1 4 0,-1-3-340,-5-3 1,-3 1 1178,-8-1 0,8 1 0,2-1 0</inkml:trace>
  <inkml:trace contextRef="#ctx0" brushRef="#br0" timeOffset="21178">2112 619 8069,'17'-7'1100,"-1"3"63,-5-8 498,5 8-1385,-14-4 0,3 8 0,-10 0 1,-7 0-36,-4 0 1,-7 6 0,-2 2 0,-2 0-58,-4 0 0,6-1 0,-1-3 0,3 4-113,0 2 0,-1-4 0,7 3-401,0-1 0,7 6 259,4-3 1,12-3 0,7-2 0,9-4 7,7-2 0,10 0 0,3 0 1,3 0-212,3 0 0,-3 0 0,0-2 1,-3-2-364,-3-2 0,-4-6 0,-6 5 0,-3-1-604,-1 0 1,-6-5 1240,4 1 0,-3-4 0,-3-1 0</inkml:trace>
  <inkml:trace contextRef="#ctx0" brushRef="#br0" timeOffset="21412">2443 323 8069,'-17'-30'239,"-1"3"0,3 0 685,3 0 1,-1 6 0,7-3-1,2 5 325,2 1 0,2 1 1,2-1-779,4 1 1,4 7 0,7 4-1,2 5-292,5 1 0,3 5 1,8 3-1,0 4-206,0 7 0,0-1 1,-1 7-1,3 0-384,4 4 0,-2 6 0,6 4 0,-3 4-974,-3 1 1,6-3 0,-1 6 0,-1 1 1384,-8 3 0,8 9 0,-7 2 0</inkml:trace>
  <inkml:trace contextRef="#ctx0" brushRef="#br0" timeOffset="21595">2967 340 9383,'-33'-56'0,"4"3"1145,6 9 0,5 11 0,7 6 0,5 1 511,4 5 1,4 9-1377,4 6 0,5 6 0,13 6 0,5 6-365,4 3 0,8 9 0,1 1 0,1 4-916,0 8 1,-3 0 0,-5 9 0,0 3-3590,0 1 4590,-8 3 0,14 15 0,-4 3 0</inkml:trace>
  <inkml:trace contextRef="#ctx0" brushRef="#br0" timeOffset="22562">610 1807 8179,'0'-17'-60,"0"-1"0,0 1 713,0-1 1,0 1 0,0-1 18,0 1 1,-2 1 0,-4 5-307,-6 5 1,-5-2 0,-5 2 0,-3 4-145,-2 6 1,4 0-1,-4 8 1,1 1-152,5 3 1,2 7-1,3 0 1,2 1-225,3 1 1,7 2 0,-2 6 0,6-2-367,6-2 1,6 0 0,9 8 0,2 2 139,-1 2 1,-3-6 0,-2-6 0,1 2 91,-1 2 1,-1 0-1,-4-4 1,-7-6 343,-3-3 1,-4-3 0,-3-2-1,-9-1 37,-7-2 1,-1-8 0,-5 1 0,0-3-14,0-2 0,5 0 0,1-2 0,6-1-386,3-3 1,8-2 0,-2 2-1256,4-6 1560,10 5 0,9-9 0,11 7 0</inkml:trace>
  <inkml:trace contextRef="#ctx0" brushRef="#br0" timeOffset="22795">994 1964 8079,'-8'-17'467,"-4"-1"1,-3 1 1045,-3-1 0,3 7 1131,3-1-2347,5 8 0,8 4 1,5 12-1,6 3-210,3 3 0,9-1 1,-1 3-1,-2 1-342,-1 2 1,3 6-1,0-5 1,-1-3-716,-3-2 0,4 5 1,1-1-1,-3 0-2282,-2 2 3252,-1-5 0,-1 13 0,1-6 0</inkml:trace>
  <inkml:trace contextRef="#ctx0" brushRef="#br0" timeOffset="23462">1780 1947 8079,'-2'-12'617,"-4"2"0,-6 1-56,-3-1 0,3 6 0,1-2 0,-5 4 5,-5 2 0,1 8 0,-5 4 0,2 3-417,-1 3 1,-5 7 0,6 6 0,2 6-335,1 4 1,3-1 0,1-5 0,5 0-145,5 0 0,4 0 1,2 0-1,0-2 42,0-4 1,8-2 0,3-5-1,5-1 122,1-6 0,1-3 1,-1-8-1,3 2 315,3-2 0,-2-2 0,6-2 0,1 0 166,-1 0 0,-4-6 1,6 0-1,0 2-176,-2 2 1,6 2-1,-5 0 1,1 0-152,0 0 1,0 8 0,4 4-1,-4 3-25,-6 3 1,3 5-1,-3 2 1,-2 0-348,-1 1 1,-5 3 0,-3-4 0,-6 0 169,-5 0 0,-1-1 1,-1-7-1,-5 1 130,-6-1 1,-9-2 0,-6-3 0,-4-6 71,-6-4 1,-2-4 0,4-4-1,0-7 517,0-9 1,0-13 0,2-11 0,6-7 671,9-5 0,3-4 0,9-10 0,4-2-381,6-1 1,8 1-1,11 10 1,6 8-490,4 7 1,8 3 0,0 13 0,-1 9-372,3 9 0,-4 11 0,9 0 0,5 8-372,3 8 0,0 9 0,-7 4 0,-5 2-343,-1 4 0,-4 0 1,-10 1-1,-6-3-7,-3 2 1,-9-4 0,-1 0 0,-2-2 230,-4-3 1,-4-3 0,-6-4 0,-6-3 330,-3-6 1,-9-4 0,1-2 0,2-2 532,1-4 1,3-11 0,0-12 0,-1-2 362,1 1 0,7-3 1,4 4-1,4-4 36,2-2 1,8 0-1,4 2 1,5 4-370,6 6 1,4 4 0,8 3 0,0 5-531,0 5 1,2 4 0,2 4 0,2 4-376,-3 5 1,5 11 0,-4 1 0,-4 0-435,-4 2 0,-8 1 0,4 5 1,-1-4-1727,-5-2 2725,-2-2 0,-1 2 0,-1 3 0</inkml:trace>
  <inkml:trace contextRef="#ctx0" brushRef="#br0" timeOffset="24178">3439 1999 7578,'-2'-12'1399,"-4"1"0,4 5-531,-4-6 0,4 7 0,2-7-336,0-2 1,0 5-1,0-3-198,0-2 1,-2 5 0,-1-3-101,-3-2 1,-8 5-1,2-1-222,-3 2 0,-2 2 0,-1 6 0,1 0-326,-1 0 0,1 2 0,-3 4 0,-1 8-374,-2 7 1,-1-1 0,7 5 0,1-2 94,5 0 1,3 6 0,8-5 0,0-3 193,0-2 1,2-3-1,2-2 1,4-5 428,1-1 0,3-2 0,5-6 0,1 0 116,-1 0 1,1-6 0,-3-2 0,-1-1 322,-3-5 0,-1 4 0,4-1 1,-3-1-239,3 2 1,-4-3-1,-1 5 1,1 0-202,0 0 1,1 1 0,7 3 0,-1-2-108,1 2 1,-1-4-1,3 3 1,3-1 53,6-2 0,-2-2 0,2-9 1,2-3 155,2-1 1,-5-14-1,-5 0 1,-4-7 112,-1-11 1,-9-5-1,-3-11 1,-8-3 407,-9-2 1,-3 0 0,-15 9 0,-2 2 121,-2 7 1,-2 12 0,2 7-1,4 10 716,6 11 1,9 9-1269,2 9 1,9 9 0,-1 9 0,8 11-469,7 10 1,14 11 0,8 10 0,8 4 99,4 8 0,7-2 0,6 8 1,-1-3-1855,-3 1 0,-2 0 1,-1-8-1,-5-2 1998,-5-2 0,-12 0 0,-4 5 0</inkml:trace>
  <inkml:trace contextRef="#ctx0" brushRef="#br0" timeOffset="25195">941 3693 8015,'0'-17'403,"0"-1"0,-2 1 274,-3-1 1,-5 1 0,-7-1 0,-1 1-53,1-1 1,-3 7 0,-5 1-1,-8 2-217,-6 4 1,-11 2 0,-1 4-1,-5 6-219,0 10 1,3 5 0,7 8 0,7-2-91,8 2 1,8 2-1,11 2 1,6 0-449,4 0 0,2 2 1,2 0-1,6-2-155,9-8 0,3-6 1,9-5-1,2-3 243,2-1 1,2-8 0,0 2 0,2-8 230,3-10 0,-1-2 1,6-15-1,-2-4 122,-5-6 1,-3 3 0,-6-5 0,-5 4 815,-5 2 0,-3 8 0,-5 4 482,-5 3 1,-2 5-1394,2 3 1,-2 12 0,7 12 0,3 3-120,1 3 1,9 1 0,-1 2 0,-2 5-938,-1 1 0,3-4 1,2 4-1,0-2-1089,1-3 1,3 3 2147,-6-2 0,8 1 0,-4-7 0</inkml:trace>
  <inkml:trace contextRef="#ctx0" brushRef="#br0" timeOffset="25512">1396 3711 8021,'0'-26'962,"0"7"1,0-4 165,0 3 1,5 9 0,3 1-536,2 2 1,1 4 0,7 8 0,-1 6-283,1 5 0,5-1 1,0 11-1,-1-2-386,-3 1 1,-1 1 0,-1-4 0,1 3-546,-1-3 0,-7-2 1,-3-1-1254,1-1 1865,-6 1 0,-2-10 0,-11-8 453,-5-10 0,4-13 1,3-7-1,1-3 143,4-2 1,2 1 0,2-1 0,2 2-19,4 4 1,9-3 0,11 7 0,-1 0-625,0 0 0,6 9 1,-4 10-1,2 5-612,0 1 0,1 1 1,3 5-1,-2 8-124,-2 7 1,-2 1-1,4 7 1,-2 0-611,2-2 1,-6 6 0,-1-6 1399,-5 0 0,6 6 0,2-6 0</inkml:trace>
  <inkml:trace contextRef="#ctx0" brushRef="#br0" timeOffset="25845">2356 3571 8021,'0'-27'-40,"2"1"1,2 9-1,2-2 569,-2-5 0,-2 11 0,-1-3 1,3 5 1686,2 1-1941,0 6 1,-6-2-1,-2 10 1,-2 4-224,-2 1 0,-7 3 0,1 8 0,-3 1-29,-3 2 1,6 2-1,1-3 1,-3 1-189,-1-2 0,3-1 1,2-3-1,1 1-185,-1-1 0,6-5 0,-4-1 203,1 3 0,5-4 0,-2-1 381,8-1 0,0-4 1,7-10-1,5-5 38,5-5 0,0-1 0,7-1 0,-1 1-10,0-1 1,-6 7 0,4-1-1,-1 0-266,-1 3 1,0-5 0,-3 8-1,1 2-317,2 2 0,1 2 1,-7 0-1,2 2-433,5 4 0,-5-2 0,6 8 0,-1-1 754,-1-1 0,0 6 0,-5-7 0</inkml:trace>
  <inkml:trace contextRef="#ctx0" brushRef="#br0" timeOffset="26062">2723 3047 8172,'-25'-43'304,"-1"8"1,-3 0 0,4 10 6198,0 6-5605,13 1 1,-3 11-1,15 7-691,0 9 1,13 15 0,7 5 0,5 6-187,6 5 0,8-1 0,1 8 1,1-1-606,2-1 1,-4 5 0,5-5 0,-1 2-860,-4-1 1,0-5 0,-1 5 0,3 5 1442,-2 5 0,-2-2 0,-2 7 0</inkml:trace>
  <inkml:trace contextRef="#ctx0" brushRef="#br0" timeOffset="26428">3404 3484 8178,'0'-18'494,"0"1"0,0-1 1,0 1 4265,0-1-4315,-8 9 1,8 3-1,0 12 1,10 5-454,5 5 0,9 1 0,1 1 1,2-1-22,4 1 1,-4-1-1,0 0 1,1-1-393,-1-4 1,-6 1 0,2-7 0,-3-2 176,-3-2 1,1-4 0,-1-4 0,1-6 669,-1-3 0,-7-8 1,-2-3-1,-3-1 136,1-4 0,0 0 0,-6 0 1,2 4-13,4 2 0,-4 1 0,6 9-509,-1 3 0,-3 4 1,8 10-1,1 4-186,3 6 0,3 11 0,3 6 1,1 6-289,-2 6 0,-1-2 0,-3 9 0,1 5-62,-1 3 0,-7 10 0,-4 0 0,-4 6-72,-2 3 1,-8 3 0,-4-4 0,-3-1-237,-3-5 1,1-7-1,-1-15 1,1-7 7,-1-8 0,1-8 0,-1-13-339,1-10 1134,7-8 0,-5-25 0,5-4 0</inkml:trace>
  <inkml:trace contextRef="#ctx0" brushRef="#br0" timeOffset="26847">4190 3361 8328,'0'-29'274,"0"0"0,0 8 1,0-5-1,0 3 624,0 0 1,0 0 0,0 5 0,2 1-170,4-1 0,3 9 1,11 3-1,1 4-381,2 2 1,10 2 0,0 4-1,6 7-245,0 8 1,-2 7 0,-4 7 0,-4-1-268,-6 1 1,-2 6 0,-1 2 0,-3 0-642,-7-1 0,-6 1 0,-4-4 1,-2 1-123,-4-1 1,-4-2 0,-9-4-1,-4-4 443,-6-5 1,2-13 0,-3-5 0,1-4 450,2-2 0,-4-8 0,8-5 0,1-9 287,3-7 0,4-6 1,3-4-1,6-3 455,4-3 1,2 0 0,2-3 0,6 3 50,9 3 1,9 1-1,8 6 1,3 2-349,4 4 1,-4 6 0,6 9-1,-3 4-220,1 3 1,2 3-1,-4 9 1,-1 7-165,-5 4 1,0 1-1,-7 3 1,-1 1-434,0 2 1,-2 6 0,-7-4-1,-3 1-502,-1-1 0,-6 6 1,4-4-1,-3 0-2147,-3-3 3054,-2-5 0,-2 6 0,0 2 0</inkml:trace>
  <inkml:trace contextRef="#ctx0" brushRef="#br0" timeOffset="27129">5273 3117 8178,'-12'-18'679,"0"1"1,6 5-1,-3 1 584,1-3 1,0 6-800,2 2 1,4 6-477,-3 6 1,3 4 0,2 7 0,0 1 117,0-1 0,6 1 0,-1-1 1,1 1-124,2-1 1,-4 3-1,6 1 1,-1 2 120,1-1 0,0-3 0,3-2 0,-3 1 33,-2-1 0,5 1 1,-3-1-1,2 1-91,-1-1 0,-1 1 1,4-1-192,-3 1 1,-7-7-420,2 1 1,-6-6 0,-6 3 563,-6-1 0,-19 6 0,-6-5 0</inkml:trace>
  <inkml:trace contextRef="#ctx0" brushRef="#br0" timeOffset="27295">4801 2872 8250,'-29'-29'0,"2"2"2923,2 2-2844,1 9 0,18 10 0,10 14 1,16 10-1954,11 9 1874,8-2 0,21 16 0,2-4 0</inkml:trace>
  <inkml:trace contextRef="#ctx0" brushRef="#br0" timeOffset="27445">6163 3501 8335,'-11'-6'3563,"-1"0"1,8-1-1294,-2 1 0,-2-4-2534,3-7 1,-1 5 0,4 2 0,-2 1 263,-2-1 0,0-2 0,6-5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9:18.1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106 926 8301,'-8'-17'0,"-4"-1"0,-3 1-31,-3 0 0,6 5 49,1 0 1,7 6-469,-2-5 288,-4 7 84,9-12 0,-7 12 167,8-7 86,0 7-107,0-12 0,2 7 8,4-9 0,-3 1-50,9-1 1,0 1 64,5-1 1,1 1-17,-1-1 1,6-7 5,1-4 1,7 2-133,-2-2 1,4 2 58,2-2 0,5-8-19,1 8 0,6-8 7,-6 8 0,7-4-2,-1-2 0,-3 2 19,3 4 1,-8 1-7,1 5 1,-1 4-30,2-5 0,2 7 28,3 5 0,-3 3-22,-8 3 0,0 4 16,0-4 0,0 4-4,0 2 1,-2 0-48,-4 0 1,4 0-8,-4 0 1,4 0 45,2 0 1,-2 0-6,-4 0 0,4 0 16,-4 0 0,10 6-17,1 0 1,-1 0-21,-10-6 0,4 5 18,-4 1 0,4 2-97,2-2 0,-8-2 58,-3 7 1,1-5-9,-2 6 1,1-6 62,-7 5 0,0-5 0,1 6 1,1-8 1,5 1 0,-3-3-37,8-2 0,0 0 146,6 0 1,2 0-18,4 0 1,3 0-32,9 0 1,7-5-31,4-1 1,4-8 8,2 3 1,5-3-37,1 2 1,0-1-108,-6 7 0,-6 0 102,0 6 0,-4-6 16,-2 0 1,-2 1-86,-15 5 1,-2 0 39,-10 0 0,2 0-8,-8 0 0,1 0 28,-7 0 1,1 5-4,-1 1 0,6 0 138,1-6 1,1 0-137,-2 0 0,-2 0 51,9 0 1,-1-6-46,6 0 1,1-5 104,5 5 1,4-2-76,7 2 1,3-1 6,3-5 0,-4 4-28,4 8 0,2-6 0,-1 1 1,3-1-34,-10 6 0,3 0-110,-15 0 0,1 2 9,-6 4 0,-2-5 106,-4 5 0,-4 2-7,-7-2 1,-1 0-21,1-6 1,-1 0 81,1 0 1,-1 0-28,1 0 0,-1 0 8,0 0 0,7 0 0,-1 0 1,2 0 14,-1 0 1,-5 0-49,4 0 1,2-6 20,-1 0 0,-1 0 2,-6 6 1,7 0-12,-1 0 0,2 0-2,-1 0 0,-3 0-16,8 0 1,-8 0-4,3 0 0,1 0 21,-2 0 0,6 0-2,-5 0 1,7 0 26,-2 0 0,4 0-26,2 0 0,0 6 27,-1 0 1,3 0-21,4-6 0,4 6 5,7-1 0,-3 1 6,3-6 0,-3 6 4,9 0 0,2 5-3,-2-5 1,2 6-1,-2-6 1,-3 7-8,3-1 0,2-2 1,-2 1 1,1 1-29,-7 5 0,0-1-8,1-4 1,-1 7-5,1-7 0,-9 7-20,-3-7 0,-6 3-18,-6 3 1,2-1 59,-8 1 1,1-7-10,-7 1 1,1-2 91,-1 1 1,6 5-94,1-5 1,-1-3 114,-6-2 0,7 2-92,-1-2 0,6 5 45,-6-5 0,6 6-8,-5-7 0,7 7-3,-2-6 1,2 6-27,-2-7 1,4 7-9,-4-6 1,4 7-18,2-1 0,0 2 27,0-3 0,0 5-22,0-5 1,-6 5 12,0 1 0,4 1 0,2-1 0,4 1-3,-10-1 0,4 1 1,2-1 0,0 1 3,0-1 1,-1 1-1,1-1 0,6 6 2,0 1 1,5-1-3,-5-6 1,2 3-18,-2 3 0,-3-3 16,9 3 0,0-2-1,5 2 1,-5-3 1,-1 3 0,-7-3 0,2-3 0,1 0 2,-1 1 0,0-6 1,-6-1 0,2-5 59,3 6 0,-3-3-57,4 3 0,-2 2 26,2-9 1,-5 9-26,5-2 0,2-3-3,-2 3 1,1 0 0,-1 5 0,-4-5-2,4-1 1,-4 1 7,-2 6 0,-1-1-3,1 0 0,0 1 5,0-1 1,-2 1-10,-4-1 1,4 1 84,-4-1 1,4 1-72,2-1 0,-6 6-20,1 1 1,-7-1 25,6-6 0,-6 1 0,6-1 1,-5 1-7,5-1 0,-6 1-2,6-1 0,-8 1-30,3-1 1,-5 1 27,-1-1 1,-1 1-28,1-1 0,-3 1 25,-3-1 1,3 0 1,-3 1 0,-4 1-18,-3 5 0,3-5-2,-2 4 0,0 3 9,-6-3 0,6 8-1,0-2 1,-1 2-21,-5-2 1,2 6 20,4 0 1,-4 0-19,4 6 0,4-4-6,1-3 0,-1 3-1,2 4 0,1-4 23,10 4 0,-3-10-1,3-2 1,-3 0 2,-3 6 1,0 0 0,1 0 1,-1-6 34,1 0 1,-1-6-40,1 6 1,-7-5 113,1 5 1,-2-6-99,1 6 0,3-6 0,-8 7 1,7-7-15,-1 6 1,-2-2-1,1 2 0,1 6-21,6 0 0,-7-6-8,1 6 1,-6-4-13,5 4 0,-5 0 32,6 0 1,-8 0-8,1 0 1,3-2 30,-2-4 0,2 4 4,-2-4 0,-3-4 35,9-2 0,-8-3 10,2-3 1,2 3 6,-3 3-24,9-4 0,-6 7-42,3-9 1,-1-5 24,-4-1 0,-2-1-32,7 2 1,-5 1-19,6-7 0,-6 8-104,5-3 1,-5 3 36,6-2 0,-6 3-162,5-3 0,-1 3 54,2 3 0,3-1 196,-3 1 0,3-1 0,3 1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9:46.016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331 1641 9926,'0'10'3700,"0"-3"-2710,0-7-915,0 0 104,-8-7 1,-2-3-103,-7-8 1,-1-9 131,1-8 0,-8-4 47,-5-13 0,-3-4 22,-1-14 1,-1-8 16,0-3 0,7 3 182,5 3 0,12 5 167,5 6 1,6 4-391,6 7 1,11 10-231,12 8 1,4 10-163,2 14 1,8-3 193,3 8 1,11 4-695,1 14 1,8 7 300,-2 16 1,11 2-814,7 4 1,-6 4 418,-6 7 0,-4-6-126,-14 1 0,-4 0 249,-13 5 0,-9-7 113,-9-5 0,-1-3-16,-11-2 0,-5-8 172,-5-3 0,-15-7 207,3-5 0,-5-4-102,5-8 0,-6-8 1029,-1-4 1,-5-5-81,6-7 1,0-5 628,5-12 0,1 3-485,-1-9 0,9 2 358,3-1 1,4 3-708,2 8 0,4-2-192,7-3 0,3 11-256,15-1 1,-4 9 147,10 4 0,-2 7-495,14 4 1,-5 4-49,11 2 0,-3 10-334,14 7 1,0 9-20,6 9 1,-8-1-561,-4 1 1,-11 0-82,-6 0 0,-6 2 640,-6 4 1,-6-4-1218,-11 3 1904,-4-3 0,-8 6 0,0 2 0</inkml:trace>
  <inkml:trace contextRef="#ctx0" brushRef="#br0" timeOffset="274">1745 1099 8391,'18'-7'3923,"-1"-3"-2954,1 0-387,-1-5 0,1 13 289,-1-4-750,0 4 1,1 2 160,-1 0 1,1 0-211,-1 0 0,1-2 106,-1-4-162,-7 4 1,4-13-80,-9 3-139,1-3-179,-6-11 0,-10 7 181,-7-4 1,0 3-179,-7 3 0,-1 5 135,2 1 1,-6 7-343,5-2 1,1 4 103,6 2 0,-1 8-99,1 3 0,1 11-58,5 1 0,-3 8-685,8-2 1323,0 4 0,22 10 0,3 1 0</inkml:trace>
  <inkml:trace contextRef="#ctx0" brushRef="#br1" timeOffset="783">2601 995 13386,'0'-12'902,"0"0"1,0 7-580,0-7 0,0 6 145,0-6 1,-2 7 141,-4-7 1,2 6-84,-7-5 1,-1 1-431,-5-2 1,-1 2 112,1 5 1,-3 3-627,-3-4 0,4 4 196,-5 2 0,5 2-426,1 4 0,7 3-169,-1 9 1,8-1 298,-2 1 1,4 5-20,2 0 0,2 7-39,4-7 0,12 0 156,11-5 1,-2-3 90,2-3 1,2-5 312,10-7 0,-6 0 341,0 0 1,-2-15 401,-10-8 0,-2-10-142,-9-8 0,-4-11 523,-8-13 0,-10-4-51,-7-7 0,-18-6-890,10 36 1,-3-1 0,2 3 0,-2-1 652,-4-2 0,0 1 0,-24-36-201,-3 7 1,7 13 806,5 9 1,9 11 285,14 12-1046,1 13 0,21 11-780,-4 12 1,12 0-1090,6 11 1,7 1 769,10 17 1,8 0 461,16 17 0,7-2-1487,4 14 1,9 2 913,-35-28 0,0 0 0,3-1 0,0 0-525,-3 3 1,-1 1-1,4 0 1,0 0 237,-2 2 0,-2 1 1,-5-4-1,-2 0 829,22 35 0,-5 1 0,-5-2 0,-13-4 0,-11-8 0</inkml:trace>
  <inkml:trace contextRef="#ctx0" brushRef="#br1" timeOffset="1208">3265 962 11759,'0'-18'-1542,"2"1"3718,3-1-1441,-3 1 1,8-1 32,-4 1 0,-2-1-234,7 1 1,-1 5 241,2 1 0,3-1-154,-3-6 0,-2 3-284,1 3 1,-1-3-194,2 3 31,3-3 1,-13-3-265,4 1 0,-4 5 149,-2 0 0,0 7-564,0-7 0,-2 8 283,-4-2 1,2 4-838,-7 2 14,7 0 205,-12 8 1,14 2 204,-4 7 1,4 1 21,2-1 1,10 1 606,8-1 0,1 0-49,10 1 1,6-1 83,6 1 0,0-8-113,-7-5 1,1-3 165,0-2 0,-2-7 350,-4-5 0,-5-13 331,-13-10 0,-3-10-131,-8-13 1,-15-10 394,-9-8 1,-16 1-158,-13 5 1,-1 2-189,-10 4 0,7 6 473,-1 11 0,12 6-515,5 12 0,18 12 323,5 11-1079,12 4 1,1 10-702,10 3 1,7 18 608,11 6 1,6 18-273,12-1 0,6 12-1362,11 0 0,4 4 1126,8 2 0,-32-32 0,0 0-295,-1 0 0,1-1 0,2 1 0,0 0-715,30 32 1724,-4 0 0,-10 5 0,0-3 0,0-10 0,3-9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9: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1 681 8311,'5'-50'589,"3"1"1,0 5 499,0 1 1,0 4-575,-3 10 0,5 6 36,8 11 1,-5-1-203,5 7 0,-5 0-286,10 6 0,3 2 145,-3 4 1,6 3-247,-6 9 1,6 7-107,-5 4 0,-1 4-97,-6 2 0,-7 8-100,-4 3 1,-4 5 151,-2 1 0,-8 1-91,-3-1 1,-11 6 39,-1 0 0,-6-1 248,6-11 0,-7-5-90,7-12 0,2-4 1092,9-7-288,-3-8-355,13-3 1,9-9-256,17-3 1,11-5 32,11-8 1,16-1-993,20-4 0,11 1 377,-44 8 1,1-1-1,43-6-376,-6-2 1,1 3 44,-7 3 801,-3 7 0,-6 2 0,-8 4 0,2-7 0,2-9 0</inkml:trace>
  <inkml:trace contextRef="#ctx0" brushRef="#br0" timeOffset="483">1904 873 8330,'0'-17'4425,"-7"7"-4427,5 3 0,-6 8 85,8 5 1,0 10-305,0 7 1,0 8-220,0-2 1,0 10-551,0 2 0,6 1 990,-1-1 0,17 4 0,-3 7 0</inkml:trace>
  <inkml:trace contextRef="#ctx0" brushRef="#br0" timeOffset="901">2900 367 8479,'27'-43'308,"-4"-1"0,-3-1 1525,-3 4 0,2 4-973,5 2 0,-5 2-370,4 4 0,3 6 618,-3 11-262,0-3-772,-5 13 75,-1-6 0,-7 16-663,-4 4 1,-4 9 118,-2 2 1,0 14-301,0-2 1,-8 10-40,-4-5 0,-3 9 263,-3-2 1,1-3 58,-1 3 0,1-7 85,-1 7 0,3-14 362,3 2 0,-1-6-141,7 0 0,0-4 566,6-7-132,0-1 0,8-7 256,3-4 1,15-4-245,9-2 0,15-8-9,14-4 0,6-3-80,6-3 0,1 3-157,5 3 1,-9 4-139,-14 8 0,-9 2 89,-15 4 0,-10 4-485,-7 7 1,-9 7 172,-9-1 0,-7 6-14,-5-6 0,-5 8-138,-7-1 0,-9 3 158,-7 1 0,-15 1-433,3 0 0,-14-6 205,-4 1 1,6-9-78,-6 2 1,14-3-171,3-3 736,9-7 0,9 3 0,0-7 0,0-2 0,0-2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9:42.083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123 332 11294,'-27'-17'-283,"4"-1"0,3 1 1784,3-1-188,-1 1 136,9 0-1324,1-1 0,10 3 70,4 3 0,11-4-94,12 5 1,12-5 14,6-1 1,11-1-58,6 1 1,-2-1 153,2 1 0,-2 1-1190,2 5 1,-4-3 95,-7 8 1,-3 0-260,-3 6 1,-5 0 1195,-7 0 1,-8 0 0,-1 0-1</inkml:trace>
  <inkml:trace contextRef="#ctx0" brushRef="#br1" timeOffset="391">298 262 8548,'-8'-23'1218,"-4"0"0,3 0-389,-3 5 0,6 6 528,-5 1 520,7 7-730,-4-4-992,8 8 1,2 8 52,4 4 0,0 5 182,11 6 0,-1 3-74,13 3 1,-6 8-739,6-8 1,-6 8 98,6-8 1,-5 4-235,5 2 0,-8 5-983,2 1 1,3 2 662,-3-3 1,-6-1-1683,-5 8 2559,0-1 0,-3 7 0,-1-1 0</inkml:trace>
  <inkml:trace contextRef="#ctx0" brushRef="#br1" timeOffset="1001">979 577 9700,'0'-27'1094,"0"3"1,2 11 720,4 1-267,-4 8-697,5-4 1,-1 10-360,0 4 1,8-2-162,-3 8 1,5-3-397,1 3 1,1 4 117,-1-5 0,1-1-730,-1 2 1,1-7 350,-1 7-105,1-8 1,-1 4 89,0-8 421,1 0 0,-1-8 126,1-4 0,-6-5-142,-1-6 0,-5-5 718,6-7 0,-3 1-286,3-1 0,2 2 84,-9 4 0,9-3-44,-2 9 1,9 0-669,2 5 1,8 9-59,-2 3 0,12 6-45,6 6 0,3 11-224,3 12 0,5 6 232,0 6 0,-6 9-295,-5 9 1,-2 12 224,1-1 0,-11 6-689,-12 0 1,-5 3 467,-7 9 0,-5 5-300,-12 0 0,-11 0 62,-12-6 1,-8-1-177,-10-5 1,1-5 372,-12-12 0,5-19 208,7-16 0,3-18 538,8-11 0,8-11-217,4-18 0,11-10 984,6-20 0,6-10-578,6-13 1,6-9 435,11-2 0,-10 43 1,3 1-305,4 2 1,1 1 0,-2-1 0,1 1 71,26-42 1,-22 42-1,1 1-186,3 1 1,2 1 0,26-39 51,8 18 0,-9 8-326,-3 15 0,-4 4 96,-13 20 0,-4-3 253,-13 15 164,-1-1-655,-7 6 103,-2 0 0,-8 2-671,0 4 0,2-3 509,4 9 1,-3 0-490,9 5 0,-6 8 166,6 4 1,-1 4 85,7 2 1,-1 2 87,1 4 0,5 4-61,0 7 1,0 0 66,-5 1 0,-1-1-144,1 1 1,-1-3-249,1-3 1,-1 1-211,1-7 1,-7-8-231,1-10-394,-8-3 598,4-3 852,-16-7 0,-2-18 0,-7-11 0</inkml:trace>
  <inkml:trace contextRef="#ctx0" brushRef="#br1" timeOffset="1416">2359 507 8548,'-6'-37'674,"0"-4"1,0 4-35,6-3 1,0 3 87,0 2 1,2 8 93,4 3 0,4 5-237,7 2 0,3 5-221,3 0 1,-2 8-243,8-1 0,0 10 95,6 7 0,-6 6-436,1 5 0,-9 4 286,2 8 0,-5 0-186,-7 0 0,3 7-254,-8 5 0,-1-2-325,-5 1 0,-7-7 251,-5 2 0,-3-4-128,-3-2 1,1-8 854,-1-4 1,1-4-196,-1-1 1,1-8 710,-1-5 0,9-10-391,3-7 0,4-6 66,2-5 1,4-4-90,7-8 1,3-6 61,15 1 1,8-9-90,9 3 0,5-5-297,1-1 1,3 5-174,3 1 1,-4 7 80,4-2 0,-11 12 19,-6 6 249,-12 3 468,-12 3-493,-9 7 1,-16 2-107,-3 8 1,-5 8-824,-1 4 1,-1-3 379,1 3 0,1 5-374,5 7 0,-3 5 307,8-6 0,0 8-521,6-2 0,4 2 265,8-2 0,1 4-323,17-3 1,8 1 65,15-2 1,7-6 919,10-11 0,7 3 0,3-5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9:48.1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6829 98 8098,'-2'-18'982,"-2"1"0,-4-1-584,-2 1 1,4 5-724,-5 0 722,7 9 0,-10 4-166,9 17 0,-7 11 130,6 18 1,-6 9-69,7 20 0,-7 5-101,6 12 1,0-43 0,-1 1-441,1 7 0,0 1 0,-2 3 1,0 2 245,0 8 1,-1 1 0,0-1 0,-1 0-615,-2 4 0,0-1 0,2-3 0,-1 0 488,-4 1 1,1-1 0,2-3-1,0-2-427,-2-5 1,-1-2 0,5-4-1,-1-3-111,-12 29 0,3-15-671,3-14 1337,7-8 0,-1-16 0,-1 0 0,-8 0 0</inkml:trace>
  <inkml:trace contextRef="#ctx0" brushRef="#br0" timeOffset="1190">70 3224 7913,'-12'-2'61,"1"-2"156,-3-2 0,4 0-261,-1 6 1,7-2-85,-2-4-68,4 5 169,2-7 0,4 2 93,8 0 1,3-2-87,20 3 0,6 1 170,17-8 0,8 0-34,15-5 0,3-1-260,-35 10 1,1-1 0,4-2 0,2-1 192,8 0 1,1 0 0,4-3 0,3-1 75,9 2 1,1-1 0,1-1 0,1-1-527,3 0 1,1-1 0,3 1-1,2-1 445,3 1 1,0-1-1,-30 8 1,-1 1-1,2-1-54,4 1 0,2-1 0,-2 0 0,-1 1 0,-1-1 0,0 0 22,4-1 1,1-1 0,0 0 0,1 1 0,-1-1 0,0 0-263,2 0 1,-1 1 0,2-1 0,1 2 0,1 1 0,0-1 272,4 0 0,1 0 1,0 1-1,-4 2 1,0 0-1,0 0-259,1-1 1,1 0 0,0 1 0,1-1-1,0 1 1,1 0 244,3-1 0,0 1 0,1-1 0,1 1 0,0 0 0,1 0-1,4-3 1,2 0 0,-1 0 0,-2 2 0,-1 1 0,1-1 11,3-1 0,1-2 0,1 2 0,-23 3 1,1 0-1,1 1 0,-1-1-119,1-1 0,0 0 0,0-1 0,1 1 0,3-1 1,1 1-1,0-1 0,1 0 94,1-2 1,1 0 0,-1-1 0,0 1 0,-1 0 0,-2 1 0,1 0 0,0 0-62,2-1 0,1 0 0,-1-1 1,1 1-1,0 0 0,-1 1 0,1-1 1,1 0 16,0 0 1,2 0 0,-1 0-1,1 0 1,1-1 0,1 0-1,-1 0 1,2-1 5,2-1 1,0 0-1,1 0 1,-2 0 0,-2 0-1,-1 0 1,0 0-1,0 1-26,2 0 0,-1 1 0,0 0 0,0-1 0,0-2 0,-1 0 0,0 0 0,0 1 59,3 1 0,-1 1 1,1 0-1,0-1 0,0-2 1,0 0-1,-1-1 0,1 1-8,0 1 1,0 0 0,0 0 0,-1 0 0,-3 1 0,-1 1 0,0-1-1,0 0 19,-2 0 1,-1-2-1,1 1 1,-1 0 0,-2 1-1,1 1 1,0-1 0,-2 1-5,-1-1 1,-2 0-1,1 1 1,-1-1-1,-2 0 1,0-1-1,0 1 1,-1 0 39,21-2 1,-1 1-1,-1 0 1,-9-1 0,-2 0-1,-1 1-28,-3 1 1,-1 0-1,-2 1 1,-6 1 0,-1 1-1,0-1 176,28-4 1,-2-1 0,-10 1 0,-2-1-191,-5-3 0,-4 1 0,-9 2 0,-2 1-47,-4-1 0,-2 1 1,-3 0-1,-1 0 415,-2 0 1,-3-1 0,32-12-792,-16 4 0,-22 3 1008,-7-3 0,-11 6-1285,-1 5 2022,-12-4-1317,-3 15 0,-16-15 0,-1 6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9:51.6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3091 7969,'0'-33'0,"0"4"367,0 6 0,0 4-46,0 1 250,0 9-940,0 1 219,0 8 0,6 8 123,0 3 1,8 10 4,-3 3 0,-1 7-3,2-2 1,-7 4 16,7 2 0,-8 2 0,2 3 0,2 5 0,-3 7 1,1-5 107,-6 0 0,0 7 84,0 10 0,0 4-90,0 2 0,-6 2-115,1 3 0,-7 13 90,6 11 0,0-49 1,0 0-228,1 49 1,1-47-1,0-1 199,-2 48 1,5-44-1,0 1-15,-2 2 1,0 0-1,2-4 1,0-1-55,1 0 1,0-1 0,4-2 0,0 1 35,1 1 0,2 0 1,1 2-1,1-1-23,3 2 0,0 1 1,-3-3-1,1 1 26,1 1 0,1 0 1,1 1-1,-1 1-17,0-2 1,0 0 0,2 5 0,1 1 26,-4 0 0,1 0 1,3 0-1,-1 0-238,-2 3 0,-1 0 0,5 1 1,0 0 246,-2-1 0,1 0 1,-2 5-1,1 0 5,0 1 1,1 0 0,-1-3-1,1 0-24,3 2 1,-1 1-1,-2 2 1,-1 0 1,1 3 1,-1 1 0,0 3 0,1-1 35,3 4 0,-1-1 0,-3-4 0,-1 0-306,-1 2 0,0-1 0,-2-4 0,-1-1 238,0 3 1,0 0 0,-1-1-1,1 1 22,0 3 0,-1-1 0,1-3 0,0 0-6,0-2 0,-1-1 1,0-2-1,0 0-94,-2-3 0,0 0 0,1-1 1,-1 0 46,-3-2 1,0 0-1,0-5 1,0 0 35,-3 3 0,0-1 0,0-5 0,0 0-4,0 2 0,0 0 0,0-3 0,0-1-124,0 2 1,0-1 0,0 42-39,0-10 0,0-7-68,0-10 0,0-1 374,0 1 0,0-15-505,0-9 1,0-9 615,0-8 1,0-4-1237,0-7 999,8-8 0,1 5 0,9-5 0</inkml:trace>
  <inkml:trace contextRef="#ctx0" brushRef="#br0" timeOffset="1325">280 2637 7904,'0'-11'766,"0"-1"-101,0 8-640,0-11 59,0 13 0,10-6-69,7 8 0,8 6 74,10 0 1,10 5-51,7-5 0,10 6-58,14-6 0,11 5-334,12-5 0,-43-3 0,1 0 347,3-3 1,2 0-1,9 0 1,2 0 31,5 0 1,1 0-1,2 0 1,1 0-374,-1 0 1,1 0 0,1 0 0,1 0 379,2 0 1,2 0 0,5-1 0,1 0-1,-1-2 0,0 0 0,2 2 1,0-2-2,-2-2 0,0-1 0,1 1 0,1 0-247,-28 1 0,1 0 1,0 0-1,4 0 1,-1-1-1,2 1 208,0 1 0,1 2 1,0-1-1,0-2 0,1 0 1,-1 0-205,-2 2 1,0 0 0,-1 0 0,2 0 0,0 0 0,1 1 183,1 0 0,1 2 1,0-1-1,-1-2 1,0 0-1,0 0 38,-1 0 0,-1 0 0,1 0 0,1 0 0,0 0 0,0 0-25,-1 2 0,0 0 0,-1 0 0,2 0 1,0 0-1,1 0 12,-1 0 0,1 0 0,0 0 1,0 0-1,0 0 0,1 0-3,-3 0 1,-1 0-1,1 0 1,-2 0 0,0 0-1,-1 0-28,29 0 1,-2 0 0,-5 3-1,-2 0-117,0 0 1,-1 0 0,-4 0 0,-1 0 133,-9-3 1,-1 0 0,0 0 0,-1 0 0,-9 0 0,-2 0 1,-3 0-1,-1 0 227,-6 0 1,-1 0-1,-1 0 1,-1 0-211,37 0 0,-6 0 176,-17 0 1,2 0 628,-7 0 0,-9 0-609,-9 0 1,-10-2 911,-2-4 0,-8 4-825,3-4 1,-11-2 561,-1 2 0,-6 1-440,5 5 182,-7-8-438,12 6 1,-12-8-241,7 4 136,-7 4-200,4-5 233,0 7-166,-6-8-13,5 6 123,-7-6 29,0 8-15,0-8-72,0 7-59,0-7-234,0 8 245,0 0 1,0 8 12,0 3 1,6 1 43,0 5 0,6-1-9,-7 13 0,3 0-43,-2 6 0,-2 8 23,8 3 1,-7 14-31,7 10 1,-8 8-195,2 9 1,1 8 254,-1 4 0,-2-45 0,-2 1-216,-2 0 1,0 0 0,3 4 0,0 1 189,0-2 1,0 0 0,1 5 0,-1 0 2,1 1 1,-2 0-1,0 1 1,0-1 9,4-3 0,0 0 0,-3 1 1,0 0 32,2 2 1,1 0 0,0 4 0,0 0-28,3 1 1,-1 2-1,-1 1 1,-2-1-210,1-4 1,0 0-1,-4 3 1,0 0 262,0 2 0,1 1 0,1 2 0,0 0 55,-1 3 0,0 1 0,0 0 0,0-1-58,-3 0 0,0 1 0,0 3 0,0 1 63,0 1 0,0 1 0,-1 3 0,0 1-53,-2-2 1,0 0 0,2-1 0,0-1-286,-2-6 0,0-1 0,2 4 0,0-1 236,1 1 0,0-1 0,0 3 0,0-1 41,0-4 0,0-1 0,1 0 0,0-1 14,2-3 0,0-2 0,1-1 0,0 0-141,1 2 1,1-1 0,2-2 0,0 0 8,-3-3 1,2 0 0,3-4-1,1-2 3,0-2 1,1-2 0,0-5 0,0-1-93,-4 2 1,1-1 0,2-2 0,1-1 82,0 1 1,0-1 0,11 40-258,-6-7 1,-1-8-105,-4 1 0,-5-5 548,-7-6 1,0-4-443,0-7 0,-7-3 651,-5-3 0,-6 3-295,-5-3 0,0 1 0,-4-1 0,3-3 0,-3 5 0,-4 5 0</inkml:trace>
  <inkml:trace contextRef="#ctx0" brushRef="#br0" timeOffset="1891">332 10881 7882,'0'-18'591,"0"1"1,-2-1-285,-4 1 1,5 5-412,-5 0 209,4 8 0,6-3-33,7 7 0,9 0 187,15 0 0,9 0 86,9 0 0,22-2-94,18-4 0,-32 5 1,3 0-534,4-2 1,3 0-1,13-1 1,3 0 310,8 2 0,2-1-1,-27-1 1,0-1 0,2 0-338,6 1 0,2 1 0,0-2 0,6 0 0,1-1 0,0 0 362,6-2 0,0 0 0,1 1 0,3 0 0,1 1 1,0-1-297,1 0 0,-1-1 1,2 0-1,-24 3 0,0 0 1,1 0-1,0 1 265,3-1 0,0 1 0,0 0 0,1-1 0,2 0 0,1-1 0,0 0 0,0 0 6,2 0 0,0 0 0,0 0 0,0 1 0,0-1 0,1 0 0,-1 0 0,0 0-212,-1 2 1,-1 0 0,0-1 0,1 1 0,0-2 0,1 0 0,0 0-1,0 0 169,2 1 1,1-1 0,0 0-1,0 0 1,3 0 0,0 0 0,1-1-1,-1 1 22,1 0 0,0 0 1,1 0-1,-1 1 0,-1 1 1,0 1-1,0 0 1,-2-1 27,-3 0 1,-1-1 0,0 0 0,-1 2 0,-2 0 0,-1 2-1,0 0 1,-1 0-7,-3-1 0,0 1 0,-1-1 0,-2 1 0,19 0 0,-2 0 0,-2 1-75,-9 0 0,-1 0 0,-2 0 0,24 1 0,-5 0-202,-16 2 0,-4 0 0,-13-2 0,-4 0-453,33 5 0,-23-6-262,-24-6 1,-13-4 1303,-21-7 1,-14-9-342,-15-3 0,-9 4 0,-9 0 0</inkml:trace>
  <inkml:trace contextRef="#ctx0" brushRef="#br0" timeOffset="2891">3214 402 8027,'-18'-35'688,"-1"0"168,-4 0 1,3 10-490,-3 7 0,-2 9-190,1 9 0,1 0-102,6 0 0,-1 8 57,1 3 0,-1 5 415,1 1 0,1 8-113,5 5 0,-3 4-373,8 7 0,0 4 0,6 7 1,2 3-142,4 3 1,4-4 132,7 4 1,11 2-54,7-1 1,3 1-155,15-2 0,-3-11-106,14-1 1,2-13 75,10-4 0,5-15 82,12-2 0,-42-10 0,1-3 53,3 0 0,1-3 0,3-7 0,0-4-150,0-3 1,-1-4 0,-1-5 0,-2-3 89,1-1 0,-1-2 1,-6 0-1,-1-2-69,-3 1 1,-3-1 0,28-35-163,-18 0 1,-9 0 124,-14 0 0,-13 2 81,-16 4 0,-16-2 352,-13 8 1,-14 0-138,-9 5 0,-4 9 278,-14 3 1,4 12-134,-10 6 0,-1 3-16,1 3 1,-5 7-148,5 4 0,0 4-214,6 2 1,6 8-64,0 4 0,10 5 108,2 6 1,7-1-663,10 7 1,10 0 295,7 6 1,9 0-344,9 0 1,3 2 814,9 3 0,-4-3 0,15 4 0,0-4 0</inkml:trace>
  <inkml:trace contextRef="#ctx0" brushRef="#br0" timeOffset="3215">3668 943 7959,'-12'-5'450,"1"-1"0,5-6-225,-6 6 1,6-5-886,-5 5 0,5-6 357,-6 6 0,3-7 437,-3 1 0,2-3 1267,4-3-1037,4 1 1,-5-1-38,7 1 1,0-1 71,0 1 188,0-1-347,0 1 0,7 1 14,5 5 1,4 1-91,1 4 1,1 4-148,-1-4 0,8 4-175,4 2 1,2 2 89,-2 4 1,10-2-261,-4 8 0,6-6 155,0 5 1,-4-5-127,3 6 0,-3-7-130,-2 7 1,-2-8-805,-4 2 177,4-4 92,-13-2 964,5 0 0,-15-8 0,-3-2 0</inkml:trace>
  <inkml:trace contextRef="#ctx0" brushRef="#br0" timeOffset="3481">3528 1170 10983,'2'20'416,"4"3"0,4 6-296,7 12 0,3 11 26,3 12 0,4 12-509,8 6 0,0 5-301,0 6 1,0-2 57,-17-41 1,-1-1-1,12 44 296,-14-43 1,-1-1 0,5 37 309,-1 1 0,-1-11 0,-7 1 0</inkml:trace>
  <inkml:trace contextRef="#ctx0" brushRef="#br0" timeOffset="3724">2742 2148 7959,'-17'-27'2107,"-1"2"-1633,1 8 0,7 5-788,4 0 1,22 8 113,13-1 0,27-3 292,20 2 1,-27-1-1,3 0-24,5 2 0,2-1 0,12-2 0,4-2-284,8-1 1,3-1 0,7 1-1,4 1 405,-28 0 1,1 0 0,0 1 0,-2 1 0,-1 1 0,0 0-370,1-1 0,0 0 1,0 1-1,30-3 1,-2 0 18,-2 1 1,-2 1-1,-3 2 1,-1 0 87,-2 1 1,-3-1 0,-13 0 0,-3 0-553,-1-3 1,-3 1 0,-10 2 0,-2 0-227,42-6 1,-17 1 850,-6-7 0,-8 3 0,-4 3 0,-7 4 0</inkml:trace>
  <inkml:trace contextRef="#ctx0" brushRef="#br0" timeOffset="3991">5292 769 7947,'-8'-35'2171,"4"2"-1718,-7 4 1,5 5-205,-6 13 1,8 1 10,-1 4-267,3 4 0,2-4 20,0 12 0,7 4 206,5 7 1,4 3-245,1 3 0,8-1-258,4 7 0,-1 2-674,1 9 1,0-3 483,6 4 0,-2 2-552,-4-3 1025,4 1 0,-6 10 0,8 3 0</inkml:trace>
  <inkml:trace contextRef="#ctx0" brushRef="#br0" timeOffset="4308">6270 472 8053,'10'-35'1032,"3"0"211,-7 0 0,0 14-503,-6 3-703,0 12 1,0 1 233,0 10 0,-6-1-39,0 8 0,-7 0 153,1 5 1,-11 8-94,-6 4 1,2 4-234,-3 2 1,1 6-105,-6 0 1,1 9-308,-1 3 0,-6-1 58,0 6 1,2-3-90,10-3 0,-2 0 122,8 1 1,1-9 25,11-3 1,3-12 150,8-5 0,2-11-59,4-1 0,5-8 222,13 1 0,9-3-82,8-2 1,17-5 291,6-1 1,4-6-97,7 6 0,3-5-113,-2 5 1,5 0-567,-5 6 1,-2 0 237,-10 0 1,-12 0-772,-11 0 0,-10 2-96,-2 4 1115,-8-4 0,-3 5 0,-11-7 0</inkml:trace>
  <inkml:trace contextRef="#ctx0" brushRef="#br0" timeOffset="4583">6864 908 8053,'15'-27'324,"-3"4"0,4 6 405,-5 5 0,5-4-747,1 5 0,3 1-43,3-2 0,-2 7 768,8-7 1,-5 8-279,5-2 0,-6-2-178,6 3 1,-8-9-81,3 2-221,-5-3 0,-3-3 177,-5 1 0,-3-6 36,-8-1 1,-8-7 119,-3 2 0,-18-2-101,-6 2 1,-20-4 158,-3 4 1,-10 4-139,-8 1 0,5 5 142,-5 2 0,6 7 38,6 4 1,4 4-836,8 2 0,15 16 36,8 7 1,9 10-205,9 8 0,3 5-1088,8 12 1,15 5 1707,9 6 0,5 1 0,11 0 0,9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0:08.9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1003 8032,'0'-17'1244,"-6"0"-699,0-1 0,-5 1 250,5-1 1,2 7-459,10-1 1,13 8-322,16-2 1,25 4 302,22 2 1,-26 0-1,4 0-520,9 0 0,2 0 1,9 0-1,3 0 210,6 0 1,3 0 0,3 0 0,2 0-218,-28 0 1,1 0 0,0 0-1,1 0 1,-1 0 0,1 0-21,-3 1 1,0-1 0,-1-1 0,28-2 0,-3-2-64,-12 0 0,-3-1 1,-5 1-1,-2 0-269,-5 0 1,-2-2 0,-7 2 0,-2-1 25,39-12 1,-11-5-735,-30 0 1268,-3 0 0,-14 3 0,0-3 0,0-4 0</inkml:trace>
  <inkml:trace contextRef="#ctx0" brushRef="#br0" timeOffset="243">1291 95 8078,'0'-17'1971,"0"-1"-1449,0 1 1,-2 1 215,-4 5-638,4-5 0,-4 18-155,12 4 0,4 8 782,7 21 1,8 3-260,4 15 0,2 7-477,-2 4 0,4 12-191,-3 5 0,1 12-160,-16-44 0,-1 1 0,-1 1 1,-1 1 29,-2 0 0,-3 1 1,-1-1-1,-2 1-139,0-1 0,-2 0 0,-1 1 0,0-1-20,0 1 0,-2-1 0,-7 45 489,-4-4 0,-11-2 0,-6-1 0,-4-3 0,-2-8 0,0-5 0</inkml:trace>
  <inkml:trace contextRef="#ctx0" brushRef="#br0" timeOffset="567">2740 951 7952,'0'-35'514,"2"8"140,4 4 1,-4 3 419,4 3 136,-4-1-302,-2 9-182,0 1-396,7 23 0,-3 5-171,8 15 0,-1 6-98,7-1 0,1 15-54,5-3 0,-5 4-273,4-3 1,-3 7-29,-3 4 0,-1 4-417,-5 2 1,3 1-679,-8 5 0,0-4 685,-6 4 1,-10 7 703,-8-1 0,-15-1 0,-11-11 0</inkml:trace>
  <inkml:trace contextRef="#ctx0" brushRef="#br0" timeOffset="818">2251 2121 8120,'18'-17'20,"-3"-1"-49,-3 1 0,3 5 562,-3 1 1,9 7-229,2-2 1,9-2 391,-3 2 0,4 0-241,2 6 1,-2 8-328,-4 4 1,2 3 9,-8 3 1,0 1 19,-5 4 1,-3 3-55,-3 3 1,1 4-109,-7-4 0,0-2-95,-6 2 0,0 0 50,0 6 0,0-6-466,0 0 0,-2 1 267,-4 4 0,4-1-636,-3-3 1,-3 1 255,2-8 0,-6 2-18,7-2 0,-9-3 645,2 3 0,-3-3 0,-3-3 0</inkml:trace>
  <inkml:trace contextRef="#ctx0" brushRef="#br0" timeOffset="1262">2478 2278 8111,'10'-33'191,"-2"2"0,-3 4 366,1 2 0,0 2-267,-6 5-37,0 1 0,6 5 301,0 0-319,-1 9-294,3-5 1,2 8 157,7 0 1,3-2-106,3-4 1,4 4 109,8-4 0,0 4-221,0 2 1,8-7 333,3-5 1,-1 2-82,2-1 1,1 5 176,10-6 0,-3 0-123,3-5 0,-4 5 32,-1 1 1,-9 1-24,-3-2 0,-12-1 200,-6 7-96,-3 0 81,-11 6-382,-1 0 88,-8 0 0,0 8-114,0 4 0,2 5 4,4 6 0,2-1-66,3 7 1,5 6 51,-4 5 1,-3 7-89,3-6 0,-2 1-209,1-1 1,5 2 136,-5 3 0,-3 3-171,-2-8 1,-4-2 81,-2-10 1,0-2-30,0-4 1,-10-3 107,-7 3 1,-3-10 64,-9-1 1,-10-6 16,-13 5 0,-2-1 177,-10 2 0,-2-2-21,-10-5 1,2-1-235,-7 8 1,9-6 297,2 5 1,8-5-80,10 6 1,7-6-354,4 5 1,14-5-218,10 6 0,7-1-993,10 7 1544,0-1 0,0 16 0,0 4 0</inkml:trace>
  <inkml:trace contextRef="#ctx0" brushRef="#br0" timeOffset="1511">3054 2750 8018,'0'-23'626,"0"-1"0,0-5 896,0 6 1,0 0-883,0 5 0,0 7 379,0-1-1007,0 8 1,0-2 57,0 12 1,0 6 36,0 11 0,0 4 93,0 8 0,2 8-749,4 3 1,-4-1-67,4 2 1,2-1-391,-2 6 0,1 1 251,-1-1 0,-4-5-293,4-1 0,-4 1 1047,-2 5 0,-8 1 0,-2-1 0</inkml:trace>
  <inkml:trace contextRef="#ctx0" brushRef="#br0" timeOffset="1702">2338 3466 8028,'0'-19'1101,"0"-5"1,8 5-371,4-4 1,5 3-473,7 3 1,18 5-37,16 0 1,10 3 234,8-3 1,13-2-775,-37 11 1,1 1 0,6-2-1,2 2 295,6 1 1,0 2 0,-2-1-1,0 0-387,0 0 1,-2 0 0,-5 0 0,-1 0 150,-4 0 0,-1 0 0,37 2-547,-13 4 0,-22-3 804,-13 9 0,-3-2 0,-14 1 0,-5-3 0</inkml:trace>
  <inkml:trace contextRef="#ctx0" brushRef="#br0" timeOffset="1902">2915 3501 10567,'-10'-10'1533,"-6"2"0,13 8-1248,-9 0 0,2 2-263,-1 4 0,-5 4-158,4 7 1,3 7-521,-3-1 1,0 6 63,-5-6 1,0 8-532,-1-2 1,-5-1-870,-1 1 1992,-7-8 0,4 12 0,-8-6 0</inkml:trace>
  <inkml:trace contextRef="#ctx0" brushRef="#br0" timeOffset="2076">2880 3553 8033,'33'-29'0,"-4"0"0,2 14 992,-8-3 0,-5 12 332,-7 0-818,-7 4 1,4 10-191,-8 4 0,0 3-67,0 3 0,-2 7-115,-4 4 1,-4 4-166,-7 2 1,-6 0-674,-1 0 0,1-6 541,6 0 1,-7 0-1258,1 6 0,-2-6 1420,2 0 0,3 1 0,-5 4 0</inkml:trace>
  <inkml:trace contextRef="#ctx0" brushRef="#br0" timeOffset="2227">3718 3379 7498,'-17'17'-66,"-1"1"0,1 7 0,-1 2 1</inkml:trace>
  <inkml:trace contextRef="#ctx0" brushRef="#br0" timeOffset="2360">3840 3588 8236,'-11'0'-1181,"-1"0"1181,8 0 0,-11 8 0,5 2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0:06.2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1 944 8059,'11'-17'0,"1"-1"0,-6 1 1387,5-1-895,1 1 1,5 1-150,1 5 1,5-5-97,0 4 0,14 5 181,-2 1 1,12-4-111,-1-2 1,15 3-66,8-3 0,9 6-97,9-5 0,8 1-392,4-2 0,-40 4 1,1 1 250,3 1 1,2 0 0,2 1 0,2 0-219,0 0 0,1-1 1,3 1-1,0 0 49,0 0 1,-1-2-1,1 0 1,0-1 80,-2 2 1,-2 0 0,-8 2 0,-2-1-616,-5-1 1,-3 0 0,34-6-83,-27-5 1,-7-1-152,-16 1 1,-16-1 353,-7 1 0,-12 0 335,-12-1 0,-11-5 232,-24-1 0,8 1 0,-11 6 0</inkml:trace>
  <inkml:trace contextRef="#ctx0" brushRef="#br0" timeOffset="250">1153 176 8059,'0'-28'0,"0"3"233,0 8 0,0-3 375,0-3 0,0 10-182,0-5 1,0 10 437,0-3-48,-8 7-351,6-4-239,-5 8 1,9 14 20,3 3 0,3 14 193,4 4 0,9 10-208,-3 13 0,5 6-333,0 12 0,-1 3-423,7 8 1,-8 3-132,2 3 1,-5 4 23,-12-45 0,-1 1 0,0-2 0,-2 1-21,-3 46 0,-2-2-134,-4-9 1,3-2 785,-9-3 0,2-1 0,-1-3 0,1 0 0,-4-13 0,-5-10 0</inkml:trace>
  <inkml:trace contextRef="#ctx0" brushRef="#br0" timeOffset="500">2533 752 8090,'0'-25'681,"0"-2"203,0-8 0,-6 7-219,0 5 1,-2 10 220,3 1-120,3 8-472,-6-4 1,8 10-246,0 4 1,0 12 217,0 11 0,0 6 180,0 5 0,8 7-314,3 11 0,11-2-238,1 8 1,2 2 251,-2 10 0,3-4-169,3 4 0,-2-5-1687,-4-1 1,-3 2 830,3 4 1,-11-12 114,-7 0 0,-3-16 62,-2-7 0,-2-6-613,-3-6 1314,-13-4 0,-9 1 0,-8 1 0</inkml:trace>
  <inkml:trace contextRef="#ctx0" brushRef="#br0" timeOffset="700">2149 1643 9993,'-10'-18'1746,"2"8"-703,8-5-578,8 13 0,9-6-85,13 8 1,3 2-237,1 4 1,3-4-123,4 4 1,-2 2-1080,7-3 0,-7 7 579,2-6 1,-6 2-896,-6-3 0,-4-3 1373,-7 4 0,-1 4 0,1 0 0</inkml:trace>
  <inkml:trace contextRef="#ctx0" brushRef="#br0" timeOffset="891">2201 1608 8091,'0'-18'1730,"0"1"1,2 7-1476,4 4 0,-4 6 193,4 6 0,3 12 289,3 11 1,3 0-275,3 6 1,-1-2-329,1 13 0,-1 1 62,1 5 0,-1 3-702,1 3 0,-1-2-110,1 8 1,-1-6-478,1 6 0,-9-9 323,-3-3 0,-4-2-1370,-2-9 2139,-8 0 0,-17-6 0,-12 0 0</inkml:trace>
  <inkml:trace contextRef="#ctx0" brushRef="#br0" timeOffset="1374">2288 1730 8070,'0'-27'443,"0"4"0,6 3-302,0 3 0,2 5 490,-2 0 1,9 3-272,8-3 0,16-2 374,2 9 1,9-7-260,9 6 0,3-6-47,8 7 1,3-1-366,-3 6 1,-4-6-220,-13 0 0,-9 0-165,-3 6 0,-12 0 129,-6 0 19,-11 0 91,-4 0 0,-10 0-308,-4 0 345,4 0 19,-14 8 1,15 2 35,-5 7 1,4 9 163,2 3 1,0 4-73,0 2 1,0 7-75,0 5 1,0 3-19,0 3 1,8 1 30,3 4 1,5 8-146,1 4 0,-1 2-7,-5-14 0,5 0-197,-4-5 0,1-3 52,-1-3 0,-5-12-114,-7-12 1,0-10 140,0-1 0,-7-8 73,-5 2 0,-11-4 117,-6-2 0,-6 0-100,-6 0 1,-4 0 114,-7 0 0,-6-2 20,0-4 1,-3 4 115,3-4 0,4 4-169,-4 2 0,5 0-28,7 0 1,3 0-366,8 0 0,8 8 170,4 4 0,11 3-372,6 3 0,4-1-29,2 1 681,0 7 0,8-6 0,2 6 0</inkml:trace>
  <inkml:trace contextRef="#ctx0" brushRef="#br0" timeOffset="1567">2777 2603 8070,'0'-17'1599,"0"-1"-993,0 1 1,0 5 946,0 0-852,0 9-571,0-5 19,0 8 0,0 8 44,0 3 1,6 5-286,0 1 0,6 8 115,-7 5 0,9 3-617,-2 1 1,-3 7 168,3 0 1,-6 6-67,5-7 1,-7 9-141,2-3 0,-4 5-1042,-2 1 1673,-15 1 0,-5-1 0,-15 0 0</inkml:trace>
  <inkml:trace contextRef="#ctx0" brushRef="#br0" timeOffset="1750">2166 3179 8062,'0'-17'0,"0"5"1069,0 1 1,0 5-496,0-6 0,2 8-456,4-1 0,6-3 110,11 2 0,8 0 308,15 6 0,11-2-286,18-4 0,13 4-122,11-3 1,-47 3 0,0 2-438,4 0 0,-1 0 1,0 0-1,1 0 249,-1 0 0,0 0 1,-3 0-1,-1 0-1166,36 0 1,-13 0 184,-4 0 1041,-20 0 0,1-8 0,-16-2 0</inkml:trace>
  <inkml:trace contextRef="#ctx0" brushRef="#br0" timeOffset="1958">2550 3179 11632,'-7'-9'1176,"5"1"-875,-6 8 0,8 2-282,0 4 1,0-2-63,0 7 0,0 1-156,0 5 1,0 7-144,0-1 1,0 0-421,0-5 0,-2 5-101,-4 0 0,-2 6 29,-3-5 834,-13 7 0,5-4 0,-16 8 0</inkml:trace>
  <inkml:trace contextRef="#ctx0" brushRef="#br0" timeOffset="2107">2673 3284 8036,'29'-17'885,"0"-1"0,-6 9-487,6 3 0,-6-2-668,7 2 1,-3 6 156,2 6 1,2 8 390,-8-3 1,0 5-360,-5 1 1,-3 3-255,-3 3 1,2-8-657,-9 9 0,7-9 991,-6 9 0,8 3 0,-5 0 0</inkml:trace>
  <inkml:trace contextRef="#ctx0" brushRef="#br0" timeOffset="2233">3214 3354 7270,'-8'35'0,"-9"8"0,-10 1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0:02.3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263 837 8410,'-25'-35'918,"3"0"-447,-7 0 1,8 14 327,-2 4 0,3 11-340,3 0 0,5 6-176,0 6 1,1 5 177,-7 13 0,3 5-166,3 12 1,-1-1-156,7 13 0,0-5-51,6 10 1,0 5-235,0 1 0,8 4 179,3 1 1,13 1-191,5 0 0,11 6-286,7-1 1,5-1-93,7-10 1,3 2 181,8-8 0,13-3 102,4-15 0,6-14 149,1-20 1,5-16-156,-45 0 0,2-3 1,3-5-1,1-3 279,1-9 0,0-4 0,3-4 1,-2-4-374,-3-6 1,-2-3 0,0-1 0,-1-1 241,0-1 1,-2-2-1,-4-1 1,-2-1-30,-3-2 1,-3-2-1,-8 4 1,-4 0-74,-4 0 0,-6-1 0,-6 1 0,-4 0 61,-3-3 1,-3 0 0,-2 1 0,-4 1 24,-1 3 1,-5 2 0,-21-40 356,-24 25 1,-9 8-45,-14 15 0,-9 11 32,-8 12 0,-6 11-127,6 6 0,-6 6 60,6 6 1,2 6-290,9 11 1,12 6 126,12 12 0,11-1-483,7 13 0,3-3 43,2 14 0,13 0-1130,5 6 1578,11 8 0,-2-6 0,8 7 0,0 5 0,0 5 0</inkml:trace>
  <inkml:trace contextRef="#ctx0" brushRef="#br0" timeOffset="267">961 1361 8103,'-11'-2'392,"-1"-4"1,-1-3 352,-3-1 0,4 2-808,1 8 0,1-2 334,-2-4 144,-3 5 1,11-7 316,-8 8 381,8 0-1056,-3 0 1,7-2 64,0-4 1,2 4-87,3-4 0,5-2 106,8 3 0,1-7-260,4 6 0,-1-5-157,7 5 0,-2-2-231,2 2 0,4 4-26,-4-4 1,10 4-417,2 2 0,5 0 948,-5 0 0,8 8 0,-5 2 0</inkml:trace>
  <inkml:trace contextRef="#ctx0" brushRef="#br0" timeOffset="851">2725 890 8009,'-17'-18'419,"-1"1"0,3 5-110,3 0 1,-1 7 255,7-7 31,0 8-346,6-4 0,12 6-36,11-3 1,8 3 29,21-4 1,14-2-230,22 2 1,-37 0-1,2-1-288,7 1 1,3 0-1,9-2 1,3-1 244,8-3 1,3 0 0,-20 5 0,1 0 0,2 0-310,4-2 0,1-1 0,0 0 0,3 0 0,0 1 0,0-1 310,0-2 0,1 0 1,0 1-1,0 0 1,1 1-1,0 0 65,3-2 1,-1 0 0,1 1-1,2 0 1,0 2 0,0-2 114,-2-2 0,-1-1 1,1 0-1,1 1 0,0 1 1,-1 0-118,-7 0 1,-2 0-1,0 1 1,1 1-1,-1 1 1,0-1-15,-5 0 1,0 0-1,-1 1 1,0 2 0,0 1-1,-1 0-410,26-4 0,-3 2 0,-6 2 1,-3 0 330,-12 3 1,-2 1 0,-7 1 0,0 0-201,0-2 0,-2 0 0,-3 2 0,-3 0 66,42 1 1,-15 6 11,-20 0 1,-11 7-478,-7-1 1,-12-3 740,-11 3 0,-13 0-85,-21 5 0,11 1 0,-18-1 0</inkml:trace>
  <inkml:trace contextRef="#ctx0" brushRef="#br0" timeOffset="1240">4821 86 8072,'0'-17'994,"0"-1"0,0 1-267,0-1-142,0 9 1,0 3-81,0 12 0,0 13-132,0 16 1,8 10-31,3 13 0,11 4-109,1 8 0,8 2-242,-2 3 0,6 13-282,-15-40 0,1 3 0,0 3 0,1 2 53,0 3 1,2-1 0,1-5-1,-1 0-74,-4 0 1,0-1 0,1-5 0,-1-1-915,15 47 0,-10 1 1225,-7-7 0,-3 2 0,-9-13 0,-2-2 0,-2-3 0</inkml:trace>
  <inkml:trace contextRef="#ctx0" brushRef="#br0" timeOffset="1642">4996 1361 8036,'0'-17'1195,"0"-1"146,0 1-677,0 7-541,0-5 1,-8 13 20,-4-4 0,-9 4 80,-2 2 0,-14 6-313,2-1 1,-18 7 80,1-6 1,-10 6 35,4-7 1,-6 7 75,5-6 0,-5 6-34,6-7 0,2 7-50,9-6 1,5 2-20,7-3 0,8 3-97,3 4 1,11 3 102,1-3 0,8 9-56,-2 3 1,10 9 84,2 2 1,10 1-1,1 11 0,1 0-82,5 5 1,2 0-9,-2 1 0,1 5-54,-7 0 0,1 6-169,-1-6 0,-5 6-294,-1-5 1,-7-3 233,2-10 1,-4-3-433,-2-8 0,0 0-26,0 0 795,0-8 0,-8-2 0,-2-7 0</inkml:trace>
  <inkml:trace contextRef="#ctx0" brushRef="#br0" timeOffset="1885">4192 2077 7988,'-7'-17'215,"-3"-1"108,0 9 0,2 3 107,8 12 1,0 9 330,0 8 1,2 6-527,4-5 1,4 7-184,7-2 0,1 10-211,-1 1 0,1 3 103,-1-2 1,1-4-553,-1 4 1,1 1 307,-1-1 1,-1 6-488,-5-7 0,3 1-53,-8-6 840,-1 0 0,-5 0 0,0 0 0</inkml:trace>
  <inkml:trace contextRef="#ctx0" brushRef="#br0" timeOffset="2350">4122 2112 8021,'0'-23'1226,"0"0"-920,0-1 1,2 9-127,4 3 0,4-1 42,7 7 0,9 0 273,3 6 0,11 0-183,7 0 1,5 0-64,7 0 0,1 0-284,4 0 0,-6 0 128,-11 0 0,1 0-435,-7 0 1,3 0 187,-9 0 1,2 0-133,-13 0 0,-7-6-74,-5 0 266,-8-7 1,3 3 170,-7-8 1,-2 7 258,-3-1 0,1 8-5,-8-2 1,6 5 155,-5 1-410,-1 0 0,0 1 86,1 5 0,7 6 13,-2 11 1,4 4-82,2 8 0,0 0-159,0 0 0,0 6 52,0 0 0,2 7-208,4-1 0,-2 3-241,7 3 1,-1-3 224,2-3 1,-5 1-160,-7-7 1,0 5 97,0-5 0,-7 0-10,-5-6 1,-9-8 192,-3-4 0,-14-3 128,-3-3 0,-8-7-53,-3-4 0,-6-4 148,-1-2 0,-1 0 81,2 0 0,4 0-85,-4 0 0,11-2-159,6-4 1,12 2 55,6-8-405,11 9-23,4-5 1,10 8-418,4 0 0,10 0 843,7 0 0,16 8 0,-2 1 0</inkml:trace>
  <inkml:trace contextRef="#ctx0" brushRef="#br0" timeOffset="2567">4524 2723 7971,'-6'-17'1143,"0"-1"1,1 7 197,5-1-1513,0 8 280,0-3 0,0 14 429,0 5 1,0 3-334,0 3 0,5 7-163,1 4 1,8 4-451,-2 2 1,-3 0 247,3 0 1,-6-2-411,5-4 1,-1 4 261,2-4 1,-3 4-479,-3 2 1,-4-6 224,4 0 1,-6 0-465,-6 6 1026,-4-7 0,-15 5 0,-2-6 0</inkml:trace>
  <inkml:trace contextRef="#ctx0" brushRef="#br0" timeOffset="2768">3913 3335 10023,'25'0'1226,"2"0"-899,8 0 0,10 2-195,7 3 1,10-3-28,14 4 0,4-4-321,7-2 1,0 0-279,0 0 1,-7 0 260,-4 0 1,-12 0-786,-6 0 1,-11 0 167,-7 0 850,-11 0 0,-3-8 0,-9-1 0</inkml:trace>
  <inkml:trace contextRef="#ctx0" brushRef="#br0" timeOffset="2957">4664 3387 8716,'-2'-16'1735,"-4"5"-2653,4 3 902,-13 8 1,11 2 376,-8 4 0,6 4 107,-5 7 0,5 0-217,-6 1 0,6-1-626,-5 1 1,5 1-89,-6 5 1,6-9-230,-5 8 0,1-13 217,-2 8 0,-3-5-728,3 5 1203,-3-1 0,-11 1 0,-1-1 0</inkml:trace>
  <inkml:trace contextRef="#ctx0" brushRef="#br0" timeOffset="3107">4769 3335 7971,'35'-8'625,"-2"6"176,-4-4 1,-4 4-399,-8 2 0,-1 8-166,-5 4 1,3 3-157,-8 3 0,0 5-13,-6 0 0,0 8-136,0-2 1,-8 4-280,-4 2 1,-11 0 346,-6 0 0,-4 8 0,-2 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49:57.9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470 854 8034,'-11'-33'308,"-1"4"0,-5 4-30,-7 8 0,-5 7 348,6 4 1,-8 12-177,2 6 1,-4 3-134,-2 3 1,0 7 28,0 4 0,2 4-116,4 2 0,4 6 57,7-1 1,1 9-135,-1-3 0,9 7-116,3 5 1,6 4 1,6 8 0,9 0-247,8 0 0,14 3-356,-2-3 0,18 2 448,-1-14 0,12 4-27,0-9 0,10-11-21,2-12 0,13-11 125,-2-2 0,-35-11 1,1-4 29,-1-3 1,1-4-1,1-2 1,0-5-196,-1-4 1,-1-3 0,1-4 0,-1-4 76,1-4 1,-1-2-1,0-4 1,-1 0 74,-1 0 0,-1-2 1,-3-2-1,-1-1-177,-6 2 1,-3-2-1,0-3 1,-4-3 73,-4-1 0,-3-1 0,-6 0 1,-3-1-6,-3 2 1,-3-1-1,0-43 129,-16 12 1,-19 3 135,-16 8 0,-15 8 50,-8 4 0,-6 11 322,-6 7 0,-4 5-139,-7 5 0,-4 7-68,4 12 1,-5 3-390,11 8 0,3 4 136,3 7 0,5 3-618,6 15 1,13 0 312,16 6 0,4 2-167,14 4 1,-3 1-156,15 5 0,-1 3-836,6-3 1446,0 11 0,-2-7 0,4 7 0,6 4 0,1 4 0</inkml:trace>
  <inkml:trace contextRef="#ctx0" brushRef="#br0" timeOffset="273">785 1588 7990,'0'-18'491,"0"1"0,-6 0-278,0-1-203,0 1 0,6-1 243,0 1 1,0 5-118,0 0 1,0 1 216,0-7 0,2 1-84,4-1 1,2 1 16,3-1 0,5 3-154,-4 3 1,3-1-165,3 7 0,-1 0 61,1 6 1,5 0-327,0 0 1,6 0-417,-5 0 1,5 8 346,-6 3 0,8 5-599,-2 1 0,-2 1 965,2-1 0,0 9 0,6 1 0</inkml:trace>
  <inkml:trace contextRef="#ctx0" brushRef="#br0" timeOffset="849">2077 1151 8193,'0'-9'950,"0"-7"-883,0 14 1,4-6 27,8 8 1,7-5 582,16-1 1,17 0-225,12 6 0,24-2-216,-35 0 1,4-2 0,11 0 0,4-2-591,11-2 0,3-1 1,7 0-1,2 1 407,-28 2 1,1 0 0,1 0 0,4 0-1,1 0 1,0 1-341,1-1 1,1 0 0,0 0 0,6-1 0,0-1-1,1 0 310,-4 0 1,1 1 0,-1-1-1,0-1 1,0 1 0,-2-1-103,-6 2 0,-2-1 0,1 0 0,-1 1 0,0 0 0,0 0 63,-1-3 1,0 0 0,0 1-1,30-2 1,-2 0-317,-8-1 0,-1 1 0,-5 4 0,-3 0 243,-11 1 0,-2 1 0,-3 3 0,0 0-194,-7-1 1,-2 0-1,0 2 1,-3 0-143,31 1 0,-11 0 507,-24 0 1,-18 0-998,-11 0 1,-15 0 1209,-3 0 1,-17 8-298,-18 4 0,-8 3 0,-9 3 0</inkml:trace>
  <inkml:trace contextRef="#ctx0" brushRef="#br0" timeOffset="1233">4086 977 8039,'-8'-26'938,"-4"-3"1,-3 4-330,-3 2 0,6 5 269,1 7-842,7 3 1,-4 10 35,8 4 0,0 9 363,0 9 0,8 7-108,4-2 1,5 11-219,6 7 0,-1 3 81,7 3 0,-6 1-245,6 4 0,-2 5-91,2 6 0,-1 7-326,-5 0 0,-4 7 81,5-1 1,-11 7-499,-1-2 1,-8-3-326,2-14 1,-6-8-207,-6-4 1420,-4-12 0,-11 3 0,-1-8 0,1-2 0,-2-3 0</inkml:trace>
  <inkml:trace contextRef="#ctx0" brushRef="#br0" timeOffset="1483">4155 2059 8014,'0'-11'1301,"0"-1"-805,8 8-292,-6-11 584,6 13-186,-8-14-24,0 14-437,0-13 0,-2 13-162,-4-4 0,4 2-24,-4-2-261,4 4 0,0-5-104,-3 7 190,3 0-795,-6 0 286,8 0 207,0 0 0,0 0 0</inkml:trace>
  <inkml:trace contextRef="#ctx0" brushRef="#br0" timeOffset="1749">3806 226 8180,'-15'-51'598,"3"5"1,-4 3 2271,5 8-1920,3 8-690,0 9 0,8 13-245,0 10 1,2 7 60,4 11 1,4 10-30,7 8 0,6 10-163,1 1 1,7 8-405,-2 10 1,-2 2-911,2 3 0,0 7 1017,6 11 0,-20-44 0,-3 1 142,0 4 0,0 3 0,1 7 0,1 2 0,-1 5 1,1-1-1</inkml:trace>
  <inkml:trace contextRef="#ctx0" brushRef="#br0" timeOffset="2323">3998 1885 8048,'0'-27'104,"6"1"52,0 9 0,0 5-247,-6 1 27,0 7 1,-6-6 396,0 4 0,-8 4-92,3-3 1,-11 3 74,-1 2 0,-8 2-130,2 3 1,-12-1-130,-5 8 0,-5-6 10,-1 5 0,1-5-13,5 6 1,-3-6 46,9 5 1,-7-5-152,6 6 0,6-3-71,6 3 0,8 2 86,-2-9 1,9 7-308,2-6 267,8 8 0,-1-7 36,10 5 0,-1 3 66,8-3 0,0 4 111,5 1 1,1 6-77,-1 1 0,6 7-58,1-2 0,-1 4-51,-6 2 1,1 5 76,-1 1 1,1 8-316,-1-3 1,-5-1 103,-1 2 1,-5-7-269,6 7 1,-8-3-68,2 3 0,-4 2 516,-2-9 0,-8 9 0,-2-5 0</inkml:trace>
  <inkml:trace contextRef="#ctx0" brushRef="#br0" timeOffset="2566">3247 2688 8045,'-11'-11'589,"-1"-1"2849,-2-2-2846,7 7-895,-1-1 0,8 16 527,0 3 1,0 7-59,0 5 0,8 4-195,3 8 1,5 6 81,1 0 1,1 5-318,-1-5 1,3 7-204,3-1 0,-4 1-272,5-1 1,-5 2 143,-2-9 0,-5 1-949,0-6 1544,-8 0 0,-4 0 0,-10 0 0</inkml:trace>
  <inkml:trace contextRef="#ctx0" brushRef="#br0" timeOffset="2999">3247 2758 7965,'0'-17'0,"-2"5"0,-4 0 1138,5 1 1,-7-1-32,8 0-1059,0 9 225,0-5 1,2 8-1,4 0 0,3 2-250,9 4 0,7-5 147,4 5 1,6 2-104,6-2 0,-4 0 7,3-6 1,3 0-436,-2 0 0,0 0 192,-7 0 0,-1 0-192,-3 0 185,-5 0 118,-8-8-57,1 6-11,-9-6 485,-1 0-268,-16 7 1,6-5-78,-3 12 0,3 3 40,2 9 1,6 1-11,-1 4 0,9 5-83,-2 6 0,5 1-19,6 0 0,-3 2-85,3 4 1,-4-2 77,-1 7 0,-3-5-172,-3 6 0,2-9 69,-9 3 0,1-6-16,-6-6 0,-7 2 103,-5-7 0,-11-1-12,-7-6 0,-4 1 28,-7-1 0,-10-1 116,-7-5 1,-6-1-23,6-4 0,0-4-95,5 4 0,1-4-113,-1-2 0,11 0 90,7 0 0,8 0-945,9 0 131,9 0 702,1 0 1,31 7-1,6 3 1</inkml:trace>
  <inkml:trace contextRef="#ctx0" brushRef="#br0" timeOffset="3190">3562 3369 8221,'0'-17'1411,"0"-1"-189,0 9-416,0-7-915,0 14 68,0-6 1,0 10 169,0 4 1,2 4-78,3 7 0,3 3-107,4 3 0,3-2-120,-3 9 1,3 1-352,3 9 0,-3-3-324,-3 4 1,2-4 369,-9-2 1,1 5-679,-6 1 1158,0 8 0,-15-5 0,-5 9 0</inkml:trace>
  <inkml:trace contextRef="#ctx0" brushRef="#br0" timeOffset="3373">3020 4015 8996,'-9'-11'585,"3"-1"-895,4 8 1,2-5 50,0 3 1,8 4 899,3-4 0,12 4-365,7 2 1,4-2 25,7-4 1,10 4-121,7-3 0,6-3-799,-6 2 1,8-2-65,-2 2 1,-6 4-1076,-5-3 1756,-9 3 0,-9-6 0,0-2 0</inkml:trace>
  <inkml:trace contextRef="#ctx0" brushRef="#br0" timeOffset="3523">3666 3876 7965,'10'0'565,"-2"0"-1255,-8 0 1217,0 0 1,0 8-492,0 3 0,0-1-685,0 2-533,0-1 1182,0 7 0,-8 7 0,-2 2 0</inkml:trace>
  <inkml:trace contextRef="#ctx0" brushRef="#br0" timeOffset="3665">3946 3858 7961,'10'-9'3542,"-1"1"-4137,-3 8 0,-2 0 131,8 0 1,-9 2-13,3 4 1,-4 3 475,-2 9 0,-8 15 0,-1 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1:43.7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454 994 9043,'0'-20'0,"0"-1"711,0-2 1,-2-1 0,-2 7-1,-3 0 170,-3-1 0,0 1 1,-3 1-1,1 3-383,-2 1 1,-3 8 0,-4-2 0,-5 4-424,-1 2 1,4 8 0,-6 4 0,-2 5-309,-2 6 1,0-1 0,4 9-1,4 4-514,-1 4 0,9 3 0,-3-1 0,9 4-135,3-1 0,2 5 1,6-7-1,0 1 411,0 0 1,14-4 0,5-10-1,6-8 304,6-7 1,8-9-1,2-12 1,-2-11 285,-2-9 0,-4-10 0,-4-7 1,-6-11 459,-4-5 0,-3-10 0,-4-7 0,-8-3 222,-8-3 0,-8-3 0,-9-1 0,-5 0-23,-1-1 1,-2 15 0,-6 5 0,2 7 62,4 11 1,4 7 0,7 14 131,1 6 0,9 13-1076,8 10 1,16 8 0,13 11 0,6 7-42,6 9 0,11 7 0,12 11 1,4 1-175,2 4 0,5 4 0,-36-27 0,0 0 0,-1 0 0,0 0-660,-2 0 0,0 0 1,35 33-1,-12-2 1,-5-2-1107,-6 2 1,-7-6 2083,-12-2 0,-11-4 0,-11-1 0</inkml:trace>
  <inkml:trace contextRef="#ctx0" brushRef="#br0" timeOffset="184">1100 749 8126,'10'-17'714,"0"-1"1,-6 1 510,2-1 1,7 9 0,-1 3-715,3 4 1,3 2 0,-1 2 0,3 6-381,3 9 1,2 3 0,6 9 0,-2 2-705,2 2 0,0 2 0,0 0 1,-1-1-1695,1 1 0,-6 0 2267,-2 0 0,-3 0 0,-3 0 0</inkml:trace>
  <inkml:trace contextRef="#ctx0" brushRef="#br0" timeOffset="866">1904 662 8390,'0'-17'0,"-2"-1"828,-4 1 0,2-1 1127,-7 1 0,5 7-1634,-6 4 0,8 6 0,0 6 1,8 6-354,8 3 1,5 8 0,7 3 0,7 1-94,7 4 1,1 2-1,6 4 1,-2 2-317,-5 1 1,-1 1-1,-2-4 1,-2 2-397,-4 1 0,-11 1-1,-12-6 1,-8 0 308,-10 0 0,-4-2 0,-17-6 1,-5-9 510,-5-11 0,4-5 0,-2-2 0,6-2 154,6-3 1,0-7-1,10-9 1,5-7 388,5-5 0,3-3 0,8-15 0,3 1 138,7-5 0,11-7 0,7 2 0,3 0 405,1 0 0,3 2 1,2 7-1,2 5-379,-2 5 0,-8 6 1,-4 6-1,-2 7-327,-4 9 1,-7 5-1,-2 8 1,1 0-398,3 0 0,-3 8 1,3 3-1,3 5-200,1 1 1,7 9-1,2 3 1,4 4-336,2 2 1,6 5 0,-1 3 0,1 2-234,2 3 0,-6-3 0,2 0 0,-6-1-46,-4 1 1,-8-1-1,0 3 1,-7-4-1597,-8-1 2445,-4-13 0,-18 12 0,-3-14 0</inkml:trace>
  <inkml:trace contextRef="#ctx0" brushRef="#br0" timeOffset="1233">2655 906 8199,'0'-25'-344,"2"6"1,2-4-1,1 3 1917,-1 3 1,0 1-1,2 3-521,6 1 0,3 2 1,5-1-1,1 5-401,2 4 0,8 2 1,-2 0-1,4 0-296,2 0 0,6 0 0,0 0 0,-2 2-264,-3 4 0,-1-3 1,0 9-1,-2 2-420,-4 1 0,2 1 0,-7-3 0,-3-1-328,-2 2 1,-1 1 0,-1 3 0,1-1-362,-1 0 1,-1-5-1,-3 0 586,-1 1 0,0-5 0,5-2 654,1-4 0,-1-4 0,-1-4 1,-3-7 534,-1-9 1,0 3 0,3-6 0,-1 1 176,-3 1 1,1 0-1,3 5 1,-1 1-488,-2-1 1,-7 7 0,7 1 0,2 2-361,1 4 1,-3 2 0,0 2 0,1 0-702,3 0 1,7 2 0,0 4-1,-1 6-592,-3 3 0,0 5 1,3 1-1,1 2-1600,-2-1 0,-1-3 2806,-3-1 0,8 7 0,3 2 0</inkml:trace>
  <inkml:trace contextRef="#ctx0" brushRef="#br0" timeOffset="1816">4052 679 8199,'0'-17'639,"0"0"1,2 1 0,2 2 2145,2 3 1,1 7-2065,-1-2 0,4 14 0,7 7 0,3 9-747,3 3 1,-4 2 0,5 6-1,-5-2-516,-1-4 0,-1 2 0,-1-8 0,-5-1-377,-5-3 1,2-2-1,-2 1 52,-3-1 1,-3-7 0,-3-6 0,-5-8 583,-2-8 0,-2-11 0,-3-6 0,1-4-65,3-2 0,7-2 1,0-3-1,10-7-20,11-3 0,10-5 1,14-1-1,6-4 368,3-2 0,10 3 0,2-3 0,1 4 0,-5 8 0,-12 5 0,-7 12 0,-6 2 657,-4 2 3396,-15 8-3008,1 3 1,-15 12 0,0 12-596,0 6 0,0 5 1,2 7-1,2 5-169,2 4 0,8 3 0,-3 5 0,5 4-359,1-1 1,1 7 0,-1-6 0,1 1-488,-1 1 1,-5-7 0,-1 3 0,1-4-1225,-2-6 1,3-10 1429,-7 1 1,2-15 0,-4-11-1,3-11 460,3-9 1,2-9 0,5 2 0,1-4 277,-1-2 0,7 6 0,1 2 0,0 2 135,0 3 0,-2 11 1,-3 5-1,1 4-134,3 2 0,-1 2 0,-6 4 0,1 7-400,-1 9 1,1 7-1,-1 10 1,-1 3-298,-5 3 0,-3 2 0,-10 3 0,-4-2-245,-5-1 1,-13-8-1,-7 2 1,-6-5-362,-3-1 1,-7-5-1,4-5 1,1-4 922,-1-5 0,-5-11 0,3 3 0</inkml:trace>
  <inkml:trace contextRef="#ctx0" brushRef="#br0" timeOffset="2299">6217 732 8357,'0'-18'101,"0"1"1,0-1 0,0 1 493,0 0 0,0 5 0,0 0 0,-1 1 134,-5 1 0,2-6 1,-8 5-465,-1-5 0,-3 5 1,-1 1-1,-1 2-162,1 4 0,-7 2 0,-1 2 0,0 0-85,0 0 1,-4 8-1,3 4 1,1 3-311,0 3 1,0-1-1,5 1 1,1-1-13,3 1 1,5-1 0,-3 0 0,4 3 110,3 3 0,-1-3 0,4 3 76,-2-4 0,-2-1 0,5-1 137,-3 1 1,2-9 188,10-3 1,3-4 0,11-2 0,3 0-33,6 0 0,4 0 0,2 0 0,2 0-284,4 0 1,-4 0 0,3-2 0,-3-2-448,-2-2 0,-2-1 1,-4 3-1,-4-2-362,1 2 1,-7 0 915,4-2 0,-3-3 0,-3-9 0</inkml:trace>
  <inkml:trace contextRef="#ctx0" brushRef="#br0" timeOffset="2616">6410 627 8384,'11'-6'721,"1"0"1,-6 1 0,5 7 126,3 3 0,-4 5 0,1 8 0,3 1-583,1 4 1,3-3 0,-3 3 0,-1-4-214,-2-1 0,-7-1 0,5 1 1,-2-1-457,-4 1 190,5-9 0,-14-1 0,-1-10 275,-8-4 0,3-3 0,1-9 0,2 1 265,4-1 0,2-1 0,2-3-9,0-1 0,8 0 1,6 5-1,5 3-106,4 3 1,10 3-1,0 5 1,8-2-39,4 2 1,-5 4 0,5 6 0,-2 5-1571,-4 5 0,-3 1 1,-1 1-1,-2-1-1875,-4 1 3272,-3-1 0,-1 1 0,2-1 0</inkml:trace>
  <inkml:trace contextRef="#ctx0" brushRef="#br0" timeOffset="3132">7300 417 8401,'-2'-17'1813,"-2"0"591,-1-1 0,-3 8-1901,2 5 1,2 5 0,-6 5-1,3 7-346,3 4 0,-4 3 1,2 4-1,2 6-365,2 4 0,2 2 1,2 0-1,4-2-249,6-4 0,3 4 1,3-6-1,1 3-40,4-1 0,3-8 0,5 2 0,-2-5 545,2-7 1,-2-3-1,4-10 1,2-4 231,-4-5 1,4-13 0,-6-5-1,2-4 208,-2-2 1,-4-1-1,-7-3 1,-3-2-170,-3 2 1,-2 8 0,-6 2-1,1 0-640,-1 2 0,-4 7 1,-6 11-402,-5 1 0,-5 2 0,-1 8 0,-1 4 126,1 6 0,1 9 0,3 4 0,3 2 184,2 4 0,-3 0 0,5 0 0,2-2 239,2 3 0,2-5 0,2 0 0,4-2 179,5-4 1,5-1-1,1-5 1,1-3 220,-1-6 0,7-4 0,-1-4 0,0-4 251,2-6 1,-3-5 0,7-4 0,0-5-69,-2-1 0,6 6 0,-4-2 1,4 3-5,2 3 1,-2-1 0,-2 3 0,0 3-239,6 6 0,-4 4 0,4 2 0,-6 2-205,0 4 1,-4 10 0,0 9 0,-1 0-246,-5 0 0,-9 6 0,-7-4 0,-3 3-710,-2-1 0,-2-2 0,-5 4 992,-11-2 0,-15-8 0,-11 5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0:13.1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69 140 8113,'-8'-17'0,"-4"-1"0,3 3 1380,-3 3-33,8-3 36,-4 5-490,0 0-573,7 3 1,-5 7-297,12 0 1,-3 2 142,9 3 0,6-1 22,5 8 0,8 0-95,-2 5 1,4 2-215,2 5 1,0-5-112,0 4 1,0 3-464,0-3 1,0 2 73,-1-2 1,-1-1 245,-3 7 0,3-2-747,-4 2 0,-4-2 1121,-2-3 0,-3 3 0,-3 8 0</inkml:trace>
  <inkml:trace contextRef="#ctx0" brushRef="#br0" timeOffset="210">715 123 8113,'0'-25'0,"0"0"518,0-5 1,0 11 2007,0 7-1400,0 8-262,0-3-967,0 7 1,0 2 110,0 3 1,2 11 242,4 7 1,-3 10-71,9 2 1,-6 2-334,6 10 1,-7-1-84,7 7 1,-8 5-67,2 0 1,-4 8-85,-2-2 1,-2 4-357,-4 2 0,-10 5-723,-7 1 0,-14 6 257,2-7 910,-11 9 1,1-5 0,19-35 0,0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0:14.9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751 437 8150,'0'-17'1117,"0"0"0,0 5-95,0 0-308,-8 8-439,6-3 99,-5 7-345,7 0 1,5 7-121,1 5 0,8 4 155,-3 1 1,-1 2-174,2 5 1,-2-3 57,1 8 0,5-8-185,-5 3 0,3 1-61,-2-2 0,1 6-165,-7-5 1,2 1 110,-2-2 0,-4-1-97,3 7 0,-3-8-70,-2 2 1,-7-3 517,-5-3 0,-19 8 0,-6 3 0</inkml:trace>
  <inkml:trace contextRef="#ctx0" brushRef="#br0" timeOffset="284">681 455 8150,'0'-33'399,"0"4"0,0-2 619,0 7 1,0 7 222,0 5-832,8 8 0,-4-1-288,8 10 1,7 5 89,10 8 1,4 7-115,2 4 1,8 4-19,3 2 0,5 0-150,1 0 1,0 6-73,1-1 1,-9 1 58,-3-6 1,-4-6-639,-2 0 1,-10-13 18,-7 1 257,-9-11 0,-9 0 216,0-12 0,-2-6 281,-3-11 1,-5-4-157,-8-8 1,-5-2 202,0-4 0,-6-1-42,6-5 1,-1 4-66,7 8 1,1 1 128,5-1 0,-3 2 70,8 4-629,0 3 0,14 11 183,4 3 0,5 4-393,7 8 1,9 2 116,7 4 0,9 6-339,-3 11 871,5 4 0,-7 8 0,-1 0 0</inkml:trace>
  <inkml:trace contextRef="#ctx0" brushRef="#br0" timeOffset="576">1589 612 8097,'-5'-12'1268,"-1"1"-796,0-1 1,6 1 627,0-1-696,0 8 1,2-6 295,4 4-521,3 5 0,9-9-55,-1 4 172,1 4-108,-1-6-100,1 1 0,-9 3-50,-3-8 1,-4 6-274,-2-5 1,-2 7 116,-4-2 0,-3 4-102,-9 2 0,1 0-10,-1 0 0,1 0-82,-1 0 0,1 2 95,-1 4 1,9 3-161,3 9 1,4-1 21,2 1 1,10 5 195,7 0 0,8 3-166,10-3 1,8-4-119,4 5 0,9-7-221,2-5 1,8-5 663,-2-7 0,-4 0 0,0 0 0</inkml:trace>
  <inkml:trace contextRef="#ctx0" brushRef="#br0" timeOffset="743">1991 228 8150,'-25'-53'0,"-2"9"931,-8 3 1,8 12-86,3 6 0,5 5 966,1 7-972,9 3-622,1 8 1,18 8-203,7 3 1,4 13 80,14 5 1,-2 6-26,14 5 1,1-1 122,11 8 1,-5-1-1085,4 7 0,-5-7 430,-7 1 1,5-1 135,-5 7 1,-5-3-178,-6-3 500,-8 3 0,-2-5 0,2 7 0</inkml:trace>
  <inkml:trace contextRef="#ctx0" brushRef="#br0" timeOffset="893">2026 542 8150,'17'-27'0,"1"-4"243,-1 8 1,7-1-91,-1 7 1,10 5-319,2 1 0,8 7 42,9-2 0,6 4-154,0 2 1,1 0 276,-7 0 0,-7 8 0,-3 2 0</inkml:trace>
  <inkml:trace contextRef="#ctx0" brushRef="#br0" timeOffset="1127">0 926 8036,'18'-25'0,"-5"6"356,5-4 1,-3 3-327,14 3 1,12 1-213,17 4 1,14-1 129,21 7 1,-41 3 0,1 0-1267,5 3 1,0 0 1317,2 0 0,1 0 0,3 4 0,2 0 0,0 1 0,0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0:18.5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18 245 8118,'0'0'0</inkml:trace>
  <inkml:trace contextRef="#ctx0" brushRef="#br0" timeOffset="676">0 227 10061,'0'10'1129,"0"-2"-1171,0-8 0,2 0-16,4 0 0,-4 2-103,4 4 161,-4-4-246,-2 5 439,0-7 1,0 2-107,0 4 99,0-4-42,0 6-3,0-8 1,0-2-6,0-4 0,0 2 129,0-8 1,0 1-70,0-7 1,0 1 140,0-1 1,0 1 39,0-1 1,0 1-148,0 0 0,0-1-171,0 1 0,0-1 122,0 1 0,0 5-204,0 0 1,0 7-136,0-7-127,7 8 1,-3-4 102,8 8 1,-1 2 51,7 4 1,-1 4-171,1 7 1,1 7 71,5-1 0,-5 6-23,4-6 0,-3 6 15,-3-5 1,1 5-171,-1-6 0,0 6 34,1-6 1,-3 1-1,-3-7 0,-2 1-139,-4-1 9,-4-7 1155,5-2-562,-7-8 0,0-2 331,0-4 0,0-4-235,0-7 1,0-7 363,0 1 0,2-6-194,4 6 0,4-6-26,7 5 0,7 1-340,-1 5 1,2 1 134,-2 0 0,-1 7-414,7 4 0,-2-2 146,2 2 0,2 1-296,-8 5 0,7 7 178,-7 5 1,4-2-170,-10 1 1,5-1-208,-11 2 267,-3 3 1,0-11 10,-8 8 305,0-8 1,-2 3 131,-4-7 0,2 0-40,-7 0 162,-1 0 1,-5 0-114,-1 0 0,6 0 787,1 0-290,7-7-302,-4-3 1,10-6-101,4 5 0,4-5-37,7 5 1,3 1-146,3-2 1,2 8 88,4-1 1,2 1-204,-8-2 0,7 4 62,-7-4 1,0 4-246,-5 2 1,-1 0-2,1 0 0,-9 2-498,-3 4 208,4-4 168,-8 6-8,5-8 1,-8 5-222,-5 1 648,4 0 0,-14 2 0,7 2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0:20.5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1066 9012 8086,'0'-11'243,"0"-1"1204,0 8-901,0-11 0,-2 7-229,-4-4 1,4 3-246,-3 3 0,1-2 146,-2-4 0,2-3-81,-8 3 1,6 3 137,-5-3 1,5 0 28,-6-5 0,1-1-70,-7 1 0,7-6 227,-1-1-374,8 1 57,-4-2 1,8 5-351,0-3 0,10 9 192,8 3 1,1 7-342,10-2 0,0 4 87,6 2 0,0 2-95,0 4 1,0 4 162,0 7 0,-2 1 46,-4-1 0,-4 6-146,-7 1 0,-1 1 88,0-2 0,-7-3 207,-4 3 0,-4-10-98,-2-1 1,-8 0 182,-3 5 0,-7-7 45,-5-4 0,1-4 27,-7-2 1,2 0-72,-2 0 1,-2 0 79,8 0 0,-1-2 368,7-4 1,1-4-196,5-7 1,-3-1 39,8 1 0,3-1-111,8 1 0,11-6-147,7-1 1,14 1-33,-2 6 1,12 1-218,-1 4 0,5 5 73,1 7 1,0 0-185,1 0 1,-9 2 33,-3 3 0,-4-1 65,-2 8 0,-10 0-407,-7 5-17,-9-7 554,-9 5 1,-2-13-37,-3 4 0,-7-4 132,-11-2 0,1 0-75,-7 0 0,2-2 147,-2-4 0,4-2 36,7-3 1,3-5-102,3 5 1,-2-5 210,9-1 1,-1-3-53,6-3 0,13 3-213,5-3 1,19 4 20,3 1 0,9 7-80,3-1 1,9 8-137,3-2 0,-4 4-369,-2 2 0,-10 14-96,-1 3 1,-12 7 260,6-1 0,-16-2 365,4 8 0,-8 1 0,-3 5 0</inkml:trace>
  <inkml:trace contextRef="#ctx0" brushRef="#br0" timeOffset="2291">193 2533 8073,'10'-29'0,"-5"0"0,-3 8-75,-2-3 0,0 5 203,0 1 1062,0 1-751,-7 0 0,-1 5 361,-4 0-379,-3 8-29,5-3-346,-8 7 0,7 0 209,-1 0-179,8 7 1,-3 3 110,7 8 0,0 7-26,0 4 0,0 4 34,0 2 1,0 7 11,0 5 0,1 5-123,5 7 1,-2-3-157,8 8 0,-1 8-287,7 9 1,-6 9 308,-1 8 0,-1 1-347,-4-44 0,0 1 0,-2-2 0,-1-1 248,-2-1 1,-2 1 0,1 46-270,0-1 0,0-14-131,0-3 0,0-17-203,0-11 1,0-9 113,0-9 638,0-7 0,8-11 0,2-9 0</inkml:trace>
  <inkml:trace contextRef="#ctx0" brushRef="#br0" timeOffset="3135">315 8401 8121,'-17'-23'59,"-3"0"0,1 1-1,1 3 1,-3 9 1486,9 4-1037,-3-3 1,-1 9-137,5 0 1,-3 3-25,8 15 0,-5 3 88,5 14 1,-6 10-296,6 7 1,1 8 126,5 10 1,-6 16-423,0 7 1,3-42-1,0 1 273,3 3 1,0 0-1,0 1 1,0 1-231,0 1 0,0 0 0,-2 4 0,-2 0-110,1-3 0,0-1 0,0 0 0,1 0-391,1-5 0,2-1 0,-1 43-201,0-8 0,0-3-350,0-14 0,5-12 1163,1-17 0,4-8 0,2-10 0,7-7 0</inkml:trace>
  <inkml:trace contextRef="#ctx0" brushRef="#br0" timeOffset="9835">19753 996 8238,'0'-17'529,"0"-1"-628,-8 1 0,4 7-160,-7 4 1,5 4 188,-6 2 0,6 0-30,-5 0 0,5 2 64,-6 4 0,6-2-166,-5 8 1,1-6 46,-2 5 0,-3-5 51,3 6 0,-3-8 175,-3 1 1,1 3-57,-1-2 0,-1 0 135,-4-6 0,1 2-102,-7 4 0,2-5 24,-2 5 1,-4-4 87,4-2 0,-4 0-102,-2 0 1,-6 0 1,0 0 0,-5 0 0,5 0 1,-2 0-92,3 0 0,-3-2 31,-4-4 1,3 5-11,3-5 1,2 4 20,-7 2 1,1 0-15,-2 0 1,3-2-16,3-4 1,4 4-3,-4-4 1,-1 4-2,1 2 0,0-2 22,6-3 0,-2 3-9,-3-4 1,1 2 5,-8-2 1,8 4 0,-1-4 0,1 2 0,-2-1 0,-2 3 1,-3-4 0,-3-2 0,9 2 0,-7 0 0,6 6 0,-7-5 0,1-1 0,-1 0 0,1 6 0,-1-6 0,7 0 0,-8 1 22,3 5 0,1-6 2,-1 0 0,5-2-22,-6 2 0,1 4 1,-7-3 0,7 3 0,-1 2 0,1 0 3,-7 0 0,1-6-67,-1 0 0,7 0 63,-1 6 0,1 0-58,-7 0 0,5 0 46,-5 0 1,5 0-2,-10 0 0,3 0 7,3 0 0,-2-2 6,-5-4 0,5 4 18,-4-3 0,-2 3 6,1 2 1,-1 0 15,2 0 1,4-6-33,-4 0 0,3 0-6,3 6 1,-3-6-4,-3 1 1,4-1-1,-4 6 0,5 0-50,7 0 0,-7-6-8,1 0 0,5 0-24,-5 6 1,3 0 63,-3 0 1,-6 0-2,0 0 1,-1-2-12,7-3 1,0 3 46,-1-4 0,1 4-18,-1 2 1,1-6 6,0 0 1,5 0-3,1 6 1,-1-5 8,-5-1 1,1-2-9,5 2 0,-5 4 2,5-4 1,1 2-6,-2-1 0,3 3-3,-3-4 1,2 2-29,5-2 1,1 4 26,-8-4 0,9 3-2,-3-3 1,-2 4 1,2-4 1,-7-2-1,1 2 0,3 1 9,-3 5 1,1-6 1,-7 0 0,7-2 23,-1 2 0,2 4-30,-1-3 1,3 3 20,8 2 1,-2 0-22,-3 0 0,3 0-1,-4 0 1,4 0-24,2 0 0,-6 0-4,1 0 0,-1 0-5,6 0 1,-6 0-9,0 0 1,1 0 31,5 0 1,0 0-8,0 0 0,0 0 9,0 0 1,-2 0 2,-4 0 1,5 0 3,-5 0 1,6 0-1,6 0 1,-10 0 4,4 0 1,-4 0-5,4 0 0,-2 0 2,-3 0 0,1 0-19,-8 0 1,8 0 11,-1 0 0,3-2-12,2-4 1,-6 4 10,0-4 1,1 4-2,5 2 1,0 0 1,0 0 1,-2-2-1,-4-4 0,4 4 46,-3-3 1,3 3-47,2 2 1,-6 0 111,0 0 1,-5-6-98,5 0 0,0 0 22,6 6 0,-2 0-19,-3 0 1,3 0-3,-4 0 1,4-6-13,2 1 1,6-1-10,0 6 0,2 0-24,-2 0 0,-2 0-14,8 0 1,-9 0-5,3 0 1,4 0 35,2 0 0,1-6 13,-1 0 1,2 0-11,-8 6 0,7-6 0,-1 1 1,-2-7-1,2 6 1,-8-2 1,1 3 1,3 1 11,-2-8 0,2 8-2,-2-2 1,-4 3 74,4-3 0,-4 4-75,-2-4 1,2 2 27,4-2 1,-4 4-22,4-4 1,-4 5 0,-2 1 0,0 0 0,0 0 0,0-2-1,0-4 0,2 4-13,4-4 1,-4 4-6,4 2 1,-4-2-11,-2-4 1,0 4 19,0-3 0,0 3-9,0 2 0,0-6 40,0 0 1,0-2 4,1 2 1,-1 4-13,0-3 1,-2 1 4,-4-2 0,-2 4 4,-3-4 1,1 4 6,4 2 0,3 0-33,-9 0 0,2-6 19,-1 1 0,-3-1-58,9 6 0,-9-2 28,3-4 0,3 4-8,2-4 0,2 2-13,-1-1 1,1 3-4,-8-4 0,8-2 20,-1 2 0,-3-5 0,2 5 0,-7-6 6,1 6 0,2-2-5,-1 3 0,5 1-30,-5-8 1,-1 8-1,-5-2 1,5-1-3,0 1 1,3-2 15,-3 2 1,-5 4-4,-1-3 1,1 3-6,-6 2 0,3-2 5,3-4 0,-2 4 42,-4-4 0,3 4-40,-3 2 1,4 0 54,1 0 1,-1-6-28,-4 0 0,-2 1 5,-4 5 0,1 0-6,5 0 1,2 0-2,-8 0 1,2 0-10,-2 0 1,-2 0 7,8 0 0,-8 0-54,2 0 0,1 0 46,-1 0 0,6 0 4,-6 0 1,0 0-2,-6 0 0,8 0 2,4 0 0,2-2 0,-2-4 0,1 4 2,-7-4 0,8 4 5,-2 2 0,-2-6-7,1 1 1,-7-1 1,2 6 0,4-6-2,2 0 1,2 0-1,-3 6 0,3-6-3,-8 1 1,8-1-1,-2 6 0,3-6-10,3 0 1,-8 0-1,-4 6 1,4 0 10,1 0 0,5-2-1,2-3 1,-8 3-86,-5-4 1,11 4 77,2 2 1,3 0 8,-3 0 0,-1 0-1,1 0 1,2 0 0,3 0 1,-3 0 8,3 0 0,2 0 5,-1 0 0,7 0 0,-2 0 1,4 0-16,2 0 0,1 0-16,-1 0 0,0 0 22,0 0 0,0 0-94,0 0 1,-2 0 64,-4 0 0,4 0-7,-3 0 1,3 0 27,2 0 1,-2 6-2,-4-1 1,4 1 13,-3-6 0,3 0 4,2 0 1,4 6 28,-4 0 0,10 0-43,-10-6 1,9 6 9,-3-1 1,6 3 1,-6-2 1,6-4-2,-6 4 1,5 2-10,-5-3 1,0 3-2,-6-2 1,2-2 20,4 7 0,-4-5 0,4 6 1,-4-6 2,-2 5 1,0-1-16,0 2 1,6 1-3,0-7 0,6 8-6,-6-3 0,5-1-2,-5 2 0,8-3-9,-2 3 1,1 4-4,-1-5 1,4 5-15,-5 1 0,3 1-8,-2-1 0,1 1 32,-7-1 0,2 1-6,-2-1 0,-2 0 38,8 1 0,-9-1-15,3 1 1,4-3 3,2-3 0,-2 4-14,1-5 1,-1 5 6,2 1 0,3 1-7,-3-1 1,4 1 0,1-1 0,1-3-14,-1 3 1,1-3 14,-1 9 0,1-4-23,-1-1 0,1-1 15,0 1 1,-1-1-3,1 1 0,-1-1 15,1 1 1,-1 1 2,1 4 1,-1-3 24,1 3 1,-1-4 6,1-1 0,-1 5-48,1 0 0,0 1 17,-1-7 0,1 6-29,-1 1 0,1 1 22,-1-2 1,1-3-6,-1 3 1,1 2 6,-1-2 0,7 3-7,-1-3 0,2-4-6,-1 5 0,-3-3 6,8 2 1,-5-3 50,5 3 0,-2 2-44,2-2 0,4 3-15,-3-3 1,-3-2 26,2 8 1,-6-1-2,6 1 1,-5 4-2,5-4 1,-6-2 2,7 2 0,-7 0 38,6 6 0,-8 0 8,3 0 0,1 0-80,-2 0 0,3 0 37,-3 0 1,-1-2-24,7-4 1,-8 4 15,3-4 0,1 4-7,-2 2 0,6-6 10,-5 0 0,5 0-2,-6 6 0,6-6-24,-5 0 1,5-5 3,-6 5 0,8-2-16,-1 2 0,-3 2 28,2-8 0,0 6-30,6-5 0,-2 7 11,-4-2 0,5-2-4,-5 2 1,4-6 6,2 6 1,0-1-1,0 1 1,0 4 1,0-4 1,0-2 0,0 2 0,0 0 3,0 6 0,0-2-4,0-4 1,0 4 3,0-4 0,0 4-2,0 2 1,2-2 0,4-4 0,-3 4-17,9-4 0,-6 4-2,5 2 0,-1-2 10,2-4 1,3 4-3,-3-3 1,4-3-17,1 2 0,0-2 16,1 2 1,-1 2 16,1-8 1,-1 9-1,1-3 1,-7-2 3,1 2 1,0-8-4,5 3 1,-5 3 3,-1 2 1,-1-4 5,2-2 0,1 3 3,-7-3 0,6 6-13,-6-6 1,5 2-1,-5-1 1,2-5-16,-2 4 1,-4 3 23,3-3 0,-3 2 0,-2-2 0,6-3 5,0 3 1,0 2 1,-6-1 0,0 5-24,0-6 1,0 2 1,0-1 0,0-3-2,0 8 0,0-6 12,0 6 0,0-5-29,0 5 1,0-2 14,0 2 0,0 4-5,0-4 1,0-2 3,0 2 1,-2-5-3,-4 5 1,4 0 24,-4 6 1,4-6 3,2 0 0,0-2-20,0 2 0,-2 2 2,-3-7 0,3 5-10,-4-6 1,4 8-19,2-2 0,0-2-3,0 2 0,-6-5-30,0 5 1,0-6-10,6 6 0,0-5 53,0 5 1,-5-6-8,-1 6 0,0-6 14,6 6 0,0-5-22,0 5 1,-6-6 55,0 6 1,1 0-46,5 6 0,0-6 47,0 0 0,0-5-40,0 5 1,0-2 1,0 2 0,0 4-21,0-4 0,0-2-6,0 3 1,5-7 18,1 6 1,0-2 0,-6 2 0,6 2 10,0-7 0,1 7 2,-1-2 1,-4-2 2,4 2 1,-2-6 4,2 6 0,-4 0 5,3 6 1,-1-6 37,2 1 0,-4-3 6,4 2 1,-4 4-42,-2-4 1,0 2-2,0-2 1,6 2-14,0-8 1,-1 8 35,-5-1 1,2-3 0,4 2 0,-4-8 19,4 3 0,-4 3 3,-2 2 1,0-2-24,0 2 0,0-6 5,0 6 0,0-5-71,0 5 0,-2-6 63,-4 6 0,4-5-47,-4 5 0,2-6 25,-1 6 1,3-2-11,-4 2 0,2-2-10,-2-3 1,4-3-7,-4 8 0,-1-7 28,1 1 1,0-2 2,6 2 1,0-3-69,0 3 1,0 2 55,0-1 1,0-1-46,0-6 0,0 1 6,0-1 1,0 7-3,0-1 1,0 0 10,0-5 0,2-1-13,4 1 1,-2 5 27,7 0 1,-5 0 10,6-5 1,-8-1 21,1 1 1,3 5-36,-2 0 0,6 1 32,-7-7 1,7 6-26,-6 1 1,2-1 18,-2-6 1,-3 1-15,9-1 1,-8 3 2,2 3 0,1-3-2,-1 3 1,2-4 0,-2-1 0,-4-1 31,4 1 0,1 5-31,-1 0 1,0 0-4,-6-5 0,6-1 2,0 1 0,5 5-1,-5 0 0,0 1 2,-6-7 0,6 1 0,0-1 0,1 1-4,-1-1 1,-4 6-3,4 1 0,-4-1-1,-2-6 1,0 3 3,0 3 0,0-4 1,0 5 0,0-3 9,0 2 1,-2-3 6,-4 3 1,2 2 5,-7-1 1,5 1 3,-6-2 0,2-2 5,-1 9 0,-3-9 5,8 2 1,-7 2-6,1-1 1,2 5-11,-1-6 0,5 6-41,-6-6 0,9 8 41,-3-1 0,-2 1-62,2-2 0,0 2 33,6-8 0,0 8-5,0-2 1,0 4 8,0 2 1,0-6-3,0 0 0,0 0 0,0 6 0,0-2 1,0-3 0,0 2 9,0-2 1,0-3-5,0 2 0,0-2 1,0 2 1,6 2-1,0-8 0,0 7-1,-6-7 1,2 8-1,4-2 0,-5-2 0,5 2 0,2-5 0,-2 5 1,2 0-1,-3 6 1,-1-6-1,8 0 1,-8-2-1,2 2 0,1 4 0,-1-4 0,6 2-5,-6-2 1,5 4-1,-5-3 0,6 3-1,-6 1 1,5-4-2,-5-1 1,2 0 5,-2 6 0,1 0-3,5 0 1,2-6-22,-9 0 1,9-2 14,-2 2 0,1 8 0,-1-8 0,3 8 40,-3-8 1,4 4 5,1 2 0,1 6-12,-1-1 1,0 1 2,1-6 1,5 0-22,1 0 1,-1 6 7,-6-1 1,3 1-52,3-6 1,-4 0 28,5 0 1,-5 6-12,-1 0 1,-1 1 47,0-1 0,-5-2-1,0 7 1,-3-1-1,3 2 1,2-3 4,-9-3 0,7-2-5,-6 7 1,6-1-10,-7 1 1,7-1 64,-6-4 0,2-2-72,-3 7 1,-1-5-6,8 6 0,-6-9-11,5 3 0,1-4-5,6-2 1,1 6-26,4-1 1,-3 1-9,3-6 1,4 0-21,2 0 1,4 0 50,2 0 0,6-6 1,0 0 1,5-2-48,-5 2 0,13 4-86,-1-4 1,-1-3 121,0-3 1,-1 2-9,13-2 0,0 1 29,6-7 1,0 1-166,0-1 1,1 1 200,5-1 0,7 1-58,5-1 0,3-5 33,-9-1 1,3-1-4,2 2 0,6 1 12,0-7 0,3 0-395,-3-6 1,2 2 342,4 4 0,-49-5 1,1 0 26,42 4 0,0-3-4,-6-2 1,-5 0-21,-1 0 1,5 0-200,1 0 0,2-6 243,-13 1 0,5-7-32,-5 6 0,6-7 21,-7 1 1,1 2-1,-6-1 0,0-1 4,0-5 1,5-1-7,1 1 0,5-1 1,-5 1 0,2-1 13,-3 1 1,5 1-17,7 5 1,-5-5 14,-1 4 0,-1-3 0,1-3 0,9 3 2,-9 3 1,6-3 9,-11 3 1,7 2 5,-1-1 1,7 5-33,-1-6 1,3 8 0,-10-1 0,10-3-13,3 2 1,-41 0 0,0 0 15,0 3 0,-1 1 0,2-4 0,1 0-172,-3 3 0,1 0 1,-1-1-1,0 0 146,0 1 1,1 0 0,5 2 0,1 1-5,-1-3 1,0 0-1,1-1 1,0 0 10,-3 1 0,-1 0 0,-1-1 0,1 0-8,3 1 1,0 1 0,-1 1 0,1 0 18,0-2 0,0 0 0,1-1 0,0 0 1,-3 1 1,-1 0 0,3-3 0,0-1 41,-2 1 1,-1 0-1,3 1 1,0 0-48,-2-1 0,-1 1 0,1 2 0,-1 0 84,-3-3 0,0 0 0,1 3 0,-1 0-17,0-2 0,1-1 0,2 1 1,1 0 7,-1-1 0,0 0 1,1-1-1,-1 1-37,-3 3 0,1 0 1,0-4-1,0 0 8,2 1 1,1 1 0,0 0 0,0 2-22,3 0 0,-1 0 0,1-1 1,0 0-6,-3 2 0,-1-1 0,4-3 0,0 0-32,-1 3 0,1 0 0,3 0 0,2 0 42,0 3 0,0 0 0,-3 0 0,0-2-175,-2-1 1,-1 0 0,0 3 0,0-1 163,3-2 0,0 0 0,0 1 0,1 2-37,-1 0 1,0 0-1,-4 0 1,0 0 23,-1-1 1,-1 2-1,1 1 1,0 2-1,-1-1 0,1-1 0,5 2 0,0-2-3,-2-2 1,-1 0-1,0 3 1,0 0-1,-5 0 1,-1 0 0,0 0 0,1 0 47,-1-3 1,0 0 0,4 2 0,-1 2-45,0-2 1,1 1-1,0 1 1,0-2 36,0-1 1,-1-2 0,-1 1 0,1 0-35,3 0 1,0 0 0,-1 3 0,0 0-1,2 0 1,-1 0 0,1 0 0,0 0-69,-3-3 1,-1 0 0,3 0 0,0 0 64,-3 0 0,1 0 0,3 0 0,0 0 2,0 0 1,-1 0 0,-1 0 0,0 0-2,1 0 0,1 0 0,-1-3 0,0 0-11,3 0 1,0 0 0,2-1-1,0 0 11,-2 1 0,1 0 0,1 2 0,0 0-9,-5-1 1,0-1 0,-1-1 0,1 0-1,0 1 0,0 0 0,-1-3 0,-1 0 0,-1 4 0,0-1 0,0-3 1,-1 0 5,39 0 1,-43 0 0,1-1-1,48-5 1,-49 5-1,1-2 60,-1 1 0,-1-1 0,46-9-37,-8 1 1,1 0 93,-1-1 0,-2 1-64,-3-1 0,-3 1 61,-3-1 1,-4-5-57,3 0 1,-3-3 1,-2 3 0,0 2-41,0-8 1,5 2-2,1-3 1,11-3 23,-5 4 0,-6-4-9,-12-2 1,0 6-18,6 0 0,-1-6 14,1-5 1,6-7-66,0 6 1,1-2 58,-1 3 1,-4-3 71,3-4 1,-3-3-66,-2 3 1,-2-3 5,-4-2 0,8 1 51,-8 5 0,-6-5 5,-11 5 1,-7-5 293,7-1 1,-2-1-335,1 1 0,-1-8-99,-4-4 0,-5 2 39,5-2 1,-4 2-18,-2-3 1,-2-2 101,-4 3 0,-2-4-120,-3-2 0,-5-6-14,4 0 1,-3-1-129,-3 1 0,-1-5 0,-5-13 1,5-1 80,-5-4 0,-1 4 107,2 8 0,-8-2-35,1-4 0,-3-2 74,-2-4 1,0 48-1,0 1-42,0-43 1,0 42 0,0 1 7,0-49 1,0 45 0,0-1-17,0 0 1,0-1 0,0 4 0,0 0 6,0-47 1,0 49 0,0-1 31,0-4 0,0-1 0,0 0 1,0 0-32,0-3 0,0 1 1,0 1-1,0 0 1,1 1 0,-2 1 1,-1 1-1,-1-1-30,0-3 1,0 0-1,-1 1 1,0-1-4,1 0 0,0 0 0,2 1 1,-2 1 61,-2 4 0,-1 0 0,3 0 0,0 1 110,-9-48 1,7 46 0,1-1-129,-8-45 0,5 47 0,0-1 7,1-40 1,1 43 0,-1-1-56,0-48 1,2 49 0,0-1 52,-2-47 0,5 47 1,0 1-110,-4-44 0,3-4 114,2 4 1,-3 43 0,0 0-124,-3-43 1,3 43 0,0 0-60,3-37 0,0-5-16,0 0 0,-6-2 127,1-4 0,-3 4 6,2 7 0,2 1 108,-8 0 1,7-6-117,-7 0 1,2 1 73,-1 11 1,-3-5-4,8 5 0,-7-2 80,1 1 0,2 4-87,-1 9 0,7-1 7,-2 0 0,-2-6-14,2 0 1,-5 3 0,5 9 1,-2-2 51,2 8 1,2-7-57,-7 7 1,5 0-6,-6 6 0,9-1 142,-3 1 1,-2-1-139,2 1 1,0 2 275,6 3 0,-6-3-311,1 3 1,-1-1 193,6 1 0,0-2-196,0 9 0,0-1 41,0 6 0,0-6-22,0 1 0,6-1 15,-1 6 1,1 0 3,-6 0 0,0 0 4,0 0 1,0 2 35,0 4 0,0 2 121,0 4 1,0 3-91,0-3 0,-2 3 18,-3 3 1,1 0-110,-8-1 1,6 1 63,-5-1 0,5 1-180,-6-1 0,2 7 106,-1-1 0,-5 0-107,5-5 1,-11-1-29,-1 1 0,-2-1-92,1 1 0,-3-6 42,-8-1 0,-2-1-64,-3 2 1,3 2-189,-4-9 1,-2 7 464,3-6 0,-9 0 0,4-6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0:31.3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220 1188 8210,'10'-51'0,"-4"5"1573,-5 5 0,-1 12-693,0 5 0,-1 7 842,-5 5-516,4 5-67,-6 7-885,8 0 1,8 7-155,3 5 1,13 5 258,5 7 0,12-1-111,5 12 0,6-2-534,7 14 1,-3-5 274,8 11 0,-8-5-1138,3 10 0,-7-5 128,-6-7 1,-3 5-501,-8-5 0,-8 3 716,-3-3 1,-13-3 804,-5-8 0,-4 8 0,-2 1 0</inkml:trace>
  <inkml:trace contextRef="#ctx0" brushRef="#br0" timeOffset="207">1181 1153 8210,'17'-62'971,"0"3"1,-7 21-622,-4 8 1,-4 15 2364,-2 3-1941,0 8 1,-2-3-260,-4 7 1,4 7-126,-4 5 0,4 6 179,2 5 0,0 4-118,0 8 1,0 13-169,0 5 1,0 11-524,0 0 1,0 10 235,0 1 1,-7 9-1057,-5-3 0,-3 7 812,-3 5-1,5-45 1,-1 1-724,-3 3 0,-1 1 1,0-4-1,-1 0 280,-3 1 1,-2-1-1,0-3 1,-1 0-567,-4 1 0,0-1 1258,-18 28 0,-13-3 0,12-18 0,-3-9 0,3-5 0</inkml:trace>
  <inkml:trace contextRef="#ctx0" brushRef="#br0" timeOffset="574">98 629 8400,'-29'-41'1095,"0"0"1,13 2 1255,-1 10-1656,11 12 0,6 3-384,11 8 1,20 3-54,10 8 0,23 3-24,12 4 0,-27-4 0,3-1-360,5-1 1,2 0 0,10 4 0,2 1 144,9 1 0,3 0 0,3 0 0,1-1-464,5-2 1,2-1 0,-3 1 0,-2 0 295,-4 0 0,-1-1 1,-5-2-1,-1-2-14,-3-1 0,-4 0 1,-15-2-1,-3 0-556,34-1 1,-21-8 266,-20-4 0,-11-11 50,-11-6 0,-13-4 468,-5-2 0,-14-6 221,-9 1 1,-4-9-89,-14 2 0,2-3 2,-14-2 1,0 5-8,-5 0 0,0 11-446,-1 1 0,11 9 1809,7 15-2013,0 3 0,17 16 183,1 3 0,7 21-938,10 8 1,10 17 11,7 7 1199,9 11 0,16 13 0,-19-40 0,-1 1 0</inkml:trace>
  <inkml:trace contextRef="#ctx0" brushRef="#br0" timeOffset="857">1670 2235 8293,'-6'-17'625,"0"0"1,-2 7 2413,2 4-1711,4-4-483,-5 8-409,7-5 1,0 14-208,0 5 1,0 9-216,0 3 1,0 7-17,0-2 0,5 4-192,1 2 1,2 5-190,-2 1 1,-4 8-616,4-3 0,-4-1-454,-2 2 0,0 1 141,0 10 1311,-8-11 0,-10 19 0,-9-12 0</inkml:trace>
  <inkml:trace contextRef="#ctx0" brushRef="#br0" timeOffset="1150">1390 2358 8090,'18'-43'824,"-1"6"102,0-4 1,-5 20-382,0 9 0,-4 9 336,9 3 0,-1 5-315,13 1 1,0 14-66,6-3 1,5 12-233,1 0 0,10 6-19,1 6 1,-2-4-619,3 4 1,-3 1 309,-9-1 0,2 0-865,-3-6 0,-10-6 281,-1 0 1,-10-14-620,-7 3 62,-4-12 532,-8 1 1,-8-16 381,-4-9 0,-3-7 34,-3-10 1,1-6 289,-1 1 0,1-3 4,-1 2 0,7 2 62,-1-7 1,8 13-105,-2-2 1,6 12-23,6-1 0,-2 7-395,8 5 0,5 4 151,6 8 0,8 8-429,-1 4 694,3 3 0,9 18 0,3 4 0</inkml:trace>
  <inkml:trace contextRef="#ctx0" brushRef="#br0" timeOffset="1409">2351 2777 8090,'9'-8'353,"7"-2"0,-12-7 668,7-1 0,-5 7-243,6-1 0,-1 1-67,7-7 0,-1 1-210,1-1 1,-1 1-147,1-1 1,-1 1-255,1-1 1,-1 1 99,1-1 0,-7 7-256,1-1 148,-8 0 0,9-5-179,-7 0-126,0 7 0,-8 2-244,-4 8 0,-3 0 214,-9 0 1,1 2-91,-1 4 0,1 4-428,-1 7 0,7 2 302,-1 5 1,8 1-287,-2 4 1,12 4 98,6-4 1,7 4-527,10 2 1171,0 0 0,30-8 0,-5-2 0</inkml:trace>
  <inkml:trace contextRef="#ctx0" brushRef="#br0" timeOffset="1605">3171 2148 8321,'-25'-64'1109,"-4"0"0,-2 21 4110,2 3-4005,4 14 1,13 9-56,0 11-803,9 4 0,1 12-115,7 7 1,11 11-179,1 12 0,3 5-167,9 7 0,2 3-284,10 3 1,-4 4-341,3 8 1,-3 0-1126,-2 0 0,0-6 266,0 0 0,-8 0 1587,-4 5 0,-11 1 0,-4 0 0</inkml:trace>
  <inkml:trace contextRef="#ctx0" brushRef="#br0" timeOffset="1765">3067 2585 8137,'35'-51'1459,"0"5"0,-8 11-963,-4 12 1,6 3-697,6 3 1,10-1 275,13 1 1,4 7 371,8 4 1,0 4-1296,0 2 0,-8 2 362,-4 4 0,-12 4-895,-5 7 1380,-20 1 0,3 7 0,-15 2 0</inkml:trace>
  <inkml:trace contextRef="#ctx0" brushRef="#br0" timeOffset="2015">272 3109 8342,'16'-18'476,"-4"1"1,5-1-373,0 1 1,13 1 36,16 5 1,10 3-123,20 8 1,19 0-446,-41 0 0,3 0 0,7 0 1,2 0 425,0-1 0,2 2 0,3 2 0,-1 2 0,-4 0 0,0-1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0:35.2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767 786 8193,'-8'-39'0,"-4"4"0,-1 4 3587,1 14-1328,-3-1-1445,13 9 0,-6 3-307,8 12 1,15 5-137,9 13 1,9 3-485,7 8 1,5 0 174,7 0 0,7 5-286,-1 1 1,2 6 98,-2-7 1,-3 7-1372,3-6 1,-6 5 109,-5-5 1,-5-2-248,-7-10 1,-7 0 1632,-5-11 0,-4 3 0,-1-11 0</inkml:trace>
  <inkml:trace contextRef="#ctx0" brushRef="#br0" timeOffset="191">1448 681 8193,'0'-44'1041,"0"-3"238,0 12 1,-2 12 380,-4 17-1149,4 4 1,-6 12 338,8 7 1,2 16-326,4 14 0,-2 11-170,8 6 1,-3 4-259,3 2 1,-2 0-408,-5 0 1,-3 7 237,4 5 0,-4 3-309,-2 2 0,-8 1-1256,-3-1 1,-7-2 715,-5-3 0,-6 1-692,-12-7 0,-5-8 198,-13-10 1415,-3-3 0,-8-11 0,1-3 0,-1-4 0,0-2 0</inkml:trace>
  <inkml:trace contextRef="#ctx0" brushRef="#br0" timeOffset="524">767 350 8193,'-26'-35'0,"-1"0"607,-8 0 1,6 10-244,0 7 0,10 6 848,1 7-860,1 3 0,17-4-355,0 12 0,17 3 218,18 9 0,16 1-37,13 4 1,13-3-253,11 3 1,9-9-134,-43-8 1,2-1 0,5 0 0,1 0 209,4 1 0,1 0 1,2-2-1,0 0 30,1-4 1,0 0 0,-4 0 0,0 0-219,-1 0 1,-2 0 0,-7-4 0,-1 0-100,38-8 0,-25-9-49,-33-3 1,-16-7 98,-13 2 0,-8-4-45,-10-2 1,-7 6 125,-16 0 0,-2 6-29,-4-6 1,-3 9-156,-9 3 1,9 7 533,3 10 0,0 2-648,6 4 0,-2 6 38,14 11 1,0 12 412,5 11 0,9 11 0,3 1 0,4 16 0,2-3 0</inkml:trace>
  <inkml:trace contextRef="#ctx0" brushRef="#br0" timeOffset="934">2111 1729 8193,'0'-35'720,"0"0"0,-5 6 2696,-1 0-2476,-8 8 1,5-3-413,-9 13 0,-5 3 340,-1 8 0,-1 2-346,2 4 1,2 0-445,-8 11 1,5-1-218,-5 13 0,8 0-194,-3 6 0,11 0 79,1 0 0,6 5-295,-5 1 0,7 6-31,-2-7 0,4 1 106,2-6 0,2 0-434,4 0 0,4-2 351,7-4 0,1-6 451,-1-11 1,10-4 232,8-8 0,0-2 354,6-4 0,3-11-55,3-13 0,3 3 548,3-2 0,-7 0-167,1-6 0,-6 6-240,5 0 1,-5 8-71,6-3 0,-14 13-251,2 5 0,-6 4-537,0 2 1,-4 2-115,-8 4 1,1 5-431,-1 13 1,-1 1 62,-4 4 1,1 4-660,-7-4 0,2 4 301,-2 2 0,-5-2 511,5-4 1,-6 2-994,-6-8 1612,5 8 0,-23-11 0,5 5 0</inkml:trace>
  <inkml:trace contextRef="#ctx0" brushRef="#br0" timeOffset="1424">2862 2061 8193,'14'-23'0,"3"-1"0,7-1 1279,-1 2 1,-2 2-193,8-9 0,-5 9 44,5-2 0,-8-2-523,3 1 0,-7 1 663,-5 6-830,3-1 1,-13 1-140,4-1 0,-12 7-404,-6-1 1,-3 8 129,-3-2 0,-7 4-69,-4 2 0,2 0-142,-2 0 1,7 8-250,-1 4 1,6 3 20,5 3 1,-1 1-304,7 4 1,0-1-36,6 7 0,2-6 257,4 6 0,5-6 204,13 7 1,1-7 41,4 6 0,6-8 65,0 3 1,0-11 36,5-1 1,-3-8 205,-2 2 1,-2-5 50,-4-1 0,-2-7 356,-3-5 0,-11-3 188,5-3 0,-12-5-324,-1 0 0,-1 1 44,2 11 1,-4-5-53,4 4 1,-2 5-217,2 1 0,-2 4-110,7 2 0,1 0-235,5 0 1,1 2 52,-1 4 1,6 3-205,1 9 0,5-1-126,-6 1 0,6-1 232,-5 1 1,-1-1-93,-6 1 0,1-7 108,-1 1 1,-5-8 464,0 2 0,-7-5-18,7-1 1,-8-1 9,2-5 1,-4 2 25,-2-8 1,2 1 252,3-7 0,-3 6-240,4 1 1,-2 5-60,2-6 1,-2 8-577,7-1 0,-5 3 235,6 2 0,-1 0-770,7 0 0,5 7 196,1 5 1,1 9-99,-2 3 1,-4 7 78,5-2 762,-13 4 0,5 10 0,-6 1 0</inkml:trace>
  <inkml:trace contextRef="#ctx0" brushRef="#br0" timeOffset="1659">16 2550 8348,'-6'-17'1489,"0"-1"0,2 3-646,10 3 0,23 2-692,24 4 1,34 4-223,-28-1 1,4 1-1,10 3 1,4 3-851,11 2 1,4 0 0,4 2 0,2 0 756,-27-3 1,1 1 0,0 0-1,-1 1 1,-2 1 0,1 0 163,0 0 0,1 0 0,-2 0 0,25 4 0,-2-1 0,-6-2 0,1-1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0:34.1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784 367 8380,'0'-50'648,"0"3"1,-5 1-325,-1 11 1,-6-8 995,6 14 0,-5 0-595,5 11 0,0 1 198,6-1 0,0 7 276,0-1-98,0 8-930,0-4 0,0 16-310,0 4 0,8 11 34,3 6 0,7 6 205,5 6 1,2 3-223,4 9 0,2 5 63,-7 0 0,5 8-870,-6-2 0,2 10 3,-1 2 0,-11-1-470,5-5 1,-7 2 525,1 4 1,-4 1-125,-8 5 0,0-12-603,0-12 1597,-8-4 0,2-5 0,-7-1 0,-1 1 0,2-3 0</inkml:trace>
  <inkml:trace contextRef="#ctx0" brushRef="#br0" timeOffset="199">1291 367 8339,'17'-89'0,"-1"2"1992,-5 23 0,3 9-923,-8 26 0,0 10 190,-6 7-826,7 8 1,3 4-148,8 12 1,7 5 12,4 7 0,4 10-33,2 13 1,6 5-709,-1 7 1,7 3 221,-6 8 1,5 5-816,-5 1 1,0 2 177,-6-3 0,-6 5-168,0 7 0,-10 4 73,-1-3 0,-10 3 952,-14-10 0,-6 1 0,-11 1 0,-6 1 0,-4-7 0,-2-3 0</inkml:trace>
  <inkml:trace contextRef="#ctx0" brushRef="#br0" timeOffset="466">191 1170 8380,'-53'-23'0,"1"0"0,15 2 2219,8 9 0,15 6-1045,8 12 0,14 13-925,10 16 0,20 8-28,15 9 1,21 1-42,7-1 1,-34-23-1,3 0-323,7 0 0,3 1 0,4 3 0,3 0 252,8 0 1,2-2 0,4-3 0,3-2-575,3 1 0,0-2 0,0-7 1,-1-3 504,2 1 0,-1-3 0,-6-2 0,-1-2-487,-9-3 0,-2-1 0,-11-1 1,-4-4-54,28-11 0,-16-11-15,-8-18 1,0-5 134,-6-7 1,-3-9-11,-14-3 1,-2-9-134,-4-3 1,-6-4-29,-11 11 0,-4-3 86,-8 14 1,-2 5 121,-4 7 0,-4 9 343,-7 2 0,1 4 0,4 13 0,5 5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0:42.6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18 193 8031,'0'-45'184,"0"2"94,0 8 1,-6 8-38,0 4 165,1 11-339,5 5 1,0 9 121,0 3 0,0-1-16,0 8 0,0 0 82,0 5 0,0 6-7,0 1 1,0 7-122,0-2 1,0 11-138,0 7 0,0 0-89,0 5 1,0-3 168,0 9 0,5-4-164,1-2 1,2 9 58,-2 3 1,-2 4-210,7 1 0,-7-1 41,2-4 1,2 4-468,-2-4 1,-1-5 34,-5-7 557,0-7 0,0-3 0,0 3 1</inkml:trace>
  <inkml:trace contextRef="#ctx0" brushRef="#br0" timeOffset="570">280 664 8069,'0'0'0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0:44.8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140 192 8405,'-15'-11'0,"1"-1"1003,2-2-900,1 7 1,-7-3 323,1 4-324,7 4-26,-5-6 1,11 16-63,-8 4 0,8-3 176,-2 3-184,4 0 1,2 5 91,0 1 0,0-7-95,0 1 0,0-6-103,0 5 1,0-5 74,0 6 1,0-6-365,0 5 16,8-7 263,-6 12 124,6-7 4,-8 1 369,0 6-272,0-14 1,0 7 177,0-3-161,0-4 1,2 6 355,4-8-106,-4 0 176,5 0-117,-7 0 254,0 0-551,8 0 1,-4 0-11,8 0 0,-1 0 43,7 0 1,5 0-191,0 0 0,10 0 10,2 0 0,10 0-67,13 0 0,6 0 61,12 0 0,11 2-364,12 4 1,-46-5 0,1 0 326,4 1 1,0 1 0,3 1 0,1 0 52,4-1 0,1 0 0,2 3 0,0 2-23,-2-3 0,0 1 1,-1 2-1,0 0 11,1 0 0,0 1 1,2 0-1,0 0-27,1-1 1,-1 1 0,0 0 0,-2 0 22,-5-1 0,-1 1 1,0 2-1,0 1-1,0 0 1,0 0 0,2 2-1,0 1 9,-2-3 1,0-1 0,3 1 0,-1-1-1,-5-2 1,0 0 0,2-1 0,0 1 19,1 0 0,1 0 0,-2-1 0,0 1-21,-2 0 0,0 0 0,2-1 0,-1-1 47,-4-1 1,0 0 0,1 1 0,-1-1-41,-3-3 1,1 0-1,1 4 1,0 0-130,-1-1 1,-1-1 0,-1 0-1,-1-2 72,37 3 1,1 2-7,-1-2 0,4 5 51,-4-5 0,-3 0-9,-14-6 0,-2 2 3,-4 4 0,0-4-4,-12 3 1,2-3 23,-13-2 1,-6 0-39,-6 0 876,-7 0-736,-5 0 564,-9 0-578,-8 0-2720,0 0 1541,-8 0-883,6 0 1966,-13 0 0,5-7 0,-8-3 0</inkml:trace>
  <inkml:trace contextRef="#ctx0" brushRef="#br0" timeOffset="426">5589 122 7966,'-6'-23'0,"-2"0"0,-1 1 911,-5 3 1273,6 2-2197,1 7 27,7 2 1,0 16 53,0 4 1,0 11 71,0 6 0,0 6 153,0 6 0,7 5-119,5 12 1,-2 4 69,1 8 0,-1 2-319,2 4 1,3 11 159,-3 12 0,-5-47 1,1 1-336,1 2 1,0 0 0,-1 2-1,-1 1 270,-1 3 0,0 0 0,2 0 0,0-1-144,-3-2 1,1 0 0,1-5-1,0-1-237,4 41 0,5-14 41,-4-9 0,1-11-95,-1-19 0,1-1-191,-7-16 0,0-5-420,-6-7 1026,8-7 0,-6 4 0,6-8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0:47.4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662 660 8150,'-2'-29'818,"-4"0"1,2 8 111,-7-3-158,7 5-616,-4 9-158,8 3 1,2 7 32,4 0 0,3 7 36,9 5 1,-1 9 104,1 3 1,5 7-98,0-2 0,7 6-237,-7 5 1,6 3-117,-6 4 0,-1 3-139,-11-3 1,5 3 129,-5 3 1,-3-1-33,-2 0 1,-12-1 91,-6-5 1,-5 3 25,-6-8 0,3-10 259,-3-14 0,4-1-121,1-10 0,3-3 531,3-8 0,-2-1-210,9-12 1,-1 3-38,6-14 1,0 0-164,0-6 1,8 0-247,3 0 0,7 0 171,5 0 1,-2 0-190,8 0 1,-1 8-512,1 4 1,4 3 20,-4 3 696,4-1 0,9 1 0,3-1 0</inkml:trace>
  <inkml:trace contextRef="#ctx0" brushRef="#br0" timeOffset="350">644 363 8240,'-62'-35'0,"-6"4"1184,4 8 0,2 2-613,-2 15 1,10 8-466,2 10 0,7 11-74,10 6 0,0 6 78,0 6 1,10 3-119,7 9 1,3-1-4,9 0 0,2 11-67,10 6 0,6 1-385,11 6 1,12 0 268,11-7 0,7 3-198,5-14 0,10-3 155,8-14 1,5-5 77,-5-18 0,7 1-116,-1-13 1,1-8 83,-1-9 1,-7-20 101,-11-10 1,-3-16-11,-9-7 0,-15-11 200,-8-7 1,-15-9-79,-9-2 0,-10 43 1,-3-1 96,-2 1 0,-4 1 0,-7 2 0,-4 1 58,-3 1 1,-2 3-1,-6 1 1,-4 2 2,-3 3 0,-1 2 1,0 2-1,-2 2 18,-3 0 0,-1 2 0,5 4 1,-1 3 88,-47-14 1,6 10-290,5 13 0,7 9-219,11 14 1,13 9-660,16 15 1,10 9-1438,13 9 2316,5 14 0,5 9 0,7 11 0,9 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1:42.3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330 105 8196,'-46'-29'856,"-1"0"1,3 9-1,-5 3 1,4 9-374,3 6 1,15 2 0,11 4-1,6 8-463,6 11 1,10 10 0,10 8 0,9 5-211,10 5 0,13 9 0,3 4 0,7 6-262,4 5 1,-6 3 0,-27-37 0,-1 1 0,20 40-233,-7 1 1,-6 3 0,-8-1 0,-9-3 223,-11-7 0,-9-7 1,-9-9-1,-13-15 446,-7-11 0,-4-15 0,1-15 0,-1-6 376,0-9 1,2-17 0,4-10 0,7-8 883,9-7 1,5-10 0,8 0 0,2-2-376,4 2 0,9 4 1,8 7-1,1 3-483,1 3 0,2 3 0,8 7 1,0 4-252,0 12 1,2 3 0,2 12 0,3 4-261,3 6 1,0 6-1,1 7 1,-5 3-160,-4 3 1,-2-2 0,0 9 0,-2 1-137,-4 2 0,-4 2 0,-8-1 0,-1 1-82,-4 0 1,1 0 0,-7 0 0,-2-2-170,-2-4 0,-2 2 0,-2-7 448,-4-3 1,-4-9-1,-7-8 452,-1-8 0,7-8 0,1-11 0,0-8 459,1-8 1,5 0 0,-2-6 0,4 3-51,2 3 0,2 2 1,4 4-1,7 2-337,9 2 1,-1 8-1,6-1 1,0 9-391,1 7 0,1 4 0,6 4 0,-2 4-203,-4 5 0,4 7 0,-6 3 0,2 4-218,0 2 1,-8 1-1,1 1 1,-7-4-146,-3 0 0,-8-5 0,4 3 212,-1-4 0,-5-7 0,2-2 620,-8-3 0,-3-3 0,-7-10 0,4-5 327,2-5 0,-3-1 0,5-3 1,2-1-123,2-2 0,4-2 0,4 3 0,6-1 55,3 2 1,8-3 0,3 5 0,1 5-580,4 5 0,2 3 1,2 6-1,2 0-467,3 0 0,-3 9 0,4 7 1,-4 7-371,-2 4 0,0 1 0,-2 3 0,-2-2-77,-2 2 0,-8-4 1054,2 2 0,5 0 0,-1 6 0</inkml:trace>
  <inkml:trace contextRef="#ctx0" brushRef="#br0" timeOffset="317">2513 769 8297,'0'-18'998,"0"1"-428,0-1 1,-2 8-404,-3 5 0,1 3 0,-8 4 18,-2 3 1,-7 3-1,-4 6 1,0-3 106,-1 3 0,-5-4 0,2-1 0,-2 1 213,2 0 0,4-6 0,7 3 1,1-1 584,0 0-1100,-1 0 1,10-4 0,8 2 0,12 2-216,9-3 0,8-1 1,12-2-1,4 0-433,-1 0 1,11 0 0,-7 0 0,-1 0-89,-3 0 0,-3 0 0,-6 0 0,0 0-51,0 0 0,-8 0 1,-4 0 796,-3 0 0,-3-7 0,1-3 0</inkml:trace>
  <inkml:trace contextRef="#ctx0" brushRef="#br0" timeOffset="517">2601 489 8150,'-10'-25'525,"-6"0"0,7-4 0,-3 3 1138,0 1 0,7 6 0,-5-5-333,2 5 1,4 9-1191,10 5 0,6 5 0,11 5 0,6 7-43,4 3 1,10 11 0,1 3 0,3 4-744,0 2 1,-1 2 0,7 3 0,-1 5-883,0 0 1,-1 5 0,-3-3 1527,-1 3 0,-1 2 0,7 1 0</inkml:trace>
  <inkml:trace contextRef="#ctx0" brushRef="#br0" timeOffset="717">3177 314 8134,'-8'-42'0,"-1"-3"1911,-1 1 1,-4 3 0,6 14-602,-1 9 1,5 10-1081,-2 14 0,18 4 0,7 9 1,6 7-355,6 8 1,8 3-1,4 10 1,0 1-652,-1 3 1,5 7 0,-4 2 0,-1 2-1293,1 4 1,0 2 2066,-3 2 0,-3 0 0,6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0:46.3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437 470 8261,'0'-18'1399,"0"1"280,0-1-507,0 1-1010,0-1 0,8 3-44,4 3 0,3-1-102,3 7 0,-1 0 127,1 6 1,1-6-146,4 0 0,-3 0-177,3 6 0,2 2 105,-2 4 1,-1 4-217,-11 7 1,3 1 94,-8-1 0,5 9 63,-5 3 0,0 4 76,-6 2 1,-8-6 95,-3 0 1,1 0-50,-2 6 1,3-2 25,-3-4 0,-2-4-4,9-7 1,-1-1-6,6 1-218,0-1 1,8-1 127,3-5 0,7-3-382,5-8 1,4 0-26,8 0 1,0-2-188,0-4 0,6 2 166,-1-7 1,1 5 509,-6-6 0,0 1 0,0-7 0</inkml:trace>
  <inkml:trace contextRef="#ctx0" brushRef="#br0" timeOffset="408">699 173 8238,'-35'-18'0,"6"1"-121,0-1 1,0 3-230,-6 3 0,0 4 645,0 8 0,-2 2-65,-3 4 0,3 4-37,-4 7 1,4 1-144,2-1 1,6 9 253,0 3 1,0 4-141,-6 2 0,8-1-18,3 1 0,5 8-74,2 4 0,1 3-79,4 3 1,5 5 18,7 0 0,3 8-212,9-2 1,4-10 46,19-1 1,-1-7 106,19 1 1,3-10-39,14-8 1,8-10-210,3-1 0,10-9 284,2-9 0,-41-6 0,-1-3-35,2-2 1,-1-1-1,1-5 1,-1-1-238,3-5 1,1-1-1,-4-1 1,-2-2 109,-2-4 0,-3-2 0,-1-2 0,-4 0-73,24-35 0,-19 0-145,-16-6 1,-20 5 244,-14 1 1,-28 6 226,-26 0 1,-14 7 83,33 28 0,-2 0 0,-45-17-74,41 24 0,-1 3 0,-2 3 0,-1 1 56,-5-1 0,-1 3 1,3 4-1,-1 2 104,-1-2 1,0 1-1,-44 2-224,6 0 1,5 6 243,7 6 0,13 4-946,16 7 0,9 8 144,14 4 529,11 12 0,5 2 0,7 3 0,0-3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1:01.175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124 693 8538,'8'-60'0,"-6"8"1969,3-1 0,-8 5-783,-3 13 0,-2 12 347,2 17-708,4-4 1,-6 16 238,8 0 0,8 11-365,4 12 1,3 4-186,3 20 1,7-3-577,4 14 0,-2 0 137,2 6 0,-1 0-889,1 0 1,2 3-43,-8-3 0,-2 4-619,-9-10 1,-4-4 559,-8-2 0,-8 1-100,-4-7 1,-11-13 343,-6-22 0,-4-7 29,-2-10 0,-6-23 542,1-12 1,-1-25-34,6-10 1,2-19 117,4-5 0,13 38 0,3-2 189,3-3 1,2 0 0,0-3 0,3 0-86,3-1 1,4 1 0,1 2-1,3 0 117,1-2 0,4 0 1,6 4-1,5 2 143,2 3 1,4 5-1,3 8 1,4 6 113,35-10 1,8 17 316,9 11 1,4 14-285,-4 22 1,-11 7-217,-18 28 1,-3-3-699,-3 14 1,-7 0-29,-5 6 1,-16-2-317,-7-4 0,-11 4 243,0-4 1,-14 2-439,-9-2 1,-11-10 474,-12-7 0,-13-8-47,-11 1 1,-4-5-290,-2-6 1,1-3 296,-1-9 0,8-1-163,3-5 0,9-3 684,9-8 0,8-8 0,12 0 0,3-3 0,5 3 0</inkml:trace>
  <inkml:trace contextRef="#ctx0" brushRef="#br0" timeOffset="617">962 1008 8611,'10'-2'421,"-4"-4"0,-2 4 1627,1-4-17,-3 4-813,6 2-44,-8 0-948,0 0 0,6 8-252,0 3 0,0 5-4,-6 1 1,5 1-329,1-1 1,0 1 84,-6-1 1,6 1-402,0-1 0,0 1-394,-6-1 327,0 1 6,0-1 757,-8-7 375,-2-2 0,0-10-202,5-4 1,3 2 102,2-8 1,0 1-11,0-7 1,2 1 103,3-1 1,5 1-39,8-1 1,-7 1-24,1-1 0,-1 1 89,7-1 1,-6 7-19,-1-1-255,1 1 1,5-5-26,1 4 0,-1-1-223,1 7 0,-7-2 71,1 2 0,0 4-190,5-3 0,6 3-4,1 2 1,-1 0 68,-6 0 0,7 2-241,-1 3 1,6-1-69,-6 8 1,1 5-48,-7 7 1,6 1 36,1-2 0,-1 4-62,-6 8 0,1 0 59,-1 0 0,-1 0-64,-4 0 1,-5 6 102,-7 0 0,-4-3 157,-7-9 1,-3 3 65,-15-9 1,6-2 153,-6-9 0,7-6 280,-1-12 0,4-14 102,1-15 0,3-7 520,3-11 0,4-7 339,8-4 0,2-12-744,4-5 1,10-12 378,-6 43 1,3 1-1,18-44-138,-2 5 0,4 5 67,2 13 0,6 0-126,-1 18 1,-1 11-71,-10 18 1,4 11-236,-4 6 0,-1 4-201,1 2 1,-6 10-75,6 8 1,0 1-268,6 10 1,-2 8-734,-4 10 0,4 3 523,-4 2 0,-1 3-1389,1 3 0,-8 2 677,2 4 1,-9 4 187,-3-4 1,-7-2 17,2 2 945,-12 0 0,-7 12 0,-9 0 0,1-3 0,-6-1 0,-4-2 0</inkml:trace>
  <inkml:trace contextRef="#ctx0" brushRef="#br0" timeOffset="750">2115 1025 8538,'27'-43'0,"-2"6"445,-7-3 1,5 11 696,0 5 1,10 5-692,2 1 1,6 9-172,6 3 1,1 4-1599,-7 2 1,7 2 172,-1 4 1145,3 3 0,-5 17 0,-2 1 0</inkml:trace>
  <inkml:trace contextRef="#ctx0" brushRef="#br0" timeOffset="1341">3529 449 8460,'-7'-53'543,"3"1"165,-8 0 0,2 9-34,-1 8 1,-5 2 205,5 10 1,-3-1-128,2 7 1,3 7-242,3 4 0,4 6-461,-4 6 0,2 6 89,-2 11 1,5 12-187,-5 12 0,4 11-105,2 6 0,0 8-258,0 9 0,0 1-320,0 11 1,6-4-242,-1-2 1,1 8 290,-6 4 1,-3-48 0,-2-1 18,-6 49 1,-12-6 659,-7-11 0,-3 1 0,-5-7 0,-9-2 0,-11-2 0,-8-3 0</inkml:trace>
  <inkml:trace contextRef="#ctx0" brushRef="#br0" timeOffset="1483">3075 1095 8460,'33'-33'483,"-3"4"0,2 4-577,-2 7 1,10 6-358,7 1 0,11 7 382,6-2 1,4 6 321,2 6 0,-2-2-1061,-4 7 0,-4-1 808,-8 2 0,-7 3 0,-2-5 0</inkml:trace>
  <inkml:trace contextRef="#ctx0" brushRef="#br1" timeOffset="1833">4071 1008 14077,'17'-35'-1006,"-7"7"1274,-4 5 0,-4 4 900,-2 1 0,-8 7-228,-4-1 0,-5 2-357,-6-1 0,-5 1-474,-6 4 1,-3 4 59,-4-4 1,-2 6-208,-3 6 1,1 4 140,4 7 1,4 3-243,-3 3 1,5-2-46,6 9 0,5-3-471,13 2 0,3-2-125,8-4 0,0-3 241,0 3 1,8-4 295,3-1 1,5-7 116,1 1 1,9-2 166,3 1 1,4-3 101,2-8 1,5-2 477,1-4 0,0-1-175,-6-5 1,0-2 123,0 9 0,0-7-133,-1 6 0,-6-5-35,-5 5-1,-4 0-635,-1 6 1,-1 0 6,1 0 1,-1 0-161,1 0 1,-9 8-403,-3 3 1,2 7-750,-2 5 1,2-2 105,-3 8 1346,-3-7 1,6 11 0,-8-6 0</inkml:trace>
  <inkml:trace contextRef="#ctx0" brushRef="#br1" timeOffset="2133">4298 1200 11326,'10'-35'-661,"-3"6"2218,-7 0 0,2 9 199,4 3 756,-4-1-1694,14 16 1,-7-6-473,9 8 1,-1 0-135,1 0 0,5 8-203,0 4 0,6 3-200,-5 3 1,-1-3-486,-6-3 0,1 2-2000,-1-9 1198,-7 9 300,6-12 920,-14 6 1,-2-16 576,-12-4 0,-4-5 185,-1-6 1,5 3 669,1-3 0,7-2-656,-2 1 1,4 1 176,2 6 1,2-1-213,4 1 0,9 5-71,9 0 0,12 9-400,-1-3 0,14 6-314,3 6 0,1 9-555,5 8 0,-4 8 3,-1-2 0,-1 4-859,0 2 1,-7-2 488,-4-4 1218,-12 4 1,4-5 0,-6 7 0</inkml:trace>
  <inkml:trace contextRef="#ctx0" brushRef="#br1" timeOffset="2333">4944 850 11692,'0'-42'-1199,"0"5"1825,0-4 1,0 12 247,0 6 1,0 3 2809,0 3-2378,0 7-999,0 2 0,6 10-216,0 4 0,7 6-470,-1 11 1,3 4-178,3 8 0,5 6 385,1 0 1,1 5-1532,-2-5 0,-4 7 265,5-1 0,1 2 1430,-2-3 0,1 5 0,-7-7 0</inkml:trace>
  <inkml:trace contextRef="#ctx0" brushRef="#br1" timeOffset="2524">5311 553 15575,'0'-58'1916,"0"0"1,-6 2-4036,0 9 397,-7 12 3028,11 10 1,-4 15-459,12 5 1,-1 16-364,13 7 0,-3 13-485,15 4 0,-1 9-735,6 14 1,0 5-90,-1 6 0,1 7-1019,0 0 0,0 7-1793,0-1 3297,-8-5 0,6 9 1,-5-7-1</inkml:trace>
  <inkml:trace contextRef="#ctx0" brushRef="#br1" timeOffset="2684">5398 885 18974,'10'-35'-1551,"0"0"2252,-5 1 1,-1 6-509,8 5 0,0 11 98,5 7 1,8 3-727,4 2 0,12 4 282,6 7 113,3 1 1,10 29 0,2-5 0</inkml:trace>
  <inkml:trace contextRef="#ctx0" brushRef="#br1" timeOffset="2833">6376 990 14976,'0'-27'-1249,"0"4"1,6 3-93,0 3 426,0 7 1066,-6 2 0,0 16 1,0 2-1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0:58.127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176 470 8473,'-18'-45'1240,"1"4"0,-7 5-484,1 1 1,0 7 849,5 5-969,1 11 0,5 5 750,1 7-1012,7 0 1,-4 9-250,8 9 0,8 15 145,3 13 0,7 7 20,5 5 0,-3-2-732,3 8 0,2-5 375,-2 5 0,6 0-1004,-5 6 1,5-1-107,-6 1 1,-2-2-333,-9-4 0,2 2 538,-9-8 0,1-1 970,-6-11 0,-6-9 0,1-8 0,1 2 0,2 2 0</inkml:trace>
  <inkml:trace contextRef="#ctx0" brushRef="#br0" timeOffset="158">88 452 8473,'-2'-50'1082,"-3"3"1,3 7-405,-4 10 0,4 5-505,2 8 0,2 5 70,4 0 0,11 9 114,12-3 0,6-2-356,6 2 1,3 2-377,9 10 1,1 4-149,4 7 1,-3 3-556,3 3 1,-4 4 568,-1 8 424,-9 0 1,-1 8 0,-8 1 0</inkml:trace>
  <inkml:trace contextRef="#ctx0" brushRef="#br0" timeOffset="307">106 941 8292,'0'-25'0,"0"6"797,0-5 1,0 11-625,0 1 0,4 6-279,7-5 1,9 7 88,15-2 1,7 4 320,5 2 0,3 0-532,3 0 0,-1 6-422,0 0 1,3 7-1012,3-1 1579,-4-4 0,7 15 0,-9-4 0</inkml:trace>
  <inkml:trace contextRef="#ctx0" brushRef="#br0" timeOffset="683">1381 871 8288,'0'-17'538,"2"0"672,3-1-584,-3 1 1,6 5 1510,-8 0-1149,0 8 0,-8-3-287,-3 7 1,-7 2-299,-5 3 1,2 5-133,-9 8 1,7 5-302,-6 0 1,2 6-16,-2-5 1,-2 7 16,7-2 0,-1 4-99,2 2 1,6-2-465,-1-4 1,3 4 48,9-4 0,0-4-424,6-2 0,0-3 487,0-3 1,8-7 69,3-4 0,13-6 860,5-6 1,6-6-229,5-11 1,-3-4-71,4-8 0,2-2 178,-3-4 0,1 6 392,-6 0 1,0 2-116,0 10 0,0-6-96,0 6 0,-8 7-611,-4 10 0,-3 4 105,-3 2 1,6 8-757,1 4 1,-1 3 165,-6 3 0,1 5-87,-1 0 1,1 8-163,-1-1 0,1-5-501,-1-2 0,-5 2 1334,0-1 0,-1-1 0,7-6 0</inkml:trace>
  <inkml:trace contextRef="#ctx0" brushRef="#br0" timeOffset="1024">1817 941 8305,'10'-35'0,"0"2"1510,-5 4 0,-3 4-644,4 8 0,2-1 1027,-2 1-1294,7 7 0,-9 2-79,8 8 1,-6 0-276,5 0 0,1 2-220,5 4 0,1 4-16,-1 7 0,3 3-330,3 3 0,-2-4-842,9 4 0,-3 3 606,2-3 1,-2 0-760,-4-5 0,-5-1 403,-1 1 0,-1-7-380,-10 1 1189,-1-8 1,-5 2 396,0-12 1,0-6-125,0-11 0,-5-6 139,-1-12 1,-6 2 1442,6-7 0,0-1-770,6-5 1,0-1 366,0 1 1,8 7-619,4 5 1,3 10-255,3 7 0,5 4-405,0 1 1,8 9-269,-1 3 1,4 8-112,7 9 1,-2 3 314,8 15 1,-7 2-1442,7 10 1,-6-2 623,5 7 0,-7 1-1098,2 5 0,-4 1 1908,-2-1 0,0 0 0,-1 1 0</inkml:trace>
  <inkml:trace contextRef="#ctx0" brushRef="#br1" timeOffset="1235">2865 417 10763,'0'-62'439,"-8"4"607,-3 11 0,-5 7-930,-1 11 0,7 3-291,4 9 1,-2 5 4276,3 1-3307,-1 7 0,6-2-1056,0 12 0,2 11 26,4 12 1,-3 6-83,9 6 0,0 6-229,5 11 1,3-2-743,3 8 1,-4-2 167,5 2 1,1 4-970,-2-4 2089,0 4 0,3 10 0,1 1 0</inkml:trace>
  <inkml:trace contextRef="#ctx0" brushRef="#br0" timeOffset="1440">3372 417 8426,'-8'-69'0,"-2"6"837,-7 5 1,-1 0 1164,1 6 0,-1 11-1134,1 18 1,5 3 700,0 3-1534,9 7 0,-5 4 61,8 12 0,8 6-74,3 11 1,5 12-235,1 11 1,3 5-222,3 1 0,2 6-159,4 1 0,2 11-834,-7-6 1,-1 7 233,-6-7 0,-5 6 1192,0 6 0,-1 4 0,7 7 0</inkml:trace>
  <inkml:trace contextRef="#ctx0" brushRef="#br0" timeOffset="1582">3267 871 8406,'9'-44'1794,"7"7"-1179,-4 8 1,3 6-416,3-7 1,7 9 54,4-2 0,6 5 145,6 7 1,3 3-406,9 8 1,-1 0-415,0 0 1,1 0 362,-1 0 56,1 8 0,-9 1 0,-1 9 0</inkml:trace>
  <inkml:trace contextRef="#ctx0" brushRef="#br0" timeOffset="1872">4192 697 8521,'-7'-18'1548,"3"3"-774,-8 3 91,8-3-758,-4 5-543,8 0 0,8 4 25,4 12 0,9-2-685,2 8 1096,9-1 0,-5 7 0,8-1 0</inkml:trace>
  <inkml:trace contextRef="#ctx0" brushRef="#br1" timeOffset="2322">4524 557 14395,'0'-17'-608,"0"5"1686,0 0 0,0 7 527,0-7-80,0 8-1062,8-4 0,4 10-458,11 4 1,-4 4 47,5 7 1,1 1-357,-2-1 1,0 1-2436,-5-1 2197,-1 0 0,-1 1-1741,-5-1 1322,-3-7 0,-23-2 191,-9-8 1,-1 0 726,-4 0 0,0-8 760,-6-4 0,2-9 71,4-2 1,6-6-563,11 5 0,-2-7 1120,9 2 1,14 4-356,15 2 0,16 3 189,13 3 0,7 7-724,10 4 0,0 6-381,-1 6 1,1 6-12,0 11 0,-2 2-353,-4 4 0,-11 3-17,-13-9 0,-11 6-1490,-5-6 20,-13 0 1123,-3-13 0,-23-2 121,-9-8 0,-7-2-32,-4-4 0,-5-4 198,-1-7 0,-6-6 261,6-1 1,3 1 356,9 6 0,3-1 306,9 1-25,7-8 1,4 5-160,12-3 0,19 11-112,16 6 0,12 4 81,11 2 0,7 10-534,17 8 0,-1 7-830,0 10 1,-1 2 148,-5 3 0,7-1 871,-13 8 0,11-3 0,-20 7 0,-6 1 0,-8 5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0:55.0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53 482 8274,'-17'0'0,"5"-6"0,1 0 2425,7-7-1855,-4 11 0,8-4-352,0 12 1,0 5-183,0 13 1,2 3-1,4 8 0,-2 7 984,7 5 0,-1 9-431,2 2 1,3 6-1011,-3-5 1,1 7 268,-1-2 0,2 4-392,-9 1 0,3-7 18,-2-3 1,-4-5-302,4-2 0,-6-1 188,-6-5 1,2-5-183,-8-12 1,1-3 820,-7-9 0,-7 0 0,-2 1 0</inkml:trace>
  <inkml:trace contextRef="#ctx0" brushRef="#br0" timeOffset="473">123 499 8283,'0'-35'0,"0"0"204,0 0 1,0 2 147,0 4 1,2 4-143,4 8 1,6 1 137,11 4 1,-4 5 108,5 7 1,1 0-174,-2 0 1,0 13-245,-5 5 0,5 11 40,0 0 1,1 10-139,-7 2 0,-5 7-26,-1-1 0,-7-1-123,2 7 0,-4-5 110,-2 10 1,-8-3-134,-3-3 1,-7 0-80,-5 1 1,-2-9 92,-4-3 1,-4-6 368,4-6 1,3-11-108,3-12 0,4 1 147,1-1 1,8-2 36,5-10 1,3-5 62,2-13 1,2-1-204,3-4 1,7-4-22,11 4 1,-1 2-95,7-2 0,0 9 75,6 3 1,0 5-154,0 6 1,0 6 75,0 0 1,0 8-21,-1 9 0,-1 11 18,-3 7 0,-1 1 9,-12 11 0,4 0 66,-9 5 1,-4 0 109,-2 1 0,-6-9-191,-6-3 0,2 0-210,-8-6-73,1-4 188,-7-21 69,1-3 1,7-14-43,4-5 0,4-11-172,2-7 1,0-8 91,0-3 1,8-6-231,4 7 0,5-7-207,6 6 0,3-5 235,3 5 1,4 0-56,-4 6 0,4 8 440,2 4 0,0 3 0,0 3 0</inkml:trace>
  <inkml:trace contextRef="#ctx0" brushRef="#br0" timeOffset="733">1119 1215 8283,'0'-17'414,"0"-1"1,-2 7 630,-4-1 0,4 0-692,-4-5 0,4-1-149,2 1 1,0-2 191,0-5 1,0 5-59,0-4 0,2-3-448,4 3 0,-4 0-13,4 5 0,-4 1-2,-2-1 1,0 1 159,0 0 1,0 5-104,0 0 1,-2 8-170,-4-1 1,2 3 61,-8 2 1,7 7-376,-7 5 1,8 4 211,-2 1 1,4 8-80,2 4 0,4-2-91,8 3 0,7-1-116,16 6 1,8-6-97,3 0 720,5-8 0,9 4 0,2-7 0</inkml:trace>
  <inkml:trace contextRef="#ctx0" brushRef="#br0" timeOffset="923">1608 429 8283,'-53'-44'0,"1"-3"2188,0 12 0,7 0 91,4 18-1026,12 3-802,12 14 0,9 2-418,8 4 0,4 11-30,7 13 1,3 10-12,15 7 0,6 11-285,6 6 1,5 2-863,-5-2 1,8 10 361,-3-4 0,3 9 282,-3-3 0,-3 6-1017,-8-7 1,-2 1 1527,-4-6 0,-6 0 0,-7-1 0,-7 1 0,-7 0 0,-9 0 0</inkml:trace>
  <inkml:trace contextRef="#ctx0" brushRef="#br0" timeOffset="1067">1608 901 8283,'0'-35'150,"0"0"0,2 6 326,3 0 0,5 7-433,8-1 1,7 4-393,4 1 1,10 7 219,2-1 0,13 8 140,-2-2 0,5 4-11,-5 2 0,8 0 0,2 0 0</inkml:trace>
  <inkml:trace contextRef="#ctx0" brushRef="#br0" timeOffset="1423">2760 726 8363,'-7'-9'0,"-1"-7"1035,-4 4 0,-3-1-670,3 1 1,-4 2 299,-1 5 0,0 3-307,-1-4 0,-1 4 562,-5 2 1,3 2-526,-8 4 0,6 3-428,-6 9 0,1 5-51,-1 0 0,-2 8-282,8-1 0,0 1-221,5-2 0,3 4 335,3-4 1,-2-2-297,9 2 1,-1-8 165,6 3 1,0-5 71,0-1 0,8-9 254,3-3 1,5-4 274,1-2 0,3-2-60,3-4 0,-2-5 302,8-13 0,-5 5-76,5-4 1,-2-3-94,2 3 1,2 0-368,-8 5 1,3 7 153,-3-1 0,-4 6-284,5-5 0,-5 7-218,-2-2 1,1 4-289,-1 2 0,7 2 115,-1 4 0,0 4-342,-5 7 0,5 0 938,0 1 0,8-1 0,-4 1 0</inkml:trace>
  <inkml:trace contextRef="#ctx0" brushRef="#br0" timeOffset="1757">3110 779 8236,'0'-35'1792,"0"8"-1389,0 3 0,-2 5 1526,-4 1-565,4 9-106,-6 1-1014,8 8 1,8 2-70,4 4 0,3-2-531,3 7 0,1 1 271,4 5 0,-1 1-966,7-1 0,-6 1 617,6-1 0,-8 1-524,3-1 1,-5 1 323,-1-1 1,-7-7 191,1-4 1,-6 1 576,5-1 330,-7 0 0,4-8 678,-8-4 1,-6-3-611,0-9 0,1 1 894,5-1 1,-6-5-564,0 0 1,0-1-350,6 7 1,2-1-348,4 1 1,4 1-255,7 5 1,6 1 176,1 4 0,7 4-103,-2-4 1,10 12-826,1 6 1,7 5 439,-6 7 1,7 1-1223,-1 4 0,-5 4 617,-1-4 1,2 2-1193,-2-2 2194,-1 4 0,-5-13 0,0 5 0</inkml:trace>
  <inkml:trace contextRef="#ctx0" brushRef="#br0" timeOffset="1957">3965 412 8480,'-5'-41'1772,"-1"0"1,-6-1-1088,6 1 0,0 12-15,6 0 1,0 13 1321,0 5-748,0 7-1080,0-4 1,2 10 68,4 4 0,4 3-268,7 9 1,1 7-156,-1 4 0,7 10-108,-1 2 1,8 9-236,-2 3 1,2 1-843,-2 10 1,4-2 107,-4 2 1,-4 6-69,-1 0 1037,-5 0 1,-1 15-1,-1-5 1</inkml:trace>
  <inkml:trace contextRef="#ctx0" brushRef="#br0" timeOffset="2167">4734 150 8340,'-2'-41'493,"-2"2"976,-2 6 1,-6 12-291,7 9-779,-1 9 1,6 4-348,0 17 1,0 7 98,0 10 1,8 10-357,3 7 0,-1 2-208,2 10 1,-1 1-433,7 4 1,1 9-56,4 3 1,-9-1 898,3 2 0,-3 7 0,3 8 0</inkml:trace>
  <inkml:trace contextRef="#ctx0" brushRef="#br0" timeOffset="2318">4542 744 8290,'-10'-45'596,"4"4"1,-2 10-299,3 2 0,-1 8 470,6-2 1,8 9-430,3 2 1,12 8-419,7-1 1,12 3-219,11 2 1,1 0-1164,10 0 1460,0 7 0,14 3 0,1 8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1:07.7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454 629 8230,'-23'-29'714,"0"0"0,-3 8-278,3-2 0,9 11 1013,-3 6 357,11-4-690,-2 8-883,8-5 1,0 9 33,0 3 1,8 5-219,4 8 0,11 5 2,6 0 0,4 8-104,2-2 0,0 4-81,0 2 1,0-6-462,0 0 1,0-5 15,0 5 1,2 0 240,3 6 0,-3-6-730,4 0 1,-6-6 396,-6 7 0,4-9 671,-4 2 0,-4-3 0,1-3 0</inkml:trace>
  <inkml:trace contextRef="#ctx0" brushRef="#br0" timeOffset="183">1135 664 8249,'0'-33'0,"0"4"0,0-2 1267,0 8 0,-6 5 575,1 7-237,-1 7-1220,6-4 1,0 16-315,0 4 1,0 5 190,0 6 1,0 4 4,0 8 0,0 2-240,0 4 0,0 2 165,0 3 1,0 5-657,0-5 0,0 5-125,0 1 0,-6 2-335,0 5 1,-7 3 70,1 8 1,-4 0-2506,-1-1 3358,-1 1 0,-7 0 0,-2 0 0</inkml:trace>
  <inkml:trace contextRef="#ctx0" brushRef="#br0" timeOffset="543">105 437 8409,'-29'-23'604,"2"2"0,3 3 2079,9 5-2540,5 9 0,14-4-60,8 8 1,17 0-132,23 0 1,20 0 120,21 0 1,-41 0-1,1 0-290,7 0 1,2 0-1,3 0 1,2 0 5,2 0 1,2 0-1,2 0 1,1 0 118,5 0 0,-1 0 0,-7 0 1,-2 0-102,-4 0 1,-2 0 0,-8-3 0,-3 0-56,35-3 1,-17-7-90,-18 1 1,-22-5 163,-19-7 1,-9 3 64,-8-8 0,-13 6 5,-16-6 1,-2 1 395,-9-1 0,5 4-67,-6 8 1,1-1 466,-7 1 1,7 1-831,-1 4 1,10 5 142,2 7 1,6 2-714,6 3 0,11 5 178,1 8 1,7 9 528,4 8 0,15 0 0,5 7 0</inkml:trace>
  <inkml:trace contextRef="#ctx0" brushRef="#br0" timeOffset="800">1589 1031 8302,'-17'-2'1576,"-1"-4"0,7 4-653,-1-3-414,8 3 119,-11 2 1,13 2-143,-4 3 1,4 5-348,2 8 1,0 1 133,0 4 0,0-1-553,0 7 1,2 0-74,4 6 1,-4 0-309,3 0 0,3 1 306,-2 5 1,0-4-226,-6 4 1,0-4-846,0-2 0,0 0 1425,0-1 0,-16-6 0,-3-3 0</inkml:trace>
  <inkml:trace contextRef="#ctx0" brushRef="#br0" timeOffset="1067">1467 1293 8302,'10'-45'0,"3"3"717,-7 7 1,6 8-313,-6 3 1,7 7 444,-1 5 0,9 4-291,2 8 1,9 0-9,-3 0 1,4 10-293,2 8 1,5-1-201,1 6 1,8 3-36,-3-3 1,-3 2-343,-2-2 0,-5-5-54,-1-1 1,-6 1 258,1-7 0,-15-3-1390,3-2 974,-13-4 1,3-4 97,-8-4 1,-2-5 218,-4-13 0,-9-3 148,-8-8 0,-1 0-18,7 0 0,-1 0 288,1 0 0,5 1-83,1-1 1,7 6-104,-2-1 0,6 5-310,6 2 1,3 0 87,9 11 0,5 4-400,0 2 1,9 4 91,-3 2 1,4 14-390,2 3 899,-1 5 0,1 3 0,0 2 0</inkml:trace>
  <inkml:trace contextRef="#ctx0" brushRef="#br0" timeOffset="1460">2305 1223 8302,'-9'-17'0,"-5"5"356,8 0 1,-2 1 557,3-7 0,3 7-127,-4-1 1,4 0 200,2-5-467,0-1-248,0 1 0,2 1-138,4 5-11,-4 3-209,5 0 44,1 6 0,-6-3-723,4 10 119,-4 5 0,-2 8 324,0-1 0,6 0-93,-1 1 0,9-1 40,-2 1 1,3-1-226,3 1 0,5-1 51,0 1 1,6-9-106,-5-3 0,7 2 368,-2-2 1,-4 0 284,-2-6 0,-3-8 0,-3-4 0,-5-11 0,-1-6 0,-7-10 306,2-2 0,-6-13-242,-6 2 0,-3-12 640,-9-1 1,3 5 333,3 2 1,-3 6 700,3 5 1,4 10-59,2 8-165,4 16-1491,2-3 0,8 20 65,4 8 1,11 7-280,6 16 0,12 2 238,5 4 1,5 3-263,1 9 1,1-1-421,-1 0 1,-5 1-594,-1-1 0,-7 1 201,2-1 0,-6-7-1502,-6-5 2527,-4-3 0,-9 4 0,-5 0 0,-3-1 0</inkml:trace>
  <inkml:trace contextRef="#ctx0" brushRef="#br0" timeOffset="1600">2742 1049 8544,'25'-35'487,"0"2"-341,4 4 0,12-3-19,0 9 0,15 2-13,8 9 0,6 2-116,6 5 1,-2 3 1,7-4 0,1 4 0,5 2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1:10.083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80 873 8365,'-8'-25'0,"-2"6"1296,-7-4 0,1 3-506,5 3 1,1 7 173,4 4-701,4 4 0,2 4-140,12 4 1,11 6-75,6 11 1,6 4-178,6 8 1,2-2-162,3-4 1,10 8-636,-3-8 1,3 8-570,-3-8 1,-1 4 1492,0 2 0,8 0 0,3 0 0</inkml:trace>
  <inkml:trace contextRef="#ctx0" brushRef="#br0" timeOffset="210">848 821 8288,'0'-27'1538,"0"-4"-994,0 8 1,0-1 680,0 7-210,0 7-533,0 2 1,0 10-98,0 4 1,0 12-78,0 11 0,0 11-215,0 7 0,-6 3 140,1 3 1,-7 7-458,6 4 1,-6-2 236,7 2 1,-9-6-224,2 6 1,-3 6-340,-3 6 0,-1 2-792,-4-3 1,-3 3 463,-3 3 0,-4-3 877,4-8 0,-4-8 0,-2-2 0</inkml:trace>
  <inkml:trace contextRef="#ctx0" brushRef="#br0" timeOffset="666">1285 1537 8288,'11'-9'-587,"1"3"1960,-8-4-373,11 8-131,-5-5-631,0 14 0,3 3-32,-7 7 1,0 1-239,-6-1 1,0 3 129,0 3 1,0-4-220,0 5 1,0-5 110,0-1 0,-2-1-137,-4 1 0,2-1-116,-7 0 76,-1 1 1,-5-8 46,-1-5 126,1-3 1,1-15 489,5-5 0,3-17-199,8 1 0,2-11 593,4 4 0,3-5-364,9 5 1,1-2 123,4 2 1,7 6-264,10 1 1,-3 8-319,4 15 1,2 3 125,-3 8 0,9 4-133,-3 7 0,-1 3-414,2 15 1,-9 6 237,3 6 0,0 1-643,-6-1 1,2-10 344,-14 4 1,-2-6-1306,-9 0 1160,4-3 0,-16-17 250,0-3 0,-8-6 20,-10-6 1,-7-5 31,-4-13 1,-4-3 394,-2-8 1,0-5-183,0-1 1,2-8 711,4 3 1,6 1-345,11-1 0,4 7-60,8-2 0,0 6-317,0 6 1,8 4-409,4 7 0,11 9 175,6 3 0,10 6-108,2 6 1,7 5-1155,-1 12 1566,-4 5 0,7 14 0,-5 3 0</inkml:trace>
  <inkml:trace contextRef="#ctx0" brushRef="#br0" timeOffset="934">2263 1660 8255,'0'-29'517,"0"-1"0,6 9 756,-1-2 0,1 3-644,-6 3 1,6 0-82,0-1 1,6 6-365,-7 1 0,7 5 383,-6-6-726,7 8 265,-11-11-411,6 13 1,-16-6 102,-3 8 0,-5 0-55,-1 0 0,-1 0-18,1 0 1,-1 8-107,1 4 0,5 3-18,1 3 0,7-1 83,-2 1 1,4 5-180,2 0 1,8 6 68,3-6 0,13 7-143,5-7 0,6 6-169,5-6 738,-3 1 0,14-7 0,-7 0 0</inkml:trace>
  <inkml:trace contextRef="#ctx0" brushRef="#br0" timeOffset="1092">2612 1363 8255,'-8'-43'0,"-7"2"578,-8 1 1,-7 7 2244,7 15-1255,0 1-771,13 7 1,2 4-883,8 12 0,16 11 175,7 13 0,8 5-73,4 5 0,8-1 170,3 8 0,-1-1-1018,2 7 0,-1-1-184,7 0 0,-9 1-2832,-3-1 3847,-4-7 0,-2 5 0,0-5 0</inkml:trace>
  <inkml:trace contextRef="#ctx0" brushRef="#br0" timeOffset="1227">2630 1555 8442,'27'-35'0,"0"2"299,-4 4 1,0 4 4,12 7 1,-2 1-360,14-1 0,1 9 130,11 3 0,-5 4-75,4 2 0,-3-8 0,-3-2 0</inkml:trace>
  <inkml:trace contextRef="#ctx0" brushRef="#br0" timeOffset="1644">1459 210 8822,'-17'-44'0,"-2"5"305,-5 8 1,3 0-767,-8 7 1,0 3 941,-6 9 0,0 5 1273,0 7 1,8 3-832,3 9 0,5 4-376,2 19 1,7-2-473,4 13 1,4 1 45,2 5 1,14 6-523,3 1 0,12 7-172,0-2 0,10-4-527,2-2 0,0-4 474,-6-1 1,-2-3-305,-4-3 1,-6 1 929,-11-7 0,-5 0 0,-7-6 0</inkml:trace>
  <inkml:trace contextRef="#ctx0" brushRef="#br0" timeOffset="1783">1110 612 8554,'18'0'0,"-1"0"0,1-6-134,-1 0 1,6-5 159,1 5 1,7-6 201,-2 6 0,6 0-480,5 6 0,-3 0-1041,4 0 1293,-4 0 0,-2 0 0,0 0 0</inkml:trace>
  <inkml:trace contextRef="#ctx0" brushRef="#br1" timeOffset="2126">1931 577 10613,'10'-8'695,"-5"-3"0,-5-9-248,-5 3 0,1-5 484,-8 11 0,1-3-199,-7 2 1,1-1-5,-1 7 1,1 0-327,-1 6-76,1 0 1,-1 6-805,1 0 0,7 7 352,4-1 0,4 4-852,2 1 0,0 1-350,0-1 432,0 0 1,0 1-268,0-1 80,0 1 1786,0-1-757,0 1 408,0-9 1,8-1-199,4-8 0,11-8 928,6-3 1,4 1-325,2-2 1,2 3-101,4-3 1,-4-1-274,3 7 1,3 0-510,-2 6 1,-1 0-717,-5 0 0,-2 6 528,-4 0 1,4 7-449,-3-1 0,-5 3 158,-2 3 1,-9 1 520,-3 4 1,1-3 0,5 5 0</inkml:trace>
  <inkml:trace contextRef="#ctx0" brushRef="#br1" timeOffset="2443">2525 577 9539,'0'-18'-62,"0"1"0,0 0 1210,0-1 1,-2 3-473,-4 3 0,2-2 103,-8 8 0,7-5 255,-7 5-83,8 0-731,-11 6-493,13 0-29,-6 8 1,8 2 332,0 7 1,2-1-283,4-5 0,9 5 134,8-5 0,7 3-162,-7-2 1,6-3-2,-6-3 1,6-4 233,-5 4 1,5-4 39,-6-2 0,0 0 186,-5 0 0,-1-6 3,1 0 1,-7-7-66,1 1 1,-6 2-798,5-1 293,-7-1-2083,4 2 1575,0 3 0,2 9 876,7 3 0,1 13 0,-1 9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1:13.6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106 716 8522,'-8'-31'84,"-4"-4"0,-3 12-187,-3-6 0,3 8 1324,3 3 0,-1 7 409,7-1-439,0 8-891,6-4-496,0 16 0,0 4 119,0 11 1,8-2-101,3 8 0,5 0-58,1 6 1,3 0 150,3 0 0,2 0-250,4 0 0,4 2-78,-4 4 1,-1-4-107,1 3 1,-2 3-87,2-2 1,4 7 603,-4-1 0,12 3 0,4 3 0</inkml:trace>
  <inkml:trace contextRef="#ctx0" brushRef="#br0" timeOffset="226">1049 839 8444,'-2'-35'768,"-4"0"0,2 8 339,-7 3 346,-1 5-299,-6 9-824,1 2 1,5 22-38,1 3 0,1 20-1,-2 4 1,-3 4-211,3 7 1,-3-1-32,-3 13 0,1 0-289,-1 5 0,-1 1-61,-4 0 0,-5 6-464,-7 0 1,-1 7 8,-5-1 0,-4-5-598,-7-1 1,-2-4 682,-5-3 0,3-1-599,-8-4 1268,8-3 0,-6-11 0,7-3 0,3-7 0,3-3 0</inkml:trace>
  <inkml:trace contextRef="#ctx0" brushRef="#br0" timeOffset="442">1084 1694 8427,'42'-23'391,"-7"0"1,-7 1 273,-11 11 472,-7-5 196,-3 14 157,-7-5-1030,0 7 1,0 2-159,0 3 1,-1 5-197,-5 7 0,4 7 125,-4-1 1,4 8-483,2-2 1,0 2 251,0-2 0,0 4-935,0-4 1,0 4 7,0 2 1,0-2-419,0-4 0,0 4 1344,0-3 0,-8 3 0,-1 1 0</inkml:trace>
  <inkml:trace contextRef="#ctx0" brushRef="#br0" timeOffset="716">1084 1712 8427,'35'-35'353,"0"0"-52,0 0 1,-1 16 668,1 7 1,6 8-575,0 4 1,7 8 345,-1 4 0,3 5-299,3 6 1,-1 4-263,1 8 1,-1 0-206,0 0 0,-7-6-337,-4 0 0,-6-1 73,-6 1 0,-4-6-646,-7-11 510,-9 3 0,-3-15 84,-12 0 1,-9-4-95,-9-13 0,-9-3 13,-2-9 1,1-6 373,-7 0 1,-2-1 190,2-11 0,1 8 245,5-2 0,8 5-171,3 1 0,13 2 28,5 4 1,4 3-593,2 9 0,15 1 136,9 5 1,14 3-163,9 8 0,3 14 111,3 3 1,5 12 260,0 0 0,8 12 0,-4 4 0</inkml:trace>
  <inkml:trace contextRef="#ctx0" brushRef="#br0" timeOffset="942">2044 1852 8427,'0'-28'0,"0"1"456,0 4 0,0 2 667,0-9 0,8 9-245,4-2 1,-3 3-335,3 3 1,0 5-220,5 1 96,1-1-138,-1 2-43,-7 3-385,5 7 0,-13 2 71,4 3 1,-10 5-344,-2 7 0,-5 1-470,5-1 1,0 1 410,6-1 1,0 3-499,0 3 1,0-4 383,0 5 1,2 1 589,4-2 0,4 8 0,7-4 0</inkml:trace>
  <inkml:trace contextRef="#ctx0" brushRef="#br0" timeOffset="1109">2359 1555 8427,'0'-51'601,"0"5"1,-6 5 2302,0 12-2076,0 4 0,8 9 139,4 4 1,4 5-578,7 7 1,3 13-369,3 5 1,4 13-530,8 4 1,6 1 379,-1 11 0,7 0-1365,-6 5 0,5 6 493,-5 0 1,-2 1 998,-10-7 0,4 8 0,-6 2 0</inkml:trace>
  <inkml:trace contextRef="#ctx0" brushRef="#br0" timeOffset="1242">2568 1677 8513,'35'-35'166,"0"2"83,0 4 1,2 4-1093,4 7 1,1 3 247,5 3 1,3-2 594,-3 9 0,3-9 0,3 4 0</inkml:trace>
  <inkml:trace contextRef="#ctx0" brushRef="#br0" timeOffset="1875">1189 140 8472,'-2'-23'474,"-4"-1"1,2 3 1900,-8 9-1205,8-3-592,-3 13 1,7-4-199,0 12 1,0 6 51,0 11 0,5 4-632,1 8 1,8 0 219,-3 0 0,5 6-412,1-1 0,-5 1-118,0-6 1,-1 6-582,7 0 0,-8-1 270,-5-5 1,-3 0 820,-2 0 0,-7 8 0,-3 1 0</inkml:trace>
  <inkml:trace contextRef="#ctx0" brushRef="#br0" timeOffset="2092">1223 280 8456,'8'-25'0,"0"-1"598,4-3 0,1 4-110,-7 7 0,8 3 31,-3 3 0,5 5-48,1 7 1,1 0-183,-1 0 1,1 0-133,-1 0 0,-5 7-138,-1 5 0,-1 9-349,2 3 1,-4 1 286,-8-2 1,0-3-414,0 3 0,-8 2 216,-4-2 1,-9 3-409,-3-3 1,-5-4 74,6 5 0,-8-5-13,2-2 1,-4 1 585,-2-1 0,-8 1 0,-1-1 0</inkml:trace>
  <inkml:trace contextRef="#ctx0" brushRef="#br0" timeOffset="2759">1782 472 8456,'-11'-8'397,"-1"-4"0,-5-1-72,-7 1 1,1-1 387,6 7 0,5-6 413,0 6-96,1 1-750,-7 5-304,8 7 1,10 3-7,12 7 0,-2-5-230,1 0 0,1-6-390,6 5 0,-3-5-112,-3 6 64,3-8 332,-13 3 460,6-7 0,-8-7-93,0-5 0,0 2 226,0-1 0,-2 1 86,-4-2 0,4-3 870,-4 3-411,-3 4-190,7-7-805,-6 5-4,8 0-250,0 3 377,8 7 0,-4 0-95,7 0 1,-5 2-277,6 3 1,-6-3-157,5 4 184,-7-4 126,4 6 672,0-6 129,-6 6 257,5-8-210,-7-8-211,0-2 1,-2-2-159,-3 1 1,3 5 103,-4-6-622,4 8 210,-6-11-1145,6 13 359,-6-6 442,1 8 0,5 2 241,-4 4 1,4-2 73,2 7 0,0-5-12,0 6 0,0-6 153,0 5 1,0-5 356,0 6 1,0-6-8,0 5 326,0-7 1,0 6 290,0-4-30,0-4-425,0 5-108,0-7-299,0 0-173,8 0 153,-6 0 297,5 0 50,-7 0 612,0 0-922,0-7 0,0 3-149,0-8 0,-2 6-299,-3-5 0,1 5-22,-8-6 0,6 3-52,-5-3-1718,-1-4 60,-5 7 2092,-1-1 0,1 2 0,-1 8 0</inkml:trace>
  <inkml:trace contextRef="#ctx0" brushRef="#br0" timeOffset="3175">2062 402 8368,'0'-45'0,"0"3"1203,0 7 1,-2 8-225,-4 3 1,4 5-85,-4 1 1,6 9-497,6 3 0,4 4-178,7 2 0,8 10-124,5 7 1,3 8-207,1 10 0,1 0-612,0 0 1,-2 6 545,-4 0 0,-3 1-257,-9-1 0,-1-4-142,-5 4 1,-3-4-86,-8-3 1,-4-4 203,-7-1 1,-9-8-68,-15 2 1,-7-3 188,-5-3 0,-9-1 11,-3-5 0,3-3 552,10-8 0,-3-10-184,8-7 1,10-10 531,14-14 1,7-6 74,10-11 0,4-2 514,8-4 0,9-4-421,20 4 0,5-2 93,13 2 0,1 0-291,4 12 1,-4 5-128,-8 18 1,-7 6-420,-4 11 1,-1 4 84,-5 8 0,2 8-449,-14 4 1,7 5 163,-7 6 0,6 7-124,-6 10 1,6-1-160,-5 8 1,-1-1-430,-6 7 0,5 5 11,-5 0 0,5 2-281,-11-2 1,-3-3 1179,-2 3 0,3 4 0,1 0 0</inkml:trace>
  <inkml:trace contextRef="#ctx0" brushRef="#br0" timeOffset="3316">2813 594 8350,'9'-43'691,"5"8"201,-8 1 1,7 6-614,-1 11 0,11 1-550,6 5 1,10 3-58,2 8 1,9 2 327,3 4 0,-1 11 0,8 10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1:39.8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140 193 8103,'-8'-26'1677,"-7"-1"-1300,-8-8 1,-1 8 1663,7 4-1444,-1 3 0,7 11 534,-1 3 0,8 2 78,-2-2-701,5 4-823,1-6-1023,0 8 468,0 8 0,1-4 635,5 8 0,-2-6-2713,8 5 2948,-1 1 0,7 13 0,-1 2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1:40.6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787 298 8176,'0'-28'76,"0"-5"0,0-5 286,0-1 0,0 10 1190,0 5 1,-8-1-683,-4 2 1,-3 0 216,-3 5 0,-7 8-463,-4 5 0,2 3 204,-2 2 0,2 0-322,-2 0 0,-4 13-285,3 5 0,3 19-31,-2 3 0,8 11 0,-2 7 0,11 4-367,6 8 0,4 0 108,2 0 0,4 7-628,8 5 1,1 3 49,16 3 1,0-1-654,6 0 0,0 1 516,0-1 0,-8-8-515,-3-3 1,-11-12 444,-1-6 0,-8-11 151,2-6 1,-12-12 41,-6-6 661,-11-11 0,-4-5 0,-8-7 0</inkml:trace>
  <inkml:trace contextRef="#ctx0" brushRef="#br0" timeOffset="190">263 1031 8461,'-6'-17'0,"-2"-1"1170,-1 1 0,5-1-691,-2 1 1,4 5-32,2 1 0,10-1-416,7-6 0,8 7 149,10-1 0,8 0-1003,4-5 0,5 1 456,6 5 0,4-3-901,8 8 0,-6 1 1267,0 5 0,0 7 0,6 3 0</inkml:trace>
  <inkml:trace contextRef="#ctx0" brushRef="#br0" timeOffset="403">36 1887 8790,'-18'0'3317,"9"0"-2936,1 8 1,10 1-157,4 9 0,13-7-596,16 1 0,10-6 241,13 6 1,14-9-397,15 3 1,4-12-566,-39 1 1,1-1 1090,-3-1 0,1-2 0,5-3 0,0-1 0,-3-1 0,-1 1 0</inkml:trace>
  <inkml:trace contextRef="#ctx0" brushRef="#br0" timeOffset="658">1590 752 8152,'-35'-27'2744,"2"-6"-1980,4 3 0,-2 11-46,8 2 0,-6 5 797,5 0 401,1 5-1222,13 7-585,3 0 0,7 1-387,0 5 1,2 10 259,3 7 0,11 8-439,7-2 1,8 6 338,-2 6 0,4-4-394,2 4 0,6-5-261,0-1 1,7 4-479,-1-4 0,-2 4 337,1-10 759,1-4 0,5 8 0,0-6 1</inkml:trace>
  <inkml:trace contextRef="#ctx0" brushRef="#br0" timeOffset="841">2044 682 8506,'0'-27'-9,"0"-4"1719,0 7 341,0 1 0,0 11-867,0 1 0,2 7-574,4-2 0,4 6-79,7 6 1,10-2-206,8 7 1,8 7-193,9 5 1,7 2-145,-1-1 0,14-5-321,-3 4 1,5 3-1400,-4-3 1,-8-2 805,-4-9 1,-5 3-3016,-7-3 3939,-3-4 0,-16 0 0,-2-8 0</inkml:trace>
  <inkml:trace contextRef="#ctx0" brushRef="#br0" timeOffset="1023">2621 472 8436,'0'-17'-11,"-2"-1"2033,-4 1 0,4 5 735,-4 1-1687,4 7 0,0-4-209,-4 8-581,4 0 1,-5 10-174,7 7 0,0 8 105,0 10 1,-6 0-878,0 0 0,-6 8 496,7 3 0,-9 5-1575,2 1 1,-9 3 752,-2 3 1,-10 4 990,-2 8 0,-8 0 0,-9-1 0</inkml:trace>
  <inkml:trace contextRef="#ctx0" brushRef="#br0" timeOffset="1183">2132 1380 8201,'9'-11'1134,"-3"-1"1,4 8 74,1-2 1,11-1-550,1 1 0,14 0-404,-2 6 1,11-6 20,1 0 1,9-1-1339,2 1 1,7 2 250,-7-8 626,0 8 0,2-19 0,2 4 1</inkml:trace>
  <inkml:trace contextRef="#ctx0" brushRef="#br0" timeOffset="1416">3319 175 8252,'0'-23'2898,"0"0"-695,0 0-1143,0 5 1,8 8-425,4 5 1,5 16 91,6 7 0,4 17-461,8-1 1,-2 19-16,-4-1 0,4 12-333,-3 0 1,-5 6-13,-2 6 1,-5 9-381,-7 8 1,-11-42 0,-4-1-253,-5 0 0,-5-1 1,-3 3-1,-5-1-1050,-8 2 1,-4-1 1774,0 5 0,-4-2 0,-8-1 0,-3-1 0,0 4 0,-1 1 0,-1 1 0,-1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1:39.1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996 122 8015,'-12'-27'691,"0"4"0,-1 4 196,-3 1 0,-1 8-398,-1 5 1,7 1 393,-1-2 1,6 4 265,-5-4-680,7 4 1,-4 10-190,8 4 1,-6 5-49,0 6 1,-7 4-301,1 8 1,-3 8 132,-3 4 0,-1 3-128,-5 3 0,3 1 60,-8 4 0,0-2-1007,-6 8 1,-6 0-51,0 6 1,-5-2-507,5-4 0,2-4 717,10-7 0,-2-7-782,8 1 1631,0-16 0,5 2 0,1-16 0</inkml:trace>
  <inkml:trace contextRef="#ctx0" brushRef="#br0" timeOffset="183">349 1031 8015,'0'-10'2922,"6"0"-1366,0 4-1095,0 4 1,2-5 7,3 7 0,7 0-77,5 0 1,14 0-124,15 0 1,10-6-292,14 0 1,4-2-566,7 2 1,-5 3-732,-1-9 0,-9 6 764,-2-6 0,-8 7-948,-10-7 0,-9 0 1502,-8-5 0,-8-1 0,-10 1 0</inkml:trace>
  <inkml:trace contextRef="#ctx0" brushRef="#br0" timeOffset="450">88 262 7990,'-16'-23'0,"2"0"0,3 1 2009,-3 3 0,4 7 297,-1 1-1032,7 7-769,-4-4 1,16 10 56,4 4 0,13 3-73,10 9 0,7 5-130,11 0 0,7 8-471,4-1 1,10 3-108,1 1 0,7-1-610,-6-3 0,1 3-162,-1-4 0,-12-4-613,0-2 1,-16-3 704,-7-3 0,-12 0-565,-5 1 1464,-13-8 0,5 5 0,-6-5 0</inkml:trace>
  <inkml:trace contextRef="#ctx0" brushRef="#br0" timeOffset="924">2201 227 8163,'0'-27'3915,"0"4"-2873,-8 3 0,4 11 10,-8 3-727,9-4-432,-5 8 0,12-6-120,7 8 0,1 0-344,11 0 0,4 0-914,2 0 0,4 6 833,2 0 0,2 2-742,4-2 1394,-12-4 0,12 21 0,-14-4 0</inkml:trace>
  <inkml:trace contextRef="#ctx0" brushRef="#br0" timeOffset="1067">1991 646 8723,'14'0'1138,"3"0"1,1 2-861,17 4 1,3-4-1060,15 4 0,7-4 155,4-2 414,4 0 1,9-8 0,3-2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1:41.0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942 627 7911,'-18'-62'0,"1"5"393,-1 9 0,-1 11 0,-2 12 688,-3 5 0,1 1-622,6 13 0,7 2 0,4 12 0,6 8-145,6 5 1,6 12 0,11 2 0,6 10-56,4 5 1,4 4-1,2 3 1,3 5-281,3 6 0,0-8 0,1 8 0,-3-4-425,0-2 1,-7 10 0,5 7 0,-4 3-533,-2-1 1,-8-7 0,-4 2-1,-3-3-1434,-3 3 2412,-7-12 0,-2-4 0,-8-17 0</inkml:trace>
  <inkml:trace contextRef="#ctx0" brushRef="#br0" timeOffset="198">1588 714 8082,'-2'-85'686,"-4"7"0,-5 14 1227,-5 16 1,1 20-1581,3 17 1,4 5-1,10 18 1,6 3-229,9 7 0,8-1 1,12 10-1,4 6-50,6 7 1,3 7 0,1 1-1,-3 3-591,-1 3 0,-3 6 1,3 10-1,-6 1-397,-5-1 1,-10 7 0,-9 7 0,-9 11 932,-5-45 0,-4 0 0,-9 0 0,-3-1 0,-2 3 0,0 1 0</inkml:trace>
  <inkml:trace contextRef="#ctx0" brushRef="#br0" timeOffset="416">138 976 8139,'-22'-47'504,"0"-1"1,0 1 0,3-1 0,4-1-1,3 1 1,-6-37-60,11 13 1,22 10-1,16 7 1,20-1-327,17-2 0,11 0 0,-33 31 0,3 3 0,4-1 0,3 2 29,5-2 0,4 3 0,12 2 1,3 3-1,10-1 0,3 3 1,1 4-1,0 3-74,-1 2 0,-2 4 0,-5 5 0,-3 4 0,-4 2 0,-3 5 0,-4 4 1,-2 5-403,-4 2 1,-2 4 0,-8 1-1,-3 2 1,-4 2 0,-1 2 0,-4-1-1,-1 2-309,-2 0 0,-1 2 0,-2 1 1,-2 3-1,1 4 0,-2 1 637,-4 1 0,-2 1 0,-1 6 0,-2 1 0,-2-5 0,-1 0 0,4 3 0,0-1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1:49.8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210 122 8459,'6'-29'2089,"0"0"1,-1 8-1173,-5-3-266,0 13-499,0 3 0,8 18 58,4 7 1,-3 16 6,3 14 0,0 11-587,5 6 1,-7 12 224,-4 5 0,-8 14-966,-2-43 0,-4 1 0,-7 3 0,-7 1 1111,-7 4 0,-6 0 0,-8 4 0,-5 0 0,-5 1 0,-1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1:56.7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348 645 8410,'9'-18'409,"-1"-5"-678,-8 0 1,0 0 62,0 5 0,-8 1 1656,-3-1 1,-11 1-608,-1-1 1,-8 3 563,2 3 1,-4 4-665,-2 8 0,2 2-371,4 4 0,-2 12-361,8 11 0,-1 11-300,7 7 0,7 5 11,4 7 0,6 9 279,6 7 1,6 1-1211,11-6 0,12 2 625,12 3 0,5-3-1162,6 4 1,6-6 1745,12-6 0,-4-2 0,7-8 0,5-2 0,-40-27 0,1-1 0</inkml:trace>
  <inkml:trace contextRef="#ctx0" brushRef="#br0" timeOffset="192">1151 645 8128,'0'-62'0,"-8"9"714,-3 13 0,-5 13 2709,-1 9-2099,7 8-887,2 10 0,8 8-469,0 4 1,2 11 138,4 6 0,11 6-113,13 6 0,4 5-78,7 13 0,6-3-408,11 8 0,4 0-54,8 6 0,0-8-634,0-4 0,-1-4-422,1-1 1,-4-3 1601,-7-3 0,-9-12 0,-15-10 0</inkml:trace>
  <inkml:trace contextRef="#ctx0" brushRef="#br0" timeOffset="359">1657 697 8128,'-17'-42'0,"0"7"2224,-1 0-847,1 0-642,-1 15 0,3 5-271,3 15 0,4 8-425,8 9 0,0 14-65,0 4 1,-6 12 14,1-1 0,-3 7-599,2 5 1,-4 4 460,-7 8 0,-3-2-1482,-3-4 0,-6 10 1631,-12-5 0,-11 13 0,21-42 0,0-1 0</inkml:trace>
  <inkml:trace contextRef="#ctx0" brushRef="#br0" timeOffset="500">592 1832 8189,'45'-7'656,"3"-3"220,-7-7 1,8 5-488,-3 0 1,12 8-313,6-1 0,12 3-509,6 2 0,9 0 447,2 0 1,-6 0-2000,-5 0 1745,-9 0 0,5-8 0,-8-2 0</inkml:trace>
  <inkml:trace contextRef="#ctx0" brushRef="#br0" timeOffset="733">2199 156 8278,'17'-45'1272,"1"5"0,-1 10-788,1 7 1,1 12 158,4 5 1,7 8-232,10 9 1,5 16-4,7 20 1,7 11-131,-1 6 1,-2 12-389,-9 5 0,-23-34 0,-2 2-34,-3 2 1,-3 2 0,3 6-1,-3 3 99,-5 4 0,-5 2 0,-5 3 0,-5 1-554,-8 1 0,-6 0 0,-4 5 0,-6 1-972,-5-3 0,-4-1 1570,-7 9 0,-5-1 0,-1-6 0,-3-1 0,14-20 0,-3 1 0,1-1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1:54.2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892 1465 8054,'9'-34'1161,"-1"-7"-871,-8 0 1,-2 2 870,-4 10 1,-5 10-378,-13 7 0,-3 6-165,-8-5 1,0 7-156,0-2 0,-5 14 52,-1 9 0,0 10-328,6 14 0,2 6 6,4 11 1,4 6-80,8 12 0,7 3 131,4 8 1,6 7-1279,6-1 0,1-42 0,1 1 693,3 0 1,2 0-1,2 2 1,1 1-13,-2 6 1,1 0-1,-2-8 1,1-1-146,1 4 0,-1-1 1,0 40-553,-3-2 0,-7-4-215,-4-2 1,-15-15 1262,-9-8 0,-5-11 0,-8-5 0,-5 1 0,-3-3 0</inkml:trace>
  <inkml:trace contextRef="#ctx0" brushRef="#br0" timeOffset="239">193 2426 8037,'-8'-19'0,"-3"-5"0,-5 5 827,-1-4 0,7 9-329,4 2 0,4 1-262,2-7 1,2 7-96,4-1 1,17 6-119,12-5 0,20 5-471,3-6 1,10 8 316,7-2 1,-1-1-855,8 1 1,-1 2 984,6 10 0,-7 3 0,-2 9 0</inkml:trace>
  <inkml:trace contextRef="#ctx0" brushRef="#br0" timeOffset="424">1 3544 8125,'12'0'0,"-1"0"0,1 6 988,5-1 0,3 1-377,3-6 1,20 0-525,15 0 1,18 2-359,11 4 1,8-4-331,-43 1 1,1 0 0,-2-3 0,1 0 600,47-6 0,-4-12 0,-8-9 0</inkml:trace>
  <inkml:trace contextRef="#ctx0" brushRef="#br0" timeOffset="816">1905 260 8125,'0'-40'-61,"0"-3"0,0 0 0,0 1 0,-6 9 863,0 9 0,-8 11 60,3 1 1,1 8 200,-2-2 1,7 6-515,-7 6 0,2 12 30,-1 11 0,-3 13-173,8 11 0,0 7-167,6 10 0,2 2-602,4 3 1,4 7 391,7 11 1,3-10-451,3 5 0,-2 1 476,8 4 1,-7 2-1148,1-2 0,-4-5-24,-1-1 1,-8-9-316,-5-14 1,-10 2 1430,-7-8 0,-6 2 0,-1-6 0,-6-1 0,-8-9 0,-10-5 0</inkml:trace>
  <inkml:trace contextRef="#ctx0" brushRef="#br0" timeOffset="966">1590 1116 8125,'0'-17'1196,"0"-1"-284,0 1-1031,0-1 0,8 3 81,4 3 0,11 4-13,6 8 1,12 0-149,5 0 1,13 0-297,5 0 1,4 2 494,1 4 0,1 4 0,0 7 0</inkml:trace>
  <inkml:trace contextRef="#ctx0" brushRef="#br0" timeOffset="1300">2690 959 8078,'0'-23'925,"0"-1"1,-1 3-244,-5 9 1,-4-3-102,-7 3 1,-1 5-69,1 1 0,-7 4 212,1 2 0,-6 2-566,6 4 0,-6 3 28,5 9 0,1 5-464,6 0 0,1 8 263,4-2 0,-1 4-631,7 2 0,-2-6 268,2 1 0,4-7-619,-3 6 1,3-8-392,2 3 310,0-5 1101,7-2-64,3-7 0,8-4 882,-1-12 1,6-6-496,1-11 0,7-2 636,-2-4 1,4 2-369,2 3 0,-4 5-197,4-4 0,-10 5-242,10 7 0,-4 3-180,4 8 0,0 0-619,0 0 0,-6 0 397,0 0 1,-8 13-994,2 5 1,-1 3 501,1-3 1,-3-1-1194,3 1 1910,-12-1 0,5 1 0,-6-1 0</inkml:trace>
  <inkml:trace contextRef="#ctx0" brushRef="#br0" timeOffset="1640">2987 994 8822,'8'-35'1617,"0"8"-1166,4 4 1,-3 3 278,-3 3 0,-2 5 639,8 0-943,-9 9 1,7-5-138,-4 8 1,-2 0 213,8 0-392,-9 0 0,13 6-165,-4-1 1,-3 9-291,3-2 1,-2 3-75,1 3 0,3-7-488,-8 1 1,5 0-615,-5 5 996,8 0 1,-12-5-47,3 0 1,-1-8-275,2 1 1964,-4-3-1013,6-2 0,-8-7 911,0-5 1,0-4-59,0-1 1,0-6 382,0-1 1,0-1-739,0 2 1,0-2-302,0-4 0,2 3-273,4 9 1,5-1 88,13 1 0,-3 7-637,8 4 1,0 5-85,6 1 1,0 7-513,0 5 0,2 5 228,4 7 0,-5-3-446,5 8 1,-4 0-859,-2 6 2189,0-8 0,0 6 0,0-6 0</inkml:trace>
  <inkml:trace contextRef="#ctx0" brushRef="#br0" timeOffset="1836">3599 610 8149,'-12'-37'0,"0"-4"0,3 12 2078,-3 0 0,4 8-868,8 3 0,-2 8 179,-4 5-1239,5 3 0,-5 4-443,12 3 0,5 5-25,12 8 0,-1 7 218,7 4 1,0 12-915,6 5 0,6 1 539,-1 5 1,3-3-354,-2 9 0,-4-2-1005,3 2 1833,-3-3 0,-2 13 0,0-6 0</inkml:trace>
  <inkml:trace contextRef="#ctx0" brushRef="#br0" timeOffset="2016">4140 453 8343,'0'-53'1178,"0"1"0,0 9-822,0 8 0,6 8 705,0 10 1,1 1-519,-1 4 0,-2 5-863,8 7 0,1 9 105,11 9 1,-3 7 16,8 10 1,0 8-123,6 3 0,-2 5-436,-4 1 0,2 8-1713,-7 4 2221,-1 4 1,-6 2 0,1 0 0</inkml:trace>
  <inkml:trace contextRef="#ctx0" brushRef="#br0" timeOffset="2167">3965 784 8229,'18'-35'0,"-3"1"0,-1 1 1342,-2 3 0,5 7-631,6 11 0,16-3-462,2 3 0,9 5-246,9 1 0,8 4-293,9 2 1,6 2-1916,-7 4 1932,1 3 1,-6 16 0,0 3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1:53.0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28 157 8103,'0'-23'415,"0"0"0,-6 0 1269,0 5-605,0 1-37,-1 7-740,5-6 0,4 16-38,15 0 0,10 4-13,14 14 0,11-3-30,12 14 0,12 0-184,6 6 1,9 0-343,2 0 0,-44-15 1,-1 1-816,39 20 0,-3 0 593,-14-7 1,-3-1-761,-3-3 0,-11 1-145,-12-8 1432,-12 0 0,-4-5 0,-8-1 0</inkml:trace>
  <inkml:trace contextRef="#ctx0" brushRef="#br0" timeOffset="185">796 140 8103,'-8'-33'746,"-3"4"0,1-2-6,-2 8 171,1 7-650,1 8 1,2 10 81,8 4 1,0 6-188,0 11 0,0 4-78,0 8 1,0 8-209,0 3 1,0 11 67,0 1 1,0 2-572,0-2 1,0-2 131,0 8 1,-7 0-105,-5 6 1,-9 0 297,-3 0 0,-15 8 0,3 1 0</inkml:trace>
  <inkml:trace contextRef="#ctx0" brushRef="#br0" timeOffset="335">28 1205 8030,'33'-27'204,"-2"4"1,-2 3 60,2 3 1,10 5 122,5 1 0,18 5-220,6-6 0,14 8 91,3-1 0,2 3-714,10 2 0,-4-6-256,-2 0 0,-9 0 174,-20 6 537,-4 0 0,-15-8 0,-3-1 0</inkml:trace>
  <inkml:trace contextRef="#ctx0" brushRef="#br0" timeOffset="701">1966 175 8221,'29'-8'0,"1"-2"0,1 1 386,2 3 1,3-2-142,5 2 1,-4 0-539,4 6 1,-6 0-289,-6 0 0,0 8 581,-12 4 0,5 3 0,-13 3 0</inkml:trace>
  <inkml:trace contextRef="#ctx0" brushRef="#br0" timeOffset="835">2036 769 8177,'25'-8'155,"6"-2"1,8 1-134,8 3 0,13 4-22,10 2 0,7 0-455,11 0-40,-1 0 0,8-8 0,2-2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1:46.0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1747 7933,'-17'0'151,"-1"0"1,6 0 131,1 0 0,7-2 137,-2-4-196,4 5 141,2-7-256,0 8 256,0 0-120,8 0-127,2 0 1,7 0-80,1 0 0,1 0 70,4 0 1,-1 0 42,7 0 0,2-8-38,9-4 0,5-3 159,7-3 0,13-7-151,10-4 0,-27 9 1,3-1-348,12-2 0,2 0 0,4-2 0,2-1 287,7 0 1,1 0 0,4-4 0,1 0-357,3-2 0,1 0 1,0-2-1,2 0 347,-26 10 1,1 1 0,-2 0 0,21-9 0,-1 2-51,2 0 1,-1 2 0,-6 0 0,-1 1 38,-1 1 0,0 0 0,-2 3 1,-1 1-142,-2 2 1,-2 0 0,-11 2 0,-2 1 44,-5 1 0,-3 2 1,36-5 80,-14 7 1,-10 7-274,-8-7 1,-9 8 899,-14-2-1131,-4 4 1584,-15 2-1820,-2 0 1048,-8 0-1571,0 0 0,15 0 1,4 0-1</inkml:trace>
  <inkml:trace contextRef="#ctx0" brushRef="#br0" timeOffset="1017">5501 542 8551,'0'-33'-24,"0"4"1,0 4 390,0 7 0,-5-1-19,-1-4 0,-8 3 395,2-3 1,-3 6-232,-2 5 0,-7-4 104,1 5 0,-8 3-139,2 2 1,-4 4-53,-2 2 0,-6 10-91,0 7 1,-3 11 54,9 12 0,-2 5-370,14 7 0,1 9 185,11 3 0,3 9-344,8 3 1,0 7-145,0-1 0,15 5-133,9 6 1,5 2 249,-15-45 0,1-1 1,1-1-1,1 0-201,12 39 0,-4-8-487,-1-3 1,-7 0 344,-5-6 0,-5-12-400,-7-17 0,-2-10 294,-3-2 0,-7-10-61,-11-1 0,-4-3-130,-8-9 807,0 0 0,0-14 0,0-2 0</inkml:trace>
  <inkml:trace contextRef="#ctx0" brushRef="#br0" timeOffset="1183">4698 1433 8229,'6'-18'111,"2"3"0,1 1 607,5 3 1,1 1-646,3-2 1,7-1 77,4 7 0,12-6-45,6 6 0,13-1 95,10 1 1,1 4-1066,11-4 0,3-2 864,3 3 0,3-9 0,-12 4 0</inkml:trace>
  <inkml:trace contextRef="#ctx0" brushRef="#br0" timeOffset="1850">6148 298 8526,'-2'-24'176,"-4"1"0,2-6 257,-8 6 0,6 1 1489,-5 11-403,7-5 21,-12 7-1198,14-1-83,-5 2 1,7 16-155,0 3 0,7 11 115,5 1 1,9 10 92,3 2 0,1 2-95,-2 9 0,-3-7-174,3 2 1,-4-2-581,-1 2 1,-3-3-608,-3 9 0,-2-8-46,-5 2 0,-3 1 528,4-1 0,-12 6-383,-5-7 0,-11 1 396,-1-6 1,-8-8 647,2-4 0,-12-3 0,-3-3 0</inkml:trace>
  <inkml:trace contextRef="#ctx0" brushRef="#br0" timeOffset="2143">6095 333 8477,'0'-45'0,"-2"-3"983,-4 7 0,4 6-321,-3 6 1,3 5 51,2-5 0,7 8-224,5-2 1,6 5-197,5 7 0,6 3-64,12 8 1,1 0-192,5 0 1,1 10-183,-7 7 1,0 2 199,-6 11 0,-8-1-694,-4 6 0,-11-1 310,-6 1 1,-4 0-316,-2 0 1,-8 6 71,-4 0 0,-11-2-68,-6-10 0,-10 2 83,-2-8 0,-5 6 149,5-6 1,0-1 264,6-11 1,2-3-481,4-8 220,4 0 1,17-4 400,8-7 0,16-1 0,19-21 0,9 6 0</inkml:trace>
  <inkml:trace contextRef="#ctx0" brushRef="#br0" timeOffset="2460">6794 298 8785,'0'-18'0,"0"1"781,0-1 1,0 1 180,0-1 1,-2 7 515,-4-1-15,4 0-1050,-6 3-111,8 1 0,2 8-311,4 0 1,6 8 110,11 3 0,-4 5-384,5 1 1,1 7-16,-2-1 0,0 6-300,-5-6 1,-3 8 73,-3-1 1,-2 1-271,-4-2 0,-4 2 227,3-8 1,-5 0 102,-5-5 1,-5-7 683,-8 1 1,1-10-230,-1-2 1,1-4 877,0-13-554,-1-5 0,8-13 1,5 0 468,3 1 0,4-1-503,3 0 0,7-4-82,11 4 0,-1-2-412,7 14 0,6-1 159,5 7 0,9 7-936,-3 4 1,-1 6 422,2 6 1,-9 4-585,3 7 1,-4 7-10,-2-1 1159,-8 8 0,-2-4 0,-7 8 0</inkml:trace>
  <inkml:trace contextRef="#ctx0" brushRef="#br0" timeOffset="2726">7422 472 8416,'18'-15'425,"-1"1"1,1 3 451,-1-3 1,-5 4 303,0-1-596,7-1 0,0-3-162,5 3 0,-5-2 39,-1 8 0,-3-7-86,-3 1 1,1 3 55,-7-3 0,0 0-129,-6-5 0,0-1-34,0 1 1,-10 5-169,-7 1 0,-3-1 144,-9-6 1,-2 7-127,-10-1 1,5 8 137,-5-2 0,6 6-582,6 6 1,4-2-192,7 8 0,3 5-423,3 7 1,6 7 260,12-2 1,13 10-388,16 1 1,10 3-356,13-2 0,6-4 1239,12 3 0,-30-21 0,3-1 0,4 0 1,1-1-1</inkml:trace>
  <inkml:trace contextRef="#ctx0" brushRef="#br0" timeOffset="3157">8785 787 8225,'9'-60'0,"-3"7"1380,-12 1 0,-3 9-579,-9 14 1,-7 2 233,-4 4 1,-6 11-432,-6 0 1,4 8 139,-3 4 0,-3 2-377,2 4 0,0 6-179,6 11 1,8 6-132,4 12 0,11 5-260,7 13 1,3 3-566,2 8 1,9 0 315,9-1 1,9 9-1025,14 3 0,3-3 247,9-2 1,7-4-1120,4-3 2348,4-6 0,7-1 0,1-8 0,-2-2 0,-2-3 0</inkml:trace>
  <inkml:trace contextRef="#ctx0" brushRef="#br0" timeOffset="3325">9518 909 8258,'-8'-27'0,"-3"4"0,-3 3 3380,3 3-1493,-5 7-1332,14-6 1,-6 16-233,8 0 0,2 8-399,4 10 0,6 1-38,11 4 1,6 5-29,12 6 1,5 3-926,13 4 0,-1-4 671,12 4 0,-4 1-755,9-1 1,-5-2 1150,-6-10 0,4 4 0,-6-6 0</inkml:trace>
  <inkml:trace contextRef="#ctx0" brushRef="#br0" timeOffset="3499">10217 804 8236,'-18'-19'0,"1"-5"0,-1 7 1434,1 0 1,-3 5-555,-3 6 0,2 6-326,-8 0 0,5 10-308,-5 13 0,2 4-182,-2 8 1,-2 6-86,8 0 0,-3 7 205,3-1 1,2 9-1121,-8 2 1,5 8 533,-5-2 1,6-2-2979,-6 2 3380,0-7 0,-14 18 0,-1-3 0</inkml:trace>
  <inkml:trace contextRef="#ctx0" brushRef="#br0" timeOffset="3665">9169 1852 8335,'2'-10'1092,"4"5"1,-2-3-571,7 2 1,-5 0-129,6 6 1,7-2 139,10-4 0,8 4-122,10-3 1,9 3-897,20 2 1,11 0-284,12 0 0,-48 0 0,1 0 767,0 0 0,0 0 0,4-4 0,1 0 0,0-1 0,0 0 0</inkml:trace>
  <inkml:trace contextRef="#ctx0" brushRef="#br0" timeOffset="4265">4960 2289 8053,'0'-12'859,"0"0"0,0 7-1525,0-7 1,2 6 158,4-6 1,5 9 436,13-3 1,13 4-95,15 2 1,26 0-569,21 0 424,-45-1 1,2 2 0,8 2 0,2 2 0,0-1-1,0 1 1</inkml:trace>
  <inkml:trace contextRef="#ctx0" brushRef="#br0" timeOffset="5082">2375 1800 8086,'-17'-28'0,"-3"-3"1070,-3 8 0,4 2 235,-5 9 368,5-3-660,9 13-1012,3-6 0,18 14 129,12 0 1,9 9 166,20 3 1,4-1-329,14 6 0,2 3 112,4-3 1,-5 2-837,5-2 1,-4-1 483,-2 7 0,0-8-884,-1 2 0,-12-3 515,-5-3 1,-13 1-468,-4-1 0,-8-5 88,-10 0 1019,-7-9 0,-2 5 0,-8-8 0</inkml:trace>
  <inkml:trace contextRef="#ctx0" brushRef="#br0" timeOffset="5258">2864 1695 8086,'-7'-25'222,"-5"-4"1,2 3 674,-1 3 60,7 4 885,-4 9-1801,8 2 0,0 18-10,0 7 1,0 9-13,0 8 1,0 9 94,0 4 0,0 3-411,0 3 1,-6-1-114,0 0 0,-5 7-326,5-1 0,-8 0 271,3-6 1,-11 9-603,-1 3 1067,-8-4 0,-4 8 0,-10-6 0</inkml:trace>
  <inkml:trace contextRef="#ctx0" brushRef="#br0" timeOffset="5408">2253 2568 8086,'19'-15'26,"5"3"1,-3-2-148,8 9 1,2-7 390,10 6 1,11-6-173,12 7 1,-2-3-314,3 2 0,-3 2-112,2-8 0,-2 9 327,-4-3 0,-11-4 0,3 0 0</inkml:trace>
  <inkml:trace contextRef="#ctx0" brushRef="#br0" timeOffset="5599">2358 1276 9116,'-18'-18'2070,"1"-1"-2021,-1-4 1,3 9-1192,3-3 789,-3 3 147,13 4 1,4 2-372,15 8 1,8 0 143,10 0 1,8 10-289,4 8 721,3-1 0,2 24 0,1-4 0</inkml:trace>
  <inkml:trace contextRef="#ctx0" brushRef="#br0" timeOffset="5782">3615 1852 8089,'18'-17'1529,"-7"5"-470,1 0-854,0 1 1,5-5-10,1 4 1,1-1-104,4 7 0,-3 0-185,3 6 0,2 0-382,-2 0 0,1 0 22,-7 0 0,-5 0 452,-1 0 0,1 16 0,6 3 0</inkml:trace>
  <inkml:trace contextRef="#ctx0" brushRef="#br0" timeOffset="5915">3685 2201 8218,'25'0'0,"-3"0"300,7 0 1,2-5-53,10-1 1,3-2-110,9 2 1,1 4-156,4-4 1,2 2 15,4-1 0,-4 3 0,-7-6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2:04.7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452 505 8083,'-23'-24'1553,"0"1"0,-14 2-606,2 9 1,-12-1-347,1 7 0,-3 4 0,3 14 1,3 1-76,8 16 1,8 8-30,4 10 0,11 5-312,6 6 0,14 0-185,10 12 0,11-4-913,17 10 0,1-4 761,11-2 0,4-2-1384,2-4 0,12-4 716,5-8 0,-9-7-1068,-2-4 1888,-12-12 0,6 4 0,-11-8 0,-9-4 0,-5-5 0</inkml:trace>
  <inkml:trace contextRef="#ctx0" brushRef="#br0" timeOffset="182">1029 679 8079,'9'-36'0,"-3"-5"1619,4 12 319,-8-4 1,8 23-1059,-5 4 1,9 18-425,15 5 1,4 18 0,20 0 1,12 12-256,23-1 1,-45-18-1,1 1-600,3 0 0,-1 0 1,-1 0-1,0 0 162,-2-3 0,1 0 1,35 25-248,-3-5 0,-14-3-1433,-9-8 1916,-9-8 0,-17-2 0,-1-7 0</inkml:trace>
  <inkml:trace contextRef="#ctx0" brushRef="#br0" timeOffset="356">1605 627 8063,'0'-29'0,"0"0"0,-6 7 1536,0-1 0,-1 6 171,1 5-1203,4 4 1,-6 18-129,8 7 1,0 16-69,0 14 1,6 3-190,0 3 0,0 1-157,-6 4 0,0-1-1150,0 7 1,-2-6 793,-4 6 1,-6-6 393,-11 6 0,-20 0 0,-11 6 0</inkml:trace>
  <inkml:trace contextRef="#ctx0" brushRef="#br0" timeOffset="499">837 1692 8128,'50'-13'479,"-3"-5"0,5-1 685,0 7 0,5-1-764,13 7 0,11 0-706,18 6 0,-47 0 1,1 0 158,2 0 0,0 0 1,44 0 125,0 0 21,-15 0 0,1-16 0,-5-3 0</inkml:trace>
  <inkml:trace contextRef="#ctx0" brushRef="#br0" timeOffset="691">2601 68 8221,'29'-27'1030,"0"4"0,0 11-566,6 6 0,0 22 696,0 13 0,7 16-488,5 19 1,1 2-345,-1 15 0,-25-34 0,-1 1-493,-2 4 0,-3 1 0,-5 5 0,-3 2 165,-2 3 0,0-3 0,5 7 0,-1-4 0</inkml:trace>
  <inkml:trace contextRef="#ctx0" brushRef="#br0" timeOffset="716">2862 1343 7994,'-51'56'0,"0"1"0,2-7 0,-1-1 0,-7 2 0,1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2:03.1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105 350 8024,'-13'-33'593,"-5"3"0,-3-1 869,3 8 0,3 6 558,3 5-1468,4 8 1,8 4-274,0 12 0,2 13-50,4 10 0,4 8-161,7 9 1,1 2-166,-1 5 0,7-3-351,-1 8 0,0-8 6,-5 2 1,-1 3-745,0-3 1,-1 6 167,-4-6 0,-5 0-22,-7-5 898,-7-1 1,-19 0-1,-10 1 1</inkml:trace>
  <inkml:trace contextRef="#ctx0" brushRef="#br0" timeOffset="234">35 350 8094,'18'-35'392,"-1"0"0,-5 2 593,0 4 0,-7 5-478,7 13 0,0-3 21,5 8 0,6 2-315,1 10 0,7 4 23,-2 7 0,-4 1-272,-2-1 0,3 9 91,-3 3 0,-6 4-423,-5 2 1,-8-2 29,2-4 0,-6 4-232,-6-4 1,-4 2 198,-7-2 1,-3-2-177,-3-4 0,-4-3 92,-8 3 1,2-9 48,4-3 1,-4-7-658,4 2 1063,3-4 0,1 6 0,8 1 0</inkml:trace>
  <inkml:trace contextRef="#ctx0" brushRef="#br0" timeOffset="1074">507 542 7868,'0'-12'612,"0"0"0,0 7 492,0-7 333,0 8-584,0-11-8,0 13-222,0-6-392,0 8 1,0 2 126,0 4-247,0 3 0,6 9-264,-1-1 1,9 1 189,-2-1 1,-3 6-601,3 1 0,0-1 292,5-6 0,1 1-372,-1-1 1,-1-5 187,-5 0 1,3-7-286,-8 7 506,7-8 200,-11 4 302,6-8 1,-8-8-205,0-4 1,-6-3 476,0-3 0,-5 1 85,5-1-62,-8 1 1,7 0-175,-5-1 1,4 6 84,8 1-305,0 7 0,2-10-155,4 8 0,4-1-105,7 1 1,2 4 90,5-4 0,-3 4-84,8 2 0,-7-6 56,1 1 1,2-1 150,-2 6 0,1-6 49,-7 0 16,1-7 1,-1 9-98,0-8 0,-1 6 24,-4-5 1,3 5-370,-3-6 1,-3 8 123,3-2 0,0 4-298,5 2 0,1 0 170,-1 0 0,1 2-228,-1 4 0,1 4 49,-1 7 1,-5 3-62,-1 3 1,-1-2 124,2 8 0,-5-1 3,-7 1 0,0 4-31,0-4 0,-7-2 115,-5 2 0,-4-9 258,-1-3 0,-6-1-63,-1-11 0,1-1 693,6-10 1,-1-5 72,1-13 1,1-3 461,5-8 0,-3-7-494,8-5 1,0-9 214,6-2 1,2-8 342,4 2 0,4 3-570,7 3 0,7 6 153,-1 5 1,8 1-317,-2 11 1,0 6-388,6 17 1,-4 4-136,10 8 1,2 8-153,-3 4 0,7 5-69,-6 6 0,7 5-352,-1 7 0,1 5-238,-1 1 1,-5 2 316,-7-3 1,-7-1-1229,-5 8 1,2-3 876,-2 3 0,-5 2 898,-7-9 0,-7 9 0,4-5 0</inkml:trace>
  <inkml:trace contextRef="#ctx0" brushRef="#br0" timeOffset="1201">1747 594 8025,'17'-17'54,"1"-1"0,1 1-34,4-1 1,5 1-225,7-1 1,7 9-141,5 3 344,3 4 0,18 2 0,4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2:02.4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1204 227 8054,'-18'-52'0,"-13"7"695,-4 5 0,-13 5 971,-4 6 0,-3 11-813,-9 12 1,10 4 88,1 2 0,3 16-418,9 7 1,8 18-163,10 11 0,5 10-287,7 14 0,3 11-217,8 12 0,3-47 1,2-1-34,0 1 0,1 1 0,5 4 0,2 0-31,1 4 1,1 1-1,2 1 1,1 0-220,2 1 0,1 0 0,-6 0 0,1 0 9,2-5 1,-1-2 0,-6-1 0,-1-1-325,-1-3 0,-1 1 0,-2 0 0,-2 1-747,-4 39 0,-15-6 1487,-9-23 0,-11-2 0,-11-8 0,-12-1 0,-8-5 0</inkml:trace>
  <inkml:trace contextRef="#ctx0" brushRef="#br0" timeOffset="166">435 1153 7987,'10'-35'529,"6"2"164,-5 4 0,5-2-393,1 8 1,9 5-250,3 6 0,17 9-177,7-3 0,16 4 164,1 2 1,4 8-1053,-4 3 1,-2 7 1013,-4 5 0,-12 4 0,-9 8 0</inkml:trace>
  <inkml:trace contextRef="#ctx0" brushRef="#br0" timeOffset="339">34 2445 7977,'-12'0'2783,"0"0"-2008,9 0 0,-3 2-627,12 4 0,21-4 21,19 4 0,22-4-336,20-2 0,-34 0 1,4 0-295,8 0 0,2 0 1,6 0-1,1 0-1,4 0 1,0 0 212,-2-3 0,-1-2 0,-9-2 0,-2-3 0,0-4 0,0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2:01.0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71 9216,'-15'-18'2370,"3"1"-1729,-3-1-319,13 9 0,4 9 93,15 11 1,16 13-161,14 5 0,13 12 60,10 5 1,7 5-557,-34-25 0,2 0 0,2 1 0,1 0 268,1 2 0,1 0 1,5 2-1,0 1-469,4 2 1,-1 1 0,-6-3 0,-1-1 185,-4-2 1,-1 0-1,28 17-1291,-16-5 0,-12-6 1547,-5-6 0,-2 0 0,-10-7 0,-13-1 0,-11 2 0</inkml:trace>
  <inkml:trace contextRef="#ctx0" brushRef="#br0" timeOffset="190">1171 123 7931,'-18'-25'800,"1"0"178,-1-4 1,1 5-436,0 13 0,-1 3-166,1 8 1,-1 8-140,1 3 0,5 13-18,0 5 0,-5 10-67,-6 1 0,-3 11-15,3 1 0,-2 1-157,-4 5 1,-4-4-154,4-1 1,-4 1-486,-2 4 1,0-4-224,0 5 1,0-5 147,0-2 576,0 8 0,-15-5 1,-5 5-1</inkml:trace>
  <inkml:trace contextRef="#ctx0" brushRef="#br0" timeOffset="367">1 1485 7952,'11'-5'1462,"1"-1"1,-6 0-909,5 6 1,11-2 22,13-4 1,23 4-206,18-4 1,17 5-256,-41 0 1,1 2 0,3-1 0,2 0-520,6 0 0,0 0 0,-2 0 0,0 0 412,3 0 1,-2 0 0,-7 0 0,-3 0-1961,46 0 1950,-16-8 0,-5-10 0,-8-9 0</inkml:trace>
  <inkml:trace contextRef="#ctx0" brushRef="#br0" timeOffset="750">2358 123 8108,'26'-8'1926,"-7"1"-1493,4-5 0,-3-2-629,-3 9 0,6-7 35,1 6 0,7 0-364,-2 6 1,4 0-203,2 0 727,0 0 0,0 0 0,0 0 0</inkml:trace>
  <inkml:trace contextRef="#ctx0" brushRef="#br0" timeOffset="890">2358 455 8108,'26'-2'32,"3"-4"1,-2 4-144,2-3 0,0 3 376,6 2 0,14 0-163,3 0 1,10 0-1079,-4 0 976,8 0 0,-4 7 0,8 3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1:52.5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243 35 8031,'-41'-8'0,"0"-3"0,-5 3 1497,5 2 1,8 4-696,10 2 1,11 2-859,6 4 0,14 6 44,10 11 1,9 10 127,14 8 1,15 9-6,19 3 0,-31-26 0,2 0-282,8 5 1,2 0 0,8 1-1,2 0 198,6 5 1,2 0-1,6-2 1,3 1-364,3 4 0,3 0 1,-27-14-1,1 0 0,2 0 308,2 2 1,1 0-1,0 1 1,1 2 0,0 1-1,-1 1 27,0-2 1,1 1-1,-2 1 1,-2-1 0,-1 1-1,-1-1-99,-2-1 1,-1-1 0,-1 0 0,29 14-1,-1 1-242,-2 3 1,-1 1 0,0-2 0,-1 1 76,-7 0 1,-1 1 0,1-3 0,-2-1-26,-9-5 0,-2-1 0,-3 2 0,-2 0-119,-5-4 0,-1-1 1,-1 1-1,-1-2-64,-6-4 0,-1 0 0,-1 1 0,-2-2-6,24 22 1,0 3 478,-12-9 0,2-5 0,-9-1 0,5-4 0,7-2 0</inkml:trace>
  <inkml:trace contextRef="#ctx0" brushRef="#br0" timeOffset="993">5290 1310 8095,'-15'-35'492,"3"0"0,-2 8 1989,9 4-2432,-1 3 1,13 11 9,5 3 1,17 4-792,6 2 1,18 8 453,-1 3 0,12 13-1307,0 5 1256,4 11 1,10 5-1,1 7 1</inkml:trace>
  <inkml:trace contextRef="#ctx0" brushRef="#br0" timeOffset="7858">889 2969 7754,'-25'-87'35,"6"1"1,7 5-216,4 5 1,4 6-395,10 6 1,4 4 573,7 8 0,8-1 0,3 1 0</inkml:trace>
  <inkml:trace contextRef="#ctx0" brushRef="#br0" timeOffset="8134">959 1659 8160,'-19'-33'0,"-3"4"1183,-1 6 1,-6 6-408,6 5 1,-1 4-302,7 8 1,-1 14-292,1 3 1,1 14 37,5 4 1,5 10-107,12 13 1,11 6-13,12 12 1,14 5-374,-18-34 0,2-1 1,7 3-1,2-1 323,6 4 1,4 1 0,5 5 0,2 1-51,7 5 0,3 0 0,1-2 0,2 0-545,3 5 0,1 0 0,3 0 0,0 0 496,-1 0 1,1 0 0,-21-22-1,0 1 1,0 0 12,0 1 0,1-1 1,-1 1-1,20 22 1,-1 0 27,2-2 0,0 0 1,-4 1-1,0 1-357,0-2 1,1 0 0,-22-19-1,-1 0 1,0 0 271,1 1 1,1-1-1,0 0 1,21 22 0,1-2 49,2-3 0,0-2 1,-2 2-1,-1-2-28,0-1 1,0-1-1,1 1 1,0 0-54,2-6 0,-1-2 0,-7-2 0,-2-1-239,2-4 0,-2-1 0,-6 2 0,-3-1 215,-1 0 1,-1 0 0,-3-3 0,-1-1-153,-4-2 1,-1-1 0,-5-3 0,-2 0-25,0 1 1,-2 0-1,22 34-939,-4-2 1259,-7 7 0,-10-5 0,0 4 0,0-5 0,0-1 0</inkml:trace>
  <inkml:trace contextRef="#ctx0" brushRef="#br0" timeOffset="9100">6390 6200 8086,'-29'-47'0,"2"3"0,2 3 999,4 8 1418,1 6-2669,10 17 1,10 4 189,12 12 1,13 6-1069,10 11 1,10 6 1129,13 12 0,-4 4 0,7 7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1:57.1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53 682 8282,'0'-35'300,"-8"2"1,-2 2-1,-1 4 1281,-1 1 1,8 9 3,-2 5 0,4 10-1321,2 2 0,8 8 1,6 11-1,7 5-206,8 5 1,6 4-1,4 2 1,2 2-146,-3 3 1,5 5 0,0 7-1,-2 1-366,-5-1 1,3 1-1,-12-1 1,-1 0-482,-9 1 0,-7-1 1,-14 1-1,-8-1 934,-11 0 0,-24-7 0,-7-2 0</inkml:trace>
  <inkml:trace contextRef="#ctx0" brushRef="#br0" timeOffset="252">53 420 8250,'0'-45'430,"5"2"0,3 10 186,2 4 0,2 12 0,7 11 0,6 4-173,10 2 0,16 4 1,13 6-1,4 11-229,1 10 1,1 8 0,0 13-1,-4 3-285,-8 3 1,-7 4 0,-18 6 0,-2 0-240,-2 2 1,-15-4 0,-7 7 0,-13-5-139,-11-4 1,-20 0-1,-4 2 1,-9-8-73,-8-11 0,3-12 1,-3-10-1,6-9 141,5-7 1,6-5-1,12-9 1,8-7-94,7-4 0,7-9 472,7-4 0,23-4 0,6-2 0</inkml:trace>
  <inkml:trace contextRef="#ctx0" brushRef="#br0" timeOffset="450">1205 804 8250,'-6'-18'0,"-1"1"1435,-3 0 1,4 1-574,-5 4 1,7 7 0,0 10 0,8 7-672,7 4 1,7 7 0,3 2 0,4 2-632,3 4 0,-5 0 1,4 0-1,0-2-492,0 3 1,-5-1 0,1 0 0,-4-2 931,-1 2 0,-1-6 0,1 0 0</inkml:trace>
  <inkml:trace contextRef="#ctx0" brushRef="#br0" timeOffset="1150">1991 717 8387,'-2'-18'0,"-2"1"551,-1-1 0,-7 1 0,4-1 1154,-2 1 1,-1 1-928,-7 5 0,7-3 0,1 10-653,2 6 0,2 8 1,8 13-1,4 6-191,6 4 1,5 4-1,7 2 1,5 4-127,4 1 0,2 3 1,-2 3-1,-2-1-314,-2-3 1,-8-5 0,2 6-1,-3-1 80,-3-1 0,-7-2 0,-6-9 0,-10 1 190,-11 0 1,-9-7 0,-9-7 0,0-8 217,1-7 1,1-6-1,1-8 1,5-9 233,2-10 0,4-8 0,9-6 0,6-7 172,4-9 1,4-5-1,6-8 1,8 1-100,5-1 1,10 0 0,-2 0 0,4 2 169,2 4 0,-2 6 0,-2 13 0,-2 8-24,2 6 0,-6 12 0,-1 1 0,-5 11-309,-1 5 0,-7 4 0,3 2 1,3 5-189,5 7 0,3-3 1,-2 13-1,6-1-61,4 4 0,2 4 0,0 2 0,0 2-227,0 3 1,0-1 0,0 6 0,0 0-311,0-1 1,-6-3 0,-2 4 0,-2-3-332,-4-3 0,-3-2 1,-6-2-1,-7-2 991,-3-4 0,-17 4 0,-5-6 0</inkml:trace>
  <inkml:trace contextRef="#ctx0" brushRef="#br0" timeOffset="1533">2672 961 8258,'0'-17'524,"0"-1"1,0 1 0,0-1 293,0 1 0,6 5 0,0 1 0,0-1-19,2 2 1,-5-3 0,9 5-1,2 0-461,1 0 1,5 2 0,3 6 0,4 0-224,0 0 0,6 0 1,-4 0-1,4 0-10,2 0 1,-2 2 0,-2 2 0,-2 4-448,2 2 0,-3 1 0,1 7 0,0-1-167,-2 1 0,-2-1 0,-7-1 0,-1-3-182,1-1 1,-1-2 523,0 1 1,1-3 360,-1-8 0,-5-10 0,-2-5 0,-2-8 343,-5-5 1,5 5-1,0-4 1,0 0-230,-1 0 0,5 5 0,-4-1 1,2 4-432,3 1 1,3 3 0,1 3 0,1 6-195,-1 4 1,6 4 0,3 4 0,1 6-122,4 3 0,-4 5 0,2 1 0,0 4-359,-2 2 0,4-5 0,-7 1 1,-3-4-1578,-2-1 2374,-1-1 0,-1 1 0,1-1 0</inkml:trace>
  <inkml:trace contextRef="#ctx0" brushRef="#br0" timeOffset="1767">3947 664 8787,'2'-15'1572,"4"3"0,-2 4 0,7 10-882,3 4 1,2 4-1,1 9 1,1 3-545,-1 1 0,6 6 1,1-4-1,-3 0-775,-2 1 1,-3-3 0,-3-6-297,-1 1 1,-6-7 464,6 1 0,-9-16 0,1-2 0,-6-9 38,-3-8 1,-1 1 0,8-9-1,3-4-591,7-4 0,11-3 1013,7 1 0,18-4 0,6-7 0</inkml:trace>
  <inkml:trace contextRef="#ctx0" brushRef="#br0" timeOffset="2119">4751 88 8337,'0'-18'961,"0"1"0,0 0 0,-2 1 3052,-4 4-3575,4 5 1,-6 14 0,10 7-1,4 7-12,5 8 0,7 10 1,3 4-1,3 2-312,-3 3 1,4 2 0,0 3 0,1-1-458,-1 1 0,4-1 0,-8 0 0,-3-1-683,-5-5 1,-7-3 0,4-10 0,-2-4-392,-4-5 1,-3-15 1127,-1-9 0,0-9 1,0-13-1,2-3 332,4-2 0,-2-2 0,10-4 0,3 2 113,4 2 1,5 7-1,-5-1 1,4 5 136,2 7 1,1 3 0,3 8 0,-4 0-158,-2 0 1,4 10-1,-4 5 1,1 9-84,-1 3 1,-4 2 0,-9 6-1,-6 0-199,-4 0 1,-2 0 0,-2-2-1,-4-2-282,-6-2 1,-11-6-1,-6 4 1,-4-2-279,-2-3 0,0-3 1,0-1 705,0-1 0,0-7 0,0-2 0</inkml:trace>
  <inkml:trace contextRef="#ctx0" brushRef="#br0" timeOffset="2533">6095 734 8337,'8'-17'145,"-6"5"1,6 2-1,-2 1 306,-1-1 1,7 4 0,-4-6 0,2 1 196,3 1 1,-3-4 0,1 7-172,3-3 1,-6-2 0,0-3 0,-3 1-24,1 3 0,-2-1 0,-10-5-401,-5-1 1,-5 6-1,-3 3 1,-3 1-301,-1 4 0,-6-4 0,4 2 0,-1 5-214,1 4 1,-4 1 0,6 8 0,2 2-359,1 1 1,5 3 0,1-1 0,4 0 349,3 1 0,-5-1 1,6 1-1,2-1 204,2 1 0,2-1 424,0 1 1,2-7 209,4 1 0,4-8 1,7 2-22,1-4 0,5-2 0,2 0 1,2 0-262,4 0 0,-3 0 0,1 0 1,2 0-415,2 0 1,0 0 0,-2 0 0,-2 0-878,2 0 1204,2 0 0,2 0 0,0 0 0</inkml:trace>
  <inkml:trace contextRef="#ctx0" brushRef="#br0" timeOffset="2866">6480 542 8325,'0'-17'619,"0"-1"1,1 8 159,5 5 0,-2 3 0,8 2-360,1 0 1,3 7-1,-1 7 1,-1 5-239,-2 5 0,-1 1 1,7-4-1,-3 2-271,-3-1 1,2-3 0,-9-1 0,1-1-589,2 1 0,-6-7 241,4 1 0,-6-8 0,-4 0 615,-2-8 0,-6-8 1,7-9-1,1-2 271,2 1 0,2-3 0,2 2 0,3 1-53,7 3 1,4-2 0,3 1 0,4 5-120,6-1 0,4 8 0,4 3 0,2 3-332,2 2 0,0 7 1,-6 7-1,-1 5-439,1 5 1,-2 1-1,-4-4 1,-5 4-527,-5 3 1,-3-7 0,-3 4 0,-3-2 1019,-2 1 0,5-1 0,-3-6 0</inkml:trace>
  <inkml:trace contextRef="#ctx0" brushRef="#br0" timeOffset="3400">7423 402 8523,'0'-17'1020,"0"-1"0,0 1 1730,0-1-2419,0 9 1,0 3 0,0 12-238,0 5 0,0 7 0,-2 3 0,-2 2-92,-2-1 1,0 3-1,6-2 1,0 1-172,0 1 1,0-6 0,0 5-1,2-3-59,4 2 0,-2-3 0,7 3 0,5-6 219,5-5 0,1 2 0,7-9 0,4-1 268,6-2 1,-1-4 0,9-4 0,-1-7 52,-1-9 1,4 1 0,-11-6 0,-3 0 44,-4 0 1,-11 3 0,-1-3 0,-7 0-94,-4 0 0,-3 6 0,-6-1 0,-3 7-302,-2 3 1,-10 8 0,1-2 0,-7 4-592,1 2 1,0 8 0,-1 4-1,-1 3 82,2 3 1,1 5-1,5 2 1,1 0 262,3 1 1,7 3-1,-2-4 1,4 0 211,2 0 1,8 1 0,5-5-1,9 2 125,7-1 0,6-11 0,3-5 0,5-4 218,2-2 0,1-4 0,5-5 0,-5-9 50,-5-1 1,2-9-1,-4-1 1,-4-2-51,-4 2 0,-10 2 0,2 8 0,-3-1-53,-3 5 1,1 7 0,-1-2 0,1 2-204,-1 5 1,-1 3 0,-3 5 0,-1 9-134,1 7 1,3 1 0,-1 5 0,-1 0-340,-2 0 0,-9 2 0,3 6 0,-4 0-965,-2 0 1,-8-6 1421,-3 0 0,-12 0 0,-5 6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2:10.5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141 192 8600,'0'-41'0,"0"3"1279,0 5 0,0 5-686,0 11 0,-8 1 316,-4 5 1,2 3 45,-1 8 1,5 2-388,-6 4 1,3 4-358,-3 7 1,-2 8 43,9 4 0,-7 6-204,6 6 1,0-2-112,6 7 0,2 1-84,4 5 0,4 1-121,7-1 1,7-5-495,-1-1 1,8-5-72,-2 6 1,4-7 339,2 7 1,2-16-889,4-2 0,-5-8 618,5-3 1,-12-8 759,-5-5 0,-5-18 0,-2-7 0</inkml:trace>
  <inkml:trace contextRef="#ctx0" brushRef="#br0" timeOffset="133">36 454 8136,'-12'-17'554,"2"-1"575,3 1-1058,1 7 1,10 2 22,7 8 0,11 0 177,18 0 0,13 6-512,11 0 0,14 8 92,9-3 1,0 5-254,6 1 0,4 1 1,0-1-1</inkml:trace>
  <inkml:trace contextRef="#ctx0" brushRef="#br0" timeOffset="417">1520 280 8201,'6'-18'1205,"0"1"1721,0-1-1023,-6 8-1364,0 3 0,-10 9-203,-7 3 0,-3 5-74,-9 8 0,-6-1-212,-6 1 0,-1 1-16,1 4 1,-2-1-126,-3 7 1,-5-6 91,5 6 0,-3-8-249,3 3 1,3-3 22,8 2 1,8-9-87,3 3 180,13-3 1,5 1 72,12-3 1,11 4-175,12-5 1,12-1-22,6 2 0,11 1-184,6 10 1,4-3-106,2 3 0,-6-3-454,0-3 1,-8 6-1030,2 1 1935,-3-1 1,-3 2-1,0 2 1</inkml:trace>
  <inkml:trace contextRef="#ctx0" brushRef="#br0" timeOffset="709">1992 716 8268,'17'-8'775,"1"-1"1,-1-3-220,1 0 1,5 8-626,0-1 1,8 3 981,-2 2 0,4 0-302,2 0 0,0 2-682,0 3 1,6-3 79,0 4 1,-6-4-200,-6-2 0,-8 0 180,2 0 0,-5-8 354,-7-3 0,-3-13 64,-8-5 1,-2-6 327,-4-5 0,-11-3 196,-12-4 1,-12-3-353,-5 3 1,1 5 70,-2 1 0,9 12-184,-3 6 0,4 3-1104,2 3 265,0 7 1,8 10-235,4 12 1,11 19-294,6 9 1,12 11-2755,6 7 3653,19 4 0,6 16 0,15 1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2:08.9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104 210 8111,'0'-25'0,"0"4"989,0-8 0,0 7-400,0-1 1,-6 4 547,0 1 1,-5 1-484,5-1 1,-2 9 827,2 3-920,4 4 0,-7 2 56,3 0 0,2 4-236,-8 7 0,8 9-70,-2 15 0,3 2-353,-3 3 1,4 5 93,-4 7 1,10 7-357,2-1 1,9 2 308,3-2 0,1 2-611,10 4 1,0-4-390,6-7 1,6 3-814,0-3 0,-1 5 796,-5-18 1,-2 3-1338,-3-20 2348,-5-7 0,-8-8 0,1-8 0</inkml:trace>
  <inkml:trace contextRef="#ctx0" brushRef="#br0" timeOffset="144">156 647 8111,'0'-12'16,"-2"3"0,-2-1 232,-1 0 373,-1 6-138,6-3-273,0 7 0,9 0-95,9 0 0,13 2-116,10 3 0,13-1-178,-2 8 1,7-2-979,-1 1 968,4 5 0,0-7 0,-2 9 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2:14.5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571 347 8148,'0'-17'0,"6"-1"1216,0 1 1,-1 5-479,-5 1 0,-1 1-177,-5-2 1,-4 5-159,-7 7 0,-9 2-255,-3 3 1,-4 5 51,-2 8 1,0 1-31,0 4 1,-5-1-3,-1 7 0,-6 0-186,7 6 0,-1-6 50,6 0 1,6-2-224,0 2 1,9 2-119,3-7 0,1-1 152,10-6 0,8-5-313,10 0 0,6-1 106,5 7 1,12-7-79,11 1 0,11-2 114,1 1 0,14 3-69,-3-8 1,3 5-627,-8-5 0,4 6 83,-4-6 940,-4 7 0,10-13 0,-8 8 0,-1 2 0,3-4 0,2-3 0</inkml:trace>
  <inkml:trace contextRef="#ctx0" brushRef="#br0" timeOffset="240">990 330 8174,'-19'-58'993,"-5"1"0,-5 7 476,-4 7 0,-5 8-206,3 6 0,-2 4 618,13 8-1315,1 7 0,13 4-289,5 12 0,3 6-33,2 11 0,7 6-105,5 12 1,11 3 104,6 9 0,12 1-537,6 4 1,3-1-335,3 7 0,5-2-481,0 2 0,6-4 385,-6-8 1,1-5-368,-7-1 0,-2-3-2490,-3-2 3580,-12 0 0,-12-24 0,-11 1 0,-6-11 0,-4-5 0</inkml:trace>
  <inkml:trace contextRef="#ctx0" brushRef="#br0" timeOffset="374">1008 609 8174,'-8'-42'754,"6"13"-528,-4-1 1,4 9 403,2 4 0,10 1-231,7 5 1,9 3-200,8 8 0,9 0-237,4 0 0,13 2-383,10 4 0,5 3-815,7 9 0,-3 1 933,-3 4 1,-4-3 0,6 5-1</inkml:trace>
  <inkml:trace contextRef="#ctx0" brushRef="#br0" timeOffset="584">2143 505 8345,'0'-20'0,"0"-1"1551,0-2 1,-2 1-335,-4 11 0,-6 3-45,-11 8 1,-4 6-533,-8-1 0,0 15 42,0-3 1,0 12-359,0 1 1,2 3-64,4 1 0,6 7-616,11 0 1,4 6 101,8-7 0,2 7-947,4-6 0,12 5 20,11-5 1,19 2-1970,11-3 3149,7-11 0,3 12 0,1-14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2:13.8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1239 0 8137,'-30'18'1363,"1"-1"0,8 1-687,-2-1 1,3 1-427,3-1 0,-6 7-227,-1-1 1,7 0-15,5-5 1,2-1-1,-1 1 0,1 3-22,4-4 0,4 5 17,-3-11 0,3-1 44,2 2 0,0-7-174,0 7 153,0-8-70,0 4 1,2-2 33,3-1 0,-1 1 1,8-6 1,0 6-77,5 0 0,2 7-143,5-1 1,-3-2-111,8 1 1,0 1 106,6 6 1,2-1-575,4 0 1,-4 1 298,3-1 0,-3 1 505,-2-1 0,8 9 0,2 1 0</inkml:trace>
  <inkml:trace contextRef="#ctx0" brushRef="#br0" timeOffset="250">103 489 8178,'-17'0'2026,"-1"-7"-1378,1-5 1,0 4 335,-1 3-671,8-5 1,5 10-122,10 0 0,13 8 78,11 9 0,6 6-1,6 1 1,5-1-270,12-6 0,-27 1 0,1-1 0</inkml:trace>
  <inkml:trace contextRef="#ctx0" brushRef="#br0" timeOffset="383">557 612 8134,'41'-6'1498,"0"-2"0,-6-3-925,-10-9 0,-4 3-452,-15-7 0,-2-3 160,-10-2 0,-5-4-116,-13-2 1,-10 2 155,-13 4 0,-5-4-137,-7 4 0,5 4-178,-4 1 0,5 7-169,7 5 1,5 5 69,12 7-968,-4 0 0,21 7 529,1 5 1,17 13-280,11 10 1,12 2-10,18 10 820,7-9 0,24 13 0,1-7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2:18.2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53 298 8181,'0'-53'710,"0"1"1,-8 7 1025,-3 5 1,3 5-840,2 6 1,-2 9 1068,2 9-382,1 7-1122,5-4 0,0 10-382,0 4 0,0 11 126,0 12 0,0 6 294,0 6 1,0 4-270,0 7 1,2 6-333,3 0 1,-1 6-30,8-5 1,0-1-203,5-6 1,6 1-270,1-1 1,7 4 263,-2-3 0,4 1-1046,2-13 1,0 0 533,-1-7 1,-1-6-2054,-3-5 842,-5-11 2060,-8-5 0,-7-22 0,-2-5 0</inkml:trace>
  <inkml:trace contextRef="#ctx0" brushRef="#br0" timeOffset="124">140 734 8181,'-17'-17'2585,"-1"-1"-2188,9 1 0,3 7-358,12 4 0,13 5-141,16 1 0,8 0 120,9 0 1,2 1-288,5 5 0,-5-2 231,4 8-134,4-8 1,-7 11 0,5-5-1</inkml:trace>
  <inkml:trace contextRef="#ctx0" brushRef="#br0" timeOffset="434">891 490 8272,'0'-19'1475,"0"-5"0,0 5-737,0-4 0,0 9 2035,0 2-1214,0 8-1191,0-11 1,8 15-174,4 0 1,11 2 31,6 9 0,10 7-165,2 5 1,7 6-240,-1-5 0,1 5-327,-1-6 1,1 6 357,-7-6 0,-2 1-314,-10-7 1,2 5 167,-8-5 1,-1 4-78,-11-9 1,-3-2 55,-8 1 1,-2-7 66,-4 2 1,-3 2 196,-9-2 1,-1-1 213,-5-5 1,-3 6-443,-8 0 0,-5 8 55,-1-3 1,0-1-675,6 2 1,0-1 290,0 7 1,2 1-1368,4 4 1972,-4-3 0,6 13 0,-8-6 0</inkml:trace>
  <inkml:trace contextRef="#ctx0" brushRef="#br0" timeOffset="674">1712 438 8415,'8'-53'-16,"-6"3"1942,4 3 1,-4 1-911,-2 11 0,-6 4 1842,0 13-1329,-8 8-499,12 3-747,-5 7 1,7 9-249,0 9 1,0 7 147,0 10 0,7 2 52,5 4 0,4 3-748,1 9 0,0-1 380,1 0 1,1-5-1183,5 0 1,-3-7 528,8 7 1,-8-3-908,3 3 0,1-6 411,-2-12 0,-5 2-1040,-7-8 2322,-7 1 0,-4-7 0,-9 0 0</inkml:trace>
  <inkml:trace contextRef="#ctx0" brushRef="#br0" timeOffset="807">1712 665 8355,'10'-18'312,"-4"1"1,-4 5 504,-2 0 0,7 7-301,5-7 0,5 6-201,7-6 1,3 9-441,8-3 1,7 4 177,5 2 1,4 2-2050,1 4 1996,0-5 0,1 15 0,-1-6 0</inkml:trace>
  <inkml:trace contextRef="#ctx0" brushRef="#br0" timeOffset="1083">2638 857 8257,'6'-20'1522,"-1"-3"0,1 4-567,-6-5 0,-2 5-35,-4 1 0,-3 1-229,-9-1 1,-1 7 72,-4-1 0,-5 8-275,-7-2 1,1 5-238,-1 1 1,5 1-493,1 5 0,8 4 277,-2 7 1,5 9-755,7 3 0,3 4 143,8 2 1,2 5-365,4 1 0,11 0 180,12-6 1,6 0-298,6 0 0,5 0-430,13 0 1,3-2 1484,8-4 0,-1-4 0,1-8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2:33.9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173 507 8037,'0'0'0</inkml:trace>
  <inkml:trace contextRef="#ctx0" brushRef="#br0" timeOffset="242">138 315 8126,'0'-18'2425,"0"1"0,0-1-1710,0 1 1,0 5 454,0 1-405,-7 7 1,3-4-298,-8 8 0,6 0-154,-5 0 0,1 10-45,-2 7 0,-3 8-240,3 10 0,-1 8 140,1 4 1,2 9-298,4 2 0,4 6 32,-3-6 0,5 6-180,5-5 0,5 5-711,8-6 0,5 8 445,0-2 0,10 2-430,2-2 0,0-6 323,6-11 1,1-7-600,-1-11 1,0-5 575,-6-13 1,0-5 671,0-12 0,0-11 0,0-10 0</inkml:trace>
  <inkml:trace contextRef="#ctx0" brushRef="#br0" timeOffset="482">907 559 8231,'0'-27'1339,"-2"2"-1004,-4 7 0,2 3 523,-8 3 1,7-1-308,-7 7 1,8-2 1350,-2 2-829,-3 4-781,7-5 1,-6 14 85,8 5 1,2 3-130,4 3 1,5 5-401,13 1 1,-3 5 230,8-6 1,0 8-552,6-2 1,8-2 271,3 2 0,-1-5-1092,2 5 1,-3-6 40,3 6 0,-1-8-1413,-11 3 2663,4-13 0,-12 5 0,8-6 0</inkml:trace>
  <inkml:trace contextRef="#ctx0" brushRef="#br0" timeOffset="716">1501 420 8231,'11'-35'430,"1"0"0,-8 8 1724,2 3-934,-5 13-336,-1-5-23,0 14 0,0-4-306,0 12 0,0 4 52,0 7 1,0 9-176,0 3 0,0 4-159,0 2 1,0 7-321,0 5 0,-1 3 100,-5 3 1,2 5-15,-8 0 0,-1 8 171,-11-2 1,3 12-1398,-8 5 1,-6-1 685,-6 1 0,-7-1-558,1 1 1,20-38 0,-2-2-186,-29 35 0,5-9 44,7-8 0,15-9-527,2-9 1727,7 0 0,7-20 0,3 8 0,4 0 0</inkml:trace>
  <inkml:trace contextRef="#ctx0" brushRef="#br0" timeOffset="1143">2007 1240 8273,'0'-17'1052,"0"-8"1,0 5 202,0-3 1048,0 4-961,0 9-509,-8-6 1,-3 14-313,-13-3 0,5 10 32,-4 7 0,-5 4-205,-1 1 0,-2 2-75,2 5 1,-2 3-256,8 8 0,-6 0 71,5 0 1,3 0-391,9 0 0,-1-1 286,7 1 1,0 6-673,6 0 1,0 0 345,0-6 0,4-6-142,8 0 0,-1-8 138,13 2 0,1-11 5,-2-6 0,6-4 600,-5-2 1,7-2-186,-2-4 0,-2-4 591,2-7 0,-6-1-329,6 1 0,-5 0 267,5-1 1,-6 1-211,6-1 0,0 8 49,6 5 0,-2-3-301,-4 2 0,4 0-225,-4 6 0,-3 8-779,-3 4 0,2 3 484,-2 3 1,1 5-1253,-7 0 0,-7 2 668,-4-1 1,2-5-651,-3 4 1,1-3-41,-6-3 1652,0 1 0,-8-1 0,-1 1 0</inkml:trace>
  <inkml:trace contextRef="#ctx0" brushRef="#br0" timeOffset="1634">2426 1747 8209,'23'-23'0,"1"-1"0,-1 1 1171,-6 6 1,9-1-323,3 1 1,-2 5-108,2 0 1,0 1 145,6-7 0,-2 3-364,-4 3 1,2-4-13,-7 5 0,-3 1-108,-9-1 0,-5 5-87,-7-6 1,0 6-71,0-5 1,-9 7-157,-9-2 1,-7 4 1,-10 2 1,-6 0-76,0 0 0,-5 2-11,5 4 1,0-2 58,6 7 0,2 1-335,4 5 1,4 3 138,8 3 1,7-4-448,4 5 1,6 1 240,6-2 1,6 6-263,11-5 0,10-1 174,8-6 1,5 1 2,-5-1 1,6-5 147,-7 0 0,7-9 3,-6 3 1,-8-6 424,-10-6 1,-4-3-204,-1-9 1,-3 1 674,-3-1 0,-4 1-351,-8-1 0,0 1 1224,0 0-560,0-1-257,0 1-570,0 7 1,2 2 151,3 8 0,-1 2-453,8 4 0,0 4 173,5 7 1,2 1-547,5-1 1,-5 0 286,4 1 0,-1-1-297,1 1 0,-3-3 281,3-3 1,-6-2 175,-5-4 1,3-5 496,-3 5 1,-2-4-234,1-2 1,-7-2 137,2-4 0,2 3-130,-2-9 0,5 6 338,-5-6 1,8 3-122,-3-3 1,1-1-319,5 7 0,-3-6-318,9 6 0,3 0-494,-3 6 1,2 0-1037,-2 0 1,-3 6 839,3 0 0,-4 8-948,-1-3 1899,-8 5 0,5 9 0,-5 2 0</inkml:trace>
  <inkml:trace contextRef="#ctx0" brushRef="#br0" timeOffset="2159">470 1974 8100,'-17'-8'19,"5"6"-19,0-4 835,1 4 0,-1 2 325,0 0-424,9 0 1,-1 6-291,15 0 0,3 6 5,15-6 1,8 5-201,10-5 0,5 2-174,6-2 1,12-5-905,11 5 0,1-4 352,5-2 1,-5 0 474,5 0 0,0-15 0,-7-5 0</inkml:trace>
  <inkml:trace contextRef="#ctx0" brushRef="#br0" timeOffset="3167">2112 210 8193,'-12'-23'396,"1"-1"1,1 1 345,-2 6 1,-3 5-203,3 0 1,-2 7 1307,3-7-1299,-5 8 1,14-2-76,-4 12 1,5 6-176,1 11 1,7 2 61,5 4 1,5 10-624,7-4 1,-3 6 261,8 0 0,-7-5-780,1 5 0,2-10 498,-2-2 0,1 0-1114,-7 6 0,-5 0 588,-1 0 1,-7-2-636,2-4 1443,-4 4 0,-10-6 0,-1 8 0</inkml:trace>
  <inkml:trace contextRef="#ctx0" brushRef="#br0" timeOffset="3633">2112 280 8193,'17'-60'500,"1"13"62,-1 1 1,-1 9 7,-5 8 1,5 3 379,-4 9 0,3 7 994,3 4-1358,-1 4 0,0 2-285,1 0 0,-1 8-55,1 4 0,-1 3-256,1 3 1,-1 7 9,1 4 1,-7-2-2,1 2 0,-8 1-451,2 4 0,-4 1 229,-2 0 0,0-2-467,0-4 1,-8 2 319,-4-7 0,3 5-273,-3-6 0,0-2 184,-5-9 0,-1 2 550,1-8 1,-1-1-4,1-5 0,5-2 8,1-3 0,7-11 218,-2-7 0,6-8 39,6 2 1,5-4 481,13-2 1,3 0-329,8 0 1,6 8-106,-1 3 0,7 7-55,-6 5 1,5 5-402,-5 7 0,2 7-46,-3 5 0,-5 11-86,0 6 0,-2-2-47,-10 3 1,-5-1 121,-6 6 1,-9-8-1102,3-4 814,-4-4 0,-4-3-12,-4-4 0,-3-5 80,-9-7 0,1 0 94,-1 0 1,1-7 85,-1-5 0,7-9 205,-1-3 0,8-7-79,-2 2 0,6-4-84,6-2 0,4 6 63,7 0 1,9 2-39,3-2 0,6 4-535,5 7 0,-1 3 232,8 3 1,-8 4-449,1 8 0,3 8 226,-2 4 0,-8 9 608,-10 2 0,4 8 0,0-4 0</inkml:trace>
  <inkml:trace contextRef="#ctx0" brushRef="#br0" timeOffset="3850">3160 437 8505,'0'-17'702,"5"-1"-222,1 1 0,2-1 424,-2 1 0,-2-1-206,7 1 1,-5-5-209,6 5 0,-2-10-65,1 9 1,3 3 176,-8 3-87,-1 1-263,-5-7-344,0 8 0,-7 3-347,-5 7 0,-3 2 321,-3 3 0,8 5-228,5 8 1,3 1 107,2 4 0,0-1-563,0 7 1,9-2 296,9 2 1,9 4-580,14-4 1,5-2 1082,12 2 0,5-7 0,6 3 0</inkml:trace>
  <inkml:trace contextRef="#ctx0" brushRef="#br0" timeOffset="4083">3998 140 8297,'17'-17'687,"1"-1"0,-6 8 990,-1 5 1,1 3-235,5 2 1,3 7-743,3 5 0,4 13-342,8 10 1,0 8-122,0 9 1,0 10-129,0 8 0,-2 2-241,-4 10 1,-12 7-80,-11 10 1,-8-44 0,-4 0-226,0 4 0,-5-1 0,-7 1 0,-5 0-2174,-4 0 1,-4-1 2608,-4-1 0,-4-2 0,-3-2 0,-3-1 0,-4 1 0,-1-1 0,-1 0 0,-1 1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2:44.0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383 1169 8040,'-27'-26'1209,"-5"9"281,9-1 0,-8 3-808,2 9 1,-2 0-52,2 6 1,-4 4-44,4 8 1,2 7 81,-2 16 1,9 8-272,3 3 1,1 11-141,10 1 1,2 12-578,10-6 1,6 8-151,11-8 0,10 3-541,8 3 0,7-2 102,-1-4 0,3-5-786,3-13 1,-1 1-287,1-12 1979,-1 3 0,-2-10 0,-3 6 0,-6 1 0,-4 0 0</inkml:trace>
  <inkml:trace contextRef="#ctx0" brushRef="#br0" timeOffset="200">907 1256 8040,'0'-35'1976,"0"6"-1532,0 0 0,0 7 1470,0-1-731,0 11-723,0 5 0,7 14-193,5 5 1,13 11 72,10 6 1,8 6-313,9 6 1,6 2 63,1 3 1,1-1-1175,-2-4 1,-4-4 736,5 3 0,-1 1-1270,-6-6 1,3 2 372,-15-14 1,-1-5 1241,-10-7 0,-4-7 0,-7 4 0</inkml:trace>
  <inkml:trace contextRef="#ctx0" brushRef="#br0" timeOffset="391">1902 1029 8040,'0'-25'740,"0"5"-9,0-3 0,0 4 2329,0 1-1447,-8 8-1171,6 3 1,-11 18-134,7 13 0,-2 5 55,2 17 0,3 7-321,-9 5 0,6 8-206,-6-2 1,3 10-266,-3 1 0,-3 3-824,3-2 1,-6 3 408,-5 8 0,-4 7-203,-8-1 0,17-46 1,-1-1-788,-22 41 1833,-3-7 0,-11 1 0,-3-7 0,-6-4 0,-4-8 0</inkml:trace>
  <inkml:trace contextRef="#ctx0" brushRef="#br0" timeOffset="856">2286 2199 8040,'12'-35'1059,"0"0"0,-9 8 141,3 4 0,2 3-510,-2 3 0,0-1 1755,-6 1-1719,0 7 1,-2 2-171,-4 8 1,-4 0-325,-7 0 1,-1 10-175,1 8 1,-1 1-15,1 10 0,-1-6-298,1 6 0,1 1-302,5 4 0,-3 1 410,8 0 1,-1 0-681,1 0 0,4 0 264,-4 0 1,4-6 44,2 0 0,0-7 84,0 1 0,0-4-84,0-1 390,8-1 1,2-7 227,7-4 0,1-4 482,-1-2 0,6-8-366,1-4 1,5-1 206,-6 1 1,6-3-174,-6 3 1,6 4 14,-5 2 1,7 4-143,-2 2 1,4 0-355,2 0 0,-6 2-641,0 4 1,-2 4 441,2 7 0,2 1-1054,-7-1 1,5 7 642,-6-1 1,6 2-782,-6-2 1621,1-3 0,-7 5 0,1-8 0</inkml:trace>
  <inkml:trace contextRef="#ctx0" brushRef="#br0" timeOffset="1365">3037 2566 8040,'10'-24'990,"-4"1"1,2-6-49,-3 6 0,7-1 183,-6 7 0,5 0-575,-5-1 1,6 1 548,-6-1-561,7 1-186,-3-1-352,0 1 121,-2 7 0,-8 0-387,0 5 235,0 3 1,-2-6-998,-4 8 660,4 8 1,-12 1-10,8 9 1,1-7 17,5 1 0,0 5 59,0 7 0,7-1 31,5-5 1,4-1 47,1 0 1,2 7 47,5-1 1,-3-2 33,8-9 0,-6 2-6,7-9 0,-7 7 109,6-6 1,-8 0 166,3-6 0,-5 0-116,-2 0 0,1 0 282,-1 0 450,1 0-331,-1-8 362,1 6-508,-1-14 0,1 15 8,-1-5 0,1 4-167,-1 2 0,-5 0-179,-1 0 0,1 6 90,5-1 1,7 3 36,-1-2 0,0-4-178,-5 4 1,-1 2 101,1-3 1,5 1 293,0-6 0,1 0-49,-7 0 1,0 0 548,1 0-279,-1-8-171,1-1 1,-3-3 73,-3 0-442,4 9 42,-7-13 0,3 14 133,0-4 1,-1 4-494,7 2 1,-1 8-92,1 4 1,1-1-307,4 7 0,3-5 15,3 11 1,-2-5-524,-4-1 0,-4-1 348,5 0 0,-7 1-1432,-5-1 2348,-4 1 0,-24-1 0,-3 1 0</inkml:trace>
  <inkml:trace contextRef="#ctx0" brushRef="#br0" timeOffset="1573">627 2845 8040,'-41'-17'2130,"1"-1"0,7 3-1098,9 3 1,15 2-907,9 5 0,19 3-184,22-4 1,19 4-110,22 2 1,-30 0 0,2 0-436,4 0 0,1 0 1,7 0-1,2 0 18,1-1 1,1 2-1,4 1 1,2 2-641,4-1 1,3-1 1223,4 2 0,0-2 0,-2-1 0,-1-2 0,3 1 0,-1 0 0</inkml:trace>
  <inkml:trace contextRef="#ctx0" brushRef="#br0" timeOffset="2056">3247 540 8040,'-25'-33'0,"-4"4"0,-3 4 1525,3 7 0,-2 3 211,8 3-702,8-4 0,7 24-294,8 4 0,8 13-11,3 16 0,12 9-368,7 8 0,3 3-265,1-3 1,1-2-619,0 8 0,0-6 425,0 6 0,-2-7-1233,-4 1 0,2-6 646,-7-5 0,-1 1-2571,-6-7 3255,-7-8 0,-10-8 0,-10-7 0</inkml:trace>
  <inkml:trace contextRef="#ctx0" brushRef="#br0" timeOffset="2289">3229 575 8289,'18'-43'1319,"-1"-3"0,3 1-704,3-2 1,6 16-68,12 2 0,3 10-16,9 7 0,-1 6 194,1 12 0,-9 14-293,-3 14 1,-12 1-120,-6 6 1,-9 4-418,-2 1 1,-8-1-178,1 2 1,-10-9-148,-7 3 0,-6-4 128,-5-2 0,2-8-450,-8-4 1,-2-3 85,-10-3 1,-4-5 156,-7-1 1,7-7-287,5 2 0,5-4 267,5-2 0,5-2-73,8-4 1,7 2-116,4-7 713,20-1 0,13-13 0,18-2 0</inkml:trace>
  <inkml:trace contextRef="#ctx0" brushRef="#br0" timeOffset="3015">4260 610 8149,'0'-27'293,"0"3"1,0 3 237,0-2 0,-2 3 372,-4-3 0,2 9 271,-8 3 0,7 5-538,-7-6 1,6 8-94,-5-1 0,7 10-131,-2 7 0,4 4-265,2 1 0,0 8-111,0 4 1,8 4-242,3 2 1,7-4-15,5 4 0,-2-10-322,9 10 0,-3-9-635,2 3 1,4-8 520,-4 2 0,-2-5-1138,2-7 1245,-7 5 1,1-16 280,-12 0 0,-3-8 176,-8-9 1,-8-8 173,-3-5 1,-5-5 105,-1-5 1,-1 3 358,1-4 1,1 4-12,5 2 0,-3 2 570,8 4 1,0-2-171,6 8 1,16 0-360,7 5 0,16 8-190,8 5 0,11 3-210,6 2 0,10 4-113,1 7 1,9 3-123,-3 15 0,-11 0-29,-6 6 1,-9 0-56,-9 0 1,-5 0-423,-12 0 1,-12 0-271,-11-1 0,-8-4 388,-9-1 1,-11-8-260,-18 2 0,1-3 199,-8-3 0,-1-1 39,-11-5 0,3-1 124,-8-4 1,8-4 56,-2 4 0,11-6 407,6-6 1,12-12 63,6-11 1,11-6 860,6-5 0,14-7-614,10-11 1,15 0 725,13-12 1,7 6-626,5-6 0,4 0 161,8 6 0,0 2-117,0-2 0,-1 17 57,1 6 1,-8 12-188,-3 12 1,-11 7-12,-1 4 1,-9 6-424,3 6 0,-4 6 106,-2 11 0,-6-2-537,0 9 1,-2-1 77,2 6 1,3 5 51,-9 1 1,-6 8-594,-5-3 0,-8-1-825,2 1 1,-6-5-165,-6 6 1,-4-3 964,-7 3 0,-5-4 904,-7-8 0,-8-1 0,-15 1 0</inkml:trace>
  <inkml:trace contextRef="#ctx0" brushRef="#br0" timeOffset="3149">5552 557 8149,'18'-35'788,"-1"0"1,2 2-229,5 4 0,-1 2-21,12 4 1,2 9-225,9-3 1,11 11-320,-5 0 0,12 4-117,0 2 0,-4 8-136,-1 4 0,-7 3 287,-6 3-30,-3-1 0,0 8 0,1 3 0</inkml:trace>
  <inkml:trace contextRef="#ctx0" brushRef="#br0" timeOffset="3598">6862 225 8148,'17'-13'1262,"1"-5"1,-6-1-231,-1 7 1,7 9 259,5 14 1,14 18-622,-2 24 1,13 18-340,-22-25 0,1 2 1,2 3-1,2 2-561,4 7 1,0 3 0,-1 5-1,0 1 380,-2 3 1,0 2-1,-3 5 1,-2 3-164,-5 2 1,-3 1 0,-5-3 0,-5 1-249,-6-2 0,-6 1 1,-7-2-1,-7-1-294,-7 0 0,-5-1 0,-3 2 0,-6-1 74,-6 4 0,-5-3 0,1-6 0,-3-2-821,-3 1 1,-2-1 0,-5 0-1,-2 0 1301,17-23 0,-1-1 0,0 0 0,-3 1 0,0 0 0,-2-1 0,0-1 0,0-1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2:39.2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973 715 8086,'-6'-29'363,"-2"2"467,-2 1 0,1 3 1314,-3 6-774,4 7-512,8 2 0,4 10-39,8 4 0,1 9-325,17 9 0,1 5-359,9-6 0,-1 8 40,8-2 0,-8 4-220,1 2 1,-3 0-205,-2 0 1,4 0-318,-4 0 0,2-2-64,-14-4 1,6 4-761,-6-4 0,1-4-213,-7-1 1,-7-5 43,-4-2 1559,-4 1 0,-10-1 0,-2 1 0</inkml:trace>
  <inkml:trace contextRef="#ctx0" brushRef="#br0" timeOffset="191">1601 697 8086,'8'-44'2239,"-6"7"-1580,4 8 1,-4 7 294,-2-1 0,0 4 159,0 1 344,0 9-1070,0 1 0,0 10-201,0 4 0,-2 11 94,-4 12 1,4 4 119,-4 2 0,4 8-711,2 3 0,0 7 273,0 5 0,-1-4-655,-5 4 0,2 5 352,-8 1 0,6-2-1007,-5 2 0,-3 2 185,-9 9 1,-6 3 329,-12 3 0,2-3-1240,-7-8 2073,-1 0 0,-3 0 0,-1-4 0,-1-8 0,-5-8 0</inkml:trace>
  <inkml:trace contextRef="#ctx0" brushRef="#br0" timeOffset="540">2090 1571 8086,'18'-26'0,"-1"-3"0,-1 4 1422,-4 2 0,-5 3-640,-7 3 1,0 5 449,0 1 1,0 5-358,0-6 0,-7 6-109,-5-5 1,-4 7-376,-1-2 1,-6 4-148,-1 2 0,-5 8-369,6 3 1,-2 5 143,1 1 1,5 7-449,-4-1 1,3 8 316,3-2 1,1 4-741,5 2 0,3 6 199,8-1 0,0 1 46,0-6 0,2-2 299,4-4 0,5 2 67,13-7 0,-3-3 593,8-9 1,0 1-260,6-7 0,-2 0 595,-4-6 1,4-2-344,-4-4 1,-3-4 173,-3-7 1,2 5-212,-2 1 0,1 1-195,-7-2-183,8-3 1,-5 13-443,3-4 0,-4 4-154,-1 2 0,-1 0 320,1 0 1,-7 8-1117,1 3 1,-6 7 655,6 5 1,-3-3 805,3 3 0,3 12 0,-5 2 0</inkml:trace>
  <inkml:trace contextRef="#ctx0" brushRef="#br0" timeOffset="1017">2806 1955 8086,'8'-27'0,"-6"1"607,4 9 0,-2-1 890,2 1 1,-4-6-611,3-1 0,-3 1-395,-2 6 1,6-1 225,0 1 0,0-1 154,-6 1-433,0-1 0,0 7-127,0-1-578,0 8-47,0-4 1,-2 8-435,-4 0 1,4 8 163,-4 4 0,4-1 208,2 7 1,6-5-365,0 11 1,8-5 231,-3-1 1,5 5 287,1 0 1,1-1 37,-1-11 1,1 5 129,-1-5 100,1 5 0,-3-4 644,-3-1 756,3-7-766,-5 4-300,0-8 0,-1 0 362,-3 0-103,-4-8-502,6-2 1,0-1-211,3-1 0,5 8 57,1-2 0,1 4-189,-1 2 1,3 0-153,3 0 1,-2 0 154,8 0 1,-5 6-42,5 0 1,-2 6 36,2-6 0,-4 5-54,-7-5 1,-1 0 299,1-6 227,-1 8 1,-5-6 23,-1 3 333,-7-3-428,4-2 1,-6-6-74,4 1 0,-4-3-1112,4 2 756,3 4 0,1-6-211,7 8 0,-5 0-178,0 0 1,-1 2-470,7 4 1,-7-2 232,1 8 855,-8 7 0,12 8 0,-7 8 0</inkml:trace>
  <inkml:trace contextRef="#ctx0" brushRef="#br0" timeOffset="1217">1025 2426 8065,'-17'-27'110,"1"4"1,3 3 366,1 3 1,10 5-808,2 1 0,17 7 41,18-2 0,18 4 217,17 2 1,9 0-8,14 0 0,-41 1 0,1 0-1205,5 1 1,1 2 1283,1 0 0,0 1 0,1 4 0,0 0 0,0 0 0,0-1 0</inkml:trace>
  <inkml:trace contextRef="#ctx0" brushRef="#br0" timeOffset="2074">2335 400 8051,'0'-25'270,"0"-4"0,6 2 733,0-2 0,-1 0-416,-5-6 1,0 6 128,0 0 0,-2 5-255,-3-5 0,1 14 520,-8-3 1,0 7-274,-5-1 0,5 4-59,1 8 0,-1 0-448,-5 0 1,5 8-327,0 4 1,7 11-185,-7 6 0,8 12 283,-2 5 1,4 7-589,2 5 0,6-2 315,0 8 1,7-8-349,-1 3 1,2-5-195,-3-2 0,3 1-350,-8-1 0,5-5 410,-5-1 1,-2-7-924,-10 2 1704,-3-4 0,-17-2 0,-1 0 0</inkml:trace>
  <inkml:trace contextRef="#ctx0" brushRef="#br0" timeOffset="2207">1968 662 8051,'8'-17'0,"2"5"404,7 1 0,-3 1-60,3-2 1,-1-1-300,13 7 0,0 0 114,6 6 1,8 0-263,3 0 1,3 0-295,-3 0 0,7 0 397,-1 0 0,-7 8 0,5 2 0</inkml:trace>
  <inkml:trace contextRef="#ctx0" brushRef="#br0" timeOffset="2566">2929 523 8116,'6'-12'0,"-1"0"1674,-1-1 1,0-1-756,2 3 1,-4 1 1521,4 4-1022,-4 4-445,-2-6-767,-8 8 0,4 2-149,-8 4 0,3-2-393,-3 8 0,-3-1 298,3 7 1,-2 1-536,3 4 1,-5-3 297,4 3 0,3-3-567,-3-3 0,6 0 242,-5 1 0,7-6-249,-2-1 479,4 1 393,2 5 805,0 1 0,8-9-477,3-3 1,5-4 737,1-2 1,7 0-439,-1 0 0,8-6-128,-2 1 0,-2-3-252,2 2 0,1 4-341,4-4 0,1 4 84,0 2 0,-2 0-120,-4 0 1,2 0-1160,-7 0 1,5 0 582,-6 0 1,0 2-1120,-5 4 0,-1-4-75,1 4 1875,-1-4 0,1-2 0,-1 0 0</inkml:trace>
  <inkml:trace contextRef="#ctx0" brushRef="#br0" timeOffset="2933">3540 558 8116,'0'-18'460,"0"1"2239,0-1-1077,8 1 596,-6 7-867,5-5-481,-7 13-572,0-6 208,0 8-647,0 8 0,2 1-96,4 9 1,-2-7-778,8 1 455,-1 0 0,7 5-771,-1 1 0,1-3 280,-1-3 0,1 1 495,-1-7 1,6 6 20,1-6 0,-1-1 135,-6-5 0,7-1 696,-1-5 1,-2-4 234,-9-7 0,4-1 550,-5 1 1,-1-7-144,2 1 0,-9-6 807,3 6 0,-4-6-687,-2 5 1,0 1-516,0 5 1,0 1 154,0 0 0,0 5 192,0 0-952,0 8-572,0-3 19,0 7 0,8 7 90,4 5 1,3 6-685,3 5 1,-1-2-677,1 8 1,1-7 967,4 1 0,-3 2-99,3-2 0,-4 6 1015,-1-5 0,-1 7 0,1-4 0</inkml:trace>
  <inkml:trace contextRef="#ctx0" brushRef="#br0" timeOffset="3124">4239 400 8116,'0'-23'378,"0"0"1,0 2 899,0 1 1,0 1 149,0-5 1,0 11 138,0-5 218,0 5-1385,0 3-6,0 2-803,0 8 1,7 8 330,5 4 0,-2 3-187,1 3 1,1 5-318,5 0 1,1 8-822,-1-2 0,1 2 382,-1-1 0,-5 3-1214,0-4 2235,-9 4 0,13 9 0,-6 3 0</inkml:trace>
  <inkml:trace contextRef="#ctx0" brushRef="#br0" timeOffset="3317">4466 453 8070,'0'-33'1672,"0"4"1,-2 2-758,-4 3 1,4 5 634,-4-4-158,4 11 277,2-4-1466,0 14 0,8-3-464,4 10 0,9 5-498,2 8 0,8 1 564,-2 4 1,4-1-1461,2 7 1,-6 0 681,0 6 0,-7 0-1439,1 0 2412,-11-8 0,3 6 0,-5-6 0</inkml:trace>
  <inkml:trace contextRef="#ctx0" brushRef="#br0" timeOffset="3451">4448 523 8070,'10'-18'262,"5"1"1,-7-1 377,4 1 1,9 5-630,-3 1 0,11 7-8,0-2 1,6 4-1631,5 2 1627,-3 0 0,22 8 0,-5 1 0</inkml:trace>
  <inkml:trace contextRef="#ctx0" brushRef="#br0" timeOffset="3658">5391 104 8940,'0'-18'0,"0"1"2071,0-1 0,2 1-1241,4-1 1,4 9-414,7 3 0,8 19 763,4 11 1,6 9-520,6 7 1,2 13-486,3 11 0,3 11-516,-8 7 0,-1 5-176,-5 6 1,-9-1 127,-16-43 1,-3 1 0,-2 0 0,-4 0-8,-5 6 1,-4-1 0,-5 0 0,-5 1 394,-8 5 0,-6 0 0,-5-2 0,-4 0 0,-7 6 0,-1 0 0</inkml:trace>
  <inkml:trace contextRef="#ctx0" brushRef="#br0" timeOffset="4016">693 610 8065,'-60'-43'1146,"-2"1"1,-2 3 104,0 10 0,0 15-293,-6 8 1,2 8-357,4 10 1,8 9-205,15 20 0,4 6-366,20 11 0,-3 8 143,15 15 1,14 3-1070,1-35 0,4 1 0,8 4 0,6 0 460,5 7 0,4 1 0,5 1 0,5 0-261,10 7 0,3-1 0,1-1 0,2 0 695,-18-19 0,2 0 0,0-1 0,3-1 0,1 1 0,0-2 0,-1 1 0,1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4:43.9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1101 7868,'-10'-18'-33,"-5"7"590,3-1 1,-1 0-157,1-5 0,-2 5 292,9 1-449,-9-1 0,10-5 97,-8-1 1,9 7-84,-3-1 0,4 6-14,2-6 0,6 7-20,-1-7 0,7 6 0,-6-6 0,7 9 319,-1-3-110,4-4 13,1 8-202,1-6 0,-7 8 53,1 0 1,-8-2 158,2-3 54,3 3-201,-7-6 0,14 8 19,-14 0-123,5 0 1,-7 2-127,0 4 0,0-1 111,0 13 1,0-3-189,0 15 0,0-1 9,0 6 0,0 7-88,0 5 0,-2 11 65,-3 6 0,3 6-96,-4 6 0,4 9-230,2 8 0,0-41 0,0 1 238,0 46 1,1-46-1,0 1 24,5 45 1,-2-4 33,7-2 0,-5 0 22,6-6 1,-6-3 15,5-14 1,-7-1-50,2 1 0,2 0 59,-3 0 1,1-6 15,-6 0 0,6-2 37,0 2 0,0 0-52,-6-11 0,0 1-142,0-13 1,6 0 79,-1-7 0,1 1 8,-6 0 0,6-8 263,0-3-887,0-5 355,-6-1 1,2-9-827,3-3-413,-3-4 610,6-2-538,-8 0 1002,0-8 1,0-9 480,0-12 0,0-4 0,0-2 0</inkml:trace>
  <inkml:trace contextRef="#ctx0" brushRef="#br0" timeOffset="2001">402 2341 7996,'-15'-8'0,"1"-4"545,3-3 0,-1-1-111,-5 5 1,1 1-308,4 4 220,5 4-405,7-5 19,0 7 34,0 0 0,7 0 122,5 0 0,9 0-12,3 0 0,7 0 140,-2 0 1,6 0-166,6 0 0,3 0 136,9 0 0,7-6-84,4 0 1,19-8-410,10 3 0,-36 3 0,3 0 334,3-1 1,2 1 0,9-1 0,3 0-323,4 0 1,1 1 0,9-1-1,1 0 305,0 0 1,2 1 0,3-1-1,0 0-404,-4 1 1,0-1 0,-1 1 0,-1 0 303,-1 2 0,0 1 0,2-2 1,0 0 19,-4 4 1,-1 0-1,0 0 1,-1 0-317,-13 4 0,-1-2 0,1-1 1,0-1 267,-3 0 0,0 0 1,-1 0-1,-1 0-7,0 3 1,-2 0-1,-3 0 1,-2 0 54,-2 0 0,-1 0 0,-4 0 0,1 0 63,0 0 1,0 0 0,-1 0 0,-1 0 151,0 0 0,-1 0 0,45 0-69,-4 0 0,-12-6 72,-5 0 0,-6 1 648,-6 5 1,-12 0-655,-11 0 1,-4 0 513,-2 0 0,-2-6-457,-4 0 1,-10 0 1011,-7 6-996,-8 0 606,4 0-548,-8 0-1487,0 0 1411,0-8-191,0 6 0,7-13-138,5 3 0,9 3 34,3-3 0,14 0-18,3-5 0,10-1 0,7 1 0,6-1-134,12 1 1,3 1-121,8 5 0,5 3 244,-5 8 1,2 2 6,-13 4 1,-8 5-27,-10 13 0,-8-3-148,-9 8 1,-10-6 64,-19 7 1,2-7 26,-9 6 0,-1-8 116,-10 3 1,3-5 118,-9-2 0,-6 1-10,-5-1 0,-8 1 78,2-1 1,-10 1-20,-2-1 0,-5 1-24,5-1 0,0-7 199,6-4 0,8-4 104,4-2 1,5-2 110,7-4 0,-3-4-296,8-7 0,5-9-234,12-3 0,10-11-79,20-7 0,12-3 79,11-3 1,11 1-294,7-1 0,-36 31 0,1 2 324,2 1 1,1 3 0,5-1 0,1 3-68,2 4 0,0 2 0,-5 1 0,-1 3-6,47 9 1,-10 7-92,-7 11 0,-13 3 47,-10 3 0,-13 4-104,-5-4 1,-4 2-63,-2-2 1,-8 4 149,-4-4 0,-11-4-125,-6-1 0,-4-5 67,-2-2 1,-8 7 442,-4-1 1,-5 0-337,-7-5 0,-1-1 83,-4 1 1,-2-9 144,8-3 223,7-4 1,8-12 241,8-7 1,4-10-301,8-14 1,17-4-111,23-7 0,13-8-116,-26 28 1,3 0 0,4-4 0,3 0-337,5 0 1,3 2 0,1 1 0,0 2 260,-3 6 1,1 4 0,-2 2-1,0 5-65,-4 4 1,-1 2-1,43-2 54,-17 10 1,-15 16-81,-19 7 0,-6 2-258,-6 5 1,-4 4 131,-7 7 1,-1-6 92,1-6 1,-3 0 63,-3 6 0,2 4 332,-9-4 1,1 4-372,-6-10 0,0 2 63,0-2 1,0 4-34,0-4 1,0-4 259,0-1 190,0-5 0,16-9-191,7-4 0,12-6 341,12-6 0,18-6-304,29-11 0,-37 7 0,4-1-629,8-3 0,2-1 0,8-2 0,3 0 428,1 2 1,3 1 0,7-1-1,2 1-286,-28 8 1,1 0 0,1 1 0,3 0 0,1 0 0,1 0 289,-1 1 1,1 0-1,0 1 1,0 2 0,1 0-1,-1 2-300,-2 0 0,0 1 0,0 1 0,0 1 0,1 1 0,1 0 246,1-1 0,1 0 0,0 0 0,0 1 0,1 1 0,-1-1 2,-2 1 0,-1 0 0,1 0 0,1 0 0,-1-1 0,0 0-35,-3 0 1,-2-2 0,1 2 0,0 0 0,0 0 0,1 1 33,3-2 1,0 0-1,0 0 1,-2-1-1,0 1 1,1-1-49,3 1 0,0 1 1,-1-2-1,-6-1 0,-2-1 1,1 1 26,2 0 0,0 0 0,-1 0 1,29-3-1,0-1-168,-30 2 0,0 0 1,0 0-1,28-2 1,0 1 190,4 1 1,-2 0 0,-9-1-1,-1 0 4,2 4 1,0 0-1,-10-2 1,-3-1-54,-1 3 0,0 0 0,-5 0 0,-1 0 125,-2 3 1,-2 0-1,-5 1 1,-2 0-258,-5 2 1,-3 0-1,37 1 563,-19 7 1,-14-1-1111,-15 2 1507,-10 3-1301,-5-5 1,-17 8 884,-8-1 0,-10 0-740,-13 1 1,-12-1 405,-12 1 0,-13 1-501,-10 5 481,-8-5 0,-9 6 0,0-7 0</inkml:trace>
  <inkml:trace contextRef="#ctx0" brushRef="#br0" timeOffset="2342">15649 525 8092,'9'-61'0,"1"7"854,-4-4 0,-4 25 1170,4 10 1,-4 17-1885,-2 6 1,7 11-76,5 18 0,4 4-336,1 20 0,1 5 268,-1 18 0,2 5-389,5 12 1,-14-41-1,-1 1 317,3 5 0,-1 1 0,-4 6 0,-2 2-323,-1 4 0,-2 3 1,-1 5-1,0 3 292,-1 10 1,0 2 0,0-1 0,0 1-570,0 4 1,0 2 0,0-3-1,2 0 547,0-1 0,2 0 0,0-7 0,1-2 101,3-1 1,2-3 0,-1-10 0,1-4-200,1-7 0,1-2 0,-2-6 0,2-3 65,17 30 1,-6-3-85,6-8 0,-7-10-326,1-8 1,-10-7 570,-1-10 0,-8 0 0,4 0 0</inkml:trace>
  <inkml:trace contextRef="#ctx0" brushRef="#br0" timeOffset="3126">6829 175 8088,'-11'-35'0,"-1"0"0,2 8 3158,-1 4-1409,-5 4-563,14 9-763,-6 2 0,8 10-278,0 4 0,2 11 129,4 12 0,-2 12 15,8 6 0,-1 5-397,7 6 0,-1 6 128,1 12 1,-3-2-359,-3 7 0,3 5 300,-3 13 1,-4 0-496,-4-44 0,-2 0 0,-4-1 0,-2-1 313,-1 0 0,-2-1 0,-14 45-654,-2-4 0,-8-19 288,1-10 1,3-24 246,-2-10 0,8-17 307,-2-7 1,9-12 282,2-6 0,6-11 128,-5-6 1,7-6-353,-2-6 1,4-3 577,2-9 0,14-5-446,3 0 0,10-2-302,-3 2 0,7 5-82,-2 1 1,4 1-198,2 11 0,0 5-58,0 6 1,0 3-241,-1 3 1,7 2-43,0 15 1,7 0 761,-1 6 0,-4 0 0,-1 0 0</inkml:trace>
  <inkml:trace contextRef="#ctx0" brushRef="#br0" timeOffset="3433">7458 717 8088,'10'-18'0,"3"1"2125,-7-1-1476,0 1 0,-6 5 105,0 1 1,2 7 459,4-2-542,-4 4 0,13 10-166,-3 3 1,3 5 18,3 1 0,5 1-474,0-1 0,8 1 44,-1-1 1,3 1-319,1-1 0,1-1 243,0-5 1,-6 3-268,1-8 1,-11 1-53,-2-1 0,1-4-214,-7 4 0,-3-6 404,-2-6 1,-4-6-34,-2-11 0,-8-2 405,-3-4 1,-7-4-143,-5 4 1,2-4 175,-9-2 0,7 8-74,-6 3 1,6 5-9,-6 2-492,7 7-234,-3-6 0,8 16-154,-1 0 1,8 8-564,5 10 1,3 1-126,2 4 0,9 2 660,9 5 1,1 1 692,10-8 0,8 8 0,8-4 0</inkml:trace>
  <inkml:trace contextRef="#ctx0" brushRef="#br0" timeOffset="3577">8419 525 8088,'0'-18'0,"0"1"1075,0-1 0,0 7-387,0-1 1,-2 6 281,-4-6-750,4 9 1,-6-7-134,8 4-1433,0 4 0,0-4 208,0 12 1138,0-4 0,8 14 0,2-7 0</inkml:trace>
  <inkml:trace contextRef="#ctx0" brushRef="#br0" timeOffset="4050">9379 140 8174,'0'-17'907,"0"-1"0,0 1 208,0-1 1,-2 3-470,-4 3 0,2-1 408,-7 7 0,-1-2-420,-5 2 1,3 4-541,-3-3 1,3 3 89,-9 2 0,-4 5-532,-2 1 1,-4 8 42,-2-3 1,0 5-125,0 1 0,-2 1 75,-4-1 0,4 1-293,-4-1 1,7-1 273,4-5 0,5 3 11,8-8 0,7 2 485,4-3-249,4-3 554,2 6-178,0 0 0,6 2 122,0 7 1,6 1-181,-7-1 1,7 1 48,-6-1 1,6 6-103,-7 1 1,7 5-20,-6-6 1,5 2-234,-5-2 1,0-3 144,-6 3 0,2-3-272,4-3 1,-4-5-70,4-1 148,-4-7 0,-2 6 213,0-4 1,7-4 199,5 3 0,3-8-78,3-3 0,1-6-150,5 6 0,3-7-6,8 1 1,2 2 87,3-1 0,-1 7-150,8-2 1,-8 4-1,1 2 0,-5 2-205,-6 4 1,-3 4 120,-9 7 0,-7 6 11,-4 1 0,-6 7-147,-6-2 0,-14 4 64,-15 2 0,-7 0-216,-11 0 0,-7-6 68,-4 0 1,-10-2-1591,-1 2 1647,-1 4 1,6-14 0,0 7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4:50.1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837 718 8070,'0'-18'763,"0"1"1160,0-1-1436,0 1 0,0 5 154,0 0-543,8 9 1,2-5-99,7 8 0,-7 0 0,-2 0 0</inkml:trace>
  <inkml:trace contextRef="#ctx0" brushRef="#br0" timeOffset="126">994 1102 8056,'18'0'251,"-1"0"-70,1 0 0,7-2-371,4-4 0,6-4-244,6-7 1,4-8-585,7-4 1018,0-4 0,8-2 0,3 0 0</inkml:trace>
  <inkml:trace contextRef="#ctx0" brushRef="#br0" timeOffset="500">994 351 8104,'-62'-18'846,"-6"1"209,4-1 1,-5 9-506,-7 3 0,-9 12-602,-9 5 0,7 7 538,6 5 0,9 4-101,2 8 1,12 8-95,17 3 1,8 5-55,15 1 0,9 8-487,3 5 0,12 2 229,5 3 0,15 6-520,9 0 1,11-1 174,18-5 0,-29-33 0,2-2 151,5-2 0,3-2 0,2 1 1,1-4 53,1-9 0,1-3 1,2 3-1,1-3-5,2-6 0,1-3 0,1 1 1,0-2 108,4-3 0,0-6 0,1-7 0,-1-5-286,0-3 1,0-5 0,0-5 0,-2-4 379,0-7 0,-1-4 0,-3 0 0,-2-3 16,-4-5 1,-4-3 0,-5 2 0,-5-2 8,-7-1 0,-3-1 0,-3 2 0,-4-1 3,-4-3 0,-4 0 0,-3 4 0,-5 1 172,-8 0 0,-5 1 1,-20-41 552,-27 18 1,-12 7-492,-12 15 1,34 31 0,-3 2-105,-1 1 0,-1 3 0,-1 4 0,0 4-1,2 4 0,-1 2 0,-2 1 0,-1 1-136,1-1 0,0 2 0,-2 2 0,1 1-195,-43 8 1,10 9-388,25 3 1,14 9-169,15 1 1,9 7-732,15 6 1,9 5 1422,19 1 0,-1 1 0,23 6 0,5-6 0,9-5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1:55.5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105 228 8105,'-14'-43'6,"1"-2"1,-3 3 587,3 7 1,1 8 0,-2 11 2173,3 4-2540,7 5 0,-4 16 0,8 7 0,2 9-13,4 8 1,-2 0 0,7 16 0,3 5-98,2 8 0,-5 0 0,1 0 0,1 0-223,3 0 1,-4 4 0,-1 8-1,1 2-108,-2-3 0,3-3 1,-7-6-1,0-3 8,2-1 1,-7-14 0,5-1 0,-2-12 103,2-10 105,-4-11 1,13-12 0,-3-12 38,4-3 0,7-3 0,2 1 0,4-1-193,8 1 0,0-1 0,8 3 0,-3 1-281,-3 3 0,0 7 0,0-2 0,1 4-211,-1 2 1,-2 0-1,-4 0 1,-2 2-735,-2 4 1376,-7-4 0,11 13 0,-6-5 0</inkml:trace>
  <inkml:trace contextRef="#ctx0" brushRef="#br0" timeOffset="417">1205 839 8166,'10'-25'111,"3"5"1,-7-3 0,0 2 231,2-3 0,-6 5 0,4-4 0,-4 1 204,-2-1 0,-2 4 1,-4-5-1,-8 7-124,-7 5 0,-6-1 0,-8 7 0,-2 2-95,-4 2 0,4 2 0,-3 2 0,3 4-117,2 5 0,2 7 0,4 3 0,7 4-263,9 3 0,5 1 1,10 6-1,4-2-294,5-4 1,13 2 0,5-8-1,4-2-58,2-1 1,2-3 0,3 1 0,5-3 89,0-3 0,-1-4 1,-5-8-1,2 0 156,-2 0 0,-10-6 0,-6-2 0,-6-2 300,-5-3 0,-4-3-83,-8-1 1,0 5-929,0 1 0,-2 7-82,-4-2 1,4 12 950,-4 5 0,12 5 0,4 1 0</inkml:trace>
  <inkml:trace contextRef="#ctx0" brushRef="#br0" timeOffset="668">1502 769 8166,'12'-17'58,"-1"-1"0,-7 6 0,4 3 0,0-1 253,3 0 0,-1 6 1,2-1-1,1 3 68,3 2 1,1 6-1,-1 1 1,-3 5-186,-1 7 1,0-1 0,3 5-1,-3-2-206,-6 3 1,1-5-1,-1 4 1,-2-3-43,-2-3 0,-2-5 0,0 0-289,0 1 1,0-7 262,0-6 0,2-8 0,2-11 1,2-4-114,-2-7 1,3-3 0,1 0 0,2 2-47,3 2 1,5 2 0,3-2 0,3 6-155,-3 3 1,6 3 0,2 1 0,4 5 392,2 5 0,8 4 0,1 2 0</inkml:trace>
  <inkml:trace contextRef="#ctx0" brushRef="#br0" timeOffset="1201">2602 490 8172,'0'-18'343,"-2"1"1,-3-1 0,-7 1 695,-4-1 0,-1 7 1,-1 1-506,1 2 1,0 4 0,1 10 0,2 6-442,3 3 0,5 3 1,-4 1-1,1 2-344,-1 3 1,6-1-1,-2-5 1,4-1-36,2 0 0,0 1 0,0-1 110,0 1 1,6-7-1,2-1 1,0 0 111,-1 0 0,7-7 0,-2 5 0,3-2 82,3 0 1,5 2 0,2-3 0,0 7-105,0 4 0,7 1 0,-5 2 0,2 5-148,0 5 0,0 6 0,4 6 0,-4 7-115,-6 8 1,-9 8 0,-4 10 0,-5 4 58,-6 1 1,-9-5 0,-11 2 0,-5-6-34,-1-6 1,-2-12-1,-6-13 1,2-10 220,4-12 0,-4-7 0,6-12 0,0-6 236,3-9 1,5-10 0,3-14 0,5-6 331,5-3 1,4-2-1,2-1 1,2-1 12,4-4 0,9 1 0,11-5 0,3 0-6,8 0 0,7 4 1,14-4-1,6 0-344,4 0 1,2 5 0,-2-1 0,-4 6-257,-6 5 0,-5 4 0,-11 10 1,-12 4-7,-17 6 1,-9 9-1,-6 5 302,-4 1 0,2 2 1,-7 6-1,-3 2-91,-1 4 0,3-2 0,2 9 1,1 5-231,-1 3 1,6 4 0,0-1-1,8 3-258,8 0 0,5 4 0,8-6 1,10 1-346,10-1 0,9-4 0,10-7 755,12-3 0,7-7 0,5 4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4:51.3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576 505 8599,'0'-18'3502,"0"7"-2355,0-1-493,0 8-397,0-4 1,0 10 9,0 4 0,8 4-25,4 7 1,3 9-256,3 3 1,-1 11-127,1 7 1,5 5-168,0 7 1,1 3 16,-7 8 0,-5 7-412,-1 5 0,-7-5 213,2-1 1,-14-6 142,-9-6 1,-3-12-101,-9-11 1,8-14 71,-2-9 1,3-9 615,3-9 0,-1-9-115,1-9 0,1-7 75,5-10 1,3-2-158,8-4 1,4 3 146,8-9 0,1 6-770,16-5 1,-4 7 253,10-2 0,-4 4-645,10 2 968,4 0 0,-1 1 0,9-1 0</inkml:trace>
  <inkml:trace contextRef="#ctx0" brushRef="#br0" timeOffset="391">664 295 8217,'-53'-33'0,"-1"10"864,-4-12 1,-2 20-641,-4 3 0,3 8 990,9 4 1,0 8-467,-1 3 1,15 13-179,3 5 0,11 6-353,1 6 1,9 9-320,3 8 1,7 8-428,-2-2 0,4 12 172,2 5 0,8 1-304,4 5 0,11-3 36,6 9 0,8-12 104,9-5 1,9-12 78,15-6 0,7-13-27,5-10 0,9-16 330,2-13 0,-43-8 0,1-4 110,-1-1 1,-1-3 0,2-6 0,1-3 88,0-5 1,1-5 0,-1-4 0,0-3-264,1-7 1,-1-2 0,-3 1 0,-1-3 292,1-4 1,-5-3-1,-9 5 1,-4-3-26,-2-2 1,-5-2-1,-7 5 1,-3 1 188,-3 0 0,-5 1 0,-12-36 105,-17-3 0,-25 14 354,-17 5 0,26 37 0,-5 3-415,-4 5 1,-3 2 0,-3 0 0,-3 1 24,-1 3 0,0 1 0,4 3 1,1 1-180,1 1 1,0 1 0,-42-1 119,1 6 0,10 8-1337,1 10 1,16 7 695,2 16 1,18 8-3149,11 4 3525,15 11 0,7-2 0,7 8 0,0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4:54.1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53 610 8026,'-6'-11'56,"-2"1"0,-2 2 1452,-1-5-490,1 11-523,2-6-315,8 8 1,4 0-78,8 0 1,1 0-130,17 0 0,1 6 75,9 0 0,11-1-450,7-5 1,8 0 249,-2 0 1,-4 0-270,-2 0 0,-3 0-112,-3 0 0,-7 0-922,-5 0 1454,-18 0 0,1 0 0,-13 0 0</inkml:trace>
  <inkml:trace contextRef="#ctx0" brushRef="#br0" timeOffset="883">1310 278 8028,'-10'-7'1933,"3"5"-1027,7-6-216,0 8 233,0-8-144,0 6-84,0-5-250,0 7 44,0 0-358,0-8 218,0 6-426,0-6 14,0 8 513,0 0-461,0 8-1,7-6 1,-5 13-136,4-3 0,2 3 101,-2 3 1,5 3-90,-5 8 0,8 2 98,-3 16 1,5 7-196,1 10 1,1 10 38,-1 2 0,-1 11-355,-4-5 0,-5 7 252,-7-8 1,-2-3-52,-3-2 0,-11-1 49,-7-5 0,-8-6 66,2-17 1,-4-6-11,-2-12 1,2-6 25,4-11 0,-2-5 215,7-7 1,-5-9 4,6-9 1,0-3 313,5-14 0,8 2-462,5-14 1,3 1 46,2-7 1,2-7-212,3-4 1,7 4 66,11 2 1,-1 3-318,7 3 0,6-4 164,5 3 1,7-1 393,-6 13 0,15 1 0,-2 5 0</inkml:trace>
  <inkml:trace contextRef="#ctx0" brushRef="#br0" timeOffset="1476">2288 139 8052,'0'-18'69,"0"1"1,-6 5 58,0 1 1409,1 7-656,5-12-474,0 14 0,0-4-196,0 12 1,0 4-258,0 7 1,0 1 137,0-1 1,0 7-166,0-1 1,-6 2-82,0-2 0,-2-3-129,2 3 1,-1 2 18,-5-1 1,-3-1 161,3-6 0,-4-5 202,-1 0 1,-1-9-124,1 3 1,-1-4 538,1-2 0,0-8-48,-1-3 0,3-12 125,3-7 0,4-3-218,8-1 0,0-1 121,0 0 1,8 0-309,4 0 0,5 2 44,6 4 0,-1 9-310,7 9 1,-2 7 105,2-2 1,4 6-242,-4 6 0,2 11 56,-2 12 0,4 12-102,-4 6 1,-3 3 115,-3 3 1,-4-1 44,-1 0 0,-9 7-136,-3-1 0,-6 0 43,-6-6 1,-7 7-157,-16-1 0,-8 4 86,-15-10 1,-3 3-255,-3-15 0,4-1 166,-5-10 0,7-5 488,5-13 0,7-3 224,11-8 0,5-14 282,13-3 0,3-6-187,8-1 1,0-3-187,0-8 0,13 6 222,5 0 0,17 0 25,0-6 1,9 8-391,-3 4 1,14 3-53,-3 3 0,10 1-187,-4 5 1,0 5-110,-5 12 1,3 5-374,-3 12 0,3 5-67,-10 7 0,-5-1 295,-6 1 1,-2-2-848,-10-4 1,6 4 77,-5-3 1133,-1-5 0,-6 8 0,1-6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5:00.3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1605 8248,'0'-33'-1,"0"4"0,-2 4 1,-4 7 1421,4 1-681,-6-1-738,8 9 234,0 1-173,0 24 1,0 3 325,0 16 1,0 8-65,0 3 1,0 18-270,0 6 0,0 17 57,0 1 1,0-36 0,0 2-337,0 1 1,0 1 0,3 9 0,2 2 187,1 2 1,0 2 0,-1 5 0,-1 1-372,2 1 0,0 1 0,-1 0 1,2 1 375,1 5 0,1-1 1,-3-4-1,0-1-91,0 1 0,-1-3 1,-2-8-1,0-2-319,3-5 0,0-2 1,-4-8-1,0-3 57,4 45 1,1-17-57,-1-19 1,2-15 89,-2-20 1,-2-11-155,7-6 503,1-4 0,-2 5 0,-3 3 0</inkml:trace>
  <inkml:trace contextRef="#ctx0" brushRef="#br0" timeOffset="1592">176 2671 8145,'-10'-18'113,"-3"6"-113,7 1 0,-2 7 1221,2-2-923,4 4 0,-4 2-366,12 0 0,12 0 257,11 0 0,6 0-6,6 0 1,5 0-110,12 0 0,12 0 23,12 0 1,-33 0-1,3 0-379,2 0 1,2 0 0,6-2-1,2-2 293,3 2 1,0-2-1,3-1 1,0-1-60,2 3 1,1 0 0,0-3-1,0 0 27,0 3 1,0 1-1,-4-2 1,-1 2-48,-6 1 1,-1 2 0,-7-1 0,-2 0-8,47 0 1,-6 0-258,-11 0 1,-14 0 133,-22 0 0,-13 6 135,2-1 0,-11 7 36,-1-6-52,-12 0 0,-1-4 151,-4 3 914,-4-3-825,6 6 206,-8-8 1246,0 0-1387,-8 0-232,6 0 1,-6-2 34,8-4 0,0 2-169,0-7 1,0-1 147,0-5 1,0-1-45,0 1 0,0-6 259,0-1 0,6-7-123,0 2 0,7-4 86,-1-2 1,9 0-125,3 0 1,5 2 19,-6 4 0,14 4-39,-2 8 0,12 7-86,-1 4 1,6 6 68,7 6 1,3 11-177,8 12 0,-2 4-148,-4 2 1,-4 2 171,-8 4 0,-3 2-107,-9 3 1,-3-1 51,-19-4 0,1-5 105,-13 5 0,-2-2-92,-10 2 0,-11-10-170,-13 4 1,-4-6 129,-7 0 1,-6-4-166,-11-7 1,4-9 427,-5-3 0,5-6-238,2-6 0,5-5 484,1-13 0,16-11-192,7-11 1,13-12 644,16-6 0,14 0-309,15-6 0,15 6-381,14-6 1,12 10 94,5 13 0,-34 25 1,1 1-49,4 2 0,1 4 0,-4 3 0,1 4-131,3 1 1,-1 2-1,41 9 167,0 8 1,-11 11-492,-7 6 1,-11 4 240,-5 2 1,-13 2-127,-5 4 0,-4-4-35,-2 4 0,-10-10-30,-8-2 0,-1-6 58,-10 6 0,0-8-132,-6 3 1,-8-5 331,-4-1 0,-5-1-214,-7 1 1,-3-1 97,-8 0 1,6-7-70,0-4 1,10-6 474,1-6 1,9-11 57,9-12 1,9-4 255,9-2 1,9-8-288,14-4 1,11-3 117,12-2 0,10 1-32,1 5 1,9 5 141,-3 12 0,3 5-235,-3 13 0,-11 5-33,-12 12 1,-13 11-185,-10 12 0,-6 4-66,-6 2 1,-9-6-150,3 0 1,-11 1 151,0 4 1,-2-4-63,2-1 0,-4-6 63,4 6 0,-5-8-161,-1 3 0,2-3-117,4 2 1,-2-9 66,8 3 1,7-5 312,10 0 1,14-5-27,9-7 1,16-1 58,14-5 0,-33-1 0,3-2-305,2-2 1,2-1-1,7-3 1,2-1 204,5 1 0,0 1 1,0 0-1,0 1-260,3-3 0,-1 2 1,-4 6-1,-2 1 264,-1-2 0,-2 0 1,-4 3-1,-1-1-267,-2-2 1,-2 0-1,38 0-20,-11 3 1,-21-2-714,-7 2 1,-20 0-956,-4 6 1921,-8 0 0,-11 0 0,-3 0 0</inkml:trace>
  <inkml:trace contextRef="#ctx0" brushRef="#br0" timeOffset="3042">6882 2496 8110,'-17'0'0,"-1"-2"456,1-4 0,-1 4 382,1-4-911,7-3 90,2 7 0,24-6 386,7 8 0,18-6-60,11 0 1,10-1-130,14 1 0,19 2-396,-41-2 1,3 0 0,7 3-1,4 0 206,6-2 1,3-1 0,3 1 0,1 0-503,11 0 1,2-2 0,2 0-1,1-1 477,1 2 0,1 0 1,-32 3-1,0 0 0,-1 0-45,34-3 0,-2 0 0,-5 1 1,-1 0-258,-1-1 1,-2 1 0,-7-1 0,-1 2 153,-5 0 1,-1 2 0,-3 1 0,0 0-139,1-2 1,0 0-1,-6 1 1,-1 0 162,-1-1 1,-1 1 0,-6 1-1,0 0 114,-2-2 0,-1 0 0,44 1-278,-6 2 1,-20 0 196,-9 0 0,-9 0 637,-9 0 1,-9 0-464,-8 0 1,-7 0 1257,1 0-1107,-4 0 1,-7 0 1272,0 0-869,-8 0 155,3 0-278,-7 0 270,0 0-1216,0 8-86,0-6 268,0 5-142,0-7 357,0 0 116,0-7 0,0-3 151,0-8 1,0-7 86,0-4 1,0-4 57,0-2 1,8-2-122,4-3 1,5 1-54,6-8 0,5 3-82,7-3 1,1 4 51,5 8 0,4 8-235,7 4 1,3 5 80,3 7 1,-2 5-230,8 12 0,0 3-8,6 9 1,-2 7-216,-4 4 0,-4 10 116,-8 2 1,-7 7-75,-4-1 0,-12-2 35,-6 1 0,-5-5 79,-7 5 1,-3-7-138,-8 2 1,-14-4 108,-3-2 0,-14-2 35,-4-4 0,-2-4 103,-9-7 0,7-9 281,-2-3 0,6-12 73,6-5 0,0-7 480,11-5 0,5-10-162,13-8 1,4-7-236,7 1 1,17-5 323,18-7 0,12 5-159,6-4 0,14 11-518,9 7 1,3 10 151,-41 18 1,1 1-1,41-6-166,2 5 1,-14 12 18,-9 12 0,-8 11-280,-9 6 1,-9-2-113,-3 2 1,-6 0 195,-6 6 0,-4-5-22,-7-1 0,-8-6 46,-5 6 0,-3-8-100,-2 3 1,-2-3 247,-3 2 1,-5-3-166,-8 3 0,-5-9-39,0-3 320,0-7 457,5 4 0,8-18-303,5-7 1,12-9 124,11-8 0,9-1-126,14 0 1,3-6 433,9 0 0,9-2-108,8 3 0,0 11-104,5 0 1,-5 13-35,-6 4 1,2 8-218,-8-1 1,-7 12-228,-10 11 0,-7 1 108,-4 10 0,3-5-205,-4 5 1,-2-6 72,2 6 0,-6-2 16,6 2 0,-5-1-8,5-5 0,-6-4-92,6 5 0,0-5 9,6-2 0,10-1 102,7-4 1,4-5 266,14-7 1,6-2-326,17-3 0,-43 0 0,1-2 240,7-4 1,0-1-1,4-1 1,1-1-313,6-4 0,1 1 0,0-1 0,0 1 314,0-1 1,0 1 0,3-1 0,1 1-12,2-1 0,0 1 0,-6 2 1,-1 1 49,-1-1 1,-2 1-1,-6 3 1,-1 0-105,-4 0 1,0-1 0,-4 2 0,-1 1-168,0 0 1,-1 0 0,29-2-38,-3-1 1,-16 8 75,-7-2 1,-4 4-200,-13 2 1,-4 0 421,-13 0-1249,-8 0 1248,-3 0 1,-9 2-562,-3 4 1,-5-2 151,-8 8 1,-9-1-257,-8 7 0,-2-1-633,-9 1 1170,-1-1 0,-13 0 0,-2 1 0</inkml:trace>
  <inkml:trace contextRef="#ctx0" brushRef="#br0" timeOffset="3316">16505 907 8183,'-19'-53'0,"-5"1"0,7 9 3336,-1 8-1479,1 16-1907,15 11 1,-6 18 102,8 7 0,2 10 323,4 14 1,4 12-135,7 11 1,1 11-68,-1 7 0,0 11-284,-8-44 1,0 1 0,2 6-1,1 2 146,0 6 0,0 0 0,0 6 0,-1 2-614,-2 9 1,-1 1-1,1 2 1,0 1 474,0 5 0,-1 0 1,-2 2-1,0 1-230,0 3 0,-1 0 1,-2-11-1,-2-1 167,2-4 0,0-3 0,-2-11 0,0-2-642,-1-5 0,0-2 0,0 36-74,0-11 0,2-26-566,4-15 1447,-4-12 0,6-4 0,-8 2 0</inkml:trace>
  <inkml:trace contextRef="#ctx0" brushRef="#br0" timeOffset="4216">1608 784 8079,'-16'-27'466,"5"4"1,-5 0 1838,5 5-989,3-3 199,0 19-1302,8-6 0,0 10 21,0 4 1,8 6 82,4 11 0,5 6-83,6 12 1,2 3-264,5 9 1,3 1-75,-4 4 0,4 4-191,2 8 1,-8 2-54,-4 4 0,-5 1 84,-7 5 1,-3 9-461,-8-4 1,-10-5 341,-7-12 0,-8-8-142,-10-10 1,-2-9 103,-4-8 0,4-16 353,-4-13 0,4-4 127,3-2 0,1-10 209,3-7 1,1-10-208,12-14 0,-3 2-23,15-8 1,-1-5 78,6-6 1,4 0-82,7 5 1,3 1-476,15-1 1,0 3 413,6 3 1,6 5-715,0 7 0,5 2 78,-5 4 0,7 4-511,-1 7 1170,-4 1 0,7-1 0,-5 1 0</inkml:trace>
  <inkml:trace contextRef="#ctx0" brushRef="#br0" timeOffset="4508">2184 1116 8861,'0'-17'1979,"2"7"-949,4 4-454,-4 4 1,14 2-189,-5 0 1,5 2 43,1 4 0,8 4-198,4 7 1,10 1-238,2-1 1,2 1-42,-3-1 1,-3-1-216,4-5 0,0 3-58,-6-8 0,-4-1 9,-14-5-118,1 0 1,-3-1 104,-3-5 1,-6-10 205,-12-7 0,-12-8 21,-11 2 0,-9-2 215,-3 2 0,-8-2-47,3 7 0,-3 1 142,3 5 1,-3 3-321,8 3 0,8 5 57,10 7-404,4 0 0,9 2 184,4 3 1,6 5-949,6 7 1,17 3 1214,12 3 0,20-3 0,-1 5 0</inkml:trace>
  <inkml:trace contextRef="#ctx0" brushRef="#br0" timeOffset="4659">3162 942 8079,'-7'-18'821,"3"1"235,-8-1 0,6 7 347,-5-1-496,7 8-1719,-4-4 518,8 8-1321,0 0 1016,0 8 599,0 2 0,0 15 0,0 2 0</inkml:trace>
  <inkml:trace contextRef="#ctx0" brushRef="#br0" timeOffset="5176">3512 715 8079,'17'-20'629,"0"-3"0,1 3-168,-1-3 0,-5 12 204,0 5 1,-1-2-218,7 2 1,-1 0-76,1 6 0,-7 0-133,1 0 1,0 6 181,5 0-312,1 8 0,-7-11-157,1 9 1,-8-6-368,2 5 303,3-7 20,-7 4 29,6 0 814,-8-6-428,-8 6 0,4-14-43,-7 0 1,7-8 47,-2 3 1,-2 1 173,2-2 0,1 1-351,5-7 1,0 1 46,0-1 0,7 3-336,5 3 1,4-1 130,1 7 0,6 0-400,1 6 0,7 0 156,-2 0 0,4 8-40,2 3 1,-6 13 135,0 5 0,-8 6 32,2 5 0,-5 3-39,-6 4 0,-5 3 61,-7-3 0,-9 3-180,-9 3 0,-9-1 122,-14 0 0,-11 1-481,-12-1 1,-10 1 95,-2-1 1,3-9 313,9-8 0,11-10 241,13-14 1,12-5 335,11-12 0,7-5 455,10-13 1,0 5-443,0-4 0,8-2 70,4 1 0,11 1-62,6 6 1,4-1-365,2 1 0,0 1 105,0 4 0,5 5-412,1 7 0,0 0-3,-6 0 0,0 2-332,0 3 0,-2 7 21,-4 11 0,-4-1 189,-7 7 1,-1-2-493,0 2 0,1 4 379,-1-4 0,-7 2 540,-4-2 0,4 4 0,-1-6 0</inkml:trace>
  <inkml:trace contextRef="#ctx0" brushRef="#br0" timeOffset="5650">5101 767 8152,'6'-23'257,"-1"-1"0,-1 3 256,-2 2 1,-2 7 876,0 0 1,0 6-642,0-5 0,-7 7 212,-5-2 1,-4 2-498,-1-2 1,-8 5-442,-4-5 0,-6 4 9,-6 2 0,2 0-233,-8 0 1,3 0-236,-3 0 1,-1 6 321,7-1 0,2 3-117,10-2 1,4-4-17,7 4 0,9-2-406,3 1 378,4-3 1,2 8-81,0-4 0,6-2 294,0 7 1,7 1 122,-1 6 0,3-1 96,3 0 0,-1 1-111,1-1 1,-7 7-3,1-1 1,-2 0-49,1-5 1,3-1 149,-8 1 1,5-7 178,-5 1-247,0 0 1,-6-1 219,0 1 333,0-8-30,8 3-438,-6-7 1,13-7-462,-3-5 247,3-3 1,9-3-115,-1 1 0,2 7-88,-1 4 1,-3 4-133,8 2 1,-6 0 119,6 0 1,-5 10-36,5 7 1,-8 3 191,2 9 0,-5 2-64,-6 10 1,-5-3 130,-7 9 0,-9 0-37,-9 5 0,-7 0-165,-10 1 0,-8-9-84,-3-3 0,-3-4-285,3-2 1,3-10 53,8-7 557,8-1 0,-6-15 0,6 6 0</inkml:trace>
  <inkml:trace contextRef="#ctx0" brushRef="#br0" timeOffset="6266">11336 330 8302,'0'-38'646,"0"1"0,0 6 2130,0 3-138,-8 5-1276,6 6-999,-6 7 1,10 4-237,4 12 1,4 6-260,7 11 1,8 4 147,4 8 1,-1 8-92,1 3 0,0 12-45,6 7 0,-8 2-137,-4 3 0,-9 2-522,-3 4 1,-9 3 292,-2 9 1,-15-9-409,-14-3 0,-18-6 259,-5-6 1,-10-6 119,3-11 1,7-20 467,5-16 1,11-9 346,1-8 0,7-11-47,11-12 1,7-6-243,4-6 1,6-3 264,6-9 0,12 1-77,11-1 0,6 3-351,6 3 0,-3-1-168,9 7 1,5 2-384,7 10 0,6 4 153,0 8 0,-3 7-380,2 4 1,-2 4 929,2 2 0,-2 0 0,-4 0 0,2 0 0,-3 0 0,-7 0 0</inkml:trace>
  <inkml:trace contextRef="#ctx0" brushRef="#br0" timeOffset="6525">11999 645 8185,'0'-18'0,"-6"1"1467,1-1 0,-3 3 178,2 3-225,4 4-967,-6 8 0,10 0-80,4 0 0,6 2-115,11 4 0,4-2-1,8 8 1,2-3-199,4 3 1,-3 2-219,9-9 1,-6 1-425,5-6 0,-9 0 98,-2 0 260,0 0 0,-17-8 22,-1-3 0,-7-12 128,-10-7 0,-16 3 31,-7-2 0,-10 0 163,-8-6 0,-2 2-123,-3 4 0,-3 4 199,9 7 1,1 7-764,10-1 0,4 8 272,7-2 0,3 12-950,3 6 0,4 11 535,8 6 1,16 4-442,7 2 1152,16 0 0,5 8 0,9 1 0</inkml:trace>
  <inkml:trace contextRef="#ctx0" brushRef="#br0" timeOffset="6666">12715 522 8185,'-2'-27'0,"-4"4"0,-1 4 595,-5 1 0,2 1 866,5-1 0,1 7-984,-8-1-69,8 8-2140,-4-4 0,8 16 149,0 4 1583,0 3 0,0 10 0,0 3 0</inkml:trace>
  <inkml:trace contextRef="#ctx0" brushRef="#br0" timeOffset="7158">13396 173 8516,'0'-23'0,"0"0"757,0 1 0,0 3 2271,0 1-1396,8 9-1036,-6 1-336,6 8 0,-8 8-1079,0 3 493,0 5 0,0 1-180,0 1 0,0-1 95,0 1 20,-8-1 247,-2 1 1,-7-3-290,-1-3 931,1-4 0,-1-10-240,1-4 1,5-4 527,1-7 1,7-1-255,-2 1 1,4-7-45,2 1 0,0 0-234,0 5 1,2 1-279,4-1 1,9 7-9,9-1 1,7 8 107,-2-2 1,4 6-454,2 6 1,-6 12 156,0 11 1,-2 4-64,2 2 1,-4 5 45,-7 1 0,-6 8-53,-1-3 0,-9 5 58,-2 1 1,-15-1-97,-15-5 1,-12 3-37,-11-9 1,-7 1 133,-10-6 0,2-8-305,4-3 0,2-13 110,4-5 1,19-6 1188,4-6 0,14-5-141,9-13 0,5 3 199,7-8 1,7 6-463,5-7 0,6 9 79,5-2 0,4 5-163,8 7 0,2-3 21,4 8 0,-5 0-450,5 6 1,2 2 182,-2 4 1,-1 4-693,-5 7 0,0 3-126,0 3 1,-2 4-372,-4 8 1,0-6 287,-11 0 1,3 1-1176,-9 4 2046,-4 1 0,7 0 0,-5 0 0</inkml:trace>
  <inkml:trace contextRef="#ctx0" brushRef="#br0" timeOffset="7598">14444 278 8315,'0'-23'533,"0"-1"0,-2 1 758,-4 6 1,3-1-492,-9 1 1,4 1 185,-9 5 0,3-3-767,-9 8 0,-2 0 39,1 6 1,-7-6-639,2 1 0,2-1 327,-2 6 0,0 2-241,-6 4 0,8-3-36,3 9 1,-1-2-385,2 1 1,5 3 295,7-8 1,7 7-92,-2-1 0,4-2 444,2 1 0,0 1-91,0 6 1,0-1 418,0 0 1,2 3-155,4 3 1,-4-3 112,4 3 0,1-4 51,-1-1 1,2 1 387,-2 4-400,-4-3 0,6 5 43,-8-8 0,0-5 330,0 0-207,0-8 172,0 11 0,1-13 334,5 4-935,-4-4 1,14-8-4,-5 0 0,7-5-31,5 5 0,-2 0-22,9 6 0,-1 0-274,6 0 0,-4 0-141,4 0 0,-10 8 179,10 3 0,-6 11-38,0 1 1,-4 8-6,-7-2 0,-9 4 19,-3 2 0,-6 0 7,-6 0 1,-13 2-92,-16 4 1,-8-10-15,-9 4 416,-8-12 0,-2 10 0,-8-6 0</inkml:trace>
  <inkml:trace contextRef="#ctx0" brushRef="#br0" timeOffset="8275">7651 2409 8258,'-2'-37'1548,"-4"-4"1,-4 10-325,-7-4 1,-1 14-561,1 3 1,5 8 933,0 10-1088,9 0 1,-7 10-465,4 8 0,4 9 100,-4 14 0,4 5 152,2 12 1,8 6-250,4 12 1,3-2-429,3 7 0,-1 3 7,1 9 1,-10-44 0,1 1 58,0 5 0,0 0 0,-3 0 0,-1-1-195,2 4 1,-2 1-1,-3-4 1,0 0 231,1 4 0,0-1 1,-5-7-1,0-2-311,-4 50 0,-6-25-92,6-16 0,-5-19-1068,5-16 964,-8-11 783,12-14 0,12-6 0</inkml:trace>
  <inkml:trace contextRef="#ctx0" brushRef="#br0" timeOffset="8531">7022 3945 8066,'-45'-2'0,"4"-3"1393,5-5 290,16 0 1,14 1-981,24 3 0,17 4-130,17-4 0,18-2-363,17 2 0,-33 0 0,3-1-391,6 1 1,2 0 0,6 1 0,2 0 28,2-1 1,1 1-1,4 2 1,1 2 38,0-2 1,1 0 0,0-1 0,-1 0-64,-1 2 0,-3-1 0,-10-1 0,-4 0-188,-6 1 1,-3 0 0,27 1-2220,-28-4 1275,-16 4 1,-22-4 641,-15 1 0,-17-1 666,-18 6 0,0 0 0,-8 0 0</inkml:trace>
  <inkml:trace contextRef="#ctx0" brushRef="#br0" timeOffset="8841">7633 4295 8242,'-17'0'2044,"5"0"-774,0 0 180,8 0-914,-3 0 0,9 0-29,3 0 1,15 6-397,15-1 1,8 1-268,9-6 1,2 0-371,4 0 1,-9 0 403,3 0 1,-11 0-1469,0 0 1,-6 0 1589,-6 0 0,4 8 0,-6 2 0</inkml:trace>
  <inkml:trace contextRef="#ctx0" brushRef="#br0" timeOffset="8997">7563 4574 8242,'8'-12'280,"4"1"1,3 1 114,3-2 1,7-1 531,4 7 0,6-6-456,6 7 1,1-7-236,5 6 0,-4 0-462,-8 6 0,-6 0 251,0 0-2312,-8 0 2287,-3 0 0,-11 8 0,-7 2 0</inkml:trace>
  <inkml:trace contextRef="#ctx0" brushRef="#br0" timeOffset="9147">7563 4801 8067,'12'-2'-226,"0"-4"0,-1 4 171,7-3 1,1-3-128,4 2 1,-1 0 64,7 6 0,0 0 117,6 0 0,-8-8 0,-2-1 0</inkml:trace>
  <inkml:trace contextRef="#ctx0" brushRef="#br0" timeOffset="9257">7825 4871 8169,'16'-2'187,"-5"-4"1,5 2 239,-4-7 0,3 5 531,3-6 0,5 8-671,0-1 0,6-3-669,-5 2 382,7 0 0,-4-2 0,8-1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5:11.2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176 105 8176,'-26'-15'0,"1"-3"0,-4-11 0,4 6 4191,7 11-3056,1 4 0,1 12-665,5 8 1,3 7-227,8 16 0,4 8-102,7 4 0,1 11-74,11 6 0,5 4-221,1 2 0,-2 1-784,2 5 0,0 2 598,6 3 0,-8-3-860,-4-8 1,-5-6 507,-6 0 0,1-2-101,-7 2 0,-8-12 42,-10-11 750,-11-12 0,2-6 0,-8-11 0,0-4 0</inkml:trace>
  <inkml:trace contextRef="#ctx0" brushRef="#br0" timeOffset="167">53 385 8164,'0'-35'0,"0"0"460,0 0 0,0 8 682,0 3 0,0 5-777,0 2 1,2 1-123,4 4 0,12-1-348,11 7 0,4-2 170,2 2 0,7 4-829,5-3 0,5 3 490,6 2 1,-3 7-353,3 5 0,-6 4 626,-5 1 0,-4 8 0,-8 2 0</inkml:trace>
  <inkml:trace contextRef="#ctx0" brushRef="#br0" timeOffset="323">245 769 8145,'0'-10'788,"0"-5"1,6 11-361,0-8 1,14 8-367,-3-2 0,14 4-330,4 2 1,8 0-167,9 0 0,6 0 434,0 0 0,8 8 0,-3 2 0</inkml:trace>
  <inkml:trace contextRef="#ctx0" brushRef="#br0" timeOffset="691">1328 786 8228,'0'-17'2009,"0"-1"-1259,0 1 0,0-1 173,0 1 0,-8 0-257,-3-1 1,-11 6 39,-1 1 0,-6 7-37,6-2 1,-8 4-218,2 2 1,-4 0-434,-2 0 1,6 8 123,0 4 0,1 5-426,-1 6 1,-2-1-39,8 7 0,2 0-291,9 6 1,-4 6 101,5-1 0,3 1-351,2-6 1,4-6 358,2 0 1,2-7 103,4 1 1,6-12 868,11-5 0,-2-4-389,8-2 1,0-8 844,6-3 1,0-5-293,0-1 1,-6-1 10,0 1 0,-5-1-374,5 1 0,-8 1-273,3 5 1,-5-3-95,-2 8 1,3 1 146,3 5 1,-9 0-829,3 0 1,-3 7 350,3 5 1,1 3-773,-1 3 0,-5-1 97,-1 1 0,1 5-82,5 0 0,-5 1 1182,0-7 0,7 8 0,8 3 0</inkml:trace>
  <inkml:trace contextRef="#ctx0" brushRef="#br0" timeOffset="1018">1678 909 8200,'0'-18'0,"0"-5"1811,0 0 1,0-1 163,0 7-13,0 7-784,0-5-554,0 13-518,0-6 1,5 16-196,1 3 1,8 5 39,-3 1 1,7 1-247,5-1 0,-3 3-738,3 3 0,-4-4 505,-1 5 0,-1-5-245,1-2 1,-3-5 250,-3 0 0,1-6 315,-7 5 441,0-7 1,0 2 463,0-12 0,-1-4-148,-5-7 0,0-3 631,0-3 0,0 2-315,0-8 1,0 2-320,0-3 1,2 3-473,4 4 1,4 9 49,7-3 1,7 9-151,-1-3 0,8 7-240,-2-2 0,6 12-310,6 5 0,-4 7-136,3 5 0,-1-4-761,2 5 1,-4 1-277,4-2 1,-10 6 291,-2-5 1456,0-1 0,-2 2 0,-2 2 0</inkml:trace>
  <inkml:trace contextRef="#ctx0" brushRef="#br0" timeOffset="1208">2289 716 9516,'-2'-34'0,"-2"-1"1429,-2 0 0,0 2-319,6 4 0,0 3 333,0 9-825,0-1 1,2 9-300,4 3 0,6 4-259,11 2 1,4 2-47,8 4 0,0 11 99,0 12 0,2 4-835,4 2 0,-5 2 508,5 4 0,-2 3-1401,2 9 1,-4-7 435,3 1 1,-9 0-712,-1 5 1803,-9-7 0,12 13 0,-6-4 0</inkml:trace>
  <inkml:trace contextRef="#ctx0" brushRef="#br0" timeOffset="1400">2883 524 8283,'0'-58'1874,"0"0"0,-2 2-853,-4 9 0,4 12 1226,-4 12-920,4 3-346,2 11-726,0 1 0,2 12-834,4 8 1,9 1 313,9 16 1,7 8 78,-2 10 0,10 5-364,1 6 1,1 4-1027,-6 8 1,-10-2 1320,-7-4 1,-1 12-1,-7-4 1</inkml:trace>
  <inkml:trace contextRef="#ctx0" brushRef="#br0" timeOffset="1551">2917 891 8241,'8'-35'1619,"-6"8"-1255,4 4 0,4 3 144,1 3 0,11-1-186,1 1 0,8 7-317,-2 4 1,10 4-399,2 2 0,-1 2 203,-5 4 1,0 4-1761,0 7 1950,0 1 0,0 7 0,0 2 0</inkml:trace>
  <inkml:trace contextRef="#ctx0" brushRef="#br0" timeOffset="1723">3703 786 8339,'12'-17'1178,"0"-1"1699,-8 1-2320,11-1 0,-5 7-271,7-1 1,1 8-636,-1-2 1,3 5 261,3 1 1,4 5-1376,8 1 1,-6 6 1461,0-6 0,0 7 0,6-3 0</inkml:trace>
  <inkml:trace contextRef="#ctx0" brushRef="#br0" timeOffset="2184">4350 664 8268,'9'-17'5219,"-1"-1"-4576,0 8 0,-4 3-67,7 7 1,1 2-139,5 3 0,3-1-307,3 8 0,-2 2-198,9 9 0,-7-4-385,6 5 1,-8-5 32,3-2 0,-7-5-1712,-5 0 807,-5-8 0,-8 3 580,-5-7 0,-12 0 483,-11 0 1,-4-9-9,-2-9 0,-6-1 422,1-10 1,1 0-196,10-6 0,4 0 1272,7 0 1,3 0-159,3 0 0,8 2 351,16 4 0,7-2-338,16 7 0,15 9-499,9 9 0,7 4-4,4 2 1,1 4-285,5 8 0,-2 7-201,7 16 1,-9-6 14,-2 0 1,-10 0-52,-13 6 0,-7-2-233,-11-4 1,-5-3-525,-13-9 1,-11-1-529,-11-5 0,-13-3 570,-5-8 1,-4 0 213,-2 0 0,2-2 135,4-4 0,-2-5 672,8-13 0,2-1-233,9-4 1,4-4 44,8 4 1,2 2 127,4-2 0,11 1 416,13-1 0,12 10-197,11 7 0,9 8-94,13-1 1,-1 10-665,8 7 1,-1 13-49,7 10 0,-1 8-621,-43-18 0,-1 2 1,29 24-706,-8-5 1,-17 5 1605,-13-5 0,-2-3 0,-15 2 0,-7 3 0,-6 6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5:14.7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53 193 8537,'0'-43'0,"-6"8"1140,0 0 1,-6 8 257,6 10 319,-7-1-660,11 8-537,-6 3 1,8 10-37,0 9 1,0 8 59,0 14 1,6 11-152,0 7 1,13 11-19,-1 12 1,3 5-737,-4 7 1,7 6 415,-1 0 1,-10-39 0,-1 1-447,0 0 0,0 1 1,-3 9-1,1 2 319,2 2 0,-1 1 1,-1 2-1,0 0-888,-1-2 1,-1 0 0,-2-4-1,-2 0 294,-1-2 1,0 0 0,-2-6 0,0-2-419,-1-2 1,0-3 0,0 30-455,0-17 1538,0-15 0,-8-6 0,-2-8 0</inkml:trace>
  <inkml:trace contextRef="#ctx0" brushRef="#br0" timeOffset="1606">122 1293 8537,'-7'-18'0,"-3"1"1790,-8 0-545,1-1 192,7 1-863,3 7 1,24-4-60,12 9 0,22-1-167,18 6 0,23-6-215,-41 3 0,2 0 0,10 0 1,3 0-413,2 3 1,3 0 0,7-2 0,1-2 307,11 2 0,1-1 0,3-1 0,0 0-57,2 1 0,0 0 0,-5 2 0,-1 0 67,-8-1 0,-1-2 1,-7 0-1,-1 0-228,-5 1 0,-2 1 1,-3-2-1,-2 2-117,38 2 1,-17 0-66,-30 0 1,-7 0-123,-10 0 180,-8 0 286,-10 0 0,-11 0 200,-12 0 0,2 0 1129,-7 0 1,5-2-974,-6-4 1,1 4 1012,-7-4-946,1 4 0,5-3 178,0-1-132,9 0-418,-5 6 2,8 0-765,0 0 376,0 8 0,2-6-36,4 3 0,-5-3 215,7 6 605,-8-6-18,8 6 50,-6-8-102,6 0-44,-8 0-123,0 0 63,7-8-432,-5 6 207,6-6 1,-2 6-178,0-3 0,2 3 69,-3-4 1,-1 4 62,8 2 1,-6 2 32,5 4 0,-5-2-7,6 7 1,-1 1 132,7 5 1,-1 9-124,1 3 0,-1 9-165,1 3 0,-1 14 183,1-3 1,-1 6-252,1 0 1,-7-3-15,1 3 1,-8 2-37,2-2 0,-4-7 73,-2-11 1,0-5-626,0-5 490,0-5-63,0-16 443,0-1-228,0-8 685,0-8-372,0-1 1,0-9-105,0 1 0,2 5-19,3 1 0,-1 5 3,8-6 1,-6 8-9,5-2 1,-5 2-21,6-1 0,-6 3 170,5-4 0,-1 6-208,2 6 87,3 3 1,-7 9-86,4-1 0,1 3-105,-7 3 0,0-2 97,-6 8 1,0-5-28,0 5 0,0 0 67,0 6 1,-10-2-40,-7-4 0,-9 4 6,-9-4 1,-1 4-8,-5 2 1,-4-8-330,-7-4 1,-1-5 165,1-6 0,7-5 332,5-7 0,11-2 8,5-3 0,13-11 282,5-7 1,6-14-32,6 2 1,17-4-124,12 4 0,17 0 29,1 0 1,11 8 51,0 4 0,4 4-389,1 1 0,7 8 126,0 5 0,5 10-151,-5 7 0,-8 13-17,-10 10 1,-11 2-165,-7 10 0,-7-1-98,-9 7 0,-9-3-464,-15-3 0,-8 3 585,-3-3 1,-12 1 119,-7-1 1,-10-5 29,-7-7 1,-3 0-121,-3 0 1,-7 0-124,-4 0 0,2-6 9,-2 0 1,2-7-221,-2 1 0,0-6 588,11-5 1,13-6-64,16-12 1,13-10 461,5-7 0,14-14-283,9 2 1,16-3 13,14 3 0,5-6-10,6 0 0,2 6 243,4 6 0,4 10-95,-4 1 1,-1 3 43,1 9 1,-2 2-328,2 10 1,-6 9 58,-12 9 1,-3 7-402,-8-2 1,-8 4 168,-3 2 1,-7 0 140,-5 0 1,-5 5-254,-7 1 0,-7 0-180,-5-6 0,-5 0 88,-7 0 1,3-6-81,-8 0 0,-6-2-104,-6 2 0,-5 4 150,5-4 0,-6-2-56,6 2 1,1-7 139,5 1 0,8-5 456,3-7-83,13-3 0,5-8 88,12 0 1,11-2 130,12-4 0,6-2 488,6-3 1,-2-3 136,7 8 0,1 1-358,5 5 1,-5 7 105,-1 5 0,-7 5-211,2 7 0,-4 5-304,-2 12 1,-2-3 74,-4 9 0,-4 5-109,-7 7 0,-9-1-150,-3-6 1,-4 6-372,-2 1 0,-2 5-1024,-4-6 1,0 0 689,-11-6 0,3 7 742,-9-1 0,-12 8 0,-2-4 0</inkml:trace>
  <inkml:trace contextRef="#ctx0" brushRef="#br0" timeOffset="1940">1729 4856 8036,'-35'-10'731,"8"-6"221,4 5 1,5 1-506,7-2 1,5 7-218,12-7 1,13 0 365,16-5 0,17-1-163,18 1 0,12-6-227,-34 11 0,3 0 1,4 0-1,2-1-396,12 1 0,2 1 0,6-2 0,3 1 205,9-3 1,3 1-1,4-2 1,2 0-348,-3 4 0,2 1 1,-30 3-1,1-1 1,1 1 322,-2 0 0,1 0 0,0 1 0,0 0 0,-1 1 0,0-1-34,30-5 0,-2 1 0,-3 4 0,-3 0-166,-10 1 1,-1 1-1,-7 3 1,-1 0-215,-2-1 0,-2 0 1,-5 2-1,-1 2 22,-7 2 0,-2 0 1,35 1-2220,-28 7 1968,-11-7 1,-16 10 651,-20-8 0,5 7 0,-14-3 0</inkml:trace>
  <inkml:trace contextRef="#ctx0" brushRef="#br0" timeOffset="2190">2899 4524 8064,'-17'-18'265,"-1"7"-98,1-1 0,-1 8 320,1-2-414,-1 4 0,1 10 299,0 4 1,-1 9-181,1 2 1,-1 10 77,1 2 1,-7 2-310,1 10 1,-6-1-289,6 7 0,-8-1-71,2 1 1,-4-3-299,-2-3 1,0 7 695,0-7 0,0 7 0,0-10 0</inkml:trace>
  <inkml:trace contextRef="#ctx0" brushRef="#br0" timeOffset="2368">3895 4367 8006,'17'0'766,"-7"0"0,-4 2-394,-12 3 1,-6 7-41,-11 11 0,0-1 171,-12 7 1,2 0-664,-14 6 0,8 0 160,-1 0 0,3 0-963,2 0 1,0-1 318,0 1 644,8-7 0,-6 5 0,6-6 0</inkml:trace>
  <inkml:trace contextRef="#ctx0" brushRef="#br0" timeOffset="2524">4593 4297 8150,'10'0'2900,"-2"0"-2547,-8 8 1,-16 7-250,-7 8 0,-10 8-39,-8-1 0,2 3-65,-7 1 0,-9 17 0,-7 3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5:19.1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2618 175 8326,'0'-43'475,"-8"6"59,-4-3 1,3 13 93,-3 9 0,6 8 515,-5 10 0,7 8-371,-2 4 0,4 19-272,2 10 0,0 17-237,0 12 0,4 9 12,8 14 1,1 4-545,1-44 0,1-1 0,-1 1 0,1 1 250,2 1 1,1 1 0,3 5-1,-1 2 12,0 6 1,1 1-1,2-3 1,0 0-184,-2 3 0,-1 0 0,0-6 0,-1 0-347,-4 0 1,-1 0-1,-1-4 1,-1-1-695,-2-1 0,-2 0 0,-1 41 1231,-7-6 0,0-9 0,-9-20 0,-5-14 0,-5-9 0</inkml:trace>
  <inkml:trace contextRef="#ctx0" brushRef="#br0" timeOffset="1078">2723 1363 8326,'-10'-18'304,"-8"1"0,-3-1 473,-14 1 0,0 1-246,-17 5 0,-6-3 5,-18 8 0,-7-5-519,-16 5 0,0-2 41,44 5 0,-1 0 1,2 2-1,1 0 255,1-2 0,0 0 0,-46 1 15,5 2 0,20 2-95,9 4 0,9-2-184,9 8 0,9-1-171,8 7 0,13-1-69,-1 1 1,11-1-328,0 1 0,6-1 116,6 1 1,-2 5 533,7 0 0,1 2-464,6-1 0,-1-3 121,0 8 1,1 0 245,-1 6 0,-5 2 130,0 4 0,-8 3 145,1 9 1,-3 7-133,-2 4 0,-6-2 56,1 2 1,-9 8-276,2 9 1,-1-3-46,1-2 0,-1-4-33,7-3 1,-6-5 107,6 0 1,1-9-263,5-3 0,0-9-394,0-14-50,0-4 290,0-15 287,0-2 0,1-10 330,5-4 0,-4 2 53,4-8 0,-4 7 16,-2-7 1,0 0-86,0-5 0,-6-1-4,0 1 1,-7 1 73,1 5 0,-9-5 82,-3 5 1,-7 3-88,2 2 1,-4 4 100,-2 2 1,0 0-294,1 0 1,-7 2 71,0 4 1,0 5-196,6 13 1,0 3 145,1 8 1,6 0-106,5 0 0,11 5-108,7 1 0,5 2-229,5-2 1,7 1 69,11 5 1,6-4-77,12-8 1,4-1 280,7 1 1,1-2-35,-1-4 0,-2-3-46,-3-9 0,-6-1-118,-12-5 318,4 5-54,-21-14 1,-1 6 142,-22-8 1,-9 7-23,-15 5 1,-9 3 159,-9 3 1,-7 7 66,-10 4 0,0 4-133,0 2 1,8 0 68,4 0 1,13 0-27,11 0 0,8-6-337,15 0 0,3-6 67,8 7 0,15-7-55,9 6 0,7-6-76,4 6 0,7-7-225,5 1 1,5 2 19,7-2 0,1 1 106,4-7 0,-4-1-76,-8-5 1,-7 3 93,-4-8 0,-12 0 168,-6-6 150,-11 0 530,-4 0-442,-24 0 0,2 2-13,-15 3 1,6 5 289,-6 8 1,0-1-157,-6 0 0,6 3 96,0 3 0,7-2-79,-1 9 1,6-3-326,5 2 1,-2 4-3,9-4 1,-1 4-192,6 2 0,7 6 170,5-1 0,4 1 47,1-6 1,6 0-328,1 0 0,5-2 103,-6-4 1,0 2-490,-5-8 0,-7 1-227,1-7-666,0 1 1618,-3-1 0,7 0 0,-6 1 0</inkml:trace>
  <inkml:trace contextRef="#ctx0" brushRef="#br0" timeOffset="1377">138 5327 7996,'-29'-25'796,"0"-4"1,7 3-439,-1 3 1,6 4 363,5 1 1,6 7-212,12-1 0,13 2-99,16-1 0,20-3-199,20 8 1,15-5-174,-36 8 1,2 0-1,5-3 1,2 0-360,6 3 0,2 0 0,3 0 0,2 1 211,4 1 1,3 2 0,3-1 0,2 0 6,5 0 0,0 0 1,1-3-1,-1 0 50,-2 0 0,-2 0 1,-9 0-1,-3 0-369,-8 3 1,-4 0-1,-9-2 1,-3-2-56,40-2 0,-23 1 475,-23 5 0,-11 5 0,-12 1 0,3 0 0</inkml:trace>
  <inkml:trace contextRef="#ctx0" brushRef="#br0" timeOffset="1593">941 5135 11083,'0'-10'432,"-2"2"134,-3 8 1,1 0-106,-8 0 1,6 2 72,-5 4 0,-1 4-468,-6 7 0,-5 9-353,0 3 1,-8 4-633,2 2 1,-2 0 531,2-1 1,-4 1-750,3 0 0,-1 0 56,2 0 1080,-4 0 0,6 0 0,-8 0 0</inkml:trace>
  <inkml:trace contextRef="#ctx0" brushRef="#br0" timeOffset="1743">1553 4978 8021,'17'-8'432,"-7"6"-510,-3-6 0,-7 16 493,0 4 0,-1 9-113,-5 2 1,-2 8-1076,-4-2 1,-1 4 772,7 2 0,-8 8 0,5 2 0</inkml:trace>
  <inkml:trace contextRef="#ctx0" brushRef="#br0" timeOffset="1878">2129 5152 7975,'-16'-2'221,"5"-3"0,-11 3 373,5-4 0,-6 4-883,-1 2 1,-3 2 288,-8 4 0,0 11 0,0 10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5:18.0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839 891 8193,'17'-41'627,"1"0"1,-3 1 122,-3 5 1,1 8-246,-7 3 0,6 11 974,-6 1-530,7 8-553,-11-4 1,12 16-26,-8 4 0,-1 5 88,-5 7 1,6 3-256,0 8 1,0 5-146,-6 1 1,6 8-262,0-3 0,5-1 236,-5 2 0,8-9-702,-3 3 0,7-4 319,5-2 1,4-8-260,8-4 1,2-3-253,4-3 0,-2-7-394,7-4 1,1-6 1253,5-6 0,0-12 0,1-9 0</inkml:trace>
  <inkml:trace contextRef="#ctx0" brushRef="#br0" timeOffset="351">1136 140 8221,'-62'-41'0,"-6"2"0,-8 8 1471,-4 12 1,-1 9-569,-6 10 0,-3 16-1002,-3 7 1,4 14 438,42-18 0,1 3 0,-34 32 371,10-2 1,10 12-252,14 1 0,13 2-212,15 3 1,9 10-476,9 7 0,3 8 236,2-43 0,2 1 0,1 0 1,3-1-359,5 1 0,3-1 0,4-3 0,3-1 71,-1-1 0,2-1 1,6-2-1,2-1-274,2-1 0,2-2 0,35 26 39,13-20 1,-2-13-133,8-21 0,4-8 414,-44-8 0,-1-4 0,1-5 1,-1-5 105,1-9 1,-1-4-1,-3-3 1,-1-4-163,0-7 0,-3-3 0,-2-1 1,-3-3 153,3-5 1,-4-3 0,-8 3 0,-4-2-1,1-4 1,-3-2 0,-8 3 0,-3 0 141,-4 0 0,-3 2 1,-5 2-1,-6 1 265,-5 1 1,-5 1 0,-31-34-204,13 50 1,-6 3 0,-3 3 0,-3 3 54,-5 5 1,-1 4-1,-1 1 1,-1 3 111,0 1 1,-1 3-1,2 5 1,0 2 56,-48-5 0,5 9-450,13 8 1,9 11 250,8 12 0,23 12-2083,6 5 1987,20 5 0,5 9 0,12 4 0,6 4 0,2 2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5:24.6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3912 612 8102,'-50'-35'519,"-6"0"168,-20 0 1,-4 2-939,-7 4 1,36 16 0,-1 1 376,-3 3 0,0 0 0,-2 0 0,1-1-270,-2-1 0,0-1 0,-1 1 0,-1 0 248,-3-3 0,-2-1 1,-5 3-1,-2 1 115,-6-4 0,-1 1 1,4 2-1,-1 1-269,-2-4 0,-1 1 0,-1 2 1,1 2 179,-3-1 0,1-1 0,-2-1 0,1 1-37,0 0 0,1 0 0,5 0 1,0 1-10,0 2 0,1 1 0,3-1 1,0 0-239,2 0 1,1 1 0,5 0 0,2 0-17,0 2 0,1 1 0,6 0 0,2 2-603,0 2 1,1 2 0,-39-1 358,9 0 1,8 2-906,-1 4 1,18 11 1318,11 12 0,7-2 0,4 6 0,0 10 0,0 9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5:24.9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4259 0 8063,'-65'9'157,"0"0"0,-2 3 0,-1 1 101,-7 1 0,-2 1 0,-3 5 0,-1 3-1045,-9 3 1,0 0-1,3 0 1,1 1 659,-4 2 1,-1 0 0,1-1 0,-2-2 120,27-8 0,-1-1 0,-1 1 0,-1-1 0,0 1 0,-2-1 4,-3 1 1,-1-1-1,0 0 1,2 1-1,1-1 1,-1 1-167,-3-1 1,-1 0-1,0 1 1,0 1 0,-1 1-1,1-1 204,-2 1 0,0-1 0,1 1 0,1-1 0,1 1 0,1-1-125,1-1 1,1-1 0,1 0 0,-24 6-1,2-1-78,5-1 0,2-1 1,8-2-1,2-1-76,5-3 0,3 1 0,6 1 0,3 1-40,8-3 0,3 1 1,-16 8 282,29-5 0,20-9 0,9-9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5:23.8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4750 36 8109,'-35'-10'0,"-1"-4"295,-5 9 1,-4-1 472,-7 6 1,-8 7-564,-4 5 1,-6 4-14,-6 1 0,-7 2-315,34-7 1,-1 0-1,-4-2 1,-1 1 275,-8 4 1,-2-1 0,-6-2 0,-2 0-169,-7 2 0,-3 1 0,2-2 0,-1 1-346,-7 0 0,-2 1 0,0 1 0,0 1 404,25-7 1,0-1-1,0 1 1,0 1-1,0 0 1,0 0 9,-4 1 0,0-1 0,0 1 0,-28 5 1,0-1-64,32-6 1,0 0 0,0-1-1,-30 5 1,0-1-8,5-1 0,2-1 1,2-1-1,3 0 25,4 2 1,3-1-1,8-4 1,4 0-345,6-1 1,1-1-1,7-2 1,1-2 108,-43 5 0,14-2-570,9 2 1,23-4 49,18 4 0,20-5 124,14-1 1,32 6 622,33 0 0,0 8 0,15-5 0</inkml:trace>
  <inkml:trace contextRef="#ctx0" brushRef="#br0" timeOffset="276">4646 1083 7996,'-26'0'1244,"-9"-5"42,-11-1 1,-22 2-1231,-14 10 0,-13 21-848,41-5 1,-2 3-1,-5 3 1,0 4 814,-6 5 1,0 1-1,-6-1 1,-2 0-58,-3 4 0,-1 0 0,-3-4 0,-1-1 466,-4 2 0,-1 0 1,-2 2-1,-2 0-545,30-13 1,0 0 0,0 0 0,-3 2 0,1 0 0,-1 0 269,-3 2 0,0 1 0,0-1 0,2-2 0,1 1 0,0 0-260,-3 0 1,0 1 0,0 1 0,0 0 0,0 1 0,0 1 36,0 0 1,0 2 0,1-1 0,-1-1 0,1 1 0,0 0 64,-1 2 0,-1 1 0,2-2 1,4-2-1,1-1 0,1-1-301,0-1 1,1 0 0,0 0-1,-24 14 1,2-1 162,5 0 0,2 0 0,5-5 0,2-1 100,6-2 1,2-2 0,7-3 0,3-2-1055,-31 18 0,15-12 968,25-12 0,8-5 125,16-7 0,7-3 0,2-8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2:02.0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84 8199,'-2'-17'390,"-3"-1"297,-7 1 1,4 5-379,2 1 0,12 7 1,8 0-1,7 8-205,8 7 1,4 5 0,4 1 0,4 1-262,5-1 0,-3 1 0,0 1 0,-1 3-2011,5 1 2168,4 0 0,9 2 0,2 3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5:22.3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977 645 8109,'0'-24'464,"0"1"0,-2 0 1892,-4 5-1843,4 1 1,-6 5-57,8 1 0,2 7 41,4-2 0,4 12-123,7 5 1,0 5-172,1 1 0,-1 3 63,1 3 0,5-2-318,0 9 1,-1-1 22,-11 6 0,5 0 52,-4-1 0,1 1-16,-1 0 1,-2 0-75,-5 0 0,-3 6 59,4 0 1,-4 5 5,-2-5 1,6 6-77,0-7 0,-1 7 76,-5-6 0,0 5-276,0-5 1,0 0 26,0-6 1,-1-2 24,-5-4 1,-4 2 40,-7-8 0,-1 0-170,1-5 0,-3-8 139,-3-5 1,4-3 44,-5-2 1,5-4-142,1-7 0,1-3 62,-1-15 1,9-2-169,3-10 1,4 4-75,2-3 1,8-3-103,3 2 0,13-1 83,5 1 0,10 6 510,1 0 0,17-8 0,-3 6 0</inkml:trace>
  <inkml:trace contextRef="#ctx0" brushRef="#br0" timeOffset="350">1046 313 8185,'-68'-43'0,"-5"8"353,-20 0 0,44 21 1,-1 3-7,-5 4 0,-1 3 1,-1 2-1,0 4 48,-5 2 0,1 3 1,11 4-1,1 1 516,-38 18 1,23 4-69,17 7 1,12 12-391,18 11 1,7 4-617,4 1 0,20 9 95,9 4 0,-4-36 1,3 1 49,3 2 1,2 1-1,3 0 1,3 1-323,3-1 0,3-1 0,4-4 0,2-1 55,3-2 1,3-3 0,4-4 0,2-2 65,4 3 0,0-2 0,-3-8 0,1-3-189,2-2 0,0-2 0,-5-3 1,1-4 58,1-5 0,0-3 1,0-3-1,0-4 114,4-3 0,-1-5 0,-3-7 0,-2-5 131,1-4 1,-3-4 0,-7-4-1,-3-4-27,-1 0 1,-5-3 0,-6-4 0,-5-2 10,-2 0 0,-4-3 0,-7 0 1,-4-2 63,-3-2 0,-3-1 1,-6 2-1,-4-1 88,-3-3 1,-5 0-1,-3 2 1,-5 1 76,-7-4 0,-6 2 0,-2 6 1,-5 3-33,-6 0 1,-3 3 0,-3 6 0,-3 4 227,0 4 1,-2 4-1,-1 6 1,-1 3-147,0 2 1,0 3-1,7 5 1,1 2-183,-46 1 1,18 14 51,11 15 1,10 7-779,13 21 1,20 4-159,16 14 907,7 8 0,2-3 0,4 13 0,5 7 0,-2-45 0,0 1 0</inkml:trace>
  <inkml:trace contextRef="#ctx0" brushRef="#br0" timeOffset="800">1378 2217 8176,'-27'0'0,"-6"-8"303,4-4 0,4-3-312,1-3 1,13 7 1545,5-1 1,8 6-665,10-6 1,17 7-145,23-7 1,24 6-434,17-6 1,-35 7 0,4 1-455,7-2 0,2 0 0,9-2 0,3 1 205,14 1 0,4 0 1,-32 1-1,0 0 1,2-1-447,10 1 0,1-1 1,0 0-1,-1 0 1,-1 0-1,1 1 352,4-1 1,1 0 0,0 0-1,-3-2 1,-1 0 0,1-1 66,1-1 1,0 0 0,-2 1 0,-5 0 0,-1 1 0,-2-1-705,-3 2 1,-1-1 0,-1 0-1,25-4 1,-4-1 369,-10 1 0,-3 1 1,-6-1-1,-4 0-961,-7 3 0,-3 1 1,36-4-323,-29 1 1597,-20 7 0,-11-12 0,-5 7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5:25.5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0 559 8137,'28'-17'326,"5"-8"171,-4-4 1,11 1-165,7-1 1,17 2-83,6-2 1,13-4-318,5 4 1,-41 13 0,3-1 234,4-1 1,2 1 0,4 0 0,1 1-149,3 1 0,0 1 1,-3-2-1,0 1 66,-2 3 0,-2 1 1,-2-2-1,-1 0-354,1 1 0,1 1 1,-4 1-1,0 1-11,-2-3 0,-1 0 0,39-1-210,-13 1 1,-7 8-56,-9-2 0,-5 4 543,-19 2 0,-2 0 0,-14 0 0,-1 0 0,-5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5:25.8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18 7986,'-17'0'6122,"-1"0"-7205,8 0 0,12 0 386,16 0 0,19 0 1373,21 0 1,23 0-445,-27 0 0,3 0 1,9 0-1,4 0-650,13 0 1,3 0-1,5-3 1,4 0 470,-25 1 1,3 0 0,-1 0-1,4 0 1,1 0 0,-1 1-37,2 0 0,0 1 0,-1 1 1,0-1-1,-1 0 0,-2 0-257,-5-1 1,-1 1 0,-1 1 0,29-1 0,-2 2 93,-6 0 1,-1 1 0,-2 1-1,-1 2-959,-8 2 0,-1 1 1105,-2 0 0,-2 0 0,-10 1 0,-2 1 0,-1 0 0,0 0 0,-2-1 0,-1 1 0,-2 1 0,1-1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5:28.3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33 647 8041,'-6'-18'244,"1"1"1,-1-1 1183,-2 1 0,6 5-832,-4 1 1,12 5 2,6-6 0,13 8-410,10-2 0,9 5 41,15 1 1,-3 0-448,8 0 0,2 0-443,10 0 0,-10 5-2805,3 1 3465,-10 8 0,1-5 0,-8 9 0</inkml:trace>
  <inkml:trace contextRef="#ctx0" brushRef="#br0" timeOffset="316">924 158 8223,'6'-33'0,"0"4"0,1-2 3661,-1 7-1683,-4 1-211,6 13-1209,-8 3 0,8 16-111,3 9 0,5 9-153,1 14 1,1 5-40,-1 12 0,3 5-176,3 6 0,-10 1-317,5 0 0,-5 8-155,5 3 1,-8-1 241,-5 1 0,-5-5-690,-5 6 1,-7-7 302,-11 7 0,-6-14-589,-12 1 1,-6-16 460,-11-1 1,4-17 195,-4 0 1,5-21 267,7-8 0,5-14 77,12-16 0,3-10 241,9-13 0,7-5-176,4-7 0,20-3 42,9-8 1,10 6-155,8 0 0,4 8-351,7-2 1,2 11 264,5 7 0,3 5-511,8 5 769,-1 5 0,5 10 0,4 3 0,3 6 0,1 4 0</inkml:trace>
  <inkml:trace contextRef="#ctx0" brushRef="#br0" timeOffset="616">1780 315 8112,'-18'-35'0,"1"0"1152,-1 0 0,1 14-152,-1 3 0,1 13 349,-1-1 1,7 6-785,-1 6 1,8 3-116,-2 9 0,3 9-331,-3 8 1,4 2 93,-4 9 0,4-5-265,2 6 0,0-3 107,0 3 0,0-5-299,0-7 0,0 0 176,0 0 0,0-2-314,0-4 1,0-3 65,0-9 0,6-5-23,0-1 1,7-7 195,-1 2 0,5-4 68,7-2 1,9-6-210,7 0 0,9-1 115,-3 1 0,11 2-646,1-8 1,8 8 66,-2-1 0,-2 3-97,2 2 1,-13 0 169,1 0 1,-17 0 674,0 0 0,-12 7 0,2 3 0</inkml:trace>
  <inkml:trace contextRef="#ctx0" brushRef="#br0" timeOffset="790">1902 472 8112,'0'-35'0,"-2"0"1945,-4 0-755,4 8 760,-6 10-1262,8 9 1,0 18-85,0 7 0,6 8-326,0 10 0,8 8-266,-3 4 0,3 5-372,-2 6 0,1-2-623,-7 8 0,6 1-2296,-7 4 3038,1 1 0,-6 0 1,0 0-1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5:26.9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105 717 8086,'-17'-8'0,"-1"-4"0,1 2 549,-1-1 1,6 7 501,1-2-161,7 4-377,-4 2-428,8 0 0,8 0 103,4 0 0,5 0 29,6 0 1,5-6-424,6 1 0,3-1 208,4 6 1,-4 0-792,4 0 1,3-6 21,3 0 0,-2-2 767,1 2 0,1-3 0,5-9 0</inkml:trace>
  <inkml:trace contextRef="#ctx0" brushRef="#br0" timeOffset="334">838 88 8064,'0'-18'0,"-5"1"0,-1-1 0,-2 3 3315,2 3-1370,4 5-1357,-5 7 1,14 3-141,5 9 1,3 7-12,3 16 1,7 2-313,4 4 1,10 6-132,2 11 0,0 4 15,-6 8 0,-1 7-129,1 5 1,-2 3-60,-4 3 0,-16-39 0,-2 1-94,0 48 1,-7-45-1,-2-1-414,-8 41 0,-17 1 194,-12-7 0,-11-4-257,-1-7 0,-5-16 332,-7-19 0,11-6-36,-4-6 0,5-12 333,0-11 0,5-8-75,7-9 0,8-11 235,3-18 0,7-5-142,5-7 1,4-9-137,8-3 0,14-4-13,3-1 0,18-1-114,0 0 0,10 8-102,-4 4 1,13 3 467,-2 3 0,7 7 0,-1 4 0,6 5 0,4 1 0</inkml:trace>
  <inkml:trace contextRef="#ctx0" brushRef="#br0" timeOffset="642">1624 210 8037,'-7'-25'891,"5"5"1316,-4-3-925,-4 12-630,0-5 1,-7 16-211,0 0 1,5 8 30,0 9 0,3 8-488,-3 5 0,-2 3 98,8 1 0,-5 1-159,5 0 0,-8 0 25,3 0 0,1 0 33,-2 0 1,9-6-31,-3 0 1,-2-7-257,2 1 0,0-4-184,6-1-7,0-9 493,0-1 1,14-8-58,3 0 1,18-2-170,0-4 1,18-3 15,-1-9 0,10 7-94,-4-1 1,8 6-135,-2-5 0,-2 7-374,2-2 1,-9 4 252,-3 2 1,-7 0-136,-10 0 0,-14 0 696,-3 0 0,-5 8 0,5 1 0</inkml:trace>
  <inkml:trace contextRef="#ctx0" brushRef="#br0" timeOffset="809">1624 367 8037,'-5'-17'518,"-1"-1"1,-6 1-75,6-1 0,-1 3 741,1 3-427,4 4-524,-6 8 0,10 14-40,4 4 0,3 13-58,9 3 0,-3 3-468,-3 10 0,4 0 274,-5 5 0,-1 6-2024,2 0 2082,-9 1 0,5 8 0,-8 5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5:34.0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 53 8284,'-18'-8'0,"1"-3"0,5-3 2052,0 2-1831,9 5 1,-1 7-949,15 0 1,11 7 634,18 5 1,7 4 525,11 1 1,20 2-170,15 5 0,-38-14 0,2 1-478,6 4 0,3-1 0,6-2 0,3-1 216,8 4 0,3 0 0,7-1 0,2 1-251,-30-4 0,1 1 0,1 0 0,4-2 1,1 0-1,0 1 185,4 0 1,0 2-1,-1-2 1,-3-3-1,-1 0 1,0 1 5,1 2 0,0 1 1,-1 0-1,-1-2 1,-1 0-1,0 1 6,1 0 1,0 0 0,-1 2 0,0 0 0,0 1 0,-1-1-20,2 1 0,1-1 0,-2 1 0,23 10 0,-2 1-135,1-2 1,-1 0 0,-8 2 0,-1 1-383,-5 0 0,-1 0 0,-5 0 1,-2 1 174,-6-2 0,-2 2 412,-9-1 0,-3 0 0,-4 1 0,-3 1 0,25 26 0,-7-2 0,-9-3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6:13.5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35 8058,'0'-10'-875,"0"3"1176,0-1-67,0 6 310,0-6-275,0 8 3,0 0-229,8 0 195,-6 0-151,13 0 27,-13 0 0,8 0-254,-4 0 67,-4 0-22,5 0 0,-5 0 69,4 0-5,-4 0 1,8 0 25,-4 0 0,-4 2 18,3 4 93,5-4-99,0 13 0,7-5 173,1 8 1,-7-1-78,1 0 0,0 1-39,5-1 1,1 7-56,-1-1 1,1 8-7,-1-2 1,0 4-103,1 2 0,-6-2 137,-1-4 0,1 4-95,5-4 0,-5-4 62,0-1 0,-7-5-47,7-1-114,-8-1-292,11-7 270,-13-2 76,6-8 1,-8-2-191,0-4 0,6-4 58,0-7 1,7-7-98,-1 1 0,6-8 52,5 2 1,-4-4 278,4-2 0,3 0 0,-3 0 0,8 0 0,-4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56:13.6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88 105 9198,'-18'-27'0,"1"3"954,-1 5 0,7 9-2223,-1 4 2,8-3 99,-3 7 1168,14-6 0,11 16 0,9 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2:21.2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18 829 8122,'0'0'0</inkml:trace>
  <inkml:trace contextRef="#ctx0" brushRef="#br0" timeOffset="1325">0 707 8805,'0'-10'2291,"0"2"-1887,0 8 0,2 0-77,4 0 0,-2 0 0,8 0-31,1 0 1,5 0 0,5 0 0,6 0-171,4 0 1,10-5-1,5-3 1,11-2-30,10-3 0,11-3 0,11-1 0,4-1-115,2 1 1,2 5 0,-48 7 0,-1 0 0,45-2-513,-7 3 0,-22 2 0,-8 2-582,-14 0 0,-16 8 596,-11 3 1,-15-1 0,-14 0 0,-3-1-18,-3 1 0,-9 7 1,-8 9-1,-9 1 533,-7 4 0,-17 2 0,-4 2 0</inkml:trace>
  <inkml:trace contextRef="#ctx0" brushRef="#br0" timeOffset="1576">193 1388 8070,'-12'0'1260,"0"-2"-378,-1-4-436,5 4-44,0-5 0,18 7 1,7 2-1,10 1-312,6 3 1,10 0 0,4-6 0,5 0-207,6 0 1,6-2-1,14-2 1,7-4-16,7-1 1,7-3 0,-6-5 0,0-1-401,2 1 1,-16-1 0,-3 3 0,-14 1-821,-7 3 1,-11-1 1350,-3-6 0,-12 1 0,-4-1 0</inkml:trace>
  <inkml:trace contextRef="#ctx0" brushRef="#br0" timeOffset="1926">786 113 8016,'0'-35'1069,"0"2"-412,0 4 0,8 14 1,6 17-1,9 13-411,12 12 0,10 14 1,15 8-1,10 7-91,-32-25 0,3 2 1,6 2-1,1 0 1,3 2-1,1 1 1,2 3-1,1 0-62,-1 1 1,0 1 0,-1 1 0,-1 0-1,-2-2 1,-1 1 0,-2-1 0,-1-1-57,0 0 0,-2 0 1,-8-5-1,-3 0 1,22 35-1,-22-6-429,-20-5 1,-11-2 0,-10-6 0,-11 1-77,-14-1 1,-19 0-1,-20 1 1,29-27-1,-1 0 134,-7 1 0,-1-1 0,0-1 0,-1 0 0,-2-1 1,-1-1-1,3-3 0,0-2-99,0-1 0,1-2 0,-43 10 1,7-10 432,11-3 0,13 3 0,4-5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43:26.9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332 263 8792,'0'-18'2479,"0"1"0,0 5-360,0 0-1595,0 8 1,0 4-1,0 14-265,0 7 0,8 1 0,4 7 0,5 2-336,6 2 1,-3 8-1,5 1 1,-2 1-159,1 0 0,5 5 0,-4-3 1,0 1-216,0 1 1,-1-2-1,-9 1 1,-1-3-570,-3 0 1,-7-8 0,2-1 0,-6-8 233,-6-7 1,2-3 0,-7-5 0,-3-5 784,-1-4 0,-11-2 0,-1 0 0</inkml:trace>
  <inkml:trace contextRef="#ctx0" brushRef="#br0" timeOffset="467">88 507 7928,'-16'-19'192,"4"-5"0,-3 5 0,5-4 0,-1 1 643,-1-1 0,8 4 0,-2-7 0,4 3-74,2 0 1,2-2-1,4 3 1,8-3-138,7-2 0,6 6 0,8-5 0,2 3-282,4 0 1,3-1 0,11 7 0,1 0-145,2-1 0,8 8 0,-4 5 0,0 3-25,-3 2 0,-5 2 1,-2 3-1,1 7-257,-1 4 1,-9 1-1,-6 2 1,-6 5-104,0 5 1,-4 4-1,2 2 1,0 0 0,-2 0 1,-1 5-1,-9 3 1,-1 2-128,-5 3 0,3 3 1,-8 1-1,-3 0-96,-1 1 1,-9 1 0,-3 0 0,-2-1-368,1-9 0,-1-9 1,-4-9 763,5-9 0,1-11 0,6-2 418,-2-8 1,3-14 0,6-11 0,7-4 25,6-2 1,-1-5-1,12-1 1,0 0 393,1-1 0,1 10 0,4-1 1,-2 8-468,-2 10 0,-6-1 0,6 10 0,0 2-340,-1 3 0,3 2 0,-6 5 0,2 8-271,4 7 0,-4 1 0,0 7 0,1 2-433,-1 2 1,-4-4 0,4 0 0,-2 0-454,-3-2 1,-9-2 0,-1-7 0,0-1-2699,-3 1 3836,7-1 0,-14 1 0,6-1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2:32.9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263 315 8215,'-18'-35'775,"1"0"1,-1 2 1729,1 4 1,-1 4-1040,1 7 0,7 12-1288,4 12 0,8 6 0,8 19 0,9 4-107,7 4 1,3 9-1,6-1 1,0 3-564,0 3 1,-6 5 0,0 2 0,0 0-643,-2 0 1,-2 6 0,-9-2 0,-5 4-677,-5 2 1,-6-2 1809,-6-4 0,-19-4 0,-12-7 0</inkml:trace>
  <inkml:trace contextRef="#ctx0" brushRef="#br0" timeOffset="183">1 280 8298,'0'-35'0,"0"0"0,0 2 858,0 4 1,2-2 0,2 8 0,3 1-421,3 3 1,9 3 0,12 3 0,10 3-667,12 2 1,13 2 0,11 6 0,1 2-348,-1 4 1,5 6 0,-6 9-1,-7 4 575,-8 3 0,-3 9 0,-14 7 0</inkml:trace>
  <inkml:trace contextRef="#ctx0" brushRef="#br0" timeOffset="334">280 699 8469,'0'-17'1136,"8"1"1,6 2-944,7 3 1,6 7-1,10-2 1,6 4-252,9 2 1,8 2 0,12 2 0,2 4-286,1 1 343,-7 3 0,0 6 0,-6-1 0</inkml:trace>
  <inkml:trace contextRef="#ctx0" brushRef="#br0" timeOffset="834">1468 856 8162,'6'-11'1047,"-1"-1"-330,-1-2 0,0 1 1,0-1-21,2 3 0,5-1 0,-3-6-124,2 1 0,-6 0 1,2-1-52,-4 1 0,-4-1 1,-4 3-288,-6 3 1,-11-2-1,-6 9 1,-4 1-167,-2 2 1,2 2-1,2 2 1,2 5-258,-2 11 1,0 1-1,2 12 1,5 4-334,5 4 1,9 8 0,4-7 0,4-1 22,2-2 0,2-2 0,4-2 0,8-2 406,7-2 0,-2-15 1,5-3-1,-5-7 525,-1-4 1,5 0 0,0-2-1,-1-3 25,-3-7 1,-2-4 0,1-1 0,-1-1-65,1 1 0,-1-6 0,1-1 0,-1 5-402,1 5 1,-1-1 0,1 5 0,-1 0-469,1 5 0,5 3 0,0 2 1,-2 0-330,-1 0 1,-3 2 0,1 3 0,-1 7 5,1 4 0,-1 1 0,1 1 0,-1-1 799,1 0 0,7 1 0,2-1 0</inkml:trace>
  <inkml:trace contextRef="#ctx0" brushRef="#br0" timeOffset="1182">1992 804 8107,'0'-35'580,"0"6"1,0 2 0,0 1 2141,0 5 0,-2 9-1378,-4 7 0,4 5-1208,-4 5 1,10 5 0,4 8 0,1-1-363,5 1 0,2-1 0,1 0 1,1 3-498,-1 3 1,2-3-1,3 3-97,1-4 0,0-1 1,-5-3-1,-3-1-117,-3-3 1387,3-7 1,-7 2 0,4-12 391,-6-5 1,-4-5-1,-2-1 1,2-1 18,3 1 1,-3-1 0,4 1 0,-2-1-716,2 1 1,-2 5-1,7 3-291,3 1 1,3-4-1,5 6 1,3 2-558,2 3 0,0 2 0,4 5 1,-2 4-641,3 0 1,1 5 0,1-3 0,1 1 1341,0-1 0,0 4 0,0-7 0</inkml:trace>
  <inkml:trace contextRef="#ctx0" brushRef="#br0" timeOffset="1384">2760 472 8299,'0'-35'1620,"-6"2"1,-1 4-1,-1 6 1758,0 3-1709,2 11 0,6 3-1481,0 12 0,10 5 0,5 11 0,9 3-204,3 2 1,2 2-1,4 6 1,0 0-1060,2 0 0,-4 6 1,10 1-1,-4 1-125,-3 0 1,1 3 0,0-3 1199,0 2 0,0 1 0,0 7 0</inkml:trace>
  <inkml:trace contextRef="#ctx0" brushRef="#br0" timeOffset="1599">3389 350 8306,'-12'-58'529,"1"-1"1,-3 5 3388,-2 6 0,-1 13-1871,-1 11 1,9 15-1806,3 9 0,12 9 1,7 15-1,9 7-199,7 7 1,6 7 0,4 9-1,1 3-630,-1 1 0,4 6 0,-2-2 0,-3 4-811,-1 6 0,-4 2 0,-4-5 0,-7 3 1398,-9 4 0,-5 3 0,-8 9 0</inkml:trace>
  <inkml:trace contextRef="#ctx0" brushRef="#br0" timeOffset="1751">3459 769 8107,'0'-33'905,"2"4"0,1 6-662,3 3 1,8 8-1,-1 3 1,9 1-268,7 4 1,12 2 0,7 2 0,7 0-883,3 0 0,12 2 906,-6 4 0,7 4 0,-8 7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2:31.5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70 183 8471,'-12'-35'359,"1"0"1,1 2 0,-2 4 0,5 8 2519,-1 7-2366,6-1 1,-6 15 0,8 1 0,0 15-139,0 11 1,0 6-1,0 4 1,0 4-235,0 5 0,0 5 0,0 3 0,0 2-116,0 3 0,0-1 0,0-4 0,0 2-224,0 3 0,0 5 0,0-8 0,0-4-51,0-3 1,0-10-1,0 1 171,0-3 1,2-11 0,4-7 135,6-5 0,5-11 1,4 3-1,5-4-28,1-2 1,2 0 0,8 0 0,4 0-203,5 0 0,-1-6 1,-1 1-1,1 1-303,0 2 1,-7-4-1,3 0 1,-4 2-312,-2 2 0,-6 2 0,-2 0 0,-2 0-659,-3 0 0,-3 0 1446,-1 0 0,-1 0 0,1 0 0</inkml:trace>
  <inkml:trace contextRef="#ctx0" brushRef="#br0" timeOffset="234">856 707 8294,'-2'-18'0,"-2"1"1238,-2-1 1,-1 1 2910,1 0-3920,4-1 1,-6 10 0,8 8-299,0 10 0,2 6 0,4 3 1,5 2-184,5 3 1,-4 7 0,-1-2 0,5 4-463,5 2 0,-7 0 0,3 0 0,-1 1-657,-1 5 1,1-2 1370,-5 8 0,5-1 0,-6 6 0</inkml:trace>
  <inkml:trace contextRef="#ctx0" brushRef="#br0" timeOffset="567">1135 812 8268,'6'-18'1048,"0"1"1,0 5 0,-4 0-392,4-1 1,3 5 0,9 2-1,1 6-262,4 6 1,-1 4 0,7 9-1,2 3-176,2 1 1,2 8 0,-2-4-1,-2 2-318,-2 0 0,-8-2 0,3 4 0,-7-3-181,-5-3 0,1 4 1,-7-4-1,-2 0-151,-2 1 1,-10-5-1,-3-7 1,-7-5 385,-5-1 0,3-4 0,-3-10 0,4-6 661,1-3 0,3-10 1,1-2-1,4-3 29,3 1 1,1 2 0,8-4 0,4 4-514,5 2 0,5 1 0,3 7 0,4 0-367,7-1 0,10 8 0,7 5 0,3 3-264,3 2 0,-1 7 0,1 5 1,-1 4-636,0 1 1,-7 6 0,-4 3 0,-4-1-245,-2 0 0,-8 4 1378,-4-6 0,-4 8 0,-1-3 0</inkml:trace>
  <inkml:trace contextRef="#ctx0" brushRef="#br0" timeOffset="852">2183 969 8259,'8'-18'547,"-4"-1"1,7-2 294,3-3 1,-4 3 0,-1 7 0,1 5 173,0 1 0,2-4 0,3 5-491,-3-3 1,3 6 0,-5-4-282,0 0 0,-3 5-183,-7-9 1,0 6-1,-2-4 1,-3 1-50,-7-1 0,-4 6 0,-1-2 0,0 4-190,-1 2 1,1 0 0,-1 0-170,1 0 0,7 8 1,4 4-1,6 3-33,6 3 0,9 5 0,13 2 1,5 2-148,9 4 1,15-3 0,7-1 0,6 0-743,5 0 1,-3-6 1268,4 3 0,-5-5 0,-1-1 0</inkml:trace>
  <inkml:trace contextRef="#ctx0" brushRef="#br0" timeOffset="1002">1275 445 8125,'-17'-18'419,"1"1"0,3 1-252,1 5 1,10 5 0,4 12 0,13 7-985,13 9 0,14 5 817,11 8 0,15 0 0,11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2:37.2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445 88 7880,'9'-2'-1065,"-3"-3"0,-2 3 1065,2-4 0,-4-4 0,6 0 0</inkml:trace>
  <inkml:trace contextRef="#ctx0" brushRef="#br0" timeOffset="383">480 106 7179,'0'-10'1481,"0"0"-1188,0 5 0,1 3 1,3-6 185,2 0 1,8 4 1,-3-7 0,-3 5-318,-2-6 0,2 6-202,-2-5 0,-8 7 1,-12-2-1,-5 4-1,-5 2 1,-7 0-1,2 0 1,-4 0 33,-2 0 1,0 6 0,0 2 0,2 1 6,4 5 1,0 1 0,10 5-1,5 1-48,5 2 0,3 6 1,8-3-1,5-1 4,11 0 1,3 6 0,12-2 0,4 2-101,0-2 0,0-1 0,-2-7 1,0 2-13,0-1 1,-8-3 0,-4-2-33,-4 1 1,-11-3-1,-10-3 155,-13-6 0,-18-4 0,-14-2 1,-3 0 24,-3 0 0,1 0 1,0 0-1,1 0-155,5 0 1,3-6 0,10 0-81,4 2 0,13 2 1,18 2 241,14 0 0,17 8 0,11 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2:50.7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140 158 8391,'-17'-17'0,"-1"-1"188,1 1 0,-1-1 0,1 3 1513,0 3-1278,-1 4 1,8 18-1,5 6 1,3 9-213,2 8 1,2-2 0,1 12-1,5-1-62,2 5 1,-4 3 0,3 1 0,-1-3-107,-4-1 0,4-1 1,-2 7-1,-2-1-77,-3 1 0,-1-7 0,0-1 0,0-3 61,0-3 0,-5-4 0,-1-6 0,0-5 106,-2-5 0,6-7 1,-3-1-24,3 3 1,4-6-84,3-3 1,5-3-1,9-2 1,5 0-189,5 0 0,6-5 0,6-3 0,5-2-178,5-3 1,3 3 0,2-2-1,2-1-64,-1-3 0,-5 4 1,-5 1-1,-7-1-199,-3 2 0,-10-3 0,-3 7 0,-5 0-404,-1-2 0,-9 5 1006,-3-9 0,-12 0 0,-3-5 0</inkml:trace>
  <inkml:trace contextRef="#ctx0" brushRef="#br0" timeOffset="316">682 612 8263,'9'-17'0,"-3"-1"330,-4 1 0,0-1 1,4 1 376,6-1 0,9 9 1,4 3-1,2 6-452,4 6 0,2 11 1,0 10-1,-2 2-290,-1 1 1,-9 5 0,0 5 0,-5-1-235,-5-2 1,-7-2-1,0 0 1,-8 0-44,-7 0 1,-13 0 0,-7 0 0,-9-1-254,-13 1 1,-13 0-1,-8 0 1,5 0-369,3 0 0,9-6 933,-1 0 0,-4-7 0,0 3 0</inkml:trace>
  <inkml:trace contextRef="#ctx0" brushRef="#br0" timeOffset="833">1503 420 8156,'0'-17'483,"0"-1"0,0 1 822,0-1 1,0 7-955,0-1 1,0 10-1,0 2 1,1 10-22,5 5 0,4 5 1,7 3-1,1 6-203,-1 4 0,7 8 1,-1 1-1,-2 1-222,-1 0 0,-3 0 0,-1-5 1,-3 5-319,-1 2 1,-2-6-1,1 1 1,-5-3-355,-4-2 1,-2-2-1,-2-4 1,-4-6-67,-5-3 1,-5-5 0,-1-3 832,-1-6 0,-7-4 0,-2-2 0</inkml:trace>
  <inkml:trace contextRef="#ctx0" brushRef="#br0" timeOffset="1117">1520 507 8156,'-10'-25'108,"-5"6"1,3-4 0,-3 3 623,-3 3 0,7 5 200,-1 0 0,8 7-796,-2-7 1,14 8-1,9-2 1,11 4-29,5 2 0,7 0 0,3-2 0,2-2-170,3-1 1,8-1 0,1 6-1,-5 0-503,-3 0 0,-11 0 1,3 0-1,-6 2-7,-6 4 0,-6-3 1,-11 9-1,-6 2 181,-4 1 0,-6 3 1,-8 1-1,-11 2 391,-8 3 0,-12 7 0,-3-2 0,-5 4 0,-1-6 0,0-2 0</inkml:trace>
  <inkml:trace contextRef="#ctx0" brushRef="#br0" timeOffset="1250">1642 647 8156,'-17'10'105,"-1"-2"0,13-8 78,10 0 1,7 0 0,19 0-1,4 0 17,4 0 1,7 0 0,-3 0 0,2 0-405,3 0 1,-3 0 0,1 2 0,1 1-83,-2 3 0,-5 6 0,-11-4 0,-5 1-368,-5 5 654,-9-6 0,-2 15 0,-8-4 0</inkml:trace>
  <inkml:trace contextRef="#ctx0" brushRef="#br0" timeOffset="1399">1677 1014 9778,'25'-8'88,"5"6"0,10-4 0,9 4-467,7 2 0,-2-1 1,7-3-1,-3-2 379,0 2 0,0-6 0,-5 1 0</inkml:trace>
  <inkml:trace contextRef="#ctx0" brushRef="#br0" timeOffset="1616">2376 490 8156,'-2'-41'158,"-4"0"0,-6 5 1415,-3 5 0,3 7-477,1 13 0,7 5 0,2 12-860,11 5 1,9 7-1,13 3 1,0 4-153,6 2 0,-2 1 0,6 5 0,-5-2-309,-1 0 1,0 6 0,0-8-1,-2 4-785,-4 2 0,0 0 1,-9-1-1,-7 1-624,-3 0 1,-6-2 1633,-10-4 0,-11 4 0,-10-5 0</inkml:trace>
  <inkml:trace contextRef="#ctx0" brushRef="#br0" timeOffset="1816">2393 525 8431,'2'-29'0,"2"0"397,2-2 0,7 5 0,-1 3 1,6 4 117,5 1 1,4 7-1,10 1 1,2 2-319,1 4 0,9 2 0,-2 2 1,3 0-425,2 0 0,-7 0 0,-4 0 0,-4 0-602,-2 0 1,-8 6 0,-6 2 174,-7 2 1,-7 1-1,-9 7 654,-3-1 0,-13 8 0,-9 3 0</inkml:trace>
  <inkml:trace contextRef="#ctx0" brushRef="#br0" timeOffset="1966">2568 630 8235,'17'0'435,"3"0"1,1 0-326,2 0 0,14 0 0,0 0 1,6 0-255,5 0 1,3 0 0,-1 0 0,-3 2-719,-6 3 1,-12-1 861,-6 8 0,-11 7 0,-5 9 0</inkml:trace>
  <inkml:trace contextRef="#ctx0" brushRef="#br0" timeOffset="2116">2638 927 8223,'11'0'551,"1"-2"0,2-2-226,1-2 0,10-2 0,4 4 0,6-2-327,6 3 0,4 1 0,7 2 0,1 0-673,-1 0 0,-2 0 1,-1 0 674,-3 0 0,1 0 0,5 0 0</inkml:trace>
  <inkml:trace contextRef="#ctx0" brushRef="#br0" timeOffset="2450">3563 403 8206,'-2'-26'171,"-1"-1"1,-5 0 677,-2 4 0,0 3 1,-3 5 254,1 3 0,6 4 1,-3 10-911,1 4 0,0 10 1,4 9-1,-2 2-63,2 4 1,1 2 0,-1 2-1,-4 0-284,-2 0 1,6 0-1,-3 0 1,1 0-47,0 0 1,-6-6 0,7-2 0,-1-2-24,-2-3 1,6-3 0,-4-2 287,4 1 1,4-8 0,6-5 0,7-3-11,7-2 0,17 0 0,1-2 0,9-1-100,3-3 1,8-6 0,4 6-1,2 0-393,-2-1 0,2 5 0,-7-4 0,-3 2-213,-2-2 1,-11 4 0,-8-4 0,-10 4-1427,-5 2 2076,-3 0 0,0 0 0,1 0 0</inkml:trace>
  <inkml:trace contextRef="#ctx0" brushRef="#br0" timeOffset="2683">3738 490 8206,'-17'-25'366,"-3"0"0,-1-5 1,-3 7 2915,3 4-2646,9 9 0,5 4 1,9 12-572,3 6 1,5 5 0,8 6 0,1 7 42,4 3 0,-3 1 0,3 1 0,-4 0-312,-1 0 1,1 0 0,1 0 0,-1 0-663,-3 0 1,-5 6-1,1-1 1,-6-1-1809,-4-2 2674,-2 6 0,0-6 0,0 5 0</inkml:trace>
  <inkml:trace contextRef="#ctx0" brushRef="#br0" timeOffset="3149">4576 455 8281,'6'-23'412,"0"-1"1,0-5-1,-6 6 1,0 2 264,0 1 1,0 3 0,0-1 0,0 1 8,0-1 1,0 1 0,0 0-349,0-1 1,-8 1 0,-4 1-237,-3 4 1,-3 3-1,1 5 1,-1-2-330,1 2 0,-6 2 1,-1 4-1,1 4-71,-2 6 0,5 5 0,-3 4 1,6 5-150,5 1 0,-2-4 0,9 6 1,1 0-118,2-1 0,2-3 0,0-6 0,0 2 433,0 3 1,8-3 0,3-7 459,5-3 0,7-7 0,2 2 0,1-6 127,-1-6 0,6-3 0,-4-9 0,2 1-68,0-1 1,-6 6-1,5 1 1,-3-3 18,-4-1 1,-1 5 0,-3 4-399,1 4 0,-1 2 0,0 0 0,1 4-100,-1 8 0,-5 1 1,-2 16-1,-1 3-74,1 1 0,0 3 1,3 3-1,-3 4-421,-2 2 1,0-7 0,-4 5-1,1-2-318,-1 0 1,-2-1-1,-2-7 1,0-4 903,0-5 0,-8 3 0,-1 0 0</inkml:trace>
  <inkml:trace contextRef="#ctx0" brushRef="#br0" timeOffset="3732">5135 245 8352,'2'-17'211,"4"0"0,-4-3 0,6-1 0,-3-2 754,1 1 0,8-3 0,-3 2 0,5 1-188,1 3 1,9 7-1,5 3 1,6 1-537,3 4 1,9 2 0,-5 2 0,3 2-338,0 4 0,-9 9 0,1 9 0,-8-1-151,-7 2 1,-11-4 0,-3 7 0,-2-1-223,-4 0 0,-4-4 0,-8 4 0,-8 1 54,-5-1 0,-8-6 1,4 2-1,-3-3 272,-3-3 1,-2 1 0,0-3 0,4-1 232,6-3 0,4-7 0,1 2 50,1-4-170,-1-2 0,10 0 0,6 2 0,10 2 151,8 2 1,-3 0 0,11-5-1,-3 3-32,2 2 0,-3 6 0,3-4 0,-2 1-66,3 5 0,-11 1 1,5 3-1,-5 1-47,-3 5 0,-2-5 0,-8 4 1,0-1 39,0 1 0,-8-4 0,-4 5 0,-5-3-19,-6 2 0,-5-3 0,-7 1 0,0-6-229,1-3 0,-3-8 0,0 2 1,-2-4-586,0-2 0,12 0 0,-6 0 817,6 0 0,-4 0 0,4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3:08.8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52 155 8278,'0'-25'0,"0"-2"111,0 0 0,-2 2 1,-1 7 1827,-3 1-1558,0 7 1,6 4 0,0 14-374,0 9 1,2 3 0,2 9 0,4 4 110,1 6 0,-5 5 0,2 9 1,-4 1-68,-2 4 0,0 6 0,0 10 0,0 4-100,0 1 0,-2 3 0,-4 5 0,-6 2-46,-3 4 0,3-11 0,3-3 1,1-11 30,4-9 1,2-11-1,2-5 1,0-4 45,0-6 0,0-10 1,2 0-1,2-3 42,2-3 1,7 0 0,-3 1 31,0-1 1,5 1 0,-5-1 0,2-1-17,-1-5 1,-5 3-1,6-6-7,1 2 0,3-5 1,1 5-1,1-2 25,-1-4 1,-3-2-1,1 0 1,5 1 28,-1 3 1,8 0-1,2-6 1,6 0 104,6 0 1,-2-2 0,7-2 0,5-2-127,5 3 0,0-5 0,6 0 0,-1 0-65,-5 1 1,-10 1 0,-5 4 0,-4-2-637,-2-2 1,-8 0-1848,-4 6-158,-11 0 2639,-12 0 0,-17 0 0,-11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3:30.483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420 581 8895,'10'-53'0,"-4"3"865,-5 3 1,-8 3 0,-7 7 0,-5 0-214,-5 4 1,-5 10 0,4 0 0,-2 3 63,-4 3 0,4 1 0,0 4 1,1 7-471,5 3 0,2 9 0,1 5 0,1 6-494,-1 5 1,7 10 0,-1 10 0,0 3-36,3 8 0,-5 1 0,8 9 0,0 2-461,-1 2 1,5-2 0,-4 0 0,4 0-165,2-6 0,0-12 1,0-9-1,2-8 794,4-8 0,3-11 1,9-8-1,1-8 481,4-8 0,7-13 1,8-8-1,3-6 260,-2 1 0,4 1 1,-1 2-1,1 2-123,0 4 0,3 4 0,-5 7 1,-2 3-288,-2 3 0,-2 4 0,0 8 1,-1 2-825,1 4 0,-7 9 1,-5 11-1,-2 1-338,2 4 1,-9-4-1,4 0 1,-5 0-1684,-3 1 2628,5-7 0,-13 12 0,6-6 0</inkml:trace>
  <inkml:trace contextRef="#ctx0" brushRef="#br0" timeOffset="284">892 773 8420,'27'-33'258,"-4"4"0,-2 4 1,1 7-1,1 3 636,-2 3 0,5 2 0,-1 6 0,2-1-303,4 1 1,-6 10 0,-2 3-1,-3 5-491,-3 3 1,-1-3-1,-3 9 1,-3-3-123,-2-3 0,-2 6 0,-6 1 0,0-3-563,0-2 1,0-1-1,0-1 1,-2-1-393,-4-5 0,-4 3 0,-7-8 902,-1-2 1,9-4 0,1-6-1,2-6 151,0-3 1,2-5 0,10-1 0,6-4-79,3-2 0,11 5 1,3-3-1,4 4-284,2 3 0,1-3 1,3 11-1,4 0-498,2 5 0,-9 3 784,-1 2 0,8 0 0,-6 0 0</inkml:trace>
  <inkml:trace contextRef="#ctx0" brushRef="#br0" timeOffset="832">1695 651 8538,'10'-8'683,"-5"-4"0,-3 3 1893,-2-3-2026,0 8 1,0-2 0,2 12-400,4 6 0,-4 3 0,4 3 0,-4-1-350,-2 1 1,8-1 0,1 1-778,1-1 1,4 1-1,-7-1-2010,3 0 2560,-6 1 1,4-10 625,-8-8 0,0-8 0,0-10 0,0-1 402,0-4 1,0 1 0,0-5 0,0 0 374,0 0 1,7 6 0,7-3 0,7 5-463,8 1 0,-1 3 1,1 1-1,4 5-342,6 1 0,-3 2 0,5 6 0,-4 2-68,-2 4 1,0 2-1,-2 5 1,-4-1-434,-6 1 0,-5 3 0,-5 1 1,-3 1-273,-2-1 0,3 1 0,-5-1 0,-2 1-86,-2-1 0,-4 3 0,-4 1 0,-5 0-27,-5-5 1,4-1-1,3-7 788,1 2 0,-4-8 1,7-2 416,1-10 1,4-6 0,5-3-1,7-2 413,4-3 1,1-1 0,1 4 0,1-2-458,4 1 1,-3 3 0,5 3 0,-2 3-527,0 1 1,3 8-1,-5-2 1,2 4-446,-1 2 0,-3 2 1,-1 2-1,-1 4-736,0 2 1,1 1 0,-3 7 1258,-3-1 0,4 8 0,-7 3 0</inkml:trace>
  <inkml:trace contextRef="#ctx0" brushRef="#br1" timeOffset="1167">2865 546 10461,'2'-25'0,"2"5"3180,2 7-2087,-1 9 0,-3-2-1086,4 12 0,-4 5 0,4 11 1,-2 1-559,2-2 1,-4 1-1,3-1 1,-3 2-273,-2-1 0,0-3 0,0-1-202,0-1 0,0 1 1423,0-1 0,0-9 0,2-8 174,4-10 0,-2-5 1,10-3-1,3 1-44,4-1 1,10 1 0,-1-1-1,3 1-438,1-1 0,9 7 1,4 1-1,3 2-300,3 4 0,-9 2 0,-3 4 1,-4 2-633,-2 2 1,-8 8-1,-6-3 1,-7 5 838,-8 1 0,3 1 1,1-1-1</inkml:trace>
  <inkml:trace contextRef="#ctx0" brushRef="#br0" timeOffset="1517">3913 616 8585,'0'-18'931,"6"7"2113,-1-1-2532,1 8 1,-8-4 0,-3 8-701,-7 0 1,-4 2 0,-1 2 0,-1 4-379,1 2 0,5-4 0,1 3-99,-3-1 1,-1 4 838,-3-7 1,8-1-1,3-11 1,1-9 357,0-5 1,0-12-1,6-2 1,0-10 557,0-5 0,-6-5 1,1-1-1,1-2-221,2 2 1,-4 3-1,0 9 1,2 7 208,2 6 1,2 15-1086,0-1 1,2 19-1,6 7 1,9 15-418,11 11 0,7 11 0,5 3 1,7 5-632,3 4 1,3 8 0,-1 0 0,-1 6-4740,-5 4 5794,5 7 0,-15-3 0,7 7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3:27.6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175 208 5832,'0'-9'-77,"0"1"77,0 8 2716,0 0-2593,-8 0 126,6 0-149,-6 0 1,8-2 90,0-4-16,0 4-46,0-6-84,0 8-541,0 0 0,8-7 1,2-3-1</inkml:trace>
  <inkml:trace contextRef="#ctx0" brushRef="#br0" timeOffset="1200">0 261 8422,'0'-12'1015,"0"0"0,0 1-683,0-7 0,0 7 0,2 1-178,4 2 0,4 0 1,7 5-1,3-3-205,3 2 0,4 2 0,8 2 0,2 0-38,4 0 0,-5 0 0,5 0 0,-4 0-144,-2 0 1,-2 2 0,-4 2 0,-6 3 95,-3 3 1,-11-4-1,-1 4 1,-2-1 83,0 1 0,0-4 0,-8 6 0,-4 1 66,-6 3 0,-3-5 0,-5 1 1,-3 2 36,-6 1 1,2-3 0,-2-1 0,0 1-8,1-2 0,3 3 0,8-5 1,-1 0 19,1 0 1,5 3-30,1-5 0,9 2 1,2-4-1,9 3 24,7 3 1,9-4 0,4 4 0,6-1-1,6 1 1,2-4 0,5 6-1,-3-1-60,-3-1 1,1 5-1,-4-3 1,0 4-29,-6 1 0,0 0 0,-12 1-78,-5-1 1,-7 1 0,-9-1 0,0 1 91,0-1 0,-13-5 0,-7 0 0,-5 1 24,-6 3 1,-4-5-1,-6 1 1,-5 0-26,-5-3 1,1 1-1,1-6 1,5 2-88,1-2 0,2-2 1,6-2-1,0 0-366,0 0 1,8-2-1,4-4 1,11 2 0,8-6 469,8 2 0,22-5 0,10 3 0</inkml:trace>
  <inkml:trace contextRef="#ctx0" brushRef="#br0" timeOffset="1481">1415 208 8361,'-18'-35'0,"1"2"0,1 4 2082,5 6-1505,-5 4 1,14 11 0,-4 8 0,6 9-408,6 7 1,6 3 0,9 5 0,5 5-243,1 4 0,-4 4 0,4 1 0,0 5-222,0 2 0,-5 1 0,1 7 0,-4-1-207,-1 1 0,-3-1 0,-3 0 0,-6 1-226,-4-1 1,-4-1-1,-6-7 1,-9-7 726,-10-6 0,-14-10 0,-4 5 0</inkml:trace>
  <inkml:trace contextRef="#ctx0" brushRef="#br0" timeOffset="1716">1485 138 8350,'27'-23'107,"-4"0"0,-3-6 1,-3 7 206,0 7 1,1 3 0,-1 8 0,1-1-21,-1 1 1,1 4-1,-1 4 1,1 3-95,-1 3 1,-5 2 0,-2 5 0,-3 1-149,-3-1 0,-2 0 0,-2 3 0,0 1-292,0 3 1,-6-1-1,-1-4 1,-3 3-245,-4 1 0,-3 2 1,-5-4-1,-1 3-129,2-3 0,-4 4 0,-1-1 613,-1-3 0,-2 6 0,-6 0 0</inkml:trace>
  <inkml:trace contextRef="#ctx0" brushRef="#br0" timeOffset="2083">1869 243 8350,'12'-23'273,"-1"0"1,-7-1 0,2 7 2978,-4-1-2621,6 9 0,-5 3 0,9 12 0,4 5-364,5 5 0,0 3 0,7 5 1,-1 5-177,0 4 1,0 0-1,4 0 1,-4 0-307,-2 3 0,-1 5 0,-7-2 0,-1 2-498,-5-2 1,-3-1 0,-10 1 0,-4 2 111,-5-2 1,-5-4 0,-3-8 0,-3-8 581,-1-5 1,0-10 0,5 2 0,3-6 232,3-6 1,-1-4 0,7-9 0,2-5 551,2-5 1,4 2 0,4-2 0,7 0 13,9 2 1,5-4-1,8 7 1,2 3-713,3 2 0,7 9 1,9 4-1,4 4-174,3 2 1,-7 8 0,0 4 0,-7 5-308,-9 6 1,-3 4 0,-4 8-1,-4-2-762,-5-3 1,-13 2 0,-5-4 0,-4 1 1174,-2 0 0,-8 0 0,-1 6 0</inkml:trace>
  <inkml:trace contextRef="#ctx0" brushRef="#br0" timeOffset="2250">2987 627 8334,'17'-23'208,"3"0"0,1 1 83,2 3 1,2 9 0,-1 3 0,5 1-33,4 0 1,0 0 0,-2 6-1,-2 2-1020,2 4 1,2-2 760,2 7 0,8 1 0,1 6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3:32.867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175 488 8430,'0'-24'0,"0"1"0,-2 2 1028,-4 1 1,4-3-1,-6 2 2217,0 5-3117,7 7 1,-7 10 0,8 5 0,2 6-147,4 3 0,3 11 1,9 1-1,-1 2-155,1 0 0,5 0 0,0 6 1,-1 2-894,-3 4 1,-7-4 0,-1 3 0,1-1-1420,-2 2 2485,-3-4 0,-14 13 0,-3-5 0</inkml:trace>
  <inkml:trace contextRef="#ctx0" brushRef="#br0" timeOffset="166">0 400 9328,'10'-52'0,"-2"2"658,-1 3 0,3 0 1,9 12-1,5 10-199,5 10 0,6 1 0,5 8 0,7 2-456,3 2 1,3 4-1,-3 4 1,-1 6-596,-3 3 1,-7 3 0,2 1-1,-6 3-894,-6 1 1486,-12 8 0,-9-4 0,-8 8 0</inkml:trace>
  <inkml:trace contextRef="#ctx0" brushRef="#br0" timeOffset="317">140 540 9018,'17'-25'371,"1"7"1,1 3 0,4 9 0,6 2 65,4 2 1,2 2 0,2 0 0,2 2-612,2 4 1,11 2-1,-5 5 1,-3-1-2887,1 2 3060,-8 1 0,6 3 0,-8-1 0</inkml:trace>
  <inkml:trace contextRef="#ctx0" brushRef="#br0" timeOffset="716">1240 645 8479,'10'-18'269,"-4"1"1,1-1 0,-1 1 0,-2 0 985,-2-1 1,-2 6-1,0 1-385,0-3 0,-8-1 0,-3-1-591,-5 5 1,-7 3 0,-2 8 0,-1 0-378,1 0 1,-6 0-1,2 0 1,-2 0-210,2 0 0,-4 8 0,4 3 0,-2 5-366,1 1 0,5 6 0,8 3 0,1 1 57,5 4 0,3-6 0,8 0 0,0-1 398,0-1 1,8-2-1,5-9 1,9-6 605,7-4 1,4-2 0,4 0-1,1 0 89,3 0 1,0-8 0,-4-4 0,0-1-79,-2 1 1,7-3 0,-11 3 0,-2-2-305,-1 3 0,1 1 0,-6 6 0,-2-2-535,-1 2 0,-9-3 0,1 1-423,2 2 0,-5 4 0,3 4 1,0 4 862,-3 1 0,7 3 0,-7 5 0</inkml:trace>
  <inkml:trace contextRef="#ctx0" brushRef="#br1" timeOffset="1049">1624 523 9900,'-6'-28'19,"1"3"1,1 2 2054,2 0 0,0 5 309,-4 7-2269,4 7 1,-4 4 0,12 11 0,6 5-547,3 1 0,3 1 0,-1-1 1,-1 1-237,-5-1 1,9 1 0,-7-1 0,-1 1-427,-2-1 0,1-5 1,-3-1 639,2 3 1,-4-1 1995,5-1 1,-7-6-510,2-12 1,-2-2-1,0-5 1,3 1-406,3-1 0,-4-3 1,6-1-1,-1-1-460,-1 1 0,5 5 0,-1 2 0,5 3-418,5 3 1,1 2 0,-4 2-1,5 0-833,1 0 0,-4 7 0,6 5 0,2 4-1579,2 1 2678,2 1 0,0-1 0,0 0 1</inkml:trace>
  <inkml:trace contextRef="#ctx0" brushRef="#br1" timeOffset="1266">2323 313 10003,'-16'-25'0,"3"-2"539,1-1 1,2 3-1,-1 8 1,3 1 6667,0 5-6551,6 3 1,-6 10 0,8 6 0,2 7-950,4 6 0,4 10 0,7-1 0,1 3-681,-1 2 0,1-1 0,1 3 0,3 2-249,1 2 1,6 2 0,-4-5 0,0 3 1224,1-2 1,5 6-1,-4-1 1</inkml:trace>
  <inkml:trace contextRef="#ctx0" brushRef="#br1" timeOffset="1465">2620 261 14531,'-8'-51'141,"-4"5"0,-3-1 1,-1 12-1,3 6 6015,1 2-5755,8 15 0,-4-1 1,10 18-1,4 9-886,6 7 1,5 8 0,5 12-1,3 6-456,2 3 0,2 3 1,4-1-1,-4 2-661,-6 5 1,3-3 0,-5 8-1,-5 0 1588,-9-2 1,-5 6 0,-2-6 0</inkml:trace>
  <inkml:trace contextRef="#ctx0" brushRef="#br0" timeOffset="1617">2637 575 8491,'0'-27'146,"0"-4"1,0 8 0,2 1 605,4 3 1,-2 3 0,7 5 0,5 5-867,5 4 1,8 2-1,10 2 1,4 4-973,2 5 1,1 11 1085,7 1 0,-1 8 0,0-4 0</inkml:trace>
  <inkml:trace contextRef="#ctx0" brushRef="#br1" timeOffset="1783">3441 732 18724,'0'-35'-1585,"-6"8"0,0 4 4004,2 3 1,2 3-2601,2-1-5667,0 9 5801,0 9 0,0 9 0,0 9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4:59.3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1 175 8025,'0'-19'586,"0"-3"0,0-3-664,0-2 1,0 5-338,0-1 1,0 10 2195,0 1-641,0 8-306,0-4-435,0 8-115,0 0-83,8 0 1,-4 0 210,7 0-302,-7 0 62,12 8 1,-9-4 11,5 8 0,2 1-65,-9 10 0,7 1 5,-6 11 0,2-2-53,-3 13 0,-3 9-151,4 9 0,-4 5 83,-2 7 1,6 8-400,0 15 0,-3-46 0,0 2 358,-3 8 1,0 2 0,0 4 0,0 0-228,0 3 1,0 2 0,-3 3 0,0 1 203,0 1 0,0-1 0,0-3 1,0-1-17,3 2 1,0 0-1,0-5 1,0-1-69,0-2 1,0-2 0,0 0 0,0 0 59,0-1 1,0-2 0,3-7 0,0-1-272,-1 1 1,2-1 0,9 42 281,-1 2 1,4-8-19,1 2 1,-5-12-59,-1-5 0,-5-18 22,6-5 1,-6-13-716,5 1 1012,-7-12-1082,4-3 1355,-8-17-442,0-1 0,-16-8 0,-3 0 0</inkml:trace>
  <inkml:trace contextRef="#ctx0" brushRef="#br0" timeOffset="659">682 227 7986,'27'-35'133,"-2"2"66,-7 4 1,-7 6-48,1 11 1,-6 5 267,6 7 0,-3 9-448,3 9 0,3 9 48,-3 14 0,4-1 340,1 13 1,-7-3-46,-4 14 0,-4 8-40,-2 10 0,0 5-459,0 6 1,-1-42 0,0 1 237,-2 3 0,0 1 0,-1 3 1,-2 0-12,-2-1 0,-1 0 0,0 4 0,2 1-64,1 3 0,0 1 1,-1-4-1,1 1-65,2 3 0,2-1 1,-1-3-1,0-1 51,3-4 1,0 0 0,0 2 0,0 0-99,0-1 1,0-1-1,3-5 1,2-1-50,7 47 0,5-2-198,6-4 1,-1-6 347,7-5 0,-2-9 15,2 3 1,4-4-25,-4-2 1,4-8-32,2-4 0,-2-6 78,-4-5 1,-2-6-36,-3-12 1,-3 2 9,8-8 1,-8 0 354,3-5 0,-3-3-392,2-3 0,-1 2 271,7-9 0,-6 7-215,6-6 0,-5 6 24,5-7 0,2 7-37,9-6 0,-1 2 31,8-3 0,1-3-37,11 4 0,10-4 12,13-2 1,-3 0-221,3 0 0,-6-2 253,5-4 1,1 2-99,5-7 1,-13 5-8,-4-6 0,-18 7-90,0-7 1,-13 8-637,-4-2 117,-8 4 253,-17 2-6,-2 0 0,-24 8 441,-7 4 0,-16 3 0,-6 3 0</inkml:trace>
  <inkml:trace contextRef="#ctx0" brushRef="#br0" timeOffset="1160">333 3214 7933,'-18'-8'353,"1"-4"0,1 3 212,5-3-547,3 8 1,8-2 24,0 12 1,8 6 54,3 11 1,5 4 104,1 8 1,-5 0-37,0 0 0,-3 8-43,3 3 1,1 5 15,-7 1 1,0 8-146,-6 4 1,6 4 79,0 2 1,0 6-109,-6-1 0,0 1 65,0-6 0,2-8-49,3-4 1,5-9 121,7-3 0,9-7-23,3 2 0,6-6-4,5-6 0,13 2 20,11-8 0,14-1-398,9-11 0,-37-4 0,3 0 333,4-4 1,2 0-1,5 0 1,2-1-333,3-1 0,2-2 0,4 1 0,1-1 271,3-2 1,-1 0-1,3-1 1,-1-2-294,-3-3 1,-2 1-1,-4 1 1,-1 2 240,1-1 0,-2 0 1,-5 1-1,-2-1-211,0-3 1,-1 0 0,38-2-292,-18-1 0,-17 6-226,-12-6 0,-3 3 406,-14-3 402,-4-3 0,-6-3 0,2-9 0</inkml:trace>
  <inkml:trace contextRef="#ctx0" brushRef="#br0" timeOffset="1443">2743 2847 8041,'17'-27'0,"7"2"293,-1 7 0,8 10 495,-2 8 1,14 18-862,9 17 0,4 15 29,14 14 1,-37-24-1,0 2 86,5 1 1,0 1 0,1 8-1,-1 1 159,0-1 0,0 1 0,0 1 0,0 0-13,-2-1 0,-2-1 0,-5-3 0,-2-1-68,0-1 0,-2-1 1,8 44-96,-4-3 1,-9-6-113,-9 1 1,-5-6-183,-12 5 1,-3 1-116,-9 5 0,-7-6 198,-4 1 0,-12-1-90,-5 7 1,18-45 0,-1-1-13,1 0 1,-2-2-1,-34 29-278,6-10 0,0-13 67,5-5 0,-3-6-20,4-6 1,1-4 518,10-7 0,10-9 0,-4-3 0,4-4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5:02.1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734 350 8314,'0'-52'540,"-2"1"-378,-4 5 0,-3 5 757,-9 12 1,-1-4-315,-5 4 0,3 4 30,-8 1 1,0 13-111,-6 5 1,0 4-116,0 2 0,-6 10-205,1 7 1,-7 10-73,6 14 0,-5 11-171,5 12 0,0 6-151,6 6 1,2 4-5,4 7 0,-2 6-4,8 0 0,14-43 0,2-1-160,2 44 0,3-43 1,2 1-13,0 48 1,9 0-169,9-6 0,1-7 227,10-17 0,6-14-52,6-9 0,7-11 271,-1-11 0,-2-3-106,1-15 1,-1-8 69,1-10 0,11-11-52,-5-6 1,4-12 15,-3-6 0,-9-9 68,-3-2 1,-6 0 173,-6 5 0,-11 9-9,-13 3 1,-3 10 525,-2 2-77,0 0 0,-2 2-249,-3 3 354,3 13-110,-6 3-494,8 8 1,2 0 73,4 0 1,3 0-194,9 0 1,7 2 135,4 4 0,2-4-42,-2 3 0,4-1-32,-4 2 1,4-4 56,2 4 0,-7-2 196,-5 2 1,2-5 70,-2 5-188,1 4 1,-9-6-2,-3 8-63,3-1 1,-13 7-34,4-1 1,-4 6-7,-2 1 0,0 7-61,0-2 0,0 4 91,0 2 1,0 0-639,0 0 0,2 5 131,4 1 1,-4 0-374,4-6 0,-4 0 144,-2 0 1,5-2 709,1-4 0,8-4 0,-5-8 0</inkml:trace>
  <inkml:trace contextRef="#ctx0" brushRef="#br0" timeOffset="556">1520 1433 8274,'16'-8'481,"-5"-3"1,3 1-54,-8-2 1,7 6-12,-1-5 1,3 5-164,3-6 0,-1 3 402,1-3 1,-1-4-230,1 5 1,5 1-193,0-2 0,-5 1-36,-7-7 1,-1 7-78,2-1 0,-3 0-30,-3-5 92,-4-1 1,-2 1-318,-12 0 0,3 7-18,-3 4 0,1 4-100,-7 2 1,6 0-70,1 0 0,5 2-255,-6 4 0,8 5 198,-1 13 0,3-3 9,2 8 1,2-5 312,3 5 1,5-6-101,8 6 0,5-6 176,0 6 0,6-7 10,-5 1 1,-1-5 12,-6-7 1,7 3 10,-1-8 1,0-1 220,-5-5 1,-1 0-38,1 0 1,-7-5 97,1-1 1,-2-8-203,1 3 1,3-5-42,-8-1 1,5 5-131,-5 0 1,8 6 9,-3-5 1,-1 7-116,2-2 0,1 4 103,10 2 0,-3 0-141,3 0 1,-3 2 37,-3 4 1,6 4 45,1 7 1,-3 1-88,-9-1 0,3-1 109,-3-5 1,-4 5 78,-3-5 1,-1-3-129,2-2 822,-4-4-255,6-2-345,-8 0 1,0-2 25,0-4 1,0-4 132,0-7 0,0-1-158,0 1 1,2 0 27,4-1 0,-3 6-254,9 1 1,6 1-32,5-2 1,2-1-280,-2 7 0,-1 0 147,7 6 1,0 2-63,6 4 1,0-2-83,0 7 0,-6 3-228,0 9 1,-8-3-133,2 3 1,-5-4 10,-6-1 781,-5-1 0,1 9 0,2 1 0</inkml:trace>
  <inkml:trace contextRef="#ctx0" brushRef="#br0" timeOffset="1074">2917 1398 8274,'18'-15'160,"-1"3"0,1-4 312,-1 5 0,0-5-112,1-1 0,-1-1 106,1 1 1,-1 5-63,1 1 0,-9-1-163,-3-6 1,2 7-128,-2-1 1,0 0 403,-6-5-500,0 0 1,-8-1 104,-4 1 0,-9-1-79,-2 1 1,-3 7-8,3 4 0,4 4-72,-5 2 1,5 0-191,2 0 0,1 2 116,4 4 0,-1 6-390,7 11 1,0-2 133,6 8 0,2-5-35,4 5 1,6-6 197,11 6 0,-2 0 62,8 6 1,2-8 18,10-3 1,-4-5 146,4-1 1,3-9-28,3-3 1,1-4-29,-1-2 1,-4-2 125,-8-4 1,0-5-46,0-13 0,-8 5 67,-4-4 0,-6 3-84,-5 3 0,2 5 255,-8 0-306,7 9 13,-11-13 1,8 14-40,-4-4 0,-5 12 64,5 6 1,4-3-135,2 3 1,-3 0 103,3 5 1,-6-1-112,5-5 1,-5 3 140,6-8-8,-8 7 210,11-11 131,-13 6 1,12-10-132,-8-4 1,1-3-145,-1-9 1,-2 1 36,8-1 1,-6-1 14,5-4 0,-5 3-242,6-3 0,-3 3-109,3 3 1,4-1-271,-5 1 1,5 7-19,1 4 1,1-1-293,-1 1 1,3 0 798,3 6 0,4 8 0,8 2 0</inkml:trace>
  <inkml:trace contextRef="#ctx0" brushRef="#br0" timeOffset="1424">4611 1171 8270,'0'-17'192,"0"5"238,0 0 521,0 1 1,-2-5-337,-4 4 1,3-1-326,-9 7 1,6-2-22,-6 2 1,-1 5-145,-10-5 0,3 4-13,-3 2 0,-4 2-248,-2 4 0,3 3 46,3 9 0,-2-7-244,2 1 0,-1 0-127,7 5 0,5 1 217,1-1 0,7 0-53,-2 1 0,4-6 22,2-1 0,0-5 261,0 6 0,8-8 11,3 1 1,5 3 248,1-2 1,7 0-109,-1-6 0,8 0 100,-2 0 1,4 0-136,2 0 0,-2 0-29,-4 0 1,4 0-397,-4 0 0,-2 0-120,2 0 1,-1 0-143,1 0 0,2 0 193,-8 0 0,6 0-500,-6 0 891,8 0 0,-11 8 0,5 1 0</inkml:trace>
  <inkml:trace contextRef="#ctx0" brushRef="#br0" timeOffset="1640">4978 717 8270,'-18'-45'1282,"3"5"-962,3 10 1,3 5 2244,3 8-1115,4 7-1012,-6 2 1,10 10-214,4 4 1,9 6-178,9 11 1,9 4 96,2 8 0,1 2-69,11 4 0,0-1-553,5 13 0,-5-10 301,-1 9 0,-5-4-941,5 5 0,-7-1 483,2 1 1,-10-9-727,-2-3 0,-15-4 1360,-3-2 0,-15 7 0,-5 3 0</inkml:trace>
  <inkml:trace contextRef="#ctx0" brushRef="#br0" timeOffset="2358">5205 1049 8194,'0'-18'1175,"0"1"-264,0-1-489,0 9-196,0-7 1,8 14-33,3-4 1,5 4 51,1 2 0,3 0-197,3 0 0,4 0 139,8 0 1,2 0-228,4 0 0,-2 0 15,7 0 1,-5 0 32,5 0 1,-9 0 86,-2 0 1,-2 0 12,-9 0 1,5 2-200,-6 4 175,0-4-100,-5 14 1,-7-9 101,1 5 0,-6 4-235,5-5 1,-5 5 52,6 1 1,-6 1-94,5-1 1,-5 1 93,6-1 0,-6 1-158,5-1 0,-1 2-53,2 5 0,1-11 151,-7 5 0,6-10-344,-6 3 202,-1-7 389,3 4-145,-6-8 1,-2-6-48,-12 0 1,-3-7 57,-3 1 0,-1-6 142,-4-5 0,1 4 284,-7-5 0,8-1-169,-2 2 1,5 0 86,7 5 0,-3-1-75,8-4 0,0 3 7,6-3 1,2 3-106,4 3 1,13 0 28,16-1 1,8 3-76,9 3 1,9 4-148,3 8 0,4 0-30,1 0 0,1 8 96,0 4 1,-8 3-31,-4 3 0,-3 1 63,-3 4 0,-15-3-134,-8 3 0,-9-4 26,-9-1 1,-3-1-160,-8 1 1,-2-1 113,-4 1 1,2-7 20,-7 1 0,-1-6 222,-5 5-187,-1-7 1,1 4 269,-1-8 1,7-6-78,-1 0 0,8-7-80,-2 1 0,4-9-80,2-2 1,2-3-77,4 3 1,4-2-58,7-4 0,6-2-267,1 7 0,9-5-533,2 6 0,2 0 25,9 5 936,-7 1 0,11-1 0,-5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43:25.6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559 88 8191,'-17'0'-35,"7"-2"1,2-2 833,0-2 1,4-2 503,-7 3 0,5 1 860,-6-8-922,8 8-983,-3-4 0,9 10 1,1 4-1,5 8-65,2 7 0,2 0-1,5 9 1,1 1-271,-1 2 0,0 2 0,-1 1 0,-2 3-291,-3 2 1,-1 6 0,3-7 0,-3 1-327,-2 2 0,4-6 1,-7 3-1,-1-3-386,-2-2 1,-2-8-1,0-3 412,0-5 0,-2-9 0,-4-4 669,-5-5 0,-5-8 0,-1-3 0</inkml:trace>
  <inkml:trace contextRef="#ctx0" brushRef="#br0" timeOffset="199">0 175 8176,'10'-17'554,"3"5"0,-5 0-412,2-1 0,2 5 0,7 0 0,4 2 54,6 1 1,12-7-1,10 6 1,9 0-171,10-1 1,17 3-1,0-6 1,0 2-365,-3 4 0,-1-3 0,-9 1 1,-6 2-1243,-8 2 1580,-5-6 0,-11 6 0,-1-5 0</inkml:trace>
  <inkml:trace contextRef="#ctx0" brushRef="#br0" timeOffset="632">1188 385 11539,'-8'9'1149,"6"1"0,-4-4-712,4 6 1,2 3-1,0 3-421,0-1 0,0 1 1,0-1-1,2 0-302,4 1 1,4-1-1,5 1 1,1-1-37,1 1 1,-3-1 0,11-1 0,-2-5 239,1-5 0,5-4 1,-4-2-1,2-2 444,4-4 1,2-5-1,2-11 1,0-1 358,0 2 0,-2-4 0,-2 1 1,-4 3-195,-2 2 1,-3 1 0,-9 1 0,-1 1-437,1 4 1,-3 5-173,2 7 0,-6 2-381,5 3 1,-1 5 0,4 8-1,-3-1-296,3 1 0,-4-7 0,1 1 0,3-1-345,1-1 1,3 6-1,-1-5-949,1 5 2052,-1-6 0,8-3 0,3-7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5:05.8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472 113 8220,'-8'-25'0,"4"6"0,-8-5 0,8 11 812,-1 1 1,1 8-171,-2-2 1,4 3 47,-4-3 0,4 6-569,2 0 0,8 7-8,4 11 1,3 1 135,3 5 0,-3-5-507,-3 4 0,3-3 252,-3-3 0,-2 1-219,1-1 1,-5-1-203,6-5-180,-8 5 384,11-7 373,-13 9-362,14-8 102,-14-3 1,3-9 486,-10-3 1,1 1 131,-8-8-228,8 0-250,-11-5 1,11 5 34,-8 1-46,8 7-156,-4-12 0,7 14-287,-5-3 340,4 3 0,-6 0-104,8-4 78,0 4 62,0-6-32,0 8 1163,0 0-1116,0-8-297,0 6 212,0-5-119,0 7 90,0 0 92,0-8 99,0 6 297,0-6-278,0 8-1959,0 0 1,0 0-1</inkml:trace>
  <inkml:trace contextRef="#ctx0" brushRef="#br0" timeOffset="433">314 183 8422,'-1'-23'0,"-3"0"109,-2 1 0,-6 3 803,6 1 200,-7 1 0,9 7 288,-8 4-952,8 4 0,-3 4-510,7 4 0,5 12 162,1 11 0,10 6 122,1 5 0,1 1-8,5 12 0,4-5-64,2 10 1,2-1-84,-2 1 1,2-4-300,-7 4 1,5 2-540,-6-1 1,4 7 437,-9-2 0,1-4-311,-13-2 1,0-4 232,-6-1 1,-2-3-774,-4-3 0,-13-5 1184,-16-7 0,-8-7 0,-9-3 0</inkml:trace>
  <inkml:trace contextRef="#ctx0" brushRef="#br0" timeOffset="767">0 917 8351,'12'-24'838,"-1"1"1,1-6-722,5 6 1,3-1-365,3 7 1,6-1 1259,12 1 0,11 1-405,12 5 0,4 1-185,2 4 1,6 4-237,0-4 1,5 5 37,-5 1 1,-10 5-71,-14 1 0,-7 8-219,-10-3 1,-2 3 54,-4-2 0,-6 3-200,-11-3 1,1 3-261,-7 3 1,6-1 242,-6 1 1,5 5-26,-5 0 1,6 6 118,-6-5 0,5 5 300,-5-6 1,6 0-425,-7-5-620,1-1 582,-6 1 211,0-9 0,0-3 19,0-12 0,0-5-31,0-12 0,0 1-8,0-7 1,0 0-43,0-6 1,0 0 172,0 0 1,2 0-185,4 0 0,-2 6-97,8 0 0,1 2-42,10-2 1,-1 6-298,7 11 1,0-2-621,6 9 1212,0-1 0,0 6 0,0 0 0</inkml:trace>
  <inkml:trace contextRef="#ctx0" brushRef="#br0" timeOffset="950">1624 690 8351,'0'-18'0,"0"1"0,0-1 1960,0 1-1274,0-1 1,2 3 716,4 3-1003,-4 4 1,8 8-184,-4 0 0,-3 0-88,9 0 0,0 10-199,5 7 0,1 1-625,-1 5 1,1 4 539,-1 2 0,0-1-1054,1 1 0,-3 0 471,-3 6 0,2 0 738,-9 0 0,9 0 0,-4 0 0</inkml:trace>
  <inkml:trace contextRef="#ctx0" brushRef="#br0" timeOffset="1157">1939 724 8812,'17'-27'1257,"1"-4"-1061,-1 8 1,-5 6-217,-1 5 0,-5 8 1032,6-2 0,-1 4-403,7 2 0,-1 8-180,1 4 0,5 3-100,0 3 0,6 7-323,-5 4 1,5 4-197,-6 2 0,6 2-230,-5 3 1,5 3-29,-6 4 0,0-3-419,-5-3 0,-3-2 68,-3 8 0,-4-3 262,-8 3 0,-10 1 537,-8-7 0,-15 7 0,-11-3 0</inkml:trace>
  <inkml:trace contextRef="#ctx0" brushRef="#br0" timeOffset="1567">2218 672 8253,'10'-43'342,"3"7"211,-7-5 0,8 6-177,-3 6 0,-1 5-54,2 13 0,5-3-52,6 8 1,3 1-20,-3 5 1,2 7-252,4 5 0,2 5 132,-7 7 1,-1-5-370,-6 4 0,-1 5-19,-4 1 1,-5-2-251,-7 2 1,-2 0 139,-3 6 1,-13-6-137,-11 0 0,-4-5 100,-2 5 0,2-8 50,4 2 1,2-5 358,4-7 1,9-3-323,-3-8 664,3 0 1,6-2-1,8-4 0,16-5 160,13-13 1,6 3-58,5-8 1,5 8 157,7-3 1,1-1 55,-1 2 1,1 0-208,-1 5 0,-7 3-132,-5 3 0,-3 2-44,-2 4 1,-2 4-151,-4-3 1,-3 3 3,-9 2 1,-5 2-142,-1 3 1,1 5 20,5 8 0,-1-1-218,-4 1 1,3 7-227,-3 4 1,9 10 237,2 1 1,-1 11-431,-11 1 1,5 3 266,-4 9 0,-5-2-304,-1 2 0,-4 2-73,-2-8 1,-14 6-1015,-3-6 1597,-4 0 1,-5-13 0,-1-2-1</inkml:trace>
  <inkml:trace contextRef="#ctx0" brushRef="#br0" timeOffset="1791">2934 672 8253,'0'-35'155,"0"0"0,6 2-138,0 4 0,7 6 138,-1 11 0,5 4 79,7 8 1,-3 2 259,8 4 1,0 4-350,6 7 0,0 7-189,0-1 1,-2 8-54,-4-2 0,-4 10 116,-7 2 1,-8-1-328,-5-5 1,-5 0 118,-5 0 0,-13 0-369,-11 0 1,-6-2 79,-6-4 0,-11 2 478,-12-8 0,-12 1 0,-3-7 0</inkml:trace>
  <inkml:trace contextRef="#ctx0" brushRef="#br0" timeOffset="1991">3528 707 8253,'10'-17'741,"-3"-1"-53,-7 1-14,0-1 1,0 7 283,0-1-614,0 8 0,6-2-165,0 12 1,6 4-130,-7 7 1,9 3-523,-2 3 1,3 4 366,3 8 1,-7 0-921,1 0 0,-8 0 2,2 0 1023,-4 0 0,-2 7 0,0 3 0</inkml:trace>
  <inkml:trace contextRef="#ctx0" brushRef="#br0" timeOffset="2134">3441 515 8449,'0'-18'0,"2"9"-319,3 3 1,-1 2 285,8-2 0,-1 4 33,7-4 0,7 12 0,2 4 0</inkml:trace>
  <inkml:trace contextRef="#ctx0" brushRef="#br0" timeOffset="2434">3842 690 8449,'10'0'648,"5"0"1,-11 0 15,8 0 1,-6 0 108,5 0 0,-1 7-285,2 5 0,3 3-178,-3 3 0,-2 5-168,1 1 1,-5 5 96,6-6 1,-8 8-257,1-2 1,-3-2 131,-2 2 1,-2-5-416,-3 5 0,-3-8 133,-4 2 0,-3-11-12,3-6 0,-3-4 413,-3-2 51,8 0 1,3-8-218,7-4 0,2-9 21,3-2 1,7-8 55,11 2 1,4 1 1,8-1 1,8 8-158,4-2 0,-3 5-62,3 7 1,5 3-202,6 8 0,1 0-69,-7 0 0,0 2-374,1 4 1,-8 3-95,-5 9 0,-9-7 309,-2 1 0,-7-2-1441,1 1 1942,-4 5 0,-1-6 0,-1 7 0</inkml:trace>
  <inkml:trace contextRef="#ctx0" brushRef="#br0" timeOffset="2850">4977 759 8449,'0'-17'0,"0"-1"0,2-5 828,4 0 1,-4 5-73,4 7 1,-4 5 878,-2-6-1123,0 8 1,-2-3-98,-4 7 0,2 0-478,-7 0 0,5 2 141,-6 3 0,0-1-253,-5 8 0,0 0 238,-1 5 0,1 1-419,-1-1 115,1 0 0,-1 1-207,1-1 1,7 1 126,4-1 0,-2-5-227,3 0 574,-1-1 0,4 5-246,-4-5 343,4 5 1,-4-8-59,12 3 0,4 5 83,7-4 0,3 3-51,3 3 0,4-1-33,8 0 1,0 9-3,0 3 0,0 12-35,0 5 0,-6 6-183,0 7 0,-8 13-189,3 15 1,-13 2 128,-5 10 1,-19 0 128,2-47 1,-2 1 0,-5 0 0,-5 1-34,-1 2 1,-4-2 0,0-7 0,-2-3-5,-1 1 0,-2-2 1,-33 28-163,8-12 1,-1-17 186,7-18 1,9-15 196,8-9 0,8-11 192,10-18 0,-5-8-148,5-16 1,-2-9-335,13-8 1,10-7-97,13-11 0,10-1 101,-7 42 1,1 1 0,20-43 9,-16 42 1,2 1 0,0 1-1,2 0 11,5 1 1,2 1-1,2 3 1,2 0-17,0 2 0,1 1 182,2 4 0,0 2 0,1-2 0,1 2 0,1 2 0,1 1 0,2 0 0,1 0 0,2-1 0,-1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5:18.3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70 8077,'0'-17'584,"0"-1"-484,0 1-13,0 7 0,2 3-3,4 7 1,4 0 98,7 0 0,8 7-90,4 5 1,4 5-97,2 7 0,0-3 2,0 8 1,0 2-14,0 10 0,-4-2-10,-8 7 0,-1 1 1,-16 5 0,-1 3 5,-5 3 0,-17 4-49,-12 8 1,-14-6-331,-15 0 0,2-6 294,-8 6 0,9-15-314,3-3 0,1-9 2,11-8 415,-1-4 0,12-11 0,0 3 0,0 5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5:53.0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7859 2218 8132,'0'-11'-182,"0"-1"0,0 6 220,0-5 0,0 5-380,0-6 196,0 8-62,0-11 323,0 13 311,0-6-339,0 8 706,0 0-920,0 8 113,0-6-9,0 6 47,-7-8 21,5 0-76,-14 7 33,6-5 1,-5 8 41,3-4 0,-3-4-2,3 4 1,-4-3 5,-1 3 0,5-4 9,1 4 1,-1 2 0,-5-2 1,-1-1 19,1-5 1,-1 2-33,1 4 1,-1-4 52,1 4-53,-1-4 1,1 0-78,-1 4 0,7-4 52,-1 3-22,1-3 0,-7-2-6,1 0 0,5 2-10,0 4 0,1-4 12,-7 4 12,1-4 0,-1 4 8,1-1 0,-1 1-8,1-6 1,-1 6 17,1 0 0,-1 2-8,1-2 1,0-5 1,-1 5 1,-5-2 5,0 2 1,-3-4 3,3 4 0,2 1-12,-8-1 1,5 2 2,-5-2 0,0-4-17,-6 4 1,0-2 15,0 1 0,0-3-35,0 4 0,-1-4 52,-5-2 0,2 0-1,-8 0 0,7 0-28,-7 0 0,6 0 2,-5 0 0,1 2 61,-1 4 0,-3-4-49,8 4 0,-7-4 79,1-2 1,3 0-70,-3 0 0,8 0-15,-2 0 1,3 0-15,-3 0 0,4 0-6,-4 0 0,-1 0-10,1 0 1,-8 0-6,3 0 0,1 0-84,-1 0 0,1 0 103,-2 0 0,-3 0-50,3 0 0,-3 1 33,-3 5 0,3-4 9,3 4 1,-3-4-1,3-2 1,3 6 2,-3 0 0,6-1-12,-5-5 1,-1 2 5,-5 4 0,0-4-123,-1 4 1,1 2 107,-1-2 1,-7 1-90,-4-1 0,2-2 79,-2 8 0,6-7 5,-6 7 0,-2-6 5,-10 6 1,4-9-140,-3 3 1,3-2 143,2 2 1,-2-4 5,-3 4 1,5-4 61,0-2 1,0 2-72,6 3 0,-6-3 98,-6 4 1,7-4-81,-1-2 1,0 0 73,6 0 0,-10 0-61,-2 0 1,1-2 5,5-4 1,0 4 1,0-3 1,0 1 3,0-2 1,1 2-36,-1-8 0,6 7 28,0-7 0,5 0-29,-5-5 1,2-1 20,-2 1 1,-4-1-16,4 1 1,2 0 7,-2-1 1,0-1 1,-6-5 0,8 5 19,4-4 1,4-3 2,1 3 1,-3-8-19,4 2 0,-5 2 1,11-2 0,-5 2-9,-1-3 1,-6-3 10,-1 4 1,1-2 38,6 2 0,5-4-37,1 4 1,-5-4-1,-1-2 1,-2 0 21,13 0 1,-8 0 4,3 0 0,-3 1 1,3-1 1,3 2-18,8 4 1,0-4 70,0 3 1,6-3-65,0-1 1,13 1 144,-1 3 1,11-3-168,0 4 0,4-4-6,2-2 0,0 0-7,0 1 1,10-1-7,8 0 0,1 0-190,10 0 1,0 6 116,6 0 1,2 0-57,4-6 0,3 0 46,9 0 0,1 0 109,4 0 0,-1 0-128,7 0 1,5 0 126,7 0 1,9 0-284,3 0 1,-41 18 0,1-1 268,3 1 0,3-1 0,5 1 0,2 0 17,3-1 0,0 1 0,4-1 0,0 1-16,1-1 1,2 1 0,5-1 0,3 1-332,2-1 0,1 1 0,5-1 0,0 1 329,1-1 1,-1 1-1,3 0 1,-1-1-355,-5 0 0,0 1 0,3 3 0,1 1 348,2 1 0,1 1 1,-1-1-1,0 0 1,0 3 0,1 1 1,-2-2-1,0 1-2,-7 5 1,-1 2 0,2-4 0,-1 0-180,-1 3 0,1 0 0,0 0 0,1 0 179,2 3 1,-1 0 0,-4 0 0,-1 0 0,-3 0 1,-1 0-1,3 0 1,1 0 8,3 0 1,-1 0 0,4 3 0,-1 0-8,-2 0 1,-1 0-1,2 4 1,-1 0-22,0-2 0,-1 1 0,0 2 1,-1 0 20,4 1 1,1-1 0,5 0 0,0 0 0,3-2 0,1-1 0,-1 3 0,0 0-152,-5-2 1,-1 0-1,4 1 1,0 1 160,2 1 0,0 0 0,5-1 0,0 1 1,1 0 0,0 0 0,-2-1 0,-2 1-10,-1 0 1,-1-1 0,2 1 0,2 0 14,1 0 1,2-1 0,-33-2 0,1 0 0,-1 0-13,29 2 1,0 1 0,-2 1-1,0 0-15,-6 1 0,-1 1 0,-4-2 0,0-1 58,-1 3 0,-1 0 0,-2-2 1,-2-1-40,-4 0 1,-1 0 0,-6-1-1,-2 1 0,-8 0 1,-1 0 0,-5-1 0,-1 1 510,44 8 1,-14 1-510,-9-1 0,-15 3-8,-15 3 0,-5-4 487,-6 5 0,-5-3-479,-13 2 1,-3-1 786,-8 7 0,0-6-773,0 6 1,0 0 561,0 6 0,-8 0-520,-3 0 0,-7 0 81,-5 0 1,2 2-119,-8 4 0,7-5 0,-1 5 0,-4-2-14,-2 2 0,1 3 22,-1 9 0,8-7-77,-2 1 0,-3 5-15,3 7 0,-6-1-146,6-6 1,-8 1 47,2-1 1,-6-5-151,-6-1 0,-4-1 101,-7 1-60,-8 5 0,-18-7 0,34-17 0,-1-1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5: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7264 2865 7670,'9'0'29,"-1"0"-221,-8 0 360,0 0-188,-8 0-145,7 0 248,-15 0-144,6 0 1,-7 0 45,-1 0 1,1 0-22,-1 0 1,-5 6 23,0-1 0,-14 1-1,2-6 0,-11 6 42,-1 0 1,-5 2-31,-7-3 1,-3-3 64,-8 4 0,-5-4-57,-1-2 1,-2 6-40,3 0 0,1 0 112,-7-6 0,-1 0 11,-5 0 0,1 0-42,5 0 1,-5 0 12,5 0 1,-4 0-23,-3 0 1,7 0 14,-1 0 0,7 0-82,-7 0 1,-5 0 69,-6 0 0,-1 0-50,7 0 1,-6 0-2,0 0 1,-6 0-15,6 0 1,-6-6-321,6 0 0,-6 0 332,6 6 0,42 0 0,1 0-98,-49 0 0,2-2 102,-2-4 1,2 4-46,-2-3 1,45 1 0,-1 0 41,2 1 1,1 0-1,1-3 1,-1 0-31,-47 1 0,0-9 29,47 8 1,0 0 0,-3-1-1,-1-1 0,1-1 1,-1 0 0,1 1 0,0-1 9,2 0 1,1 0 0,-1 1 0,-1-1 1,-1 1 0,0-1 0,-1-3 0,-1 0-10,-1 1 1,0-1 0,-2-1 0,1 1 2,4 0 1,0 0-1,-2 2 1,1-1 15,1-3 0,0-1 0,-1 1 0,-1 1-16,-1-1 1,0-1 0,1-2 0,1 1 11,3 1 1,1 1-1,3-2 1,-1-1-9,1 0 1,-1-1-1,3-2 1,-1-1-1,2 1 0,-1-1 1,1 0-1,1 0 10,-31-20 0,-5-4-168,5-7 0,2-1 287,10 1 0,4 0-117,8-1 1,7-7 70,4-4 0,6-4-53,6-2 0,10 2 68,7 4 1,8-4-71,-1 4 1,10-4-4,7-1 1,11 4-35,6 1 1,6 6-132,6-6 1,4 2 82,7-2 1,8 4-145,4 8 1,6-1 45,6 1 0,5 1 128,-34 28 1,0 0 0,-2-2-1,1 1-138,3 3 1,1 1-1,-1 0 1,1 0 145,1 2 1,2 1 0,6-3 0,1-1 7,1 1 0,0-1 1,3 0-1,0 2-141,0 0 0,0 3 1,2 1-1,0 0 166,4 1 1,0-1-1,2 1 1,1-1 35,0-2 0,0-1 1,3 3-1,1 1-28,-1-1 0,0 1 0,1 3 1,1 1 9,0-2 1,1 0 0,5 3-1,1 1-23,-1 2 1,1 0-1,-3 2 1,-1 1-184,-5 2 0,-1 2 0,1-1 0,1 0 154,4 0 0,1 0 1,1 0-1,-1 0-64,3 0 0,-1 0 0,0 0 0,-1 2 64,-1 0 1,-1 1-1,-1-1 1,1 0-10,3 4 1,1 0 0,1-3 0,1 0 24,0 3 0,0-1 0,2-2 0,-1 0-20,-6 3 0,-1 0 1,1-1-1,1 0 34,-2 0 0,1 1 0,0 1 0,1 0-30,1-4 0,0 0 0,0 2 0,-1 1 53,-1-2 0,-1-2 0,2 1 0,1 0-8,3-3 0,1 0 1,1 2-1,0 2 8,-1-1 0,-1 0 0,0 0 0,-1-1-21,-5-1 0,1-2 0,4 1 0,0 0 2,4 0 0,1 0 0,5 0 1,0 0-7,-3 0 1,0 0 0,2 0 0,-1 0-259,-4 0 0,0 0 1,2 0-1,0 0 237,4 0 0,0 0 0,2 3 0,-2 0 21,-2 0 1,-1 0 0,1 0 0,0 0-49,-6-3 1,-1 0-1,2 0 1,2 0 37,2 0 0,0 0 0,2 0 0,-1 0-153,-4 0 0,0 0 0,-2 0 0,-1 0 176,-3 0 1,1 0 0,-1 0-1,0 0 58,4 0 0,-1 0 0,0-3 0,-1 0-53,-2 0 0,1 0 0,-3 0 0,-1 0 10,-6 3 0,1 0 0,1 0 0,1-2 67,-2-1 0,-1 1 0,2 1 0,0 0-9,-1-2 0,-1 0 0,-1 1 0,0 2-92,-4-1 0,-1 2 0,1 1 0,0 2 21,0-2 1,0 2 0,-1 1 0,0 1 64,-2-3 0,-1 0 0,-3 3 0,-1 2-92,-4-3 1,0 1-1,3 2 1,0 0-67,3 0 0,0 1 1,0 0-1,-2 0-7,-3-1 1,-1 1-1,-1 2 1,-2 1 60,-2 0 0,-1 0 1,1 0-1,-1 1 124,0-1 0,1-1 0,1 1 0,0 1-139,-1 1 1,-1 2 0,-1 0 0,-1 1-22,37 12 1,-5 2 31,-1-2 0,-7 4 19,2-4 1,-6 4 1,-6 2 1,4 6 11,-4-1 0,2 9-31,-2-3 0,2 1 5,-8 5 0,6-3 62,-6 9 0,0 4-54,-5 2 1,-14 2 104,-4-2 1,-20 4 466,-3-4 1,-8 4-515,-4 2 1,-8 0-12,-4 0 0,-9 0 9,-2-1 0,-10 7-68,-2 0 0,6-3 468,-6-8 1,4 0-453,-4-6 1,-2 7 27,-4-2 0,2-4-90,-7-2 1,-3-9 21,-9-3 1,-14 1 16,29-21 1,-1 0-1,-1 0 1,-1-1-16,-6-2 1,-1 0 0,-2 0 0,-1-1-70,-7-1 0,-2-1 1,-6-2-1,-3 0-323,-10 3 1,-1-1 0,-3-3 0,-1-3 361,24-4 1,-1 0-1,-1-1 1,-2-1-1,-1-1 1,0 0 18,-2 1 1,0 0 0,0-1 0,0-2 0,-2 0 0,1-1 50,-3 0 0,0 0 0,1-1 0,5-1 0,1-1 0,0 0 0,-1 1 0,0 1 0,1-2 0,-27-3 0,2-2 0,3-1 0,1-2 0,1 0 0,0-1 0,-2-1 0,1 0 0,2 0 0,0-1 0,-1-1 0,1-1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5:58.616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191 1196 7807,'-2'-16'-111,"-4"5"0,4 1 82,-4 4 356,-3 4-285,7-13 461,-14 13-319,14-6 0,-5 6-56,7-4 28,0 4 0,2-5 17,3 7 1,7 0-59,11 0 1,-1-6 12,7 0 0,6 0-27,5 6 1,9-2-188,-2-4 0,9 4-36,2-3 1,8 3 68,-2 2 1,-4-6-327,-2 0 0,-3 0 0,-3 6 0,-9 0-673,-8 0 266,0 8 786,-24 2 0,-11 15 0,-19 2 0</inkml:trace>
  <inkml:trace contextRef="#ctx0" brushRef="#br0" timeOffset="184">34 1475 8366,'-12'0'708,"1"0"-1259,7 0 0,-2 0 81,12 0 1,5 0 997,13 0 1,5-2-189,11-3 0,13 3-67,11-4 0,6 2-258,5-2 1,-1 2-391,8-7 1,-3 7 296,3-2 1,-7-2-182,-11 2 1,-5 1-369,-13 5 0,-9-2 627,-8-4 0,-7-4 0,3-7 0</inkml:trace>
  <inkml:trace contextRef="#ctx0" brushRef="#br1" timeOffset="418">1064 655 15057,'20'-18'404,"1"3"-213,2 3 0,1 4-135,-7 8 1,6 14-318,1 3 0,-1 12 35,-6 0 0,-1 12 239,-5 6 1,3 11-109,-8 6 0,0 10-298,-6 1 1,-10 15-170,-7-3 1,2-38-1,-1-1 115,-4-1 0,-1-1 0,-4-2 1,-1 0-267,-26 37 0,-2-5 519,22-35 1,0-1 0,-31 32-908,-1-2 1101,4-8 0,6-17 0,0-5 0,1-3 0,5-2 0</inkml:trace>
  <inkml:trace contextRef="#ctx0" brushRef="#br0" timeOffset="965">2339 375 8570,'0'-35'0,"0"0"0,0 2-19,0 4-166,0 4 622,0 8 587,0 7 1,8 10-64,4 11 0,3 15-363,3 9 1,-1 3-329,0 15 0,1-3-117,-1 14 1,-5-5-154,0 5 1,-3 3 182,3 3 0,-4 4-321,-8-10 1,0 10 58,0 2 1,0-3-315,0-9 0,-6-4 75,0-7 1,-6-14-76,7-4 418,-9-4-53,12-4 44,-6-10-31,16-9 0,2-8 164,7 0 0,7 0-312,-1 0 1,8-2 169,-2-4 0,10 2-452,2-7 0,-1 5 158,-5-6 1,6 6-466,0-5 1,0 7 107,-7-2 1,-4-2-120,-1 3 0,-2-1 11,2 6 752,-4-8 0,-7 6 0,-1-6 0</inkml:trace>
  <inkml:trace contextRef="#ctx0" brushRef="#br0" timeOffset="1490">3212 1126 7512,'-9'-2'590,"3"-4"489,4 4 67,2-5-691,0 7 421,0 0-683,8 0 0,-4 0-252,7 0 0,-5 0 50,6 0 1,-7 0-49,7 0 1,-6 0 55,6 0 0,-7 0-43,7 0 90,-8 0 0,9 2 22,-7 3 21,8-3 0,-4 6-7,7-8 26,1 0 0,-1 6-109,0 0 1,7 0 4,-1-6 1,2 0-11,-1 0 0,-5-2-121,4-4 0,2 2 110,-1-8 1,-1-1-21,-6-11 0,-1 5 89,-4-4 1,-5-4-74,-7-3 1,-2-3 220,-3-1 0,-7 4-53,-11 1 1,-6 2-42,-12-2 0,-4 4 13,-7 7 1,-1 3 19,1 3 1,0 4-176,-1 8 0,9 2-202,3 4 0,8 6-578,10 11 1,1-2 410,16 9 0,3-1-89,8 6 1,13 0-100,11-1 1,12 1-116,5 0 1,14 0 707,10 0 0,8 0 0,9 0 0</inkml:trace>
  <inkml:trace contextRef="#ctx0" brushRef="#br0" timeOffset="2016">4348 986 8406,'9'-25'0,"-1"6"610,-8-5 1,0 5 346,0 2-316,0-1 1,-2 1-176,-4-1 0,-3 7-175,-9-1 0,-1 6-59,-5-6 1,3 9-120,-8-3 0,0 4 36,-6 2 0,0 0-204,0 0 1,0 2-238,0 4 0,2-3 218,4 9 1,2 0-419,4 5 1,5 1 40,1-1 1,1 1-98,10-1 1,1 6 211,5 1 0,0-7 133,0-5 0,7-1 79,5 7 0,3-8 220,3-5 1,5 3 285,0-2 1,9 0-245,-3-6 0,4 0 319,2 0 1,-6-6-145,0 0 0,-2 0-11,2 6 0,-2-5-94,-4-1 0,-3 0-58,3 6 1,-3 0-60,-3 0 0,1 0-184,-1 0 0,0 0-427,1 0 1,-6 2 259,-1 4 0,1-2-540,5 7 0,-5-5 78,0 6 0,-7-7-194,7 7 0,-6-6 916,6 6 0,-1-9 0,7 5 0</inkml:trace>
  <inkml:trace contextRef="#ctx0" brushRef="#br0" timeOffset="2368">4976 864 8406,'0'-11'0,"0"-1"860,0 0-544,0 3 0,0-1 878,0 4-867,0 4 1,0-4-589,0 12 193,-8 4 0,7 7-219,-5 1 1,4-1 66,2 1 1,0 1-160,0 4 0,2-9-307,4 3 4,-5-3 516,15 3 22,-14-7 0,12-4 628,-9-12 0,1-7 19,-6-17 0,0-8 265,0-21 1,-2-10-46,-4-13 0,-3-11-168,1 43 1,-2 1 0,-13-46 259,0 2 0,1 7-314,11 11 0,-5 9 1301,4 19-1542,5 12 1,1 20-508,12 15 0,5 15 216,13 14 1,11 12-46,11 6 1,7 5-89,5 6 0,4 12-364,-27-30 1,0 2-1,0-3 1,0 1 53,0 1 0,-1 0 0,-1-1 0,-2 1 166,2 2 0,-1 1 1,-3 4-1,0 0-1223,3 1 0,0 0 1531,-8 3 0,0-1 0,5 2 0,-1-1 0,-7 0 0,-2 1 0,1-1 0,-1 1 0,0-1 0,-1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6:12.2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1031 8365,'0'0'0</inkml:trace>
  <inkml:trace contextRef="#ctx0" brushRef="#br0" timeOffset="1468">262 1066 8358,'-7'-24'0,"-5"1"486,-3 2 1,3 1-249,0 3 0,1 7 43,-7 4 1,6-1 1037,1 1-865,-1 0 1,-5 12 31,-1 0 1,7 7-129,-1-1 1,8 9-56,-2 2 1,4 9-71,2-3 0,0 4-129,0 2 1,6-1-172,0 1 0,8 0 158,-3 0 1,5 4-561,1-4 0,3 4 264,3-10 1,-2-4-90,8-2 0,-5-3 11,5-3 0,0-7-86,6-4 1,-6-4 47,0-2 1,0-10 91,6-7 1,-2-5 280,-4-13 1,-4 4-137,-7-9 1,-1-3 304,1 2 1,-7 0-80,1 6 0,-8 2 314,2 4 1,-4 4-161,-2 8 1,0 5 251,0 0-385,0 8 0,2-1-215,3 10 1,-1 5 128,8 8 0,0 7-167,5 4 1,1-2-308,-1 2 1,2 0 193,5 6 0,-11-2-163,5-4 1,-5 4 76,5-4 0,-7-3-45,1-3 0,-8-4-248,2-1-111,-4-1 1162,-2-7 0,0-10-312,0-12 0,0-11 296,0-6 1,0-4-209,0-2 1,2 0 520,3 0 0,5 0-201,8 0 0,1 0 19,4 0 1,-1 8-271,7 4 0,0 6-126,6 5 1,-6 4-243,0 8 1,0 0 152,6 0 0,-2 8-706,-4 4 1,-4 9 344,-7 2 0,5 2-735,0-1 1,1-3 136,-7 8 1,-1-8-134,-5 3 0,5-3 426,-4 2 1,-5-3 36,-1 3 1,2-3-630,-2-3 1159,-1-7 0,-12 5 0,-3-5 0</inkml:trace>
  <inkml:trace contextRef="#ctx0" brushRef="#br0" timeOffset="2192">1695 1066 8236,'0'-26'28,"0"7"444,0-4 168,0 3 1,0 3 0,0-1 1,0 7 891,0-1-828,0 8-424,0-3 1,13 8 26,5 5 0,5 6-58,0 11 0,4-1-207,8 7 0,0 0-267,0 6 0,-8 0-307,-3 0 0,-5 5 86,-2 1 0,-1 2-508,-4-3 1,-5-8 217,-7 2 1,-4-2 175,-7 2 0,-3-3 37,-15-7 0,0-3 208,-6-15 0,0 0 580,0-6 0,8-2 46,4-4 0,3-4 271,3-7 0,7-8-222,4-5 0,4 3 316,2-2 0,2 6-286,4-6 1,6 2 59,11-2 1,4-2-103,8 7 1,6 1-81,0 5 1,7 1-303,-1 0 0,3 1-92,3 4 1,-1 3-50,0 3 1,-1 4 99,-5-4 1,-3-2-74,-8 3 1,-8-9 86,-3 2 1,-11 3 77,-1-3 225,-8 0-199,3-5 1,-14 1 124,-5 5 1,2 3-99,-1 8 1,-1 0-32,-5 0 1,-1 0-68,1 0 1,1 8-187,4 3 1,-1 7-57,7 5 0,0-2 100,6 9 0,0-3-152,0 2 1,0 4 57,0-4 1,8-2-9,4 2 1,3-2 75,3 2 0,1-3-108,4-9 0,-3-1 152,3-5 1,2 3 128,-1-8 1,-1-2 7,-6-10 0,1-6 217,-1-11 0,1-2 400,-1-5 0,-5-3-323,-1 4 1,1-4 75,6-2 1,-3 1 56,-3-1 0,3 7 35,-3 5 1,3 4-136,3 1 1,1 3-207,5 3 0,-3 4 2,8 8 1,0 8-222,6 4 1,0 3-199,0 3 1,2 5 187,4 0 1,-5 3-37,5-3 0,-4-4-133,-2 5 1,-8-7-171,-4-5 0,-3 1-310,-3-7 348,1 0 1,-9-8-67,-3-4 0,-4-4 42,-2-7 0,-6-6-36,1-1 0,-3-7 89,2 2 0,4-2-12,-4 2 1,4-8 405,2 8 0,0-8 0,0 8 0,16-4 0,3-2 0</inkml:trace>
  <inkml:trace contextRef="#ctx0" brushRef="#br0" timeOffset="2376">3651 577 8236,'0'-12'0,"0"0"646,0 1 1027,0-7 25,0 9-602,0 1-749,0 8 0,1 8-94,5 3 0,4 7-90,7 5 0,9 10-164,3 8 1,-2 1-341,2-1 1,-6 4 186,6 7 1,-5 1-271,5-1 1,-14 6-263,3 0 0,-12 8-1683,-1-2 2130,-10 4 0,-21 2 0,-10 0 0</inkml:trace>
  <inkml:trace contextRef="#ctx0" brushRef="#br0" timeOffset="2559">3546 1240 8270,'6'-35'0,"-1"0"0,11-3 616,1 3 1,5-2-150,13 14 0,-2-5 311,13 11 0,1-8-303,5 13 0,1 0-97,-1 12 1,0 0-98,1 0 1,5 2-32,0 4 0,-7 4-342,-11 7 0,-3 1 169,-2-1 1,-8 1-897,-3-1 1,-13 1 448,-5-1 1,2 1-879,-2-1 1,-1 6-25,-5 1 1272,-7-1 0,-11 2 0,-9 2 0</inkml:trace>
  <inkml:trace contextRef="#ctx0" brushRef="#br0" timeOffset="3052">4663 1031 8270,'0'-18'0,"0"1"0,0-1 2078,0 1-908,0 7-366,0 2 1,2 8-350,4 0 0,-2 0-194,8 0 1,-1 8-203,7 4 0,-1 3-372,1 3 0,-1-1-723,1 1 1,-1-1 608,1 1 1,-7-1-167,1 1 1,-8-7 139,2 1 1,1-6-583,-1 5 971,0-7 1,-6 2 418,0-12 1,-2-3 21,-4-9 1,4-1 548,-3-5 0,3 3-110,2-8 0,0 2-255,0-2 0,7-2 255,5 7 1,5 1-321,7 6 0,3 5-289,8 0 1,8 8 68,3-1 0,10 5 0,3 5 0,-1 7-363,-6 11 1,-1-3-550,-5 3 0,-11 2-1285,-12-1 1014,-3-1-385,-3-6 832,-7 1 1,-4-9 67,-12-3 1,2-4 357,-8-2 1,7-8 334,-7-3 1,8-5-34,-2-1 0,4-1 462,2 1 1,0-1-327,0 1 0,2 0 184,4-1 1,4 6-372,7 1 1,3 7 30,3-2 0,-2 4-179,8 2 1,2 8-159,10 4 0,-4 5-276,4 6 0,-4 2-172,-2 5 0,-2 3-500,-4-4 0,2 4-663,-8 2 0,-2 0 1700,-9-1 0,4 9 0,-7 2 0</inkml:trace>
  <inkml:trace contextRef="#ctx0" brushRef="#br0" timeOffset="3192">5275 437 8359,'-6'-50'0,"0"3"0,-2 6 359,2 12-69,5 12 0,-5 9-463,12 8 1,3 10-274,9 7 0,5 8 446,0 10 0,16 8 0,-2 2 0</inkml:trace>
  <inkml:trace contextRef="#ctx0" brushRef="#br0" timeOffset="3709">6951 192 9087,'18'-44'1386,"-3"3"-1236,-3 12 1,-4 4-692,-8 7 2020,-8 1 0,-2 7-620,-7 4 1,-1 4-24,1 2 0,-8 10-265,-5 8 1,-3 15-78,-1 13 1,-9 6-290,-4 7 1,1 12-428,19-28 0,1 2 0,2-1 0,0 1 189,-5 4 0,0 1 0,-2 2 1,0 1 95,-1 2 0,-1 0 0,-1 5 0,-1 1-664,-3 0 1,0 0 0,1-1 0,0 0 25,-3 2 1,-1-1 0,3-2 0,0 0-325,-3-6 0,1-1 0,3 2 0,0-2 15,-1-4 0,0-2 0,-24 31-261,10-13 0,9-23 368,14-12 777,4-15 0,21-12 0,4-8 0,4 0 0</inkml:trace>
  <inkml:trace contextRef="#ctx0" brushRef="#br0" timeOffset="3934">6829 839 8471,'27'-26'23,"-4"-3"1,-3 2 722,-3-2 0,-7 8 342,-4-3-36,-4 5 1,0 2 599,4-1 31,-4 8-898,5 3-713,-7 7 1,0 7 72,0 5 0,2 5-110,4 7 0,-2 11-58,8 11 1,-1 5 108,7 1 0,-3 4-726,-3 8 0,1 0-331,-7 12 0,0 2-816,-6-3 1,-4 7 719,-7-6 0,-11 7 1067,-19-1 0,-11-5 0,-10 1 0</inkml:trace>
  <inkml:trace contextRef="#ctx0" brushRef="#br0" timeOffset="4208">6742 1398 8471,'44'-53'879,"-3"1"1,-6 7-577,-6 4 0,12 12 27,0 6 1,9 4 697,8 1 0,-1 8-359,7 5 0,-8 3-341,2 2 0,-4 7-121,-1 5 0,-3 9-184,-3 3 0,-4 7 82,-9-2 1,1-2-234,0 2 1,-9-2-676,-9 2 1,-5 2 481,-7-7 1,-3-1-456,4-6 1,-4-5-178,-2 0 712,-8-8 111,-1 3 0,-7-9 149,5-3 0,-3-5-54,8-8 0,0-5 295,6 0 0,0-8-333,0 2 0,2 2-93,4-3 1,12 7-404,11-6 0,-2 8 213,2-3 0,6 5-593,6 2 1,1 5 948,-1 0 0,-4 8 0,6-3 0</inkml:trace>
  <inkml:trace contextRef="#ctx0" brushRef="#br0" timeOffset="4367">8121 1136 8471,'0'-18'668,"0"1"312,0-1 1422,0 1-1874,0 7 1,2 4 368,4 12-1200,4 4 1,7 13 278,1 0 1,-1 2-1321,1-1 1,5-3 294,0 8 0,-1-2 1049,-11 2 0,5 4 0,-7-5 0</inkml:trace>
  <inkml:trace contextRef="#ctx0" brushRef="#br0" timeOffset="4552">8174 1170 8471,'17'-17'597,"-5"-6"75,0-1 0,-7 7 303,7 5-265,0 8 1,5-3 82,1 7 1,5 7-288,0 5 0,2 4-389,-1 1 0,1 8-287,4 4 0,2 10-326,-8 2 1,6 6-110,-5-7 1,-3 9-568,-9-3 1,1-1 560,-7 2 1,-2-7 610,-10 7 0,-19-1 0,-12 7 0</inkml:trace>
  <inkml:trace contextRef="#ctx0" brushRef="#br0" timeOffset="4958">8558 1293 8471,'10'-53'44,"-1"3"-90,-3 3 0,-4 5 546,4 7 0,-4 0 1083,-2 0 1,2 10-248,4 7-219,-4 1-890,13 15-30,-5-6 0,7 18-358,1 7 0,-3 3-15,-3 9 0,2 0-242,-9 6 1,1 2 59,-6 3 1,0-3-293,0 4 1,0-4 256,0-2 1,-2-2-80,-4-4 1,4 2 127,-3-8-123,-5 8 888,8-11-48,-6-3 1,8-11 204,0-12 0,10-6-105,7-11 0,3-4 139,9-8 0,-6 0-13,6 0 0,-5 6-95,5 0 0,-8 8-178,2-3 0,-5 5-43,-7 1 0,5 3-140,-4 3-284,-5 5-143,9 7 1,-8 9 137,3 9 1,5 7-81,-5 10 0,-1 0-105,2 0 0,-2 7-238,1 5 1,5 3-61,-5 3 1,-3 5 225,-2 0 0,-4 8-915,-2-2 1,-2 4 70,-4 2 1027,-4 0 1,-7-8 0,-1-2 0</inkml:trace>
  <inkml:trace contextRef="#ctx0" brushRef="#br0" timeOffset="5185">8995 1328 8471,'5'-37'-16,"1"-4"1,2 10-118,-2-4 1,-2 6 1314,7 0 1,1 4-502,5 7 1,1 8-57,-1 5 1,3 3-112,3 2 1,4 7-197,8 5 1,-2 6-109,-4 5 0,4 6-161,-4 12 0,-9-4-86,-3 3 1,-5-9-396,0-2 1,-5 1-680,-7 5 1,-4-3 586,-7-2 1,-3-5-873,-15-8 0,-4 1 1396,-14-1 0,-7 1 0,-16-1 0</inkml:trace>
  <inkml:trace contextRef="#ctx0" brushRef="#br0" timeOffset="5393">9553 1223 8471,'10'-18'884,"-4"1"1,-2 5 746,2 1-559,-4 7 345,5-4-859,-7 8 0,2 8-237,4 3 1,-2 7-176,8 5 1,-7-1-217,7 7 1,-6 0-171,6 6 0,-7 0-506,7 0 1,-8-6-879,2 0 1,-4 0 56,-2 6 1567,0 0 0,-8 0 0,-2 0 0</inkml:trace>
  <inkml:trace contextRef="#ctx0" brushRef="#br0" timeOffset="5608">9728 1432 8471,'25'-27'0,"-5"4"-276,3 11 0,-2-1 544,3 7 1,-5 0 933,4 6 0,-9 0-682,-2 0 0,-1 2-84,7 4 1,-9-2-665,-3 7 253,4 1 0,-8 6-522,4-1 0,-4-5 288,-2-1 1,0-5-537,0 6 0,0-6 194,0 5 0,0-5-773,0 6 623,-8-8 202,-2 3 395,-7-7 104,7 0 0,2 0 0,8 0 0,0-7 0,0-3 0</inkml:trace>
  <inkml:trace contextRef="#ctx0" brushRef="#br0" timeOffset="6375">9990 1328 8518,'-8'-28'409,"6"3"224,-3 8 1,-3-1 931,2 1-505,0 7-296,6 2 1,0 10-212,0 4 1,6 4-65,0 7 0,7 3-291,-1 3 1,-2 2-147,1 4 1,-1 2-109,2-7 0,1 7-292,-7-2 1,2-2-66,-2 2 0,-4-6 160,3 7 0,-3-9-788,-2 2 0,-2-2 349,-3 3 1,-3-11 123,-4 5 1,-7-10 216,7 3 711,-15-7 0,15 4 385,-11-8 0,11-8-450,7-4 0,3-5 112,2-6 1,4 3-100,7-3 0,3-2 504,15 2 1,-6-1-222,6 7 0,0-1-248,6 1 0,0 5-160,0 1 0,0 7-187,0-2 0,-2 4-11,-4 2 1,2 0-226,-8 0 0,1 0-414,-7 0 0,1 2 47,-1 4 72,-7-4 0,3 7-355,-7-3-111,0-4 498,-6 6 625,8-8-140,-6 0 210,13 0 1,-11-6 45,8 0 0,-6-5 102,5 5-200,-7-8 1,6 10 14,-4-7-13,-4 7-157,5-12-252,-7 14-4,0-5-108,-7 7 1,-3 0 221,-8 0 1,7 5 67,-1 1 1,2 2-32,-1-2 0,-3-2 77,8 7 0,-5-5 33,5 6 1,-6-6 19,6 5 1,-1-5 393,1 6-41,4-8 347,-6 11-193,8-5 0,0 1-192,0 1 1,0-6 206,0 6-346,8-1 1,2 12-128,7 1 1,6 1-21,1-2 0,-1 4-294,-6 8 1,1 2 76,-1 4 1,-7 4-174,-4 7 1,-4 8-178,-2 4 0,-10 10 187,-7 2 1,-16-7-555,-14-5 0,-3-3 394,-3-3 0,5-4 95,7-19 1,2-12 294,16-17 0,7-6 298,11-6 0,-3-5-49,2-13 1,0-3 235,6-8 1,8-2-722,4-3 0,3-5 145,3-7 1,7-1-1457,4 1 1658,4 0 0,6 1 0,7 5 0,9 3 0</inkml:trace>
  <inkml:trace contextRef="#ctx0" brushRef="#br0" timeOffset="6519">10531 1258 8891,'-17'-25'841,"-6"5"-940,-1-3 1,1 3-638,6 3 1,-1 7 605,1 4 1,5 5 452,0 1 0,7 1-1017,-7 5 1,6 6 693,-5 11 0,-1 4 0,-6 8 0</inkml:trace>
  <inkml:trace contextRef="#ctx0" brushRef="#br0" timeOffset="7036">8104 1293 8484,'-6'-24'0,"-2"-1"156,-1-2 1,-3 6 338,-5-3 0,5 11 1339,0 1-721,1 1-652,-7 1 1,8 4-102,5 12 0,3 4-78,2 7 0,0 8-136,0 4 1,2 6-160,3 6 1,-1-2-229,8 7 1,0-5-559,5 6 0,1-8-2125,-1 1 2924,-7 5 0,5-8 0,-5 5 0</inkml:trace>
  <inkml:trace contextRef="#ctx0" brushRef="#br0" timeOffset="7242">8156 524 8499,'-7'-39'598,"-5"3"0,-2 5 2221,3 3-1741,-5 13-1089,14 7 1,4 18-443,16 7 0,1 9 358,10 8 95,0 1 0,22 8 0,3 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6:26.070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1013 1328 7999,'0'-17'-910,"0"-1"682,0 1 1,0-1 1319,0 1 0,0 5-352,0 1 1,0 5 403,0-6-782,0 8 1,-2-3 90,-4 7-384,4 0 56,-5 0 1,7 1-598,0 5 1,0-2 189,0 8-734,0-1 0,0 7 76,0-1 940,7-7 0,3 6 0,8-7 0</inkml:trace>
  <inkml:trace contextRef="#ctx0" brushRef="#br0" timeOffset="383">70 909 8105,'-15'-27'1293,"3"4"0,-4 3 201,5 3-526,3-1-234,0 9 88,8 1-532,0 16 0,0 9 109,0 12 1,2 0-170,4 6 1,-2-2-205,8 14 1,-7-6-107,7 5 1,-6 1 111,5 5 0,-5-5-117,6-1 0,-2-1 2,1 1 0,5 3-97,-5-8 0,5-1 25,1-5 0,1-2-54,-1-4 0,1-9-50,-1-9 1,7-7-62,-1 2 0,8-4-55,-2-2 0,6-6 112,6 0 0,-3-7-212,9 1 0,-6-1 70,5 1 0,-5-4-25,6 5 1,-3 3 58,3 2 1,-4-1-190,-8 1 0,-6 0 21,0 6 0,-2 0-228,2 0 767,-4 0 0,0 0 0,3 0 0</inkml:trace>
  <inkml:trace contextRef="#ctx0" brushRef="#br0" timeOffset="659">1083 1223 8070,'-6'-11'202,"0"-1"1,1 1 622,-3 1 972,6-6-620,-14 14-829,14-5-115,-5 7 1,9 2 141,3 3 0,-1 5-132,8 8 0,0-1-152,5 0 0,6 7-363,1-1 1,-1 2 223,-6-1 0,7-5-644,-1 4 0,0-3 365,-5-3 0,-1 2-794,1 5 0,-3-5 23,-3 4 1098,3-3 0,-13-3 0,6 1 0</inkml:trace>
  <inkml:trace contextRef="#ctx0" brushRef="#br0" timeOffset="999">1555 1206 8093,'9'-27'475,"5"2"596,-8 7-186,7 8 1,-9 1 250,8 3-559,-1 4 1,7 0-161,-1 8 0,-5 7-258,0-1 0,-1-2 77,7 1 0,-1 3-355,1 9 1,-7-3 83,1 3 1,-6-2-84,5 3 0,-7-5-428,2 4 1,-4-3 283,-2-3 0,0 1-389,0-1 125,0 1 1856,0-1-1031,0-7 1,0-4 457,0-12 0,0-6-153,0-11 0,2 1 32,4-7 1,-2 6-389,7-6 1,7 6 1,5-6 1,6 13-448,-6-1 1,9 5 230,-3 0 1,4 5-670,2 7 0,-1 0 331,1 0 1,0 7-885,0 5 1,0 5 88,0 7 1,0-3-126,0 8 1,-6-8 348,0 3 0,-6 1 875,7-2 0,-9 8 0,4-4 0</inkml:trace>
  <inkml:trace contextRef="#ctx0" brushRef="#br0" timeOffset="1266">2550 1381 8093,'0'-18'1165,"0"1"-719,0-1 0,0 1 43,0-1 0,0 7-167,0-1 1,0 6 1295,0-5-480,8-1-88,1-6-592,9 1-367,-1 0-69,1-1 1,-6 3 113,-1 3 1,-7 2-20,2 4 1,-4 2 192,-2-7-487,0 7 1,-6-6 99,0 4 1,-7 4-187,1-3 1,2 5-122,-1 5 0,5 3-145,-6 4 0,8 3 128,-2-3 1,6 9 92,6 3 0,6-1-31,11-6 1,6 3 35,12 3 0,6-3-324,11 3 1,6-10 180,12-1 0,-5-8 189,5 2 0,-4-4 1,-2-2-1</inkml:trace>
  <inkml:trace contextRef="#ctx0" brushRef="#br0" timeOffset="1416">1572 787 8123,'-35'-18'4000,"2"1"-4597,4-1 59,12 9 0,13 1-216,15 8 1,11 8 292,18 3 1,13-1 460,11 2 0,19-1 0,7 7 0</inkml:trace>
  <inkml:trace contextRef="#ctx0" brushRef="#br0" timeOffset="1809">4908 472 8041,'-2'-25'1396,"-4"-4"0,4 4 167,-4 2-183,-4 3-661,9 11-606,-7 1 0,8 10 7,0 4 1,2 9-188,4 8 1,3 8 113,9-2 0,7 12 157,4 6 1,4-1-613,2 7 0,0-5 60,0 10 1,0-3-1037,0-3 1,-6 8 427,0 4 0,-8-1 956,2 1 0,-3-8 0,-3 4 0</inkml:trace>
  <inkml:trace contextRef="#ctx0" brushRef="#br0" timeOffset="1976">5012 577 8237,'0'-42'-2,"0"-5"1,-1 6 1604,-5 6 0,4 8-713,-4 10 1,6-1-647,6 1 1,9 1-3,9 5 1,14-3-552,3 8 0,8 0-74,3 6 0,2 0-356,5 0 1,-5 2-38,4 4 1,-5 10 242,-7 7 533,-3 8 0,-8 4 0,0 10 0</inkml:trace>
  <inkml:trace contextRef="#ctx0" brushRef="#br0" timeOffset="2125">5187 909 8327,'18'-8'-2,"-1"4"-134,0-7 0,-3 7-125,4-2 1,-3-2 623,14 3 0,2-3-303,10 2 1,-2 4-303,7-4 0,-1 4-393,2 2 0,3 0 635,-3 0 0,-5 0 0,1 0 0</inkml:trace>
  <inkml:trace contextRef="#ctx0" brushRef="#br0" timeOffset="2500">6235 892 8458,'10'-18'5581,"-3"1"-4066,-7-1-733,0 1 1,-7 5-277,-5 0 1,-5 9-156,-7-3 0,-1 4-96,-4 2 0,-12 0-299,0 0 0,-1 8-171,-5 3 0,8 7-197,-1 5 0,3-2-33,2 8 0,8-5-532,3 5 0,7-2-95,5 2 0,4 2 420,8-8 0,2 3 211,4-3 1,6-9 172,11 3 1,-1-11 410,7 0 0,2-4 193,9-2 1,-3-8 474,4-4 0,-4-3 132,-2-3 1,-2-5-443,-4 0 1,2-1-79,-8 7 0,3-1-113,-3 1 1,-8 5-262,9 1 1,-15 1 322,9-2-1179,-5 5 0,5 7-32,-1 0 0,1 1-425,-1 5 1,1-2-229,-1 8 1,3-1 1491,3 7 0,4-1 0,8 1 0</inkml:trace>
  <inkml:trace contextRef="#ctx0" brushRef="#br1" timeOffset="2833">6637 839 15245,'-8'2'566,"8"4"1,2 2-1349,9 3 1,9 5 235,9-4 1,-2 3-289,2 3 0,0-7 303,6 1 0,-2-8 356,-4 2 1,-3-3 2,-9 3 302,1-4 912,-1-2 0,-7-11-653,-4-13 1,-6 5 1275,-6-4 1,2-3-766,-8 3 1,8 0 114,-2 5 1,3-5-450,-3 0 1,4 5-458,-4 7 1,6 1-27,6-2 1,-2 5-193,7 7 1,3 0-34,9 0 0,4 1-358,8 5 1,0 4-1196,0 7 0,0 7 733,0-1 0,2 6-1018,4-6 0,-3 7 292,9-7 1688,-8 0 0,11-5 0,-5-1 0</inkml:trace>
  <inkml:trace contextRef="#ctx0" brushRef="#br1" timeOffset="3043">7457 577 14704,'0'-35'3218,"-7"2"-2950,-5 4 0,-2-2 414,3 8 764,-5 0 0,14 11 394,-3 0-1132,3 8-378,2-3 0,7 14-810,5 5 0,5 4-234,7 1 0,3 6-420,8 1 0,0 7 5,0-2 1,2 4 536,3 2 1,-3 5-1547,4 1 1,-4 2 2093,-2-2 0,0 3 0,0 9 0</inkml:trace>
  <inkml:trace contextRef="#ctx0" brushRef="#br1" timeOffset="3227">7964 245 17571,'-2'-52'197,"-4"2"0,-5 5 2916,-5 10-167,-1 0-2704,7 23-328,2-3 0,8 23-290,0 3 0,8 13 167,3 5 1,13 6-820,5 5 0,12 7 450,5 11 0,3-2-1352,-3 9 1,5-3-592,-5 2 2473,-3 11 0,7-11 0,-5 14 0</inkml:trace>
  <inkml:trace contextRef="#ctx0" brushRef="#br1" timeOffset="3433">8156 682 14872,'-12'-17'-3387,"1"-1"3213,7 9 299,-4-7 0,10 14 868,4-4 0,6 5-877,11 1 0,6 0-303,12 0 1,1 0 84,5 0 123,3-8 0,-5 6 0,7-6 0</inkml:trace>
  <inkml:trace contextRef="#ctx0" brushRef="#br1" timeOffset="3683">8959 508 14099,'0'-18'463,"0"1"1,-5 5-351,-1 1 1,-8 7 879,3-2 0,1 2-265,-2-2 1,6 4-310,-5-4 1,7 12-370,-2 6 0,-2 3 19,2 3 1,1 5-200,5 0 0,7 8 49,5-1 1,9 8-109,3 3 1,1 0-265,-2-6 0,-3-2-594,3-4 1,-4 4-132,-1-4 1,-9-4-291,-3-2 528,-4-3 1,-12-5 423,-7-3 0,-10-4-22,-14-8 0,4-8-3,-4-4 0,7-5 545,4-6 1,-3-5 0,6-6-1</inkml:trace>
  <inkml:trace contextRef="#ctx0" brushRef="#br1" timeOffset="3850">9902 386 9681,'-11'-2'814,"-1"-4"1,6 4 137,-5-4 1,5 4-302,-6 2 1,6 0-1201,-5 0 0,7 2 152,-2 4 1,-2 0-128,2 11 1,-1-3-114,1 9 0,4 4 631,-4 2 0,-4 12 1,1 4-1</inkml:trace>
  <inkml:trace contextRef="#ctx0" brushRef="#br1" timeOffset="3943">9728 874 9635,'-18'0'1521,"7"0"-981,-1 0 0,6 0-107,-5 0 0,5 0-1061,-6 0 0,6 0 199,-5 0 425,7 0 0,-4 0 1,8 0-1</inkml:trace>
  <inkml:trace contextRef="#ctx0" brushRef="#br0" timeOffset="4683">454 1748 7936,'-29'0'360,"0"0"1,6-6-64,-6 0 0,7 0 182,-1 6-469,4 0 1,9 8-47,4 4 1,8-3-258,10 3 0,7 0 170,16 5-1,17-5 85,12-1 0,16-5 104,19 6 1,-46-10-1,3 0-395,7 1 1,2 0-1,5-2 1,3-1 390,7 1 1,3-2-1,13 1 1,4 0-431,-27 0 0,0 0 1,3 0-1,6 0 1,3 0-1,0 0 376,1 0 0,1 0 0,2 0 0,4 0 0,2 0 0,0 0-278,3 0 1,1 0 0,1 0 0,-23 0-1,0 0 1,0 0 0,0 0 231,2 0 0,0 0 0,-1 0 0,1 0 0,-1 0 0,0 0 0,1 0 0,-2 0-167,-1 0 1,-1 0 0,1 0 0,0 0 0,3 0 0,1 0-1,0 0 1,1 0 186,2 1 1,-1-1 0,1 0 0,1-1 0,2 0 0,0 0 0,1-1 0,-1 1 43,-1-1 1,-1 1 0,0-1 0,1 1-1,1-1 1,0 1 0,0-1 0,-1 1-119,-1 1 0,-1 0 0,-1 0 1,1 0-1,1-1 0,-1-1 1,0 1-1,1-1 118,2 1 0,0 0 1,0-1-1,0 0 1,-3-1-1,0 0 1,0-1-1,-1 1-28,0 0 1,0 0-1,-1 0 1,0 0-1,-2 0 1,0-1 0,-1 0-1,-1 0-10,21-2 1,-2 0-1,1 0 1,0 0 0,-1 1-1,0-1-1,-4 0 1,-1 1-1,0-2 1,-1 0 0,0-1-1,-1 0 2,-6 0 1,-2 1 0,0-1 0,-4 0 0,-1 0-1,-2 0-58,26-1 0,-2 1 0,-3 0 1,-2 0 103,-10 3 0,-3-1 0,-7-1 0,-2 0-34,-9 4 0,-2 0 0,-4-2 0,-2-1 0,34 0 0,-5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6:47.460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262 654 7650,'0'-17'-234,"0"5"195,0 1 0,0 5 293,0-6-79,0 0 1,0-5 22,0 0 0,0 5 99,0 0 0,0 6 122,0-5 0,0 5-76,0-6 0,0 7 92,0-7 1,0 6 179,0-6-265,0 9 1,0-7 130,0 4 41,0 4 15,0-6-256,0 8 0,0 2-46,0 4 0,0 10-13,0 7 0,0 8-136,0-2 0,0 6 100,0 6 0,0 1-247,0 5 1,0 3 83,0-3 1,0 3-96,0 3 1,0-1-147,0 1 0,0-3-155,0-3 0,2 3-187,4-3 1,-4-10 252,4-3 0,-4-8-323,-2 3 1,0-14 216,0 3 1,2-7-1177,3 1 1083,-3-4 0,6-10 7,-8-4 1,0 2 498,0-7 0,-8-1 0,-1-6 0</inkml:trace>
  <inkml:trace contextRef="#ctx0" brushRef="#br0" timeOffset="300">402 445 8044,'-12'-35'0,"1"-2"203,-3-4 0,6 12 3,3 0 0,3 13 349,2 5-242,0-1 1,7 1-61,5-1 0,4 8-111,1-2 0,8 6 15,4 6 1,2 0-156,-2 11 1,4-1 146,-3 13 0,1 2-286,-2 10 0,0-2 31,-12 7 0,3-5 16,-14 5 1,5 1-157,-5 5 0,-2 1 83,-10-1 1,-6-5-225,-11-1 1,-4-7 125,-8 2 1,0-6-39,0-6 1,0-4 80,0-7 1,0-1-163,0 1 1,2-9-174,4-3 553,4-4 0,8 6 0,-1 1 0</inkml:trace>
  <inkml:trace contextRef="#ctx0" brushRef="#br0" timeOffset="641">874 916 8091,'-2'-17'0,"-4"1"0,-4 3 2333,0 1-889,3 8-968,7-4 1,0 16-188,0 4 1,0 9-61,0 2 1,7 3-125,5-3 1,-2 4 96,1 8 0,-1-6-332,2 0 1,3-2-133,-3 3 0,-2 3-306,1-4 1,-5-2 187,6 2 0,-8-8-276,1 3 1,-3-5 31,-2-2 214,0 1 427,0-8 0,-2-10-129,-3-12 1,3-11 311,-4-6 1,4-12-135,2-6 0,8 3 127,3-3 1,7 2-197,5-1 0,4 3-379,8 8 1,0 2-241,0 4 1,6 4 283,-1 7 1,1 9-150,-6 3 1,-2 4 486,-4 2 0,4 16 0,-6 3 0</inkml:trace>
  <inkml:trace contextRef="#ctx0" brushRef="#br0" timeOffset="967">1450 1161 8513,'0'-18'1161,"0"1"387,0 7-1047,0-5 0,0 11 96,0-8-120,0 8-318,0-4-108,0 1 1,0 3-120,0-8 1,0 6-100,0-5 0,2 5 128,4-6 0,-4 6-25,3-5 1,-3 5-79,-2-6 170,0 1-39,0-7 76,0 1 0,-2 5-222,-3 0-309,3 9 170,-6-5 1,8 16 112,0 3 1,0 5-251,0 1 1,8 3 118,3 3 1,11-2-365,1 8 1,8-7 196,-2 1 0,6 2-350,6-1 831,-4-1 0,13-6 0,-5 1 0</inkml:trace>
  <inkml:trace contextRef="#ctx0" brushRef="#br0" timeOffset="1175">2096 497 8055,'-19'-35'591,"-3"2"1,-1 4 1909,2 6-1514,1 11 1,9 4-392,-1 8 0,8 2-426,-2 4 0,6 6 32,6 11 1,6 4-131,11 8 0,-2 2 16,8 4 1,6 3-57,6 9 0,8-1-515,-3 1 0,-3 5 150,-2 0 0,1 2-879,-1-2 0,0 5 511,-6 6 1,-10-1-1690,-8-4 2390,-7 4 0,-10-13 0,0 5 0</inkml:trace>
  <inkml:trace contextRef="#ctx0" brushRef="#br0" timeOffset="1334">2288 1004 8059,'0'-18'0,"0"1"152,0-1 1,0 7-117,0-1 0,2 6 153,4-6 1,4 9-67,7-3 0,2 4-607,5 2 1,3 0 13,8 0 470,8 0 0,1 8 0,9 1 0</inkml:trace>
  <inkml:trace contextRef="#ctx0" brushRef="#br0" timeOffset="1791">3091 916 8230,'0'-9'1338,"2"-5"-602,4 8 196,-4 0-268,6 6-56,-8 0 0,0-2 352,0-3-95,0 3-571,0-6 1,-2 8-41,-4 0 1,2-6-87,-7 0 1,-1 0-160,-5 6 1,-1 0-25,1 0 0,-7 2 162,1 4 1,0-2-853,5 8 1,1-1 354,-1 7 1,1-1-477,-1 1 0,9-1 279,3 1 0,4-1 84,2 1 0,0-1 160,0 1 1,0-7 261,0 1 0,8-2-2,3 1 0,5 3-96,1-8 0,1-1 540,-1-5 1,1 0-226,-1 0 1,3 0 374,3 0 1,-4-2-168,5-3 1,-3 1-18,2-8 1,-1 2-185,7-1 0,-2 1-224,2 4 1,2 4-415,-8-3 0,8 3 233,-2 2 0,-1 0-279,1 0 0,-6 0 214,6 0 1,-6 5-1625,7 1 1911,-9 0 0,12 2 0,-6 1 0</inkml:trace>
  <inkml:trace contextRef="#ctx0" brushRef="#br0" timeOffset="2174">3738 829 8166,'-6'-19'1017,"-2"-1"0,0 1 193,1 3 1,-5 8 26,6-3 237,0 7-597,6-4-321,0 8-737,0 0 0,2 6-430,4 0 0,2 7 457,3-1 1,11-2-728,-5 1 1,5 1 356,-5 6 0,6-7-272,1 1 0,5-2 243,-6 1 0,8-1-9,-2-4 0,-2-4 242,2 3 1,-7-3 76,1-2 0,-4 0 443,-1 0 0,-1-7-229,1-5 0,-8-4 2597,-5-1 0,-3 0-1191,-2-1 1,0-1-458,0-5 1,0 5 124,0-4-585,0 3 1,0 3-518,0-1 1,0 7 86,0-1 0,2 8-687,4-2 0,4 4 427,7 2 1,7 0-1182,-1 0 1,8 2 684,-2 4 1,10 4-973,2 7 1,5 1 1697,-5-1 0,7 1 0,-3-1 0</inkml:trace>
  <inkml:trace contextRef="#ctx0" brushRef="#br0" timeOffset="2400">4593 480 9387,'-27'-35'0,"6"2"1700,7 4 1717,-1-4-2486,13 13 1,-6 1 1037,8 7-1071,0 8-689,0-3 0,8 9-305,3 3 1,5 5 127,1 8 1,7-1-578,-1 0 1,6 7 444,-6-1 0,8 8-1105,-1-2 0,-3 4 477,2 2 1,-6 2-879,6 4 1,0-2 185,6 7 1420,-8-7 0,6 11 0,-5-5 0</inkml:trace>
  <inkml:trace contextRef="#ctx0" brushRef="#br0" timeOffset="2607">5170 288 8492,'-2'-53'0,"-2"3"0,-2 3 1653,2 6 1,2 12 269,2 6 890,0 4-2061,0 1 0,0 10-471,0 8 1,8 2-126,4 10 0,3 2-180,3 9 1,5 4-28,0 8 0,8 2-353,-2 4 1,-1 3-76,1 9 1,0-1 229,6 0 1,-2 7-1770,-4-1 0,-4 6 2018,-8-6 0,1 8 0,-1-4 0</inkml:trace>
  <inkml:trace contextRef="#ctx0" brushRef="#br1" timeOffset="2774">5327 619 8622,'0'-35'1163,"0"1"1,0 6-315,0 5 1,2 4-309,4 1 1,-2 9-32,7 3 1,1-2-189,5 2 1,9 0-658,3 6 0,11 0 264,7 0 0,5 0-1130,7 0-1,-3 2 240,8 4 961,-8-4 1,4 14 0,-7-7 0</inkml:trace>
  <inkml:trace contextRef="#ctx0" brushRef="#br0" timeOffset="3490">18 1755 8371,'-8'-10'699,"6"0"-229,-4 4-372,4 4 1,6-5 441,8 7 1,9 0-152,20 0 1,13 2 32,16 3 1,-20-3 0,3-2-213,9 3 1,4 0 0,13 1 0,5 0-391,10-1 1,4 0 0,-26-1-1,1 0 1,1 0 271,5-2 0,1 0 1,0 0-1,4-1 0,0 1 1,0-1-430,-2-1 1,-1 0 0,1 0-1,2-1 1,1 0 0,0-1 348,-2-1 0,1-1 0,-1 0 0,4-2 0,0 0 1,-1 0 44,-2 1 0,-1 0 0,1-2 0,1-1 0,1-1 0,-1-1-126,-3 1 1,-1-1 0,0 0 0,1 0 0,0 0 0,1-1 54,2-2 0,0-1 0,1 1 0,0 1 0,0 2 0,0-1-83,0-1 1,-1 0 0,0 1 0,-4 3 0,0 1 0,-2 1-206,-6 1 1,-1 2 0,-2 0-1,29-1 1,-2 2 252,-3 3 1,-2 2 0,-8-1 0,-3 2-166,-7 1 0,-2 0 0,-3-2 0,-2 0 59,-11 1 0,-2 1 0,-2-1 1,-3-2 423,39 0 1,-15 0-1135,-20 0 489,-5-7-768,-28-3 1144,-3-8 0,-9 9 0,-8 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6:52.9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105 487 7946,'0'-23'-129,"0"0"1,-2 1 11,-3 3 669,3 1 0,-6 1 396,8-1 119,0 9 354,0-7-513,0 14 173,0-5-316,0 7-674,0 0-15,0 7 0,0 3 104,0 7 1,0 9-44,0 3 1,2 4-160,4 2 1,-2 0-481,7 0 1,-5 5 279,6 1 0,-3 8-547,3-3 0,2 5 338,-9 1 0,7 0-734,-6 1 0,5-1 238,-5 1 1,0-3 926,-6-3 0,0-5 0,0-7 0</inkml:trace>
  <inkml:trace contextRef="#ctx0" brushRef="#br0" timeOffset="200">88 470 8324,'-18'-20'0,"3"-1"320,3-2 1,-3-1 512,3 7-164,4 7-408,1-5 0,8 13-183,5-4 1,12 4-212,11 2 0,4 0 131,2 0 1,7 0-83,5 0 0,2 0-645,-3 0 0,3 2 369,-9 4 1,7 2-457,-6 3 0,-2 5 816,-10-5 0,-4 13 0,-8 3 0</inkml:trace>
  <inkml:trace contextRef="#ctx0" brushRef="#br0" timeOffset="350">105 749 8938,'20'0'754,"3"0"0,8-6-724,16 0 0,1 1-176,16 5 0,-6-2 104,6-4 0,-5 4-838,5-4 0,-10 4 880,-2 2 0,1 0 0,-9 0 0</inkml:trace>
  <inkml:trace contextRef="#ctx0" brushRef="#br0" timeOffset="851">961 802 8089,'0'-10'1853,"0"-6"-998,0 14 27,0-5-284,0-1 709,0 6-268,0-6-26,0 8-272,-8-8-107,6 6-532,-13-5 1,5 7 103,-7 0 0,-1 0-489,1 0 1,-3 2 241,-3 3 1,4 5-305,-5 8 0,5-1-129,2 1 0,-1 5-377,1 0 0,7 6 267,4-6 1,-2 9-203,2-3 0,1-4 358,5-2 1,2-3-155,3-3 723,5 0 1,8-7-182,-1-4 1,2-4 132,5-2 1,-5-14 241,4-3 1,-1-6 408,1-1 0,-4-1 146,5-4 1,-5-4-373,-1 4 0,5 4-202,0 1 1,-1 5-53,-11 2 1,7 5-461,-1 0 0,-5 8 210,5-1 1,-3 5-634,3 5 1,3 1 194,3 12 0,-4-5-82,5 11 1,-5 1-134,-1-2 0,-1 0-463,0-5 1,1 3-698,-1-3 1799,1 3 0,-1-11 0,1 7 0</inkml:trace>
  <inkml:trace contextRef="#ctx0" brushRef="#br0" timeOffset="1208">1433 784 8287,'0'-17'1656,"0"-1"0,0 6 475,0 1-635,0 7-524,0-12-326,0 15-1268,0-7 607,7 8 1,-5 2-544,4 4 1,4-3 424,1 9 1,-1 0-1059,2 5 1,-1-1 274,7-5 1,-1 5 88,1-5 0,-3-1 417,-3 2 0,4-6 199,-5 5 1,-1-7 861,2 2 1,-7-6-513,7-6 0,-6 2 1451,5-7 1,-7-3-753,2-9 0,-4 3 823,-2-3 0,6-2-682,0 2 1,0-7 298,-6 7-1119,0 0 1,0 5 274,0 1-1001,7 7 1,3 2 465,8 8 1,-1 2-898,0 4 1,3 4 437,3 7 0,-2 1-1079,9-1 1,-7 7 333,6-1 1,-2 6 15,2-6 1,4 1 1288,-4-7 0,4 8 0,2 2 0</inkml:trace>
  <inkml:trace contextRef="#ctx0" brushRef="#br0" timeOffset="1424">2149 365 8247,'-12'-33'490,"0"2"1,1 2 623,1-2 1,0 4-86,4-3 0,5 9 197,-5-2-316,4 3 0,2 9-39,0-1-729,0 8-94,0-4 0,8 16-274,3 4 0,5 5 127,1 7 0,3 3 127,3 8 0,-2 0-855,8 0 1,-5 5 314,5 1 1,-6 6-865,6-7 1,-6 11 224,7 1 1,-3-5 1150,2 5 0,4 5 0,-6 5 0</inkml:trace>
  <inkml:trace contextRef="#ctx0" brushRef="#br0" timeOffset="1618">2603 313 8348,'-2'-43'1057,"-4"-4"0,-4-1 215,1 1 1,-5 12-843,8 12 0,-5 4 1126,5 1-557,0 1-705,6 7 0,0 4-416,0 12 1,8 0-545,3 11 1,7 1 263,5 17 1,-2-2-390,8 13 0,1-5-479,5 5 0,-8 1 514,-4 5 1,2 9 755,-2 3 0,1 4 0,-7 1 0</inkml:trace>
  <inkml:trace contextRef="#ctx0" brushRef="#br0" timeOffset="1784">2568 697 8488,'0'-25'0,"0"3"414,0-7 0,0 8 639,0-3 0,0 5-465,0 2 0,2 5 10,4 0 0,3 3-765,9-3 1,7 4 206,4 8 1,6-6-866,6 1 1,3-1 578,9 6 1,-7 2-1030,1 3 1275,-1-3 0,7 14 0,-1-6 0</inkml:trace>
  <inkml:trace contextRef="#ctx0" brushRef="#br0" timeOffset="2074">3249 592 8288,'0'-10'2492,"0"2"-2067,-8 1-816,6 5 451,-6-6-1520,8 8 932,8 0 528,2 0 0,7 8 0,1 1 0</inkml:trace>
  <inkml:trace contextRef="#ctx0" brushRef="#br0" timeOffset="2473">3301 662 8380,'-11'0'494,"-1"0"162,8 0-168,-11 0 0,13-2-96,-4-4 137,4 4-936,2-6 421,0 8 1,10-5-755,7-1 1,2 0 158,11 6 1,-1-2 580,6-4 0,7-4 0,3-7 0</inkml:trace>
  <inkml:trace contextRef="#ctx0" brushRef="#br0" timeOffset="3068">3720 435 8331,'-9'-18'0,"-5"1"0,8-1 0,-1 9 3159,1 3-1180,4-4-1360,-14 8 0,14-4-395,-3 12 1,3 0-201,2 12 1,7-5-294,5 10 1,5 5 290,7 1 0,1 2-218,4-2 0,4 4-335,-4-4 0,-4-4-535,-1-2 1,-1-3 336,-6-3 0,9 1-1146,-15-1 1132,9-7 752,-18-2 0,3-18 360,-10-7 1,-7-9-345,-11-9 0,3 0 953,-3 0 0,-2-5-509,2-1 0,-1 0 215,7 6 1,5 2-69,0 4 1,7-2 654,-7 8-753,8 0-541,-4 5 0,16 8-244,4 5 1,5 3 261,7 2 0,-3 7-258,8 5 1,0 2 148,6-3 0,6 5-20,0-5 0,1 5 84,-1 1 1,-4-1 100,4-4 0,-10 3-27,-2-3 1,-8-3 299,2 3-300,-3 0 25,-3 5 0,-7 1-347,-4-1 261,3 1 0,-7-1-328,4 1 0,-10-1 9,-1 0 1,-7 1 18,6-1 1,-6-5 41,7 0 1,-9-8-768,2 1 1231,-3 5 1,-1-10-131,5 0 0,-3-2 578,8-9 0,0-7-355,6-5 0,0-6 795,0 5 0,2-5-285,4 6 1,4-6-134,7 6 1,1-7-288,-1 7 0,3 0-116,3 5 0,2 7-522,4-1 1,4 8 272,-4-2 0,4 6-890,2 6 1,6 4 472,0 7 1,0 3-1234,-6 3 0,-1 4-82,1 8 1745,0 0 0,0 0 0,0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6:56.7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84 419 8096,'-18'-7'0,"1"3"333,0-8 735,-1 8-968,8-11 1,6 13 22,16-4 0,17-2 101,24 2 1,22-1-68,18 1 1,-37 5-1,1 0-518,6-2 0,2 0 0,9-1 0,3 0 438,12 2 0,3-1 0,-23-1 0,1 0 0,2 0-351,5 2 0,1 0 1,0 0-1,5-2 1,1-1-1,0 0 358,-3 2 0,0-1 1,1 0-1,4-1 1,0 0-1,0-1 6,1 1 1,1-1 0,-1 0-1,-1 0 1,-1 1 0,0 0-111,-1 1 0,0 0 0,-1 1 0,-5 0 0,0 0 0,-2 1-195,-6 1 1,-3 2 0,0-1-1,29 0 1,-2 0 120,-6 0 1,-1 0-1,-1 0 1,-1 0-120,-6 0 0,-1 0 0,-4-3 0,-3-2 165,-6-1 0,-1 1 1,-3 0-1,0 0 106,-2-1 1,-2 0 0,-4 1 0,-3-1-455,37-12 1,-25 1 692,-21-1 1,-14 1-1867,-15-1 1569,-4-7 0,0 6 0,1-7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43:32.7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455 592 8323,'9'-17'282,"-1"-1"1,-8 1 248,0-1 1,0 7 0,-2 1 0,-2 0 46,-2 1 0,-9 5 0,-1-2 1,-7 4-131,-4 2 1,-2 0-1,-6 0 1,0 0-162,0 0 0,0 2 0,0 4 0,0 7-390,0 9 0,6-1 0,4 6 0,4 0-412,5 0 0,10 3 1,0 4-1,4 1 55,2 0 1,16 0-1,9-2 1,14-2-121,13-2 1,18-9-1,18-1 1,9-7 169,-46-8 0,0 0 1,3-2-1,-1 0 172,3-4 1,-1-2 0,-2-7 0,1-4 0,2-3 0,0 0 0</inkml:trace>
  <inkml:trace contextRef="#ctx0" brushRef="#br0" timeOffset="232">909 86 8943,'-30'-24'0,"3"3"668,2 6 0,2-1 0,5 10 397,1 2 1,1 4-527,5 6 0,5 4 0,10 9 1,4 5-137,1 5 1,3 4 0,7 2 0,3 1-422,1 5 0,8 2 0,-4 5 0,2-1-44,0 1 0,0 3 1,6 1-1,-2 1-634,-4-1 1,3-1 0,-9-3 0,-2-3-672,-1-3 0,-5 5 1,-1-8 1366,-3-6 0,-7 2 0,4-8 0</inkml:trace>
  <inkml:trace contextRef="#ctx0" brushRef="#br0" timeOffset="665">1677 645 8223,'10'-8'282,"3"-2"0,-5-5 647,2 3 0,-6-4-360,1 5 0,-5 3 0,-5 2-308,-7 4 1,2 0 0,-1-2-1,-3-1-171,-1 1 0,3 2 0,-2 2 0,-3 0-58,-4 0 1,-3 2 0,7 2-1,-1 3-67,1 3 1,-3-4 0,-1 6 0,-2-1-237,1-1 1,9 5 0,1-3 0,-1 4 238,-3 1 0,6 0 0,3-1 0,1-2 185,0-3 1,0 1 0,8 5 48,4 1 0,4-8 0,7-3 0,3-1-80,3 0 0,4 0 1,8-6-1,0 0-45,0 0 0,0-6 0,0-2 0,0 0-111,-1 1 0,-6-1 0,-3 4 0,-2-4-136,0-1 1,1 5-1,-7-2-230,1 4 0,-9 0-364,-3-4 437,-4 4 1,-2-4 0,0 12 26,0 6 1,6-2 0,0 1 0,-2 3-270,-2 1 1,0 3-1,1-1 1,5 1 568,2-1 0,2 1 0,5-1 0</inkml:trace>
  <inkml:trace contextRef="#ctx0" brushRef="#br0" timeOffset="966">2428 418 8271,'-17'-18'560,"-1"-3"1,1 1-1,-1 5 725,1-1 0,-9 8-815,-3 3 1,6 5 0,4 5 0,7 9-442,4 7 0,2 1 0,6 7 1,2 2-192,4 2 1,4 2-1,7 2 1,3 2-8,3 1 0,2 7 0,6-6 0,-2-1-331,2 3 0,-3-8 0,-1 2 0,-4-8-467,-7-4 1,-1-7 942,-9-7 0,-2-7 1,-12 2-1,-9-4 68,-11-2 1,1-8 0,-2-2-1,0-1-105,2-1 0,-4 2 0,8-3 0,1 3-1184,3 2 1245,1-5 0,9 3 0,1-7 0</inkml:trace>
  <inkml:trace contextRef="#ctx0" brushRef="#br0" timeOffset="1281">3109 540 8225,'0'-33'706,"0"4"1,0-4 0,-2 6 0,-4-1 208,-5 5 1,-5 6 0,-1 3 0,-1 4-156,1 3 0,5 1 1,0 6-517,-1 0 1,-1 2 0,3 5 0,5 9-539,4 5 1,2 10 0,0-2 0,2 6-28,4 6 0,3-2 0,9 8 0,-1-1-179,1-1 0,-1 5 0,1-5 0,-3-1-118,-3-3 0,1-4 1,-7-4-1,-2-2 431,-2-2 1,-4-13-1,-4-1 1,-7-5 167,-9-6 1,-5-2 0,-8-4 0,0-4-200,0-6 1,6-3 0,2-3 0,2 1-494,4-1 1,9 1 0,6 0 710,4-1 0,10 1 0,2-1 0</inkml:trace>
  <inkml:trace contextRef="#ctx0" brushRef="#br0" timeOffset="1716">3389 872 8206,'0'-18'708,"0"-5"0,0 0-12,0 1 1,7 3-1,3 1-135,0 1 1,3-1 0,-5 1 0,2 1-134,3 5 1,3-11-1,1 5 1,1-2-17,-1-1 0,-5 3 0,-2-1 0,-3 1 72,-3-1 0,-2 1-227,-2-1-483,0 1 1,-6 9 0,1 8 0,1 10-222,2 5 0,2 9 0,0 1 1,2 2-59,3 4 1,5 2-1,8 2 1,-1 0-30,1 0 1,1-8 0,2-2 0,5-1 386,1-1 0,-6-2 1,2-9-1,-3-6 309,-3-4 0,1-4 0,-1-4 0,1-8 150,-1-7 1,1 0 0,-1-9-1,0-1 182,1-2 0,-1 0 0,1 4 0,-1 6-93,1 4 1,-3 1 0,-1 3 0,-2 3-261,1 6 1,-3 4-1,1 4 1,3 4-258,2 6 1,1 11 0,0 6 0,1 4-97,-1 2 1,1 0-1,-1 0 1,-1 0-492,-4 0 1,1 0-1,-7-2 1,-2-2-2176,-2-2 2878,-2-8 0,0 4 0,0-7 0</inkml:trace>
  <inkml:trace contextRef="#ctx0" brushRef="#br0" timeOffset="1849">4733 907 10604,'0'-18'870,"0"1"0,-2-1-952,-3 1 0,3 5 82,-4 0 0,-4 8 0,0-3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6:58.5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139 454 8096,'-12'-23'573,"0"0"1,1-1-125,-7 7 0,7 0 241,-1-1 1,0 3 587,-5 3-481,7 4 1,1 8 155,3 0-662,4 0 0,-4 8 59,12 4 1,3 11-100,9 6 0,-1 10-155,1 1 1,7 7-65,4-6 0,-2 7-168,2-1 0,-1-2-46,1 1 1,-4-5-331,-8 5 0,1-5-57,-1 6 0,-1-3 250,-4 3 1,-5-4-849,-7-8 0,-2-1 438,-3 1 1,-5-9-159,-8-9 0,-5-1 208,0-11 0,-6-1 679,5-9 0,-7-13 0,4-9 0</inkml:trace>
  <inkml:trace contextRef="#ctx0" brushRef="#br0" timeOffset="235">69 594 8096,'0'-35'43,"0"0"1,2 0 0,4 0 0,-3 2 259,9 4 0,-6-2 496,6 8 1,5 0-186,6 5 1,10 1-198,2-1 1,0 9-104,6 3 0,2 4-63,-3 2 0,1 2-219,-6 4 1,-6 9 20,0 8 0,-7 6-126,1-5 0,-6 7 49,-5-2 1,2 2-236,-9-2 1,1 4-210,-6-4 1,-9-2 236,-9 2 1,-1-5-97,-10 5 1,-1-6 40,-4 6 0,-7-7-337,0 1 0,-6-4 33,7-1 0,-1-1-91,6 1 1,8-9 39,4-3 641,3 4 0,3-8 0,-1 6 0</inkml:trace>
  <inkml:trace contextRef="#ctx0" brushRef="#br0" timeOffset="701">750 891 8017,'0'-10'770,"0"1"-241,0 3 264,-8 4-453,6-6 0,-6 6 641,8-4 258,0 4-368,0-5-479,0 7 1,-1-6 222,-5 0-13,4 0-388,-6 6 1,8 8-102,0 3 1,0-1-49,0 2 0,8 1-224,3 11 1,1-5-603,6 4 1,-5-1 392,10 1 0,5-4-406,1 5 0,-2-7 263,2-5 0,0 1 104,6-7 0,-6-2 160,0-10 0,-13-5 118,1-13 1,-11 3 161,0-8 0,-6 0 398,-6-6 0,-11 0 101,-13 0 0,-8 6-228,-3 0 1,-6 7 89,7-1 1,-1 10 202,6 1-973,8 8 1,3-2-108,13 12 1,5 6-350,12 11 0,3-4 347,9 5 1,13 3-205,4 2 1,6-2 688,-1 2 0,5 0 0,7 6 0</inkml:trace>
  <inkml:trace contextRef="#ctx0" brushRef="#br0" timeOffset="1128">1239 769 8227,'0'-18'748,"0"1"315,0-1 0,0 1-347,0-1 1,0 7 248,0-1-497,8 8 1,1-9 62,9 7 0,-1 0-151,1 6 1,5 8-177,0 3 0,3 5 57,-3 1 1,-4 7-428,5-1 0,1 8 13,-2-2 1,0 4-209,-5 2 1,-1-6 19,1 0 0,-9 0-323,-3 6 0,-2-6 83,2 0 0,-4-1 154,4 1 1,-12 2-447,-6-8 0,-11 6 327,-6-6 0,2-1 22,-2-11 1,0-3 448,-6-8 0,5-9 531,1-9 1,8-9 74,-2-14 0,5-5 711,7-13 0,3-5 28,8-11 1,8-3-739,3-3 1,11 1 1014,1 4 0,8 12-732,-2 0 1,4 12-250,2 11 0,0 8-195,0 16 0,0 7-248,0 4 0,-8 6-112,-4 6 0,4 4-281,2 7 0,-1 8-559,1 4 0,-6 4 721,6 2 0,-8 0-760,3 0 1,-3 8 261,2 3 0,-5-3-847,-1-2 1,-1 2 231,-10-3 0,5 9-1213,-5-3 2434,0 5 0,-6 1 0,0 1 0</inkml:trace>
  <inkml:trace contextRef="#ctx0" brushRef="#br0" timeOffset="1301">2007 839 8254,'0'-12'1031,"0"0"-1031,0 8 0,0-11 1557,0 5-1220,0 0 1,2 3-489,4 7 0,6 0-156,11 0 0,4 2-499,8 3 0,0 3 806,0 4 0,8 11 0,1-3 0</inkml:trace>
  <inkml:trace contextRef="#ctx0" brushRef="#br0" timeOffset="1484">2601 891 8280,'10'-8'1250,"-2"-3"-714,-1-5 1,-3 6-559,8 4 1,5-1 532,7 1 1,7 0-108,-2 6 0,10 0-1352,1 0 0,9 8 480,-3 3 0,13-1 468,5 2 0,-4-8 0,0 3 0</inkml:trace>
  <inkml:trace contextRef="#ctx0" brushRef="#br0" timeOffset="1685">3509 245 8280,'-13'-53'0,"-3"3"0,-3 3 698,-1 7 1,-5 16 984,2 7 1,0 11 1155,5 0-2146,1 4 0,7 10-627,4 4 1,6 11 77,6 6 0,6 12-206,11 5 1,-2 13 4,8 5 1,6 5-148,6 7 0,2 2 28,-3 3 1,-5-1-519,0-4 1,-2-3-1351,-9 9 1,-1 3 209,-6 2 1834,-7-3 0,-2-8 0,-12-1 0,-8-5 0,-11-10 0,-8-9 0</inkml:trace>
  <inkml:trace contextRef="#ctx0" brushRef="#br0" timeOffset="1835">3352 891 8274,'18'-27'263,"-7"2"-121,1 7 0,0 1 197,5-1 0,6 3-223,1 3 1,7 2-3,-2 4 1,10 5-695,1-5 1,7 12 76,-6 5 503,-1 5 0,3 1 0,2 1 0</inkml:trace>
  <inkml:trace contextRef="#ctx0" brushRef="#br0" timeOffset="2243">4173 821 8352,'12'-17'0,"-1"-1"0,-7 6 725,2 1 1,-2 1-167,2-1 1,-4-5 1190,3 4-560,-3-3-623,-2-3 1,-7 3-293,-5 3 0,-6-1-55,-5 7 1,2 0-126,-8 6 0,-2 0 100,-10 0 1,4 2-404,-4 4 0,4 3 230,3 9 0,-1-1-807,0 1 0,7 5 169,5 0 1,6 8-132,5-1 0,4 1 397,8-2 0,8 2 115,4-8 0,11 0 314,6-5 1,10-1-86,2 1 1,5-9 48,-5-3 1,6-4-31,-7-2 1,1-2 507,-6-4 1,0-3-102,0-9 0,-8 3 64,-4 3 0,1-3 71,-7 3-401,4-4 1,-13 5-1055,4-1 702,3 8 0,-11-4-246,8 8 1,-2 2 220,1 4 1,5-2-1060,-5 8 1,-1-6 1281,2 5 0,-1 1 0,7 5 0</inkml:trace>
  <inkml:trace contextRef="#ctx0" brushRef="#br0" timeOffset="2577">4522 873 8305,'-2'-23'303,"-4"0"0,3 0 329,-9 5 0,8 1 1052,-2-1 0,4 7 95,2-1-899,0 8-301,0-4-498,0 8 1,10 8-117,7 4 1,3 3-202,9 3 0,-6-1-113,6 1 1,-7-7-455,1 1 0,2 0-203,-1 5 1,-1-5 393,-6-1 1,-5-7 403,0 2-243,-9-4 554,13-2 1,-14-2 356,4-4 0,-4-5 501,-2-13 0,0 5-189,0-4 1,0-3 560,0 3 1,0 0-543,0 5 1,2 1-331,3-1 0,5 7-506,8-1 0,5 8 153,0-2 0,8 6-202,-2 6 1,10 10-362,2 7 0,0 2-578,-6-1 1,5 1 60,1 4 0,-2 4-882,-10-4 1,2-4 1853,-8-2 0,8 5 0,-3-1 0</inkml:trace>
  <inkml:trace contextRef="#ctx0" brushRef="#br0" timeOffset="2784">5116 454 8331,'-8'-35'1399,"-3"0"1,1 8 508,-2 4-368,8 4-24,-3 1-493,7 8 1,2 5-709,3 10 1,5 5-57,8 8 1,1 5-511,4 0 0,4 10 288,8 2 0,0 0-1255,0 6 0,0-2-125,0 1 0,0-1-654,0 8 1,0-7 765,0 7 1231,-8-8 0,6 11 0,-6-5 0</inkml:trace>
  <inkml:trace contextRef="#ctx0" brushRef="#br0" timeOffset="2984">5553 402 8442,'-2'-52'-6,"-4"-1"1,2 9 2014,-8 3 0,7 12 223,-7 5 488,8 5-2135,-4 9 1,8 4-534,0 12 0,2 6 143,4 11 1,6 4-1,11 8 1,-4 8-780,5 4 1,1 9 453,-2 2 1,6 2-1457,-5-2 0,-1-3 645,-6 3 0,5 4 941,-5 2 0,4 4 0,-11 2 0</inkml:trace>
  <inkml:trace contextRef="#ctx0" brushRef="#br0" timeOffset="3143">5553 821 8324,'7'-25'513,"5"-4"0,-4 2 753,-2-3 1,1 9-655,-1-2 0,8 3-284,-3 3 1,13 1-250,5 5 0,6 3 152,5 8 1,7 0-870,11 0 1,2 8 294,4 3 136,4 5 1,-13 9 0,5 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7:02.5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88 8233,'11'-8'2109,"1"-4"-2015,0-3 0,11 3 145,0 1 0,16 7 168,2-2 1,23 4-236,11 2 0,-25 0 0,1 0-43,6 0 0,3 0 0,11 1 0,3 0-346,9 2 0,3 0 0,10-2 0,2 2 299,-29 0 1,1 2-1,1-2 1,2-1-1,2-1 1,0 0-390,0 1 1,1 0 0,0 0-1,2 0 1,1 1 0,1 0 383,2-2 0,2 1 0,0 0 1,2 2-1,0 1 0,0 0-152,1-1 0,0 0 0,1 0 0,1-1 0,0-1 0,-1 0-21,-3 1 1,0-1 0,1-1 0,5 0-1,1 0 1,1-1-376,1 0 0,1 0 0,1 0 0,2 0 0,1 0 1,1 0 405,-23 0 1,0 0 0,1 0 0,-2 0 0,22 0 0,0 0 0,-1 0-282,2 0 1,1 0-1,-2 0 1,-3 0-1,0 0 1,-2 0 109,-1 1 1,0-1-1,-2-1 1,-2-1-1,-2 0 1,0-2 70,-3 1 0,-1-1 1,-2 0-1,-11-1 1,-2 1-1,-2-1-127,22 0 0,-5-1 1,-14-1-1,-6 0 292,26 1 0,-9-4 0,-32-1 0,-1-9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7:16.5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87 138 7857,'0'0'0</inkml:trace>
  <inkml:trace contextRef="#ctx0" brushRef="#br0" timeOffset="210">53 51 8030,'-2'-15'771,"-4"3"-857,4-4 74,-6 15 1,8-5 139,0 12 0,0 3 2,0 9 1,0 7 129,0 4 0,0 6-139,0 6 0,0 3 6,0 9 0,0 7 26,0 4 1,0 6-218,0 5 1,0 7 215,0 11 1,0 4-299,0-45 1,0 1 0,0 0 0,0 1 194,0 1 0,0 0 0,0 4 1,0 1-43,0 1 0,0 0 0,0-1 0,0-2-77,0-5 0,0-1 1,0 0-1,0 1 33,0-1 1,0 1 0,0-2-1,0 0-327,0 48 0,0-11 159,0-13 1,0-3 117,0-2 1,0-2-293,0-4 1,-6-10 104,0-7 0,1-14-600,5 2 273,-8-12 601,6-5 0,-6-11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7:17.8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175 821 7989,'-2'-33'0,"-4"4"0,4-2 530,-4 8 1,2 7 9,-1 10-478,3 4-17,-6 2 1,2 2 3,0 4 0,-2 12 26,3 11 1,1 6 130,-8 5 1,8 7 111,-2 11 1,-3 6-84,-3 12 1,4 5-437,2 13 1,-1 3 266,4-46 1,0 2 0,0 7 0,0 1-109,3 2 1,0 2 0,1 2 0,0 2-13,1 0 0,2 1 0,0-1 0,1 0-335,4-2 1,0 0-1,0-2 1,-1 0 241,1-3 0,0-2 0,0 0 0,-1-1-166,1-3 1,0-2 0,8 41-191,1-19 1,-3-12 190,-3-6 1,1-7-224,-7-11 1,6-7 534,-6-15 0,7-1 0,-3 1 0</inkml:trace>
  <inkml:trace contextRef="#ctx0" brushRef="#br0" timeOffset="2967">611 1607 7979,'-17'0'0,"-1"-6"-698,1 0 0,1-1 349,5 1 1,-5 4 278,5-4 0,-5-2 70,-1 2 0,5-5 0,0 5 0,7-8 189,-7 3 0,6 1 262,-6-2 0,7 7 185,-7-7-468,8 8 1,-4-6 68,8 5 62,0 3-138,0-6 146,0 8 309,0 0-455,8-8 0,8 4-125,7-7 0,8 5 97,-2-6 1,16-1-142,13-11 1,14-3 85,21-8 0,-37 12 0,2-2-421,8-1 1,2-1 0,13-8 0,3-2 391,-21 12 0,1 1 0,1-2 0,1-2 0,1-1 0,0 0-340,4-1 1,1-2-1,1 1 1,-1 1-1,1 0 1,-1-1 310,0-2 1,-1 0 0,1 0-1,0 2 1,0 1 0,0 0-4,-2-1 1,0-1 0,-1 2-1,-4 2 1,-1 1 0,-1 0-394,28-11 0,-1 1 1,-6 1-1,-1 2 324,-7 1 0,-1 2 0,-3 1 0,0 1-258,-7 6 0,-2 0 0,-11 2 1,-3 1 41,20-9 0,-18 10-63,-28 7-176,0 8 0,-24-4 1000,-5 8 0,-14 2-493,-20 4 0,-15 6 0,-15 11 0,8-11 0,-6 3 0</inkml:trace>
  <inkml:trace contextRef="#ctx0" brushRef="#br0" timeOffset="3443">0 2341 8014,'0'-12'69,"0"0"1,0 6-120,0-5 1,0 5 282,0-6 0,10 7-21,7-7 0,24 0-40,17-5 1,33 3-133,-37 5 0,3 1 0,13 1 0,4 0-365,8-4 0,4-1 1,11 2-1,2 0 384,-28 4 1,2 0 0,-1 1-1,0 1 1,1 0 0,-1 0-339,2 0 1,0 0-1,-1 1 1,1 1-1,-1 1 1,0 0 306,0-1 0,1 0 0,0 0 0,1 1 0,0 0 0,0 1 4,-5 0 1,0 0-1,0 0 1,0 0 0,0 1-1,-1 0-335,25 1 0,-2 2 0,-3 0 0,-1 2 234,0 2 1,-1 1-1,-4 0 1,1-1-283,-2 1 1,-1 0-1,-7 2 1,-3 1 166,-9-1 0,-2 1 1,-6 1-1,-3 0 60,36 10 1,-11-2-523,-18 8 0,-17-7 1441,-23 1 1,-13 2-796,-16-1 0,-9-1 0,-15-6 0</inkml:trace>
  <inkml:trace contextRef="#ctx0" brushRef="#br0" timeOffset="3926">227 2864 8355,'0'-11'658,"0"-1"0,2 8-491,4-2 1,6 5-141,11 1 1,14 3 62,15 9 1,26 7-57,-30-2 1,3 1 0,8 4 0,4 1-474,8 3 0,3 0 0,11 7 0,3 0 459,-23-8 1,1 1 0,1-1 0,0 1-1,0 0 1,1 0-232,1-1 0,2 0 0,-2 0 0,0 0 0,-1-1 0,1 1 183,3 2 1,0 0 0,0 1 0,-2 0 0,0 0 0,-1 1-34,0 0 1,-1 0 0,-1 0 0,-2 2 0,0-1 0,-1 1-13,-2-4 1,1 0 0,-2 0 0,30 15 0,-1 1-246,-28-14 1,0 0 0,0 1 0,27 15 0,-1 1 250,0-2 1,-2-1-1,-6 0 1,-3-2-181,-6-6 1,-2 0 0,-2-1-1,-2 1-80,-3 0 0,-2 0 0,-4-1 0,-1 0 327,-5-2 0,-1 0 0,-2-1 0,-1 0 0,30 24 0,-3-3 0,-1-3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7:19.2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36 123 8070,'-8'-25'0,"4"4"834,-8-9 1,9 15 291,-3-2-1417,4 11 110,2-2 1,2 8-62,4 0 1,5 6 261,12 0 1,7 7 67,10-1 0,-1 9 164,8 2 1,1 8-73,10-1 1,14 10-358,16 7 1,-41-22-1,3 0 215,4 1 0,2 1 1,2 2-1,1 2-245,4 0 0,2 2 1,5 4-1,1 2 239,7 1 0,2 1 0,-2-2 1,1 0-409,2-1 0,1-1 0,-3 2 0,1 0 383,-2-1 0,1 0 1,3 0-1,1-1-98,1-1 1,1-2 0,-5 0 0,-1 0-14,0-1 1,-1-2 0,-4-1 0,0-2-145,1-3 1,1-3 0,0 1-1,1-1 134,5-1 0,-1-2 0,-8-4 0,0-1 54,0 1 0,-1 0 0,-1-4 0,0-1-37,-1-1 1,0-1-1,-2-1 1,-1-2-6,-4 1 1,-3 0 0,39-2-368,-12 1 0,-21 3 17,-14-2 452,-7 0 0,-8-6 0,-8 0 0,-8 0 0</inkml:trace>
  <inkml:trace contextRef="#ctx0" brushRef="#br0" timeOffset="674">4070 2586 6829,'15'-20'0,"-3"-1"-152,-6-2 0,-4 5 1094,-2 6 1,0 7-768,0-7 0,-2 8 26,-4-2 0,-6 6-189,-11 6 1,-6 10 113,-12 7 0,-5 16 267,-12 2 1,-22 11-625,32-21 0,-3 2 0,-8 5 0,-2 3 326,-8 8 1,-2 1 0,-9 6 0,-3 1-379,24-17 0,-1 1 0,-1 0 1,-6 5-1,-2 0 0,1 2 264,-4 4 0,0 1 0,0-1 0,1-1 0,0-1 0,0 1-264,1 1 0,0 0 0,0 1 0,3-3 0,1 0 0,1 1 332,4-1 0,2 1 1,-1-1-1,0 0 0,-1-1 1,2 0-143,1-2 0,2-1 0,1 1 0,-21 18 1,2 0-168,3-4 1,3 0-1,6-2 1,3 0 21,3-6 1,2-1 0,7 1 0,2 1 106,4-7 0,1-1 0,7-6 0,2-1-489,-21 31 1,9-11 138,14-1 481,3-4 0,17 0 0,3 5 0,4 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7:22.7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6148 70 8028,'-18'-18'376,"1"1"1,-3 5-200,-3 1 0,2 7-284,-8-2 1,-1 4 90,-5 2 0,-7 2-107,-5 4 0,-13-2 187,-10 7 1,-15 7-12,36-7 0,-1 1 0,-9 3 1,-2 1-334,-5-1 1,-2-1 0,-11 3 0,-1-1 333,-7 1 1,-1 1 0,-8 3 0,-2 1-422,32-7 1,1 1 0,-2-1-1,-6 2 1,-1 1 0,0 0 369,-3 1 1,-1 0 0,0 1 0,-5 0 0,-2 0 0,1 0 15,-2 1 0,1 1 0,-1-1 1,1 0-1,-1 0 0,1-1 24,3 0 0,1-1 1,0 0-1,-1 0 0,1-1 1,-1 0 26,1 1 0,-1 1 0,1-1 0,-1-1 0,0 0 0,1 0-57,3 0 0,1-1 1,-1 1-1,2-1 1,-1 0-1,1-1 1,8 0 1,0-1 0,1 1 0,0 0-1,1 1 1,1-2-304,-32 6 0,2-1 0,1 1 0,1-1 294,8-2 0,2-1 0,5-3 0,2 1-210,11 0 1,2-1 0,5-4 0,2-1-20,3 0 1,1 0 0,1-1 0,1-1-197,-37-1 0,11 6 420,18-6 0,5-6 0,7-6 0,3 0 0</inkml:trace>
  <inkml:trace contextRef="#ctx0" brushRef="#br0" timeOffset="658">6357 524 8029,'-17'-18'0,"-1"1"0,1 0 0,1 5 133,5 0 1,-5 8-204,4-1 0,3 7-184,-3 9 1,8 3 280,-2 15 1,4 2 364,2 10 1,0 5-246,0 12 0,2 5 5,4 6 0,4 9-503,7 3 0,9 9 364,-12-41 0,1 1 1,10 45-464,-13-40 0,-1 0 0,2-3 0,-1-1 450,0 4 0,0 1 0,0 1 0,-1 0 0,-2 1 0,-1-1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7:26.5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18 944 8024,'0'-18'-976,"-2"6"483,-3 1 352,3 7 1,-6-6 189,8 4 25,0 4 163,0-5-239,8 7 409,-6-8-278,5 6 0,-5-6 50,4 8-54,-4 0 25,6 0-86,0 0 1,-5 0 40,9 0-47,-8 0 1,6 0-5,-4 0 1,-3-2-4,9-3 0,-6 3 4,5-4 1,1 4-39,6 2 0,-1 0 9,1 0 0,5 0-4,0 0 0,8 0-13,-2 0 1,6-2-12,6-4 1,4 4-22,7-4 0,2 4 47,4 2 1,-1-2-36,7-3 0,-6 3 4,6-4 1,0 2-5,6-2 0,-6 4 5,0-4 1,-2 4-5,2 2 1,6-5 5,0-1 1,-6-2-108,6 2 0,-4 4 141,4-4 1,-1-1-29,1 1 0,0-6 57,0 6 1,0-5-4,0 5 1,2-8 8,3 3 1,-1 1-52,7-2 0,-5 3 6,6-3 1,-1-4-24,6 5 1,1 1-309,-1-2 0,2 3 224,4-3 0,1-3 93,-42 9 0,0 0 1,42-8-115,5 3 1,-8-3 93,-4 8 1,8-7-10,4 1 1,-6 2 26,-5-1 1,-1 5 1,-6-6 1,1 3 33,5-3 0,-9-2 12,9 9 0,-9-9 54,3 2 1,-3 3-284,9-3 0,-11 6 185,5-5 1,-1 5 19,-4-6 1,9 6-25,2-5 0,1 1 7,5-2 1,-4-1-6,-2 7 1,3-6-13,3 6 1,-4-1-293,4 1 0,-2 4 279,3-4 1,-7-2 20,0 2 0,4 1-14,-9 5 0,7-6 12,-7 0 1,1 0-2,-1 6 1,7 0-93,-8 0 1,1-2 78,-12-4 0,5 4-25,1-3 0,11 3-2,-5 2 0,1 0 29,-7 0 1,4 0-6,7 0 0,4 0 9,-4 0 0,5 0-4,-11 0 0,10 0-1,2 0 0,6 0-9,-5 0 1,-1 0-1,-6 0 0,0-6-21,1 0 0,3 0-4,-4 6 1,4 0 62,-9 0 1,-5 0-42,-1 0 0,2-6 51,-3 1 0,1-1-24,-6 6 0,0 0 2,0 0 1,0 0 186,-1 0 0,-1 0-186,-4 0 1,4 0 3,-4 0 1,4 0-6,2 0 0,-6 0-4,0 0 0,0 0 0,6 0 0,0 0 0,0 0 0,-6 0 0,0 0 0,-6 0 0,6 0 0,-2 0 0,2 0 0,-2 2 0,-3 4 0,-5-5 44,4 5 1,0-4 190,-5-2 1,3 0-135,-9 0 1,-5 0 225,-1 0 0,2 0-216,-3 0 0,1 0 123,-6 0 1,0 0-191,0 0 1,0 0 65,0 0 0,2-6-96,3 1 0,-3-7 22,4 6 1,2-2-14,-3 3 0,7 1-10,-6-8 0,7 8 15,-1-2 1,1-1 29,-1 1 0,3-6-34,-3 6 1,-2-5 134,1 5 0,1-2-122,5 2 1,-9 4 2,-8-4 1,-8 5-51,-10 1-22,1 0-302,-8 0 0,-5 0 151,-10 0 0,1 0-592,-8 0 1,0 0 774,-5 0 0,-8 0 0,-2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7:27.8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646 906 7979,'0'-17'148,"0"-1"0,0 1 179,0-1 1,2 7-318,4-1 1,-2 2 141,8-1 1,-1-3 106,7 8 1,-1 1-34,1 5 1,-1 0 34,1 0 1,5 2-65,0 3 1,0 5 7,-5 7 1,-3 9-63,-3 3 0,2 10-155,-9 1 1,1 9-17,-6-3 1,0-1 71,0 2 0,-2-3-264,-3 3 1,3-4 96,-4-9 0,-2-1 16,2-3 0,0 1 93,6-8 1,0-6 125,0-5 1,8-8-164,4 2 0,3-4-64,3-2 1,7-2-105,4-4 0,4 2 91,2-8 1,0 1-697,0-7-1,0-1 825,0-4 0,-8 3 0,-2-5 0</inkml:trace>
  <inkml:trace contextRef="#ctx0" brushRef="#br0" timeOffset="149">803 505 8139,'0'-35'591,"0"2"1,0 4 1544,0 5-3109,0 13 1,4 5 972,8 12 0,7 3 0,16 9 0</inkml:trace>
  <inkml:trace contextRef="#ctx0" brushRef="#br0" timeOffset="2859">786 190 8099,'-17'-25'0,"-7"6"62,1-5 0,-8 7 189,2 5 0,-2-1 418,2 7 0,-10 8-341,4 9 1,-6 7-284,0 5 1,5 4-3,-5 8 0,4 2 91,2 4 1,-2 5-152,-4 13 0,10-3 98,-4 8 0,4 8-372,-4 9 1,8 7 195,4 5 0,6-4-7,5 4 1,4-4 26,8-1 0,2-7-270,4 1 0,11-16 26,12-2 0,6-8 104,6-4 1,4-7 138,7-4 0,8-12-52,4-6 0,14-11-69,9-6 1,10-8 204,-42-3 1,1-2-1,1-5 1,0-3-308,4-6 0,1-5 1,3-5-1,2-4 311,2-2 0,1-1 0,1-4 0,0-2 5,5-2 0,-1-1 1,-10 3-1,-4-1 15,-1-1 1,-3-1-1,-6-1 1,-3-1-36,-6 0 1,-3-1-1,-3-1 1,-4-1-119,-4 0 1,-3-1-1,-6 2 1,-3-1 109,-6 3 0,-3-1 0,-7-43 72,-17 12 0,-18 3 253,-18 8 0,-17 16-1,-17 7 1,37 28 0,-3 1-239,-4 3 0,-2 1 0,-5 1 1,0 3-3,-3 4 1,0 0-1,4-1 1,2 1-47,-1 2 0,1 2 1,6-1-1,0 2 67,-1 3 1,1 2 0,4 3-1,-1 1-403,-1 3 1,2 2-1,-33 20 531,3 2 1,22 1-1879,19 11 1656,11 0 0,5 7 0,13 4 0,3 4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7:29.0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839 679 8130,'0'-23'0,"0"0"0,0-1 1604,0 7-503,0 0-483,0-1-319,0 8-339,0 3 1,0 9 202,0 3 1,0 5 31,0 8 0,8 5-100,3 0 0,-1 8 86,2-2 1,-1 10-239,7 2 1,-1 7 28,1-1 0,-7 9-132,1 2 1,0 8-61,5-2 0,-1 6-238,-5 6 0,-3-2 179,-8 7 0,0-7-166,0 2 1,-10-8 88,-7-10 0,-2-4 41,-11-19 1,7-4 231,-6-14 0,6-7-87,-6-4 1,7-12 367,-1-5 0,4-13-96,1-5 0,1-6 43,-1-6 1,9-1 52,3-5 0,4-5-210,2-1 0,0 7 35,0-7 0,8 11 3,3-5 0,5 6-314,1-5 1,8 13 15,4-2 0,-1 12-822,1-1 1094,0 5 0,14 2 0,1-1 0</inkml:trace>
  <inkml:trace contextRef="#ctx0" brushRef="#br0" timeOffset="759">1014 347 8320,'0'-25'114,"-6"6"-114,0-4 0,-8 3 182,3 3 0,-7-1-75,-5 1 0,2 1-47,-8 5 0,-6 3 85,-6 8 1,-8 0 161,3 0 1,-10 8 58,-3 3 1,1 14-139,6 10 1,-7 4-98,1 14 1,0-1-288,6 18 0,-1 4-32,26-32 1,2 3-1,-20 44 114,24-43 1,2 1-1,1 1 1,3-1-51,2 3 1,2-1 0,-4 46-12,15-7 0,2-1-119,3 0 0,13-7 41,11-4 1,12-12-49,5-6 1,9-4 366,9-1 0,2-15-125,15-3 1,8-13-94,-40-13 0,1-1 0,3-2 0,1-2 87,4-2 0,1-4 0,1-5 0,2-4-278,4-2 0,2-3 1,4-3-1,-1-4 294,0-5 0,-2-3 0,0-2 1,0-3-1,-1-4 0,-2-2 0,-10-1 0,-4-1-186,0-2 1,-5-1 0,-7 0 0,-4-1 87,-5-1 0,-4-1 0,-6-2 0,-3 1 105,-2 1 0,-3 1 0,-1-44-119,-12 5 0,-23 3 676,-18 9 0,-17 4-173,-12 3 0,-8 10-183,35 27 1,-1 0 0,-3 3 0,-1 2-42,-1 0 0,-1 2 1,-2 1-1,-1 1-35,-2-1 1,-1 1 0,6 4-1,-1 0-99,-1-2 0,0 1 0,-36-15 233,1 6 0,17 9-592,0 9 1,22 7 287,7-2 0,12 6-980,11 6 1,3 6 1026,3 11 0,4 4 0,8 8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7:40.9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1555 53 8173,'0'-11'330,"0"-1"177,0 8-153,0-4-303,0 8 1,-2-5-8,-4-1 0,2 0 33,-8 6 1,6 8 38,-5 3 1,-1 5-14,-5 1 0,-3 8 126,-3 5 0,2 10-108,-8 7 0,-1 3 46,-4 3 0,1 1-40,3 4 0,-1-1-43,8 7 1,0-8-5,5 2 1,9-5-130,3-7 1,4-1 95,2-5 0,10-5-173,7 0 1,2 0 53,11-6 0,5-1 50,5 1 0,9-2-210,-3 2 1,11 4 45,1-4 0,16-2-62,1 2 1,3-5-152,3 5 1,-5 0 320,6 6 0,-9 7-12,3 5 0,-14 3 16,-10 3 1,-11 7-121,-18 4 1,-1 12 106,-16 5 0,-10 6 173,-14 7 0,-15-3-275,11-42 1,-2 1 0,-3 0 0,-1 1 284,-3 4 0,-2 0 0,1-2 1,-2-1 13,-5 1 1,-3-1-1,1 1 1,-2-1 24,-3-3 0,-1 1 0,1 1 0,-1 0-36,-5 2 1,-1-1 0,9-3 0,1-1 63,-4-1 1,1-1 0,7-4 0,0 0 46,1-1 0,1-1 0,-27 34-34,5 2 1,13-10-256,5-2 1,6-8 199,6 2 1,4-9-155,7-3 0,9-9-362,3-2 0,4-8-231,2-9 1,0-1 67,0 1 0,8-9-129,3-3 687,-3-4 0,15-2 0,-3 0 0</inkml:trace>
  <inkml:trace contextRef="#ctx0" brushRef="#br0" timeOffset="607">716 3476 8062,'-17'-7'0,"-1"-5"987,1-4 1,5 7-477,1 3 1,5 4-312,-6 2 1,8 2 111,-2 4 0,5 11-18,1 12 0,1 4-47,5 2 1,4 14-1,7 3 0,1 10-235,-1-4 0,7 8 100,-1-2 1,6 6-591,-6 6 1,1-12 99,-7 0 0,1-8-67,-1-3 0,-1-1-88,-5 0 0,3-7-501,-8-4 1,-1-12 1033,-5-6 0,0-3 0,0-3 0</inkml:trace>
  <inkml:trace contextRef="#ctx0" brushRef="#br0" timeOffset="950">751 3232 8218,'0'-18'594,"-8"1"74,-3-1 1,-5 9-723,-1 3 0,-1 6-37,1 6 0,-6 5 728,-1 13 1,-5 11-256,6 11 0,-8 6 123,2 7 1,-10 1-162,-2 4 1,-1 14-535,1 3 1,-4 6 255,19-37 0,0-1 0,0-1 0,1-1-87,2 0 1,0 0 0,-18 44-335,12-16 0,4-7 320,7-9 1,3-7-90,3-5 0,4-7 25,8-11 1,2-3-47,4-9 0,6-7 48,11-4 0,0-4 427,12-2 0,6 0-441,17 0 1,12-8 23,11-4 0,13-5-187,-45 5 1,1 0 0,4-1-1,2-1 186,2-3 1,1-1 0,3 1-1,0-1-334,-1 0 0,0 1 0,-1 3 0,-2 1 85,-4 1 1,-3 1 0,44-7-788,-7 7 0,-15-3 1124,-20 8 0,-5 1 0,-23 5 0,-3 0 0,-7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43:30.8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0 141 8190,'0'-18'1433,"0"1"1,0 5-804,0 0 0,2 1-497,4-7 1,4 9-1,7 1 1,3 2-70,3 0 1,4 0 0,10 6 0,4-2-75,5-3 0,5 3 1,-1-4-1,-1 4-44,-3 2 0,-5 6 0,4 1 0,-4 3-27,-8 4 0,-6-5 0,-10 3 0,1 2-7,-1 1 1,-7 3 0,-4-1 0,-4 1 116,-2-1 0,-2 8 1,-6 2-1,-8 4-24,-5 4 0,-10-4 1,2 12-1,-4 0-8,-2 3 1,0-3-1,0 0 1,0-2-35,0-1 0,0 1 0,2-6 0,2-2 60,2-4 0,8 2 1,-2-8-1,3-1 90,3-3 0,1-7-224,4-1-76,5-7 0,14 4 0,5-8-65,4 0 1,3 0 0,4 0-1,6 0-90,4 0 0,2 0 1,0 0-1,0 0-105,0 0 0,0-6 0,0-1 0,2-1-257,4 0 0,-5-4 704,5 7 0,-4-9 0,-2 4 0</inkml:trace>
  <inkml:trace contextRef="#ctx0" brushRef="#br0" timeOffset="1301">140 630 8190,'-11'-16'0,"1"2"0,2 3 777,4-3 0,-4 5-422,3-3 1,1 6 0,11-4-164,11 3 0,1 1 0,12 6 0,6 0-9,8 0 0,5 0 1,5 0-1,1 0-84,2 0 1,6 0-1,-6 2 1,-1 2-215,-3 1 0,-9 9 0,-7-2 0,-5 1 58,-3-1 1,-9 3 0,0-3-1,-5 4 66,-5 1 1,-5 1 0,4-1-23,-2 0 0,3 1 0,-3-1 0,2 1-46,3-1 1,3-5 0,1 0-1,3-1-144,3-1 1,-2-2-1,9-8 1,3 0-52,5 0 0,-1 0 0,4-2 1,-4-4 18,-2-6 0,-2-3 0,-4-3 0,-6 1 88,-3-1 0,-11 1 1,-3-1-1,-6 1 272,-6 0 0,-5-1 1,-13 1-1,-7 1-76,-8 4 1,1-3 0,-9 5 0,-1 0 215,-3 5 1,-1-3 0,-1 2 0,3 2-166,3 2 1,7 2 0,10 0 0,7 0-352,4 0 0,11 8 126,8 4 0,8-3 0,11 1 1,4-2 216,7-4 0,8-2 0,5-2 0,2 0 102,3 0 0,-3 0 0,-1 0 0,1 0-14,0 0 1,-1-6-1,3-2 1,-6 0 72,-4 1 0,-4 1 1,-4 4-1,-4-2 11,0-2 0,-11 0-251,3 6 0,-11 2-49,0 4 0,2 4 0,-1 7 0,3 3-13,4 3 0,1-4 0,5 7 1,3-3-150,6 0 1,0 6 0,4-4 0,4 1-96,0-1 1,2-2-1,-1-7 1,3-3-42,-2-1 0,-4-8 1,-6 2-1,-6-4 114,-3-2 1,-5-10-1,-3-6 1,-6-5 192,-4 0 0,-10-5 1,-6 1-1,-7-2 152,-8-4 0,-10 4 0,-6-2 0,-3 0 291,-7 1 0,-3 1 0,2 6 1,-2-2-52,2 1 1,3 9 0,8 3 0,11 2-364,8 4-196,7 2 0,17 4 0,10 2 0,11 4 27,10 2 1,6-1 0,6 3 0,7-6 114,9-4 1,-3 4 0,4-1 0,-3-1 141,-3-2 0,6-4 1,0-2-1,-3-3 125,-7-3 0,-1 4 0,-12-5 0,-6-1 468,-2 2 0,-15 0 789,-1 5-1257,-7-5 1,-10 2-349,1 8 1,-1 2-1,6 10 1,0 3-80,0 7 1,6-1 0,1 6 0,3 0 31,4 0 1,-5-3 0,3 5-1,2 2-89,1 2 1,-3-4-1,-3-2 1,-1-2-71,-4-3 1,4-1 0,-2 0 16,-2 3 0,-4-9 1,-6-9 264,-6-4 1,-3-10 0,-1-3 0,2-7 254,3-5 0,5 2 1,-4-9-1,2-1 285,5-2 1,1-2 0,4 1 0,3-1-54,7 0 0,6 6 1,3 1-1,6 3-350,6 4 0,-2 7 1,12 5-1,-2 1-91,-1 4 1,1 10 0,-6 5 0,0 7-60,0 5 0,-2-2 0,-2 9 0,-4-1-234,-2-2 0,-7 4 0,-7-8 0,1-1-309,-2-3 1,-4-2 337,-12 1 1,2-8-1,-8-5 1,-1-3 40,-3-2 0,-1-6 0,-1-1 0,1-3 353,-1-4 1,9-7-1,3-4 1,4 0 296,2-1 0,2-5 1,5 4-1,11-2 157,9 0 0,2 6 0,4-4 0,4 1-130,0 5 0,2 9 1,0 6-1,1 5-257,-1 1 0,-8 7 1,-4 7-1,-1 7-340,-5 8 1,-2 0 0,-1 4-1,-3 4-732,-3 0 0,1 0 1,-7-2-1,-2 0-1232,-2 0 2118,6-8 0,2 6 0,7-6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7:44.0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173 98 8138,'-8'-27'622,"-3"3"151,-5 5 0,0 7-350,5 1-61,-5 7 1,9 6 182,-5 15 0,-2 2-165,9 11 1,-9 5-92,2 5 1,5 9-110,1-3 1,2 7-89,-2 5 0,4 4-155,-4 8 0,6-6 118,6 0 1,4-2-247,7 2 0,3 2-28,3-8 0,4-5-150,8-7 1,6-7 131,0 2 0,7-10-124,-1-2 0,-3-15-80,3-3 0,-6-7 140,5-4 1,-7 0-689,2 0 0,-4-14 989,-3-3 0,1-20 0,0 0 0</inkml:trace>
  <inkml:trace contextRef="#ctx0" brushRef="#br0" timeOffset="192">155 726 8204,'0'-11'198,"0"-1"0,0 6-946,0-5 447,0 7 1,10-4 686,8 8 1,7-6-237,10 0 0,6 1-176,-1 5 1,15-2-276,-3-4 1,14 4 300,4-4 0,0 4 0,7 2 0</inkml:trace>
  <inkml:trace contextRef="#ctx0" brushRef="#br0" timeOffset="410">1448 604 8170,'17'-17'155,"1"1"-68,-1 5 1,3 1 32,3 4 0,-2 4-155,8-4 1,0 4 262,6 2 0,2 2-298,4 4 1,-6-2-452,0 8 0,0-1 63,-6 7 458,-4-1 0,8 1 0,-6-1 0</inkml:trace>
  <inkml:trace contextRef="#ctx0" brushRef="#br0" timeOffset="567">1535 1023 8166,'0'-9'1471,"8"-5"-1494,4 8 1,11-5 110,6 5 1,6-6-66,6 6 1,13-2-212,16 3 0,7 3-884,11-4 718,-1 4 1,0 2 0,1 0 0</inkml:trace>
  <inkml:trace contextRef="#ctx0" brushRef="#br0" timeOffset="1016">2566 639 8220,'-16'-2'0,"2"-2"463,3-2 0,5 1-387,-6 5 0,8 2 742,-1 3 0,5 5-463,5 8 0,-1 5 111,8 0 0,5 0-151,7-5 1,7 5-204,-2 0 0,6 3-90,6-3 1,3-4-136,9 5 1,9-7-56,8-5 1,5-4-99,7-8 0,3-2-39,-3-4 1,-11-4-30,-1-7 1,-19-9-118,-5-3 1,-22-6 262,-13-5 1,-17 1 56,-11-8 0,-16 3 366,-14-3 0,-19 4-145,-9 8 0,-9 2 43,-3 4 0,0 4 101,-1 8 1,9 7-3,3 4 0,4 6-182,2 6 0,10 6-638,8 11 0,17-2-101,17 8 0,9 8 689,9 10 0,-2 5 0,4 2 0,6-1 0,1-5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7:52.8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88 157 8048,'0'-11'-438,"0"-1"376,0 8-445,0-12 1358,0 7-45,0-9 14,0 1-476,0-1 1,0 7 413,0-1-498,0 8 1,0-5 180,0 3-55,0 4-57,0-6-110,0 8 291,0 0 1,-6 8-387,1 3 1,-7 7 64,6 5 0,-5 4 7,5 8 1,-6 8-52,6 4 0,-5 3-146,5 2 0,0 3-75,6 3 0,0-4 82,0 4 1,8 1-182,3-7 1,7 2 47,5-13 1,-2 0-184,9-6 0,-1-2-65,6-4 0,0-6-186,-1-11 1,1 1 191,0-7 0,-2 0-102,-4-6 1,2-2-353,-7-4 1,-1-1 291,-5-5 1,-7-6-124,1 1 1,-8 0 653,1-7 0,-3 5 0,-2 1 0</inkml:trace>
  <inkml:trace contextRef="#ctx0" brushRef="#br0" timeOffset="158">36 629 8048,'-18'-27'47,"9"7"348,3 9 28,4 7-337,2-12 0,8 14-81,3-4 0,11 2 145,1-1 0,14 3-325,-2-4 1,11-2 114,1 2 0,5-1-873,7 1 933,-5 4 0,14-14 0,-6 7 0</inkml:trace>
  <inkml:trace contextRef="#ctx0" brushRef="#br0" timeOffset="540">1398 297 8034,'18'-18'471,"-9"-7"160,-1 14 0,-10-3-136,-4 20 0,-3-2-9,-9 7 0,-1 3-68,-5 9 1,3-3-160,-8 3 0,2 2-153,-2-2 1,-4 8 81,4-1 1,-4-3-157,-2 2 0,2-2-89,4 2 1,-4 2-82,3-8 0,5 7 64,2-7 1,4 6-130,1-6 1,8-5-148,5-7 233,3-7 89,2 4 0,2-8 0,3 0 0,5 0 146,8 0 0,-1 2-68,1 4 1,5-4 18,0 3 1,8-3-93,-2-2 1,8 2-5,-2 4 0,4-2-454,-10 8 0,2-8 203,-2 1 0,4 3-182,-4-2 0,-4 8 177,-1-3 1,1-1-680,-2 2 1,1-7 961,-7 7 0,0 0 0,1 5 0</inkml:trace>
  <inkml:trace contextRef="#ctx0" brushRef="#br0" timeOffset="883">1852 524 8034,'-10'-10'1633,"1"-3"-1029,3 7-53,4 0-185,-6 6 1,8 2-99,0 4 0,8 3-29,4 9 0,5-1-211,6 1 0,-1 5 109,7 0 0,0 1-163,6-7 1,0-5 46,0-1 0,2-7-72,3 2 1,-3-4-117,4-2 1,-4-2-45,-2-4 1,0-9 55,0-8 1,-8-9-43,-4 3 0,-11-9 495,-6-3 1,-14-6-127,-10 7 1,-9-1-173,-14 6 1,-5 2 219,-12 4 0,1 5 577,-7 13 0,8-3-455,-2 8 0,9 3-229,3 8 0,15 13-259,2 11 1,9 6-703,9 6 0,5 3-746,12 9 0,11-1 1594,12 0 0,12 9 0,3 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7:56.4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210 245 8172,'-8'-35'2316,"0"0"-1822,-4 0 0,-1 8-323,7 3 196,-8 5 635,13 9 6,-15 3-638,14 7 0,-6 7-331,8 5 1,6 9 94,0 3 0,6 13-184,-7-3 0,7 13-119,-6 0 1,6 3-149,-7 2 0,7 3-33,-6 3 1,5-2-251,-5 8 0,0-6-69,-6 7 0,0-7 190,0 6 0,0-6-443,0 6 0,-8-8 60,-3 3 718,-5-13 0,-17 5 1,-4-7-1</inkml:trace>
  <inkml:trace contextRef="#ctx0" brushRef="#br0" timeOffset="241">105 367 8172,'6'-52'303,"-1"-1"0,3 9 484,-2 3 1,6 4-489,11 2 1,-2 6-424,8 0 1,-1 13 286,1-1 0,-4 11 230,-8 0 0,1 4-340,-1 2 0,1 2 76,-1 4 1,-5 4-224,0 7 0,-9 8 4,3 4 0,-4-1-17,-2 1 1,-2 0 39,-4 6 1,-5 2-147,-13 3 0,5-3-271,-4 4 0,-4-4 208,-2-2 0,1 0-77,-1 0 1,6 0 73,-6 0 0,2-6-338,-2 0 1,1-8-78,5 2 694,11-3 0,-19-3 0,12 1 0</inkml:trace>
  <inkml:trace contextRef="#ctx0" brushRef="#br0" timeOffset="517">367 577 8172,'17'0'46,"1"0"1,-7 0 188,1 0 0,-6 5 33,5 1 1,-5 6 284,6-6 0,-2 7-140,1-1 0,3 5-115,-8 7 1,7-5-250,-1 4 1,-2 3 107,1-3 1,-7 6-120,2-6 1,2 6 131,-2-5 0,-1-1 40,-5-6 1,0 1-617,0-1-1158,0 1 1056,0-9 303,0-1 0,-5-17 116,-1-9 0,0-5 14,6-6 0,8-8 41,3 8 0,5-8-104,1 8 1,3-4 16,3-2 1,-2 8-96,8 3 1,1 7-242,4 5 0,-4 4-100,-1 8 1,-2 0 151,2 0 0,4 8 405,-4 4 0,-4 3 0,1 11 0,-9 1 0</inkml:trace>
  <inkml:trace contextRef="#ctx0" brushRef="#br0" timeOffset="841">803 908 8172,'0'-9'2245,"0"-7"-1692,0 14 0,0-8 20,0 5 0,2 3-176,4-4 0,-2 4-316,8 2 0,-1-2 54,7-4 1,-1 4-85,1-4 0,-1-1 23,1 1 0,7-8-259,4 3 0,-2-5 12,2-1 0,-5-1-247,5 1 1,-8-7 108,2 1 0,-5-6 101,-7 6 1,-3-1 262,-8 7 1,0 0-34,0-1 0,-8 6 64,-3 1 0,1 7-170,-2-2 1,1 4 11,-7 2 0,3 10-226,3 7 0,-1 3 101,7 9 1,0 0-275,6 6 0,2 2 138,4 3 0,11-1-307,12 8 0,6-3-131,6 3 773,11 4 0,10-7 0,8 9 0</inkml:trace>
  <inkml:trace contextRef="#ctx0" brushRef="#br0" timeOffset="1057">1974 332 8239,'-43'-62'227,"-2"4"56,-7 11 0,1 1 1430,5 11 0,11 6 109,12 17 268,3 4-1495,10 8 0,5 4-824,10 8 1,7 7 123,11 16 1,5 10-22,6 7 1,9 2-88,4 10 1,3 6-521,3 6 1,-1 5 363,0-5 1,-5 8-237,0-3 0,-9-1-803,3 1 1,-6 4 651,-6 3 1,-11-5-834,-13-13 1589,-10-8 0,-3-4 0,-8-11 0,-1-6 0,-5-4 0</inkml:trace>
  <inkml:trace contextRef="#ctx0" brushRef="#br0" timeOffset="1202">1869 1013 8239,'0'-41'-219,"0"1"0,0-1 286,0 6 1,13 6 340,5 0 1,5 13-156,0-1 1,5 5-18,6 0 1,3-1-501,4 7 1,-2 0 130,7 6 1,-5 0-148,6 0 0,-8 2-68,1 4 348,-3-4 0,-2 13 0,0-5 0</inkml:trace>
  <inkml:trace contextRef="#ctx0" brushRef="#br0" timeOffset="1541">2777 804 8239,'0'-26'464,"0"7"199,0-4 0,0 3-86,0 3 1,0 5 123,0 0 0,-2 3-9,-4-3 1,-4-1-226,-7 7 0,-1 0-63,1 6 1,0 0-267,-1 0 0,1 0-247,-1 0 1,1 8 286,-1 3 1,3 5 103,3 1 0,-3 9-867,3 3 1,4-4 196,2-2 0,4 4-623,2 2 0,0-3 330,0-3 0,8-4 203,4-1 0,3-3 355,3-3 0,-1 2 379,1-9 1,7 1 7,4-6 1,-2-2 258,2-4 1,0-3-161,6-9 0,-2 1-80,-4-1 1,2 1-508,-7-1 1,-1 7 132,-5-1 0,-1 8-203,0-2 0,1-1-195,-1 1 1,1 0-441,-1 6 0,-5 8 224,0 3 1,-1-1 704,7 2 0,7 7 0,2 8 0</inkml:trace>
  <inkml:trace contextRef="#ctx0" brushRef="#br0" timeOffset="1900">3301 734 8239,'-16'-29'0,"3"1"0,3 3 2894,2 4-1289,-5 1 27,11 11-1190,-6 1 1,10 8-315,4 0 0,3 2 16,9 4 1,1 3-129,5 9 0,3-1-403,8 1 1,-6-1-115,0 1 0,-2-1-556,2 1 0,4-1 443,-4 1 1,-4-1-159,-1 1 0,-1-7 313,-6 1 1,5-8-1,-11 2 471,-3-5 0,0-2 297,-8-5 1,-2-4 878,-4-7 0,-3-9-600,-9-3 1,1-4 1028,-1-2 1,1 0-727,-1 0 1,7 6 259,-1 0 1,8 8-485,-2-2 0,4 3 165,2 3-763,0 7 1,14 2-196,3 8 1,14 2-510,4 4 0,2 12 507,10 11 1,-1 0-1447,7 6 0,-1-4 651,0 9 1,-5-3-764,0-2 1,-3 0 388,3 0 1,3 4 1296,-3-4 0,-4 4 0,-1-12 0</inkml:trace>
  <inkml:trace contextRef="#ctx0" brushRef="#br0" timeOffset="2116">4191 315 10210,'-15'-35'0,"1"0"1653,3 0 0,-1 2-831,-5 4 0,7 3-324,4 9 0,4 5 1408,2 1-1227,0 7-908,0-4 0,2 16 101,4 3 1,4 7-143,7 5 1,8-1 86,4 7 0,-1 6-130,1 5 0,-2 7-936,2-6 1,4 7 484,-4-1 0,4 9-661,2 2 0,-6 2 1425,0-1 0,0 10 0,6 11 0</inkml:trace>
  <inkml:trace contextRef="#ctx0" brushRef="#br0" timeOffset="2301">4768 384 9411,'-10'-44'2117,"-5"-5"-1488,3 9 0,2-1 1449,-1 6-660,7 0-10,-4 8-1155,8 9 0,10 11 55,7 7 0,2 9-684,11 9 0,5 1-131,5 10 0,7 6-538,-6 6 0,-1 5 260,-5-5 1,0 14-758,0-3 1,-2 6-1139,-4 0 2462,-11-3 1,-11 20-1,-7-3 1</inkml:trace>
  <inkml:trace contextRef="#ctx0" brushRef="#br0" timeOffset="2450">4803 664 8314,'0'-35'1202,"0"0"0,0 2-661,0 4 0,7-2-809,5 8 0,6-1 214,5 7 1,4-5 515,8 5 0,10-4-636,7 9 1,2 2-663,10-1 1,6 7 835,6-2 0,0-4 0,-7 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8:48.5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35 8038,'-18'0'0,"1"-6"-704,-1 0 409,1 1 114,0 5 0,5-6-51,0 0-166,8 0 347,-3 6 51,7 0 0,7 0 0,3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9:17.9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155 227 7980,'8'-9'-1058,"-6"-7"526,14 6 614,-7-7 0,3 5 252,0 1 298,-8 7-463,11-12 0,-7 12 258,3-7-47,-3 7 0,-2-6 180,0 4 184,0 4-361,-6-5 0,0 5-164,0-4 96,0 4-269,0-6 0,-8 10 130,-4 4 1,-3 4-22,-3 7 1,1 1-146,-1-1 0,1 2 4,-1 5 0,1-3-74,0 8 0,1 0 44,4 6 0,-1-2-110,7-4 0,0 4 62,6-4 0,0 10-36,0 2 1,2 0 68,4-6 1,6 0-17,11 0 0,-2-1-110,8 1 1,-5-5 72,5-1 1,-2-8-32,2 2 1,2-3 57,-8-3 0,6 1-120,-5-1 1,-7-7 98,-5-4 31,-8 3 0,3 1 51,-7 7 0,-2-5 131,-3 0 0,-7-1-1,-11 7 0,-2-1-148,-5 1 0,-3-1 93,4 1 1,-4-1-57,-2 1 1,2-3-228,4-3 1,-2 1 8,8-7 1,0 0-183,5-6 0,7 0-374,-1 0 116,8 0 1,-2-2 634,12-4 0,4-11 0,7-10 0</inkml:trace>
  <inkml:trace contextRef="#ctx0" brushRef="#br0" timeOffset="511">889 70 8071,'0'-17'0,"0"5"762,0 0 0,-2 9 42,-4-3-622,4-4 1,-7 8 207,3-4-242,4 4-12,-14 2 0,9 8 112,-5 4 1,-4 3-167,5 3 1,-5 5 27,-1 0 1,-1 8-164,1-2 0,-1 10-1,1 2 1,1 0-139,5-6 1,3 5 64,8 1 1,0 2-102,0-2 1,0-4 12,0 3 0,8-1 112,3 2 1,11-6-114,1 0 1,2 0 123,-2-6 0,-1 4-45,7 2 1,-6-6 61,6 0 0,-7-8-4,1 3 0,-4 1 43,-1-2 0,-1 6 6,1-6 1,-7 1-46,1-7 0,-8 1 0,2-1 0,-4 1 125,-2-1 1,-2 0-69,-4 1 1,-6 5-136,-11 1 0,2-1 49,-8-6 1,-1-1-119,-5-5 0,6 3 95,0-8 127,0 7 0,-6-11 0,0 6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9:16.1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141 68 8002,'9'-8'802,"5"4"-94,-8-7-703,-1 7 1,-5-6 216,0 4 13,8 4 5,-6-5-3,6 7 10,-8 0 145,0 0-311,-8 0-49,6 0 1,-7 0 66,3 0 1,2 1-58,-8 5 0,6-2 91,-5 8 0,1-1-59,-2 7 1,-3-1-72,3 1 1,3-1 0,-3 1 1,2-1-6,-1 1 0,-3 5-5,8 0 1,-6 3-11,7-3 1,-1-4-1,6 5 1,0 1 23,0-2 1,0 6-133,0-6 1,0 1 111,0-7 0,8 5-125,3-5 0,5 8 116,1-13 0,1 7-10,-1-7 1,6 3 20,1 3 1,-1-1-1,-6 1 1,1-3-88,-1-3 0,1 7 66,-1-7 0,-5 13 61,0-7 0,-8 3-50,1-3 1,3-1 55,-2 0 0,0 1-5,-6-1 0,0 1 97,0-1 1,-6 1-128,0-1 1,-2 1 14,3-1 1,1-5 245,-8-1 1,8 1 142,-2 6-361,-3-1 0,1 0 50,-4 1 0,2-3-125,5-3 1,1 4-42,-8-5 0,8-1-139,-2 2 1,-1-1 9,1 7 0,-2-7-193,2 1 1,2-6-419,-7 5 1,5-1 350,-6 2 1,6 1-106,-5-7 1,-1 6 565,-5-6 0,-9 7 0,-1-3 0</inkml:trace>
  <inkml:trace contextRef="#ctx0" brushRef="#br0" timeOffset="540">630 103 8084,'-2'-16'1158,"-4"5"-693,4-5 1,-8 8-344,4-3-43,4-5 1,-7 14 157,3-4 1,4 3-56,-4-3 0,2 4-106,-2-4 0,4 6-56,-3 6 0,1-2 109,-2 7 1,4 1-193,-4 5 1,4 7 8,2-1 0,0 8-33,0-2 0,0 4 40,0 2 1,2 0 45,4 0 0,4 2-30,7 4 1,1-5-115,-1 5 0,2-4 76,5-2 1,-3 0 48,8 0 0,-5 0 19,5 0 1,-8-8-19,2-4 1,-3 2 4,-3-1 0,-5-1 12,-1-6 0,-7 3 1,2 3 1,-4-3 8,-2 3 0,-8-4 2,-3-1 0,-5 1-151,-1 4 1,-7-3 128,1 3 1,-6-4-292,6-1 1,-6 5 77,5 1 1,-7-1-478,2-6 1,4 5 701,2-5 0,-5 12 0,1-9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9:33.8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979 140 8050,'6'-23'0,"-1"-3"-842,-1-1 1002,6 6 1,-6-3 122,7 13 70,-7 3-175,4 8 324,-8 0-312,0 0 0,0 8 135,0 3 0,-8 13-131,-3 5 0,-7 6 8,-5 6 1,2 3 11,-9 9 1,1 7-10,-6 4 1,-1 6-422,-5 5 1,-4 5 306,20-37 0,-2 1 0,-2 3 0,0 1-89,0 1 0,-1 1 0,-2 4 0,-2 1 6,2 0 0,0 1 1,2-2-1,0 0-75,1-4 1,0-1 0,-20 38 40,3-11 1,7-10-38,-2-2 1,12-10-4,6-1 0,-2-8 43,1-11 1,7-6-134,5-5 0,8-4 14,-1-1-398,3-9 479,2-1-772,0-8-1238,0 0 2071,0-8 0,0-9 0,0-10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4:59:35.0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1345 105 8146,'0'-17'0,"0"5"-194,0 1 0,-5-1 210,-1-5 678,0 7-275,6-6-69,0 14-129,0-5-81,-8 7 0,1 7 194,-5 5 1,-9 13-127,3 10 1,-13 12 137,-4 17 0,-10 6-490,17-25 0,-2 3 0,1-2 1,0 1 215,-6 7 1,0 3 0,2 3-1,-2 2-304,-5 1 0,-1 2 0,-1 3 0,0 2 199,-4 3 1,-1-1-1,5-5 1,1 0-10,-3 0 0,0 0 0,6-4 1,1 0 63,-1-1 1,0-2 0,5-2 0,0-1-202,0-1 0,2-2 1,6-4-1,2-3-114,-24 41 0,16-16-243,8-14 0,5-10 11,7-1 1,3-22-161,8-2 1,8-15 684,3-2 0,5-4 0,1-2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0:06.4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3160 489 8050,'0'-17'0</inkml:trace>
  <inkml:trace contextRef="#ctx0" brushRef="#br0" timeOffset="440">3090 786 8050,'-8'-17'0,"4"-5"56,-7 5 0,5-5-155,-6 11 0,8 1 619,-2-2 0,6 8-209,6-1 0,4 3-77,7 2 1,9-6-360,3 0 1,12 0-246,5 6 1,5 0-153,1 0 0,0 0 242,1 0 0,-3 0 280,-3 0 0,-5 0 0,-7 0 0</inkml:trace>
  <inkml:trace contextRef="#ctx0" brushRef="#br0" timeOffset="1040">2863 210 8050,'-18'-18'1744,"1"1"-695,-1 7 203,1-6-315,7 15-632,-5-7 1,13 17 63,-4 9 1,4 7-68,2 10 0,2 8 112,4 3 1,-2 5-228,7 1 1,-5 1-74,6-1 1,-1 6 19,7 0 1,-1 1-183,1-7 0,1 0-289,5 1 0,-5-3 257,4-3 0,-3-4-198,-3-9 1,6-6-93,1-5 1,-1-4-241,-6-1 0,1-3 122,-1-3 0,1-4-237,-1-8 0,7 0 84,-1 0 1,8-2-182,-2-4 1,4-4-499,2-7 1320,-8-1 0,6-7 0,-6-2 0</inkml:trace>
  <inkml:trace contextRef="#ctx0" brushRef="#br0" timeOffset="1707">2164 716 8050,'-7'-17'319,"-3"-1"1,-2 3 205,1 3 1,5-4-83,-6 5 1,6 1 90,-5-1 0,1 5-164,-2-6 0,-3 8 37,3-2 1,2 4-89,-1 2 0,-1 0-206,-5 0 1,-3 8 86,-3 4 1,-2 5 28,-4 7 1,-10-3-54,4 8 0,-6 0-112,0 6 0,-3 6 139,-9 0 1,7 3-187,-1-9 0,14 4-78,-2-10 0,12-4 215,0-1-202,3-5-115,11-2-279,1-7 335,8-2 1,8-6-60,3 4 1,5-4 43,1 3 1,7-1 93,-1 2 0,10-2-108,2 8 0,0-9 33,5 3 0,5 2-193,2-2 0,-5 6-72,-1-7 0,2 3-236,-2-2 0,-1 2 63,-5 3 0,-2 3-171,-4-8 1,2 7 71,-7-1 1,-1-2-586,-6 1 1225,-7-7 0,6 12 0,-7-7 0</inkml:trace>
  <inkml:trace contextRef="#ctx0" brushRef="#br0" timeOffset="2633">156 978 8085,'-10'-8'-393,"-5"6"1,11-11 262,-8 7 408,8 0 1,-9 4 110,7-4-36,0 4 13,6-5 258,0 7 165,0 0-459,0 7 1,0-3 133,0 8 0,0-6-57,0 5 1,-2 3-67,-4 9 0,4-3-157,-3 3 1,3 2-104,2-1 1,0 1 132,0-2 1,5 2-130,1 4 0,8 2-205,-3-7 0,5 1 124,1-2 0,9-3-288,3 3 1,4-10 58,2-1 0,0-8-88,0 2 1,7-6 126,5-6 1,-4-10-59,-3-7 1,-3-8 150,-2 2 1,-4-6-5,-8-6 1,-7 3 229,-16-9 0,0 8-96,0-2 0,-16-3 131,-7-3 0,-16 5 28,-7 1 1,-5 12-108,-1 5 0,-6 7-80,-1 5 1,3-1-104,10 7 0,-1 2-105,12 10 1,-2 0-373,14 11 0,2-1-56,9 13 1,-2-6 205,9 6 1,1 6 420,9 6 0,13 7 0,9-3 0</inkml:trace>
  <inkml:trace contextRef="#ctx0" brushRef="#br0" timeOffset="3434">4732 349 8040,'0'-11'411,"0"-1"-161,0 0 1197,0-5-905,0 0 0,-8 7-54,-4 4 1,-3 4-224,-3 2 1,1 0-46,-1 0 0,-7 8-20,-4 3 0,-6 5-29,-6 1 1,2 7-115,-7-1 0,-7 8 144,-5-2 1,0 2-180,6-2 0,7 2-40,4-7 0,4-1 15,2-6 0,8 1 255,4-1-10,4-7-111,9-2-166,2-8-168,16 0 1,-4 0 88,7 0 0,-5 0 25,6 0 1,0 0 60,5 0 0,0 0 38,1 0 0,-1 6-19,1-1 1,-1 9-3,1-2 0,1-3 42,4 3 0,3 0 36,3 5 0,6 1 6,0-1 1,2 1-39,9-1 0,1 0-432,5 1 1,-5-1-67,-1 1 0,-7-1-257,2 1 1,-6-3 93,-6-3 1,-4 2-1280,-8-9 810,-7 1 1095,-2-6 0,-16 0 0,-2 0 0</inkml:trace>
  <inkml:trace contextRef="#ctx0" brushRef="#br0" timeOffset="4100">5448 87 8402,'-8'-23'1807,"-4"0"-575,-3 0-541,-3 13 1,7 2-212,-1 8 1,8 4-112,-2 8 0,4 1 64,2 16 0,0 8-184,0 10 1,0-3-143,0 3 0,8 0 57,4 5 1,3 0-148,3 1 1,-1-1 40,1 0 0,5 3-185,0 3 1,6-11-415,-5-1 0,5-7 307,-6-4 1,8-8-394,-2-4 0,-2-5 131,2-7 1,-7-3-60,1-8 0,-2 0-72,3 0 1,-5-8-201,4-3 1,-3-11 77,-3-1 749,1-8 0,-1 4 0,1-8 0</inkml:trace>
  <inkml:trace contextRef="#ctx0" brushRef="#br0" timeOffset="4249">5552 611 8109,'0'-11'492,"0"-1"1,0 6-477,0-5 1,8 7-2,4-2 1,11-2 27,6 2 0,12 0-20,5 6 0,7 0-222,5 0 0,-2 0 199,8 0 0,0-7 0,6-3 0</inkml:trace>
  <inkml:trace contextRef="#ctx0" brushRef="#br0" timeOffset="4617">6635 611 8094,'6'-17'379,"0"-1"1,0 1 1534,-6-1-710,0 1-791,0 0 0,-8 1 280,-4 4 1,-3-1-215,-3 7 1,-1 0-267,-4 6 1,1 0-52,-7 0 1,0 2-133,-6 4 1,6 4 51,0 7 1,2 6-226,-2 1 1,3 7 105,9-2 1,7 4-159,4 2 1,4-2-457,2-4 1,2 4 245,4-4 0,6-2-140,11 2 1,4-2 15,8 2 1,6-5-161,0-13 0,7 3 51,-1-8 1,5 0-621,6-6 1258,-3 0 0,13-16 0,-6-3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5:00:20.242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298 106 8428,'0'-18'0,"0"7"170,0-1 0,-6 6 950,0-6-689,0 1 0,6-1 660,0 1-569,0 7 17,0-4-33,0 16 0,0 7-61,0 8 0,6 10-319,0 2 0,0 2 89,-6 10 0,0-3-75,0 3 0,0 9-23,0-3 0,0 3-220,0-4 1,0 1-96,0-1 0,0 6 57,0 1 1,-2-3-554,-4-10 1,2 3 310,-8-8 0,7-3-577,-7-8 0,6-5-246,-5-8 131,7-7 418,-12-2 657,6-8 0,-15-16 0,-2-3 0</inkml:trace>
  <inkml:trace contextRef="#ctx0" brushRef="#br0" timeOffset="184">1 298 8428,'0'-43'0,"0"8"250,0 0 1,0 2 430,0 10 0,0 0-328,0 5 0,8 7-50,3-1 1,11 2 65,1-1 0,10-3-191,2 8 1,13-2-121,11 3 0,8 3-117,3-4 0,-6 4-363,6 2 1,-17 0-620,-1 0 0,-9 2 501,3 4 1,-13-2-962,2 7 1501,-19-7 0,7 12 0,-13-7 0</inkml:trace>
  <inkml:trace contextRef="#ctx0" brushRef="#br0" timeOffset="333">193 403 8774,'12'0'-378,"-1"0"1,7 0 519,5 0 0,16 0 390,2 0 1,15 1-779,8 5 0,4-2 65,2 8 0,0-2-106,-1 1 1,-7 5-1,-1-7 1</inkml:trace>
  <inkml:trace contextRef="#ctx0" brushRef="#br1" timeOffset="892">909 822 8649,'10'-18'0,"-4"1"0,-3-1 411,3 1 0,-2-1 213,8 1 1,-6 5 268,5 1 1,-5-1-341,6-5 0,-3 5-226,3 0 1,2 6 137,-9-5 1,7 5 224,-6-6 115,0 8-141,-6-3-597,0 7 0,-2 0-14,-4 0 0,-10 2-123,-7 3 0,-6 5 151,6 8 1,-8-1-105,2 1 1,1-1-422,-1 0 1,6 9 205,-6 3 1,6-2-430,-6 2 1,7 0 252,-1 6 0,4 0-28,1 0 1,6-2 136,1-4 0,7-4 124,-2-7 0,4-1 141,2 1 0,8-9 348,4-3 0,5-12-69,6-5 0,4-13-158,8-5 0,2-2 451,4 2 0,-4-4-175,4 4 0,-5 2 256,-1-2 0,0 7-229,0-1 0,-6 6-140,0 5 0,-5 4-231,5 8 1,-8 0-410,3 0 1,-11 8 1,-1 4 0,-1 9 241,7 2 0,-7 6-740,1-5 0,-6 5 295,6-6 0,-1 2-550,7-1 1,-7-5 242,1 4 1,-6-3-695,5-3 1599,-7 1 0,12 7 0,-6 2 0</inkml:trace>
  <inkml:trace contextRef="#ctx0" brushRef="#br0" timeOffset="1267">1573 769 8544,'0'-35'0,"-2"8"771,-4 4 1,4-2 367,-4 1 763,-4 1-690,1 6 274,-1 7-803,2 2-929,8 8 335,0 8 1,8 2-122,4 7 1,-1 1-482,7-1 1,-5 1 321,11-1 0,-5 2-342,-1 5 0,-1-5 160,0 4 1,3-7-498,3 1 0,-3-9 293,3 10 1,-4-7 42,-1 1 0,1-4 450,4-8 0,-3 0 331,3 0 1,-4-14 894,-1-3 1,-1-13-640,1 1 1,-6-4 659,-1-2 0,-1 1-456,2-1 0,1 0 37,-7 0 0,6 6-252,-7 0 1,3 13-205,-2-1 0,-2 9-214,7-4-382,1 8 1,8 4-605,3 12 0,-4 5 537,5 7 0,1-3-1026,-2 8 1,8-2 580,-2 2 1,0 4-149,6-4 1,-10 4 146,10 2 1,-4 0 820,4 0 0,0 0 0,0 0 0</inkml:trace>
  <inkml:trace contextRef="#ctx0" brushRef="#br0" timeOffset="1500">2708 350 8462,'-8'-52'1489,"4"5"-1117,-7 1 1,5 9 916,-6 2 0,8 8-545,-2 9 0,4 7-151,2-1 0,2 8-390,4-2 0,-2 4-300,8 2 1,-1 2 60,7 4 1,1 4-284,5 7 1,-5 3-115,4 3 1,-1-2 282,1 8 1,-4 0-403,5 6 1,-5 6 136,-2 0 1,-5 7-326,0-1 1,-3 3 178,3 3 0,2 1-74,-9 4 1,1 4-59,-6 8 693,0 0 0,0-8 0,0-2 0</inkml:trace>
  <inkml:trace contextRef="#ctx0" brushRef="#br0" timeOffset="1693">3232 472 8462,'0'-62'0,"0"4"0,0 6 935,0 5 0,0-3-288,0 3 0,2 10 86,4 2 1,-5 12 313,5 0-862,4 11 1,-6 4-140,8 8 0,-1 2-267,7 4 1,1 4 238,4 7 0,4 8 0,8 5 0,0 10-835,0 7 0,0 5 382,0 7 0,-8-3-730,-3 8 0,-5 0-1144,-2 6 2309,-7 7 0,-2 3 0,-8 7 0</inkml:trace>
  <inkml:trace contextRef="#ctx0" brushRef="#br0" timeOffset="1867">3337 734 8467,'0'-19'277,"0"-4"0,0 9 1209,0-3-689,0 3-507,0-3 1,1 7-537,5 4 0,0 4 196,12 2 1,-3 2-569,14 4 0,0-2 15,6 7 1,0-1-891,0 2 1493,8 3 0,1-5 0,9 7 0</inkml:trace>
  <inkml:trace contextRef="#ctx0" brushRef="#br0" timeOffset="2033">4000 630 8467,'2'-18'293,"2"1"379,2-1 1,7 7-149,-1-1 1,4 6-112,1-6 0,8 9-478,4-3 0,4 4-480,2 2 1,10 2-49,7 4 0,1-3 593,5 9 0,-4 0 0,-1 5 0</inkml:trace>
  <inkml:trace contextRef="#ctx0" brushRef="#br0" timeOffset="2793">4943 420 8567,'-8'-17'242,"-1"-1"1,-3 1 1014,1-1 425,-1 8-522,-6 3-675,1 7 1,7 2-209,4 3 1,4 5 17,2 8 0,0-1-72,0 1 0,2 5-175,4 0 0,4 0-257,7-5 1,1 5 212,-1 0 0,1 1-811,-1-7 1,7 1 395,-1-1 0,0 1-1532,-5-1 755,-1 1 278,1-9 549,-1-1 1,-7-16 303,-5-3 0,-5-13 411,-5-5 1,-5-10-297,-7-1 0,-7-7 838,1 6 0,2-5-453,9 5 1,-2-6 722,9 7 1,-1 1-344,6 10 0,9-2-145,9 7 1,7 7-338,10 5 0,8 8-97,3-1 0,5 5-306,1 5 0,2 5 145,5 8 1,-7-1-405,0 1 1,-1-1 189,-10 0 0,-6 3-515,-6 3 0,-10-9 85,-1 3 0,-3-3-115,-9 3 0,0-5 278,-6 0 0,0-1-16,0 7 1,-8-7 279,-4 1 0,-9 0-166,-2 5 0,-3-7 380,3-4 1,4-5-120,-4-1 1,9 0 708,2 0 1,8-1-89,-1-5 0,3-10 135,2-7 0,2-6-302,3 6 0,5-7 107,8 7 0,1-2 3,4 2 0,-1 3-117,7-3 1,0 5-470,6 7 1,0 3 155,0 8 0,-6 0-673,0 0 1,-2 2-94,2 4 1,-4 4-367,-7 7 0,-1 2 137,1 5 0,-7-3-537,1 8 1,-6-6-248,5 7 1684,-7-1 0,12 6 0,-6-1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E96B-78C7-83B6-959C-00DA7D2FA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DF104-4AEC-F6EF-8F62-84068AE2F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FCDDE-8993-0B7A-7738-A4A34B1C1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17409-CB67-D781-FFEA-8D65B045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5EDF5-AA80-CDBE-313C-9F7A0AB6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2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0E506-C477-3342-5FFA-D14E9D3A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C55AE-59CE-7787-102E-A26D64294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FF908-761F-7EC1-ED4F-4EC16A0C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E81B1-16E5-0A0E-69C4-52D02142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8B0A-0338-EAED-0D7F-52375B07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0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A3130-8B69-9287-2DF9-D07042903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9A163-36D1-5164-2C9F-DC81DDC11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66CD7-1F9B-8036-D0EC-EF469BF97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2ED72-B683-C621-8333-458AC03F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13AC2-01AF-21AB-1FBE-77864A52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1572-C52B-E857-14C5-350632C8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A9503-7B2D-CBF1-5652-FCEE8B98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87E10-A462-358C-2DEE-F5531EC1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6684-C997-F281-FDFC-3B81DC65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906AF-2335-885F-F555-591428D2F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6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D496-CAA0-9ED5-2BA4-5EB869763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CBD05-71E5-6581-BBBF-8B4063DF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4F520-4AC1-A9DA-A277-B0DE889E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D02C4-4750-4165-E332-3E20B3FB7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D96A3-7F37-DFE0-AD61-F97700D1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B7F7-3C16-F92D-5203-C9C5A304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62AE1-36CF-8E46-4B76-D53A8D981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BAE46-9BBB-3549-5DEE-D2742D9E1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6E828-2B8C-4CB9-8510-12D390D6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A8CD4-4EAF-11D3-CBBE-FFF38A3C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26C23-DC5E-0A32-19E1-B2892865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2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BE95-0F07-F3EF-0BDF-03D47591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58D82-BC10-738D-4E00-3FA34B198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DCB6E-0A21-1FA7-E597-B439B8212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0CA5C2-E5FB-2408-5459-D18DECF46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2492E-B07A-6DF0-C5D7-E1F3E12DC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8BBDFD-6F61-3FBC-8A64-56C08DF8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4/4/23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31D365-BFAA-D18C-3EA6-227DA9F7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108A9-D0DF-9BFD-E528-6B2C2200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7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F92F-3350-2B86-2932-D783BF48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1884E-0C05-94B1-8FF1-40E3596A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4/4/23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8CDA2-9D97-1C01-BF0B-7B9EA1A7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00626-2233-6846-47EB-CB152D6D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2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6AD482-10DA-3D39-B806-EEC94884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4/4/23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C9902-9A98-D102-940D-33B04AEB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0FA8C-39BB-A63C-A150-5F32AEF7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7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0806-8C22-F498-02E0-22D0B14B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93C9-56E8-741E-A341-C953FB57D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39446-A72A-8E74-495E-B351B967B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03254-3EF5-007B-652D-BE10076D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2B36F-BDCE-0A09-7CE8-70AE6889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EEAC2-5C62-04EC-5242-07C78FAD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3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465E-3917-7193-29A9-545029D4D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95EED-12E6-095D-9F82-D8428FD91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C3A30-4C72-6995-B51D-47A64C93B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6BB41-BC74-92A7-B7D8-03417F6D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813DC-7520-86F1-0796-4BA6ED1A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B65E2-287F-2959-4CE6-3BF1CCBE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2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5D6F0-F19F-CBDD-578F-8C6B28BD9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21EF6-0FF3-3463-DEFE-05A62244D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6A690-C3EA-2416-D9FC-940CE0CA1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01BA3-6817-B944-B013-A7D1CE80F6B5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7A0A-7309-0878-1B9E-B76FDE16F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EF1D9-2E7E-FC5F-1621-FA9B363DB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2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21" Type="http://schemas.openxmlformats.org/officeDocument/2006/relationships/customXml" Target="../ink/ink11.xml"/><Relationship Id="rId42" Type="http://schemas.openxmlformats.org/officeDocument/2006/relationships/image" Target="../media/image20.png"/><Relationship Id="rId47" Type="http://schemas.openxmlformats.org/officeDocument/2006/relationships/customXml" Target="../ink/ink24.xml"/><Relationship Id="rId63" Type="http://schemas.openxmlformats.org/officeDocument/2006/relationships/customXml" Target="../ink/ink32.xml"/><Relationship Id="rId68" Type="http://schemas.openxmlformats.org/officeDocument/2006/relationships/image" Target="../media/image33.png"/><Relationship Id="rId84" Type="http://schemas.openxmlformats.org/officeDocument/2006/relationships/image" Target="../media/image41.png"/><Relationship Id="rId16" Type="http://schemas.openxmlformats.org/officeDocument/2006/relationships/image" Target="../media/image7.png"/><Relationship Id="rId11" Type="http://schemas.openxmlformats.org/officeDocument/2006/relationships/customXml" Target="../ink/ink6.xml"/><Relationship Id="rId32" Type="http://schemas.openxmlformats.org/officeDocument/2006/relationships/image" Target="../media/image15.png"/><Relationship Id="rId37" Type="http://schemas.openxmlformats.org/officeDocument/2006/relationships/customXml" Target="../ink/ink19.xml"/><Relationship Id="rId53" Type="http://schemas.openxmlformats.org/officeDocument/2006/relationships/customXml" Target="../ink/ink27.xml"/><Relationship Id="rId58" Type="http://schemas.openxmlformats.org/officeDocument/2006/relationships/image" Target="../media/image28.png"/><Relationship Id="rId74" Type="http://schemas.openxmlformats.org/officeDocument/2006/relationships/image" Target="../media/image36.png"/><Relationship Id="rId79" Type="http://schemas.openxmlformats.org/officeDocument/2006/relationships/customXml" Target="../ink/ink40.xml"/><Relationship Id="rId5" Type="http://schemas.openxmlformats.org/officeDocument/2006/relationships/customXml" Target="../ink/ink3.xml"/><Relationship Id="rId61" Type="http://schemas.openxmlformats.org/officeDocument/2006/relationships/customXml" Target="../ink/ink31.xml"/><Relationship Id="rId82" Type="http://schemas.openxmlformats.org/officeDocument/2006/relationships/image" Target="../media/image40.png"/><Relationship Id="rId19" Type="http://schemas.openxmlformats.org/officeDocument/2006/relationships/customXml" Target="../ink/ink10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4.xml"/><Relationship Id="rId30" Type="http://schemas.openxmlformats.org/officeDocument/2006/relationships/image" Target="../media/image14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3.png"/><Relationship Id="rId56" Type="http://schemas.openxmlformats.org/officeDocument/2006/relationships/image" Target="../media/image27.png"/><Relationship Id="rId64" Type="http://schemas.openxmlformats.org/officeDocument/2006/relationships/image" Target="../media/image31.png"/><Relationship Id="rId69" Type="http://schemas.openxmlformats.org/officeDocument/2006/relationships/customXml" Target="../ink/ink35.xml"/><Relationship Id="rId77" Type="http://schemas.openxmlformats.org/officeDocument/2006/relationships/customXml" Target="../ink/ink39.xml"/><Relationship Id="rId8" Type="http://schemas.openxmlformats.org/officeDocument/2006/relationships/image" Target="../media/image3.png"/><Relationship Id="rId51" Type="http://schemas.openxmlformats.org/officeDocument/2006/relationships/customXml" Target="../ink/ink26.xml"/><Relationship Id="rId72" Type="http://schemas.openxmlformats.org/officeDocument/2006/relationships/image" Target="../media/image35.png"/><Relationship Id="rId80" Type="http://schemas.openxmlformats.org/officeDocument/2006/relationships/image" Target="../media/image39.png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18.png"/><Relationship Id="rId46" Type="http://schemas.openxmlformats.org/officeDocument/2006/relationships/image" Target="../media/image22.png"/><Relationship Id="rId59" Type="http://schemas.openxmlformats.org/officeDocument/2006/relationships/customXml" Target="../ink/ink30.xml"/><Relationship Id="rId67" Type="http://schemas.openxmlformats.org/officeDocument/2006/relationships/customXml" Target="../ink/ink34.xml"/><Relationship Id="rId20" Type="http://schemas.openxmlformats.org/officeDocument/2006/relationships/image" Target="../media/image9.png"/><Relationship Id="rId41" Type="http://schemas.openxmlformats.org/officeDocument/2006/relationships/customXml" Target="../ink/ink21.xml"/><Relationship Id="rId54" Type="http://schemas.openxmlformats.org/officeDocument/2006/relationships/image" Target="../media/image26.png"/><Relationship Id="rId62" Type="http://schemas.openxmlformats.org/officeDocument/2006/relationships/image" Target="../media/image30.png"/><Relationship Id="rId70" Type="http://schemas.openxmlformats.org/officeDocument/2006/relationships/image" Target="../media/image34.png"/><Relationship Id="rId75" Type="http://schemas.openxmlformats.org/officeDocument/2006/relationships/customXml" Target="../ink/ink38.xml"/><Relationship Id="rId83" Type="http://schemas.openxmlformats.org/officeDocument/2006/relationships/customXml" Target="../ink/ink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image" Target="../media/image4.png"/><Relationship Id="rId31" Type="http://schemas.openxmlformats.org/officeDocument/2006/relationships/customXml" Target="../ink/ink16.xml"/><Relationship Id="rId44" Type="http://schemas.openxmlformats.org/officeDocument/2006/relationships/image" Target="../media/image21.png"/><Relationship Id="rId52" Type="http://schemas.openxmlformats.org/officeDocument/2006/relationships/image" Target="../media/image25.png"/><Relationship Id="rId60" Type="http://schemas.openxmlformats.org/officeDocument/2006/relationships/image" Target="../media/image29.png"/><Relationship Id="rId65" Type="http://schemas.openxmlformats.org/officeDocument/2006/relationships/customXml" Target="../ink/ink33.xml"/><Relationship Id="rId73" Type="http://schemas.openxmlformats.org/officeDocument/2006/relationships/customXml" Target="../ink/ink37.xml"/><Relationship Id="rId78" Type="http://schemas.openxmlformats.org/officeDocument/2006/relationships/image" Target="../media/image38.png"/><Relationship Id="rId81" Type="http://schemas.openxmlformats.org/officeDocument/2006/relationships/customXml" Target="../ink/ink41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3" Type="http://schemas.openxmlformats.org/officeDocument/2006/relationships/customXml" Target="../ink/ink7.xml"/><Relationship Id="rId18" Type="http://schemas.openxmlformats.org/officeDocument/2006/relationships/image" Target="../media/image8.png"/><Relationship Id="rId39" Type="http://schemas.openxmlformats.org/officeDocument/2006/relationships/customXml" Target="../ink/ink20.xml"/><Relationship Id="rId34" Type="http://schemas.openxmlformats.org/officeDocument/2006/relationships/image" Target="../media/image16.png"/><Relationship Id="rId50" Type="http://schemas.openxmlformats.org/officeDocument/2006/relationships/image" Target="../media/image24.png"/><Relationship Id="rId55" Type="http://schemas.openxmlformats.org/officeDocument/2006/relationships/customXml" Target="../ink/ink28.xml"/><Relationship Id="rId76" Type="http://schemas.openxmlformats.org/officeDocument/2006/relationships/image" Target="../media/image37.png"/><Relationship Id="rId7" Type="http://schemas.openxmlformats.org/officeDocument/2006/relationships/customXml" Target="../ink/ink4.xml"/><Relationship Id="rId71" Type="http://schemas.openxmlformats.org/officeDocument/2006/relationships/customXml" Target="../ink/ink36.xml"/><Relationship Id="rId2" Type="http://schemas.openxmlformats.org/officeDocument/2006/relationships/customXml" Target="../ink/ink1.xml"/><Relationship Id="rId29" Type="http://schemas.openxmlformats.org/officeDocument/2006/relationships/customXml" Target="../ink/ink15.xml"/><Relationship Id="rId24" Type="http://schemas.openxmlformats.org/officeDocument/2006/relationships/image" Target="../media/image11.png"/><Relationship Id="rId40" Type="http://schemas.openxmlformats.org/officeDocument/2006/relationships/image" Target="../media/image19.png"/><Relationship Id="rId45" Type="http://schemas.openxmlformats.org/officeDocument/2006/relationships/customXml" Target="../ink/ink23.xml"/><Relationship Id="rId66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20.png"/><Relationship Id="rId21" Type="http://schemas.openxmlformats.org/officeDocument/2006/relationships/image" Target="../media/image372.png"/><Relationship Id="rId42" Type="http://schemas.openxmlformats.org/officeDocument/2006/relationships/customXml" Target="../ink/ink384.xml"/><Relationship Id="rId63" Type="http://schemas.openxmlformats.org/officeDocument/2006/relationships/image" Target="../media/image393.png"/><Relationship Id="rId84" Type="http://schemas.openxmlformats.org/officeDocument/2006/relationships/customXml" Target="../ink/ink405.xml"/><Relationship Id="rId138" Type="http://schemas.openxmlformats.org/officeDocument/2006/relationships/customXml" Target="../ink/ink432.xml"/><Relationship Id="rId16" Type="http://schemas.openxmlformats.org/officeDocument/2006/relationships/customXml" Target="../ink/ink371.xml"/><Relationship Id="rId107" Type="http://schemas.openxmlformats.org/officeDocument/2006/relationships/image" Target="../media/image415.png"/><Relationship Id="rId11" Type="http://schemas.openxmlformats.org/officeDocument/2006/relationships/image" Target="../media/image367.png"/><Relationship Id="rId32" Type="http://schemas.openxmlformats.org/officeDocument/2006/relationships/customXml" Target="../ink/ink379.xml"/><Relationship Id="rId37" Type="http://schemas.openxmlformats.org/officeDocument/2006/relationships/image" Target="../media/image380.png"/><Relationship Id="rId53" Type="http://schemas.openxmlformats.org/officeDocument/2006/relationships/image" Target="../media/image388.png"/><Relationship Id="rId58" Type="http://schemas.openxmlformats.org/officeDocument/2006/relationships/customXml" Target="../ink/ink392.xml"/><Relationship Id="rId74" Type="http://schemas.openxmlformats.org/officeDocument/2006/relationships/customXml" Target="../ink/ink400.xml"/><Relationship Id="rId79" Type="http://schemas.openxmlformats.org/officeDocument/2006/relationships/image" Target="../media/image401.png"/><Relationship Id="rId102" Type="http://schemas.openxmlformats.org/officeDocument/2006/relationships/customXml" Target="../ink/ink414.xml"/><Relationship Id="rId123" Type="http://schemas.openxmlformats.org/officeDocument/2006/relationships/image" Target="../media/image423.png"/><Relationship Id="rId128" Type="http://schemas.openxmlformats.org/officeDocument/2006/relationships/customXml" Target="../ink/ink427.xml"/><Relationship Id="rId5" Type="http://schemas.openxmlformats.org/officeDocument/2006/relationships/image" Target="../media/image364.png"/><Relationship Id="rId90" Type="http://schemas.openxmlformats.org/officeDocument/2006/relationships/customXml" Target="../ink/ink408.xml"/><Relationship Id="rId95" Type="http://schemas.openxmlformats.org/officeDocument/2006/relationships/image" Target="../media/image409.png"/><Relationship Id="rId22" Type="http://schemas.openxmlformats.org/officeDocument/2006/relationships/customXml" Target="../ink/ink374.xml"/><Relationship Id="rId27" Type="http://schemas.openxmlformats.org/officeDocument/2006/relationships/image" Target="../media/image375.png"/><Relationship Id="rId43" Type="http://schemas.openxmlformats.org/officeDocument/2006/relationships/image" Target="../media/image383.png"/><Relationship Id="rId48" Type="http://schemas.openxmlformats.org/officeDocument/2006/relationships/customXml" Target="../ink/ink387.xml"/><Relationship Id="rId64" Type="http://schemas.openxmlformats.org/officeDocument/2006/relationships/customXml" Target="../ink/ink395.xml"/><Relationship Id="rId69" Type="http://schemas.openxmlformats.org/officeDocument/2006/relationships/image" Target="../media/image396.png"/><Relationship Id="rId113" Type="http://schemas.openxmlformats.org/officeDocument/2006/relationships/image" Target="../media/image418.png"/><Relationship Id="rId118" Type="http://schemas.openxmlformats.org/officeDocument/2006/relationships/customXml" Target="../ink/ink422.xml"/><Relationship Id="rId134" Type="http://schemas.openxmlformats.org/officeDocument/2006/relationships/customXml" Target="../ink/ink430.xml"/><Relationship Id="rId139" Type="http://schemas.openxmlformats.org/officeDocument/2006/relationships/image" Target="../media/image431.png"/><Relationship Id="rId80" Type="http://schemas.openxmlformats.org/officeDocument/2006/relationships/customXml" Target="../ink/ink403.xml"/><Relationship Id="rId85" Type="http://schemas.openxmlformats.org/officeDocument/2006/relationships/image" Target="../media/image404.png"/><Relationship Id="rId12" Type="http://schemas.openxmlformats.org/officeDocument/2006/relationships/customXml" Target="../ink/ink369.xml"/><Relationship Id="rId17" Type="http://schemas.openxmlformats.org/officeDocument/2006/relationships/image" Target="../media/image370.png"/><Relationship Id="rId33" Type="http://schemas.openxmlformats.org/officeDocument/2006/relationships/image" Target="../media/image378.png"/><Relationship Id="rId38" Type="http://schemas.openxmlformats.org/officeDocument/2006/relationships/customXml" Target="../ink/ink382.xml"/><Relationship Id="rId59" Type="http://schemas.openxmlformats.org/officeDocument/2006/relationships/image" Target="../media/image391.png"/><Relationship Id="rId103" Type="http://schemas.openxmlformats.org/officeDocument/2006/relationships/image" Target="../media/image413.png"/><Relationship Id="rId108" Type="http://schemas.openxmlformats.org/officeDocument/2006/relationships/customXml" Target="../ink/ink417.xml"/><Relationship Id="rId124" Type="http://schemas.openxmlformats.org/officeDocument/2006/relationships/customXml" Target="../ink/ink425.xml"/><Relationship Id="rId129" Type="http://schemas.openxmlformats.org/officeDocument/2006/relationships/image" Target="../media/image426.png"/><Relationship Id="rId54" Type="http://schemas.openxmlformats.org/officeDocument/2006/relationships/customXml" Target="../ink/ink390.xml"/><Relationship Id="rId70" Type="http://schemas.openxmlformats.org/officeDocument/2006/relationships/customXml" Target="../ink/ink398.xml"/><Relationship Id="rId75" Type="http://schemas.openxmlformats.org/officeDocument/2006/relationships/image" Target="../media/image399.png"/><Relationship Id="rId91" Type="http://schemas.openxmlformats.org/officeDocument/2006/relationships/image" Target="../media/image407.png"/><Relationship Id="rId96" Type="http://schemas.openxmlformats.org/officeDocument/2006/relationships/customXml" Target="../ink/ink4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66.xml"/><Relationship Id="rId23" Type="http://schemas.openxmlformats.org/officeDocument/2006/relationships/image" Target="../media/image373.png"/><Relationship Id="rId28" Type="http://schemas.openxmlformats.org/officeDocument/2006/relationships/customXml" Target="../ink/ink377.xml"/><Relationship Id="rId49" Type="http://schemas.openxmlformats.org/officeDocument/2006/relationships/image" Target="../media/image386.png"/><Relationship Id="rId114" Type="http://schemas.openxmlformats.org/officeDocument/2006/relationships/customXml" Target="../ink/ink420.xml"/><Relationship Id="rId119" Type="http://schemas.openxmlformats.org/officeDocument/2006/relationships/image" Target="../media/image421.png"/><Relationship Id="rId44" Type="http://schemas.openxmlformats.org/officeDocument/2006/relationships/customXml" Target="../ink/ink385.xml"/><Relationship Id="rId60" Type="http://schemas.openxmlformats.org/officeDocument/2006/relationships/customXml" Target="../ink/ink393.xml"/><Relationship Id="rId65" Type="http://schemas.openxmlformats.org/officeDocument/2006/relationships/image" Target="../media/image394.png"/><Relationship Id="rId81" Type="http://schemas.openxmlformats.org/officeDocument/2006/relationships/image" Target="../media/image402.png"/><Relationship Id="rId86" Type="http://schemas.openxmlformats.org/officeDocument/2006/relationships/customXml" Target="../ink/ink406.xml"/><Relationship Id="rId130" Type="http://schemas.openxmlformats.org/officeDocument/2006/relationships/customXml" Target="../ink/ink428.xml"/><Relationship Id="rId135" Type="http://schemas.openxmlformats.org/officeDocument/2006/relationships/image" Target="../media/image429.png"/><Relationship Id="rId13" Type="http://schemas.openxmlformats.org/officeDocument/2006/relationships/image" Target="../media/image368.png"/><Relationship Id="rId18" Type="http://schemas.openxmlformats.org/officeDocument/2006/relationships/customXml" Target="../ink/ink372.xml"/><Relationship Id="rId39" Type="http://schemas.openxmlformats.org/officeDocument/2006/relationships/image" Target="../media/image381.png"/><Relationship Id="rId109" Type="http://schemas.openxmlformats.org/officeDocument/2006/relationships/image" Target="../media/image416.png"/><Relationship Id="rId34" Type="http://schemas.openxmlformats.org/officeDocument/2006/relationships/customXml" Target="../ink/ink380.xml"/><Relationship Id="rId50" Type="http://schemas.openxmlformats.org/officeDocument/2006/relationships/customXml" Target="../ink/ink388.xml"/><Relationship Id="rId55" Type="http://schemas.openxmlformats.org/officeDocument/2006/relationships/image" Target="../media/image389.png"/><Relationship Id="rId76" Type="http://schemas.openxmlformats.org/officeDocument/2006/relationships/customXml" Target="../ink/ink401.xml"/><Relationship Id="rId97" Type="http://schemas.openxmlformats.org/officeDocument/2006/relationships/image" Target="../media/image410.png"/><Relationship Id="rId104" Type="http://schemas.openxmlformats.org/officeDocument/2006/relationships/customXml" Target="../ink/ink415.xml"/><Relationship Id="rId120" Type="http://schemas.openxmlformats.org/officeDocument/2006/relationships/customXml" Target="../ink/ink423.xml"/><Relationship Id="rId125" Type="http://schemas.openxmlformats.org/officeDocument/2006/relationships/image" Target="../media/image424.png"/><Relationship Id="rId7" Type="http://schemas.openxmlformats.org/officeDocument/2006/relationships/image" Target="../media/image365.png"/><Relationship Id="rId71" Type="http://schemas.openxmlformats.org/officeDocument/2006/relationships/image" Target="../media/image397.png"/><Relationship Id="rId92" Type="http://schemas.openxmlformats.org/officeDocument/2006/relationships/customXml" Target="../ink/ink409.xml"/><Relationship Id="rId2" Type="http://schemas.openxmlformats.org/officeDocument/2006/relationships/customXml" Target="../ink/ink364.xml"/><Relationship Id="rId29" Type="http://schemas.openxmlformats.org/officeDocument/2006/relationships/image" Target="../media/image376.png"/><Relationship Id="rId24" Type="http://schemas.openxmlformats.org/officeDocument/2006/relationships/customXml" Target="../ink/ink375.xml"/><Relationship Id="rId40" Type="http://schemas.openxmlformats.org/officeDocument/2006/relationships/customXml" Target="../ink/ink383.xml"/><Relationship Id="rId45" Type="http://schemas.openxmlformats.org/officeDocument/2006/relationships/image" Target="../media/image384.png"/><Relationship Id="rId66" Type="http://schemas.openxmlformats.org/officeDocument/2006/relationships/customXml" Target="../ink/ink396.xml"/><Relationship Id="rId87" Type="http://schemas.openxmlformats.org/officeDocument/2006/relationships/image" Target="../media/image405.png"/><Relationship Id="rId110" Type="http://schemas.openxmlformats.org/officeDocument/2006/relationships/customXml" Target="../ink/ink418.xml"/><Relationship Id="rId115" Type="http://schemas.openxmlformats.org/officeDocument/2006/relationships/image" Target="../media/image419.png"/><Relationship Id="rId131" Type="http://schemas.openxmlformats.org/officeDocument/2006/relationships/image" Target="../media/image427.png"/><Relationship Id="rId136" Type="http://schemas.openxmlformats.org/officeDocument/2006/relationships/customXml" Target="../ink/ink431.xml"/><Relationship Id="rId61" Type="http://schemas.openxmlformats.org/officeDocument/2006/relationships/image" Target="../media/image392.png"/><Relationship Id="rId82" Type="http://schemas.openxmlformats.org/officeDocument/2006/relationships/customXml" Target="../ink/ink404.xml"/><Relationship Id="rId19" Type="http://schemas.openxmlformats.org/officeDocument/2006/relationships/image" Target="../media/image371.png"/><Relationship Id="rId14" Type="http://schemas.openxmlformats.org/officeDocument/2006/relationships/customXml" Target="../ink/ink370.xml"/><Relationship Id="rId30" Type="http://schemas.openxmlformats.org/officeDocument/2006/relationships/customXml" Target="../ink/ink378.xml"/><Relationship Id="rId35" Type="http://schemas.openxmlformats.org/officeDocument/2006/relationships/image" Target="../media/image379.png"/><Relationship Id="rId56" Type="http://schemas.openxmlformats.org/officeDocument/2006/relationships/customXml" Target="../ink/ink391.xml"/><Relationship Id="rId77" Type="http://schemas.openxmlformats.org/officeDocument/2006/relationships/image" Target="../media/image400.png"/><Relationship Id="rId100" Type="http://schemas.openxmlformats.org/officeDocument/2006/relationships/customXml" Target="../ink/ink413.xml"/><Relationship Id="rId105" Type="http://schemas.openxmlformats.org/officeDocument/2006/relationships/image" Target="../media/image414.png"/><Relationship Id="rId126" Type="http://schemas.openxmlformats.org/officeDocument/2006/relationships/customXml" Target="../ink/ink426.xml"/><Relationship Id="rId8" Type="http://schemas.openxmlformats.org/officeDocument/2006/relationships/customXml" Target="../ink/ink367.xml"/><Relationship Id="rId51" Type="http://schemas.openxmlformats.org/officeDocument/2006/relationships/image" Target="../media/image387.png"/><Relationship Id="rId72" Type="http://schemas.openxmlformats.org/officeDocument/2006/relationships/customXml" Target="../ink/ink399.xml"/><Relationship Id="rId93" Type="http://schemas.openxmlformats.org/officeDocument/2006/relationships/image" Target="../media/image408.png"/><Relationship Id="rId98" Type="http://schemas.openxmlformats.org/officeDocument/2006/relationships/customXml" Target="../ink/ink412.xml"/><Relationship Id="rId121" Type="http://schemas.openxmlformats.org/officeDocument/2006/relationships/image" Target="../media/image422.png"/><Relationship Id="rId3" Type="http://schemas.openxmlformats.org/officeDocument/2006/relationships/image" Target="../media/image363.png"/><Relationship Id="rId25" Type="http://schemas.openxmlformats.org/officeDocument/2006/relationships/image" Target="../media/image374.png"/><Relationship Id="rId46" Type="http://schemas.openxmlformats.org/officeDocument/2006/relationships/customXml" Target="../ink/ink386.xml"/><Relationship Id="rId67" Type="http://schemas.openxmlformats.org/officeDocument/2006/relationships/image" Target="../media/image395.png"/><Relationship Id="rId116" Type="http://schemas.openxmlformats.org/officeDocument/2006/relationships/customXml" Target="../ink/ink421.xml"/><Relationship Id="rId137" Type="http://schemas.openxmlformats.org/officeDocument/2006/relationships/image" Target="../media/image430.png"/><Relationship Id="rId20" Type="http://schemas.openxmlformats.org/officeDocument/2006/relationships/customXml" Target="../ink/ink373.xml"/><Relationship Id="rId41" Type="http://schemas.openxmlformats.org/officeDocument/2006/relationships/image" Target="../media/image382.png"/><Relationship Id="rId62" Type="http://schemas.openxmlformats.org/officeDocument/2006/relationships/customXml" Target="../ink/ink394.xml"/><Relationship Id="rId83" Type="http://schemas.openxmlformats.org/officeDocument/2006/relationships/image" Target="../media/image403.png"/><Relationship Id="rId88" Type="http://schemas.openxmlformats.org/officeDocument/2006/relationships/customXml" Target="../ink/ink407.xml"/><Relationship Id="rId111" Type="http://schemas.openxmlformats.org/officeDocument/2006/relationships/image" Target="../media/image417.png"/><Relationship Id="rId132" Type="http://schemas.openxmlformats.org/officeDocument/2006/relationships/customXml" Target="../ink/ink429.xml"/><Relationship Id="rId15" Type="http://schemas.openxmlformats.org/officeDocument/2006/relationships/image" Target="../media/image369.png"/><Relationship Id="rId36" Type="http://schemas.openxmlformats.org/officeDocument/2006/relationships/customXml" Target="../ink/ink381.xml"/><Relationship Id="rId57" Type="http://schemas.openxmlformats.org/officeDocument/2006/relationships/image" Target="../media/image390.png"/><Relationship Id="rId106" Type="http://schemas.openxmlformats.org/officeDocument/2006/relationships/customXml" Target="../ink/ink416.xml"/><Relationship Id="rId127" Type="http://schemas.openxmlformats.org/officeDocument/2006/relationships/image" Target="../media/image425.png"/><Relationship Id="rId10" Type="http://schemas.openxmlformats.org/officeDocument/2006/relationships/customXml" Target="../ink/ink368.xml"/><Relationship Id="rId31" Type="http://schemas.openxmlformats.org/officeDocument/2006/relationships/image" Target="../media/image377.png"/><Relationship Id="rId52" Type="http://schemas.openxmlformats.org/officeDocument/2006/relationships/customXml" Target="../ink/ink389.xml"/><Relationship Id="rId73" Type="http://schemas.openxmlformats.org/officeDocument/2006/relationships/image" Target="../media/image398.png"/><Relationship Id="rId78" Type="http://schemas.openxmlformats.org/officeDocument/2006/relationships/customXml" Target="../ink/ink402.xml"/><Relationship Id="rId94" Type="http://schemas.openxmlformats.org/officeDocument/2006/relationships/customXml" Target="../ink/ink410.xml"/><Relationship Id="rId99" Type="http://schemas.openxmlformats.org/officeDocument/2006/relationships/image" Target="../media/image411.png"/><Relationship Id="rId101" Type="http://schemas.openxmlformats.org/officeDocument/2006/relationships/image" Target="../media/image412.png"/><Relationship Id="rId122" Type="http://schemas.openxmlformats.org/officeDocument/2006/relationships/customXml" Target="../ink/ink424.xml"/><Relationship Id="rId4" Type="http://schemas.openxmlformats.org/officeDocument/2006/relationships/customXml" Target="../ink/ink365.xml"/><Relationship Id="rId9" Type="http://schemas.openxmlformats.org/officeDocument/2006/relationships/image" Target="../media/image366.png"/><Relationship Id="rId26" Type="http://schemas.openxmlformats.org/officeDocument/2006/relationships/customXml" Target="../ink/ink376.xml"/><Relationship Id="rId47" Type="http://schemas.openxmlformats.org/officeDocument/2006/relationships/image" Target="../media/image385.png"/><Relationship Id="rId68" Type="http://schemas.openxmlformats.org/officeDocument/2006/relationships/customXml" Target="../ink/ink397.xml"/><Relationship Id="rId89" Type="http://schemas.openxmlformats.org/officeDocument/2006/relationships/image" Target="../media/image406.png"/><Relationship Id="rId112" Type="http://schemas.openxmlformats.org/officeDocument/2006/relationships/customXml" Target="../ink/ink419.xml"/><Relationship Id="rId133" Type="http://schemas.openxmlformats.org/officeDocument/2006/relationships/image" Target="../media/image428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89.png"/><Relationship Id="rId21" Type="http://schemas.openxmlformats.org/officeDocument/2006/relationships/image" Target="../media/image441.png"/><Relationship Id="rId42" Type="http://schemas.openxmlformats.org/officeDocument/2006/relationships/customXml" Target="../ink/ink453.xml"/><Relationship Id="rId63" Type="http://schemas.openxmlformats.org/officeDocument/2006/relationships/image" Target="../media/image462.png"/><Relationship Id="rId84" Type="http://schemas.openxmlformats.org/officeDocument/2006/relationships/customXml" Target="../ink/ink474.xml"/><Relationship Id="rId138" Type="http://schemas.openxmlformats.org/officeDocument/2006/relationships/customXml" Target="../ink/ink501.xml"/><Relationship Id="rId159" Type="http://schemas.openxmlformats.org/officeDocument/2006/relationships/image" Target="../media/image510.png"/><Relationship Id="rId170" Type="http://schemas.openxmlformats.org/officeDocument/2006/relationships/customXml" Target="../ink/ink517.xml"/><Relationship Id="rId107" Type="http://schemas.openxmlformats.org/officeDocument/2006/relationships/image" Target="../media/image484.png"/><Relationship Id="rId11" Type="http://schemas.openxmlformats.org/officeDocument/2006/relationships/image" Target="../media/image436.png"/><Relationship Id="rId32" Type="http://schemas.openxmlformats.org/officeDocument/2006/relationships/customXml" Target="../ink/ink448.xml"/><Relationship Id="rId53" Type="http://schemas.openxmlformats.org/officeDocument/2006/relationships/image" Target="../media/image457.png"/><Relationship Id="rId74" Type="http://schemas.openxmlformats.org/officeDocument/2006/relationships/customXml" Target="../ink/ink469.xml"/><Relationship Id="rId128" Type="http://schemas.openxmlformats.org/officeDocument/2006/relationships/customXml" Target="../ink/ink496.xml"/><Relationship Id="rId149" Type="http://schemas.openxmlformats.org/officeDocument/2006/relationships/image" Target="../media/image505.png"/><Relationship Id="rId5" Type="http://schemas.openxmlformats.org/officeDocument/2006/relationships/image" Target="../media/image433.png"/><Relationship Id="rId95" Type="http://schemas.openxmlformats.org/officeDocument/2006/relationships/image" Target="../media/image478.png"/><Relationship Id="rId160" Type="http://schemas.openxmlformats.org/officeDocument/2006/relationships/customXml" Target="../ink/ink512.xml"/><Relationship Id="rId22" Type="http://schemas.openxmlformats.org/officeDocument/2006/relationships/customXml" Target="../ink/ink443.xml"/><Relationship Id="rId43" Type="http://schemas.openxmlformats.org/officeDocument/2006/relationships/image" Target="../media/image452.png"/><Relationship Id="rId64" Type="http://schemas.openxmlformats.org/officeDocument/2006/relationships/customXml" Target="../ink/ink464.xml"/><Relationship Id="rId118" Type="http://schemas.openxmlformats.org/officeDocument/2006/relationships/customXml" Target="../ink/ink491.xml"/><Relationship Id="rId139" Type="http://schemas.openxmlformats.org/officeDocument/2006/relationships/image" Target="../media/image500.png"/><Relationship Id="rId85" Type="http://schemas.openxmlformats.org/officeDocument/2006/relationships/image" Target="../media/image473.png"/><Relationship Id="rId150" Type="http://schemas.openxmlformats.org/officeDocument/2006/relationships/customXml" Target="../ink/ink507.xml"/><Relationship Id="rId171" Type="http://schemas.openxmlformats.org/officeDocument/2006/relationships/image" Target="../media/image515.png"/><Relationship Id="rId12" Type="http://schemas.openxmlformats.org/officeDocument/2006/relationships/customXml" Target="../ink/ink438.xml"/><Relationship Id="rId33" Type="http://schemas.openxmlformats.org/officeDocument/2006/relationships/image" Target="../media/image447.png"/><Relationship Id="rId108" Type="http://schemas.openxmlformats.org/officeDocument/2006/relationships/customXml" Target="../ink/ink486.xml"/><Relationship Id="rId129" Type="http://schemas.openxmlformats.org/officeDocument/2006/relationships/image" Target="../media/image495.png"/><Relationship Id="rId54" Type="http://schemas.openxmlformats.org/officeDocument/2006/relationships/customXml" Target="../ink/ink459.xml"/><Relationship Id="rId75" Type="http://schemas.openxmlformats.org/officeDocument/2006/relationships/image" Target="../media/image468.png"/><Relationship Id="rId96" Type="http://schemas.openxmlformats.org/officeDocument/2006/relationships/customXml" Target="../ink/ink480.xml"/><Relationship Id="rId140" Type="http://schemas.openxmlformats.org/officeDocument/2006/relationships/customXml" Target="../ink/ink502.xml"/><Relationship Id="rId161" Type="http://schemas.openxmlformats.org/officeDocument/2006/relationships/image" Target="../media/image110.png"/><Relationship Id="rId6" Type="http://schemas.openxmlformats.org/officeDocument/2006/relationships/customXml" Target="../ink/ink435.xml"/><Relationship Id="rId23" Type="http://schemas.openxmlformats.org/officeDocument/2006/relationships/image" Target="../media/image442.png"/><Relationship Id="rId28" Type="http://schemas.openxmlformats.org/officeDocument/2006/relationships/customXml" Target="../ink/ink446.xml"/><Relationship Id="rId49" Type="http://schemas.openxmlformats.org/officeDocument/2006/relationships/image" Target="../media/image455.png"/><Relationship Id="rId114" Type="http://schemas.openxmlformats.org/officeDocument/2006/relationships/customXml" Target="../ink/ink489.xml"/><Relationship Id="rId119" Type="http://schemas.openxmlformats.org/officeDocument/2006/relationships/image" Target="../media/image490.png"/><Relationship Id="rId44" Type="http://schemas.openxmlformats.org/officeDocument/2006/relationships/customXml" Target="../ink/ink454.xml"/><Relationship Id="rId60" Type="http://schemas.openxmlformats.org/officeDocument/2006/relationships/customXml" Target="../ink/ink462.xml"/><Relationship Id="rId65" Type="http://schemas.openxmlformats.org/officeDocument/2006/relationships/image" Target="../media/image463.png"/><Relationship Id="rId81" Type="http://schemas.openxmlformats.org/officeDocument/2006/relationships/image" Target="../media/image471.png"/><Relationship Id="rId86" Type="http://schemas.openxmlformats.org/officeDocument/2006/relationships/customXml" Target="../ink/ink475.xml"/><Relationship Id="rId130" Type="http://schemas.openxmlformats.org/officeDocument/2006/relationships/customXml" Target="../ink/ink497.xml"/><Relationship Id="rId135" Type="http://schemas.openxmlformats.org/officeDocument/2006/relationships/image" Target="../media/image498.png"/><Relationship Id="rId151" Type="http://schemas.openxmlformats.org/officeDocument/2006/relationships/image" Target="../media/image506.png"/><Relationship Id="rId156" Type="http://schemas.openxmlformats.org/officeDocument/2006/relationships/customXml" Target="../ink/ink510.xml"/><Relationship Id="rId177" Type="http://schemas.openxmlformats.org/officeDocument/2006/relationships/image" Target="../media/image518.png"/><Relationship Id="rId172" Type="http://schemas.openxmlformats.org/officeDocument/2006/relationships/customXml" Target="../ink/ink518.xml"/><Relationship Id="rId13" Type="http://schemas.openxmlformats.org/officeDocument/2006/relationships/image" Target="../media/image437.png"/><Relationship Id="rId18" Type="http://schemas.openxmlformats.org/officeDocument/2006/relationships/customXml" Target="../ink/ink441.xml"/><Relationship Id="rId39" Type="http://schemas.openxmlformats.org/officeDocument/2006/relationships/image" Target="../media/image450.png"/><Relationship Id="rId109" Type="http://schemas.openxmlformats.org/officeDocument/2006/relationships/image" Target="../media/image485.png"/><Relationship Id="rId34" Type="http://schemas.openxmlformats.org/officeDocument/2006/relationships/customXml" Target="../ink/ink449.xml"/><Relationship Id="rId50" Type="http://schemas.openxmlformats.org/officeDocument/2006/relationships/customXml" Target="../ink/ink457.xml"/><Relationship Id="rId55" Type="http://schemas.openxmlformats.org/officeDocument/2006/relationships/image" Target="../media/image458.png"/><Relationship Id="rId76" Type="http://schemas.openxmlformats.org/officeDocument/2006/relationships/customXml" Target="../ink/ink470.xml"/><Relationship Id="rId97" Type="http://schemas.openxmlformats.org/officeDocument/2006/relationships/image" Target="../media/image479.png"/><Relationship Id="rId104" Type="http://schemas.openxmlformats.org/officeDocument/2006/relationships/customXml" Target="../ink/ink484.xml"/><Relationship Id="rId120" Type="http://schemas.openxmlformats.org/officeDocument/2006/relationships/customXml" Target="../ink/ink492.xml"/><Relationship Id="rId125" Type="http://schemas.openxmlformats.org/officeDocument/2006/relationships/image" Target="../media/image493.png"/><Relationship Id="rId141" Type="http://schemas.openxmlformats.org/officeDocument/2006/relationships/image" Target="../media/image501.png"/><Relationship Id="rId146" Type="http://schemas.openxmlformats.org/officeDocument/2006/relationships/customXml" Target="../ink/ink505.xml"/><Relationship Id="rId167" Type="http://schemas.openxmlformats.org/officeDocument/2006/relationships/image" Target="../media/image513.png"/><Relationship Id="rId7" Type="http://schemas.openxmlformats.org/officeDocument/2006/relationships/image" Target="../media/image434.png"/><Relationship Id="rId71" Type="http://schemas.openxmlformats.org/officeDocument/2006/relationships/image" Target="../media/image466.png"/><Relationship Id="rId92" Type="http://schemas.openxmlformats.org/officeDocument/2006/relationships/customXml" Target="../ink/ink478.xml"/><Relationship Id="rId162" Type="http://schemas.openxmlformats.org/officeDocument/2006/relationships/customXml" Target="../ink/ink513.xml"/><Relationship Id="rId2" Type="http://schemas.openxmlformats.org/officeDocument/2006/relationships/customXml" Target="../ink/ink433.xml"/><Relationship Id="rId29" Type="http://schemas.openxmlformats.org/officeDocument/2006/relationships/image" Target="../media/image445.png"/><Relationship Id="rId24" Type="http://schemas.openxmlformats.org/officeDocument/2006/relationships/customXml" Target="../ink/ink444.xml"/><Relationship Id="rId40" Type="http://schemas.openxmlformats.org/officeDocument/2006/relationships/customXml" Target="../ink/ink452.xml"/><Relationship Id="rId45" Type="http://schemas.openxmlformats.org/officeDocument/2006/relationships/image" Target="../media/image453.png"/><Relationship Id="rId66" Type="http://schemas.openxmlformats.org/officeDocument/2006/relationships/customXml" Target="../ink/ink465.xml"/><Relationship Id="rId87" Type="http://schemas.openxmlformats.org/officeDocument/2006/relationships/image" Target="../media/image474.png"/><Relationship Id="rId110" Type="http://schemas.openxmlformats.org/officeDocument/2006/relationships/customXml" Target="../ink/ink487.xml"/><Relationship Id="rId115" Type="http://schemas.openxmlformats.org/officeDocument/2006/relationships/image" Target="../media/image488.png"/><Relationship Id="rId131" Type="http://schemas.openxmlformats.org/officeDocument/2006/relationships/image" Target="../media/image496.png"/><Relationship Id="rId136" Type="http://schemas.openxmlformats.org/officeDocument/2006/relationships/customXml" Target="../ink/ink500.xml"/><Relationship Id="rId157" Type="http://schemas.openxmlformats.org/officeDocument/2006/relationships/image" Target="../media/image509.png"/><Relationship Id="rId61" Type="http://schemas.openxmlformats.org/officeDocument/2006/relationships/image" Target="../media/image461.png"/><Relationship Id="rId82" Type="http://schemas.openxmlformats.org/officeDocument/2006/relationships/customXml" Target="../ink/ink473.xml"/><Relationship Id="rId152" Type="http://schemas.openxmlformats.org/officeDocument/2006/relationships/customXml" Target="../ink/ink508.xml"/><Relationship Id="rId173" Type="http://schemas.openxmlformats.org/officeDocument/2006/relationships/image" Target="../media/image516.png"/><Relationship Id="rId19" Type="http://schemas.openxmlformats.org/officeDocument/2006/relationships/image" Target="../media/image440.png"/><Relationship Id="rId14" Type="http://schemas.openxmlformats.org/officeDocument/2006/relationships/customXml" Target="../ink/ink439.xml"/><Relationship Id="rId30" Type="http://schemas.openxmlformats.org/officeDocument/2006/relationships/customXml" Target="../ink/ink447.xml"/><Relationship Id="rId35" Type="http://schemas.openxmlformats.org/officeDocument/2006/relationships/image" Target="../media/image448.png"/><Relationship Id="rId56" Type="http://schemas.openxmlformats.org/officeDocument/2006/relationships/customXml" Target="../ink/ink460.xml"/><Relationship Id="rId77" Type="http://schemas.openxmlformats.org/officeDocument/2006/relationships/image" Target="../media/image469.png"/><Relationship Id="rId100" Type="http://schemas.openxmlformats.org/officeDocument/2006/relationships/customXml" Target="../ink/ink482.xml"/><Relationship Id="rId105" Type="http://schemas.openxmlformats.org/officeDocument/2006/relationships/image" Target="../media/image483.png"/><Relationship Id="rId126" Type="http://schemas.openxmlformats.org/officeDocument/2006/relationships/customXml" Target="../ink/ink495.xml"/><Relationship Id="rId147" Type="http://schemas.openxmlformats.org/officeDocument/2006/relationships/image" Target="../media/image504.png"/><Relationship Id="rId168" Type="http://schemas.openxmlformats.org/officeDocument/2006/relationships/customXml" Target="../ink/ink516.xml"/><Relationship Id="rId8" Type="http://schemas.openxmlformats.org/officeDocument/2006/relationships/customXml" Target="../ink/ink436.xml"/><Relationship Id="rId51" Type="http://schemas.openxmlformats.org/officeDocument/2006/relationships/image" Target="../media/image456.png"/><Relationship Id="rId72" Type="http://schemas.openxmlformats.org/officeDocument/2006/relationships/customXml" Target="../ink/ink468.xml"/><Relationship Id="rId93" Type="http://schemas.openxmlformats.org/officeDocument/2006/relationships/image" Target="../media/image477.png"/><Relationship Id="rId98" Type="http://schemas.openxmlformats.org/officeDocument/2006/relationships/customXml" Target="../ink/ink481.xml"/><Relationship Id="rId121" Type="http://schemas.openxmlformats.org/officeDocument/2006/relationships/image" Target="../media/image491.png"/><Relationship Id="rId142" Type="http://schemas.openxmlformats.org/officeDocument/2006/relationships/customXml" Target="../ink/ink503.xml"/><Relationship Id="rId163" Type="http://schemas.openxmlformats.org/officeDocument/2006/relationships/image" Target="../media/image511.png"/><Relationship Id="rId3" Type="http://schemas.openxmlformats.org/officeDocument/2006/relationships/image" Target="../media/image432.png"/><Relationship Id="rId25" Type="http://schemas.openxmlformats.org/officeDocument/2006/relationships/image" Target="../media/image443.png"/><Relationship Id="rId46" Type="http://schemas.openxmlformats.org/officeDocument/2006/relationships/customXml" Target="../ink/ink455.xml"/><Relationship Id="rId67" Type="http://schemas.openxmlformats.org/officeDocument/2006/relationships/image" Target="../media/image464.png"/><Relationship Id="rId116" Type="http://schemas.openxmlformats.org/officeDocument/2006/relationships/customXml" Target="../ink/ink490.xml"/><Relationship Id="rId137" Type="http://schemas.openxmlformats.org/officeDocument/2006/relationships/image" Target="../media/image499.png"/><Relationship Id="rId158" Type="http://schemas.openxmlformats.org/officeDocument/2006/relationships/customXml" Target="../ink/ink511.xml"/><Relationship Id="rId20" Type="http://schemas.openxmlformats.org/officeDocument/2006/relationships/customXml" Target="../ink/ink442.xml"/><Relationship Id="rId41" Type="http://schemas.openxmlformats.org/officeDocument/2006/relationships/image" Target="../media/image451.png"/><Relationship Id="rId62" Type="http://schemas.openxmlformats.org/officeDocument/2006/relationships/customXml" Target="../ink/ink463.xml"/><Relationship Id="rId83" Type="http://schemas.openxmlformats.org/officeDocument/2006/relationships/image" Target="../media/image472.png"/><Relationship Id="rId88" Type="http://schemas.openxmlformats.org/officeDocument/2006/relationships/customXml" Target="../ink/ink476.xml"/><Relationship Id="rId111" Type="http://schemas.openxmlformats.org/officeDocument/2006/relationships/image" Target="../media/image486.png"/><Relationship Id="rId132" Type="http://schemas.openxmlformats.org/officeDocument/2006/relationships/customXml" Target="../ink/ink498.xml"/><Relationship Id="rId153" Type="http://schemas.openxmlformats.org/officeDocument/2006/relationships/image" Target="../media/image507.png"/><Relationship Id="rId174" Type="http://schemas.openxmlformats.org/officeDocument/2006/relationships/customXml" Target="../ink/ink519.xml"/><Relationship Id="rId15" Type="http://schemas.openxmlformats.org/officeDocument/2006/relationships/image" Target="../media/image438.png"/><Relationship Id="rId36" Type="http://schemas.openxmlformats.org/officeDocument/2006/relationships/customXml" Target="../ink/ink450.xml"/><Relationship Id="rId57" Type="http://schemas.openxmlformats.org/officeDocument/2006/relationships/image" Target="../media/image459.png"/><Relationship Id="rId106" Type="http://schemas.openxmlformats.org/officeDocument/2006/relationships/customXml" Target="../ink/ink485.xml"/><Relationship Id="rId127" Type="http://schemas.openxmlformats.org/officeDocument/2006/relationships/image" Target="../media/image494.png"/><Relationship Id="rId10" Type="http://schemas.openxmlformats.org/officeDocument/2006/relationships/customXml" Target="../ink/ink437.xml"/><Relationship Id="rId31" Type="http://schemas.openxmlformats.org/officeDocument/2006/relationships/image" Target="../media/image446.png"/><Relationship Id="rId52" Type="http://schemas.openxmlformats.org/officeDocument/2006/relationships/customXml" Target="../ink/ink458.xml"/><Relationship Id="rId73" Type="http://schemas.openxmlformats.org/officeDocument/2006/relationships/image" Target="../media/image467.png"/><Relationship Id="rId78" Type="http://schemas.openxmlformats.org/officeDocument/2006/relationships/customXml" Target="../ink/ink471.xml"/><Relationship Id="rId94" Type="http://schemas.openxmlformats.org/officeDocument/2006/relationships/customXml" Target="../ink/ink479.xml"/><Relationship Id="rId99" Type="http://schemas.openxmlformats.org/officeDocument/2006/relationships/image" Target="../media/image480.png"/><Relationship Id="rId101" Type="http://schemas.openxmlformats.org/officeDocument/2006/relationships/image" Target="../media/image481.png"/><Relationship Id="rId122" Type="http://schemas.openxmlformats.org/officeDocument/2006/relationships/customXml" Target="../ink/ink493.xml"/><Relationship Id="rId143" Type="http://schemas.openxmlformats.org/officeDocument/2006/relationships/image" Target="../media/image502.png"/><Relationship Id="rId148" Type="http://schemas.openxmlformats.org/officeDocument/2006/relationships/customXml" Target="../ink/ink506.xml"/><Relationship Id="rId164" Type="http://schemas.openxmlformats.org/officeDocument/2006/relationships/customXml" Target="../ink/ink514.xml"/><Relationship Id="rId169" Type="http://schemas.openxmlformats.org/officeDocument/2006/relationships/image" Target="../media/image514.png"/><Relationship Id="rId4" Type="http://schemas.openxmlformats.org/officeDocument/2006/relationships/customXml" Target="../ink/ink434.xml"/><Relationship Id="rId9" Type="http://schemas.openxmlformats.org/officeDocument/2006/relationships/image" Target="../media/image435.png"/><Relationship Id="rId26" Type="http://schemas.openxmlformats.org/officeDocument/2006/relationships/customXml" Target="../ink/ink445.xml"/><Relationship Id="rId47" Type="http://schemas.openxmlformats.org/officeDocument/2006/relationships/image" Target="../media/image454.png"/><Relationship Id="rId68" Type="http://schemas.openxmlformats.org/officeDocument/2006/relationships/customXml" Target="../ink/ink466.xml"/><Relationship Id="rId89" Type="http://schemas.openxmlformats.org/officeDocument/2006/relationships/image" Target="../media/image475.png"/><Relationship Id="rId112" Type="http://schemas.openxmlformats.org/officeDocument/2006/relationships/customXml" Target="../ink/ink488.xml"/><Relationship Id="rId133" Type="http://schemas.openxmlformats.org/officeDocument/2006/relationships/image" Target="../media/image497.png"/><Relationship Id="rId154" Type="http://schemas.openxmlformats.org/officeDocument/2006/relationships/customXml" Target="../ink/ink509.xml"/><Relationship Id="rId175" Type="http://schemas.openxmlformats.org/officeDocument/2006/relationships/image" Target="../media/image517.png"/><Relationship Id="rId16" Type="http://schemas.openxmlformats.org/officeDocument/2006/relationships/customXml" Target="../ink/ink440.xml"/><Relationship Id="rId37" Type="http://schemas.openxmlformats.org/officeDocument/2006/relationships/image" Target="../media/image449.png"/><Relationship Id="rId58" Type="http://schemas.openxmlformats.org/officeDocument/2006/relationships/customXml" Target="../ink/ink461.xml"/><Relationship Id="rId79" Type="http://schemas.openxmlformats.org/officeDocument/2006/relationships/image" Target="../media/image470.png"/><Relationship Id="rId102" Type="http://schemas.openxmlformats.org/officeDocument/2006/relationships/customXml" Target="../ink/ink483.xml"/><Relationship Id="rId123" Type="http://schemas.openxmlformats.org/officeDocument/2006/relationships/image" Target="../media/image492.png"/><Relationship Id="rId144" Type="http://schemas.openxmlformats.org/officeDocument/2006/relationships/customXml" Target="../ink/ink504.xml"/><Relationship Id="rId90" Type="http://schemas.openxmlformats.org/officeDocument/2006/relationships/customXml" Target="../ink/ink477.xml"/><Relationship Id="rId165" Type="http://schemas.openxmlformats.org/officeDocument/2006/relationships/image" Target="../media/image512.png"/><Relationship Id="rId27" Type="http://schemas.openxmlformats.org/officeDocument/2006/relationships/image" Target="../media/image444.png"/><Relationship Id="rId48" Type="http://schemas.openxmlformats.org/officeDocument/2006/relationships/customXml" Target="../ink/ink456.xml"/><Relationship Id="rId69" Type="http://schemas.openxmlformats.org/officeDocument/2006/relationships/image" Target="../media/image465.png"/><Relationship Id="rId113" Type="http://schemas.openxmlformats.org/officeDocument/2006/relationships/image" Target="../media/image487.png"/><Relationship Id="rId134" Type="http://schemas.openxmlformats.org/officeDocument/2006/relationships/customXml" Target="../ink/ink499.xml"/><Relationship Id="rId80" Type="http://schemas.openxmlformats.org/officeDocument/2006/relationships/customXml" Target="../ink/ink472.xml"/><Relationship Id="rId155" Type="http://schemas.openxmlformats.org/officeDocument/2006/relationships/image" Target="../media/image508.png"/><Relationship Id="rId176" Type="http://schemas.openxmlformats.org/officeDocument/2006/relationships/customXml" Target="../ink/ink520.xml"/><Relationship Id="rId17" Type="http://schemas.openxmlformats.org/officeDocument/2006/relationships/image" Target="../media/image439.png"/><Relationship Id="rId38" Type="http://schemas.openxmlformats.org/officeDocument/2006/relationships/customXml" Target="../ink/ink451.xml"/><Relationship Id="rId59" Type="http://schemas.openxmlformats.org/officeDocument/2006/relationships/image" Target="../media/image460.png"/><Relationship Id="rId103" Type="http://schemas.openxmlformats.org/officeDocument/2006/relationships/image" Target="../media/image482.png"/><Relationship Id="rId124" Type="http://schemas.openxmlformats.org/officeDocument/2006/relationships/customXml" Target="../ink/ink494.xml"/><Relationship Id="rId70" Type="http://schemas.openxmlformats.org/officeDocument/2006/relationships/customXml" Target="../ink/ink467.xml"/><Relationship Id="rId91" Type="http://schemas.openxmlformats.org/officeDocument/2006/relationships/image" Target="../media/image476.png"/><Relationship Id="rId145" Type="http://schemas.openxmlformats.org/officeDocument/2006/relationships/image" Target="../media/image503.png"/><Relationship Id="rId166" Type="http://schemas.openxmlformats.org/officeDocument/2006/relationships/customXml" Target="../ink/ink51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4.png"/><Relationship Id="rId18" Type="http://schemas.openxmlformats.org/officeDocument/2006/relationships/customXml" Target="../ink/ink529.xml"/><Relationship Id="rId26" Type="http://schemas.openxmlformats.org/officeDocument/2006/relationships/customXml" Target="../ink/ink533.xml"/><Relationship Id="rId39" Type="http://schemas.openxmlformats.org/officeDocument/2006/relationships/image" Target="../media/image537.png"/><Relationship Id="rId21" Type="http://schemas.openxmlformats.org/officeDocument/2006/relationships/image" Target="../media/image528.png"/><Relationship Id="rId34" Type="http://schemas.openxmlformats.org/officeDocument/2006/relationships/customXml" Target="../ink/ink537.xml"/><Relationship Id="rId42" Type="http://schemas.openxmlformats.org/officeDocument/2006/relationships/customXml" Target="../ink/ink541.xml"/><Relationship Id="rId47" Type="http://schemas.openxmlformats.org/officeDocument/2006/relationships/image" Target="../media/image541.png"/><Relationship Id="rId50" Type="http://schemas.openxmlformats.org/officeDocument/2006/relationships/customXml" Target="../ink/ink545.xml"/><Relationship Id="rId7" Type="http://schemas.openxmlformats.org/officeDocument/2006/relationships/image" Target="../media/image521.png"/><Relationship Id="rId2" Type="http://schemas.openxmlformats.org/officeDocument/2006/relationships/customXml" Target="../ink/ink521.xml"/><Relationship Id="rId16" Type="http://schemas.openxmlformats.org/officeDocument/2006/relationships/customXml" Target="../ink/ink528.xml"/><Relationship Id="rId29" Type="http://schemas.openxmlformats.org/officeDocument/2006/relationships/image" Target="../media/image532.png"/><Relationship Id="rId11" Type="http://schemas.openxmlformats.org/officeDocument/2006/relationships/image" Target="../media/image523.png"/><Relationship Id="rId24" Type="http://schemas.openxmlformats.org/officeDocument/2006/relationships/customXml" Target="../ink/ink532.xml"/><Relationship Id="rId32" Type="http://schemas.openxmlformats.org/officeDocument/2006/relationships/customXml" Target="../ink/ink536.xml"/><Relationship Id="rId37" Type="http://schemas.openxmlformats.org/officeDocument/2006/relationships/image" Target="../media/image536.png"/><Relationship Id="rId40" Type="http://schemas.openxmlformats.org/officeDocument/2006/relationships/customXml" Target="../ink/ink540.xml"/><Relationship Id="rId45" Type="http://schemas.openxmlformats.org/officeDocument/2006/relationships/image" Target="../media/image540.png"/><Relationship Id="rId53" Type="http://schemas.openxmlformats.org/officeDocument/2006/relationships/image" Target="../media/image544.png"/><Relationship Id="rId5" Type="http://schemas.openxmlformats.org/officeDocument/2006/relationships/image" Target="../media/image520.png"/><Relationship Id="rId10" Type="http://schemas.openxmlformats.org/officeDocument/2006/relationships/customXml" Target="../ink/ink525.xml"/><Relationship Id="rId19" Type="http://schemas.openxmlformats.org/officeDocument/2006/relationships/image" Target="../media/image527.png"/><Relationship Id="rId31" Type="http://schemas.openxmlformats.org/officeDocument/2006/relationships/image" Target="../media/image533.png"/><Relationship Id="rId44" Type="http://schemas.openxmlformats.org/officeDocument/2006/relationships/customXml" Target="../ink/ink542.xml"/><Relationship Id="rId52" Type="http://schemas.openxmlformats.org/officeDocument/2006/relationships/customXml" Target="../ink/ink546.xml"/><Relationship Id="rId4" Type="http://schemas.openxmlformats.org/officeDocument/2006/relationships/customXml" Target="../ink/ink522.xml"/><Relationship Id="rId9" Type="http://schemas.openxmlformats.org/officeDocument/2006/relationships/image" Target="../media/image522.png"/><Relationship Id="rId14" Type="http://schemas.openxmlformats.org/officeDocument/2006/relationships/customXml" Target="../ink/ink527.xml"/><Relationship Id="rId22" Type="http://schemas.openxmlformats.org/officeDocument/2006/relationships/customXml" Target="../ink/ink531.xml"/><Relationship Id="rId27" Type="http://schemas.openxmlformats.org/officeDocument/2006/relationships/image" Target="../media/image531.png"/><Relationship Id="rId30" Type="http://schemas.openxmlformats.org/officeDocument/2006/relationships/customXml" Target="../ink/ink535.xml"/><Relationship Id="rId35" Type="http://schemas.openxmlformats.org/officeDocument/2006/relationships/image" Target="../media/image535.png"/><Relationship Id="rId43" Type="http://schemas.openxmlformats.org/officeDocument/2006/relationships/image" Target="../media/image539.png"/><Relationship Id="rId48" Type="http://schemas.openxmlformats.org/officeDocument/2006/relationships/customXml" Target="../ink/ink544.xml"/><Relationship Id="rId8" Type="http://schemas.openxmlformats.org/officeDocument/2006/relationships/customXml" Target="../ink/ink524.xml"/><Relationship Id="rId51" Type="http://schemas.openxmlformats.org/officeDocument/2006/relationships/image" Target="../media/image543.png"/><Relationship Id="rId3" Type="http://schemas.openxmlformats.org/officeDocument/2006/relationships/image" Target="../media/image519.png"/><Relationship Id="rId12" Type="http://schemas.openxmlformats.org/officeDocument/2006/relationships/customXml" Target="../ink/ink526.xml"/><Relationship Id="rId17" Type="http://schemas.openxmlformats.org/officeDocument/2006/relationships/image" Target="../media/image526.png"/><Relationship Id="rId25" Type="http://schemas.openxmlformats.org/officeDocument/2006/relationships/image" Target="../media/image530.png"/><Relationship Id="rId33" Type="http://schemas.openxmlformats.org/officeDocument/2006/relationships/image" Target="../media/image534.png"/><Relationship Id="rId38" Type="http://schemas.openxmlformats.org/officeDocument/2006/relationships/customXml" Target="../ink/ink539.xml"/><Relationship Id="rId46" Type="http://schemas.openxmlformats.org/officeDocument/2006/relationships/customXml" Target="../ink/ink543.xml"/><Relationship Id="rId20" Type="http://schemas.openxmlformats.org/officeDocument/2006/relationships/customXml" Target="../ink/ink530.xml"/><Relationship Id="rId41" Type="http://schemas.openxmlformats.org/officeDocument/2006/relationships/image" Target="../media/image53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23.xml"/><Relationship Id="rId15" Type="http://schemas.openxmlformats.org/officeDocument/2006/relationships/image" Target="../media/image525.png"/><Relationship Id="rId23" Type="http://schemas.openxmlformats.org/officeDocument/2006/relationships/image" Target="../media/image529.png"/><Relationship Id="rId28" Type="http://schemas.openxmlformats.org/officeDocument/2006/relationships/customXml" Target="../ink/ink534.xml"/><Relationship Id="rId36" Type="http://schemas.openxmlformats.org/officeDocument/2006/relationships/customXml" Target="../ink/ink538.xml"/><Relationship Id="rId49" Type="http://schemas.openxmlformats.org/officeDocument/2006/relationships/image" Target="../media/image542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0.png"/><Relationship Id="rId18" Type="http://schemas.openxmlformats.org/officeDocument/2006/relationships/customXml" Target="../ink/ink555.xml"/><Relationship Id="rId26" Type="http://schemas.openxmlformats.org/officeDocument/2006/relationships/customXml" Target="../ink/ink559.xml"/><Relationship Id="rId39" Type="http://schemas.openxmlformats.org/officeDocument/2006/relationships/image" Target="../media/image563.png"/><Relationship Id="rId21" Type="http://schemas.openxmlformats.org/officeDocument/2006/relationships/image" Target="../media/image554.png"/><Relationship Id="rId34" Type="http://schemas.openxmlformats.org/officeDocument/2006/relationships/customXml" Target="../ink/ink563.xml"/><Relationship Id="rId42" Type="http://schemas.openxmlformats.org/officeDocument/2006/relationships/customXml" Target="../ink/ink567.xml"/><Relationship Id="rId7" Type="http://schemas.openxmlformats.org/officeDocument/2006/relationships/image" Target="../media/image547.png"/><Relationship Id="rId2" Type="http://schemas.openxmlformats.org/officeDocument/2006/relationships/customXml" Target="../ink/ink547.xml"/><Relationship Id="rId16" Type="http://schemas.openxmlformats.org/officeDocument/2006/relationships/customXml" Target="../ink/ink554.xml"/><Relationship Id="rId20" Type="http://schemas.openxmlformats.org/officeDocument/2006/relationships/customXml" Target="../ink/ink556.xml"/><Relationship Id="rId29" Type="http://schemas.openxmlformats.org/officeDocument/2006/relationships/image" Target="../media/image558.png"/><Relationship Id="rId41" Type="http://schemas.openxmlformats.org/officeDocument/2006/relationships/image" Target="../media/image56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49.xml"/><Relationship Id="rId11" Type="http://schemas.openxmlformats.org/officeDocument/2006/relationships/image" Target="../media/image549.png"/><Relationship Id="rId24" Type="http://schemas.openxmlformats.org/officeDocument/2006/relationships/customXml" Target="../ink/ink558.xml"/><Relationship Id="rId32" Type="http://schemas.openxmlformats.org/officeDocument/2006/relationships/customXml" Target="../ink/ink562.xml"/><Relationship Id="rId37" Type="http://schemas.openxmlformats.org/officeDocument/2006/relationships/image" Target="../media/image562.png"/><Relationship Id="rId40" Type="http://schemas.openxmlformats.org/officeDocument/2006/relationships/customXml" Target="../ink/ink566.xml"/><Relationship Id="rId5" Type="http://schemas.openxmlformats.org/officeDocument/2006/relationships/image" Target="../media/image546.png"/><Relationship Id="rId15" Type="http://schemas.openxmlformats.org/officeDocument/2006/relationships/image" Target="../media/image551.png"/><Relationship Id="rId23" Type="http://schemas.openxmlformats.org/officeDocument/2006/relationships/image" Target="../media/image555.png"/><Relationship Id="rId28" Type="http://schemas.openxmlformats.org/officeDocument/2006/relationships/customXml" Target="../ink/ink560.xml"/><Relationship Id="rId36" Type="http://schemas.openxmlformats.org/officeDocument/2006/relationships/customXml" Target="../ink/ink564.xml"/><Relationship Id="rId10" Type="http://schemas.openxmlformats.org/officeDocument/2006/relationships/customXml" Target="../ink/ink551.xml"/><Relationship Id="rId19" Type="http://schemas.openxmlformats.org/officeDocument/2006/relationships/image" Target="../media/image553.png"/><Relationship Id="rId31" Type="http://schemas.openxmlformats.org/officeDocument/2006/relationships/image" Target="../media/image559.png"/><Relationship Id="rId4" Type="http://schemas.openxmlformats.org/officeDocument/2006/relationships/customXml" Target="../ink/ink548.xml"/><Relationship Id="rId9" Type="http://schemas.openxmlformats.org/officeDocument/2006/relationships/image" Target="../media/image548.png"/><Relationship Id="rId14" Type="http://schemas.openxmlformats.org/officeDocument/2006/relationships/customXml" Target="../ink/ink553.xml"/><Relationship Id="rId22" Type="http://schemas.openxmlformats.org/officeDocument/2006/relationships/customXml" Target="../ink/ink557.xml"/><Relationship Id="rId27" Type="http://schemas.openxmlformats.org/officeDocument/2006/relationships/image" Target="../media/image557.png"/><Relationship Id="rId30" Type="http://schemas.openxmlformats.org/officeDocument/2006/relationships/customXml" Target="../ink/ink561.xml"/><Relationship Id="rId35" Type="http://schemas.openxmlformats.org/officeDocument/2006/relationships/image" Target="../media/image561.png"/><Relationship Id="rId43" Type="http://schemas.openxmlformats.org/officeDocument/2006/relationships/image" Target="../media/image565.png"/><Relationship Id="rId8" Type="http://schemas.openxmlformats.org/officeDocument/2006/relationships/customXml" Target="../ink/ink550.xml"/><Relationship Id="rId3" Type="http://schemas.openxmlformats.org/officeDocument/2006/relationships/image" Target="../media/image545.png"/><Relationship Id="rId12" Type="http://schemas.openxmlformats.org/officeDocument/2006/relationships/customXml" Target="../ink/ink552.xml"/><Relationship Id="rId17" Type="http://schemas.openxmlformats.org/officeDocument/2006/relationships/image" Target="../media/image552.png"/><Relationship Id="rId25" Type="http://schemas.openxmlformats.org/officeDocument/2006/relationships/image" Target="../media/image556.png"/><Relationship Id="rId33" Type="http://schemas.openxmlformats.org/officeDocument/2006/relationships/image" Target="../media/image560.png"/><Relationship Id="rId38" Type="http://schemas.openxmlformats.org/officeDocument/2006/relationships/customXml" Target="../ink/ink565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1.png"/><Relationship Id="rId18" Type="http://schemas.openxmlformats.org/officeDocument/2006/relationships/customXml" Target="../ink/ink576.xml"/><Relationship Id="rId26" Type="http://schemas.openxmlformats.org/officeDocument/2006/relationships/customXml" Target="../ink/ink580.xml"/><Relationship Id="rId39" Type="http://schemas.openxmlformats.org/officeDocument/2006/relationships/image" Target="../media/image584.png"/><Relationship Id="rId21" Type="http://schemas.openxmlformats.org/officeDocument/2006/relationships/image" Target="../media/image575.png"/><Relationship Id="rId34" Type="http://schemas.openxmlformats.org/officeDocument/2006/relationships/customXml" Target="../ink/ink584.xml"/><Relationship Id="rId7" Type="http://schemas.openxmlformats.org/officeDocument/2006/relationships/image" Target="../media/image568.png"/><Relationship Id="rId2" Type="http://schemas.openxmlformats.org/officeDocument/2006/relationships/customXml" Target="../ink/ink568.xml"/><Relationship Id="rId16" Type="http://schemas.openxmlformats.org/officeDocument/2006/relationships/customXml" Target="../ink/ink575.xml"/><Relationship Id="rId20" Type="http://schemas.openxmlformats.org/officeDocument/2006/relationships/customXml" Target="../ink/ink577.xml"/><Relationship Id="rId29" Type="http://schemas.openxmlformats.org/officeDocument/2006/relationships/image" Target="../media/image579.png"/><Relationship Id="rId41" Type="http://schemas.openxmlformats.org/officeDocument/2006/relationships/image" Target="../media/image58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70.xml"/><Relationship Id="rId11" Type="http://schemas.openxmlformats.org/officeDocument/2006/relationships/image" Target="../media/image570.png"/><Relationship Id="rId24" Type="http://schemas.openxmlformats.org/officeDocument/2006/relationships/customXml" Target="../ink/ink579.xml"/><Relationship Id="rId32" Type="http://schemas.openxmlformats.org/officeDocument/2006/relationships/customXml" Target="../ink/ink583.xml"/><Relationship Id="rId37" Type="http://schemas.openxmlformats.org/officeDocument/2006/relationships/image" Target="../media/image583.png"/><Relationship Id="rId40" Type="http://schemas.openxmlformats.org/officeDocument/2006/relationships/customXml" Target="../ink/ink587.xml"/><Relationship Id="rId5" Type="http://schemas.openxmlformats.org/officeDocument/2006/relationships/image" Target="../media/image567.png"/><Relationship Id="rId15" Type="http://schemas.openxmlformats.org/officeDocument/2006/relationships/image" Target="../media/image572.png"/><Relationship Id="rId23" Type="http://schemas.openxmlformats.org/officeDocument/2006/relationships/image" Target="../media/image576.png"/><Relationship Id="rId28" Type="http://schemas.openxmlformats.org/officeDocument/2006/relationships/customXml" Target="../ink/ink581.xml"/><Relationship Id="rId36" Type="http://schemas.openxmlformats.org/officeDocument/2006/relationships/customXml" Target="../ink/ink585.xml"/><Relationship Id="rId10" Type="http://schemas.openxmlformats.org/officeDocument/2006/relationships/customXml" Target="../ink/ink572.xml"/><Relationship Id="rId19" Type="http://schemas.openxmlformats.org/officeDocument/2006/relationships/image" Target="../media/image574.png"/><Relationship Id="rId31" Type="http://schemas.openxmlformats.org/officeDocument/2006/relationships/image" Target="../media/image580.png"/><Relationship Id="rId4" Type="http://schemas.openxmlformats.org/officeDocument/2006/relationships/customXml" Target="../ink/ink569.xml"/><Relationship Id="rId9" Type="http://schemas.openxmlformats.org/officeDocument/2006/relationships/image" Target="../media/image569.png"/><Relationship Id="rId14" Type="http://schemas.openxmlformats.org/officeDocument/2006/relationships/customXml" Target="../ink/ink574.xml"/><Relationship Id="rId22" Type="http://schemas.openxmlformats.org/officeDocument/2006/relationships/customXml" Target="../ink/ink578.xml"/><Relationship Id="rId27" Type="http://schemas.openxmlformats.org/officeDocument/2006/relationships/image" Target="../media/image578.png"/><Relationship Id="rId30" Type="http://schemas.openxmlformats.org/officeDocument/2006/relationships/customXml" Target="../ink/ink582.xml"/><Relationship Id="rId35" Type="http://schemas.openxmlformats.org/officeDocument/2006/relationships/image" Target="../media/image582.png"/><Relationship Id="rId8" Type="http://schemas.openxmlformats.org/officeDocument/2006/relationships/customXml" Target="../ink/ink571.xml"/><Relationship Id="rId3" Type="http://schemas.openxmlformats.org/officeDocument/2006/relationships/image" Target="../media/image566.png"/><Relationship Id="rId12" Type="http://schemas.openxmlformats.org/officeDocument/2006/relationships/customXml" Target="../ink/ink573.xml"/><Relationship Id="rId17" Type="http://schemas.openxmlformats.org/officeDocument/2006/relationships/image" Target="../media/image573.png"/><Relationship Id="rId25" Type="http://schemas.openxmlformats.org/officeDocument/2006/relationships/image" Target="../media/image577.png"/><Relationship Id="rId33" Type="http://schemas.openxmlformats.org/officeDocument/2006/relationships/image" Target="../media/image581.png"/><Relationship Id="rId38" Type="http://schemas.openxmlformats.org/officeDocument/2006/relationships/customXml" Target="../ink/ink58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5.xml"/><Relationship Id="rId21" Type="http://schemas.openxmlformats.org/officeDocument/2006/relationships/image" Target="../media/image51.png"/><Relationship Id="rId34" Type="http://schemas.openxmlformats.org/officeDocument/2006/relationships/customXml" Target="../ink/ink59.xml"/><Relationship Id="rId42" Type="http://schemas.openxmlformats.org/officeDocument/2006/relationships/customXml" Target="../ink/ink63.xml"/><Relationship Id="rId47" Type="http://schemas.openxmlformats.org/officeDocument/2006/relationships/image" Target="../media/image64.png"/><Relationship Id="rId50" Type="http://schemas.openxmlformats.org/officeDocument/2006/relationships/customXml" Target="../ink/ink67.xml"/><Relationship Id="rId55" Type="http://schemas.openxmlformats.org/officeDocument/2006/relationships/image" Target="../media/image68.png"/><Relationship Id="rId63" Type="http://schemas.openxmlformats.org/officeDocument/2006/relationships/image" Target="../media/image72.png"/><Relationship Id="rId7" Type="http://schemas.openxmlformats.org/officeDocument/2006/relationships/image" Target="../media/image44.png"/><Relationship Id="rId2" Type="http://schemas.openxmlformats.org/officeDocument/2006/relationships/customXml" Target="../ink/ink43.xml"/><Relationship Id="rId16" Type="http://schemas.openxmlformats.org/officeDocument/2006/relationships/customXml" Target="../ink/ink50.xml"/><Relationship Id="rId29" Type="http://schemas.openxmlformats.org/officeDocument/2006/relationships/image" Target="../media/image55.png"/><Relationship Id="rId11" Type="http://schemas.openxmlformats.org/officeDocument/2006/relationships/image" Target="../media/image46.png"/><Relationship Id="rId24" Type="http://schemas.openxmlformats.org/officeDocument/2006/relationships/customXml" Target="../ink/ink54.xml"/><Relationship Id="rId32" Type="http://schemas.openxmlformats.org/officeDocument/2006/relationships/customXml" Target="../ink/ink58.xml"/><Relationship Id="rId37" Type="http://schemas.openxmlformats.org/officeDocument/2006/relationships/image" Target="../media/image59.png"/><Relationship Id="rId40" Type="http://schemas.openxmlformats.org/officeDocument/2006/relationships/customXml" Target="../ink/ink62.xml"/><Relationship Id="rId45" Type="http://schemas.openxmlformats.org/officeDocument/2006/relationships/image" Target="../media/image63.png"/><Relationship Id="rId53" Type="http://schemas.openxmlformats.org/officeDocument/2006/relationships/image" Target="../media/image67.png"/><Relationship Id="rId58" Type="http://schemas.openxmlformats.org/officeDocument/2006/relationships/customXml" Target="../ink/ink71.xml"/><Relationship Id="rId66" Type="http://schemas.openxmlformats.org/officeDocument/2006/relationships/customXml" Target="../ink/ink75.xml"/><Relationship Id="rId5" Type="http://schemas.openxmlformats.org/officeDocument/2006/relationships/image" Target="../media/image43.png"/><Relationship Id="rId61" Type="http://schemas.openxmlformats.org/officeDocument/2006/relationships/image" Target="../media/image71.png"/><Relationship Id="rId19" Type="http://schemas.openxmlformats.org/officeDocument/2006/relationships/image" Target="../media/image50.png"/><Relationship Id="rId14" Type="http://schemas.openxmlformats.org/officeDocument/2006/relationships/customXml" Target="../ink/ink49.xml"/><Relationship Id="rId22" Type="http://schemas.openxmlformats.org/officeDocument/2006/relationships/customXml" Target="../ink/ink53.xml"/><Relationship Id="rId27" Type="http://schemas.openxmlformats.org/officeDocument/2006/relationships/image" Target="../media/image54.png"/><Relationship Id="rId30" Type="http://schemas.openxmlformats.org/officeDocument/2006/relationships/customXml" Target="../ink/ink57.xml"/><Relationship Id="rId35" Type="http://schemas.openxmlformats.org/officeDocument/2006/relationships/image" Target="../media/image58.png"/><Relationship Id="rId43" Type="http://schemas.openxmlformats.org/officeDocument/2006/relationships/image" Target="../media/image62.png"/><Relationship Id="rId48" Type="http://schemas.openxmlformats.org/officeDocument/2006/relationships/customXml" Target="../ink/ink66.xml"/><Relationship Id="rId56" Type="http://schemas.openxmlformats.org/officeDocument/2006/relationships/customXml" Target="../ink/ink70.xml"/><Relationship Id="rId64" Type="http://schemas.openxmlformats.org/officeDocument/2006/relationships/customXml" Target="../ink/ink74.xml"/><Relationship Id="rId8" Type="http://schemas.openxmlformats.org/officeDocument/2006/relationships/customXml" Target="../ink/ink46.xml"/><Relationship Id="rId51" Type="http://schemas.openxmlformats.org/officeDocument/2006/relationships/image" Target="../media/image66.png"/><Relationship Id="rId3" Type="http://schemas.openxmlformats.org/officeDocument/2006/relationships/image" Target="../media/image42.png"/><Relationship Id="rId12" Type="http://schemas.openxmlformats.org/officeDocument/2006/relationships/customXml" Target="../ink/ink48.xml"/><Relationship Id="rId17" Type="http://schemas.openxmlformats.org/officeDocument/2006/relationships/image" Target="../media/image49.png"/><Relationship Id="rId25" Type="http://schemas.openxmlformats.org/officeDocument/2006/relationships/image" Target="../media/image53.png"/><Relationship Id="rId33" Type="http://schemas.openxmlformats.org/officeDocument/2006/relationships/image" Target="../media/image57.png"/><Relationship Id="rId38" Type="http://schemas.openxmlformats.org/officeDocument/2006/relationships/customXml" Target="../ink/ink61.xml"/><Relationship Id="rId46" Type="http://schemas.openxmlformats.org/officeDocument/2006/relationships/customXml" Target="../ink/ink65.xml"/><Relationship Id="rId59" Type="http://schemas.openxmlformats.org/officeDocument/2006/relationships/image" Target="../media/image70.png"/><Relationship Id="rId67" Type="http://schemas.openxmlformats.org/officeDocument/2006/relationships/image" Target="../media/image74.png"/><Relationship Id="rId20" Type="http://schemas.openxmlformats.org/officeDocument/2006/relationships/customXml" Target="../ink/ink52.xml"/><Relationship Id="rId41" Type="http://schemas.openxmlformats.org/officeDocument/2006/relationships/image" Target="../media/image61.png"/><Relationship Id="rId54" Type="http://schemas.openxmlformats.org/officeDocument/2006/relationships/customXml" Target="../ink/ink69.xml"/><Relationship Id="rId62" Type="http://schemas.openxmlformats.org/officeDocument/2006/relationships/customXml" Target="../ink/ink7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5.xml"/><Relationship Id="rId15" Type="http://schemas.openxmlformats.org/officeDocument/2006/relationships/image" Target="../media/image48.png"/><Relationship Id="rId23" Type="http://schemas.openxmlformats.org/officeDocument/2006/relationships/image" Target="../media/image52.png"/><Relationship Id="rId28" Type="http://schemas.openxmlformats.org/officeDocument/2006/relationships/customXml" Target="../ink/ink56.xml"/><Relationship Id="rId36" Type="http://schemas.openxmlformats.org/officeDocument/2006/relationships/customXml" Target="../ink/ink60.xml"/><Relationship Id="rId49" Type="http://schemas.openxmlformats.org/officeDocument/2006/relationships/image" Target="../media/image65.png"/><Relationship Id="rId57" Type="http://schemas.openxmlformats.org/officeDocument/2006/relationships/image" Target="../media/image69.png"/><Relationship Id="rId10" Type="http://schemas.openxmlformats.org/officeDocument/2006/relationships/customXml" Target="../ink/ink47.xml"/><Relationship Id="rId31" Type="http://schemas.openxmlformats.org/officeDocument/2006/relationships/image" Target="../media/image56.png"/><Relationship Id="rId44" Type="http://schemas.openxmlformats.org/officeDocument/2006/relationships/customXml" Target="../ink/ink64.xml"/><Relationship Id="rId52" Type="http://schemas.openxmlformats.org/officeDocument/2006/relationships/customXml" Target="../ink/ink68.xml"/><Relationship Id="rId60" Type="http://schemas.openxmlformats.org/officeDocument/2006/relationships/customXml" Target="../ink/ink72.xml"/><Relationship Id="rId65" Type="http://schemas.openxmlformats.org/officeDocument/2006/relationships/image" Target="../media/image73.png"/><Relationship Id="rId4" Type="http://schemas.openxmlformats.org/officeDocument/2006/relationships/customXml" Target="../ink/ink44.xml"/><Relationship Id="rId9" Type="http://schemas.openxmlformats.org/officeDocument/2006/relationships/image" Target="../media/image45.png"/><Relationship Id="rId13" Type="http://schemas.openxmlformats.org/officeDocument/2006/relationships/image" Target="../media/image47.png"/><Relationship Id="rId18" Type="http://schemas.openxmlformats.org/officeDocument/2006/relationships/customXml" Target="../ink/ink51.xml"/><Relationship Id="rId39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8.xml"/><Relationship Id="rId21" Type="http://schemas.openxmlformats.org/officeDocument/2006/relationships/image" Target="../media/image84.png"/><Relationship Id="rId42" Type="http://schemas.openxmlformats.org/officeDocument/2006/relationships/customXml" Target="../ink/ink96.xml"/><Relationship Id="rId47" Type="http://schemas.openxmlformats.org/officeDocument/2006/relationships/image" Target="../media/image97.png"/><Relationship Id="rId63" Type="http://schemas.openxmlformats.org/officeDocument/2006/relationships/image" Target="../media/image105.png"/><Relationship Id="rId68" Type="http://schemas.openxmlformats.org/officeDocument/2006/relationships/customXml" Target="../ink/ink109.xml"/><Relationship Id="rId16" Type="http://schemas.openxmlformats.org/officeDocument/2006/relationships/customXml" Target="../ink/ink83.xml"/><Relationship Id="rId11" Type="http://schemas.openxmlformats.org/officeDocument/2006/relationships/image" Target="../media/image79.png"/><Relationship Id="rId32" Type="http://schemas.openxmlformats.org/officeDocument/2006/relationships/customXml" Target="../ink/ink91.xml"/><Relationship Id="rId37" Type="http://schemas.openxmlformats.org/officeDocument/2006/relationships/image" Target="../media/image92.png"/><Relationship Id="rId53" Type="http://schemas.openxmlformats.org/officeDocument/2006/relationships/image" Target="../media/image100.png"/><Relationship Id="rId58" Type="http://schemas.openxmlformats.org/officeDocument/2006/relationships/customXml" Target="../ink/ink104.xml"/><Relationship Id="rId74" Type="http://schemas.openxmlformats.org/officeDocument/2006/relationships/customXml" Target="../ink/ink112.xml"/><Relationship Id="rId79" Type="http://schemas.openxmlformats.org/officeDocument/2006/relationships/image" Target="../media/image113.png"/><Relationship Id="rId5" Type="http://schemas.openxmlformats.org/officeDocument/2006/relationships/image" Target="../media/image76.png"/><Relationship Id="rId61" Type="http://schemas.openxmlformats.org/officeDocument/2006/relationships/image" Target="../media/image104.png"/><Relationship Id="rId19" Type="http://schemas.openxmlformats.org/officeDocument/2006/relationships/image" Target="../media/image83.png"/><Relationship Id="rId14" Type="http://schemas.openxmlformats.org/officeDocument/2006/relationships/customXml" Target="../ink/ink82.xml"/><Relationship Id="rId22" Type="http://schemas.openxmlformats.org/officeDocument/2006/relationships/customXml" Target="../ink/ink86.xml"/><Relationship Id="rId27" Type="http://schemas.openxmlformats.org/officeDocument/2006/relationships/image" Target="../media/image87.png"/><Relationship Id="rId30" Type="http://schemas.openxmlformats.org/officeDocument/2006/relationships/customXml" Target="../ink/ink90.xml"/><Relationship Id="rId35" Type="http://schemas.openxmlformats.org/officeDocument/2006/relationships/image" Target="../media/image91.png"/><Relationship Id="rId43" Type="http://schemas.openxmlformats.org/officeDocument/2006/relationships/image" Target="../media/image95.png"/><Relationship Id="rId48" Type="http://schemas.openxmlformats.org/officeDocument/2006/relationships/customXml" Target="../ink/ink99.xml"/><Relationship Id="rId56" Type="http://schemas.openxmlformats.org/officeDocument/2006/relationships/customXml" Target="../ink/ink103.xml"/><Relationship Id="rId64" Type="http://schemas.openxmlformats.org/officeDocument/2006/relationships/customXml" Target="../ink/ink107.xml"/><Relationship Id="rId69" Type="http://schemas.openxmlformats.org/officeDocument/2006/relationships/image" Target="../media/image108.png"/><Relationship Id="rId77" Type="http://schemas.openxmlformats.org/officeDocument/2006/relationships/image" Target="../media/image112.png"/><Relationship Id="rId8" Type="http://schemas.openxmlformats.org/officeDocument/2006/relationships/customXml" Target="../ink/ink79.xml"/><Relationship Id="rId51" Type="http://schemas.openxmlformats.org/officeDocument/2006/relationships/image" Target="../media/image99.png"/><Relationship Id="rId72" Type="http://schemas.openxmlformats.org/officeDocument/2006/relationships/customXml" Target="../ink/ink111.xml"/><Relationship Id="rId80" Type="http://schemas.openxmlformats.org/officeDocument/2006/relationships/customXml" Target="../ink/ink115.xml"/><Relationship Id="rId3" Type="http://schemas.openxmlformats.org/officeDocument/2006/relationships/image" Target="../media/image75.png"/><Relationship Id="rId12" Type="http://schemas.openxmlformats.org/officeDocument/2006/relationships/customXml" Target="../ink/ink81.xml"/><Relationship Id="rId17" Type="http://schemas.openxmlformats.org/officeDocument/2006/relationships/image" Target="../media/image82.png"/><Relationship Id="rId25" Type="http://schemas.openxmlformats.org/officeDocument/2006/relationships/image" Target="../media/image86.png"/><Relationship Id="rId33" Type="http://schemas.openxmlformats.org/officeDocument/2006/relationships/image" Target="../media/image90.png"/><Relationship Id="rId38" Type="http://schemas.openxmlformats.org/officeDocument/2006/relationships/customXml" Target="../ink/ink94.xml"/><Relationship Id="rId46" Type="http://schemas.openxmlformats.org/officeDocument/2006/relationships/customXml" Target="../ink/ink98.xml"/><Relationship Id="rId59" Type="http://schemas.openxmlformats.org/officeDocument/2006/relationships/image" Target="../media/image103.png"/><Relationship Id="rId67" Type="http://schemas.openxmlformats.org/officeDocument/2006/relationships/image" Target="../media/image107.png"/><Relationship Id="rId20" Type="http://schemas.openxmlformats.org/officeDocument/2006/relationships/customXml" Target="../ink/ink85.xml"/><Relationship Id="rId41" Type="http://schemas.openxmlformats.org/officeDocument/2006/relationships/image" Target="../media/image94.png"/><Relationship Id="rId54" Type="http://schemas.openxmlformats.org/officeDocument/2006/relationships/customXml" Target="../ink/ink102.xml"/><Relationship Id="rId62" Type="http://schemas.openxmlformats.org/officeDocument/2006/relationships/customXml" Target="../ink/ink106.xml"/><Relationship Id="rId70" Type="http://schemas.openxmlformats.org/officeDocument/2006/relationships/customXml" Target="../ink/ink110.xml"/><Relationship Id="rId75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8.xml"/><Relationship Id="rId15" Type="http://schemas.openxmlformats.org/officeDocument/2006/relationships/image" Target="../media/image81.png"/><Relationship Id="rId23" Type="http://schemas.openxmlformats.org/officeDocument/2006/relationships/image" Target="../media/image85.png"/><Relationship Id="rId28" Type="http://schemas.openxmlformats.org/officeDocument/2006/relationships/customXml" Target="../ink/ink89.xml"/><Relationship Id="rId36" Type="http://schemas.openxmlformats.org/officeDocument/2006/relationships/customXml" Target="../ink/ink93.xml"/><Relationship Id="rId49" Type="http://schemas.openxmlformats.org/officeDocument/2006/relationships/image" Target="../media/image98.png"/><Relationship Id="rId57" Type="http://schemas.openxmlformats.org/officeDocument/2006/relationships/image" Target="../media/image102.png"/><Relationship Id="rId10" Type="http://schemas.openxmlformats.org/officeDocument/2006/relationships/customXml" Target="../ink/ink80.xml"/><Relationship Id="rId31" Type="http://schemas.openxmlformats.org/officeDocument/2006/relationships/image" Target="../media/image89.png"/><Relationship Id="rId44" Type="http://schemas.openxmlformats.org/officeDocument/2006/relationships/customXml" Target="../ink/ink97.xml"/><Relationship Id="rId52" Type="http://schemas.openxmlformats.org/officeDocument/2006/relationships/customXml" Target="../ink/ink101.xml"/><Relationship Id="rId60" Type="http://schemas.openxmlformats.org/officeDocument/2006/relationships/customXml" Target="../ink/ink105.xml"/><Relationship Id="rId65" Type="http://schemas.openxmlformats.org/officeDocument/2006/relationships/image" Target="../media/image106.png"/><Relationship Id="rId73" Type="http://schemas.openxmlformats.org/officeDocument/2006/relationships/image" Target="../media/image110.png"/><Relationship Id="rId78" Type="http://schemas.openxmlformats.org/officeDocument/2006/relationships/customXml" Target="../ink/ink114.xml"/><Relationship Id="rId81" Type="http://schemas.openxmlformats.org/officeDocument/2006/relationships/image" Target="../media/image114.png"/><Relationship Id="rId4" Type="http://schemas.openxmlformats.org/officeDocument/2006/relationships/customXml" Target="../ink/ink77.xml"/><Relationship Id="rId9" Type="http://schemas.openxmlformats.org/officeDocument/2006/relationships/image" Target="../media/image78.png"/><Relationship Id="rId13" Type="http://schemas.openxmlformats.org/officeDocument/2006/relationships/image" Target="../media/image80.png"/><Relationship Id="rId18" Type="http://schemas.openxmlformats.org/officeDocument/2006/relationships/customXml" Target="../ink/ink84.xml"/><Relationship Id="rId39" Type="http://schemas.openxmlformats.org/officeDocument/2006/relationships/image" Target="../media/image93.png"/><Relationship Id="rId34" Type="http://schemas.openxmlformats.org/officeDocument/2006/relationships/customXml" Target="../ink/ink92.xml"/><Relationship Id="rId50" Type="http://schemas.openxmlformats.org/officeDocument/2006/relationships/customXml" Target="../ink/ink100.xml"/><Relationship Id="rId55" Type="http://schemas.openxmlformats.org/officeDocument/2006/relationships/image" Target="../media/image101.png"/><Relationship Id="rId76" Type="http://schemas.openxmlformats.org/officeDocument/2006/relationships/customXml" Target="../ink/ink113.xml"/><Relationship Id="rId7" Type="http://schemas.openxmlformats.org/officeDocument/2006/relationships/image" Target="../media/image77.png"/><Relationship Id="rId71" Type="http://schemas.openxmlformats.org/officeDocument/2006/relationships/image" Target="../media/image109.png"/><Relationship Id="rId2" Type="http://schemas.openxmlformats.org/officeDocument/2006/relationships/customXml" Target="../ink/ink76.xml"/><Relationship Id="rId29" Type="http://schemas.openxmlformats.org/officeDocument/2006/relationships/image" Target="../media/image88.png"/><Relationship Id="rId24" Type="http://schemas.openxmlformats.org/officeDocument/2006/relationships/customXml" Target="../ink/ink87.xml"/><Relationship Id="rId40" Type="http://schemas.openxmlformats.org/officeDocument/2006/relationships/customXml" Target="../ink/ink95.xml"/><Relationship Id="rId45" Type="http://schemas.openxmlformats.org/officeDocument/2006/relationships/image" Target="../media/image96.png"/><Relationship Id="rId66" Type="http://schemas.openxmlformats.org/officeDocument/2006/relationships/customXml" Target="../ink/ink108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2.png"/><Relationship Id="rId21" Type="http://schemas.openxmlformats.org/officeDocument/2006/relationships/image" Target="../media/image124.png"/><Relationship Id="rId42" Type="http://schemas.openxmlformats.org/officeDocument/2006/relationships/customXml" Target="../ink/ink136.xml"/><Relationship Id="rId63" Type="http://schemas.openxmlformats.org/officeDocument/2006/relationships/image" Target="../media/image145.png"/><Relationship Id="rId84" Type="http://schemas.openxmlformats.org/officeDocument/2006/relationships/customXml" Target="../ink/ink157.xml"/><Relationship Id="rId138" Type="http://schemas.openxmlformats.org/officeDocument/2006/relationships/customXml" Target="../ink/ink184.xml"/><Relationship Id="rId107" Type="http://schemas.openxmlformats.org/officeDocument/2006/relationships/image" Target="../media/image167.png"/><Relationship Id="rId11" Type="http://schemas.openxmlformats.org/officeDocument/2006/relationships/image" Target="../media/image119.png"/><Relationship Id="rId32" Type="http://schemas.openxmlformats.org/officeDocument/2006/relationships/customXml" Target="../ink/ink131.xml"/><Relationship Id="rId53" Type="http://schemas.openxmlformats.org/officeDocument/2006/relationships/image" Target="../media/image140.png"/><Relationship Id="rId74" Type="http://schemas.openxmlformats.org/officeDocument/2006/relationships/customXml" Target="../ink/ink152.xml"/><Relationship Id="rId128" Type="http://schemas.openxmlformats.org/officeDocument/2006/relationships/customXml" Target="../ink/ink179.xml"/><Relationship Id="rId149" Type="http://schemas.openxmlformats.org/officeDocument/2006/relationships/image" Target="../media/image188.png"/><Relationship Id="rId5" Type="http://schemas.openxmlformats.org/officeDocument/2006/relationships/image" Target="../media/image116.png"/><Relationship Id="rId95" Type="http://schemas.openxmlformats.org/officeDocument/2006/relationships/image" Target="../media/image161.png"/><Relationship Id="rId22" Type="http://schemas.openxmlformats.org/officeDocument/2006/relationships/customXml" Target="../ink/ink126.xml"/><Relationship Id="rId27" Type="http://schemas.openxmlformats.org/officeDocument/2006/relationships/image" Target="../media/image127.png"/><Relationship Id="rId43" Type="http://schemas.openxmlformats.org/officeDocument/2006/relationships/image" Target="../media/image135.png"/><Relationship Id="rId48" Type="http://schemas.openxmlformats.org/officeDocument/2006/relationships/customXml" Target="../ink/ink139.xml"/><Relationship Id="rId64" Type="http://schemas.openxmlformats.org/officeDocument/2006/relationships/customXml" Target="../ink/ink147.xml"/><Relationship Id="rId69" Type="http://schemas.openxmlformats.org/officeDocument/2006/relationships/image" Target="../media/image148.png"/><Relationship Id="rId113" Type="http://schemas.openxmlformats.org/officeDocument/2006/relationships/image" Target="../media/image170.png"/><Relationship Id="rId118" Type="http://schemas.openxmlformats.org/officeDocument/2006/relationships/customXml" Target="../ink/ink174.xml"/><Relationship Id="rId134" Type="http://schemas.openxmlformats.org/officeDocument/2006/relationships/customXml" Target="../ink/ink182.xml"/><Relationship Id="rId139" Type="http://schemas.openxmlformats.org/officeDocument/2006/relationships/image" Target="../media/image183.png"/><Relationship Id="rId80" Type="http://schemas.openxmlformats.org/officeDocument/2006/relationships/customXml" Target="../ink/ink155.xml"/><Relationship Id="rId85" Type="http://schemas.openxmlformats.org/officeDocument/2006/relationships/image" Target="../media/image156.png"/><Relationship Id="rId150" Type="http://schemas.openxmlformats.org/officeDocument/2006/relationships/customXml" Target="../ink/ink190.xml"/><Relationship Id="rId12" Type="http://schemas.openxmlformats.org/officeDocument/2006/relationships/customXml" Target="../ink/ink121.xml"/><Relationship Id="rId17" Type="http://schemas.openxmlformats.org/officeDocument/2006/relationships/image" Target="../media/image122.png"/><Relationship Id="rId33" Type="http://schemas.openxmlformats.org/officeDocument/2006/relationships/image" Target="../media/image130.png"/><Relationship Id="rId38" Type="http://schemas.openxmlformats.org/officeDocument/2006/relationships/customXml" Target="../ink/ink134.xml"/><Relationship Id="rId59" Type="http://schemas.openxmlformats.org/officeDocument/2006/relationships/image" Target="../media/image143.png"/><Relationship Id="rId103" Type="http://schemas.openxmlformats.org/officeDocument/2006/relationships/image" Target="../media/image165.png"/><Relationship Id="rId108" Type="http://schemas.openxmlformats.org/officeDocument/2006/relationships/customXml" Target="../ink/ink169.xml"/><Relationship Id="rId124" Type="http://schemas.openxmlformats.org/officeDocument/2006/relationships/customXml" Target="../ink/ink177.xml"/><Relationship Id="rId129" Type="http://schemas.openxmlformats.org/officeDocument/2006/relationships/image" Target="../media/image178.png"/><Relationship Id="rId54" Type="http://schemas.openxmlformats.org/officeDocument/2006/relationships/customXml" Target="../ink/ink142.xml"/><Relationship Id="rId70" Type="http://schemas.openxmlformats.org/officeDocument/2006/relationships/customXml" Target="../ink/ink150.xml"/><Relationship Id="rId75" Type="http://schemas.openxmlformats.org/officeDocument/2006/relationships/image" Target="../media/image151.png"/><Relationship Id="rId91" Type="http://schemas.openxmlformats.org/officeDocument/2006/relationships/image" Target="../media/image159.png"/><Relationship Id="rId96" Type="http://schemas.openxmlformats.org/officeDocument/2006/relationships/customXml" Target="../ink/ink163.xml"/><Relationship Id="rId140" Type="http://schemas.openxmlformats.org/officeDocument/2006/relationships/customXml" Target="../ink/ink185.xml"/><Relationship Id="rId145" Type="http://schemas.openxmlformats.org/officeDocument/2006/relationships/image" Target="../media/image18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8.xml"/><Relationship Id="rId23" Type="http://schemas.openxmlformats.org/officeDocument/2006/relationships/image" Target="../media/image125.png"/><Relationship Id="rId28" Type="http://schemas.openxmlformats.org/officeDocument/2006/relationships/customXml" Target="../ink/ink129.xml"/><Relationship Id="rId49" Type="http://schemas.openxmlformats.org/officeDocument/2006/relationships/image" Target="../media/image138.png"/><Relationship Id="rId114" Type="http://schemas.openxmlformats.org/officeDocument/2006/relationships/customXml" Target="../ink/ink172.xml"/><Relationship Id="rId119" Type="http://schemas.openxmlformats.org/officeDocument/2006/relationships/image" Target="../media/image173.png"/><Relationship Id="rId44" Type="http://schemas.openxmlformats.org/officeDocument/2006/relationships/customXml" Target="../ink/ink137.xml"/><Relationship Id="rId60" Type="http://schemas.openxmlformats.org/officeDocument/2006/relationships/customXml" Target="../ink/ink145.xml"/><Relationship Id="rId65" Type="http://schemas.openxmlformats.org/officeDocument/2006/relationships/image" Target="../media/image146.png"/><Relationship Id="rId81" Type="http://schemas.openxmlformats.org/officeDocument/2006/relationships/image" Target="../media/image154.png"/><Relationship Id="rId86" Type="http://schemas.openxmlformats.org/officeDocument/2006/relationships/customXml" Target="../ink/ink158.xml"/><Relationship Id="rId130" Type="http://schemas.openxmlformats.org/officeDocument/2006/relationships/customXml" Target="../ink/ink180.xml"/><Relationship Id="rId135" Type="http://schemas.openxmlformats.org/officeDocument/2006/relationships/image" Target="../media/image181.png"/><Relationship Id="rId151" Type="http://schemas.openxmlformats.org/officeDocument/2006/relationships/image" Target="../media/image189.png"/><Relationship Id="rId13" Type="http://schemas.openxmlformats.org/officeDocument/2006/relationships/image" Target="../media/image120.png"/><Relationship Id="rId18" Type="http://schemas.openxmlformats.org/officeDocument/2006/relationships/customXml" Target="../ink/ink124.xml"/><Relationship Id="rId39" Type="http://schemas.openxmlformats.org/officeDocument/2006/relationships/image" Target="../media/image133.png"/><Relationship Id="rId109" Type="http://schemas.openxmlformats.org/officeDocument/2006/relationships/image" Target="../media/image168.png"/><Relationship Id="rId34" Type="http://schemas.openxmlformats.org/officeDocument/2006/relationships/customXml" Target="../ink/ink132.xml"/><Relationship Id="rId50" Type="http://schemas.openxmlformats.org/officeDocument/2006/relationships/customXml" Target="../ink/ink140.xml"/><Relationship Id="rId55" Type="http://schemas.openxmlformats.org/officeDocument/2006/relationships/image" Target="../media/image141.png"/><Relationship Id="rId76" Type="http://schemas.openxmlformats.org/officeDocument/2006/relationships/customXml" Target="../ink/ink153.xml"/><Relationship Id="rId97" Type="http://schemas.openxmlformats.org/officeDocument/2006/relationships/image" Target="../media/image162.png"/><Relationship Id="rId104" Type="http://schemas.openxmlformats.org/officeDocument/2006/relationships/customXml" Target="../ink/ink167.xml"/><Relationship Id="rId120" Type="http://schemas.openxmlformats.org/officeDocument/2006/relationships/customXml" Target="../ink/ink175.xml"/><Relationship Id="rId125" Type="http://schemas.openxmlformats.org/officeDocument/2006/relationships/image" Target="../media/image176.png"/><Relationship Id="rId141" Type="http://schemas.openxmlformats.org/officeDocument/2006/relationships/image" Target="../media/image184.png"/><Relationship Id="rId146" Type="http://schemas.openxmlformats.org/officeDocument/2006/relationships/customXml" Target="../ink/ink188.xml"/><Relationship Id="rId7" Type="http://schemas.openxmlformats.org/officeDocument/2006/relationships/image" Target="../media/image117.png"/><Relationship Id="rId71" Type="http://schemas.openxmlformats.org/officeDocument/2006/relationships/image" Target="../media/image149.png"/><Relationship Id="rId92" Type="http://schemas.openxmlformats.org/officeDocument/2006/relationships/customXml" Target="../ink/ink161.xml"/><Relationship Id="rId2" Type="http://schemas.openxmlformats.org/officeDocument/2006/relationships/customXml" Target="../ink/ink116.xml"/><Relationship Id="rId29" Type="http://schemas.openxmlformats.org/officeDocument/2006/relationships/image" Target="../media/image128.png"/><Relationship Id="rId24" Type="http://schemas.openxmlformats.org/officeDocument/2006/relationships/customXml" Target="../ink/ink127.xml"/><Relationship Id="rId40" Type="http://schemas.openxmlformats.org/officeDocument/2006/relationships/customXml" Target="../ink/ink135.xml"/><Relationship Id="rId45" Type="http://schemas.openxmlformats.org/officeDocument/2006/relationships/image" Target="../media/image136.png"/><Relationship Id="rId66" Type="http://schemas.openxmlformats.org/officeDocument/2006/relationships/customXml" Target="../ink/ink148.xml"/><Relationship Id="rId87" Type="http://schemas.openxmlformats.org/officeDocument/2006/relationships/image" Target="../media/image157.png"/><Relationship Id="rId110" Type="http://schemas.openxmlformats.org/officeDocument/2006/relationships/customXml" Target="../ink/ink170.xml"/><Relationship Id="rId115" Type="http://schemas.openxmlformats.org/officeDocument/2006/relationships/image" Target="../media/image171.png"/><Relationship Id="rId131" Type="http://schemas.openxmlformats.org/officeDocument/2006/relationships/image" Target="../media/image179.png"/><Relationship Id="rId136" Type="http://schemas.openxmlformats.org/officeDocument/2006/relationships/customXml" Target="../ink/ink183.xml"/><Relationship Id="rId61" Type="http://schemas.openxmlformats.org/officeDocument/2006/relationships/image" Target="../media/image144.png"/><Relationship Id="rId82" Type="http://schemas.openxmlformats.org/officeDocument/2006/relationships/customXml" Target="../ink/ink156.xml"/><Relationship Id="rId19" Type="http://schemas.openxmlformats.org/officeDocument/2006/relationships/image" Target="../media/image123.png"/><Relationship Id="rId14" Type="http://schemas.openxmlformats.org/officeDocument/2006/relationships/customXml" Target="../ink/ink122.xml"/><Relationship Id="rId30" Type="http://schemas.openxmlformats.org/officeDocument/2006/relationships/customXml" Target="../ink/ink130.xml"/><Relationship Id="rId35" Type="http://schemas.openxmlformats.org/officeDocument/2006/relationships/image" Target="../media/image131.png"/><Relationship Id="rId56" Type="http://schemas.openxmlformats.org/officeDocument/2006/relationships/customXml" Target="../ink/ink143.xml"/><Relationship Id="rId77" Type="http://schemas.openxmlformats.org/officeDocument/2006/relationships/image" Target="../media/image152.png"/><Relationship Id="rId100" Type="http://schemas.openxmlformats.org/officeDocument/2006/relationships/customXml" Target="../ink/ink165.xml"/><Relationship Id="rId105" Type="http://schemas.openxmlformats.org/officeDocument/2006/relationships/image" Target="../media/image166.png"/><Relationship Id="rId126" Type="http://schemas.openxmlformats.org/officeDocument/2006/relationships/customXml" Target="../ink/ink178.xml"/><Relationship Id="rId147" Type="http://schemas.openxmlformats.org/officeDocument/2006/relationships/image" Target="../media/image187.png"/><Relationship Id="rId8" Type="http://schemas.openxmlformats.org/officeDocument/2006/relationships/customXml" Target="../ink/ink119.xml"/><Relationship Id="rId51" Type="http://schemas.openxmlformats.org/officeDocument/2006/relationships/image" Target="../media/image139.png"/><Relationship Id="rId72" Type="http://schemas.openxmlformats.org/officeDocument/2006/relationships/customXml" Target="../ink/ink151.xml"/><Relationship Id="rId93" Type="http://schemas.openxmlformats.org/officeDocument/2006/relationships/image" Target="../media/image160.png"/><Relationship Id="rId98" Type="http://schemas.openxmlformats.org/officeDocument/2006/relationships/customXml" Target="../ink/ink164.xml"/><Relationship Id="rId121" Type="http://schemas.openxmlformats.org/officeDocument/2006/relationships/image" Target="../media/image174.png"/><Relationship Id="rId142" Type="http://schemas.openxmlformats.org/officeDocument/2006/relationships/customXml" Target="../ink/ink186.xml"/><Relationship Id="rId3" Type="http://schemas.openxmlformats.org/officeDocument/2006/relationships/image" Target="../media/image115.png"/><Relationship Id="rId25" Type="http://schemas.openxmlformats.org/officeDocument/2006/relationships/image" Target="../media/image126.png"/><Relationship Id="rId46" Type="http://schemas.openxmlformats.org/officeDocument/2006/relationships/customXml" Target="../ink/ink138.xml"/><Relationship Id="rId67" Type="http://schemas.openxmlformats.org/officeDocument/2006/relationships/image" Target="../media/image147.png"/><Relationship Id="rId116" Type="http://schemas.openxmlformats.org/officeDocument/2006/relationships/customXml" Target="../ink/ink173.xml"/><Relationship Id="rId137" Type="http://schemas.openxmlformats.org/officeDocument/2006/relationships/image" Target="../media/image182.png"/><Relationship Id="rId20" Type="http://schemas.openxmlformats.org/officeDocument/2006/relationships/customXml" Target="../ink/ink125.xml"/><Relationship Id="rId41" Type="http://schemas.openxmlformats.org/officeDocument/2006/relationships/image" Target="../media/image134.png"/><Relationship Id="rId62" Type="http://schemas.openxmlformats.org/officeDocument/2006/relationships/customXml" Target="../ink/ink146.xml"/><Relationship Id="rId83" Type="http://schemas.openxmlformats.org/officeDocument/2006/relationships/image" Target="../media/image155.png"/><Relationship Id="rId88" Type="http://schemas.openxmlformats.org/officeDocument/2006/relationships/customXml" Target="../ink/ink159.xml"/><Relationship Id="rId111" Type="http://schemas.openxmlformats.org/officeDocument/2006/relationships/image" Target="../media/image169.png"/><Relationship Id="rId132" Type="http://schemas.openxmlformats.org/officeDocument/2006/relationships/customXml" Target="../ink/ink181.xml"/><Relationship Id="rId15" Type="http://schemas.openxmlformats.org/officeDocument/2006/relationships/image" Target="../media/image121.png"/><Relationship Id="rId36" Type="http://schemas.openxmlformats.org/officeDocument/2006/relationships/customXml" Target="../ink/ink133.xml"/><Relationship Id="rId57" Type="http://schemas.openxmlformats.org/officeDocument/2006/relationships/image" Target="../media/image142.png"/><Relationship Id="rId106" Type="http://schemas.openxmlformats.org/officeDocument/2006/relationships/customXml" Target="../ink/ink168.xml"/><Relationship Id="rId127" Type="http://schemas.openxmlformats.org/officeDocument/2006/relationships/image" Target="../media/image177.png"/><Relationship Id="rId10" Type="http://schemas.openxmlformats.org/officeDocument/2006/relationships/customXml" Target="../ink/ink120.xml"/><Relationship Id="rId31" Type="http://schemas.openxmlformats.org/officeDocument/2006/relationships/image" Target="../media/image129.png"/><Relationship Id="rId52" Type="http://schemas.openxmlformats.org/officeDocument/2006/relationships/customXml" Target="../ink/ink141.xml"/><Relationship Id="rId73" Type="http://schemas.openxmlformats.org/officeDocument/2006/relationships/image" Target="../media/image150.png"/><Relationship Id="rId78" Type="http://schemas.openxmlformats.org/officeDocument/2006/relationships/customXml" Target="../ink/ink154.xml"/><Relationship Id="rId94" Type="http://schemas.openxmlformats.org/officeDocument/2006/relationships/customXml" Target="../ink/ink162.xml"/><Relationship Id="rId99" Type="http://schemas.openxmlformats.org/officeDocument/2006/relationships/image" Target="../media/image163.png"/><Relationship Id="rId101" Type="http://schemas.openxmlformats.org/officeDocument/2006/relationships/image" Target="../media/image164.png"/><Relationship Id="rId122" Type="http://schemas.openxmlformats.org/officeDocument/2006/relationships/customXml" Target="../ink/ink176.xml"/><Relationship Id="rId143" Type="http://schemas.openxmlformats.org/officeDocument/2006/relationships/image" Target="../media/image185.png"/><Relationship Id="rId148" Type="http://schemas.openxmlformats.org/officeDocument/2006/relationships/customXml" Target="../ink/ink189.xml"/><Relationship Id="rId4" Type="http://schemas.openxmlformats.org/officeDocument/2006/relationships/customXml" Target="../ink/ink117.xml"/><Relationship Id="rId9" Type="http://schemas.openxmlformats.org/officeDocument/2006/relationships/image" Target="../media/image118.png"/><Relationship Id="rId26" Type="http://schemas.openxmlformats.org/officeDocument/2006/relationships/customXml" Target="../ink/ink128.xml"/><Relationship Id="rId47" Type="http://schemas.openxmlformats.org/officeDocument/2006/relationships/image" Target="../media/image137.png"/><Relationship Id="rId68" Type="http://schemas.openxmlformats.org/officeDocument/2006/relationships/customXml" Target="../ink/ink149.xml"/><Relationship Id="rId89" Type="http://schemas.openxmlformats.org/officeDocument/2006/relationships/image" Target="../media/image158.png"/><Relationship Id="rId112" Type="http://schemas.openxmlformats.org/officeDocument/2006/relationships/customXml" Target="../ink/ink171.xml"/><Relationship Id="rId133" Type="http://schemas.openxmlformats.org/officeDocument/2006/relationships/image" Target="../media/image180.png"/><Relationship Id="rId16" Type="http://schemas.openxmlformats.org/officeDocument/2006/relationships/customXml" Target="../ink/ink123.xml"/><Relationship Id="rId37" Type="http://schemas.openxmlformats.org/officeDocument/2006/relationships/image" Target="../media/image132.png"/><Relationship Id="rId58" Type="http://schemas.openxmlformats.org/officeDocument/2006/relationships/customXml" Target="../ink/ink144.xml"/><Relationship Id="rId79" Type="http://schemas.openxmlformats.org/officeDocument/2006/relationships/image" Target="../media/image153.png"/><Relationship Id="rId102" Type="http://schemas.openxmlformats.org/officeDocument/2006/relationships/customXml" Target="../ink/ink166.xml"/><Relationship Id="rId123" Type="http://schemas.openxmlformats.org/officeDocument/2006/relationships/image" Target="../media/image175.png"/><Relationship Id="rId144" Type="http://schemas.openxmlformats.org/officeDocument/2006/relationships/customXml" Target="../ink/ink187.xml"/><Relationship Id="rId90" Type="http://schemas.openxmlformats.org/officeDocument/2006/relationships/customXml" Target="../ink/ink160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5.png"/><Relationship Id="rId18" Type="http://schemas.openxmlformats.org/officeDocument/2006/relationships/customXml" Target="../ink/ink199.xml"/><Relationship Id="rId26" Type="http://schemas.openxmlformats.org/officeDocument/2006/relationships/customXml" Target="../ink/ink203.xml"/><Relationship Id="rId39" Type="http://schemas.openxmlformats.org/officeDocument/2006/relationships/image" Target="../media/image208.png"/><Relationship Id="rId21" Type="http://schemas.openxmlformats.org/officeDocument/2006/relationships/image" Target="../media/image199.png"/><Relationship Id="rId34" Type="http://schemas.openxmlformats.org/officeDocument/2006/relationships/customXml" Target="../ink/ink207.xml"/><Relationship Id="rId42" Type="http://schemas.openxmlformats.org/officeDocument/2006/relationships/customXml" Target="../ink/ink211.xml"/><Relationship Id="rId47" Type="http://schemas.openxmlformats.org/officeDocument/2006/relationships/image" Target="../media/image212.png"/><Relationship Id="rId50" Type="http://schemas.openxmlformats.org/officeDocument/2006/relationships/customXml" Target="../ink/ink215.xml"/><Relationship Id="rId55" Type="http://schemas.openxmlformats.org/officeDocument/2006/relationships/image" Target="../media/image216.png"/><Relationship Id="rId7" Type="http://schemas.openxmlformats.org/officeDocument/2006/relationships/image" Target="../media/image192.png"/><Relationship Id="rId2" Type="http://schemas.openxmlformats.org/officeDocument/2006/relationships/customXml" Target="../ink/ink191.xml"/><Relationship Id="rId16" Type="http://schemas.openxmlformats.org/officeDocument/2006/relationships/customXml" Target="../ink/ink198.xml"/><Relationship Id="rId29" Type="http://schemas.openxmlformats.org/officeDocument/2006/relationships/image" Target="../media/image203.png"/><Relationship Id="rId11" Type="http://schemas.openxmlformats.org/officeDocument/2006/relationships/image" Target="../media/image194.png"/><Relationship Id="rId24" Type="http://schemas.openxmlformats.org/officeDocument/2006/relationships/customXml" Target="../ink/ink202.xml"/><Relationship Id="rId32" Type="http://schemas.openxmlformats.org/officeDocument/2006/relationships/customXml" Target="../ink/ink206.xml"/><Relationship Id="rId37" Type="http://schemas.openxmlformats.org/officeDocument/2006/relationships/image" Target="../media/image207.png"/><Relationship Id="rId40" Type="http://schemas.openxmlformats.org/officeDocument/2006/relationships/customXml" Target="../ink/ink210.xml"/><Relationship Id="rId45" Type="http://schemas.openxmlformats.org/officeDocument/2006/relationships/image" Target="../media/image211.png"/><Relationship Id="rId53" Type="http://schemas.openxmlformats.org/officeDocument/2006/relationships/image" Target="../media/image215.png"/><Relationship Id="rId5" Type="http://schemas.openxmlformats.org/officeDocument/2006/relationships/image" Target="../media/image191.png"/><Relationship Id="rId19" Type="http://schemas.openxmlformats.org/officeDocument/2006/relationships/image" Target="../media/image198.png"/><Relationship Id="rId4" Type="http://schemas.openxmlformats.org/officeDocument/2006/relationships/customXml" Target="../ink/ink192.xml"/><Relationship Id="rId9" Type="http://schemas.openxmlformats.org/officeDocument/2006/relationships/image" Target="../media/image193.png"/><Relationship Id="rId14" Type="http://schemas.openxmlformats.org/officeDocument/2006/relationships/customXml" Target="../ink/ink197.xml"/><Relationship Id="rId22" Type="http://schemas.openxmlformats.org/officeDocument/2006/relationships/customXml" Target="../ink/ink201.xml"/><Relationship Id="rId27" Type="http://schemas.openxmlformats.org/officeDocument/2006/relationships/image" Target="../media/image202.png"/><Relationship Id="rId30" Type="http://schemas.openxmlformats.org/officeDocument/2006/relationships/customXml" Target="../ink/ink205.xml"/><Relationship Id="rId35" Type="http://schemas.openxmlformats.org/officeDocument/2006/relationships/image" Target="../media/image206.png"/><Relationship Id="rId43" Type="http://schemas.openxmlformats.org/officeDocument/2006/relationships/image" Target="../media/image210.png"/><Relationship Id="rId48" Type="http://schemas.openxmlformats.org/officeDocument/2006/relationships/customXml" Target="../ink/ink214.xml"/><Relationship Id="rId56" Type="http://schemas.openxmlformats.org/officeDocument/2006/relationships/customXml" Target="../ink/ink218.xml"/><Relationship Id="rId8" Type="http://schemas.openxmlformats.org/officeDocument/2006/relationships/customXml" Target="../ink/ink194.xml"/><Relationship Id="rId51" Type="http://schemas.openxmlformats.org/officeDocument/2006/relationships/image" Target="../media/image214.png"/><Relationship Id="rId3" Type="http://schemas.openxmlformats.org/officeDocument/2006/relationships/image" Target="../media/image190.png"/><Relationship Id="rId12" Type="http://schemas.openxmlformats.org/officeDocument/2006/relationships/customXml" Target="../ink/ink196.xml"/><Relationship Id="rId17" Type="http://schemas.openxmlformats.org/officeDocument/2006/relationships/image" Target="../media/image197.png"/><Relationship Id="rId25" Type="http://schemas.openxmlformats.org/officeDocument/2006/relationships/image" Target="../media/image201.png"/><Relationship Id="rId33" Type="http://schemas.openxmlformats.org/officeDocument/2006/relationships/image" Target="../media/image205.png"/><Relationship Id="rId38" Type="http://schemas.openxmlformats.org/officeDocument/2006/relationships/customXml" Target="../ink/ink209.xml"/><Relationship Id="rId46" Type="http://schemas.openxmlformats.org/officeDocument/2006/relationships/customXml" Target="../ink/ink213.xml"/><Relationship Id="rId20" Type="http://schemas.openxmlformats.org/officeDocument/2006/relationships/customXml" Target="../ink/ink200.xml"/><Relationship Id="rId41" Type="http://schemas.openxmlformats.org/officeDocument/2006/relationships/image" Target="../media/image209.png"/><Relationship Id="rId54" Type="http://schemas.openxmlformats.org/officeDocument/2006/relationships/customXml" Target="../ink/ink21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93.xml"/><Relationship Id="rId15" Type="http://schemas.openxmlformats.org/officeDocument/2006/relationships/image" Target="../media/image196.png"/><Relationship Id="rId23" Type="http://schemas.openxmlformats.org/officeDocument/2006/relationships/image" Target="../media/image200.png"/><Relationship Id="rId28" Type="http://schemas.openxmlformats.org/officeDocument/2006/relationships/customXml" Target="../ink/ink204.xml"/><Relationship Id="rId36" Type="http://schemas.openxmlformats.org/officeDocument/2006/relationships/customXml" Target="../ink/ink208.xml"/><Relationship Id="rId49" Type="http://schemas.openxmlformats.org/officeDocument/2006/relationships/image" Target="../media/image213.png"/><Relationship Id="rId57" Type="http://schemas.openxmlformats.org/officeDocument/2006/relationships/image" Target="../media/image217.png"/><Relationship Id="rId10" Type="http://schemas.openxmlformats.org/officeDocument/2006/relationships/customXml" Target="../ink/ink195.xml"/><Relationship Id="rId31" Type="http://schemas.openxmlformats.org/officeDocument/2006/relationships/image" Target="../media/image204.png"/><Relationship Id="rId44" Type="http://schemas.openxmlformats.org/officeDocument/2006/relationships/customXml" Target="../ink/ink212.xml"/><Relationship Id="rId52" Type="http://schemas.openxmlformats.org/officeDocument/2006/relationships/customXml" Target="../ink/ink216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31.xml"/><Relationship Id="rId21" Type="http://schemas.openxmlformats.org/officeDocument/2006/relationships/image" Target="../media/image227.png"/><Relationship Id="rId42" Type="http://schemas.openxmlformats.org/officeDocument/2006/relationships/customXml" Target="../ink/ink239.xml"/><Relationship Id="rId47" Type="http://schemas.openxmlformats.org/officeDocument/2006/relationships/image" Target="../media/image240.png"/><Relationship Id="rId63" Type="http://schemas.openxmlformats.org/officeDocument/2006/relationships/image" Target="../media/image248.png"/><Relationship Id="rId68" Type="http://schemas.openxmlformats.org/officeDocument/2006/relationships/customXml" Target="../ink/ink252.xml"/><Relationship Id="rId84" Type="http://schemas.openxmlformats.org/officeDocument/2006/relationships/customXml" Target="../ink/ink260.xml"/><Relationship Id="rId89" Type="http://schemas.openxmlformats.org/officeDocument/2006/relationships/image" Target="../media/image261.png"/><Relationship Id="rId16" Type="http://schemas.openxmlformats.org/officeDocument/2006/relationships/customXml" Target="../ink/ink226.xml"/><Relationship Id="rId11" Type="http://schemas.openxmlformats.org/officeDocument/2006/relationships/image" Target="../media/image222.png"/><Relationship Id="rId32" Type="http://schemas.openxmlformats.org/officeDocument/2006/relationships/customXml" Target="../ink/ink234.xml"/><Relationship Id="rId37" Type="http://schemas.openxmlformats.org/officeDocument/2006/relationships/image" Target="../media/image235.png"/><Relationship Id="rId53" Type="http://schemas.openxmlformats.org/officeDocument/2006/relationships/image" Target="../media/image243.png"/><Relationship Id="rId58" Type="http://schemas.openxmlformats.org/officeDocument/2006/relationships/customXml" Target="../ink/ink247.xml"/><Relationship Id="rId74" Type="http://schemas.openxmlformats.org/officeDocument/2006/relationships/customXml" Target="../ink/ink255.xml"/><Relationship Id="rId79" Type="http://schemas.openxmlformats.org/officeDocument/2006/relationships/image" Target="../media/image256.png"/><Relationship Id="rId102" Type="http://schemas.openxmlformats.org/officeDocument/2006/relationships/customXml" Target="../ink/ink269.xml"/><Relationship Id="rId5" Type="http://schemas.openxmlformats.org/officeDocument/2006/relationships/image" Target="../media/image219.png"/><Relationship Id="rId90" Type="http://schemas.openxmlformats.org/officeDocument/2006/relationships/customXml" Target="../ink/ink263.xml"/><Relationship Id="rId95" Type="http://schemas.openxmlformats.org/officeDocument/2006/relationships/image" Target="../media/image264.png"/><Relationship Id="rId22" Type="http://schemas.openxmlformats.org/officeDocument/2006/relationships/customXml" Target="../ink/ink229.xml"/><Relationship Id="rId27" Type="http://schemas.openxmlformats.org/officeDocument/2006/relationships/image" Target="../media/image230.png"/><Relationship Id="rId43" Type="http://schemas.openxmlformats.org/officeDocument/2006/relationships/image" Target="../media/image238.png"/><Relationship Id="rId48" Type="http://schemas.openxmlformats.org/officeDocument/2006/relationships/customXml" Target="../ink/ink242.xml"/><Relationship Id="rId64" Type="http://schemas.openxmlformats.org/officeDocument/2006/relationships/customXml" Target="../ink/ink250.xml"/><Relationship Id="rId69" Type="http://schemas.openxmlformats.org/officeDocument/2006/relationships/image" Target="../media/image251.png"/><Relationship Id="rId80" Type="http://schemas.openxmlformats.org/officeDocument/2006/relationships/customXml" Target="../ink/ink258.xml"/><Relationship Id="rId85" Type="http://schemas.openxmlformats.org/officeDocument/2006/relationships/image" Target="../media/image259.png"/><Relationship Id="rId12" Type="http://schemas.openxmlformats.org/officeDocument/2006/relationships/customXml" Target="../ink/ink224.xml"/><Relationship Id="rId17" Type="http://schemas.openxmlformats.org/officeDocument/2006/relationships/image" Target="../media/image225.png"/><Relationship Id="rId33" Type="http://schemas.openxmlformats.org/officeDocument/2006/relationships/image" Target="../media/image233.png"/><Relationship Id="rId38" Type="http://schemas.openxmlformats.org/officeDocument/2006/relationships/customXml" Target="../ink/ink237.xml"/><Relationship Id="rId59" Type="http://schemas.openxmlformats.org/officeDocument/2006/relationships/image" Target="../media/image246.png"/><Relationship Id="rId103" Type="http://schemas.openxmlformats.org/officeDocument/2006/relationships/image" Target="../media/image268.png"/><Relationship Id="rId20" Type="http://schemas.openxmlformats.org/officeDocument/2006/relationships/customXml" Target="../ink/ink228.xml"/><Relationship Id="rId41" Type="http://schemas.openxmlformats.org/officeDocument/2006/relationships/image" Target="../media/image237.png"/><Relationship Id="rId54" Type="http://schemas.openxmlformats.org/officeDocument/2006/relationships/customXml" Target="../ink/ink245.xml"/><Relationship Id="rId62" Type="http://schemas.openxmlformats.org/officeDocument/2006/relationships/customXml" Target="../ink/ink249.xml"/><Relationship Id="rId70" Type="http://schemas.openxmlformats.org/officeDocument/2006/relationships/customXml" Target="../ink/ink253.xml"/><Relationship Id="rId75" Type="http://schemas.openxmlformats.org/officeDocument/2006/relationships/image" Target="../media/image254.png"/><Relationship Id="rId83" Type="http://schemas.openxmlformats.org/officeDocument/2006/relationships/image" Target="../media/image258.png"/><Relationship Id="rId88" Type="http://schemas.openxmlformats.org/officeDocument/2006/relationships/customXml" Target="../ink/ink262.xml"/><Relationship Id="rId91" Type="http://schemas.openxmlformats.org/officeDocument/2006/relationships/image" Target="../media/image262.png"/><Relationship Id="rId96" Type="http://schemas.openxmlformats.org/officeDocument/2006/relationships/customXml" Target="../ink/ink26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21.xml"/><Relationship Id="rId15" Type="http://schemas.openxmlformats.org/officeDocument/2006/relationships/image" Target="../media/image224.png"/><Relationship Id="rId23" Type="http://schemas.openxmlformats.org/officeDocument/2006/relationships/image" Target="../media/image228.png"/><Relationship Id="rId28" Type="http://schemas.openxmlformats.org/officeDocument/2006/relationships/customXml" Target="../ink/ink232.xml"/><Relationship Id="rId36" Type="http://schemas.openxmlformats.org/officeDocument/2006/relationships/customXml" Target="../ink/ink236.xml"/><Relationship Id="rId49" Type="http://schemas.openxmlformats.org/officeDocument/2006/relationships/image" Target="../media/image241.png"/><Relationship Id="rId57" Type="http://schemas.openxmlformats.org/officeDocument/2006/relationships/image" Target="../media/image245.png"/><Relationship Id="rId10" Type="http://schemas.openxmlformats.org/officeDocument/2006/relationships/customXml" Target="../ink/ink223.xml"/><Relationship Id="rId31" Type="http://schemas.openxmlformats.org/officeDocument/2006/relationships/image" Target="../media/image232.png"/><Relationship Id="rId44" Type="http://schemas.openxmlformats.org/officeDocument/2006/relationships/customXml" Target="../ink/ink240.xml"/><Relationship Id="rId52" Type="http://schemas.openxmlformats.org/officeDocument/2006/relationships/customXml" Target="../ink/ink244.xml"/><Relationship Id="rId60" Type="http://schemas.openxmlformats.org/officeDocument/2006/relationships/customXml" Target="../ink/ink248.xml"/><Relationship Id="rId65" Type="http://schemas.openxmlformats.org/officeDocument/2006/relationships/image" Target="../media/image249.png"/><Relationship Id="rId73" Type="http://schemas.openxmlformats.org/officeDocument/2006/relationships/image" Target="../media/image253.png"/><Relationship Id="rId78" Type="http://schemas.openxmlformats.org/officeDocument/2006/relationships/customXml" Target="../ink/ink257.xml"/><Relationship Id="rId81" Type="http://schemas.openxmlformats.org/officeDocument/2006/relationships/image" Target="../media/image257.png"/><Relationship Id="rId86" Type="http://schemas.openxmlformats.org/officeDocument/2006/relationships/customXml" Target="../ink/ink261.xml"/><Relationship Id="rId94" Type="http://schemas.openxmlformats.org/officeDocument/2006/relationships/customXml" Target="../ink/ink265.xml"/><Relationship Id="rId99" Type="http://schemas.openxmlformats.org/officeDocument/2006/relationships/image" Target="../media/image266.png"/><Relationship Id="rId101" Type="http://schemas.openxmlformats.org/officeDocument/2006/relationships/image" Target="../media/image267.png"/><Relationship Id="rId4" Type="http://schemas.openxmlformats.org/officeDocument/2006/relationships/customXml" Target="../ink/ink220.xml"/><Relationship Id="rId9" Type="http://schemas.openxmlformats.org/officeDocument/2006/relationships/image" Target="../media/image221.png"/><Relationship Id="rId13" Type="http://schemas.openxmlformats.org/officeDocument/2006/relationships/image" Target="../media/image223.png"/><Relationship Id="rId18" Type="http://schemas.openxmlformats.org/officeDocument/2006/relationships/customXml" Target="../ink/ink227.xml"/><Relationship Id="rId39" Type="http://schemas.openxmlformats.org/officeDocument/2006/relationships/image" Target="../media/image236.png"/><Relationship Id="rId34" Type="http://schemas.openxmlformats.org/officeDocument/2006/relationships/customXml" Target="../ink/ink235.xml"/><Relationship Id="rId50" Type="http://schemas.openxmlformats.org/officeDocument/2006/relationships/customXml" Target="../ink/ink243.xml"/><Relationship Id="rId55" Type="http://schemas.openxmlformats.org/officeDocument/2006/relationships/image" Target="../media/image244.png"/><Relationship Id="rId76" Type="http://schemas.openxmlformats.org/officeDocument/2006/relationships/customXml" Target="../ink/ink256.xml"/><Relationship Id="rId97" Type="http://schemas.openxmlformats.org/officeDocument/2006/relationships/image" Target="../media/image265.png"/><Relationship Id="rId104" Type="http://schemas.openxmlformats.org/officeDocument/2006/relationships/customXml" Target="../ink/ink270.xml"/><Relationship Id="rId7" Type="http://schemas.openxmlformats.org/officeDocument/2006/relationships/image" Target="../media/image220.png"/><Relationship Id="rId71" Type="http://schemas.openxmlformats.org/officeDocument/2006/relationships/image" Target="../media/image252.png"/><Relationship Id="rId92" Type="http://schemas.openxmlformats.org/officeDocument/2006/relationships/customXml" Target="../ink/ink264.xml"/><Relationship Id="rId2" Type="http://schemas.openxmlformats.org/officeDocument/2006/relationships/customXml" Target="../ink/ink219.xml"/><Relationship Id="rId29" Type="http://schemas.openxmlformats.org/officeDocument/2006/relationships/image" Target="../media/image231.png"/><Relationship Id="rId24" Type="http://schemas.openxmlformats.org/officeDocument/2006/relationships/customXml" Target="../ink/ink230.xml"/><Relationship Id="rId40" Type="http://schemas.openxmlformats.org/officeDocument/2006/relationships/customXml" Target="../ink/ink238.xml"/><Relationship Id="rId45" Type="http://schemas.openxmlformats.org/officeDocument/2006/relationships/image" Target="../media/image239.png"/><Relationship Id="rId66" Type="http://schemas.openxmlformats.org/officeDocument/2006/relationships/customXml" Target="../ink/ink251.xml"/><Relationship Id="rId87" Type="http://schemas.openxmlformats.org/officeDocument/2006/relationships/image" Target="../media/image260.png"/><Relationship Id="rId61" Type="http://schemas.openxmlformats.org/officeDocument/2006/relationships/image" Target="../media/image247.png"/><Relationship Id="rId82" Type="http://schemas.openxmlformats.org/officeDocument/2006/relationships/customXml" Target="../ink/ink259.xml"/><Relationship Id="rId19" Type="http://schemas.openxmlformats.org/officeDocument/2006/relationships/image" Target="../media/image226.png"/><Relationship Id="rId14" Type="http://schemas.openxmlformats.org/officeDocument/2006/relationships/customXml" Target="../ink/ink225.xml"/><Relationship Id="rId30" Type="http://schemas.openxmlformats.org/officeDocument/2006/relationships/customXml" Target="../ink/ink233.xml"/><Relationship Id="rId35" Type="http://schemas.openxmlformats.org/officeDocument/2006/relationships/image" Target="../media/image234.png"/><Relationship Id="rId56" Type="http://schemas.openxmlformats.org/officeDocument/2006/relationships/customXml" Target="../ink/ink246.xml"/><Relationship Id="rId77" Type="http://schemas.openxmlformats.org/officeDocument/2006/relationships/image" Target="../media/image255.png"/><Relationship Id="rId100" Type="http://schemas.openxmlformats.org/officeDocument/2006/relationships/customXml" Target="../ink/ink268.xml"/><Relationship Id="rId105" Type="http://schemas.openxmlformats.org/officeDocument/2006/relationships/image" Target="../media/image269.png"/><Relationship Id="rId8" Type="http://schemas.openxmlformats.org/officeDocument/2006/relationships/customXml" Target="../ink/ink222.xml"/><Relationship Id="rId51" Type="http://schemas.openxmlformats.org/officeDocument/2006/relationships/image" Target="../media/image242.png"/><Relationship Id="rId72" Type="http://schemas.openxmlformats.org/officeDocument/2006/relationships/customXml" Target="../ink/ink254.xml"/><Relationship Id="rId93" Type="http://schemas.openxmlformats.org/officeDocument/2006/relationships/image" Target="../media/image263.png"/><Relationship Id="rId98" Type="http://schemas.openxmlformats.org/officeDocument/2006/relationships/customXml" Target="../ink/ink267.xml"/><Relationship Id="rId3" Type="http://schemas.openxmlformats.org/officeDocument/2006/relationships/image" Target="../media/image218.png"/><Relationship Id="rId25" Type="http://schemas.openxmlformats.org/officeDocument/2006/relationships/image" Target="../media/image229.png"/><Relationship Id="rId46" Type="http://schemas.openxmlformats.org/officeDocument/2006/relationships/customXml" Target="../ink/ink241.xml"/><Relationship Id="rId67" Type="http://schemas.openxmlformats.org/officeDocument/2006/relationships/image" Target="../media/image2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4.xml"/><Relationship Id="rId13" Type="http://schemas.openxmlformats.org/officeDocument/2006/relationships/image" Target="../media/image275.png"/><Relationship Id="rId18" Type="http://schemas.openxmlformats.org/officeDocument/2006/relationships/customXml" Target="../ink/ink279.xml"/><Relationship Id="rId26" Type="http://schemas.openxmlformats.org/officeDocument/2006/relationships/customXml" Target="../ink/ink283.xml"/><Relationship Id="rId3" Type="http://schemas.openxmlformats.org/officeDocument/2006/relationships/image" Target="../media/image270.png"/><Relationship Id="rId21" Type="http://schemas.openxmlformats.org/officeDocument/2006/relationships/image" Target="../media/image279.png"/><Relationship Id="rId7" Type="http://schemas.openxmlformats.org/officeDocument/2006/relationships/image" Target="../media/image272.png"/><Relationship Id="rId12" Type="http://schemas.openxmlformats.org/officeDocument/2006/relationships/customXml" Target="../ink/ink276.xml"/><Relationship Id="rId17" Type="http://schemas.openxmlformats.org/officeDocument/2006/relationships/image" Target="../media/image277.png"/><Relationship Id="rId25" Type="http://schemas.openxmlformats.org/officeDocument/2006/relationships/image" Target="../media/image281.png"/><Relationship Id="rId2" Type="http://schemas.openxmlformats.org/officeDocument/2006/relationships/customXml" Target="../ink/ink271.xml"/><Relationship Id="rId16" Type="http://schemas.openxmlformats.org/officeDocument/2006/relationships/customXml" Target="../ink/ink278.xml"/><Relationship Id="rId20" Type="http://schemas.openxmlformats.org/officeDocument/2006/relationships/customXml" Target="../ink/ink280.xml"/><Relationship Id="rId29" Type="http://schemas.openxmlformats.org/officeDocument/2006/relationships/image" Target="../media/image28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73.xml"/><Relationship Id="rId11" Type="http://schemas.openxmlformats.org/officeDocument/2006/relationships/image" Target="../media/image274.png"/><Relationship Id="rId24" Type="http://schemas.openxmlformats.org/officeDocument/2006/relationships/customXml" Target="../ink/ink282.xml"/><Relationship Id="rId5" Type="http://schemas.openxmlformats.org/officeDocument/2006/relationships/image" Target="../media/image271.png"/><Relationship Id="rId15" Type="http://schemas.openxmlformats.org/officeDocument/2006/relationships/image" Target="../media/image276.png"/><Relationship Id="rId23" Type="http://schemas.openxmlformats.org/officeDocument/2006/relationships/image" Target="../media/image280.png"/><Relationship Id="rId28" Type="http://schemas.openxmlformats.org/officeDocument/2006/relationships/customXml" Target="../ink/ink284.xml"/><Relationship Id="rId10" Type="http://schemas.openxmlformats.org/officeDocument/2006/relationships/customXml" Target="../ink/ink275.xml"/><Relationship Id="rId19" Type="http://schemas.openxmlformats.org/officeDocument/2006/relationships/image" Target="../media/image278.png"/><Relationship Id="rId31" Type="http://schemas.openxmlformats.org/officeDocument/2006/relationships/image" Target="../media/image284.png"/><Relationship Id="rId4" Type="http://schemas.openxmlformats.org/officeDocument/2006/relationships/customXml" Target="../ink/ink272.xml"/><Relationship Id="rId9" Type="http://schemas.openxmlformats.org/officeDocument/2006/relationships/image" Target="../media/image273.png"/><Relationship Id="rId14" Type="http://schemas.openxmlformats.org/officeDocument/2006/relationships/customXml" Target="../ink/ink277.xml"/><Relationship Id="rId22" Type="http://schemas.openxmlformats.org/officeDocument/2006/relationships/customXml" Target="../ink/ink281.xml"/><Relationship Id="rId27" Type="http://schemas.openxmlformats.org/officeDocument/2006/relationships/image" Target="../media/image282.png"/><Relationship Id="rId30" Type="http://schemas.openxmlformats.org/officeDocument/2006/relationships/customXml" Target="../ink/ink285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8.xml"/><Relationship Id="rId21" Type="http://schemas.openxmlformats.org/officeDocument/2006/relationships/image" Target="../media/image294.png"/><Relationship Id="rId42" Type="http://schemas.openxmlformats.org/officeDocument/2006/relationships/customXml" Target="../ink/ink306.xml"/><Relationship Id="rId47" Type="http://schemas.openxmlformats.org/officeDocument/2006/relationships/image" Target="../media/image307.png"/><Relationship Id="rId63" Type="http://schemas.openxmlformats.org/officeDocument/2006/relationships/image" Target="../media/image315.png"/><Relationship Id="rId68" Type="http://schemas.openxmlformats.org/officeDocument/2006/relationships/customXml" Target="../ink/ink319.xml"/><Relationship Id="rId7" Type="http://schemas.openxmlformats.org/officeDocument/2006/relationships/image" Target="../media/image287.png"/><Relationship Id="rId2" Type="http://schemas.openxmlformats.org/officeDocument/2006/relationships/customXml" Target="../ink/ink286.xml"/><Relationship Id="rId16" Type="http://schemas.openxmlformats.org/officeDocument/2006/relationships/customXml" Target="../ink/ink293.xml"/><Relationship Id="rId29" Type="http://schemas.openxmlformats.org/officeDocument/2006/relationships/image" Target="../media/image298.png"/><Relationship Id="rId11" Type="http://schemas.openxmlformats.org/officeDocument/2006/relationships/image" Target="../media/image289.png"/><Relationship Id="rId24" Type="http://schemas.openxmlformats.org/officeDocument/2006/relationships/customXml" Target="../ink/ink297.xml"/><Relationship Id="rId32" Type="http://schemas.openxmlformats.org/officeDocument/2006/relationships/customXml" Target="../ink/ink301.xml"/><Relationship Id="rId37" Type="http://schemas.openxmlformats.org/officeDocument/2006/relationships/image" Target="../media/image302.png"/><Relationship Id="rId40" Type="http://schemas.openxmlformats.org/officeDocument/2006/relationships/customXml" Target="../ink/ink305.xml"/><Relationship Id="rId45" Type="http://schemas.openxmlformats.org/officeDocument/2006/relationships/image" Target="../media/image306.png"/><Relationship Id="rId53" Type="http://schemas.openxmlformats.org/officeDocument/2006/relationships/image" Target="../media/image310.png"/><Relationship Id="rId58" Type="http://schemas.openxmlformats.org/officeDocument/2006/relationships/customXml" Target="../ink/ink314.xml"/><Relationship Id="rId66" Type="http://schemas.openxmlformats.org/officeDocument/2006/relationships/customXml" Target="../ink/ink318.xml"/><Relationship Id="rId5" Type="http://schemas.openxmlformats.org/officeDocument/2006/relationships/image" Target="../media/image286.png"/><Relationship Id="rId61" Type="http://schemas.openxmlformats.org/officeDocument/2006/relationships/image" Target="../media/image314.png"/><Relationship Id="rId19" Type="http://schemas.openxmlformats.org/officeDocument/2006/relationships/image" Target="../media/image293.png"/><Relationship Id="rId14" Type="http://schemas.openxmlformats.org/officeDocument/2006/relationships/customXml" Target="../ink/ink292.xml"/><Relationship Id="rId22" Type="http://schemas.openxmlformats.org/officeDocument/2006/relationships/customXml" Target="../ink/ink296.xml"/><Relationship Id="rId27" Type="http://schemas.openxmlformats.org/officeDocument/2006/relationships/image" Target="../media/image297.png"/><Relationship Id="rId30" Type="http://schemas.openxmlformats.org/officeDocument/2006/relationships/customXml" Target="../ink/ink300.xml"/><Relationship Id="rId35" Type="http://schemas.openxmlformats.org/officeDocument/2006/relationships/image" Target="../media/image301.png"/><Relationship Id="rId43" Type="http://schemas.openxmlformats.org/officeDocument/2006/relationships/image" Target="../media/image305.png"/><Relationship Id="rId48" Type="http://schemas.openxmlformats.org/officeDocument/2006/relationships/customXml" Target="../ink/ink309.xml"/><Relationship Id="rId56" Type="http://schemas.openxmlformats.org/officeDocument/2006/relationships/customXml" Target="../ink/ink313.xml"/><Relationship Id="rId64" Type="http://schemas.openxmlformats.org/officeDocument/2006/relationships/customXml" Target="../ink/ink317.xml"/><Relationship Id="rId69" Type="http://schemas.openxmlformats.org/officeDocument/2006/relationships/image" Target="../media/image318.png"/><Relationship Id="rId8" Type="http://schemas.openxmlformats.org/officeDocument/2006/relationships/customXml" Target="../ink/ink289.xml"/><Relationship Id="rId51" Type="http://schemas.openxmlformats.org/officeDocument/2006/relationships/image" Target="../media/image309.png"/><Relationship Id="rId3" Type="http://schemas.openxmlformats.org/officeDocument/2006/relationships/image" Target="../media/image285.png"/><Relationship Id="rId12" Type="http://schemas.openxmlformats.org/officeDocument/2006/relationships/customXml" Target="../ink/ink291.xml"/><Relationship Id="rId17" Type="http://schemas.openxmlformats.org/officeDocument/2006/relationships/image" Target="../media/image292.png"/><Relationship Id="rId25" Type="http://schemas.openxmlformats.org/officeDocument/2006/relationships/image" Target="../media/image296.png"/><Relationship Id="rId33" Type="http://schemas.openxmlformats.org/officeDocument/2006/relationships/image" Target="../media/image300.png"/><Relationship Id="rId38" Type="http://schemas.openxmlformats.org/officeDocument/2006/relationships/customXml" Target="../ink/ink304.xml"/><Relationship Id="rId46" Type="http://schemas.openxmlformats.org/officeDocument/2006/relationships/customXml" Target="../ink/ink308.xml"/><Relationship Id="rId59" Type="http://schemas.openxmlformats.org/officeDocument/2006/relationships/image" Target="../media/image313.png"/><Relationship Id="rId67" Type="http://schemas.openxmlformats.org/officeDocument/2006/relationships/image" Target="../media/image317.png"/><Relationship Id="rId20" Type="http://schemas.openxmlformats.org/officeDocument/2006/relationships/customXml" Target="../ink/ink295.xml"/><Relationship Id="rId41" Type="http://schemas.openxmlformats.org/officeDocument/2006/relationships/image" Target="../media/image304.png"/><Relationship Id="rId54" Type="http://schemas.openxmlformats.org/officeDocument/2006/relationships/customXml" Target="../ink/ink312.xml"/><Relationship Id="rId62" Type="http://schemas.openxmlformats.org/officeDocument/2006/relationships/customXml" Target="../ink/ink31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88.xml"/><Relationship Id="rId15" Type="http://schemas.openxmlformats.org/officeDocument/2006/relationships/image" Target="../media/image291.png"/><Relationship Id="rId23" Type="http://schemas.openxmlformats.org/officeDocument/2006/relationships/image" Target="../media/image295.png"/><Relationship Id="rId28" Type="http://schemas.openxmlformats.org/officeDocument/2006/relationships/customXml" Target="../ink/ink299.xml"/><Relationship Id="rId36" Type="http://schemas.openxmlformats.org/officeDocument/2006/relationships/customXml" Target="../ink/ink303.xml"/><Relationship Id="rId49" Type="http://schemas.openxmlformats.org/officeDocument/2006/relationships/image" Target="../media/image308.png"/><Relationship Id="rId57" Type="http://schemas.openxmlformats.org/officeDocument/2006/relationships/image" Target="../media/image312.png"/><Relationship Id="rId10" Type="http://schemas.openxmlformats.org/officeDocument/2006/relationships/customXml" Target="../ink/ink290.xml"/><Relationship Id="rId31" Type="http://schemas.openxmlformats.org/officeDocument/2006/relationships/image" Target="../media/image299.png"/><Relationship Id="rId44" Type="http://schemas.openxmlformats.org/officeDocument/2006/relationships/customXml" Target="../ink/ink307.xml"/><Relationship Id="rId52" Type="http://schemas.openxmlformats.org/officeDocument/2006/relationships/customXml" Target="../ink/ink311.xml"/><Relationship Id="rId60" Type="http://schemas.openxmlformats.org/officeDocument/2006/relationships/customXml" Target="../ink/ink315.xml"/><Relationship Id="rId65" Type="http://schemas.openxmlformats.org/officeDocument/2006/relationships/image" Target="../media/image316.png"/><Relationship Id="rId4" Type="http://schemas.openxmlformats.org/officeDocument/2006/relationships/customXml" Target="../ink/ink287.xml"/><Relationship Id="rId9" Type="http://schemas.openxmlformats.org/officeDocument/2006/relationships/image" Target="../media/image288.png"/><Relationship Id="rId13" Type="http://schemas.openxmlformats.org/officeDocument/2006/relationships/image" Target="../media/image290.png"/><Relationship Id="rId18" Type="http://schemas.openxmlformats.org/officeDocument/2006/relationships/customXml" Target="../ink/ink294.xml"/><Relationship Id="rId39" Type="http://schemas.openxmlformats.org/officeDocument/2006/relationships/image" Target="../media/image303.png"/><Relationship Id="rId34" Type="http://schemas.openxmlformats.org/officeDocument/2006/relationships/customXml" Target="../ink/ink302.xml"/><Relationship Id="rId50" Type="http://schemas.openxmlformats.org/officeDocument/2006/relationships/customXml" Target="../ink/ink310.xml"/><Relationship Id="rId55" Type="http://schemas.openxmlformats.org/officeDocument/2006/relationships/image" Target="../media/image311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2.xml"/><Relationship Id="rId21" Type="http://schemas.openxmlformats.org/officeDocument/2006/relationships/image" Target="../media/image328.png"/><Relationship Id="rId42" Type="http://schemas.openxmlformats.org/officeDocument/2006/relationships/customXml" Target="../ink/ink340.xml"/><Relationship Id="rId47" Type="http://schemas.openxmlformats.org/officeDocument/2006/relationships/image" Target="../media/image341.png"/><Relationship Id="rId63" Type="http://schemas.openxmlformats.org/officeDocument/2006/relationships/image" Target="../media/image349.png"/><Relationship Id="rId68" Type="http://schemas.openxmlformats.org/officeDocument/2006/relationships/customXml" Target="../ink/ink353.xml"/><Relationship Id="rId84" Type="http://schemas.openxmlformats.org/officeDocument/2006/relationships/customXml" Target="../ink/ink361.xml"/><Relationship Id="rId89" Type="http://schemas.openxmlformats.org/officeDocument/2006/relationships/image" Target="../media/image362.png"/><Relationship Id="rId16" Type="http://schemas.openxmlformats.org/officeDocument/2006/relationships/customXml" Target="../ink/ink327.xml"/><Relationship Id="rId11" Type="http://schemas.openxmlformats.org/officeDocument/2006/relationships/image" Target="../media/image323.png"/><Relationship Id="rId32" Type="http://schemas.openxmlformats.org/officeDocument/2006/relationships/customXml" Target="../ink/ink335.xml"/><Relationship Id="rId37" Type="http://schemas.openxmlformats.org/officeDocument/2006/relationships/image" Target="../media/image336.png"/><Relationship Id="rId53" Type="http://schemas.openxmlformats.org/officeDocument/2006/relationships/image" Target="../media/image344.png"/><Relationship Id="rId58" Type="http://schemas.openxmlformats.org/officeDocument/2006/relationships/customXml" Target="../ink/ink348.xml"/><Relationship Id="rId74" Type="http://schemas.openxmlformats.org/officeDocument/2006/relationships/customXml" Target="../ink/ink356.xml"/><Relationship Id="rId79" Type="http://schemas.openxmlformats.org/officeDocument/2006/relationships/image" Target="../media/image357.png"/><Relationship Id="rId5" Type="http://schemas.openxmlformats.org/officeDocument/2006/relationships/image" Target="../media/image320.png"/><Relationship Id="rId14" Type="http://schemas.openxmlformats.org/officeDocument/2006/relationships/customXml" Target="../ink/ink326.xml"/><Relationship Id="rId22" Type="http://schemas.openxmlformats.org/officeDocument/2006/relationships/customXml" Target="../ink/ink330.xml"/><Relationship Id="rId27" Type="http://schemas.openxmlformats.org/officeDocument/2006/relationships/image" Target="../media/image331.png"/><Relationship Id="rId30" Type="http://schemas.openxmlformats.org/officeDocument/2006/relationships/customXml" Target="../ink/ink334.xml"/><Relationship Id="rId35" Type="http://schemas.openxmlformats.org/officeDocument/2006/relationships/image" Target="../media/image335.png"/><Relationship Id="rId43" Type="http://schemas.openxmlformats.org/officeDocument/2006/relationships/image" Target="../media/image339.png"/><Relationship Id="rId48" Type="http://schemas.openxmlformats.org/officeDocument/2006/relationships/customXml" Target="../ink/ink343.xml"/><Relationship Id="rId56" Type="http://schemas.openxmlformats.org/officeDocument/2006/relationships/customXml" Target="../ink/ink347.xml"/><Relationship Id="rId64" Type="http://schemas.openxmlformats.org/officeDocument/2006/relationships/customXml" Target="../ink/ink351.xml"/><Relationship Id="rId69" Type="http://schemas.openxmlformats.org/officeDocument/2006/relationships/image" Target="../media/image352.png"/><Relationship Id="rId77" Type="http://schemas.openxmlformats.org/officeDocument/2006/relationships/image" Target="../media/image356.png"/><Relationship Id="rId8" Type="http://schemas.openxmlformats.org/officeDocument/2006/relationships/customXml" Target="../ink/ink323.xml"/><Relationship Id="rId51" Type="http://schemas.openxmlformats.org/officeDocument/2006/relationships/image" Target="../media/image343.png"/><Relationship Id="rId72" Type="http://schemas.openxmlformats.org/officeDocument/2006/relationships/customXml" Target="../ink/ink355.xml"/><Relationship Id="rId80" Type="http://schemas.openxmlformats.org/officeDocument/2006/relationships/customXml" Target="../ink/ink359.xml"/><Relationship Id="rId85" Type="http://schemas.openxmlformats.org/officeDocument/2006/relationships/image" Target="../media/image360.png"/><Relationship Id="rId3" Type="http://schemas.openxmlformats.org/officeDocument/2006/relationships/image" Target="../media/image319.png"/><Relationship Id="rId12" Type="http://schemas.openxmlformats.org/officeDocument/2006/relationships/customXml" Target="../ink/ink325.xml"/><Relationship Id="rId17" Type="http://schemas.openxmlformats.org/officeDocument/2006/relationships/image" Target="../media/image326.png"/><Relationship Id="rId25" Type="http://schemas.openxmlformats.org/officeDocument/2006/relationships/image" Target="../media/image330.png"/><Relationship Id="rId33" Type="http://schemas.openxmlformats.org/officeDocument/2006/relationships/image" Target="../media/image334.png"/><Relationship Id="rId38" Type="http://schemas.openxmlformats.org/officeDocument/2006/relationships/customXml" Target="../ink/ink338.xml"/><Relationship Id="rId46" Type="http://schemas.openxmlformats.org/officeDocument/2006/relationships/customXml" Target="../ink/ink342.xml"/><Relationship Id="rId59" Type="http://schemas.openxmlformats.org/officeDocument/2006/relationships/image" Target="../media/image347.png"/><Relationship Id="rId67" Type="http://schemas.openxmlformats.org/officeDocument/2006/relationships/image" Target="../media/image351.png"/><Relationship Id="rId20" Type="http://schemas.openxmlformats.org/officeDocument/2006/relationships/customXml" Target="../ink/ink329.xml"/><Relationship Id="rId41" Type="http://schemas.openxmlformats.org/officeDocument/2006/relationships/image" Target="../media/image338.png"/><Relationship Id="rId54" Type="http://schemas.openxmlformats.org/officeDocument/2006/relationships/customXml" Target="../ink/ink346.xml"/><Relationship Id="rId62" Type="http://schemas.openxmlformats.org/officeDocument/2006/relationships/customXml" Target="../ink/ink350.xml"/><Relationship Id="rId70" Type="http://schemas.openxmlformats.org/officeDocument/2006/relationships/customXml" Target="../ink/ink354.xml"/><Relationship Id="rId75" Type="http://schemas.openxmlformats.org/officeDocument/2006/relationships/image" Target="../media/image355.png"/><Relationship Id="rId83" Type="http://schemas.openxmlformats.org/officeDocument/2006/relationships/image" Target="../media/image359.png"/><Relationship Id="rId88" Type="http://schemas.openxmlformats.org/officeDocument/2006/relationships/customXml" Target="../ink/ink36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22.xml"/><Relationship Id="rId15" Type="http://schemas.openxmlformats.org/officeDocument/2006/relationships/image" Target="../media/image325.png"/><Relationship Id="rId23" Type="http://schemas.openxmlformats.org/officeDocument/2006/relationships/image" Target="../media/image329.png"/><Relationship Id="rId28" Type="http://schemas.openxmlformats.org/officeDocument/2006/relationships/customXml" Target="../ink/ink333.xml"/><Relationship Id="rId36" Type="http://schemas.openxmlformats.org/officeDocument/2006/relationships/customXml" Target="../ink/ink337.xml"/><Relationship Id="rId49" Type="http://schemas.openxmlformats.org/officeDocument/2006/relationships/image" Target="../media/image342.png"/><Relationship Id="rId57" Type="http://schemas.openxmlformats.org/officeDocument/2006/relationships/image" Target="../media/image346.png"/><Relationship Id="rId10" Type="http://schemas.openxmlformats.org/officeDocument/2006/relationships/customXml" Target="../ink/ink324.xml"/><Relationship Id="rId31" Type="http://schemas.openxmlformats.org/officeDocument/2006/relationships/image" Target="../media/image333.png"/><Relationship Id="rId44" Type="http://schemas.openxmlformats.org/officeDocument/2006/relationships/customXml" Target="../ink/ink341.xml"/><Relationship Id="rId52" Type="http://schemas.openxmlformats.org/officeDocument/2006/relationships/customXml" Target="../ink/ink345.xml"/><Relationship Id="rId60" Type="http://schemas.openxmlformats.org/officeDocument/2006/relationships/customXml" Target="../ink/ink349.xml"/><Relationship Id="rId65" Type="http://schemas.openxmlformats.org/officeDocument/2006/relationships/image" Target="../media/image350.png"/><Relationship Id="rId73" Type="http://schemas.openxmlformats.org/officeDocument/2006/relationships/image" Target="../media/image354.png"/><Relationship Id="rId78" Type="http://schemas.openxmlformats.org/officeDocument/2006/relationships/customXml" Target="../ink/ink358.xml"/><Relationship Id="rId81" Type="http://schemas.openxmlformats.org/officeDocument/2006/relationships/image" Target="../media/image358.png"/><Relationship Id="rId86" Type="http://schemas.openxmlformats.org/officeDocument/2006/relationships/customXml" Target="../ink/ink362.xml"/><Relationship Id="rId4" Type="http://schemas.openxmlformats.org/officeDocument/2006/relationships/customXml" Target="../ink/ink321.xml"/><Relationship Id="rId9" Type="http://schemas.openxmlformats.org/officeDocument/2006/relationships/image" Target="../media/image322.png"/><Relationship Id="rId13" Type="http://schemas.openxmlformats.org/officeDocument/2006/relationships/image" Target="../media/image324.png"/><Relationship Id="rId18" Type="http://schemas.openxmlformats.org/officeDocument/2006/relationships/customXml" Target="../ink/ink328.xml"/><Relationship Id="rId39" Type="http://schemas.openxmlformats.org/officeDocument/2006/relationships/image" Target="../media/image337.png"/><Relationship Id="rId34" Type="http://schemas.openxmlformats.org/officeDocument/2006/relationships/customXml" Target="../ink/ink336.xml"/><Relationship Id="rId50" Type="http://schemas.openxmlformats.org/officeDocument/2006/relationships/customXml" Target="../ink/ink344.xml"/><Relationship Id="rId55" Type="http://schemas.openxmlformats.org/officeDocument/2006/relationships/image" Target="../media/image345.png"/><Relationship Id="rId76" Type="http://schemas.openxmlformats.org/officeDocument/2006/relationships/customXml" Target="../ink/ink357.xml"/><Relationship Id="rId7" Type="http://schemas.openxmlformats.org/officeDocument/2006/relationships/image" Target="../media/image321.png"/><Relationship Id="rId71" Type="http://schemas.openxmlformats.org/officeDocument/2006/relationships/image" Target="../media/image353.png"/><Relationship Id="rId2" Type="http://schemas.openxmlformats.org/officeDocument/2006/relationships/customXml" Target="../ink/ink320.xml"/><Relationship Id="rId29" Type="http://schemas.openxmlformats.org/officeDocument/2006/relationships/image" Target="../media/image332.png"/><Relationship Id="rId24" Type="http://schemas.openxmlformats.org/officeDocument/2006/relationships/customXml" Target="../ink/ink331.xml"/><Relationship Id="rId40" Type="http://schemas.openxmlformats.org/officeDocument/2006/relationships/customXml" Target="../ink/ink339.xml"/><Relationship Id="rId45" Type="http://schemas.openxmlformats.org/officeDocument/2006/relationships/image" Target="../media/image340.png"/><Relationship Id="rId66" Type="http://schemas.openxmlformats.org/officeDocument/2006/relationships/customXml" Target="../ink/ink352.xml"/><Relationship Id="rId87" Type="http://schemas.openxmlformats.org/officeDocument/2006/relationships/image" Target="../media/image361.png"/><Relationship Id="rId61" Type="http://schemas.openxmlformats.org/officeDocument/2006/relationships/image" Target="../media/image348.png"/><Relationship Id="rId82" Type="http://schemas.openxmlformats.org/officeDocument/2006/relationships/customXml" Target="../ink/ink360.xml"/><Relationship Id="rId19" Type="http://schemas.openxmlformats.org/officeDocument/2006/relationships/image" Target="../media/image3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B00C260-B92E-93EC-FBFE-240978C939A8}"/>
                  </a:ext>
                </a:extLst>
              </p14:cNvPr>
              <p14:cNvContentPartPr/>
              <p14:nvPr/>
            </p14:nvContentPartPr>
            <p14:xfrm>
              <a:off x="3719263" y="2190524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B00C260-B92E-93EC-FBFE-240978C939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4943" y="218620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7A5400A-196C-872C-D1B1-3225C0ED2227}"/>
                  </a:ext>
                </a:extLst>
              </p14:cNvPr>
              <p14:cNvContentPartPr/>
              <p14:nvPr/>
            </p14:nvContentPartPr>
            <p14:xfrm>
              <a:off x="2889463" y="7044044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7A5400A-196C-872C-D1B1-3225C0ED22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5143" y="703972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5">
                <a:extLst>
                  <a:ext uri="{FF2B5EF4-FFF2-40B4-BE49-F238E27FC236}">
                    <a16:creationId xmlns:a16="http://schemas.microsoft.com/office/drawing/2014/main" id="{8F0F0EBF-E864-7421-2060-1BE55DEDCC06}"/>
                  </a:ext>
                </a:extLst>
              </p14:cNvPr>
              <p14:cNvContentPartPr/>
              <p14:nvPr/>
            </p14:nvContentPartPr>
            <p14:xfrm>
              <a:off x="2568703" y="425804"/>
              <a:ext cx="1521720" cy="376920"/>
            </p14:xfrm>
          </p:contentPart>
        </mc:Choice>
        <mc:Fallback>
          <p:pic>
            <p:nvPicPr>
              <p:cNvPr id="14" name="Ink 15">
                <a:extLst>
                  <a:ext uri="{FF2B5EF4-FFF2-40B4-BE49-F238E27FC236}">
                    <a16:creationId xmlns:a16="http://schemas.microsoft.com/office/drawing/2014/main" id="{8F0F0EBF-E864-7421-2060-1BE55DEDCC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61143" y="418244"/>
                <a:ext cx="153684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id="{9843AC40-5A2E-8AFE-BB71-3385FA49AE80}"/>
                  </a:ext>
                </a:extLst>
              </p14:cNvPr>
              <p14:cNvContentPartPr/>
              <p14:nvPr/>
            </p14:nvContentPartPr>
            <p14:xfrm>
              <a:off x="953023" y="457124"/>
              <a:ext cx="1049400" cy="384120"/>
            </p14:xfrm>
          </p:contentPart>
        </mc:Choice>
        <mc:Fallback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9843AC40-5A2E-8AFE-BB71-3385FA49AE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5466" y="449557"/>
                <a:ext cx="1064155" cy="399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" name="Ink 25">
                <a:extLst>
                  <a:ext uri="{FF2B5EF4-FFF2-40B4-BE49-F238E27FC236}">
                    <a16:creationId xmlns:a16="http://schemas.microsoft.com/office/drawing/2014/main" id="{4B47FB10-01E8-B42A-CD3F-8B62A67823B7}"/>
                  </a:ext>
                </a:extLst>
              </p14:cNvPr>
              <p14:cNvContentPartPr/>
              <p14:nvPr/>
            </p14:nvContentPartPr>
            <p14:xfrm>
              <a:off x="6648943" y="199364"/>
              <a:ext cx="440280" cy="374040"/>
            </p14:xfrm>
          </p:contentPart>
        </mc:Choice>
        <mc:Fallback>
          <p:pic>
            <p:nvPicPr>
              <p:cNvPr id="23" name="Ink 25">
                <a:extLst>
                  <a:ext uri="{FF2B5EF4-FFF2-40B4-BE49-F238E27FC236}">
                    <a16:creationId xmlns:a16="http://schemas.microsoft.com/office/drawing/2014/main" id="{4B47FB10-01E8-B42A-CD3F-8B62A67823B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41383" y="191804"/>
                <a:ext cx="45540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4" name="Ink 25">
                <a:extLst>
                  <a:ext uri="{FF2B5EF4-FFF2-40B4-BE49-F238E27FC236}">
                    <a16:creationId xmlns:a16="http://schemas.microsoft.com/office/drawing/2014/main" id="{8CB1D93D-1757-D784-0CF8-63A16AD08BED}"/>
                  </a:ext>
                </a:extLst>
              </p14:cNvPr>
              <p14:cNvContentPartPr/>
              <p14:nvPr/>
            </p14:nvContentPartPr>
            <p14:xfrm>
              <a:off x="5517463" y="211964"/>
              <a:ext cx="666720" cy="371520"/>
            </p14:xfrm>
          </p:contentPart>
        </mc:Choice>
        <mc:Fallback>
          <p:pic>
            <p:nvPicPr>
              <p:cNvPr id="24" name="Ink 25">
                <a:extLst>
                  <a:ext uri="{FF2B5EF4-FFF2-40B4-BE49-F238E27FC236}">
                    <a16:creationId xmlns:a16="http://schemas.microsoft.com/office/drawing/2014/main" id="{8CB1D93D-1757-D784-0CF8-63A16AD08BE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09903" y="204397"/>
                <a:ext cx="681840" cy="386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88197268-12C6-CEE0-7AE4-65DAF2BCABB8}"/>
                  </a:ext>
                </a:extLst>
              </p14:cNvPr>
              <p14:cNvContentPartPr/>
              <p14:nvPr/>
            </p14:nvContentPartPr>
            <p14:xfrm>
              <a:off x="4499023" y="318884"/>
              <a:ext cx="723240" cy="270720"/>
            </p14:xfrm>
          </p:contentPart>
        </mc:Choice>
        <mc:Fallback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88197268-12C6-CEE0-7AE4-65DAF2BCABB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91463" y="311324"/>
                <a:ext cx="7383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5" name="Ink 36">
                <a:extLst>
                  <a:ext uri="{FF2B5EF4-FFF2-40B4-BE49-F238E27FC236}">
                    <a16:creationId xmlns:a16="http://schemas.microsoft.com/office/drawing/2014/main" id="{33DD31A4-FAB0-DC6E-20A5-A353FB38588E}"/>
                  </a:ext>
                </a:extLst>
              </p14:cNvPr>
              <p14:cNvContentPartPr/>
              <p14:nvPr/>
            </p14:nvContentPartPr>
            <p14:xfrm>
              <a:off x="9365143" y="168764"/>
              <a:ext cx="1704240" cy="370800"/>
            </p14:xfrm>
          </p:contentPart>
        </mc:Choice>
        <mc:Fallback>
          <p:pic>
            <p:nvPicPr>
              <p:cNvPr id="35" name="Ink 36">
                <a:extLst>
                  <a:ext uri="{FF2B5EF4-FFF2-40B4-BE49-F238E27FC236}">
                    <a16:creationId xmlns:a16="http://schemas.microsoft.com/office/drawing/2014/main" id="{33DD31A4-FAB0-DC6E-20A5-A353FB38588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57583" y="161197"/>
                <a:ext cx="1719360" cy="385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6" name="Ink 36">
                <a:extLst>
                  <a:ext uri="{FF2B5EF4-FFF2-40B4-BE49-F238E27FC236}">
                    <a16:creationId xmlns:a16="http://schemas.microsoft.com/office/drawing/2014/main" id="{0D2E6B52-F0E6-D061-C4D4-3290455EB75C}"/>
                  </a:ext>
                </a:extLst>
              </p14:cNvPr>
              <p14:cNvContentPartPr/>
              <p14:nvPr/>
            </p14:nvContentPartPr>
            <p14:xfrm>
              <a:off x="7604743" y="255884"/>
              <a:ext cx="1213560" cy="327240"/>
            </p14:xfrm>
          </p:contentPart>
        </mc:Choice>
        <mc:Fallback>
          <p:pic>
            <p:nvPicPr>
              <p:cNvPr id="36" name="Ink 36">
                <a:extLst>
                  <a:ext uri="{FF2B5EF4-FFF2-40B4-BE49-F238E27FC236}">
                    <a16:creationId xmlns:a16="http://schemas.microsoft.com/office/drawing/2014/main" id="{0D2E6B52-F0E6-D061-C4D4-3290455EB75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97185" y="248324"/>
                <a:ext cx="1228316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518A1C3-242A-DCA3-FE84-2C5B16387110}"/>
                  </a:ext>
                </a:extLst>
              </p14:cNvPr>
              <p14:cNvContentPartPr/>
              <p14:nvPr/>
            </p14:nvContentPartPr>
            <p14:xfrm>
              <a:off x="5900863" y="973364"/>
              <a:ext cx="528480" cy="1659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518A1C3-242A-DCA3-FE84-2C5B1638711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893303" y="965804"/>
                <a:ext cx="5436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9" name="Ink 61">
                <a:extLst>
                  <a:ext uri="{FF2B5EF4-FFF2-40B4-BE49-F238E27FC236}">
                    <a16:creationId xmlns:a16="http://schemas.microsoft.com/office/drawing/2014/main" id="{6A0779F4-F49D-20D4-7C9F-DC338226689C}"/>
                  </a:ext>
                </a:extLst>
              </p14:cNvPr>
              <p14:cNvContentPartPr/>
              <p14:nvPr/>
            </p14:nvContentPartPr>
            <p14:xfrm>
              <a:off x="6844783" y="828284"/>
              <a:ext cx="1653120" cy="326880"/>
            </p14:xfrm>
          </p:contentPart>
        </mc:Choice>
        <mc:Fallback>
          <p:pic>
            <p:nvPicPr>
              <p:cNvPr id="59" name="Ink 61">
                <a:extLst>
                  <a:ext uri="{FF2B5EF4-FFF2-40B4-BE49-F238E27FC236}">
                    <a16:creationId xmlns:a16="http://schemas.microsoft.com/office/drawing/2014/main" id="{6A0779F4-F49D-20D4-7C9F-DC338226689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837223" y="820732"/>
                <a:ext cx="1668240" cy="3419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0" name="Ink 61">
                <a:extLst>
                  <a:ext uri="{FF2B5EF4-FFF2-40B4-BE49-F238E27FC236}">
                    <a16:creationId xmlns:a16="http://schemas.microsoft.com/office/drawing/2014/main" id="{5CE69BAD-F1A4-9A36-DFEA-D1D695730A5A}"/>
                  </a:ext>
                </a:extLst>
              </p14:cNvPr>
              <p14:cNvContentPartPr/>
              <p14:nvPr/>
            </p14:nvContentPartPr>
            <p14:xfrm>
              <a:off x="3933103" y="910724"/>
              <a:ext cx="1314360" cy="559080"/>
            </p14:xfrm>
          </p:contentPart>
        </mc:Choice>
        <mc:Fallback>
          <p:pic>
            <p:nvPicPr>
              <p:cNvPr id="60" name="Ink 61">
                <a:extLst>
                  <a:ext uri="{FF2B5EF4-FFF2-40B4-BE49-F238E27FC236}">
                    <a16:creationId xmlns:a16="http://schemas.microsoft.com/office/drawing/2014/main" id="{5CE69BAD-F1A4-9A36-DFEA-D1D695730A5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925543" y="903164"/>
                <a:ext cx="132948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1" name="Ink 61">
                <a:extLst>
                  <a:ext uri="{FF2B5EF4-FFF2-40B4-BE49-F238E27FC236}">
                    <a16:creationId xmlns:a16="http://schemas.microsoft.com/office/drawing/2014/main" id="{77180FB6-67DF-D7C3-2265-7E3ED2EFE14E}"/>
                  </a:ext>
                </a:extLst>
              </p14:cNvPr>
              <p14:cNvContentPartPr/>
              <p14:nvPr/>
            </p14:nvContentPartPr>
            <p14:xfrm>
              <a:off x="770503" y="1076684"/>
              <a:ext cx="2458800" cy="528120"/>
            </p14:xfrm>
          </p:contentPart>
        </mc:Choice>
        <mc:Fallback>
          <p:pic>
            <p:nvPicPr>
              <p:cNvPr id="61" name="Ink 61">
                <a:extLst>
                  <a:ext uri="{FF2B5EF4-FFF2-40B4-BE49-F238E27FC236}">
                    <a16:creationId xmlns:a16="http://schemas.microsoft.com/office/drawing/2014/main" id="{77180FB6-67DF-D7C3-2265-7E3ED2EFE14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62943" y="1069479"/>
                <a:ext cx="2473560" cy="543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DD31BE7-C3E0-0701-3CD4-485179588563}"/>
                  </a:ext>
                </a:extLst>
              </p14:cNvPr>
              <p14:cNvContentPartPr/>
              <p14:nvPr/>
            </p14:nvContentPartPr>
            <p14:xfrm>
              <a:off x="1392943" y="2582204"/>
              <a:ext cx="578880" cy="2016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DD31BE7-C3E0-0701-3CD4-48517958856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385383" y="2574644"/>
                <a:ext cx="5940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5D4EA2A-301F-EBDE-6F3D-224A93E4F78C}"/>
                  </a:ext>
                </a:extLst>
              </p14:cNvPr>
              <p14:cNvContentPartPr/>
              <p14:nvPr/>
            </p14:nvContentPartPr>
            <p14:xfrm>
              <a:off x="1613263" y="3154964"/>
              <a:ext cx="572400" cy="1821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5D4EA2A-301F-EBDE-6F3D-224A93E4F78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605703" y="3147404"/>
                <a:ext cx="5875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93" name="Ink 95">
                <a:extLst>
                  <a:ext uri="{FF2B5EF4-FFF2-40B4-BE49-F238E27FC236}">
                    <a16:creationId xmlns:a16="http://schemas.microsoft.com/office/drawing/2014/main" id="{29E2FE48-DE20-DED8-70DE-51DA02809CD9}"/>
                  </a:ext>
                </a:extLst>
              </p14:cNvPr>
              <p14:cNvContentPartPr/>
              <p14:nvPr/>
            </p14:nvContentPartPr>
            <p14:xfrm>
              <a:off x="5555263" y="2749244"/>
              <a:ext cx="1936080" cy="606600"/>
            </p14:xfrm>
          </p:contentPart>
        </mc:Choice>
        <mc:Fallback>
          <p:pic>
            <p:nvPicPr>
              <p:cNvPr id="93" name="Ink 95">
                <a:extLst>
                  <a:ext uri="{FF2B5EF4-FFF2-40B4-BE49-F238E27FC236}">
                    <a16:creationId xmlns:a16="http://schemas.microsoft.com/office/drawing/2014/main" id="{29E2FE48-DE20-DED8-70DE-51DA02809CD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547703" y="2741684"/>
                <a:ext cx="195120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94" name="Ink 95">
                <a:extLst>
                  <a:ext uri="{FF2B5EF4-FFF2-40B4-BE49-F238E27FC236}">
                    <a16:creationId xmlns:a16="http://schemas.microsoft.com/office/drawing/2014/main" id="{83F6F944-6830-A2EA-FDD9-416491EF1EFD}"/>
                  </a:ext>
                </a:extLst>
              </p14:cNvPr>
              <p14:cNvContentPartPr/>
              <p14:nvPr/>
            </p14:nvContentPartPr>
            <p14:xfrm>
              <a:off x="2506423" y="2994404"/>
              <a:ext cx="2709720" cy="537480"/>
            </p14:xfrm>
          </p:contentPart>
        </mc:Choice>
        <mc:Fallback>
          <p:pic>
            <p:nvPicPr>
              <p:cNvPr id="94" name="Ink 95">
                <a:extLst>
                  <a:ext uri="{FF2B5EF4-FFF2-40B4-BE49-F238E27FC236}">
                    <a16:creationId xmlns:a16="http://schemas.microsoft.com/office/drawing/2014/main" id="{83F6F944-6830-A2EA-FDD9-416491EF1EF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498862" y="2986844"/>
                <a:ext cx="2724842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5" name="Ink 95">
                <a:extLst>
                  <a:ext uri="{FF2B5EF4-FFF2-40B4-BE49-F238E27FC236}">
                    <a16:creationId xmlns:a16="http://schemas.microsoft.com/office/drawing/2014/main" id="{9E8D7E65-EC4D-59AF-145A-C740F40DCB51}"/>
                  </a:ext>
                </a:extLst>
              </p14:cNvPr>
              <p14:cNvContentPartPr/>
              <p14:nvPr/>
            </p14:nvContentPartPr>
            <p14:xfrm>
              <a:off x="2350183" y="1567364"/>
              <a:ext cx="3375000" cy="919440"/>
            </p14:xfrm>
          </p:contentPart>
        </mc:Choice>
        <mc:Fallback>
          <p:pic>
            <p:nvPicPr>
              <p:cNvPr id="95" name="Ink 95">
                <a:extLst>
                  <a:ext uri="{FF2B5EF4-FFF2-40B4-BE49-F238E27FC236}">
                    <a16:creationId xmlns:a16="http://schemas.microsoft.com/office/drawing/2014/main" id="{9E8D7E65-EC4D-59AF-145A-C740F40DCB5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342623" y="1559807"/>
                <a:ext cx="3390120" cy="934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12" name="Ink 112">
                <a:extLst>
                  <a:ext uri="{FF2B5EF4-FFF2-40B4-BE49-F238E27FC236}">
                    <a16:creationId xmlns:a16="http://schemas.microsoft.com/office/drawing/2014/main" id="{302A918C-1EAC-8CE7-6739-B52B19E51580}"/>
                  </a:ext>
                </a:extLst>
              </p14:cNvPr>
              <p14:cNvContentPartPr/>
              <p14:nvPr/>
            </p14:nvContentPartPr>
            <p14:xfrm>
              <a:off x="1131223" y="3937604"/>
              <a:ext cx="3619440" cy="700920"/>
            </p14:xfrm>
          </p:contentPart>
        </mc:Choice>
        <mc:Fallback>
          <p:pic>
            <p:nvPicPr>
              <p:cNvPr id="112" name="Ink 112">
                <a:extLst>
                  <a:ext uri="{FF2B5EF4-FFF2-40B4-BE49-F238E27FC236}">
                    <a16:creationId xmlns:a16="http://schemas.microsoft.com/office/drawing/2014/main" id="{302A918C-1EAC-8CE7-6739-B52B19E515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123664" y="3930044"/>
                <a:ext cx="3634199" cy="7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32" name="Ink 133">
                <a:extLst>
                  <a:ext uri="{FF2B5EF4-FFF2-40B4-BE49-F238E27FC236}">
                    <a16:creationId xmlns:a16="http://schemas.microsoft.com/office/drawing/2014/main" id="{EE2E9CEC-A44F-1894-4C19-A5AEEAD0C125}"/>
                  </a:ext>
                </a:extLst>
              </p14:cNvPr>
              <p14:cNvContentPartPr/>
              <p14:nvPr/>
            </p14:nvContentPartPr>
            <p14:xfrm>
              <a:off x="387823" y="3594524"/>
              <a:ext cx="2891880" cy="484200"/>
            </p14:xfrm>
          </p:contentPart>
        </mc:Choice>
        <mc:Fallback>
          <p:pic>
            <p:nvPicPr>
              <p:cNvPr id="132" name="Ink 133">
                <a:extLst>
                  <a:ext uri="{FF2B5EF4-FFF2-40B4-BE49-F238E27FC236}">
                    <a16:creationId xmlns:a16="http://schemas.microsoft.com/office/drawing/2014/main" id="{EE2E9CEC-A44F-1894-4C19-A5AEEAD0C12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80263" y="3586970"/>
                <a:ext cx="2906640" cy="4993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33" name="Ink 133">
                <a:extLst>
                  <a:ext uri="{FF2B5EF4-FFF2-40B4-BE49-F238E27FC236}">
                    <a16:creationId xmlns:a16="http://schemas.microsoft.com/office/drawing/2014/main" id="{B08C182B-4F6C-51CF-2A15-836058B1E386}"/>
                  </a:ext>
                </a:extLst>
              </p14:cNvPr>
              <p14:cNvContentPartPr/>
              <p14:nvPr/>
            </p14:nvContentPartPr>
            <p14:xfrm>
              <a:off x="3726103" y="3503804"/>
              <a:ext cx="1716120" cy="429120"/>
            </p14:xfrm>
          </p:contentPart>
        </mc:Choice>
        <mc:Fallback>
          <p:pic>
            <p:nvPicPr>
              <p:cNvPr id="133" name="Ink 133">
                <a:extLst>
                  <a:ext uri="{FF2B5EF4-FFF2-40B4-BE49-F238E27FC236}">
                    <a16:creationId xmlns:a16="http://schemas.microsoft.com/office/drawing/2014/main" id="{B08C182B-4F6C-51CF-2A15-836058B1E38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718903" y="3496244"/>
                <a:ext cx="173124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36" name="Ink 136">
                <a:extLst>
                  <a:ext uri="{FF2B5EF4-FFF2-40B4-BE49-F238E27FC236}">
                    <a16:creationId xmlns:a16="http://schemas.microsoft.com/office/drawing/2014/main" id="{CC1846AF-3E77-6AB8-BF4A-530BD19061E9}"/>
                  </a:ext>
                </a:extLst>
              </p14:cNvPr>
              <p14:cNvContentPartPr/>
              <p14:nvPr/>
            </p14:nvContentPartPr>
            <p14:xfrm>
              <a:off x="437503" y="4261604"/>
              <a:ext cx="345240" cy="395640"/>
            </p14:xfrm>
          </p:contentPart>
        </mc:Choice>
        <mc:Fallback>
          <p:pic>
            <p:nvPicPr>
              <p:cNvPr id="136" name="Ink 136">
                <a:extLst>
                  <a:ext uri="{FF2B5EF4-FFF2-40B4-BE49-F238E27FC236}">
                    <a16:creationId xmlns:a16="http://schemas.microsoft.com/office/drawing/2014/main" id="{CC1846AF-3E77-6AB8-BF4A-530BD19061E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29951" y="4254044"/>
                <a:ext cx="359985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39" name="Ink 139">
                <a:extLst>
                  <a:ext uri="{FF2B5EF4-FFF2-40B4-BE49-F238E27FC236}">
                    <a16:creationId xmlns:a16="http://schemas.microsoft.com/office/drawing/2014/main" id="{106114AF-EC82-79A2-D27C-19290C0848B0}"/>
                  </a:ext>
                </a:extLst>
              </p14:cNvPr>
              <p14:cNvContentPartPr/>
              <p14:nvPr/>
            </p14:nvContentPartPr>
            <p14:xfrm>
              <a:off x="535063" y="4958924"/>
              <a:ext cx="367920" cy="390240"/>
            </p14:xfrm>
          </p:contentPart>
        </mc:Choice>
        <mc:Fallback>
          <p:pic>
            <p:nvPicPr>
              <p:cNvPr id="139" name="Ink 139">
                <a:extLst>
                  <a:ext uri="{FF2B5EF4-FFF2-40B4-BE49-F238E27FC236}">
                    <a16:creationId xmlns:a16="http://schemas.microsoft.com/office/drawing/2014/main" id="{106114AF-EC82-79A2-D27C-19290C0848B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27503" y="4951364"/>
                <a:ext cx="38304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684955F-B0D8-0928-2A54-D81E87FEBA5A}"/>
                  </a:ext>
                </a:extLst>
              </p14:cNvPr>
              <p14:cNvContentPartPr/>
              <p14:nvPr/>
            </p14:nvContentPartPr>
            <p14:xfrm>
              <a:off x="8126383" y="4474724"/>
              <a:ext cx="484560" cy="22680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684955F-B0D8-0928-2A54-D81E87FEBA5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119183" y="4467164"/>
                <a:ext cx="4996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68" name="Ink 171">
                <a:extLst>
                  <a:ext uri="{FF2B5EF4-FFF2-40B4-BE49-F238E27FC236}">
                    <a16:creationId xmlns:a16="http://schemas.microsoft.com/office/drawing/2014/main" id="{671DC211-8689-1EDF-1E55-7224A1500743}"/>
                  </a:ext>
                </a:extLst>
              </p14:cNvPr>
              <p14:cNvContentPartPr/>
              <p14:nvPr/>
            </p14:nvContentPartPr>
            <p14:xfrm>
              <a:off x="9002623" y="4373924"/>
              <a:ext cx="482400" cy="471960"/>
            </p14:xfrm>
          </p:contentPart>
        </mc:Choice>
        <mc:Fallback>
          <p:pic>
            <p:nvPicPr>
              <p:cNvPr id="168" name="Ink 171">
                <a:extLst>
                  <a:ext uri="{FF2B5EF4-FFF2-40B4-BE49-F238E27FC236}">
                    <a16:creationId xmlns:a16="http://schemas.microsoft.com/office/drawing/2014/main" id="{671DC211-8689-1EDF-1E55-7224A150074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995063" y="4366724"/>
                <a:ext cx="49752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69" name="Ink 171">
                <a:extLst>
                  <a:ext uri="{FF2B5EF4-FFF2-40B4-BE49-F238E27FC236}">
                    <a16:creationId xmlns:a16="http://schemas.microsoft.com/office/drawing/2014/main" id="{944B2B46-294B-D13F-F7D9-C576A41F00B9}"/>
                  </a:ext>
                </a:extLst>
              </p14:cNvPr>
              <p14:cNvContentPartPr/>
              <p14:nvPr/>
            </p14:nvContentPartPr>
            <p14:xfrm>
              <a:off x="5297503" y="4449524"/>
              <a:ext cx="2136600" cy="428040"/>
            </p14:xfrm>
          </p:contentPart>
        </mc:Choice>
        <mc:Fallback>
          <p:pic>
            <p:nvPicPr>
              <p:cNvPr id="169" name="Ink 171">
                <a:extLst>
                  <a:ext uri="{FF2B5EF4-FFF2-40B4-BE49-F238E27FC236}">
                    <a16:creationId xmlns:a16="http://schemas.microsoft.com/office/drawing/2014/main" id="{944B2B46-294B-D13F-F7D9-C576A41F00B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289943" y="4441964"/>
                <a:ext cx="215172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70" name="Ink 171">
                <a:extLst>
                  <a:ext uri="{FF2B5EF4-FFF2-40B4-BE49-F238E27FC236}">
                    <a16:creationId xmlns:a16="http://schemas.microsoft.com/office/drawing/2014/main" id="{62D6AE67-6C23-0B81-D3B2-D6FC597AD100}"/>
                  </a:ext>
                </a:extLst>
              </p14:cNvPr>
              <p14:cNvContentPartPr/>
              <p14:nvPr/>
            </p14:nvContentPartPr>
            <p14:xfrm>
              <a:off x="4542943" y="4569044"/>
              <a:ext cx="489960" cy="346320"/>
            </p14:xfrm>
          </p:contentPart>
        </mc:Choice>
        <mc:Fallback>
          <p:pic>
            <p:nvPicPr>
              <p:cNvPr id="170" name="Ink 171">
                <a:extLst>
                  <a:ext uri="{FF2B5EF4-FFF2-40B4-BE49-F238E27FC236}">
                    <a16:creationId xmlns:a16="http://schemas.microsoft.com/office/drawing/2014/main" id="{62D6AE67-6C23-0B81-D3B2-D6FC597AD10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535383" y="4561484"/>
                <a:ext cx="50508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71" name="Ink 171">
                <a:extLst>
                  <a:ext uri="{FF2B5EF4-FFF2-40B4-BE49-F238E27FC236}">
                    <a16:creationId xmlns:a16="http://schemas.microsoft.com/office/drawing/2014/main" id="{F82DD86A-C842-2F6C-B75D-6D772808DA48}"/>
                  </a:ext>
                </a:extLst>
              </p14:cNvPr>
              <p14:cNvContentPartPr/>
              <p14:nvPr/>
            </p14:nvContentPartPr>
            <p14:xfrm>
              <a:off x="1317703" y="4679204"/>
              <a:ext cx="2860200" cy="500040"/>
            </p14:xfrm>
          </p:contentPart>
        </mc:Choice>
        <mc:Fallback>
          <p:pic>
            <p:nvPicPr>
              <p:cNvPr id="171" name="Ink 171">
                <a:extLst>
                  <a:ext uri="{FF2B5EF4-FFF2-40B4-BE49-F238E27FC236}">
                    <a16:creationId xmlns:a16="http://schemas.microsoft.com/office/drawing/2014/main" id="{F82DD86A-C842-2F6C-B75D-6D772808DA4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310143" y="4669117"/>
                <a:ext cx="2877840" cy="517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03" name="Ink 205">
                <a:extLst>
                  <a:ext uri="{FF2B5EF4-FFF2-40B4-BE49-F238E27FC236}">
                    <a16:creationId xmlns:a16="http://schemas.microsoft.com/office/drawing/2014/main" id="{68054995-CC14-6712-09A9-2CB7C973F7B3}"/>
                  </a:ext>
                </a:extLst>
              </p14:cNvPr>
              <p14:cNvContentPartPr/>
              <p14:nvPr/>
            </p14:nvContentPartPr>
            <p14:xfrm>
              <a:off x="4517743" y="4958924"/>
              <a:ext cx="4149360" cy="835920"/>
            </p14:xfrm>
          </p:contentPart>
        </mc:Choice>
        <mc:Fallback>
          <p:pic>
            <p:nvPicPr>
              <p:cNvPr id="203" name="Ink 205">
                <a:extLst>
                  <a:ext uri="{FF2B5EF4-FFF2-40B4-BE49-F238E27FC236}">
                    <a16:creationId xmlns:a16="http://schemas.microsoft.com/office/drawing/2014/main" id="{68054995-CC14-6712-09A9-2CB7C973F7B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510182" y="4951364"/>
                <a:ext cx="4167002" cy="85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04" name="Ink 205">
                <a:extLst>
                  <a:ext uri="{FF2B5EF4-FFF2-40B4-BE49-F238E27FC236}">
                    <a16:creationId xmlns:a16="http://schemas.microsoft.com/office/drawing/2014/main" id="{195DF31A-AFE8-363D-81EB-5E1FF4DA2CD1}"/>
                  </a:ext>
                </a:extLst>
              </p14:cNvPr>
              <p14:cNvContentPartPr/>
              <p14:nvPr/>
            </p14:nvContentPartPr>
            <p14:xfrm>
              <a:off x="1437223" y="5362484"/>
              <a:ext cx="2496240" cy="571320"/>
            </p14:xfrm>
          </p:contentPart>
        </mc:Choice>
        <mc:Fallback>
          <p:pic>
            <p:nvPicPr>
              <p:cNvPr id="204" name="Ink 205">
                <a:extLst>
                  <a:ext uri="{FF2B5EF4-FFF2-40B4-BE49-F238E27FC236}">
                    <a16:creationId xmlns:a16="http://schemas.microsoft.com/office/drawing/2014/main" id="{195DF31A-AFE8-363D-81EB-5E1FF4DA2CD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429663" y="5354919"/>
                <a:ext cx="2511360" cy="586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05" name="Ink 205">
                <a:extLst>
                  <a:ext uri="{FF2B5EF4-FFF2-40B4-BE49-F238E27FC236}">
                    <a16:creationId xmlns:a16="http://schemas.microsoft.com/office/drawing/2014/main" id="{B77708B6-551B-E411-2247-6063C29F90AB}"/>
                  </a:ext>
                </a:extLst>
              </p14:cNvPr>
              <p14:cNvContentPartPr/>
              <p14:nvPr/>
            </p14:nvContentPartPr>
            <p14:xfrm>
              <a:off x="657463" y="5406044"/>
              <a:ext cx="408960" cy="458640"/>
            </p14:xfrm>
          </p:contentPart>
        </mc:Choice>
        <mc:Fallback>
          <p:pic>
            <p:nvPicPr>
              <p:cNvPr id="205" name="Ink 205">
                <a:extLst>
                  <a:ext uri="{FF2B5EF4-FFF2-40B4-BE49-F238E27FC236}">
                    <a16:creationId xmlns:a16="http://schemas.microsoft.com/office/drawing/2014/main" id="{B77708B6-551B-E411-2247-6063C29F90A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49903" y="5398484"/>
                <a:ext cx="42408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31" name="Ink 231">
                <a:extLst>
                  <a:ext uri="{FF2B5EF4-FFF2-40B4-BE49-F238E27FC236}">
                    <a16:creationId xmlns:a16="http://schemas.microsoft.com/office/drawing/2014/main" id="{CCB5737B-418A-6884-8C06-0B2D913C564E}"/>
                  </a:ext>
                </a:extLst>
              </p14:cNvPr>
              <p14:cNvContentPartPr/>
              <p14:nvPr/>
            </p14:nvContentPartPr>
            <p14:xfrm>
              <a:off x="8862223" y="4986644"/>
              <a:ext cx="3099960" cy="978480"/>
            </p14:xfrm>
          </p:contentPart>
        </mc:Choice>
        <mc:Fallback>
          <p:pic>
            <p:nvPicPr>
              <p:cNvPr id="231" name="Ink 231">
                <a:extLst>
                  <a:ext uri="{FF2B5EF4-FFF2-40B4-BE49-F238E27FC236}">
                    <a16:creationId xmlns:a16="http://schemas.microsoft.com/office/drawing/2014/main" id="{CCB5737B-418A-6884-8C06-0B2D913C564E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854663" y="4976564"/>
                <a:ext cx="3115080" cy="9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235" name="Ink 235">
                <a:extLst>
                  <a:ext uri="{FF2B5EF4-FFF2-40B4-BE49-F238E27FC236}">
                    <a16:creationId xmlns:a16="http://schemas.microsoft.com/office/drawing/2014/main" id="{0A4384A8-E674-C75C-C0C6-755130F662FE}"/>
                  </a:ext>
                </a:extLst>
              </p14:cNvPr>
              <p14:cNvContentPartPr/>
              <p14:nvPr/>
            </p14:nvContentPartPr>
            <p14:xfrm>
              <a:off x="771223" y="6140804"/>
              <a:ext cx="489960" cy="365040"/>
            </p14:xfrm>
          </p:contentPart>
        </mc:Choice>
        <mc:Fallback>
          <p:pic>
            <p:nvPicPr>
              <p:cNvPr id="235" name="Ink 235">
                <a:extLst>
                  <a:ext uri="{FF2B5EF4-FFF2-40B4-BE49-F238E27FC236}">
                    <a16:creationId xmlns:a16="http://schemas.microsoft.com/office/drawing/2014/main" id="{0A4384A8-E674-C75C-C0C6-755130F662F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63663" y="6133244"/>
                <a:ext cx="50508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248" name="Ink 249">
                <a:extLst>
                  <a:ext uri="{FF2B5EF4-FFF2-40B4-BE49-F238E27FC236}">
                    <a16:creationId xmlns:a16="http://schemas.microsoft.com/office/drawing/2014/main" id="{A018FD54-FC76-83A2-6BED-FEB6C74825C2}"/>
                  </a:ext>
                </a:extLst>
              </p14:cNvPr>
              <p14:cNvContentPartPr/>
              <p14:nvPr/>
            </p14:nvContentPartPr>
            <p14:xfrm>
              <a:off x="4002223" y="5827964"/>
              <a:ext cx="1754640" cy="539640"/>
            </p14:xfrm>
          </p:contentPart>
        </mc:Choice>
        <mc:Fallback>
          <p:pic>
            <p:nvPicPr>
              <p:cNvPr id="248" name="Ink 249">
                <a:extLst>
                  <a:ext uri="{FF2B5EF4-FFF2-40B4-BE49-F238E27FC236}">
                    <a16:creationId xmlns:a16="http://schemas.microsoft.com/office/drawing/2014/main" id="{A018FD54-FC76-83A2-6BED-FEB6C74825C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994663" y="5820404"/>
                <a:ext cx="177228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249" name="Ink 249">
                <a:extLst>
                  <a:ext uri="{FF2B5EF4-FFF2-40B4-BE49-F238E27FC236}">
                    <a16:creationId xmlns:a16="http://schemas.microsoft.com/office/drawing/2014/main" id="{ECFF9553-1ED0-75B2-0009-9C5A5EAA1F46}"/>
                  </a:ext>
                </a:extLst>
              </p14:cNvPr>
              <p14:cNvContentPartPr/>
              <p14:nvPr/>
            </p14:nvContentPartPr>
            <p14:xfrm>
              <a:off x="1607503" y="5924084"/>
              <a:ext cx="1703520" cy="474840"/>
            </p14:xfrm>
          </p:contentPart>
        </mc:Choice>
        <mc:Fallback>
          <p:pic>
            <p:nvPicPr>
              <p:cNvPr id="249" name="Ink 249">
                <a:extLst>
                  <a:ext uri="{FF2B5EF4-FFF2-40B4-BE49-F238E27FC236}">
                    <a16:creationId xmlns:a16="http://schemas.microsoft.com/office/drawing/2014/main" id="{ECFF9553-1ED0-75B2-0009-9C5A5EAA1F4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599943" y="5916524"/>
                <a:ext cx="171864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252" name="Ink 252">
                <a:extLst>
                  <a:ext uri="{FF2B5EF4-FFF2-40B4-BE49-F238E27FC236}">
                    <a16:creationId xmlns:a16="http://schemas.microsoft.com/office/drawing/2014/main" id="{39FF0891-17FB-F2D4-2C44-1FFE9F974A20}"/>
                  </a:ext>
                </a:extLst>
              </p14:cNvPr>
              <p14:cNvContentPartPr/>
              <p14:nvPr/>
            </p14:nvContentPartPr>
            <p14:xfrm>
              <a:off x="2431183" y="6412604"/>
              <a:ext cx="557640" cy="414000"/>
            </p14:xfrm>
          </p:contentPart>
        </mc:Choice>
        <mc:Fallback>
          <p:pic>
            <p:nvPicPr>
              <p:cNvPr id="252" name="Ink 252">
                <a:extLst>
                  <a:ext uri="{FF2B5EF4-FFF2-40B4-BE49-F238E27FC236}">
                    <a16:creationId xmlns:a16="http://schemas.microsoft.com/office/drawing/2014/main" id="{39FF0891-17FB-F2D4-2C44-1FFE9F974A2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423623" y="6405044"/>
                <a:ext cx="57276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272" name="Ink 274">
                <a:extLst>
                  <a:ext uri="{FF2B5EF4-FFF2-40B4-BE49-F238E27FC236}">
                    <a16:creationId xmlns:a16="http://schemas.microsoft.com/office/drawing/2014/main" id="{08EDEEFB-4876-79B3-A86E-2C3E91003FE0}"/>
                  </a:ext>
                </a:extLst>
              </p14:cNvPr>
              <p14:cNvContentPartPr/>
              <p14:nvPr/>
            </p14:nvContentPartPr>
            <p14:xfrm>
              <a:off x="6800503" y="6208484"/>
              <a:ext cx="2086920" cy="416880"/>
            </p14:xfrm>
          </p:contentPart>
        </mc:Choice>
        <mc:Fallback>
          <p:pic>
            <p:nvPicPr>
              <p:cNvPr id="272" name="Ink 274">
                <a:extLst>
                  <a:ext uri="{FF2B5EF4-FFF2-40B4-BE49-F238E27FC236}">
                    <a16:creationId xmlns:a16="http://schemas.microsoft.com/office/drawing/2014/main" id="{08EDEEFB-4876-79B3-A86E-2C3E91003FE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793303" y="6198404"/>
                <a:ext cx="210204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273" name="Ink 274">
                <a:extLst>
                  <a:ext uri="{FF2B5EF4-FFF2-40B4-BE49-F238E27FC236}">
                    <a16:creationId xmlns:a16="http://schemas.microsoft.com/office/drawing/2014/main" id="{0F40874E-DE71-E979-5A9D-B86CAC007A8D}"/>
                  </a:ext>
                </a:extLst>
              </p14:cNvPr>
              <p14:cNvContentPartPr/>
              <p14:nvPr/>
            </p14:nvContentPartPr>
            <p14:xfrm>
              <a:off x="4895023" y="6360764"/>
              <a:ext cx="1477800" cy="427680"/>
            </p14:xfrm>
          </p:contentPart>
        </mc:Choice>
        <mc:Fallback>
          <p:pic>
            <p:nvPicPr>
              <p:cNvPr id="273" name="Ink 274">
                <a:extLst>
                  <a:ext uri="{FF2B5EF4-FFF2-40B4-BE49-F238E27FC236}">
                    <a16:creationId xmlns:a16="http://schemas.microsoft.com/office/drawing/2014/main" id="{0F40874E-DE71-E979-5A9D-B86CAC007A8D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887463" y="6353210"/>
                <a:ext cx="1492920" cy="4424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274" name="Ink 274">
                <a:extLst>
                  <a:ext uri="{FF2B5EF4-FFF2-40B4-BE49-F238E27FC236}">
                    <a16:creationId xmlns:a16="http://schemas.microsoft.com/office/drawing/2014/main" id="{606D84BD-973B-A65C-F0BA-538546DD96AF}"/>
                  </a:ext>
                </a:extLst>
              </p14:cNvPr>
              <p14:cNvContentPartPr/>
              <p14:nvPr/>
            </p14:nvContentPartPr>
            <p14:xfrm>
              <a:off x="3361063" y="6474164"/>
              <a:ext cx="1200960" cy="276840"/>
            </p14:xfrm>
          </p:contentPart>
        </mc:Choice>
        <mc:Fallback>
          <p:pic>
            <p:nvPicPr>
              <p:cNvPr id="274" name="Ink 274">
                <a:extLst>
                  <a:ext uri="{FF2B5EF4-FFF2-40B4-BE49-F238E27FC236}">
                    <a16:creationId xmlns:a16="http://schemas.microsoft.com/office/drawing/2014/main" id="{606D84BD-973B-A65C-F0BA-538546DD96A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353505" y="6466604"/>
                <a:ext cx="1216075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281" name="Ink 281">
                <a:extLst>
                  <a:ext uri="{FF2B5EF4-FFF2-40B4-BE49-F238E27FC236}">
                    <a16:creationId xmlns:a16="http://schemas.microsoft.com/office/drawing/2014/main" id="{4C8DD22A-9F22-C0C6-983B-A5F72939A307}"/>
                  </a:ext>
                </a:extLst>
              </p14:cNvPr>
              <p14:cNvContentPartPr/>
              <p14:nvPr/>
            </p14:nvContentPartPr>
            <p14:xfrm>
              <a:off x="9227623" y="6179324"/>
              <a:ext cx="1904400" cy="452160"/>
            </p14:xfrm>
          </p:contentPart>
        </mc:Choice>
        <mc:Fallback>
          <p:pic>
            <p:nvPicPr>
              <p:cNvPr id="281" name="Ink 281">
                <a:extLst>
                  <a:ext uri="{FF2B5EF4-FFF2-40B4-BE49-F238E27FC236}">
                    <a16:creationId xmlns:a16="http://schemas.microsoft.com/office/drawing/2014/main" id="{4C8DD22A-9F22-C0C6-983B-A5F72939A30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220064" y="6171764"/>
                <a:ext cx="1922037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286" name="Ink 286">
                <a:extLst>
                  <a:ext uri="{FF2B5EF4-FFF2-40B4-BE49-F238E27FC236}">
                    <a16:creationId xmlns:a16="http://schemas.microsoft.com/office/drawing/2014/main" id="{57E002B5-9533-7362-6F14-E599A5B933A0}"/>
                  </a:ext>
                </a:extLst>
              </p14:cNvPr>
              <p14:cNvContentPartPr/>
              <p14:nvPr/>
            </p14:nvContentPartPr>
            <p14:xfrm>
              <a:off x="2260543" y="2616044"/>
              <a:ext cx="6314040" cy="1029240"/>
            </p14:xfrm>
          </p:contentPart>
        </mc:Choice>
        <mc:Fallback>
          <p:pic>
            <p:nvPicPr>
              <p:cNvPr id="286" name="Ink 286">
                <a:extLst>
                  <a:ext uri="{FF2B5EF4-FFF2-40B4-BE49-F238E27FC236}">
                    <a16:creationId xmlns:a16="http://schemas.microsoft.com/office/drawing/2014/main" id="{57E002B5-9533-7362-6F14-E599A5B933A0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252983" y="2608481"/>
                <a:ext cx="6329161" cy="1044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5BDFDE51-AF9A-B347-FF5A-AC5F5E86F93A}"/>
                  </a:ext>
                </a:extLst>
              </p14:cNvPr>
              <p14:cNvContentPartPr/>
              <p14:nvPr/>
            </p14:nvContentPartPr>
            <p14:xfrm>
              <a:off x="3115543" y="6103004"/>
              <a:ext cx="7909560" cy="65412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5BDFDE51-AF9A-B347-FF5A-AC5F5E86F93A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108343" y="6095444"/>
                <a:ext cx="7924680" cy="66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7525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4">
                <a:extLst>
                  <a:ext uri="{FF2B5EF4-FFF2-40B4-BE49-F238E27FC236}">
                    <a16:creationId xmlns:a16="http://schemas.microsoft.com/office/drawing/2014/main" id="{FB3010E1-519C-1EF4-6743-38F6BAECBD90}"/>
                  </a:ext>
                </a:extLst>
              </p14:cNvPr>
              <p14:cNvContentPartPr/>
              <p14:nvPr/>
            </p14:nvContentPartPr>
            <p14:xfrm>
              <a:off x="1455943" y="561884"/>
              <a:ext cx="1275840" cy="754920"/>
            </p14:xfrm>
          </p:contentPart>
        </mc:Choice>
        <mc:Fallback>
          <p:pic>
            <p:nvPicPr>
              <p:cNvPr id="4" name="Ink 4">
                <a:extLst>
                  <a:ext uri="{FF2B5EF4-FFF2-40B4-BE49-F238E27FC236}">
                    <a16:creationId xmlns:a16="http://schemas.microsoft.com/office/drawing/2014/main" id="{FB3010E1-519C-1EF4-6743-38F6BAECBD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8383" y="554324"/>
                <a:ext cx="1290960" cy="77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7">
                <a:extLst>
                  <a:ext uri="{FF2B5EF4-FFF2-40B4-BE49-F238E27FC236}">
                    <a16:creationId xmlns:a16="http://schemas.microsoft.com/office/drawing/2014/main" id="{5EA09C5A-D354-2C3C-6402-56A922F24555}"/>
                  </a:ext>
                </a:extLst>
              </p14:cNvPr>
              <p14:cNvContentPartPr/>
              <p14:nvPr/>
            </p14:nvContentPartPr>
            <p14:xfrm>
              <a:off x="1430743" y="1555484"/>
              <a:ext cx="1622520" cy="804960"/>
            </p14:xfrm>
          </p:contentPart>
        </mc:Choice>
        <mc:Fallback>
          <p:pic>
            <p:nvPicPr>
              <p:cNvPr id="7" name="Ink 7">
                <a:extLst>
                  <a:ext uri="{FF2B5EF4-FFF2-40B4-BE49-F238E27FC236}">
                    <a16:creationId xmlns:a16="http://schemas.microsoft.com/office/drawing/2014/main" id="{5EA09C5A-D354-2C3C-6402-56A922F245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3183" y="1547924"/>
                <a:ext cx="1637640" cy="82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10">
                <a:extLst>
                  <a:ext uri="{FF2B5EF4-FFF2-40B4-BE49-F238E27FC236}">
                    <a16:creationId xmlns:a16="http://schemas.microsoft.com/office/drawing/2014/main" id="{0FD38D9E-EFE5-3BC0-EF20-40B27C2CB616}"/>
                  </a:ext>
                </a:extLst>
              </p14:cNvPr>
              <p14:cNvContentPartPr/>
              <p14:nvPr/>
            </p14:nvContentPartPr>
            <p14:xfrm>
              <a:off x="985783" y="2743484"/>
              <a:ext cx="2513880" cy="711000"/>
            </p14:xfrm>
          </p:contentPart>
        </mc:Choice>
        <mc:Fallback>
          <p:pic>
            <p:nvPicPr>
              <p:cNvPr id="10" name="Ink 10">
                <a:extLst>
                  <a:ext uri="{FF2B5EF4-FFF2-40B4-BE49-F238E27FC236}">
                    <a16:creationId xmlns:a16="http://schemas.microsoft.com/office/drawing/2014/main" id="{0FD38D9E-EFE5-3BC0-EF20-40B27C2CB6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8223" y="2736280"/>
                <a:ext cx="2529000" cy="726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629CBCC8-7A01-FB77-A10C-0552CB5239AD}"/>
                  </a:ext>
                </a:extLst>
              </p14:cNvPr>
              <p14:cNvContentPartPr/>
              <p14:nvPr/>
            </p14:nvContentPartPr>
            <p14:xfrm>
              <a:off x="1732423" y="3617564"/>
              <a:ext cx="1528200" cy="1031400"/>
            </p14:xfrm>
          </p:contentPart>
        </mc:Choice>
        <mc:Fallback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629CBCC8-7A01-FB77-A10C-0552CB5239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24863" y="3610004"/>
                <a:ext cx="1543320" cy="10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6">
                <a:extLst>
                  <a:ext uri="{FF2B5EF4-FFF2-40B4-BE49-F238E27FC236}">
                    <a16:creationId xmlns:a16="http://schemas.microsoft.com/office/drawing/2014/main" id="{E154392E-16A3-609C-ED11-A8C91C6E8403}"/>
                  </a:ext>
                </a:extLst>
              </p14:cNvPr>
              <p14:cNvContentPartPr/>
              <p14:nvPr/>
            </p14:nvContentPartPr>
            <p14:xfrm>
              <a:off x="1484023" y="4962884"/>
              <a:ext cx="2147760" cy="786240"/>
            </p14:xfrm>
          </p:contentPart>
        </mc:Choice>
        <mc:Fallback>
          <p:pic>
            <p:nvPicPr>
              <p:cNvPr id="16" name="Ink 16">
                <a:extLst>
                  <a:ext uri="{FF2B5EF4-FFF2-40B4-BE49-F238E27FC236}">
                    <a16:creationId xmlns:a16="http://schemas.microsoft.com/office/drawing/2014/main" id="{E154392E-16A3-609C-ED11-A8C91C6E840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76463" y="4955324"/>
                <a:ext cx="2162880" cy="80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B92DC14-3AB4-5C3E-66B6-8B1401D613D0}"/>
                  </a:ext>
                </a:extLst>
              </p14:cNvPr>
              <p14:cNvContentPartPr/>
              <p14:nvPr/>
            </p14:nvContentPartPr>
            <p14:xfrm>
              <a:off x="4523863" y="2693444"/>
              <a:ext cx="56880" cy="232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B92DC14-3AB4-5C3E-66B6-8B1401D613D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16663" y="2685884"/>
                <a:ext cx="720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710EC9F-C637-CC1E-3F86-ABD60F89990A}"/>
                  </a:ext>
                </a:extLst>
              </p14:cNvPr>
              <p14:cNvContentPartPr/>
              <p14:nvPr/>
            </p14:nvContentPartPr>
            <p14:xfrm>
              <a:off x="4687663" y="5296244"/>
              <a:ext cx="100800" cy="402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710EC9F-C637-CC1E-3F86-ABD60F89990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80103" y="5288684"/>
                <a:ext cx="11592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4" name="Ink 34">
                <a:extLst>
                  <a:ext uri="{FF2B5EF4-FFF2-40B4-BE49-F238E27FC236}">
                    <a16:creationId xmlns:a16="http://schemas.microsoft.com/office/drawing/2014/main" id="{6A2BC0E9-D8D4-560E-8326-E0B445AFA0DE}"/>
                  </a:ext>
                </a:extLst>
              </p14:cNvPr>
              <p14:cNvContentPartPr/>
              <p14:nvPr/>
            </p14:nvContentPartPr>
            <p14:xfrm>
              <a:off x="3021583" y="1115204"/>
              <a:ext cx="4061520" cy="1270440"/>
            </p14:xfrm>
          </p:contentPart>
        </mc:Choice>
        <mc:Fallback>
          <p:pic>
            <p:nvPicPr>
              <p:cNvPr id="34" name="Ink 34">
                <a:extLst>
                  <a:ext uri="{FF2B5EF4-FFF2-40B4-BE49-F238E27FC236}">
                    <a16:creationId xmlns:a16="http://schemas.microsoft.com/office/drawing/2014/main" id="{6A2BC0E9-D8D4-560E-8326-E0B445AFA0D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14024" y="1107644"/>
                <a:ext cx="4076639" cy="12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8" name="Ink 38">
                <a:extLst>
                  <a:ext uri="{FF2B5EF4-FFF2-40B4-BE49-F238E27FC236}">
                    <a16:creationId xmlns:a16="http://schemas.microsoft.com/office/drawing/2014/main" id="{769EB3ED-B515-982E-D882-B11E25719203}"/>
                  </a:ext>
                </a:extLst>
              </p14:cNvPr>
              <p14:cNvContentPartPr/>
              <p14:nvPr/>
            </p14:nvContentPartPr>
            <p14:xfrm>
              <a:off x="3219223" y="3428924"/>
              <a:ext cx="4071240" cy="1484280"/>
            </p14:xfrm>
          </p:contentPart>
        </mc:Choice>
        <mc:Fallback>
          <p:pic>
            <p:nvPicPr>
              <p:cNvPr id="38" name="Ink 38">
                <a:extLst>
                  <a:ext uri="{FF2B5EF4-FFF2-40B4-BE49-F238E27FC236}">
                    <a16:creationId xmlns:a16="http://schemas.microsoft.com/office/drawing/2014/main" id="{769EB3ED-B515-982E-D882-B11E2571920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11664" y="3421364"/>
                <a:ext cx="4086359" cy="14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3" name="Ink 43">
                <a:extLst>
                  <a:ext uri="{FF2B5EF4-FFF2-40B4-BE49-F238E27FC236}">
                    <a16:creationId xmlns:a16="http://schemas.microsoft.com/office/drawing/2014/main" id="{93517F14-BDD7-DE25-1F70-C43838F9410E}"/>
                  </a:ext>
                </a:extLst>
              </p14:cNvPr>
              <p14:cNvContentPartPr/>
              <p14:nvPr/>
            </p14:nvContentPartPr>
            <p14:xfrm>
              <a:off x="3593623" y="2467004"/>
              <a:ext cx="5910120" cy="786240"/>
            </p14:xfrm>
          </p:contentPart>
        </mc:Choice>
        <mc:Fallback>
          <p:pic>
            <p:nvPicPr>
              <p:cNvPr id="43" name="Ink 43">
                <a:extLst>
                  <a:ext uri="{FF2B5EF4-FFF2-40B4-BE49-F238E27FC236}">
                    <a16:creationId xmlns:a16="http://schemas.microsoft.com/office/drawing/2014/main" id="{93517F14-BDD7-DE25-1F70-C43838F9410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86063" y="2459444"/>
                <a:ext cx="5925240" cy="80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3A31C3E-B8A4-05B0-3C36-AAB3FF4A8276}"/>
                  </a:ext>
                </a:extLst>
              </p14:cNvPr>
              <p14:cNvContentPartPr/>
              <p14:nvPr/>
            </p14:nvContentPartPr>
            <p14:xfrm>
              <a:off x="4913743" y="2411204"/>
              <a:ext cx="5162040" cy="7225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3A31C3E-B8A4-05B0-3C36-AAB3FF4A827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06183" y="2403644"/>
                <a:ext cx="5177160" cy="73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3B85FBC-0DF0-9D01-BEEC-3DE328E0BE1A}"/>
                  </a:ext>
                </a:extLst>
              </p14:cNvPr>
              <p14:cNvContentPartPr/>
              <p14:nvPr/>
            </p14:nvContentPartPr>
            <p14:xfrm>
              <a:off x="7038823" y="1523804"/>
              <a:ext cx="1584720" cy="882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3B85FBC-0DF0-9D01-BEEC-3DE328E0BE1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31263" y="1516244"/>
                <a:ext cx="159984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4" name="Ink 64">
                <a:extLst>
                  <a:ext uri="{FF2B5EF4-FFF2-40B4-BE49-F238E27FC236}">
                    <a16:creationId xmlns:a16="http://schemas.microsoft.com/office/drawing/2014/main" id="{7672A94B-7512-5C14-C546-76D03C769426}"/>
                  </a:ext>
                </a:extLst>
              </p14:cNvPr>
              <p14:cNvContentPartPr/>
              <p14:nvPr/>
            </p14:nvContentPartPr>
            <p14:xfrm>
              <a:off x="525343" y="5868284"/>
              <a:ext cx="4212720" cy="1055880"/>
            </p14:xfrm>
          </p:contentPart>
        </mc:Choice>
        <mc:Fallback>
          <p:pic>
            <p:nvPicPr>
              <p:cNvPr id="64" name="Ink 64">
                <a:extLst>
                  <a:ext uri="{FF2B5EF4-FFF2-40B4-BE49-F238E27FC236}">
                    <a16:creationId xmlns:a16="http://schemas.microsoft.com/office/drawing/2014/main" id="{7672A94B-7512-5C14-C546-76D03C76942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17783" y="5860724"/>
                <a:ext cx="4227840" cy="10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BA86586-E394-8D5F-FCFF-0EC3DB4F51B9}"/>
                  </a:ext>
                </a:extLst>
              </p14:cNvPr>
              <p14:cNvContentPartPr/>
              <p14:nvPr/>
            </p14:nvContentPartPr>
            <p14:xfrm>
              <a:off x="5718703" y="4838324"/>
              <a:ext cx="5143320" cy="5032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BA86586-E394-8D5F-FCFF-0EC3DB4F51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11143" y="4830764"/>
                <a:ext cx="515844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D3E344E-2034-437C-BC38-2F3FFC9B6892}"/>
                  </a:ext>
                </a:extLst>
              </p14:cNvPr>
              <p14:cNvContentPartPr/>
              <p14:nvPr/>
            </p14:nvContentPartPr>
            <p14:xfrm>
              <a:off x="6611503" y="5536724"/>
              <a:ext cx="339840" cy="6220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D3E344E-2034-437C-BC38-2F3FFC9B689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603943" y="5529164"/>
                <a:ext cx="35496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D9F68A4-1517-E6F0-72D4-C31A074DA7B2}"/>
                  </a:ext>
                </a:extLst>
              </p14:cNvPr>
              <p14:cNvContentPartPr/>
              <p14:nvPr/>
            </p14:nvContentPartPr>
            <p14:xfrm>
              <a:off x="6507823" y="5894564"/>
              <a:ext cx="185400" cy="946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D9F68A4-1517-E6F0-72D4-C31A074DA7B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00263" y="5887004"/>
                <a:ext cx="2005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C3E7DEE-204D-9408-9DFD-EA9FDCF1119C}"/>
                  </a:ext>
                </a:extLst>
              </p14:cNvPr>
              <p14:cNvContentPartPr/>
              <p14:nvPr/>
            </p14:nvContentPartPr>
            <p14:xfrm>
              <a:off x="6994903" y="5555084"/>
              <a:ext cx="270720" cy="3650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C3E7DEE-204D-9408-9DFD-EA9FDCF1119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87343" y="5547524"/>
                <a:ext cx="28584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D3FC62B-6FCA-263D-2D69-0D9165C9DED3}"/>
                  </a:ext>
                </a:extLst>
              </p14:cNvPr>
              <p14:cNvContentPartPr/>
              <p14:nvPr/>
            </p14:nvContentPartPr>
            <p14:xfrm>
              <a:off x="7379023" y="5592884"/>
              <a:ext cx="276120" cy="2016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D3FC62B-6FCA-263D-2D69-0D9165C9DED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71463" y="5585324"/>
                <a:ext cx="29124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1A7FFCB-2FBD-6F5E-6718-7D66129A7CD4}"/>
                  </a:ext>
                </a:extLst>
              </p14:cNvPr>
              <p14:cNvContentPartPr/>
              <p14:nvPr/>
            </p14:nvContentPartPr>
            <p14:xfrm>
              <a:off x="7409983" y="5543204"/>
              <a:ext cx="252000" cy="2887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1A7FFCB-2FBD-6F5E-6718-7D66129A7CD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402423" y="5535644"/>
                <a:ext cx="2667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A0283B4-F5FB-584E-FCE3-23DE65C78F42}"/>
                  </a:ext>
                </a:extLst>
              </p14:cNvPr>
              <p14:cNvContentPartPr/>
              <p14:nvPr/>
            </p14:nvContentPartPr>
            <p14:xfrm>
              <a:off x="7321783" y="5932364"/>
              <a:ext cx="182520" cy="129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A0283B4-F5FB-584E-FCE3-23DE65C78F4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14223" y="5924804"/>
                <a:ext cx="1976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B03CC5A-3283-3F59-9BE1-07C800C43C03}"/>
                  </a:ext>
                </a:extLst>
              </p14:cNvPr>
              <p14:cNvContentPartPr/>
              <p14:nvPr/>
            </p14:nvContentPartPr>
            <p14:xfrm>
              <a:off x="7843783" y="5674604"/>
              <a:ext cx="31680" cy="1134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B03CC5A-3283-3F59-9BE1-07C800C43C0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836223" y="5667044"/>
                <a:ext cx="468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11072D1-1CC5-59D3-1318-026B25525FCB}"/>
                  </a:ext>
                </a:extLst>
              </p14:cNvPr>
              <p14:cNvContentPartPr/>
              <p14:nvPr/>
            </p14:nvContentPartPr>
            <p14:xfrm>
              <a:off x="8045383" y="5608724"/>
              <a:ext cx="389520" cy="6472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11072D1-1CC5-59D3-1318-026B25525FC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037823" y="5601164"/>
                <a:ext cx="40464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156B634-CF8B-D8E1-4483-EA888AE7CFF1}"/>
                  </a:ext>
                </a:extLst>
              </p14:cNvPr>
              <p14:cNvContentPartPr/>
              <p14:nvPr/>
            </p14:nvContentPartPr>
            <p14:xfrm>
              <a:off x="8014063" y="5768924"/>
              <a:ext cx="219600" cy="820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156B634-CF8B-D8E1-4483-EA888AE7CFF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006503" y="5761364"/>
                <a:ext cx="2347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AEF4A61-FC4B-C124-37CF-8BF6F0D46653}"/>
                  </a:ext>
                </a:extLst>
              </p14:cNvPr>
              <p14:cNvContentPartPr/>
              <p14:nvPr/>
            </p14:nvContentPartPr>
            <p14:xfrm>
              <a:off x="8409343" y="5526284"/>
              <a:ext cx="182880" cy="5947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AEF4A61-FC4B-C124-37CF-8BF6F0D4665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401783" y="5518724"/>
                <a:ext cx="198000" cy="6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87874B8-1E87-1FD2-8D35-263805DB9F52}"/>
                  </a:ext>
                </a:extLst>
              </p14:cNvPr>
              <p14:cNvContentPartPr/>
              <p14:nvPr/>
            </p14:nvContentPartPr>
            <p14:xfrm>
              <a:off x="8862223" y="5737244"/>
              <a:ext cx="220320" cy="694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87874B8-1E87-1FD2-8D35-263805DB9F5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854663" y="5729684"/>
                <a:ext cx="2354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A2E53BD-B686-B6A7-47CA-542B92D74F3F}"/>
                  </a:ext>
                </a:extLst>
              </p14:cNvPr>
              <p14:cNvContentPartPr/>
              <p14:nvPr/>
            </p14:nvContentPartPr>
            <p14:xfrm>
              <a:off x="8874823" y="5888084"/>
              <a:ext cx="145080" cy="190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A2E53BD-B686-B6A7-47CA-542B92D74F3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864743" y="5878004"/>
                <a:ext cx="1652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55C85C5-A058-E099-8FC7-F3FB52596CAF}"/>
                  </a:ext>
                </a:extLst>
              </p14:cNvPr>
              <p14:cNvContentPartPr/>
              <p14:nvPr/>
            </p14:nvContentPartPr>
            <p14:xfrm>
              <a:off x="9264703" y="5694764"/>
              <a:ext cx="320400" cy="1749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55C85C5-A058-E099-8FC7-F3FB52596CA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254263" y="5684684"/>
                <a:ext cx="3405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CFA8CEA-24C9-3247-402D-65A67825DBCC}"/>
                  </a:ext>
                </a:extLst>
              </p14:cNvPr>
              <p14:cNvContentPartPr/>
              <p14:nvPr/>
            </p14:nvContentPartPr>
            <p14:xfrm>
              <a:off x="9924583" y="5875484"/>
              <a:ext cx="25560" cy="381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CFA8CEA-24C9-3247-402D-65A67825DBC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917023" y="5868284"/>
                <a:ext cx="406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4" name="Ink 95">
                <a:extLst>
                  <a:ext uri="{FF2B5EF4-FFF2-40B4-BE49-F238E27FC236}">
                    <a16:creationId xmlns:a16="http://schemas.microsoft.com/office/drawing/2014/main" id="{E80C455C-4955-0452-2F63-276B16FF73CC}"/>
                  </a:ext>
                </a:extLst>
              </p14:cNvPr>
              <p14:cNvContentPartPr/>
              <p14:nvPr/>
            </p14:nvContentPartPr>
            <p14:xfrm>
              <a:off x="4951543" y="135644"/>
              <a:ext cx="1244520" cy="478080"/>
            </p14:xfrm>
          </p:contentPart>
        </mc:Choice>
        <mc:Fallback>
          <p:pic>
            <p:nvPicPr>
              <p:cNvPr id="94" name="Ink 95">
                <a:extLst>
                  <a:ext uri="{FF2B5EF4-FFF2-40B4-BE49-F238E27FC236}">
                    <a16:creationId xmlns:a16="http://schemas.microsoft.com/office/drawing/2014/main" id="{E80C455C-4955-0452-2F63-276B16FF73C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43983" y="128084"/>
                <a:ext cx="125964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5" name="Ink 95">
                <a:extLst>
                  <a:ext uri="{FF2B5EF4-FFF2-40B4-BE49-F238E27FC236}">
                    <a16:creationId xmlns:a16="http://schemas.microsoft.com/office/drawing/2014/main" id="{EB9A4E63-E875-BEAF-76E3-0A3FC086108E}"/>
                  </a:ext>
                </a:extLst>
              </p14:cNvPr>
              <p14:cNvContentPartPr/>
              <p14:nvPr/>
            </p14:nvContentPartPr>
            <p14:xfrm>
              <a:off x="2989903" y="129884"/>
              <a:ext cx="1452600" cy="999360"/>
            </p14:xfrm>
          </p:contentPart>
        </mc:Choice>
        <mc:Fallback>
          <p:pic>
            <p:nvPicPr>
              <p:cNvPr id="95" name="Ink 95">
                <a:extLst>
                  <a:ext uri="{FF2B5EF4-FFF2-40B4-BE49-F238E27FC236}">
                    <a16:creationId xmlns:a16="http://schemas.microsoft.com/office/drawing/2014/main" id="{EB9A4E63-E875-BEAF-76E3-0A3FC086108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982343" y="122324"/>
                <a:ext cx="1467720" cy="10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04" name="Ink 104">
                <a:extLst>
                  <a:ext uri="{FF2B5EF4-FFF2-40B4-BE49-F238E27FC236}">
                    <a16:creationId xmlns:a16="http://schemas.microsoft.com/office/drawing/2014/main" id="{26DB4F4A-2935-D870-405C-F58466C3C826}"/>
                  </a:ext>
                </a:extLst>
              </p14:cNvPr>
              <p14:cNvContentPartPr/>
              <p14:nvPr/>
            </p14:nvContentPartPr>
            <p14:xfrm>
              <a:off x="6774943" y="60764"/>
              <a:ext cx="1942920" cy="446040"/>
            </p14:xfrm>
          </p:contentPart>
        </mc:Choice>
        <mc:Fallback>
          <p:pic>
            <p:nvPicPr>
              <p:cNvPr id="104" name="Ink 104">
                <a:extLst>
                  <a:ext uri="{FF2B5EF4-FFF2-40B4-BE49-F238E27FC236}">
                    <a16:creationId xmlns:a16="http://schemas.microsoft.com/office/drawing/2014/main" id="{26DB4F4A-2935-D870-405C-F58466C3C82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767383" y="53204"/>
                <a:ext cx="195804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7" name="Ink 107">
                <a:extLst>
                  <a:ext uri="{FF2B5EF4-FFF2-40B4-BE49-F238E27FC236}">
                    <a16:creationId xmlns:a16="http://schemas.microsoft.com/office/drawing/2014/main" id="{A8E01886-98D4-222C-7F04-8C2E12A14F74}"/>
                  </a:ext>
                </a:extLst>
              </p14:cNvPr>
              <p14:cNvContentPartPr/>
              <p14:nvPr/>
            </p14:nvContentPartPr>
            <p14:xfrm>
              <a:off x="8082463" y="267404"/>
              <a:ext cx="126000" cy="138600"/>
            </p14:xfrm>
          </p:contentPart>
        </mc:Choice>
        <mc:Fallback>
          <p:pic>
            <p:nvPicPr>
              <p:cNvPr id="107" name="Ink 107">
                <a:extLst>
                  <a:ext uri="{FF2B5EF4-FFF2-40B4-BE49-F238E27FC236}">
                    <a16:creationId xmlns:a16="http://schemas.microsoft.com/office/drawing/2014/main" id="{A8E01886-98D4-222C-7F04-8C2E12A14F7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074903" y="259844"/>
                <a:ext cx="1411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5" name="Ink 115">
                <a:extLst>
                  <a:ext uri="{FF2B5EF4-FFF2-40B4-BE49-F238E27FC236}">
                    <a16:creationId xmlns:a16="http://schemas.microsoft.com/office/drawing/2014/main" id="{57060698-30B6-D786-A9EC-C33B36D0CF87}"/>
                  </a:ext>
                </a:extLst>
              </p14:cNvPr>
              <p14:cNvContentPartPr/>
              <p14:nvPr/>
            </p14:nvContentPartPr>
            <p14:xfrm>
              <a:off x="1663303" y="1714244"/>
              <a:ext cx="1144800" cy="446040"/>
            </p14:xfrm>
          </p:contentPart>
        </mc:Choice>
        <mc:Fallback>
          <p:pic>
            <p:nvPicPr>
              <p:cNvPr id="115" name="Ink 115">
                <a:extLst>
                  <a:ext uri="{FF2B5EF4-FFF2-40B4-BE49-F238E27FC236}">
                    <a16:creationId xmlns:a16="http://schemas.microsoft.com/office/drawing/2014/main" id="{57060698-30B6-D786-A9EC-C33B36D0CF8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655741" y="1706684"/>
                <a:ext cx="1159925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3" name="Ink 123">
                <a:extLst>
                  <a:ext uri="{FF2B5EF4-FFF2-40B4-BE49-F238E27FC236}">
                    <a16:creationId xmlns:a16="http://schemas.microsoft.com/office/drawing/2014/main" id="{FFC65178-AA2A-E2FA-BB06-358744DD5731}"/>
                  </a:ext>
                </a:extLst>
              </p14:cNvPr>
              <p14:cNvContentPartPr/>
              <p14:nvPr/>
            </p14:nvContentPartPr>
            <p14:xfrm>
              <a:off x="1902343" y="3995924"/>
              <a:ext cx="1226160" cy="458640"/>
            </p14:xfrm>
          </p:contentPart>
        </mc:Choice>
        <mc:Fallback>
          <p:pic>
            <p:nvPicPr>
              <p:cNvPr id="123" name="Ink 123">
                <a:extLst>
                  <a:ext uri="{FF2B5EF4-FFF2-40B4-BE49-F238E27FC236}">
                    <a16:creationId xmlns:a16="http://schemas.microsoft.com/office/drawing/2014/main" id="{FFC65178-AA2A-E2FA-BB06-358744DD573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894785" y="3988364"/>
                <a:ext cx="1240916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32" name="Ink 132">
                <a:extLst>
                  <a:ext uri="{FF2B5EF4-FFF2-40B4-BE49-F238E27FC236}">
                    <a16:creationId xmlns:a16="http://schemas.microsoft.com/office/drawing/2014/main" id="{79FF6093-9FBB-3490-3D08-51EA0430BDEF}"/>
                  </a:ext>
                </a:extLst>
              </p14:cNvPr>
              <p14:cNvContentPartPr/>
              <p14:nvPr/>
            </p14:nvContentPartPr>
            <p14:xfrm>
              <a:off x="1449463" y="2794964"/>
              <a:ext cx="1590480" cy="553680"/>
            </p14:xfrm>
          </p:contentPart>
        </mc:Choice>
        <mc:Fallback>
          <p:pic>
            <p:nvPicPr>
              <p:cNvPr id="132" name="Ink 132">
                <a:extLst>
                  <a:ext uri="{FF2B5EF4-FFF2-40B4-BE49-F238E27FC236}">
                    <a16:creationId xmlns:a16="http://schemas.microsoft.com/office/drawing/2014/main" id="{79FF6093-9FBB-3490-3D08-51EA0430BDE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442263" y="2787404"/>
                <a:ext cx="160524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38" name="Ink 138">
                <a:extLst>
                  <a:ext uri="{FF2B5EF4-FFF2-40B4-BE49-F238E27FC236}">
                    <a16:creationId xmlns:a16="http://schemas.microsoft.com/office/drawing/2014/main" id="{6A75BC06-2BF2-FA12-6C35-3B0EDDEA9191}"/>
                  </a:ext>
                </a:extLst>
              </p14:cNvPr>
              <p14:cNvContentPartPr/>
              <p14:nvPr/>
            </p14:nvContentPartPr>
            <p14:xfrm>
              <a:off x="2141383" y="5115524"/>
              <a:ext cx="994320" cy="421200"/>
            </p14:xfrm>
          </p:contentPart>
        </mc:Choice>
        <mc:Fallback>
          <p:pic>
            <p:nvPicPr>
              <p:cNvPr id="138" name="Ink 138">
                <a:extLst>
                  <a:ext uri="{FF2B5EF4-FFF2-40B4-BE49-F238E27FC236}">
                    <a16:creationId xmlns:a16="http://schemas.microsoft.com/office/drawing/2014/main" id="{6A75BC06-2BF2-FA12-6C35-3B0EDDEA919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133823" y="5107958"/>
                <a:ext cx="1009440" cy="436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41" name="Ink 141">
                <a:extLst>
                  <a:ext uri="{FF2B5EF4-FFF2-40B4-BE49-F238E27FC236}">
                    <a16:creationId xmlns:a16="http://schemas.microsoft.com/office/drawing/2014/main" id="{D9276C6F-436C-8E08-E759-7A540852CF91}"/>
                  </a:ext>
                </a:extLst>
              </p14:cNvPr>
              <p14:cNvContentPartPr/>
              <p14:nvPr/>
            </p14:nvContentPartPr>
            <p14:xfrm>
              <a:off x="1688503" y="776804"/>
              <a:ext cx="622800" cy="333000"/>
            </p14:xfrm>
          </p:contentPart>
        </mc:Choice>
        <mc:Fallback>
          <p:pic>
            <p:nvPicPr>
              <p:cNvPr id="141" name="Ink 141">
                <a:extLst>
                  <a:ext uri="{FF2B5EF4-FFF2-40B4-BE49-F238E27FC236}">
                    <a16:creationId xmlns:a16="http://schemas.microsoft.com/office/drawing/2014/main" id="{D9276C6F-436C-8E08-E759-7A540852CF9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680943" y="769244"/>
                <a:ext cx="6379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57" name="Ink 157">
                <a:extLst>
                  <a:ext uri="{FF2B5EF4-FFF2-40B4-BE49-F238E27FC236}">
                    <a16:creationId xmlns:a16="http://schemas.microsoft.com/office/drawing/2014/main" id="{D65D7510-F1D5-119B-1D20-3FF06150BDE4}"/>
                  </a:ext>
                </a:extLst>
              </p14:cNvPr>
              <p14:cNvContentPartPr/>
              <p14:nvPr/>
            </p14:nvContentPartPr>
            <p14:xfrm>
              <a:off x="5486143" y="1424444"/>
              <a:ext cx="1471320" cy="371160"/>
            </p14:xfrm>
          </p:contentPart>
        </mc:Choice>
        <mc:Fallback>
          <p:pic>
            <p:nvPicPr>
              <p:cNvPr id="157" name="Ink 157">
                <a:extLst>
                  <a:ext uri="{FF2B5EF4-FFF2-40B4-BE49-F238E27FC236}">
                    <a16:creationId xmlns:a16="http://schemas.microsoft.com/office/drawing/2014/main" id="{D65D7510-F1D5-119B-1D20-3FF06150BDE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478585" y="1416884"/>
                <a:ext cx="1486076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75" name="Ink 175">
                <a:extLst>
                  <a:ext uri="{FF2B5EF4-FFF2-40B4-BE49-F238E27FC236}">
                    <a16:creationId xmlns:a16="http://schemas.microsoft.com/office/drawing/2014/main" id="{34D86371-2F6C-06D5-88E5-C89312AC661E}"/>
                  </a:ext>
                </a:extLst>
              </p14:cNvPr>
              <p14:cNvContentPartPr/>
              <p14:nvPr/>
            </p14:nvContentPartPr>
            <p14:xfrm>
              <a:off x="5699623" y="3624764"/>
              <a:ext cx="1465560" cy="704520"/>
            </p14:xfrm>
          </p:contentPart>
        </mc:Choice>
        <mc:Fallback>
          <p:pic>
            <p:nvPicPr>
              <p:cNvPr id="175" name="Ink 175">
                <a:extLst>
                  <a:ext uri="{FF2B5EF4-FFF2-40B4-BE49-F238E27FC236}">
                    <a16:creationId xmlns:a16="http://schemas.microsoft.com/office/drawing/2014/main" id="{34D86371-2F6C-06D5-88E5-C89312AC661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692061" y="3617204"/>
                <a:ext cx="1480684" cy="71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79" name="Ink 179">
                <a:extLst>
                  <a:ext uri="{FF2B5EF4-FFF2-40B4-BE49-F238E27FC236}">
                    <a16:creationId xmlns:a16="http://schemas.microsoft.com/office/drawing/2014/main" id="{332AF844-3EFA-B446-E97A-46DBB6162349}"/>
                  </a:ext>
                </a:extLst>
              </p14:cNvPr>
              <p14:cNvContentPartPr/>
              <p14:nvPr/>
            </p14:nvContentPartPr>
            <p14:xfrm>
              <a:off x="5894743" y="2725844"/>
              <a:ext cx="358560" cy="258120"/>
            </p14:xfrm>
          </p:contentPart>
        </mc:Choice>
        <mc:Fallback>
          <p:pic>
            <p:nvPicPr>
              <p:cNvPr id="179" name="Ink 179">
                <a:extLst>
                  <a:ext uri="{FF2B5EF4-FFF2-40B4-BE49-F238E27FC236}">
                    <a16:creationId xmlns:a16="http://schemas.microsoft.com/office/drawing/2014/main" id="{332AF844-3EFA-B446-E97A-46DBB616234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887183" y="2718284"/>
                <a:ext cx="3736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82" name="Ink 182">
                <a:extLst>
                  <a:ext uri="{FF2B5EF4-FFF2-40B4-BE49-F238E27FC236}">
                    <a16:creationId xmlns:a16="http://schemas.microsoft.com/office/drawing/2014/main" id="{1E5DB926-9E6D-7524-0EA4-D33FA835440E}"/>
                  </a:ext>
                </a:extLst>
              </p14:cNvPr>
              <p14:cNvContentPartPr/>
              <p14:nvPr/>
            </p14:nvContentPartPr>
            <p14:xfrm>
              <a:off x="8491063" y="852404"/>
              <a:ext cx="3106080" cy="1157040"/>
            </p14:xfrm>
          </p:contentPart>
        </mc:Choice>
        <mc:Fallback>
          <p:pic>
            <p:nvPicPr>
              <p:cNvPr id="182" name="Ink 182">
                <a:extLst>
                  <a:ext uri="{FF2B5EF4-FFF2-40B4-BE49-F238E27FC236}">
                    <a16:creationId xmlns:a16="http://schemas.microsoft.com/office/drawing/2014/main" id="{1E5DB926-9E6D-7524-0EA4-D33FA835440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483503" y="844844"/>
                <a:ext cx="3121200" cy="11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86" name="Ink 186">
                <a:extLst>
                  <a:ext uri="{FF2B5EF4-FFF2-40B4-BE49-F238E27FC236}">
                    <a16:creationId xmlns:a16="http://schemas.microsoft.com/office/drawing/2014/main" id="{E1534EF0-5F51-6756-8183-8C38AE44ED0E}"/>
                  </a:ext>
                </a:extLst>
              </p14:cNvPr>
              <p14:cNvContentPartPr/>
              <p14:nvPr/>
            </p14:nvContentPartPr>
            <p14:xfrm>
              <a:off x="7271383" y="3455204"/>
              <a:ext cx="4583880" cy="1396080"/>
            </p14:xfrm>
          </p:contentPart>
        </mc:Choice>
        <mc:Fallback>
          <p:pic>
            <p:nvPicPr>
              <p:cNvPr id="186" name="Ink 186">
                <a:extLst>
                  <a:ext uri="{FF2B5EF4-FFF2-40B4-BE49-F238E27FC236}">
                    <a16:creationId xmlns:a16="http://schemas.microsoft.com/office/drawing/2014/main" id="{E1534EF0-5F51-6756-8183-8C38AE44ED0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263823" y="3447644"/>
                <a:ext cx="4599000" cy="14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00" name="Ink 201">
                <a:extLst>
                  <a:ext uri="{FF2B5EF4-FFF2-40B4-BE49-F238E27FC236}">
                    <a16:creationId xmlns:a16="http://schemas.microsoft.com/office/drawing/2014/main" id="{F4591D8D-9985-82DA-38BD-0B234268BABF}"/>
                  </a:ext>
                </a:extLst>
              </p14:cNvPr>
              <p14:cNvContentPartPr/>
              <p14:nvPr/>
            </p14:nvContentPartPr>
            <p14:xfrm>
              <a:off x="9215023" y="3876404"/>
              <a:ext cx="1168920" cy="446760"/>
            </p14:xfrm>
          </p:contentPart>
        </mc:Choice>
        <mc:Fallback>
          <p:pic>
            <p:nvPicPr>
              <p:cNvPr id="200" name="Ink 201">
                <a:extLst>
                  <a:ext uri="{FF2B5EF4-FFF2-40B4-BE49-F238E27FC236}">
                    <a16:creationId xmlns:a16="http://schemas.microsoft.com/office/drawing/2014/main" id="{F4591D8D-9985-82DA-38BD-0B234268BAB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207463" y="3868844"/>
                <a:ext cx="118404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01" name="Ink 201">
                <a:extLst>
                  <a:ext uri="{FF2B5EF4-FFF2-40B4-BE49-F238E27FC236}">
                    <a16:creationId xmlns:a16="http://schemas.microsoft.com/office/drawing/2014/main" id="{2BF2621D-D28E-CA7C-6436-0306052F6B3B}"/>
                  </a:ext>
                </a:extLst>
              </p14:cNvPr>
              <p14:cNvContentPartPr/>
              <p14:nvPr/>
            </p14:nvContentPartPr>
            <p14:xfrm>
              <a:off x="8906143" y="1160204"/>
              <a:ext cx="1081800" cy="459360"/>
            </p14:xfrm>
          </p:contentPart>
        </mc:Choice>
        <mc:Fallback>
          <p:pic>
            <p:nvPicPr>
              <p:cNvPr id="201" name="Ink 201">
                <a:extLst>
                  <a:ext uri="{FF2B5EF4-FFF2-40B4-BE49-F238E27FC236}">
                    <a16:creationId xmlns:a16="http://schemas.microsoft.com/office/drawing/2014/main" id="{2BF2621D-D28E-CA7C-6436-0306052F6B3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898583" y="1152644"/>
                <a:ext cx="109692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FD7F36FA-E5E0-235D-F70B-E260247A589F}"/>
                  </a:ext>
                </a:extLst>
              </p14:cNvPr>
              <p14:cNvContentPartPr/>
              <p14:nvPr/>
            </p14:nvContentPartPr>
            <p14:xfrm>
              <a:off x="9566383" y="2298164"/>
              <a:ext cx="2571840" cy="86796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FD7F36FA-E5E0-235D-F70B-E260247A589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558823" y="2290604"/>
                <a:ext cx="2586960" cy="88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C0916A62-8C14-DE09-22B9-907E6A61649A}"/>
                  </a:ext>
                </a:extLst>
              </p14:cNvPr>
              <p14:cNvContentPartPr/>
              <p14:nvPr/>
            </p14:nvContentPartPr>
            <p14:xfrm>
              <a:off x="6938383" y="2738444"/>
              <a:ext cx="346320" cy="23220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C0916A62-8C14-DE09-22B9-907E6A61649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930823" y="2730884"/>
                <a:ext cx="36108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F41CFBF8-2790-9CF2-DBF8-88705878F221}"/>
                  </a:ext>
                </a:extLst>
              </p14:cNvPr>
              <p14:cNvContentPartPr/>
              <p14:nvPr/>
            </p14:nvContentPartPr>
            <p14:xfrm>
              <a:off x="7291183" y="2826284"/>
              <a:ext cx="111960" cy="10728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F41CFBF8-2790-9CF2-DBF8-88705878F22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283623" y="2818724"/>
                <a:ext cx="12708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56D20A56-3B65-B373-9D1F-D6225EED30CE}"/>
                  </a:ext>
                </a:extLst>
              </p14:cNvPr>
              <p14:cNvContentPartPr/>
              <p14:nvPr/>
            </p14:nvContentPartPr>
            <p14:xfrm>
              <a:off x="7400623" y="2688764"/>
              <a:ext cx="229320" cy="25740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56D20A56-3B65-B373-9D1F-D6225EED30C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393063" y="2681204"/>
                <a:ext cx="24444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90AF921C-ACB8-BECE-E5F1-0ADD6C8C4EC8}"/>
                  </a:ext>
                </a:extLst>
              </p14:cNvPr>
              <p14:cNvContentPartPr/>
              <p14:nvPr/>
            </p14:nvContentPartPr>
            <p14:xfrm>
              <a:off x="7566943" y="2631524"/>
              <a:ext cx="220320" cy="25200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90AF921C-ACB8-BECE-E5F1-0ADD6C8C4EC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559383" y="2623964"/>
                <a:ext cx="23544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7BA9B2B7-02F1-6DA6-204F-38392D11AD7C}"/>
                  </a:ext>
                </a:extLst>
              </p14:cNvPr>
              <p14:cNvContentPartPr/>
              <p14:nvPr/>
            </p14:nvContentPartPr>
            <p14:xfrm>
              <a:off x="7629943" y="2782364"/>
              <a:ext cx="176400" cy="6336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7BA9B2B7-02F1-6DA6-204F-38392D11AD7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622383" y="2774804"/>
                <a:ext cx="1915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85C0F57C-8D60-47E7-E127-B3E3462A0E9A}"/>
                  </a:ext>
                </a:extLst>
              </p14:cNvPr>
              <p14:cNvContentPartPr/>
              <p14:nvPr/>
            </p14:nvContentPartPr>
            <p14:xfrm>
              <a:off x="7840903" y="2763644"/>
              <a:ext cx="210600" cy="8856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85C0F57C-8D60-47E7-E127-B3E3462A0E9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833343" y="2756084"/>
                <a:ext cx="22572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362F7210-C232-21C8-9605-D28EF4ACE8D7}"/>
                  </a:ext>
                </a:extLst>
              </p14:cNvPr>
              <p14:cNvContentPartPr/>
              <p14:nvPr/>
            </p14:nvContentPartPr>
            <p14:xfrm>
              <a:off x="8164183" y="2788844"/>
              <a:ext cx="270720" cy="37764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362F7210-C232-21C8-9605-D28EF4ACE8D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156623" y="2781284"/>
                <a:ext cx="28584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45116DA9-B961-9F3C-FA93-AEF614DDD245}"/>
                  </a:ext>
                </a:extLst>
              </p14:cNvPr>
              <p14:cNvContentPartPr/>
              <p14:nvPr/>
            </p14:nvContentPartPr>
            <p14:xfrm>
              <a:off x="8981743" y="2647724"/>
              <a:ext cx="38160" cy="36792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45116DA9-B961-9F3C-FA93-AEF614DDD24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974183" y="2640164"/>
                <a:ext cx="5328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F61163C4-6B9F-226A-EFEA-4824E39059D1}"/>
                  </a:ext>
                </a:extLst>
              </p14:cNvPr>
              <p14:cNvContentPartPr/>
              <p14:nvPr/>
            </p14:nvContentPartPr>
            <p14:xfrm>
              <a:off x="8907583" y="2568524"/>
              <a:ext cx="212760" cy="27000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F61163C4-6B9F-226A-EFEA-4824E39059D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900023" y="2560964"/>
                <a:ext cx="22788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273254AC-8DA5-A34B-F768-3660CA5A01B7}"/>
                  </a:ext>
                </a:extLst>
              </p14:cNvPr>
              <p14:cNvContentPartPr/>
              <p14:nvPr/>
            </p14:nvContentPartPr>
            <p14:xfrm>
              <a:off x="9113503" y="2757164"/>
              <a:ext cx="302040" cy="16668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273254AC-8DA5-A34B-F768-3660CA5A01B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105943" y="2749604"/>
                <a:ext cx="31716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16B1E0DE-4560-AAB0-FAD6-9AACB789BE89}"/>
                  </a:ext>
                </a:extLst>
              </p14:cNvPr>
              <p14:cNvContentPartPr/>
              <p14:nvPr/>
            </p14:nvContentPartPr>
            <p14:xfrm>
              <a:off x="9472063" y="2524604"/>
              <a:ext cx="218880" cy="57888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16B1E0DE-4560-AAB0-FAD6-9AACB789BE8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464503" y="2517044"/>
                <a:ext cx="23400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8FFE7280-D4C2-F2B6-5400-DAA5447615E2}"/>
                  </a:ext>
                </a:extLst>
              </p14:cNvPr>
              <p14:cNvContentPartPr/>
              <p14:nvPr/>
            </p14:nvContentPartPr>
            <p14:xfrm>
              <a:off x="9547303" y="2782364"/>
              <a:ext cx="276840" cy="13248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8FFE7280-D4C2-F2B6-5400-DAA5447615E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539743" y="2774804"/>
                <a:ext cx="29196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19B2322F-7E3C-C408-5E7F-111DEC037904}"/>
                  </a:ext>
                </a:extLst>
              </p14:cNvPr>
              <p14:cNvContentPartPr/>
              <p14:nvPr/>
            </p14:nvContentPartPr>
            <p14:xfrm>
              <a:off x="9855463" y="2635124"/>
              <a:ext cx="119880" cy="30492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19B2322F-7E3C-C408-5E7F-111DEC03790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847903" y="2627564"/>
                <a:ext cx="1350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ACF93231-44E2-2B7E-F660-0CB7D9B62FCB}"/>
                  </a:ext>
                </a:extLst>
              </p14:cNvPr>
              <p14:cNvContentPartPr/>
              <p14:nvPr/>
            </p14:nvContentPartPr>
            <p14:xfrm>
              <a:off x="10012783" y="2725844"/>
              <a:ext cx="276840" cy="20160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ACF93231-44E2-2B7E-F660-0CB7D9B62FC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005223" y="2718284"/>
                <a:ext cx="29196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18710926-B1AE-789C-FE74-85CE46D46CEC}"/>
                  </a:ext>
                </a:extLst>
              </p14:cNvPr>
              <p14:cNvContentPartPr/>
              <p14:nvPr/>
            </p14:nvContentPartPr>
            <p14:xfrm>
              <a:off x="9723343" y="2681924"/>
              <a:ext cx="69480" cy="2556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18710926-B1AE-789C-FE74-85CE46D46CE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715783" y="2674364"/>
                <a:ext cx="846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F91735C8-BE5C-5D92-6142-14041CBC6D86}"/>
                  </a:ext>
                </a:extLst>
              </p14:cNvPr>
              <p14:cNvContentPartPr/>
              <p14:nvPr/>
            </p14:nvContentPartPr>
            <p14:xfrm>
              <a:off x="10490503" y="2820164"/>
              <a:ext cx="19080" cy="4428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F91735C8-BE5C-5D92-6142-14041CBC6D8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482943" y="2812604"/>
                <a:ext cx="342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23" name="Ink 223">
                <a:extLst>
                  <a:ext uri="{FF2B5EF4-FFF2-40B4-BE49-F238E27FC236}">
                    <a16:creationId xmlns:a16="http://schemas.microsoft.com/office/drawing/2014/main" id="{18A40974-E472-34F4-EDFB-B4DD5BAE5981}"/>
                  </a:ext>
                </a:extLst>
              </p14:cNvPr>
              <p14:cNvContentPartPr/>
              <p14:nvPr/>
            </p14:nvContentPartPr>
            <p14:xfrm>
              <a:off x="5851903" y="6391364"/>
              <a:ext cx="3403800" cy="226800"/>
            </p14:xfrm>
          </p:contentPart>
        </mc:Choice>
        <mc:Fallback>
          <p:pic>
            <p:nvPicPr>
              <p:cNvPr id="223" name="Ink 223">
                <a:extLst>
                  <a:ext uri="{FF2B5EF4-FFF2-40B4-BE49-F238E27FC236}">
                    <a16:creationId xmlns:a16="http://schemas.microsoft.com/office/drawing/2014/main" id="{18A40974-E472-34F4-EDFB-B4DD5BAE598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844343" y="6383804"/>
                <a:ext cx="341892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26" name="Ink 226">
                <a:extLst>
                  <a:ext uri="{FF2B5EF4-FFF2-40B4-BE49-F238E27FC236}">
                    <a16:creationId xmlns:a16="http://schemas.microsoft.com/office/drawing/2014/main" id="{C64CA844-A1D9-4CB1-5F49-649F14C213A8}"/>
                  </a:ext>
                </a:extLst>
              </p14:cNvPr>
              <p14:cNvContentPartPr/>
              <p14:nvPr/>
            </p14:nvContentPartPr>
            <p14:xfrm>
              <a:off x="8271103" y="154364"/>
              <a:ext cx="82080" cy="289440"/>
            </p14:xfrm>
          </p:contentPart>
        </mc:Choice>
        <mc:Fallback>
          <p:pic>
            <p:nvPicPr>
              <p:cNvPr id="226" name="Ink 226">
                <a:extLst>
                  <a:ext uri="{FF2B5EF4-FFF2-40B4-BE49-F238E27FC236}">
                    <a16:creationId xmlns:a16="http://schemas.microsoft.com/office/drawing/2014/main" id="{C64CA844-A1D9-4CB1-5F49-649F14C213A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263543" y="146804"/>
                <a:ext cx="9720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DD25C36-720A-8F70-5E29-8BC4551AC22A}"/>
                  </a:ext>
                </a:extLst>
              </p14:cNvPr>
              <p14:cNvContentPartPr/>
              <p14:nvPr/>
            </p14:nvContentPartPr>
            <p14:xfrm>
              <a:off x="1814143" y="2354684"/>
              <a:ext cx="88200" cy="62892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DD25C36-720A-8F70-5E29-8BC4551AC22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806583" y="2347484"/>
                <a:ext cx="10332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7B8D9111-3DFF-AE6C-2E30-BD6851EB6977}"/>
                  </a:ext>
                </a:extLst>
              </p14:cNvPr>
              <p14:cNvContentPartPr/>
              <p14:nvPr/>
            </p14:nvContentPartPr>
            <p14:xfrm>
              <a:off x="2474383" y="2266844"/>
              <a:ext cx="176400" cy="68580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7B8D9111-3DFF-AE6C-2E30-BD6851EB697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466823" y="2259284"/>
                <a:ext cx="19152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2992E918-0B7A-1BBE-749A-D5A144130690}"/>
                  </a:ext>
                </a:extLst>
              </p14:cNvPr>
              <p14:cNvContentPartPr/>
              <p14:nvPr/>
            </p14:nvContentPartPr>
            <p14:xfrm>
              <a:off x="2047063" y="3357284"/>
              <a:ext cx="75960" cy="47556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2992E918-0B7A-1BBE-749A-D5A14413069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039503" y="3349724"/>
                <a:ext cx="9072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388E6A91-43CE-5719-1279-1338A62A6BA6}"/>
                  </a:ext>
                </a:extLst>
              </p14:cNvPr>
              <p14:cNvContentPartPr/>
              <p14:nvPr/>
            </p14:nvContentPartPr>
            <p14:xfrm>
              <a:off x="2405263" y="3341804"/>
              <a:ext cx="126000" cy="44028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388E6A91-43CE-5719-1279-1338A62A6BA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397703" y="3334244"/>
                <a:ext cx="14112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5679FDD4-27B5-4581-1686-19A2884AB3B7}"/>
                  </a:ext>
                </a:extLst>
              </p14:cNvPr>
              <p14:cNvContentPartPr/>
              <p14:nvPr/>
            </p14:nvContentPartPr>
            <p14:xfrm>
              <a:off x="2373943" y="4448444"/>
              <a:ext cx="12960" cy="52848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5679FDD4-27B5-4581-1686-19A2884AB3B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366383" y="4440884"/>
                <a:ext cx="280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A55E281D-327E-3289-A79E-3C24197AD24D}"/>
                  </a:ext>
                </a:extLst>
              </p14:cNvPr>
              <p14:cNvContentPartPr/>
              <p14:nvPr/>
            </p14:nvContentPartPr>
            <p14:xfrm>
              <a:off x="2738623" y="4429724"/>
              <a:ext cx="145080" cy="62280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A55E281D-327E-3289-A79E-3C24197AD24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728543" y="4419644"/>
                <a:ext cx="165240" cy="64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7126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4" name="Ink 39">
                <a:extLst>
                  <a:ext uri="{FF2B5EF4-FFF2-40B4-BE49-F238E27FC236}">
                    <a16:creationId xmlns:a16="http://schemas.microsoft.com/office/drawing/2014/main" id="{F5910AA7-1898-EECE-E632-D14FB2272A0F}"/>
                  </a:ext>
                </a:extLst>
              </p14:cNvPr>
              <p14:cNvContentPartPr/>
              <p14:nvPr/>
            </p14:nvContentPartPr>
            <p14:xfrm>
              <a:off x="2009263" y="945644"/>
              <a:ext cx="2203560" cy="817200"/>
            </p14:xfrm>
          </p:contentPart>
        </mc:Choice>
        <mc:Fallback>
          <p:pic>
            <p:nvPicPr>
              <p:cNvPr id="34" name="Ink 39">
                <a:extLst>
                  <a:ext uri="{FF2B5EF4-FFF2-40B4-BE49-F238E27FC236}">
                    <a16:creationId xmlns:a16="http://schemas.microsoft.com/office/drawing/2014/main" id="{F5910AA7-1898-EECE-E632-D14FB2272A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1703" y="938081"/>
                <a:ext cx="2218680" cy="832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" name="Ink 39">
                <a:extLst>
                  <a:ext uri="{FF2B5EF4-FFF2-40B4-BE49-F238E27FC236}">
                    <a16:creationId xmlns:a16="http://schemas.microsoft.com/office/drawing/2014/main" id="{4B7CD8D3-ACE3-D85C-221A-C1C7D7B29393}"/>
                  </a:ext>
                </a:extLst>
              </p14:cNvPr>
              <p14:cNvContentPartPr/>
              <p14:nvPr/>
            </p14:nvContentPartPr>
            <p14:xfrm>
              <a:off x="953743" y="1020884"/>
              <a:ext cx="760320" cy="408960"/>
            </p14:xfrm>
          </p:contentPart>
        </mc:Choice>
        <mc:Fallback>
          <p:pic>
            <p:nvPicPr>
              <p:cNvPr id="35" name="Ink 39">
                <a:extLst>
                  <a:ext uri="{FF2B5EF4-FFF2-40B4-BE49-F238E27FC236}">
                    <a16:creationId xmlns:a16="http://schemas.microsoft.com/office/drawing/2014/main" id="{4B7CD8D3-ACE3-D85C-221A-C1C7D7B293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6183" y="1013324"/>
                <a:ext cx="77544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6" name="Ink 39">
                <a:extLst>
                  <a:ext uri="{FF2B5EF4-FFF2-40B4-BE49-F238E27FC236}">
                    <a16:creationId xmlns:a16="http://schemas.microsoft.com/office/drawing/2014/main" id="{16916C5F-31A9-C05A-B4D5-30CA33903CB7}"/>
                  </a:ext>
                </a:extLst>
              </p14:cNvPr>
              <p14:cNvContentPartPr/>
              <p14:nvPr/>
            </p14:nvContentPartPr>
            <p14:xfrm>
              <a:off x="2399143" y="144284"/>
              <a:ext cx="1150200" cy="653400"/>
            </p14:xfrm>
          </p:contentPart>
        </mc:Choice>
        <mc:Fallback>
          <p:pic>
            <p:nvPicPr>
              <p:cNvPr id="36" name="Ink 39">
                <a:extLst>
                  <a:ext uri="{FF2B5EF4-FFF2-40B4-BE49-F238E27FC236}">
                    <a16:creationId xmlns:a16="http://schemas.microsoft.com/office/drawing/2014/main" id="{16916C5F-31A9-C05A-B4D5-30CA33903C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1583" y="136724"/>
                <a:ext cx="116532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7" name="Ink 39">
                <a:extLst>
                  <a:ext uri="{FF2B5EF4-FFF2-40B4-BE49-F238E27FC236}">
                    <a16:creationId xmlns:a16="http://schemas.microsoft.com/office/drawing/2014/main" id="{1B889551-F708-EF6C-A9D1-E1C22BD6E0D0}"/>
                  </a:ext>
                </a:extLst>
              </p14:cNvPr>
              <p14:cNvContentPartPr/>
              <p14:nvPr/>
            </p14:nvContentPartPr>
            <p14:xfrm>
              <a:off x="1921063" y="266684"/>
              <a:ext cx="226800" cy="540360"/>
            </p14:xfrm>
          </p:contentPart>
        </mc:Choice>
        <mc:Fallback>
          <p:pic>
            <p:nvPicPr>
              <p:cNvPr id="37" name="Ink 39">
                <a:extLst>
                  <a:ext uri="{FF2B5EF4-FFF2-40B4-BE49-F238E27FC236}">
                    <a16:creationId xmlns:a16="http://schemas.microsoft.com/office/drawing/2014/main" id="{1B889551-F708-EF6C-A9D1-E1C22BD6E0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13503" y="259124"/>
                <a:ext cx="241920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8" name="Ink 39">
                <a:extLst>
                  <a:ext uri="{FF2B5EF4-FFF2-40B4-BE49-F238E27FC236}">
                    <a16:creationId xmlns:a16="http://schemas.microsoft.com/office/drawing/2014/main" id="{FDB20618-0A78-6B16-2A8D-5EE57BE4E123}"/>
                  </a:ext>
                </a:extLst>
              </p14:cNvPr>
              <p14:cNvContentPartPr/>
              <p14:nvPr/>
            </p14:nvContentPartPr>
            <p14:xfrm>
              <a:off x="1367743" y="480164"/>
              <a:ext cx="176400" cy="132480"/>
            </p14:xfrm>
          </p:contentPart>
        </mc:Choice>
        <mc:Fallback>
          <p:pic>
            <p:nvPicPr>
              <p:cNvPr id="38" name="Ink 39">
                <a:extLst>
                  <a:ext uri="{FF2B5EF4-FFF2-40B4-BE49-F238E27FC236}">
                    <a16:creationId xmlns:a16="http://schemas.microsoft.com/office/drawing/2014/main" id="{FDB20618-0A78-6B16-2A8D-5EE57BE4E1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60543" y="472604"/>
                <a:ext cx="19152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34C0C2F2-7C45-251E-359A-FB74176891E6}"/>
                  </a:ext>
                </a:extLst>
              </p14:cNvPr>
              <p14:cNvContentPartPr/>
              <p14:nvPr/>
            </p14:nvContentPartPr>
            <p14:xfrm>
              <a:off x="864823" y="316724"/>
              <a:ext cx="270720" cy="541080"/>
            </p14:xfrm>
          </p:contentPart>
        </mc:Choice>
        <mc:Fallback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34C0C2F2-7C45-251E-359A-FB74176891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7263" y="309164"/>
                <a:ext cx="28584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4" name="Ink 44">
                <a:extLst>
                  <a:ext uri="{FF2B5EF4-FFF2-40B4-BE49-F238E27FC236}">
                    <a16:creationId xmlns:a16="http://schemas.microsoft.com/office/drawing/2014/main" id="{08EB256F-1E53-83B3-3CA5-3BAEB704C75A}"/>
                  </a:ext>
                </a:extLst>
              </p14:cNvPr>
              <p14:cNvContentPartPr/>
              <p14:nvPr/>
            </p14:nvContentPartPr>
            <p14:xfrm>
              <a:off x="1449463" y="2064524"/>
              <a:ext cx="892440" cy="434160"/>
            </p14:xfrm>
          </p:contentPart>
        </mc:Choice>
        <mc:Fallback>
          <p:pic>
            <p:nvPicPr>
              <p:cNvPr id="44" name="Ink 44">
                <a:extLst>
                  <a:ext uri="{FF2B5EF4-FFF2-40B4-BE49-F238E27FC236}">
                    <a16:creationId xmlns:a16="http://schemas.microsoft.com/office/drawing/2014/main" id="{08EB256F-1E53-83B3-3CA5-3BAEB704C75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42263" y="2056964"/>
                <a:ext cx="90756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1" name="Ink 61">
                <a:extLst>
                  <a:ext uri="{FF2B5EF4-FFF2-40B4-BE49-F238E27FC236}">
                    <a16:creationId xmlns:a16="http://schemas.microsoft.com/office/drawing/2014/main" id="{6A586F64-4FDB-929D-16C2-DE765F92DEDC}"/>
                  </a:ext>
                </a:extLst>
              </p14:cNvPr>
              <p14:cNvContentPartPr/>
              <p14:nvPr/>
            </p14:nvContentPartPr>
            <p14:xfrm>
              <a:off x="5580103" y="27644"/>
              <a:ext cx="2231640" cy="741600"/>
            </p14:xfrm>
          </p:contentPart>
        </mc:Choice>
        <mc:Fallback>
          <p:pic>
            <p:nvPicPr>
              <p:cNvPr id="61" name="Ink 61">
                <a:extLst>
                  <a:ext uri="{FF2B5EF4-FFF2-40B4-BE49-F238E27FC236}">
                    <a16:creationId xmlns:a16="http://schemas.microsoft.com/office/drawing/2014/main" id="{6A586F64-4FDB-929D-16C2-DE765F92DED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72903" y="20084"/>
                <a:ext cx="2246760" cy="75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CB22E9C-6804-8643-A13E-07D24BFC224C}"/>
                  </a:ext>
                </a:extLst>
              </p14:cNvPr>
              <p14:cNvContentPartPr/>
              <p14:nvPr/>
            </p14:nvContentPartPr>
            <p14:xfrm>
              <a:off x="5511703" y="877244"/>
              <a:ext cx="194040" cy="2188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CB22E9C-6804-8643-A13E-07D24BFC22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04143" y="869684"/>
                <a:ext cx="20880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D9F4BC6-6E5D-3FEE-4940-747242EDA50B}"/>
                  </a:ext>
                </a:extLst>
              </p14:cNvPr>
              <p14:cNvContentPartPr/>
              <p14:nvPr/>
            </p14:nvContentPartPr>
            <p14:xfrm>
              <a:off x="5473543" y="1196924"/>
              <a:ext cx="321120" cy="64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D9F4BC6-6E5D-3FEE-4940-747242EDA50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65983" y="1189364"/>
                <a:ext cx="3362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E01E6C5-CC98-1F73-C55F-AC0F0C50B331}"/>
                  </a:ext>
                </a:extLst>
              </p14:cNvPr>
              <p14:cNvContentPartPr/>
              <p14:nvPr/>
            </p14:nvContentPartPr>
            <p14:xfrm>
              <a:off x="5976463" y="1039964"/>
              <a:ext cx="170280" cy="316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E01E6C5-CC98-1F73-C55F-AC0F0C50B33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68903" y="1032404"/>
                <a:ext cx="1850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C4B2472-C300-2101-1252-D786998BE149}"/>
                  </a:ext>
                </a:extLst>
              </p14:cNvPr>
              <p14:cNvContentPartPr/>
              <p14:nvPr/>
            </p14:nvContentPartPr>
            <p14:xfrm>
              <a:off x="6001663" y="1165604"/>
              <a:ext cx="214200" cy="129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C4B2472-C300-2101-1252-D786998BE14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94103" y="1158044"/>
                <a:ext cx="2293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D1DE23C-CB92-D83E-D13A-DA4B6EE7493B}"/>
                  </a:ext>
                </a:extLst>
              </p14:cNvPr>
              <p14:cNvContentPartPr/>
              <p14:nvPr/>
            </p14:nvContentPartPr>
            <p14:xfrm>
              <a:off x="6448063" y="976964"/>
              <a:ext cx="390240" cy="6850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D1DE23C-CB92-D83E-D13A-DA4B6EE749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40503" y="969404"/>
                <a:ext cx="405360" cy="7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4E63A39-71DD-ABEA-78AB-9DC2A2AB3C92}"/>
                  </a:ext>
                </a:extLst>
              </p14:cNvPr>
              <p14:cNvContentPartPr/>
              <p14:nvPr/>
            </p14:nvContentPartPr>
            <p14:xfrm>
              <a:off x="6762343" y="738644"/>
              <a:ext cx="151200" cy="3895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4E63A39-71DD-ABEA-78AB-9DC2A2AB3C9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54783" y="731084"/>
                <a:ext cx="16632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DCB5632-9CEF-D66D-363C-2C4C6F728E7E}"/>
                  </a:ext>
                </a:extLst>
              </p14:cNvPr>
              <p14:cNvContentPartPr/>
              <p14:nvPr/>
            </p14:nvContentPartPr>
            <p14:xfrm>
              <a:off x="6705823" y="945644"/>
              <a:ext cx="295920" cy="316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DCB5632-9CEF-D66D-363C-2C4C6F728E7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698263" y="938084"/>
                <a:ext cx="3110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88CEE1E-B809-AE49-7B1C-D0912F4B0DA2}"/>
                  </a:ext>
                </a:extLst>
              </p14:cNvPr>
              <p14:cNvContentPartPr/>
              <p14:nvPr/>
            </p14:nvContentPartPr>
            <p14:xfrm>
              <a:off x="6969703" y="901364"/>
              <a:ext cx="220320" cy="1008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88CEE1E-B809-AE49-7B1C-D0912F4B0DA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62143" y="894164"/>
                <a:ext cx="2354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40B1AF7-292F-4A7F-61C3-B5D003D1D30A}"/>
                  </a:ext>
                </a:extLst>
              </p14:cNvPr>
              <p14:cNvContentPartPr/>
              <p14:nvPr/>
            </p14:nvContentPartPr>
            <p14:xfrm>
              <a:off x="7177063" y="889124"/>
              <a:ext cx="245520" cy="568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40B1AF7-292F-4A7F-61C3-B5D003D1D30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69503" y="881564"/>
                <a:ext cx="2606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2BE170A-3A99-8946-59F7-BC3E848234EF}"/>
                  </a:ext>
                </a:extLst>
              </p14:cNvPr>
              <p14:cNvContentPartPr/>
              <p14:nvPr/>
            </p14:nvContentPartPr>
            <p14:xfrm>
              <a:off x="7296583" y="770324"/>
              <a:ext cx="138600" cy="1695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2BE170A-3A99-8946-59F7-BC3E848234E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89023" y="762764"/>
                <a:ext cx="15372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77C01BB-E6C7-F55C-8E61-6057D6C6BA1E}"/>
                  </a:ext>
                </a:extLst>
              </p14:cNvPr>
              <p14:cNvContentPartPr/>
              <p14:nvPr/>
            </p14:nvContentPartPr>
            <p14:xfrm>
              <a:off x="7422583" y="757004"/>
              <a:ext cx="126000" cy="2016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77C01BB-E6C7-F55C-8E61-6057D6C6BA1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415023" y="749444"/>
                <a:ext cx="1411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F36D4DF-8AFE-BD09-9751-83F862BAB0E9}"/>
                  </a:ext>
                </a:extLst>
              </p14:cNvPr>
              <p14:cNvContentPartPr/>
              <p14:nvPr/>
            </p14:nvContentPartPr>
            <p14:xfrm>
              <a:off x="7390903" y="844844"/>
              <a:ext cx="220320" cy="507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F36D4DF-8AFE-BD09-9751-83F862BAB0E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83343" y="837284"/>
                <a:ext cx="2354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72F29ED-F44A-CE92-4BE3-A2817E7782FB}"/>
                  </a:ext>
                </a:extLst>
              </p14:cNvPr>
              <p14:cNvContentPartPr/>
              <p14:nvPr/>
            </p14:nvContentPartPr>
            <p14:xfrm>
              <a:off x="6995623" y="1106204"/>
              <a:ext cx="282600" cy="3049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72F29ED-F44A-CE92-4BE3-A2817E7782F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88063" y="1098644"/>
                <a:ext cx="29772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3B67F88-9B1A-BCD9-4BE4-A765DEF9B94E}"/>
                  </a:ext>
                </a:extLst>
              </p14:cNvPr>
              <p14:cNvContentPartPr/>
              <p14:nvPr/>
            </p14:nvContentPartPr>
            <p14:xfrm>
              <a:off x="7252663" y="1134284"/>
              <a:ext cx="308520" cy="1890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3B67F88-9B1A-BCD9-4BE4-A765DEF9B94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245103" y="1126724"/>
                <a:ext cx="3236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79E51DE-8031-5BAF-FE05-FEFC5F50BB32}"/>
                  </a:ext>
                </a:extLst>
              </p14:cNvPr>
              <p14:cNvContentPartPr/>
              <p14:nvPr/>
            </p14:nvContentPartPr>
            <p14:xfrm>
              <a:off x="7403503" y="1096484"/>
              <a:ext cx="44280" cy="2581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79E51DE-8031-5BAF-FE05-FEFC5F50BB3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395943" y="1088924"/>
                <a:ext cx="5940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2F94936-2C86-F69C-CE0F-0F6538F28D5F}"/>
                  </a:ext>
                </a:extLst>
              </p14:cNvPr>
              <p14:cNvContentPartPr/>
              <p14:nvPr/>
            </p14:nvContentPartPr>
            <p14:xfrm>
              <a:off x="7252663" y="1392044"/>
              <a:ext cx="327240" cy="507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2F94936-2C86-F69C-CE0F-0F6538F28D5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45103" y="1384484"/>
                <a:ext cx="34236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E11C261-C82B-28DA-B374-8B00E8CAED0F}"/>
                  </a:ext>
                </a:extLst>
              </p14:cNvPr>
              <p14:cNvContentPartPr/>
              <p14:nvPr/>
            </p14:nvContentPartPr>
            <p14:xfrm>
              <a:off x="7686463" y="1159124"/>
              <a:ext cx="88200" cy="759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E11C261-C82B-28DA-B374-8B00E8CAED0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78903" y="1151924"/>
                <a:ext cx="1033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BB4C687-6739-24CB-E66D-FBA62C6AB2DA}"/>
                  </a:ext>
                </a:extLst>
              </p14:cNvPr>
              <p14:cNvContentPartPr/>
              <p14:nvPr/>
            </p14:nvContentPartPr>
            <p14:xfrm>
              <a:off x="7812103" y="1059404"/>
              <a:ext cx="321120" cy="6058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BB4C687-6739-24CB-E66D-FBA62C6AB2D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804543" y="1051844"/>
                <a:ext cx="33624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D043C80-09C7-6FCB-935F-7A7EB9BF947A}"/>
                  </a:ext>
                </a:extLst>
              </p14:cNvPr>
              <p14:cNvContentPartPr/>
              <p14:nvPr/>
            </p14:nvContentPartPr>
            <p14:xfrm>
              <a:off x="7938103" y="1278644"/>
              <a:ext cx="163800" cy="381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D043C80-09C7-6FCB-935F-7A7EB9BF947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930543" y="1271084"/>
                <a:ext cx="1789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8B7BEE9-580A-716D-7D6B-6EA685B6D2DD}"/>
                  </a:ext>
                </a:extLst>
              </p14:cNvPr>
              <p14:cNvContentPartPr/>
              <p14:nvPr/>
            </p14:nvContentPartPr>
            <p14:xfrm>
              <a:off x="8290183" y="933764"/>
              <a:ext cx="168480" cy="4460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8B7BEE9-580A-716D-7D6B-6EA685B6D2D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282623" y="926204"/>
                <a:ext cx="18324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548DAB4-68CF-BF97-BAE6-4B8DF0A43140}"/>
                  </a:ext>
                </a:extLst>
              </p14:cNvPr>
              <p14:cNvContentPartPr/>
              <p14:nvPr/>
            </p14:nvContentPartPr>
            <p14:xfrm>
              <a:off x="6058183" y="1776164"/>
              <a:ext cx="182520" cy="3830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548DAB4-68CF-BF97-BAE6-4B8DF0A4314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050623" y="1768604"/>
                <a:ext cx="19764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C5F0FCC-6D61-37CC-8A00-8E30A5B95E16}"/>
                  </a:ext>
                </a:extLst>
              </p14:cNvPr>
              <p14:cNvContentPartPr/>
              <p14:nvPr/>
            </p14:nvContentPartPr>
            <p14:xfrm>
              <a:off x="6114703" y="1989284"/>
              <a:ext cx="207720" cy="129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C5F0FCC-6D61-37CC-8A00-8E30A5B95E1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107143" y="1981724"/>
                <a:ext cx="2228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C6477E2-E348-5511-96BD-BEDF7BB90D35}"/>
                  </a:ext>
                </a:extLst>
              </p14:cNvPr>
              <p14:cNvContentPartPr/>
              <p14:nvPr/>
            </p14:nvContentPartPr>
            <p14:xfrm>
              <a:off x="5351143" y="1857164"/>
              <a:ext cx="361440" cy="2768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C6477E2-E348-5511-96BD-BEDF7BB90D3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343583" y="1849604"/>
                <a:ext cx="37656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DD7FC4D-8804-E9AD-4AD2-ED86150B6018}"/>
                  </a:ext>
                </a:extLst>
              </p14:cNvPr>
              <p14:cNvContentPartPr/>
              <p14:nvPr/>
            </p14:nvContentPartPr>
            <p14:xfrm>
              <a:off x="5004823" y="1908284"/>
              <a:ext cx="261000" cy="2008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DD7FC4D-8804-E9AD-4AD2-ED86150B601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97263" y="1900724"/>
                <a:ext cx="276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6DA5004-E8A1-BEB3-3B43-235B3FBE8433}"/>
                  </a:ext>
                </a:extLst>
              </p14:cNvPr>
              <p14:cNvContentPartPr/>
              <p14:nvPr/>
            </p14:nvContentPartPr>
            <p14:xfrm>
              <a:off x="6498103" y="1901084"/>
              <a:ext cx="232920" cy="1638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6DA5004-E8A1-BEB3-3B43-235B3FBE843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490543" y="1893524"/>
                <a:ext cx="24804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5B290AC-4A54-4AB2-C51E-11B2940BFDBA}"/>
                  </a:ext>
                </a:extLst>
              </p14:cNvPr>
              <p14:cNvContentPartPr/>
              <p14:nvPr/>
            </p14:nvContentPartPr>
            <p14:xfrm>
              <a:off x="6737143" y="1806764"/>
              <a:ext cx="232200" cy="3650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5B290AC-4A54-4AB2-C51E-11B2940BFDB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729583" y="1799204"/>
                <a:ext cx="24732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040F45B-2435-C00C-3453-B6BDF2C65CA9}"/>
                  </a:ext>
                </a:extLst>
              </p14:cNvPr>
              <p14:cNvContentPartPr/>
              <p14:nvPr/>
            </p14:nvContentPartPr>
            <p14:xfrm>
              <a:off x="6800143" y="1989284"/>
              <a:ext cx="226800" cy="507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040F45B-2435-C00C-3453-B6BDF2C65CA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792583" y="1981724"/>
                <a:ext cx="2419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676F751-D006-4CEF-15BB-9DE0E98681FC}"/>
                  </a:ext>
                </a:extLst>
              </p14:cNvPr>
              <p14:cNvContentPartPr/>
              <p14:nvPr/>
            </p14:nvContentPartPr>
            <p14:xfrm>
              <a:off x="7139623" y="2008004"/>
              <a:ext cx="201600" cy="2016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676F751-D006-4CEF-15BB-9DE0E98681F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132063" y="2000444"/>
                <a:ext cx="2167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10" name="Ink 110">
                <a:extLst>
                  <a:ext uri="{FF2B5EF4-FFF2-40B4-BE49-F238E27FC236}">
                    <a16:creationId xmlns:a16="http://schemas.microsoft.com/office/drawing/2014/main" id="{0FFAE2FA-8138-3FB8-121C-B501770777A8}"/>
                  </a:ext>
                </a:extLst>
              </p14:cNvPr>
              <p14:cNvContentPartPr/>
              <p14:nvPr/>
            </p14:nvContentPartPr>
            <p14:xfrm>
              <a:off x="9559903" y="121964"/>
              <a:ext cx="2451960" cy="709920"/>
            </p14:xfrm>
          </p:contentPart>
        </mc:Choice>
        <mc:Fallback>
          <p:pic>
            <p:nvPicPr>
              <p:cNvPr id="110" name="Ink 110">
                <a:extLst>
                  <a:ext uri="{FF2B5EF4-FFF2-40B4-BE49-F238E27FC236}">
                    <a16:creationId xmlns:a16="http://schemas.microsoft.com/office/drawing/2014/main" id="{0FFAE2FA-8138-3FB8-121C-B501770777A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552342" y="114408"/>
                <a:ext cx="2467082" cy="724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2BDF2CB1-429B-FCF8-64B0-6B059B7FBF7E}"/>
                  </a:ext>
                </a:extLst>
              </p14:cNvPr>
              <p14:cNvContentPartPr/>
              <p14:nvPr/>
            </p14:nvContentPartPr>
            <p14:xfrm>
              <a:off x="9534703" y="970844"/>
              <a:ext cx="200880" cy="2520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2BDF2CB1-429B-FCF8-64B0-6B059B7FBF7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527503" y="963284"/>
                <a:ext cx="2160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89B93A4-4F20-3ACE-952E-D276C55B0C81}"/>
                  </a:ext>
                </a:extLst>
              </p14:cNvPr>
              <p14:cNvContentPartPr/>
              <p14:nvPr/>
            </p14:nvContentPartPr>
            <p14:xfrm>
              <a:off x="9528583" y="1341644"/>
              <a:ext cx="201600" cy="64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89B93A4-4F20-3ACE-952E-D276C55B0C8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521023" y="1334084"/>
                <a:ext cx="21672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7F23A25F-1E9A-BC1E-9F6D-45D7055880BB}"/>
                  </a:ext>
                </a:extLst>
              </p14:cNvPr>
              <p14:cNvContentPartPr/>
              <p14:nvPr/>
            </p14:nvContentPartPr>
            <p14:xfrm>
              <a:off x="9956263" y="1134284"/>
              <a:ext cx="157680" cy="190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7F23A25F-1E9A-BC1E-9F6D-45D7055880B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948703" y="1126724"/>
                <a:ext cx="1724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AABEB74-205C-FEFC-3835-74CBD1089F03}"/>
                  </a:ext>
                </a:extLst>
              </p14:cNvPr>
              <p14:cNvContentPartPr/>
              <p14:nvPr/>
            </p14:nvContentPartPr>
            <p14:xfrm>
              <a:off x="9981103" y="1272524"/>
              <a:ext cx="145080" cy="190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AABEB74-205C-FEFC-3835-74CBD1089F0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973903" y="1264964"/>
                <a:ext cx="1602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8CFAEE75-AD8A-20AE-C1F4-A58E901CF9EB}"/>
                  </a:ext>
                </a:extLst>
              </p14:cNvPr>
              <p14:cNvContentPartPr/>
              <p14:nvPr/>
            </p14:nvContentPartPr>
            <p14:xfrm>
              <a:off x="10320943" y="1109084"/>
              <a:ext cx="289440" cy="6415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8CFAEE75-AD8A-20AE-C1F4-A58E901CF9E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313383" y="1101524"/>
                <a:ext cx="30456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94EC955-566B-D024-8F79-8039DD40883B}"/>
                  </a:ext>
                </a:extLst>
              </p14:cNvPr>
              <p14:cNvContentPartPr/>
              <p14:nvPr/>
            </p14:nvContentPartPr>
            <p14:xfrm>
              <a:off x="10509223" y="951764"/>
              <a:ext cx="112680" cy="3337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94EC955-566B-D024-8F79-8039DD40883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502023" y="944204"/>
                <a:ext cx="1278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18C253F-75DB-4D50-0797-76491C8FBE8C}"/>
                  </a:ext>
                </a:extLst>
              </p14:cNvPr>
              <p14:cNvContentPartPr/>
              <p14:nvPr/>
            </p14:nvContentPartPr>
            <p14:xfrm>
              <a:off x="10528303" y="951764"/>
              <a:ext cx="94680" cy="1638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18C253F-75DB-4D50-0797-76491C8FBE8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520743" y="944204"/>
                <a:ext cx="10980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B92CDE3-409E-0107-82F0-D763F6E7D5D6}"/>
                  </a:ext>
                </a:extLst>
              </p14:cNvPr>
              <p14:cNvContentPartPr/>
              <p14:nvPr/>
            </p14:nvContentPartPr>
            <p14:xfrm>
              <a:off x="10704343" y="1033484"/>
              <a:ext cx="75960" cy="694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B92CDE3-409E-0107-82F0-D763F6E7D5D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696783" y="1025924"/>
                <a:ext cx="907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979AFB0-7249-B5E3-4A82-CDFAA7CD850E}"/>
                  </a:ext>
                </a:extLst>
              </p14:cNvPr>
              <p14:cNvContentPartPr/>
              <p14:nvPr/>
            </p14:nvContentPartPr>
            <p14:xfrm>
              <a:off x="10842583" y="923324"/>
              <a:ext cx="295920" cy="2426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979AFB0-7249-B5E3-4A82-CDFAA7CD850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835023" y="915764"/>
                <a:ext cx="31104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E3A7BC0-A8C3-E028-36D5-439E1574CB46}"/>
                  </a:ext>
                </a:extLst>
              </p14:cNvPr>
              <p14:cNvContentPartPr/>
              <p14:nvPr/>
            </p14:nvContentPartPr>
            <p14:xfrm>
              <a:off x="10999903" y="989564"/>
              <a:ext cx="245520" cy="820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E3A7BC0-A8C3-E028-36D5-439E1574CB4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992343" y="982004"/>
                <a:ext cx="2606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3D52AD0-838C-14C6-0458-0B941D6E30AA}"/>
                  </a:ext>
                </a:extLst>
              </p14:cNvPr>
              <p14:cNvContentPartPr/>
              <p14:nvPr/>
            </p14:nvContentPartPr>
            <p14:xfrm>
              <a:off x="10798663" y="1285844"/>
              <a:ext cx="207720" cy="2448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3D52AD0-838C-14C6-0458-0B941D6E30A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791103" y="1278284"/>
                <a:ext cx="22284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597CE96-76A8-8948-A5FA-F1DE8180BB78}"/>
                  </a:ext>
                </a:extLst>
              </p14:cNvPr>
              <p14:cNvContentPartPr/>
              <p14:nvPr/>
            </p14:nvContentPartPr>
            <p14:xfrm>
              <a:off x="11018623" y="1266044"/>
              <a:ext cx="289440" cy="1825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597CE96-76A8-8948-A5FA-F1DE8180BB7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011063" y="1258484"/>
                <a:ext cx="3045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B906DC0-197B-30D8-D842-0382B56B6F57}"/>
                  </a:ext>
                </a:extLst>
              </p14:cNvPr>
              <p14:cNvContentPartPr/>
              <p14:nvPr/>
            </p14:nvContentPartPr>
            <p14:xfrm>
              <a:off x="11081623" y="1222124"/>
              <a:ext cx="132480" cy="2520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B906DC0-197B-30D8-D842-0382B56B6F5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074063" y="1214564"/>
                <a:ext cx="1476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A961EF18-CB1B-ABBD-4451-86852239FFA3}"/>
                  </a:ext>
                </a:extLst>
              </p14:cNvPr>
              <p14:cNvContentPartPr/>
              <p14:nvPr/>
            </p14:nvContentPartPr>
            <p14:xfrm>
              <a:off x="11025103" y="1536404"/>
              <a:ext cx="195120" cy="129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A961EF18-CB1B-ABBD-4451-86852239FFA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017543" y="1528844"/>
                <a:ext cx="2102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731B4F2-EAFF-A192-EA04-B2A5E9B2FC1A}"/>
                  </a:ext>
                </a:extLst>
              </p14:cNvPr>
              <p14:cNvContentPartPr/>
              <p14:nvPr/>
            </p14:nvContentPartPr>
            <p14:xfrm>
              <a:off x="11377183" y="1385564"/>
              <a:ext cx="12960" cy="1008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731B4F2-EAFF-A192-EA04-B2A5E9B2FC1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369623" y="1378004"/>
                <a:ext cx="2808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1317389-1606-5522-D62C-6D59307BD30D}"/>
                  </a:ext>
                </a:extLst>
              </p14:cNvPr>
              <p14:cNvContentPartPr/>
              <p14:nvPr/>
            </p14:nvContentPartPr>
            <p14:xfrm>
              <a:off x="11458903" y="1269644"/>
              <a:ext cx="292320" cy="4928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1317389-1606-5522-D62C-6D59307BD30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451343" y="1262084"/>
                <a:ext cx="30744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5532867-4FD1-91C2-B8D6-185231DD8759}"/>
                  </a:ext>
                </a:extLst>
              </p14:cNvPr>
              <p14:cNvContentPartPr/>
              <p14:nvPr/>
            </p14:nvContentPartPr>
            <p14:xfrm>
              <a:off x="11465743" y="1542884"/>
              <a:ext cx="276120" cy="316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5532867-4FD1-91C2-B8D6-185231DD875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458183" y="1535324"/>
                <a:ext cx="291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6B00802-9786-0835-2A37-7E317C03526F}"/>
                  </a:ext>
                </a:extLst>
              </p14:cNvPr>
              <p14:cNvContentPartPr/>
              <p14:nvPr/>
            </p14:nvContentPartPr>
            <p14:xfrm>
              <a:off x="11791903" y="1266044"/>
              <a:ext cx="132480" cy="3837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6B00802-9786-0835-2A37-7E317C03526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784343" y="1258484"/>
                <a:ext cx="14760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38" name="Ink 138">
                <a:extLst>
                  <a:ext uri="{FF2B5EF4-FFF2-40B4-BE49-F238E27FC236}">
                    <a16:creationId xmlns:a16="http://schemas.microsoft.com/office/drawing/2014/main" id="{1CF468F4-DBC5-50E4-2CEE-D5EFD2910D16}"/>
                  </a:ext>
                </a:extLst>
              </p14:cNvPr>
              <p14:cNvContentPartPr/>
              <p14:nvPr/>
            </p14:nvContentPartPr>
            <p14:xfrm>
              <a:off x="9811543" y="1894964"/>
              <a:ext cx="1377360" cy="478080"/>
            </p14:xfrm>
          </p:contentPart>
        </mc:Choice>
        <mc:Fallback>
          <p:pic>
            <p:nvPicPr>
              <p:cNvPr id="138" name="Ink 138">
                <a:extLst>
                  <a:ext uri="{FF2B5EF4-FFF2-40B4-BE49-F238E27FC236}">
                    <a16:creationId xmlns:a16="http://schemas.microsoft.com/office/drawing/2014/main" id="{1CF468F4-DBC5-50E4-2CEE-D5EFD2910D1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803983" y="1887404"/>
                <a:ext cx="139248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50" name="Ink 151">
                <a:extLst>
                  <a:ext uri="{FF2B5EF4-FFF2-40B4-BE49-F238E27FC236}">
                    <a16:creationId xmlns:a16="http://schemas.microsoft.com/office/drawing/2014/main" id="{FE0AD649-6EBF-7164-AC9E-06A2EE5E104C}"/>
                  </a:ext>
                </a:extLst>
              </p14:cNvPr>
              <p14:cNvContentPartPr/>
              <p14:nvPr/>
            </p14:nvContentPartPr>
            <p14:xfrm>
              <a:off x="2323543" y="2907284"/>
              <a:ext cx="1308240" cy="477360"/>
            </p14:xfrm>
          </p:contentPart>
        </mc:Choice>
        <mc:Fallback>
          <p:pic>
            <p:nvPicPr>
              <p:cNvPr id="150" name="Ink 151">
                <a:extLst>
                  <a:ext uri="{FF2B5EF4-FFF2-40B4-BE49-F238E27FC236}">
                    <a16:creationId xmlns:a16="http://schemas.microsoft.com/office/drawing/2014/main" id="{FE0AD649-6EBF-7164-AC9E-06A2EE5E104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315983" y="2899724"/>
                <a:ext cx="132300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51" name="Ink 151">
                <a:extLst>
                  <a:ext uri="{FF2B5EF4-FFF2-40B4-BE49-F238E27FC236}">
                    <a16:creationId xmlns:a16="http://schemas.microsoft.com/office/drawing/2014/main" id="{D15EB5E7-8479-B0CE-5BBA-FFBA1C83D47D}"/>
                  </a:ext>
                </a:extLst>
              </p14:cNvPr>
              <p14:cNvContentPartPr/>
              <p14:nvPr/>
            </p14:nvContentPartPr>
            <p14:xfrm>
              <a:off x="553423" y="3120764"/>
              <a:ext cx="1304640" cy="572400"/>
            </p14:xfrm>
          </p:contentPart>
        </mc:Choice>
        <mc:Fallback>
          <p:pic>
            <p:nvPicPr>
              <p:cNvPr id="151" name="Ink 151">
                <a:extLst>
                  <a:ext uri="{FF2B5EF4-FFF2-40B4-BE49-F238E27FC236}">
                    <a16:creationId xmlns:a16="http://schemas.microsoft.com/office/drawing/2014/main" id="{D15EB5E7-8479-B0CE-5BBA-FFBA1C83D47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45863" y="3113204"/>
                <a:ext cx="131976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605513A5-DE1F-CD84-72C4-CEC972D63C00}"/>
                  </a:ext>
                </a:extLst>
              </p14:cNvPr>
              <p14:cNvContentPartPr/>
              <p14:nvPr/>
            </p14:nvContentPartPr>
            <p14:xfrm>
              <a:off x="626143" y="3611084"/>
              <a:ext cx="2967840" cy="950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605513A5-DE1F-CD84-72C4-CEC972D63C0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18583" y="3603524"/>
                <a:ext cx="298296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69" name="Ink 169">
                <a:extLst>
                  <a:ext uri="{FF2B5EF4-FFF2-40B4-BE49-F238E27FC236}">
                    <a16:creationId xmlns:a16="http://schemas.microsoft.com/office/drawing/2014/main" id="{8CBEDE1E-15C7-8081-EF28-CCD78053A840}"/>
                  </a:ext>
                </a:extLst>
              </p14:cNvPr>
              <p14:cNvContentPartPr/>
              <p14:nvPr/>
            </p14:nvContentPartPr>
            <p14:xfrm>
              <a:off x="821623" y="3837524"/>
              <a:ext cx="2746440" cy="622800"/>
            </p14:xfrm>
          </p:contentPart>
        </mc:Choice>
        <mc:Fallback>
          <p:pic>
            <p:nvPicPr>
              <p:cNvPr id="169" name="Ink 169">
                <a:extLst>
                  <a:ext uri="{FF2B5EF4-FFF2-40B4-BE49-F238E27FC236}">
                    <a16:creationId xmlns:a16="http://schemas.microsoft.com/office/drawing/2014/main" id="{8CBEDE1E-15C7-8081-EF28-CCD78053A84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14063" y="3829964"/>
                <a:ext cx="276156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87" name="Ink 187">
                <a:extLst>
                  <a:ext uri="{FF2B5EF4-FFF2-40B4-BE49-F238E27FC236}">
                    <a16:creationId xmlns:a16="http://schemas.microsoft.com/office/drawing/2014/main" id="{669485B5-6117-6C3E-A9A2-8C3D60365A55}"/>
                  </a:ext>
                </a:extLst>
              </p14:cNvPr>
              <p14:cNvContentPartPr/>
              <p14:nvPr/>
            </p14:nvContentPartPr>
            <p14:xfrm>
              <a:off x="814783" y="4491644"/>
              <a:ext cx="2935800" cy="936360"/>
            </p14:xfrm>
          </p:contentPart>
        </mc:Choice>
        <mc:Fallback>
          <p:pic>
            <p:nvPicPr>
              <p:cNvPr id="187" name="Ink 187">
                <a:extLst>
                  <a:ext uri="{FF2B5EF4-FFF2-40B4-BE49-F238E27FC236}">
                    <a16:creationId xmlns:a16="http://schemas.microsoft.com/office/drawing/2014/main" id="{669485B5-6117-6C3E-A9A2-8C3D60365A5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07223" y="4484084"/>
                <a:ext cx="2950920" cy="9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04" name="Ink 204">
                <a:extLst>
                  <a:ext uri="{FF2B5EF4-FFF2-40B4-BE49-F238E27FC236}">
                    <a16:creationId xmlns:a16="http://schemas.microsoft.com/office/drawing/2014/main" id="{C2C71AA7-7108-4F8E-823D-446C0FE416DD}"/>
                  </a:ext>
                </a:extLst>
              </p14:cNvPr>
              <p14:cNvContentPartPr/>
              <p14:nvPr/>
            </p14:nvContentPartPr>
            <p14:xfrm>
              <a:off x="418423" y="5472284"/>
              <a:ext cx="3099960" cy="644400"/>
            </p14:xfrm>
          </p:contentPart>
        </mc:Choice>
        <mc:Fallback>
          <p:pic>
            <p:nvPicPr>
              <p:cNvPr id="204" name="Ink 204">
                <a:extLst>
                  <a:ext uri="{FF2B5EF4-FFF2-40B4-BE49-F238E27FC236}">
                    <a16:creationId xmlns:a16="http://schemas.microsoft.com/office/drawing/2014/main" id="{C2C71AA7-7108-4F8E-823D-446C0FE416D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10863" y="5464724"/>
                <a:ext cx="3115080" cy="6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08" name="Ink 208">
                <a:extLst>
                  <a:ext uri="{FF2B5EF4-FFF2-40B4-BE49-F238E27FC236}">
                    <a16:creationId xmlns:a16="http://schemas.microsoft.com/office/drawing/2014/main" id="{D51F6EB8-36A5-9E1A-741D-E42D590235CB}"/>
                  </a:ext>
                </a:extLst>
              </p14:cNvPr>
              <p14:cNvContentPartPr/>
              <p14:nvPr/>
            </p14:nvContentPartPr>
            <p14:xfrm>
              <a:off x="4354303" y="3419924"/>
              <a:ext cx="1414800" cy="1015560"/>
            </p14:xfrm>
          </p:contentPart>
        </mc:Choice>
        <mc:Fallback>
          <p:pic>
            <p:nvPicPr>
              <p:cNvPr id="208" name="Ink 208">
                <a:extLst>
                  <a:ext uri="{FF2B5EF4-FFF2-40B4-BE49-F238E27FC236}">
                    <a16:creationId xmlns:a16="http://schemas.microsoft.com/office/drawing/2014/main" id="{D51F6EB8-36A5-9E1A-741D-E42D590235C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346743" y="3412364"/>
                <a:ext cx="1429920" cy="10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25" name="Ink 225">
                <a:extLst>
                  <a:ext uri="{FF2B5EF4-FFF2-40B4-BE49-F238E27FC236}">
                    <a16:creationId xmlns:a16="http://schemas.microsoft.com/office/drawing/2014/main" id="{25869AB1-880D-9786-5939-BF11F3B836C9}"/>
                  </a:ext>
                </a:extLst>
              </p14:cNvPr>
              <p14:cNvContentPartPr/>
              <p14:nvPr/>
            </p14:nvContentPartPr>
            <p14:xfrm>
              <a:off x="4266823" y="4347644"/>
              <a:ext cx="2184120" cy="925920"/>
            </p14:xfrm>
          </p:contentPart>
        </mc:Choice>
        <mc:Fallback>
          <p:pic>
            <p:nvPicPr>
              <p:cNvPr id="225" name="Ink 225">
                <a:extLst>
                  <a:ext uri="{FF2B5EF4-FFF2-40B4-BE49-F238E27FC236}">
                    <a16:creationId xmlns:a16="http://schemas.microsoft.com/office/drawing/2014/main" id="{25869AB1-880D-9786-5939-BF11F3B836C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259264" y="4340084"/>
                <a:ext cx="2199238" cy="9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627CB2ED-02A7-B99F-87A4-2F24F4E1500C}"/>
                  </a:ext>
                </a:extLst>
              </p14:cNvPr>
              <p14:cNvContentPartPr/>
              <p14:nvPr/>
            </p14:nvContentPartPr>
            <p14:xfrm>
              <a:off x="4699903" y="4655084"/>
              <a:ext cx="50760" cy="17640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627CB2ED-02A7-B99F-87A4-2F24F4E1500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692703" y="4647524"/>
                <a:ext cx="658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EA15AF4F-94F2-ED24-C760-CD8F86E6FA51}"/>
                  </a:ext>
                </a:extLst>
              </p14:cNvPr>
              <p14:cNvContentPartPr/>
              <p14:nvPr/>
            </p14:nvContentPartPr>
            <p14:xfrm>
              <a:off x="4693783" y="5572724"/>
              <a:ext cx="509760" cy="64080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EA15AF4F-94F2-ED24-C760-CD8F86E6FA5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686223" y="5565164"/>
                <a:ext cx="524520" cy="6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35" name="Ink 235">
                <a:extLst>
                  <a:ext uri="{FF2B5EF4-FFF2-40B4-BE49-F238E27FC236}">
                    <a16:creationId xmlns:a16="http://schemas.microsoft.com/office/drawing/2014/main" id="{4488CB3F-2B04-E9AC-1390-AA523CD4B37B}"/>
                  </a:ext>
                </a:extLst>
              </p14:cNvPr>
              <p14:cNvContentPartPr/>
              <p14:nvPr/>
            </p14:nvContentPartPr>
            <p14:xfrm>
              <a:off x="6165103" y="2882804"/>
              <a:ext cx="2075040" cy="700920"/>
            </p14:xfrm>
          </p:contentPart>
        </mc:Choice>
        <mc:Fallback>
          <p:pic>
            <p:nvPicPr>
              <p:cNvPr id="235" name="Ink 235">
                <a:extLst>
                  <a:ext uri="{FF2B5EF4-FFF2-40B4-BE49-F238E27FC236}">
                    <a16:creationId xmlns:a16="http://schemas.microsoft.com/office/drawing/2014/main" id="{4488CB3F-2B04-E9AC-1390-AA523CD4B37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157543" y="2875244"/>
                <a:ext cx="2090160" cy="7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42" name="Ink 243">
                <a:extLst>
                  <a:ext uri="{FF2B5EF4-FFF2-40B4-BE49-F238E27FC236}">
                    <a16:creationId xmlns:a16="http://schemas.microsoft.com/office/drawing/2014/main" id="{A7310C57-2927-6C6F-1D17-004BA4FBBF5E}"/>
                  </a:ext>
                </a:extLst>
              </p14:cNvPr>
              <p14:cNvContentPartPr/>
              <p14:nvPr/>
            </p14:nvContentPartPr>
            <p14:xfrm>
              <a:off x="5001943" y="5321444"/>
              <a:ext cx="942840" cy="63360"/>
            </p14:xfrm>
          </p:contentPart>
        </mc:Choice>
        <mc:Fallback>
          <p:pic>
            <p:nvPicPr>
              <p:cNvPr id="242" name="Ink 243">
                <a:extLst>
                  <a:ext uri="{FF2B5EF4-FFF2-40B4-BE49-F238E27FC236}">
                    <a16:creationId xmlns:a16="http://schemas.microsoft.com/office/drawing/2014/main" id="{A7310C57-2927-6C6F-1D17-004BA4FBBF5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994383" y="5313884"/>
                <a:ext cx="95796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43" name="Ink 243">
                <a:extLst>
                  <a:ext uri="{FF2B5EF4-FFF2-40B4-BE49-F238E27FC236}">
                    <a16:creationId xmlns:a16="http://schemas.microsoft.com/office/drawing/2014/main" id="{8D69D74D-7DD7-7231-9F2C-4B1F97E1AB39}"/>
                  </a:ext>
                </a:extLst>
              </p14:cNvPr>
              <p14:cNvContentPartPr/>
              <p14:nvPr/>
            </p14:nvContentPartPr>
            <p14:xfrm>
              <a:off x="4291303" y="5390564"/>
              <a:ext cx="434160" cy="31680"/>
            </p14:xfrm>
          </p:contentPart>
        </mc:Choice>
        <mc:Fallback>
          <p:pic>
            <p:nvPicPr>
              <p:cNvPr id="243" name="Ink 243">
                <a:extLst>
                  <a:ext uri="{FF2B5EF4-FFF2-40B4-BE49-F238E27FC236}">
                    <a16:creationId xmlns:a16="http://schemas.microsoft.com/office/drawing/2014/main" id="{8D69D74D-7DD7-7231-9F2C-4B1F97E1AB3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283743" y="5383004"/>
                <a:ext cx="4492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54" name="Ink 254">
                <a:extLst>
                  <a:ext uri="{FF2B5EF4-FFF2-40B4-BE49-F238E27FC236}">
                    <a16:creationId xmlns:a16="http://schemas.microsoft.com/office/drawing/2014/main" id="{BC93BA75-456B-8743-CFFD-D8205C4F58E0}"/>
                  </a:ext>
                </a:extLst>
              </p14:cNvPr>
              <p14:cNvContentPartPr/>
              <p14:nvPr/>
            </p14:nvContentPartPr>
            <p14:xfrm>
              <a:off x="6549223" y="3599564"/>
              <a:ext cx="1891800" cy="1018080"/>
            </p14:xfrm>
          </p:contentPart>
        </mc:Choice>
        <mc:Fallback>
          <p:pic>
            <p:nvPicPr>
              <p:cNvPr id="254" name="Ink 254">
                <a:extLst>
                  <a:ext uri="{FF2B5EF4-FFF2-40B4-BE49-F238E27FC236}">
                    <a16:creationId xmlns:a16="http://schemas.microsoft.com/office/drawing/2014/main" id="{BC93BA75-456B-8743-CFFD-D8205C4F58E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541664" y="3592004"/>
                <a:ext cx="1906917" cy="10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58" name="Ink 258">
                <a:extLst>
                  <a:ext uri="{FF2B5EF4-FFF2-40B4-BE49-F238E27FC236}">
                    <a16:creationId xmlns:a16="http://schemas.microsoft.com/office/drawing/2014/main" id="{D83E56D6-9AB2-F6CF-B276-B40E06C6E0DC}"/>
                  </a:ext>
                </a:extLst>
              </p14:cNvPr>
              <p14:cNvContentPartPr/>
              <p14:nvPr/>
            </p14:nvContentPartPr>
            <p14:xfrm>
              <a:off x="8635783" y="3023924"/>
              <a:ext cx="1081080" cy="770040"/>
            </p14:xfrm>
          </p:contentPart>
        </mc:Choice>
        <mc:Fallback>
          <p:pic>
            <p:nvPicPr>
              <p:cNvPr id="258" name="Ink 258">
                <a:extLst>
                  <a:ext uri="{FF2B5EF4-FFF2-40B4-BE49-F238E27FC236}">
                    <a16:creationId xmlns:a16="http://schemas.microsoft.com/office/drawing/2014/main" id="{D83E56D6-9AB2-F6CF-B276-B40E06C6E0D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628223" y="3016364"/>
                <a:ext cx="1096200" cy="78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69" name="Ink 269">
                <a:extLst>
                  <a:ext uri="{FF2B5EF4-FFF2-40B4-BE49-F238E27FC236}">
                    <a16:creationId xmlns:a16="http://schemas.microsoft.com/office/drawing/2014/main" id="{A9457AEF-F521-ABEB-0605-F31DCCE58698}"/>
                  </a:ext>
                </a:extLst>
              </p14:cNvPr>
              <p14:cNvContentPartPr/>
              <p14:nvPr/>
            </p14:nvContentPartPr>
            <p14:xfrm>
              <a:off x="8767903" y="3812324"/>
              <a:ext cx="1282320" cy="540720"/>
            </p14:xfrm>
          </p:contentPart>
        </mc:Choice>
        <mc:Fallback>
          <p:pic>
            <p:nvPicPr>
              <p:cNvPr id="269" name="Ink 269">
                <a:extLst>
                  <a:ext uri="{FF2B5EF4-FFF2-40B4-BE49-F238E27FC236}">
                    <a16:creationId xmlns:a16="http://schemas.microsoft.com/office/drawing/2014/main" id="{A9457AEF-F521-ABEB-0605-F31DCCE5869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760343" y="3804759"/>
                <a:ext cx="1297440" cy="555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83" name="Ink 283">
                <a:extLst>
                  <a:ext uri="{FF2B5EF4-FFF2-40B4-BE49-F238E27FC236}">
                    <a16:creationId xmlns:a16="http://schemas.microsoft.com/office/drawing/2014/main" id="{326CA8FF-9D12-48E2-B6EB-B0371438A54A}"/>
                  </a:ext>
                </a:extLst>
              </p14:cNvPr>
              <p14:cNvContentPartPr/>
              <p14:nvPr/>
            </p14:nvContentPartPr>
            <p14:xfrm>
              <a:off x="8937463" y="4327844"/>
              <a:ext cx="1559880" cy="993960"/>
            </p14:xfrm>
          </p:contentPart>
        </mc:Choice>
        <mc:Fallback>
          <p:pic>
            <p:nvPicPr>
              <p:cNvPr id="283" name="Ink 283">
                <a:extLst>
                  <a:ext uri="{FF2B5EF4-FFF2-40B4-BE49-F238E27FC236}">
                    <a16:creationId xmlns:a16="http://schemas.microsoft.com/office/drawing/2014/main" id="{326CA8FF-9D12-48E2-B6EB-B0371438A54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929901" y="4320641"/>
                <a:ext cx="1575003" cy="10090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792A37D9-5EC3-954B-3462-A85F45ACCA2E}"/>
                  </a:ext>
                </a:extLst>
              </p14:cNvPr>
              <p14:cNvContentPartPr/>
              <p14:nvPr/>
            </p14:nvContentPartPr>
            <p14:xfrm>
              <a:off x="9918463" y="5126324"/>
              <a:ext cx="25560" cy="3816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792A37D9-5EC3-954B-3462-A85F45ACCA2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910903" y="5118764"/>
                <a:ext cx="406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90" name="Ink 290">
                <a:extLst>
                  <a:ext uri="{FF2B5EF4-FFF2-40B4-BE49-F238E27FC236}">
                    <a16:creationId xmlns:a16="http://schemas.microsoft.com/office/drawing/2014/main" id="{B51A6F41-21D6-D9AD-9DE1-D4AA9DB779F4}"/>
                  </a:ext>
                </a:extLst>
              </p14:cNvPr>
              <p14:cNvContentPartPr/>
              <p14:nvPr/>
            </p14:nvContentPartPr>
            <p14:xfrm>
              <a:off x="4347823" y="3120764"/>
              <a:ext cx="711000" cy="377640"/>
            </p14:xfrm>
          </p:contentPart>
        </mc:Choice>
        <mc:Fallback>
          <p:pic>
            <p:nvPicPr>
              <p:cNvPr id="290" name="Ink 290">
                <a:extLst>
                  <a:ext uri="{FF2B5EF4-FFF2-40B4-BE49-F238E27FC236}">
                    <a16:creationId xmlns:a16="http://schemas.microsoft.com/office/drawing/2014/main" id="{B51A6F41-21D6-D9AD-9DE1-D4AA9DB779F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340619" y="3113204"/>
                <a:ext cx="726128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98" name="Ink 298">
                <a:extLst>
                  <a:ext uri="{FF2B5EF4-FFF2-40B4-BE49-F238E27FC236}">
                    <a16:creationId xmlns:a16="http://schemas.microsoft.com/office/drawing/2014/main" id="{BDA19DB1-566C-D749-04B2-4B952D375DBC}"/>
                  </a:ext>
                </a:extLst>
              </p14:cNvPr>
              <p14:cNvContentPartPr/>
              <p14:nvPr/>
            </p14:nvContentPartPr>
            <p14:xfrm>
              <a:off x="8604463" y="2693444"/>
              <a:ext cx="981000" cy="377640"/>
            </p14:xfrm>
          </p:contentPart>
        </mc:Choice>
        <mc:Fallback>
          <p:pic>
            <p:nvPicPr>
              <p:cNvPr id="298" name="Ink 298">
                <a:extLst>
                  <a:ext uri="{FF2B5EF4-FFF2-40B4-BE49-F238E27FC236}">
                    <a16:creationId xmlns:a16="http://schemas.microsoft.com/office/drawing/2014/main" id="{BDA19DB1-566C-D749-04B2-4B952D375DB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596903" y="2685884"/>
                <a:ext cx="99612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306" name="Ink 306">
                <a:extLst>
                  <a:ext uri="{FF2B5EF4-FFF2-40B4-BE49-F238E27FC236}">
                    <a16:creationId xmlns:a16="http://schemas.microsoft.com/office/drawing/2014/main" id="{4D2A6B2D-7430-9819-4565-6CB765080367}"/>
                  </a:ext>
                </a:extLst>
              </p14:cNvPr>
              <p14:cNvContentPartPr/>
              <p14:nvPr/>
            </p14:nvContentPartPr>
            <p14:xfrm>
              <a:off x="10144903" y="2595524"/>
              <a:ext cx="1942920" cy="651600"/>
            </p14:xfrm>
          </p:contentPart>
        </mc:Choice>
        <mc:Fallback>
          <p:pic>
            <p:nvPicPr>
              <p:cNvPr id="306" name="Ink 306">
                <a:extLst>
                  <a:ext uri="{FF2B5EF4-FFF2-40B4-BE49-F238E27FC236}">
                    <a16:creationId xmlns:a16="http://schemas.microsoft.com/office/drawing/2014/main" id="{4D2A6B2D-7430-9819-4565-6CB76508036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137343" y="2587964"/>
                <a:ext cx="195804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321" name="Ink 321">
                <a:extLst>
                  <a:ext uri="{FF2B5EF4-FFF2-40B4-BE49-F238E27FC236}">
                    <a16:creationId xmlns:a16="http://schemas.microsoft.com/office/drawing/2014/main" id="{215BA3F5-14BF-1B37-7A1C-A652C2A16FB3}"/>
                  </a:ext>
                </a:extLst>
              </p14:cNvPr>
              <p14:cNvContentPartPr/>
              <p14:nvPr/>
            </p14:nvContentPartPr>
            <p14:xfrm>
              <a:off x="11144263" y="4290404"/>
              <a:ext cx="770040" cy="597600"/>
            </p14:xfrm>
          </p:contentPart>
        </mc:Choice>
        <mc:Fallback>
          <p:pic>
            <p:nvPicPr>
              <p:cNvPr id="321" name="Ink 321">
                <a:extLst>
                  <a:ext uri="{FF2B5EF4-FFF2-40B4-BE49-F238E27FC236}">
                    <a16:creationId xmlns:a16="http://schemas.microsoft.com/office/drawing/2014/main" id="{215BA3F5-14BF-1B37-7A1C-A652C2A16FB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1136703" y="4282844"/>
                <a:ext cx="78516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337" name="Ink 337">
                <a:extLst>
                  <a:ext uri="{FF2B5EF4-FFF2-40B4-BE49-F238E27FC236}">
                    <a16:creationId xmlns:a16="http://schemas.microsoft.com/office/drawing/2014/main" id="{1C25C1A4-AE11-3CB9-FA6C-1383F5EEA606}"/>
                  </a:ext>
                </a:extLst>
              </p14:cNvPr>
              <p14:cNvContentPartPr/>
              <p14:nvPr/>
            </p14:nvContentPartPr>
            <p14:xfrm>
              <a:off x="10220863" y="5252324"/>
              <a:ext cx="2005200" cy="1132200"/>
            </p14:xfrm>
          </p:contentPart>
        </mc:Choice>
        <mc:Fallback>
          <p:pic>
            <p:nvPicPr>
              <p:cNvPr id="337" name="Ink 337">
                <a:extLst>
                  <a:ext uri="{FF2B5EF4-FFF2-40B4-BE49-F238E27FC236}">
                    <a16:creationId xmlns:a16="http://schemas.microsoft.com/office/drawing/2014/main" id="{1C25C1A4-AE11-3CB9-FA6C-1383F5EEA60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213303" y="5244764"/>
                <a:ext cx="2020320" cy="11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02F5DA00-ADB2-899C-B292-111B7B168DF5}"/>
                  </a:ext>
                </a:extLst>
              </p14:cNvPr>
              <p14:cNvContentPartPr/>
              <p14:nvPr/>
            </p14:nvContentPartPr>
            <p14:xfrm>
              <a:off x="7247263" y="5057204"/>
              <a:ext cx="6480" cy="36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02F5DA00-ADB2-899C-B292-111B7B168DF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239703" y="5049644"/>
                <a:ext cx="2160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FAA81CA8-7EF4-6DFF-41BD-01D5801FB28D}"/>
                  </a:ext>
                </a:extLst>
              </p14:cNvPr>
              <p14:cNvContentPartPr/>
              <p14:nvPr/>
            </p14:nvContentPartPr>
            <p14:xfrm>
              <a:off x="5694223" y="2366564"/>
              <a:ext cx="2967840" cy="291744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FAA81CA8-7EF4-6DFF-41BD-01D5801FB28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686663" y="2359004"/>
                <a:ext cx="2982960" cy="29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341" name="Ink 341">
                <a:extLst>
                  <a:ext uri="{FF2B5EF4-FFF2-40B4-BE49-F238E27FC236}">
                    <a16:creationId xmlns:a16="http://schemas.microsoft.com/office/drawing/2014/main" id="{004C3E5F-4784-9B8D-7A92-40EC929FE479}"/>
                  </a:ext>
                </a:extLst>
              </p14:cNvPr>
              <p14:cNvContentPartPr/>
              <p14:nvPr/>
            </p14:nvContentPartPr>
            <p14:xfrm>
              <a:off x="9793543" y="2367284"/>
              <a:ext cx="2452320" cy="1929960"/>
            </p14:xfrm>
          </p:contentPart>
        </mc:Choice>
        <mc:Fallback>
          <p:pic>
            <p:nvPicPr>
              <p:cNvPr id="341" name="Ink 341">
                <a:extLst>
                  <a:ext uri="{FF2B5EF4-FFF2-40B4-BE49-F238E27FC236}">
                    <a16:creationId xmlns:a16="http://schemas.microsoft.com/office/drawing/2014/main" id="{004C3E5F-4784-9B8D-7A92-40EC929FE479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785983" y="2359724"/>
                <a:ext cx="2467440" cy="19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350" name="Ink 350">
                <a:extLst>
                  <a:ext uri="{FF2B5EF4-FFF2-40B4-BE49-F238E27FC236}">
                    <a16:creationId xmlns:a16="http://schemas.microsoft.com/office/drawing/2014/main" id="{1E32E3A1-D4A4-42EB-E2E7-E45FC5FB8346}"/>
                  </a:ext>
                </a:extLst>
              </p14:cNvPr>
              <p14:cNvContentPartPr/>
              <p14:nvPr/>
            </p14:nvContentPartPr>
            <p14:xfrm>
              <a:off x="6630943" y="5491724"/>
              <a:ext cx="1484280" cy="512640"/>
            </p14:xfrm>
          </p:contentPart>
        </mc:Choice>
        <mc:Fallback>
          <p:pic>
            <p:nvPicPr>
              <p:cNvPr id="350" name="Ink 350">
                <a:extLst>
                  <a:ext uri="{FF2B5EF4-FFF2-40B4-BE49-F238E27FC236}">
                    <a16:creationId xmlns:a16="http://schemas.microsoft.com/office/drawing/2014/main" id="{1E32E3A1-D4A4-42EB-E2E7-E45FC5FB834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623743" y="5484159"/>
                <a:ext cx="1499040" cy="530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B4D592EA-5006-BD1C-ACBB-9EBC7D26E501}"/>
                  </a:ext>
                </a:extLst>
              </p14:cNvPr>
              <p14:cNvContentPartPr/>
              <p14:nvPr/>
            </p14:nvContentPartPr>
            <p14:xfrm>
              <a:off x="6624823" y="6144764"/>
              <a:ext cx="1421280" cy="25560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B4D592EA-5006-BD1C-ACBB-9EBC7D26E50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617263" y="6137204"/>
                <a:ext cx="14364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354" name="Ink 354">
                <a:extLst>
                  <a:ext uri="{FF2B5EF4-FFF2-40B4-BE49-F238E27FC236}">
                    <a16:creationId xmlns:a16="http://schemas.microsoft.com/office/drawing/2014/main" id="{93BDB226-D9F3-C869-C083-4AEF5EFAFC58}"/>
                  </a:ext>
                </a:extLst>
              </p14:cNvPr>
              <p14:cNvContentPartPr/>
              <p14:nvPr/>
            </p14:nvContentPartPr>
            <p14:xfrm>
              <a:off x="6763063" y="6258164"/>
              <a:ext cx="1503000" cy="44280"/>
            </p14:xfrm>
          </p:contentPart>
        </mc:Choice>
        <mc:Fallback>
          <p:pic>
            <p:nvPicPr>
              <p:cNvPr id="354" name="Ink 354">
                <a:extLst>
                  <a:ext uri="{FF2B5EF4-FFF2-40B4-BE49-F238E27FC236}">
                    <a16:creationId xmlns:a16="http://schemas.microsoft.com/office/drawing/2014/main" id="{93BDB226-D9F3-C869-C083-4AEF5EFAFC58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755503" y="6250604"/>
                <a:ext cx="15181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370" name="Ink 370">
                <a:extLst>
                  <a:ext uri="{FF2B5EF4-FFF2-40B4-BE49-F238E27FC236}">
                    <a16:creationId xmlns:a16="http://schemas.microsoft.com/office/drawing/2014/main" id="{21187994-2C6E-38C1-0A6C-32F1338C0ACC}"/>
                  </a:ext>
                </a:extLst>
              </p14:cNvPr>
              <p14:cNvContentPartPr/>
              <p14:nvPr/>
            </p14:nvContentPartPr>
            <p14:xfrm>
              <a:off x="5725903" y="5962604"/>
              <a:ext cx="3822480" cy="855360"/>
            </p14:xfrm>
          </p:contentPart>
        </mc:Choice>
        <mc:Fallback>
          <p:pic>
            <p:nvPicPr>
              <p:cNvPr id="370" name="Ink 370">
                <a:extLst>
                  <a:ext uri="{FF2B5EF4-FFF2-40B4-BE49-F238E27FC236}">
                    <a16:creationId xmlns:a16="http://schemas.microsoft.com/office/drawing/2014/main" id="{21187994-2C6E-38C1-0A6C-32F1338C0AC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718344" y="5955044"/>
                <a:ext cx="3837599" cy="8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375" name="Ink 375">
                <a:extLst>
                  <a:ext uri="{FF2B5EF4-FFF2-40B4-BE49-F238E27FC236}">
                    <a16:creationId xmlns:a16="http://schemas.microsoft.com/office/drawing/2014/main" id="{23BDE68B-6FD0-E29F-F4A5-DC049D36038C}"/>
                  </a:ext>
                </a:extLst>
              </p14:cNvPr>
              <p14:cNvContentPartPr/>
              <p14:nvPr/>
            </p14:nvContentPartPr>
            <p14:xfrm>
              <a:off x="6612223" y="6723284"/>
              <a:ext cx="2911320" cy="63360"/>
            </p14:xfrm>
          </p:contentPart>
        </mc:Choice>
        <mc:Fallback>
          <p:pic>
            <p:nvPicPr>
              <p:cNvPr id="375" name="Ink 375">
                <a:extLst>
                  <a:ext uri="{FF2B5EF4-FFF2-40B4-BE49-F238E27FC236}">
                    <a16:creationId xmlns:a16="http://schemas.microsoft.com/office/drawing/2014/main" id="{23BDE68B-6FD0-E29F-F4A5-DC049D36038C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604663" y="6715724"/>
                <a:ext cx="29264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26091067-C2A4-132D-D0BD-A2A011C9A69A}"/>
                  </a:ext>
                </a:extLst>
              </p14:cNvPr>
              <p14:cNvContentPartPr/>
              <p14:nvPr/>
            </p14:nvContentPartPr>
            <p14:xfrm>
              <a:off x="6140623" y="5327564"/>
              <a:ext cx="3860640" cy="1433880"/>
            </p14:xfrm>
          </p:contentPart>
        </mc:Choice>
        <mc:Fallback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26091067-C2A4-132D-D0BD-A2A011C9A69A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133063" y="5320004"/>
                <a:ext cx="3875760" cy="144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3985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5">
                <a:extLst>
                  <a:ext uri="{FF2B5EF4-FFF2-40B4-BE49-F238E27FC236}">
                    <a16:creationId xmlns:a16="http://schemas.microsoft.com/office/drawing/2014/main" id="{DBE2403E-B3C1-E006-6CC8-330274EBDCC7}"/>
                  </a:ext>
                </a:extLst>
              </p14:cNvPr>
              <p14:cNvContentPartPr/>
              <p14:nvPr/>
            </p14:nvContentPartPr>
            <p14:xfrm>
              <a:off x="4644103" y="-28516"/>
              <a:ext cx="1514880" cy="597240"/>
            </p14:xfrm>
          </p:contentPart>
        </mc:Choice>
        <mc:Fallback>
          <p:pic>
            <p:nvPicPr>
              <p:cNvPr id="13" name="Ink 15">
                <a:extLst>
                  <a:ext uri="{FF2B5EF4-FFF2-40B4-BE49-F238E27FC236}">
                    <a16:creationId xmlns:a16="http://schemas.microsoft.com/office/drawing/2014/main" id="{DBE2403E-B3C1-E006-6CC8-330274EBDC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36543" y="-38602"/>
                <a:ext cx="1532520" cy="6148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5">
                <a:extLst>
                  <a:ext uri="{FF2B5EF4-FFF2-40B4-BE49-F238E27FC236}">
                    <a16:creationId xmlns:a16="http://schemas.microsoft.com/office/drawing/2014/main" id="{2B76E9BF-2EE0-9302-055C-8468FB373328}"/>
                  </a:ext>
                </a:extLst>
              </p14:cNvPr>
              <p14:cNvContentPartPr/>
              <p14:nvPr/>
            </p14:nvContentPartPr>
            <p14:xfrm>
              <a:off x="2556103" y="147164"/>
              <a:ext cx="1364760" cy="434160"/>
            </p14:xfrm>
          </p:contentPart>
        </mc:Choice>
        <mc:Fallback>
          <p:pic>
            <p:nvPicPr>
              <p:cNvPr id="14" name="Ink 15">
                <a:extLst>
                  <a:ext uri="{FF2B5EF4-FFF2-40B4-BE49-F238E27FC236}">
                    <a16:creationId xmlns:a16="http://schemas.microsoft.com/office/drawing/2014/main" id="{2B76E9BF-2EE0-9302-055C-8468FB3733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48543" y="139604"/>
                <a:ext cx="137988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id="{DCCA47A5-B0A7-45B6-9EA9-1B81808DD064}"/>
                  </a:ext>
                </a:extLst>
              </p14:cNvPr>
              <p14:cNvContentPartPr/>
              <p14:nvPr/>
            </p14:nvContentPartPr>
            <p14:xfrm>
              <a:off x="745303" y="543164"/>
              <a:ext cx="1233000" cy="612720"/>
            </p14:xfrm>
          </p:contentPart>
        </mc:Choice>
        <mc:Fallback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DCCA47A5-B0A7-45B6-9EA9-1B81808DD0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220" y="533090"/>
                <a:ext cx="1250645" cy="630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ECAE2929-B492-C568-2C68-B6860198265E}"/>
                  </a:ext>
                </a:extLst>
              </p14:cNvPr>
              <p14:cNvContentPartPr/>
              <p14:nvPr/>
            </p14:nvContentPartPr>
            <p14:xfrm>
              <a:off x="733063" y="93884"/>
              <a:ext cx="5419800" cy="1160640"/>
            </p14:xfrm>
          </p:contentPart>
        </mc:Choice>
        <mc:Fallback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ECAE2929-B492-C568-2C68-B686019826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5503" y="86324"/>
                <a:ext cx="5434920" cy="11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7589B927-0D5B-5D79-C555-7DB14379CB6A}"/>
                  </a:ext>
                </a:extLst>
              </p14:cNvPr>
              <p14:cNvContentPartPr/>
              <p14:nvPr/>
            </p14:nvContentPartPr>
            <p14:xfrm>
              <a:off x="4096543" y="707324"/>
              <a:ext cx="3275640" cy="3917160"/>
            </p14:xfrm>
          </p:contentPart>
        </mc:Choice>
        <mc:Fallback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7589B927-0D5B-5D79-C555-7DB14379CB6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88984" y="699764"/>
                <a:ext cx="3290758" cy="39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6" name="Ink 79">
                <a:extLst>
                  <a:ext uri="{FF2B5EF4-FFF2-40B4-BE49-F238E27FC236}">
                    <a16:creationId xmlns:a16="http://schemas.microsoft.com/office/drawing/2014/main" id="{353CA5AA-A99D-5117-C984-279AD7D707B3}"/>
                  </a:ext>
                </a:extLst>
              </p14:cNvPr>
              <p14:cNvContentPartPr/>
              <p14:nvPr/>
            </p14:nvContentPartPr>
            <p14:xfrm>
              <a:off x="7303783" y="3477164"/>
              <a:ext cx="1407960" cy="1417680"/>
            </p14:xfrm>
          </p:contentPart>
        </mc:Choice>
        <mc:Fallback>
          <p:pic>
            <p:nvPicPr>
              <p:cNvPr id="76" name="Ink 79">
                <a:extLst>
                  <a:ext uri="{FF2B5EF4-FFF2-40B4-BE49-F238E27FC236}">
                    <a16:creationId xmlns:a16="http://schemas.microsoft.com/office/drawing/2014/main" id="{353CA5AA-A99D-5117-C984-279AD7D707B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96223" y="3469604"/>
                <a:ext cx="1423080" cy="14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7" name="Ink 79">
                <a:extLst>
                  <a:ext uri="{FF2B5EF4-FFF2-40B4-BE49-F238E27FC236}">
                    <a16:creationId xmlns:a16="http://schemas.microsoft.com/office/drawing/2014/main" id="{777C20B3-52E9-6072-F16E-2FBAAB356A4F}"/>
                  </a:ext>
                </a:extLst>
              </p14:cNvPr>
              <p14:cNvContentPartPr/>
              <p14:nvPr/>
            </p14:nvContentPartPr>
            <p14:xfrm>
              <a:off x="7240063" y="1637564"/>
              <a:ext cx="1264320" cy="1258200"/>
            </p14:xfrm>
          </p:contentPart>
        </mc:Choice>
        <mc:Fallback>
          <p:pic>
            <p:nvPicPr>
              <p:cNvPr id="77" name="Ink 79">
                <a:extLst>
                  <a:ext uri="{FF2B5EF4-FFF2-40B4-BE49-F238E27FC236}">
                    <a16:creationId xmlns:a16="http://schemas.microsoft.com/office/drawing/2014/main" id="{777C20B3-52E9-6072-F16E-2FBAAB356A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32501" y="1630362"/>
                <a:ext cx="1279444" cy="12733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8" name="Ink 79">
                <a:extLst>
                  <a:ext uri="{FF2B5EF4-FFF2-40B4-BE49-F238E27FC236}">
                    <a16:creationId xmlns:a16="http://schemas.microsoft.com/office/drawing/2014/main" id="{94B5CDA2-2A25-F925-338A-5F382720D67A}"/>
                  </a:ext>
                </a:extLst>
              </p14:cNvPr>
              <p14:cNvContentPartPr/>
              <p14:nvPr/>
            </p14:nvContentPartPr>
            <p14:xfrm>
              <a:off x="1732423" y="4021124"/>
              <a:ext cx="2733120" cy="1332720"/>
            </p14:xfrm>
          </p:contentPart>
        </mc:Choice>
        <mc:Fallback>
          <p:pic>
            <p:nvPicPr>
              <p:cNvPr id="78" name="Ink 79">
                <a:extLst>
                  <a:ext uri="{FF2B5EF4-FFF2-40B4-BE49-F238E27FC236}">
                    <a16:creationId xmlns:a16="http://schemas.microsoft.com/office/drawing/2014/main" id="{94B5CDA2-2A25-F925-338A-5F382720D67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24863" y="4013562"/>
                <a:ext cx="2748240" cy="1347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9" name="Ink 79">
                <a:extLst>
                  <a:ext uri="{FF2B5EF4-FFF2-40B4-BE49-F238E27FC236}">
                    <a16:creationId xmlns:a16="http://schemas.microsoft.com/office/drawing/2014/main" id="{BC22AFAC-874B-39E7-139C-A82A06EB417C}"/>
                  </a:ext>
                </a:extLst>
              </p14:cNvPr>
              <p14:cNvContentPartPr/>
              <p14:nvPr/>
            </p14:nvContentPartPr>
            <p14:xfrm>
              <a:off x="1814863" y="1864724"/>
              <a:ext cx="2234520" cy="1445760"/>
            </p14:xfrm>
          </p:contentPart>
        </mc:Choice>
        <mc:Fallback>
          <p:pic>
            <p:nvPicPr>
              <p:cNvPr id="79" name="Ink 79">
                <a:extLst>
                  <a:ext uri="{FF2B5EF4-FFF2-40B4-BE49-F238E27FC236}">
                    <a16:creationId xmlns:a16="http://schemas.microsoft.com/office/drawing/2014/main" id="{BC22AFAC-874B-39E7-139C-A82A06EB417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07303" y="1857164"/>
                <a:ext cx="2249280" cy="14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2" name="Ink 82">
                <a:extLst>
                  <a:ext uri="{FF2B5EF4-FFF2-40B4-BE49-F238E27FC236}">
                    <a16:creationId xmlns:a16="http://schemas.microsoft.com/office/drawing/2014/main" id="{931A798F-0D89-D416-25A0-5290B8057F16}"/>
                  </a:ext>
                </a:extLst>
              </p14:cNvPr>
              <p14:cNvContentPartPr/>
              <p14:nvPr/>
            </p14:nvContentPartPr>
            <p14:xfrm>
              <a:off x="5090503" y="2744204"/>
              <a:ext cx="282600" cy="446760"/>
            </p14:xfrm>
          </p:contentPart>
        </mc:Choice>
        <mc:Fallback>
          <p:pic>
            <p:nvPicPr>
              <p:cNvPr id="82" name="Ink 82">
                <a:extLst>
                  <a:ext uri="{FF2B5EF4-FFF2-40B4-BE49-F238E27FC236}">
                    <a16:creationId xmlns:a16="http://schemas.microsoft.com/office/drawing/2014/main" id="{931A798F-0D89-D416-25A0-5290B8057F1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82943" y="2736644"/>
                <a:ext cx="29772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9" name="Ink 89">
                <a:extLst>
                  <a:ext uri="{FF2B5EF4-FFF2-40B4-BE49-F238E27FC236}">
                    <a16:creationId xmlns:a16="http://schemas.microsoft.com/office/drawing/2014/main" id="{59374D13-5776-931A-E31C-69CD5F9CD015}"/>
                  </a:ext>
                </a:extLst>
              </p14:cNvPr>
              <p14:cNvContentPartPr/>
              <p14:nvPr/>
            </p14:nvContentPartPr>
            <p14:xfrm>
              <a:off x="5203183" y="2895044"/>
              <a:ext cx="936720" cy="333720"/>
            </p14:xfrm>
          </p:contentPart>
        </mc:Choice>
        <mc:Fallback>
          <p:pic>
            <p:nvPicPr>
              <p:cNvPr id="89" name="Ink 89">
                <a:extLst>
                  <a:ext uri="{FF2B5EF4-FFF2-40B4-BE49-F238E27FC236}">
                    <a16:creationId xmlns:a16="http://schemas.microsoft.com/office/drawing/2014/main" id="{59374D13-5776-931A-E31C-69CD5F9CD01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95626" y="2887484"/>
                <a:ext cx="951834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3" name="Ink 93">
                <a:extLst>
                  <a:ext uri="{FF2B5EF4-FFF2-40B4-BE49-F238E27FC236}">
                    <a16:creationId xmlns:a16="http://schemas.microsoft.com/office/drawing/2014/main" id="{E7C527BF-7B64-4DF6-50AA-53BCDB6AA51E}"/>
                  </a:ext>
                </a:extLst>
              </p14:cNvPr>
              <p14:cNvContentPartPr/>
              <p14:nvPr/>
            </p14:nvContentPartPr>
            <p14:xfrm>
              <a:off x="2751223" y="2197364"/>
              <a:ext cx="371160" cy="138600"/>
            </p14:xfrm>
          </p:contentPart>
        </mc:Choice>
        <mc:Fallback>
          <p:pic>
            <p:nvPicPr>
              <p:cNvPr id="93" name="Ink 93">
                <a:extLst>
                  <a:ext uri="{FF2B5EF4-FFF2-40B4-BE49-F238E27FC236}">
                    <a16:creationId xmlns:a16="http://schemas.microsoft.com/office/drawing/2014/main" id="{E7C527BF-7B64-4DF6-50AA-53BCDB6AA51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43663" y="2189804"/>
                <a:ext cx="38628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7" name="Ink 97">
                <a:extLst>
                  <a:ext uri="{FF2B5EF4-FFF2-40B4-BE49-F238E27FC236}">
                    <a16:creationId xmlns:a16="http://schemas.microsoft.com/office/drawing/2014/main" id="{7799CA4E-FD9C-1E00-9485-473061C92447}"/>
                  </a:ext>
                </a:extLst>
              </p14:cNvPr>
              <p14:cNvContentPartPr/>
              <p14:nvPr/>
            </p14:nvContentPartPr>
            <p14:xfrm>
              <a:off x="2543503" y="1134644"/>
              <a:ext cx="7268400" cy="4759560"/>
            </p14:xfrm>
          </p:contentPart>
        </mc:Choice>
        <mc:Fallback>
          <p:pic>
            <p:nvPicPr>
              <p:cNvPr id="97" name="Ink 97">
                <a:extLst>
                  <a:ext uri="{FF2B5EF4-FFF2-40B4-BE49-F238E27FC236}">
                    <a16:creationId xmlns:a16="http://schemas.microsoft.com/office/drawing/2014/main" id="{7799CA4E-FD9C-1E00-9485-473061C9244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35943" y="1127084"/>
                <a:ext cx="7283520" cy="47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7" name="Ink 107">
                <a:extLst>
                  <a:ext uri="{FF2B5EF4-FFF2-40B4-BE49-F238E27FC236}">
                    <a16:creationId xmlns:a16="http://schemas.microsoft.com/office/drawing/2014/main" id="{02A802F9-4D92-C521-2C15-498BAD6696A2}"/>
                  </a:ext>
                </a:extLst>
              </p14:cNvPr>
              <p14:cNvContentPartPr/>
              <p14:nvPr/>
            </p14:nvContentPartPr>
            <p14:xfrm>
              <a:off x="9983983" y="1977404"/>
              <a:ext cx="1399680" cy="1119240"/>
            </p14:xfrm>
          </p:contentPart>
        </mc:Choice>
        <mc:Fallback>
          <p:pic>
            <p:nvPicPr>
              <p:cNvPr id="107" name="Ink 107">
                <a:extLst>
                  <a:ext uri="{FF2B5EF4-FFF2-40B4-BE49-F238E27FC236}">
                    <a16:creationId xmlns:a16="http://schemas.microsoft.com/office/drawing/2014/main" id="{02A802F9-4D92-C521-2C15-498BAD6696A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976423" y="1969846"/>
                <a:ext cx="1414800" cy="11339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7" name="Ink 118">
                <a:extLst>
                  <a:ext uri="{FF2B5EF4-FFF2-40B4-BE49-F238E27FC236}">
                    <a16:creationId xmlns:a16="http://schemas.microsoft.com/office/drawing/2014/main" id="{450B16C8-380F-2266-CD7A-016ACFD0362E}"/>
                  </a:ext>
                </a:extLst>
              </p14:cNvPr>
              <p14:cNvContentPartPr/>
              <p14:nvPr/>
            </p14:nvContentPartPr>
            <p14:xfrm>
              <a:off x="10013503" y="4322444"/>
              <a:ext cx="1439280" cy="937080"/>
            </p14:xfrm>
          </p:contentPart>
        </mc:Choice>
        <mc:Fallback>
          <p:pic>
            <p:nvPicPr>
              <p:cNvPr id="117" name="Ink 118">
                <a:extLst>
                  <a:ext uri="{FF2B5EF4-FFF2-40B4-BE49-F238E27FC236}">
                    <a16:creationId xmlns:a16="http://schemas.microsoft.com/office/drawing/2014/main" id="{450B16C8-380F-2266-CD7A-016ACFD0362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005943" y="4314884"/>
                <a:ext cx="1454400" cy="9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8" name="Ink 118">
                <a:extLst>
                  <a:ext uri="{FF2B5EF4-FFF2-40B4-BE49-F238E27FC236}">
                    <a16:creationId xmlns:a16="http://schemas.microsoft.com/office/drawing/2014/main" id="{C5656119-AD50-0D93-ED71-24DF1F71A27D}"/>
                  </a:ext>
                </a:extLst>
              </p14:cNvPr>
              <p14:cNvContentPartPr/>
              <p14:nvPr/>
            </p14:nvContentPartPr>
            <p14:xfrm>
              <a:off x="10422103" y="3417044"/>
              <a:ext cx="854640" cy="646560"/>
            </p14:xfrm>
          </p:contentPart>
        </mc:Choice>
        <mc:Fallback>
          <p:pic>
            <p:nvPicPr>
              <p:cNvPr id="118" name="Ink 118">
                <a:extLst>
                  <a:ext uri="{FF2B5EF4-FFF2-40B4-BE49-F238E27FC236}">
                    <a16:creationId xmlns:a16="http://schemas.microsoft.com/office/drawing/2014/main" id="{C5656119-AD50-0D93-ED71-24DF1F71A27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14543" y="3409484"/>
                <a:ext cx="869760" cy="66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1" name="Ink 121">
                <a:extLst>
                  <a:ext uri="{FF2B5EF4-FFF2-40B4-BE49-F238E27FC236}">
                    <a16:creationId xmlns:a16="http://schemas.microsoft.com/office/drawing/2014/main" id="{FA859273-C774-AE2E-7A2B-4A66478DE590}"/>
                  </a:ext>
                </a:extLst>
              </p14:cNvPr>
              <p14:cNvContentPartPr/>
              <p14:nvPr/>
            </p14:nvContentPartPr>
            <p14:xfrm>
              <a:off x="4505143" y="2146964"/>
              <a:ext cx="101160" cy="478080"/>
            </p14:xfrm>
          </p:contentPart>
        </mc:Choice>
        <mc:Fallback>
          <p:pic>
            <p:nvPicPr>
              <p:cNvPr id="121" name="Ink 121">
                <a:extLst>
                  <a:ext uri="{FF2B5EF4-FFF2-40B4-BE49-F238E27FC236}">
                    <a16:creationId xmlns:a16="http://schemas.microsoft.com/office/drawing/2014/main" id="{FA859273-C774-AE2E-7A2B-4A66478DE59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97556" y="2139404"/>
                <a:ext cx="116334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4" name="Ink 124">
                <a:extLst>
                  <a:ext uri="{FF2B5EF4-FFF2-40B4-BE49-F238E27FC236}">
                    <a16:creationId xmlns:a16="http://schemas.microsoft.com/office/drawing/2014/main" id="{F670CFEA-0F6F-BA42-C59D-4FC5B41123F1}"/>
                  </a:ext>
                </a:extLst>
              </p14:cNvPr>
              <p14:cNvContentPartPr/>
              <p14:nvPr/>
            </p14:nvContentPartPr>
            <p14:xfrm>
              <a:off x="4612063" y="2235164"/>
              <a:ext cx="2100240" cy="704520"/>
            </p14:xfrm>
          </p:contentPart>
        </mc:Choice>
        <mc:Fallback>
          <p:pic>
            <p:nvPicPr>
              <p:cNvPr id="124" name="Ink 124">
                <a:extLst>
                  <a:ext uri="{FF2B5EF4-FFF2-40B4-BE49-F238E27FC236}">
                    <a16:creationId xmlns:a16="http://schemas.microsoft.com/office/drawing/2014/main" id="{F670CFEA-0F6F-BA42-C59D-4FC5B41123F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04503" y="2227604"/>
                <a:ext cx="2115360" cy="71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9" name="Ink 130">
                <a:extLst>
                  <a:ext uri="{FF2B5EF4-FFF2-40B4-BE49-F238E27FC236}">
                    <a16:creationId xmlns:a16="http://schemas.microsoft.com/office/drawing/2014/main" id="{B0D5BD71-0BBE-B4D8-2495-1783E8FC0519}"/>
                  </a:ext>
                </a:extLst>
              </p14:cNvPr>
              <p14:cNvContentPartPr/>
              <p14:nvPr/>
            </p14:nvContentPartPr>
            <p14:xfrm>
              <a:off x="6410983" y="1783724"/>
              <a:ext cx="432720" cy="495000"/>
            </p14:xfrm>
          </p:contentPart>
        </mc:Choice>
        <mc:Fallback>
          <p:pic>
            <p:nvPicPr>
              <p:cNvPr id="129" name="Ink 130">
                <a:extLst>
                  <a:ext uri="{FF2B5EF4-FFF2-40B4-BE49-F238E27FC236}">
                    <a16:creationId xmlns:a16="http://schemas.microsoft.com/office/drawing/2014/main" id="{B0D5BD71-0BBE-B4D8-2495-1783E8FC051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403423" y="1776164"/>
                <a:ext cx="44784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0ECFA89A-97C0-C14D-F9DE-B717F16AA0C2}"/>
                  </a:ext>
                </a:extLst>
              </p14:cNvPr>
              <p14:cNvContentPartPr/>
              <p14:nvPr/>
            </p14:nvContentPartPr>
            <p14:xfrm>
              <a:off x="4329103" y="1789484"/>
              <a:ext cx="530640" cy="395640"/>
            </p14:xfrm>
          </p:contentPart>
        </mc:Choice>
        <mc:Fallback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0ECFA89A-97C0-C14D-F9DE-B717F16AA0C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321543" y="1781924"/>
                <a:ext cx="54576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62" name="Ink 164">
                <a:extLst>
                  <a:ext uri="{FF2B5EF4-FFF2-40B4-BE49-F238E27FC236}">
                    <a16:creationId xmlns:a16="http://schemas.microsoft.com/office/drawing/2014/main" id="{19FAA596-40E8-2A2D-C316-35AE5AA5FABC}"/>
                  </a:ext>
                </a:extLst>
              </p14:cNvPr>
              <p14:cNvContentPartPr/>
              <p14:nvPr/>
            </p14:nvContentPartPr>
            <p14:xfrm>
              <a:off x="9760783" y="5399564"/>
              <a:ext cx="2301840" cy="645840"/>
            </p14:xfrm>
          </p:contentPart>
        </mc:Choice>
        <mc:Fallback>
          <p:pic>
            <p:nvPicPr>
              <p:cNvPr id="162" name="Ink 164">
                <a:extLst>
                  <a:ext uri="{FF2B5EF4-FFF2-40B4-BE49-F238E27FC236}">
                    <a16:creationId xmlns:a16="http://schemas.microsoft.com/office/drawing/2014/main" id="{19FAA596-40E8-2A2D-C316-35AE5AA5FAB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53223" y="5392004"/>
                <a:ext cx="2319480" cy="66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63" name="Ink 164">
                <a:extLst>
                  <a:ext uri="{FF2B5EF4-FFF2-40B4-BE49-F238E27FC236}">
                    <a16:creationId xmlns:a16="http://schemas.microsoft.com/office/drawing/2014/main" id="{35C0068E-6773-D3A1-994A-1FDA8FB3354E}"/>
                  </a:ext>
                </a:extLst>
              </p14:cNvPr>
              <p14:cNvContentPartPr/>
              <p14:nvPr/>
            </p14:nvContentPartPr>
            <p14:xfrm>
              <a:off x="5674423" y="5907524"/>
              <a:ext cx="2169360" cy="527400"/>
            </p14:xfrm>
          </p:contentPart>
        </mc:Choice>
        <mc:Fallback>
          <p:pic>
            <p:nvPicPr>
              <p:cNvPr id="163" name="Ink 164">
                <a:extLst>
                  <a:ext uri="{FF2B5EF4-FFF2-40B4-BE49-F238E27FC236}">
                    <a16:creationId xmlns:a16="http://schemas.microsoft.com/office/drawing/2014/main" id="{35C0068E-6773-D3A1-994A-1FDA8FB3354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67223" y="5899969"/>
                <a:ext cx="2187000" cy="542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64" name="Ink 164">
                <a:extLst>
                  <a:ext uri="{FF2B5EF4-FFF2-40B4-BE49-F238E27FC236}">
                    <a16:creationId xmlns:a16="http://schemas.microsoft.com/office/drawing/2014/main" id="{6DE6383C-6780-5A38-440F-0D8EBAD0EB50}"/>
                  </a:ext>
                </a:extLst>
              </p14:cNvPr>
              <p14:cNvContentPartPr/>
              <p14:nvPr/>
            </p14:nvContentPartPr>
            <p14:xfrm>
              <a:off x="569263" y="5903204"/>
              <a:ext cx="1804680" cy="582120"/>
            </p14:xfrm>
          </p:contentPart>
        </mc:Choice>
        <mc:Fallback>
          <p:pic>
            <p:nvPicPr>
              <p:cNvPr id="164" name="Ink 164">
                <a:extLst>
                  <a:ext uri="{FF2B5EF4-FFF2-40B4-BE49-F238E27FC236}">
                    <a16:creationId xmlns:a16="http://schemas.microsoft.com/office/drawing/2014/main" id="{6DE6383C-6780-5A38-440F-0D8EBAD0EB5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2063" y="5895644"/>
                <a:ext cx="181980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72" name="Ink 172">
                <a:extLst>
                  <a:ext uri="{FF2B5EF4-FFF2-40B4-BE49-F238E27FC236}">
                    <a16:creationId xmlns:a16="http://schemas.microsoft.com/office/drawing/2014/main" id="{72FB087D-36F2-AC9D-F4C9-E43690558E9A}"/>
                  </a:ext>
                </a:extLst>
              </p14:cNvPr>
              <p14:cNvContentPartPr/>
              <p14:nvPr/>
            </p14:nvContentPartPr>
            <p14:xfrm>
              <a:off x="1613263" y="6265004"/>
              <a:ext cx="1257480" cy="585000"/>
            </p14:xfrm>
          </p:contentPart>
        </mc:Choice>
        <mc:Fallback>
          <p:pic>
            <p:nvPicPr>
              <p:cNvPr id="172" name="Ink 172">
                <a:extLst>
                  <a:ext uri="{FF2B5EF4-FFF2-40B4-BE49-F238E27FC236}">
                    <a16:creationId xmlns:a16="http://schemas.microsoft.com/office/drawing/2014/main" id="{72FB087D-36F2-AC9D-F4C9-E43690558E9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605705" y="6257444"/>
                <a:ext cx="1272596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83" name="Ink 183">
                <a:extLst>
                  <a:ext uri="{FF2B5EF4-FFF2-40B4-BE49-F238E27FC236}">
                    <a16:creationId xmlns:a16="http://schemas.microsoft.com/office/drawing/2014/main" id="{491A6291-EF3F-8E16-7C37-1F99D989E552}"/>
                  </a:ext>
                </a:extLst>
              </p14:cNvPr>
              <p14:cNvContentPartPr/>
              <p14:nvPr/>
            </p14:nvContentPartPr>
            <p14:xfrm>
              <a:off x="6645703" y="6164564"/>
              <a:ext cx="1141560" cy="729720"/>
            </p14:xfrm>
          </p:contentPart>
        </mc:Choice>
        <mc:Fallback>
          <p:pic>
            <p:nvPicPr>
              <p:cNvPr id="183" name="Ink 183">
                <a:extLst>
                  <a:ext uri="{FF2B5EF4-FFF2-40B4-BE49-F238E27FC236}">
                    <a16:creationId xmlns:a16="http://schemas.microsoft.com/office/drawing/2014/main" id="{491A6291-EF3F-8E16-7C37-1F99D989E55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638145" y="6157004"/>
                <a:ext cx="1156675" cy="74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96" name="Ink 196">
                <a:extLst>
                  <a:ext uri="{FF2B5EF4-FFF2-40B4-BE49-F238E27FC236}">
                    <a16:creationId xmlns:a16="http://schemas.microsoft.com/office/drawing/2014/main" id="{41F754C4-3EEF-33C1-EF3C-C8E955B32EF3}"/>
                  </a:ext>
                </a:extLst>
              </p14:cNvPr>
              <p14:cNvContentPartPr/>
              <p14:nvPr/>
            </p14:nvContentPartPr>
            <p14:xfrm>
              <a:off x="10062823" y="6038924"/>
              <a:ext cx="1157400" cy="811440"/>
            </p14:xfrm>
          </p:contentPart>
        </mc:Choice>
        <mc:Fallback>
          <p:pic>
            <p:nvPicPr>
              <p:cNvPr id="196" name="Ink 196">
                <a:extLst>
                  <a:ext uri="{FF2B5EF4-FFF2-40B4-BE49-F238E27FC236}">
                    <a16:creationId xmlns:a16="http://schemas.microsoft.com/office/drawing/2014/main" id="{41F754C4-3EEF-33C1-EF3C-C8E955B32EF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055621" y="6031364"/>
                <a:ext cx="1172525" cy="82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6166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E9E0A4-5AE9-DD25-BBB8-5899C28FA6DC}"/>
                  </a:ext>
                </a:extLst>
              </p14:cNvPr>
              <p14:cNvContentPartPr/>
              <p14:nvPr/>
            </p14:nvContentPartPr>
            <p14:xfrm>
              <a:off x="1701103" y="461444"/>
              <a:ext cx="50760" cy="69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E9E0A4-5AE9-DD25-BBB8-5899C28FA6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3543" y="453884"/>
                <a:ext cx="658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7">
                <a:extLst>
                  <a:ext uri="{FF2B5EF4-FFF2-40B4-BE49-F238E27FC236}">
                    <a16:creationId xmlns:a16="http://schemas.microsoft.com/office/drawing/2014/main" id="{9C74658F-EEA9-88F1-D1D6-336AB7BF6F64}"/>
                  </a:ext>
                </a:extLst>
              </p14:cNvPr>
              <p14:cNvContentPartPr/>
              <p14:nvPr/>
            </p14:nvContentPartPr>
            <p14:xfrm>
              <a:off x="2952103" y="411044"/>
              <a:ext cx="1311840" cy="709920"/>
            </p14:xfrm>
          </p:contentPart>
        </mc:Choice>
        <mc:Fallback>
          <p:pic>
            <p:nvPicPr>
              <p:cNvPr id="16" name="Ink 17">
                <a:extLst>
                  <a:ext uri="{FF2B5EF4-FFF2-40B4-BE49-F238E27FC236}">
                    <a16:creationId xmlns:a16="http://schemas.microsoft.com/office/drawing/2014/main" id="{9C74658F-EEA9-88F1-D1D6-336AB7BF6F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4543" y="403488"/>
                <a:ext cx="1326600" cy="724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7231DDCD-7469-B1DF-ECD6-14E7B7279752}"/>
                  </a:ext>
                </a:extLst>
              </p14:cNvPr>
              <p14:cNvContentPartPr/>
              <p14:nvPr/>
            </p14:nvContentPartPr>
            <p14:xfrm>
              <a:off x="1588063" y="687884"/>
              <a:ext cx="905760" cy="396360"/>
            </p14:xfrm>
          </p:contentPart>
        </mc:Choice>
        <mc:Fallback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7231DDCD-7469-B1DF-ECD6-14E7B72797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0503" y="680324"/>
                <a:ext cx="92088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ECCE848-6ECF-22DA-1885-2F44BADE1BD7}"/>
                  </a:ext>
                </a:extLst>
              </p14:cNvPr>
              <p14:cNvContentPartPr/>
              <p14:nvPr/>
            </p14:nvContentPartPr>
            <p14:xfrm>
              <a:off x="8862223" y="266684"/>
              <a:ext cx="112680" cy="3902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ECCE848-6ECF-22DA-1885-2F44BADE1B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54663" y="259124"/>
                <a:ext cx="12780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9" name="Ink 62">
                <a:extLst>
                  <a:ext uri="{FF2B5EF4-FFF2-40B4-BE49-F238E27FC236}">
                    <a16:creationId xmlns:a16="http://schemas.microsoft.com/office/drawing/2014/main" id="{40C3EEE7-6236-9FBA-6AF4-82CA00501289}"/>
                  </a:ext>
                </a:extLst>
              </p14:cNvPr>
              <p14:cNvContentPartPr/>
              <p14:nvPr/>
            </p14:nvContentPartPr>
            <p14:xfrm>
              <a:off x="9026383" y="1549724"/>
              <a:ext cx="1019880" cy="686880"/>
            </p14:xfrm>
          </p:contentPart>
        </mc:Choice>
        <mc:Fallback>
          <p:pic>
            <p:nvPicPr>
              <p:cNvPr id="59" name="Ink 62">
                <a:extLst>
                  <a:ext uri="{FF2B5EF4-FFF2-40B4-BE49-F238E27FC236}">
                    <a16:creationId xmlns:a16="http://schemas.microsoft.com/office/drawing/2014/main" id="{40C3EEE7-6236-9FBA-6AF4-82CA0050128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18823" y="1542164"/>
                <a:ext cx="1035000" cy="7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0" name="Ink 62">
                <a:extLst>
                  <a:ext uri="{FF2B5EF4-FFF2-40B4-BE49-F238E27FC236}">
                    <a16:creationId xmlns:a16="http://schemas.microsoft.com/office/drawing/2014/main" id="{DF775EB3-632C-F6D4-5D25-FC6D7C868FE6}"/>
                  </a:ext>
                </a:extLst>
              </p14:cNvPr>
              <p14:cNvContentPartPr/>
              <p14:nvPr/>
            </p14:nvContentPartPr>
            <p14:xfrm>
              <a:off x="6988423" y="1248044"/>
              <a:ext cx="1716840" cy="1288080"/>
            </p14:xfrm>
          </p:contentPart>
        </mc:Choice>
        <mc:Fallback>
          <p:pic>
            <p:nvPicPr>
              <p:cNvPr id="60" name="Ink 62">
                <a:extLst>
                  <a:ext uri="{FF2B5EF4-FFF2-40B4-BE49-F238E27FC236}">
                    <a16:creationId xmlns:a16="http://schemas.microsoft.com/office/drawing/2014/main" id="{DF775EB3-632C-F6D4-5D25-FC6D7C868F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81223" y="1240484"/>
                <a:ext cx="1731960" cy="13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1" name="Ink 62">
                <a:extLst>
                  <a:ext uri="{FF2B5EF4-FFF2-40B4-BE49-F238E27FC236}">
                    <a16:creationId xmlns:a16="http://schemas.microsoft.com/office/drawing/2014/main" id="{2DD7F4E9-E7D4-FE95-0FA2-2D59F8F03BA0}"/>
                  </a:ext>
                </a:extLst>
              </p14:cNvPr>
              <p14:cNvContentPartPr/>
              <p14:nvPr/>
            </p14:nvContentPartPr>
            <p14:xfrm>
              <a:off x="5608183" y="1989284"/>
              <a:ext cx="991080" cy="434160"/>
            </p14:xfrm>
          </p:contentPart>
        </mc:Choice>
        <mc:Fallback>
          <p:pic>
            <p:nvPicPr>
              <p:cNvPr id="61" name="Ink 62">
                <a:extLst>
                  <a:ext uri="{FF2B5EF4-FFF2-40B4-BE49-F238E27FC236}">
                    <a16:creationId xmlns:a16="http://schemas.microsoft.com/office/drawing/2014/main" id="{2DD7F4E9-E7D4-FE95-0FA2-2D59F8F03BA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00623" y="1981724"/>
                <a:ext cx="100584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id="{C907AE9D-2BA2-0AD7-11E3-1047CF0F1AD3}"/>
                  </a:ext>
                </a:extLst>
              </p14:cNvPr>
              <p14:cNvContentPartPr/>
              <p14:nvPr/>
            </p14:nvContentPartPr>
            <p14:xfrm>
              <a:off x="4851103" y="128084"/>
              <a:ext cx="3678120" cy="924840"/>
            </p14:xfrm>
          </p:contentPart>
        </mc:Choice>
        <mc:Fallback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C907AE9D-2BA2-0AD7-11E3-1047CF0F1AD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43544" y="120521"/>
                <a:ext cx="3692879" cy="9399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4" name="Ink 88">
                <a:extLst>
                  <a:ext uri="{FF2B5EF4-FFF2-40B4-BE49-F238E27FC236}">
                    <a16:creationId xmlns:a16="http://schemas.microsoft.com/office/drawing/2014/main" id="{C4B79AF5-FD54-4B34-EEFE-1C0ED856EBE2}"/>
                  </a:ext>
                </a:extLst>
              </p14:cNvPr>
              <p14:cNvContentPartPr/>
              <p14:nvPr/>
            </p14:nvContentPartPr>
            <p14:xfrm>
              <a:off x="9296743" y="3561764"/>
              <a:ext cx="1118520" cy="609480"/>
            </p14:xfrm>
          </p:contentPart>
        </mc:Choice>
        <mc:Fallback>
          <p:pic>
            <p:nvPicPr>
              <p:cNvPr id="84" name="Ink 88">
                <a:extLst>
                  <a:ext uri="{FF2B5EF4-FFF2-40B4-BE49-F238E27FC236}">
                    <a16:creationId xmlns:a16="http://schemas.microsoft.com/office/drawing/2014/main" id="{C4B79AF5-FD54-4B34-EEFE-1C0ED856EBE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289185" y="3554204"/>
                <a:ext cx="1133635" cy="6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5" name="Ink 88">
                <a:extLst>
                  <a:ext uri="{FF2B5EF4-FFF2-40B4-BE49-F238E27FC236}">
                    <a16:creationId xmlns:a16="http://schemas.microsoft.com/office/drawing/2014/main" id="{59521C44-FE8C-796C-89C3-C3FDC0563681}"/>
                  </a:ext>
                </a:extLst>
              </p14:cNvPr>
              <p14:cNvContentPartPr/>
              <p14:nvPr/>
            </p14:nvContentPartPr>
            <p14:xfrm>
              <a:off x="8145463" y="3303284"/>
              <a:ext cx="779760" cy="440640"/>
            </p14:xfrm>
          </p:contentPart>
        </mc:Choice>
        <mc:Fallback>
          <p:pic>
            <p:nvPicPr>
              <p:cNvPr id="85" name="Ink 88">
                <a:extLst>
                  <a:ext uri="{FF2B5EF4-FFF2-40B4-BE49-F238E27FC236}">
                    <a16:creationId xmlns:a16="http://schemas.microsoft.com/office/drawing/2014/main" id="{59521C44-FE8C-796C-89C3-C3FDC05636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37906" y="3295718"/>
                <a:ext cx="794513" cy="4557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6" name="Ink 88">
                <a:extLst>
                  <a:ext uri="{FF2B5EF4-FFF2-40B4-BE49-F238E27FC236}">
                    <a16:creationId xmlns:a16="http://schemas.microsoft.com/office/drawing/2014/main" id="{9C917B39-DE9F-25AA-B61E-6AAB2FB85338}"/>
                  </a:ext>
                </a:extLst>
              </p14:cNvPr>
              <p14:cNvContentPartPr/>
              <p14:nvPr/>
            </p14:nvContentPartPr>
            <p14:xfrm>
              <a:off x="7366423" y="3561044"/>
              <a:ext cx="433800" cy="887040"/>
            </p14:xfrm>
          </p:contentPart>
        </mc:Choice>
        <mc:Fallback>
          <p:pic>
            <p:nvPicPr>
              <p:cNvPr id="86" name="Ink 88">
                <a:extLst>
                  <a:ext uri="{FF2B5EF4-FFF2-40B4-BE49-F238E27FC236}">
                    <a16:creationId xmlns:a16="http://schemas.microsoft.com/office/drawing/2014/main" id="{9C917B39-DE9F-25AA-B61E-6AAB2FB8533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58857" y="3553484"/>
                <a:ext cx="448933" cy="90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7" name="Ink 88">
                <a:extLst>
                  <a:ext uri="{FF2B5EF4-FFF2-40B4-BE49-F238E27FC236}">
                    <a16:creationId xmlns:a16="http://schemas.microsoft.com/office/drawing/2014/main" id="{7ACB1207-83FF-A338-2E1E-4B0998977224}"/>
                  </a:ext>
                </a:extLst>
              </p14:cNvPr>
              <p14:cNvContentPartPr/>
              <p14:nvPr/>
            </p14:nvContentPartPr>
            <p14:xfrm>
              <a:off x="5888263" y="3881444"/>
              <a:ext cx="1063080" cy="534960"/>
            </p14:xfrm>
          </p:contentPart>
        </mc:Choice>
        <mc:Fallback>
          <p:pic>
            <p:nvPicPr>
              <p:cNvPr id="87" name="Ink 88">
                <a:extLst>
                  <a:ext uri="{FF2B5EF4-FFF2-40B4-BE49-F238E27FC236}">
                    <a16:creationId xmlns:a16="http://schemas.microsoft.com/office/drawing/2014/main" id="{7ACB1207-83FF-A338-2E1E-4B099897722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80700" y="3874239"/>
                <a:ext cx="1078205" cy="5500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8" name="Ink 88">
                <a:extLst>
                  <a:ext uri="{FF2B5EF4-FFF2-40B4-BE49-F238E27FC236}">
                    <a16:creationId xmlns:a16="http://schemas.microsoft.com/office/drawing/2014/main" id="{B6075035-89B7-FEB2-9D58-516355BB2085}"/>
                  </a:ext>
                </a:extLst>
              </p14:cNvPr>
              <p14:cNvContentPartPr/>
              <p14:nvPr/>
            </p14:nvContentPartPr>
            <p14:xfrm>
              <a:off x="3826903" y="1285124"/>
              <a:ext cx="2357280" cy="2232360"/>
            </p14:xfrm>
          </p:contentPart>
        </mc:Choice>
        <mc:Fallback>
          <p:pic>
            <p:nvPicPr>
              <p:cNvPr id="88" name="Ink 88">
                <a:extLst>
                  <a:ext uri="{FF2B5EF4-FFF2-40B4-BE49-F238E27FC236}">
                    <a16:creationId xmlns:a16="http://schemas.microsoft.com/office/drawing/2014/main" id="{B6075035-89B7-FEB2-9D58-516355BB208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19343" y="1277564"/>
                <a:ext cx="2372400" cy="22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5" name="Ink 107">
                <a:extLst>
                  <a:ext uri="{FF2B5EF4-FFF2-40B4-BE49-F238E27FC236}">
                    <a16:creationId xmlns:a16="http://schemas.microsoft.com/office/drawing/2014/main" id="{79DC7383-C2C8-3B88-2000-59E5773E75C7}"/>
                  </a:ext>
                </a:extLst>
              </p14:cNvPr>
              <p14:cNvContentPartPr/>
              <p14:nvPr/>
            </p14:nvContentPartPr>
            <p14:xfrm>
              <a:off x="10697863" y="876524"/>
              <a:ext cx="911880" cy="314640"/>
            </p14:xfrm>
          </p:contentPart>
        </mc:Choice>
        <mc:Fallback>
          <p:pic>
            <p:nvPicPr>
              <p:cNvPr id="105" name="Ink 107">
                <a:extLst>
                  <a:ext uri="{FF2B5EF4-FFF2-40B4-BE49-F238E27FC236}">
                    <a16:creationId xmlns:a16="http://schemas.microsoft.com/office/drawing/2014/main" id="{79DC7383-C2C8-3B88-2000-59E5773E75C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690303" y="868964"/>
                <a:ext cx="92700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7" name="Ink 107">
                <a:extLst>
                  <a:ext uri="{FF2B5EF4-FFF2-40B4-BE49-F238E27FC236}">
                    <a16:creationId xmlns:a16="http://schemas.microsoft.com/office/drawing/2014/main" id="{D6061056-2C6A-61F1-3A5A-5CBE63D82598}"/>
                  </a:ext>
                </a:extLst>
              </p14:cNvPr>
              <p14:cNvContentPartPr/>
              <p14:nvPr/>
            </p14:nvContentPartPr>
            <p14:xfrm>
              <a:off x="10755103" y="1712444"/>
              <a:ext cx="232200" cy="365040"/>
            </p14:xfrm>
          </p:contentPart>
        </mc:Choice>
        <mc:Fallback>
          <p:pic>
            <p:nvPicPr>
              <p:cNvPr id="107" name="Ink 107">
                <a:extLst>
                  <a:ext uri="{FF2B5EF4-FFF2-40B4-BE49-F238E27FC236}">
                    <a16:creationId xmlns:a16="http://schemas.microsoft.com/office/drawing/2014/main" id="{D6061056-2C6A-61F1-3A5A-5CBE63D8259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747903" y="1704884"/>
                <a:ext cx="24732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5" name="Ink 116">
                <a:extLst>
                  <a:ext uri="{FF2B5EF4-FFF2-40B4-BE49-F238E27FC236}">
                    <a16:creationId xmlns:a16="http://schemas.microsoft.com/office/drawing/2014/main" id="{16ED9A4C-BE7A-1F36-A10D-C9FF82DFE8EA}"/>
                  </a:ext>
                </a:extLst>
              </p14:cNvPr>
              <p14:cNvContentPartPr/>
              <p14:nvPr/>
            </p14:nvContentPartPr>
            <p14:xfrm>
              <a:off x="11089903" y="1744844"/>
              <a:ext cx="777960" cy="395640"/>
            </p14:xfrm>
          </p:contentPart>
        </mc:Choice>
        <mc:Fallback>
          <p:pic>
            <p:nvPicPr>
              <p:cNvPr id="115" name="Ink 116">
                <a:extLst>
                  <a:ext uri="{FF2B5EF4-FFF2-40B4-BE49-F238E27FC236}">
                    <a16:creationId xmlns:a16="http://schemas.microsoft.com/office/drawing/2014/main" id="{16ED9A4C-BE7A-1F36-A10D-C9FF82DFE8E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082343" y="1737284"/>
                <a:ext cx="79308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6" name="Ink 116">
                <a:extLst>
                  <a:ext uri="{FF2B5EF4-FFF2-40B4-BE49-F238E27FC236}">
                    <a16:creationId xmlns:a16="http://schemas.microsoft.com/office/drawing/2014/main" id="{98549BA2-4471-68FD-2C41-C3EF00C5B112}"/>
                  </a:ext>
                </a:extLst>
              </p14:cNvPr>
              <p14:cNvContentPartPr/>
              <p14:nvPr/>
            </p14:nvContentPartPr>
            <p14:xfrm>
              <a:off x="10126543" y="1857164"/>
              <a:ext cx="540360" cy="220320"/>
            </p14:xfrm>
          </p:contentPart>
        </mc:Choice>
        <mc:Fallback>
          <p:pic>
            <p:nvPicPr>
              <p:cNvPr id="116" name="Ink 116">
                <a:extLst>
                  <a:ext uri="{FF2B5EF4-FFF2-40B4-BE49-F238E27FC236}">
                    <a16:creationId xmlns:a16="http://schemas.microsoft.com/office/drawing/2014/main" id="{98549BA2-4471-68FD-2C41-C3EF00C5B11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118983" y="1849604"/>
                <a:ext cx="5554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9" name="Ink 130">
                <a:extLst>
                  <a:ext uri="{FF2B5EF4-FFF2-40B4-BE49-F238E27FC236}">
                    <a16:creationId xmlns:a16="http://schemas.microsoft.com/office/drawing/2014/main" id="{5196220C-D61B-688D-0A00-D2F421ECDF3C}"/>
                  </a:ext>
                </a:extLst>
              </p14:cNvPr>
              <p14:cNvContentPartPr/>
              <p14:nvPr/>
            </p14:nvContentPartPr>
            <p14:xfrm>
              <a:off x="11100343" y="3365924"/>
              <a:ext cx="1012320" cy="440640"/>
            </p14:xfrm>
          </p:contentPart>
        </mc:Choice>
        <mc:Fallback>
          <p:pic>
            <p:nvPicPr>
              <p:cNvPr id="129" name="Ink 130">
                <a:extLst>
                  <a:ext uri="{FF2B5EF4-FFF2-40B4-BE49-F238E27FC236}">
                    <a16:creationId xmlns:a16="http://schemas.microsoft.com/office/drawing/2014/main" id="{5196220C-D61B-688D-0A00-D2F421ECDF3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092786" y="3358358"/>
                <a:ext cx="1027435" cy="4557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42" name="Ink 142">
                <a:extLst>
                  <a:ext uri="{FF2B5EF4-FFF2-40B4-BE49-F238E27FC236}">
                    <a16:creationId xmlns:a16="http://schemas.microsoft.com/office/drawing/2014/main" id="{F1915D6E-3759-16EB-43AB-9B5BCB5BAFEA}"/>
                  </a:ext>
                </a:extLst>
              </p14:cNvPr>
              <p14:cNvContentPartPr/>
              <p14:nvPr/>
            </p14:nvContentPartPr>
            <p14:xfrm>
              <a:off x="9422383" y="27644"/>
              <a:ext cx="1589760" cy="729720"/>
            </p14:xfrm>
          </p:contentPart>
        </mc:Choice>
        <mc:Fallback>
          <p:pic>
            <p:nvPicPr>
              <p:cNvPr id="142" name="Ink 142">
                <a:extLst>
                  <a:ext uri="{FF2B5EF4-FFF2-40B4-BE49-F238E27FC236}">
                    <a16:creationId xmlns:a16="http://schemas.microsoft.com/office/drawing/2014/main" id="{F1915D6E-3759-16EB-43AB-9B5BCB5BAFE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414823" y="20084"/>
                <a:ext cx="1604520" cy="7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68" name="Ink 169">
                <a:extLst>
                  <a:ext uri="{FF2B5EF4-FFF2-40B4-BE49-F238E27FC236}">
                    <a16:creationId xmlns:a16="http://schemas.microsoft.com/office/drawing/2014/main" id="{91AA729A-B918-AEDF-84E5-FD8812738196}"/>
                  </a:ext>
                </a:extLst>
              </p14:cNvPr>
              <p14:cNvContentPartPr/>
              <p14:nvPr/>
            </p14:nvContentPartPr>
            <p14:xfrm>
              <a:off x="8039263" y="4416764"/>
              <a:ext cx="2706840" cy="1095840"/>
            </p14:xfrm>
          </p:contentPart>
        </mc:Choice>
        <mc:Fallback>
          <p:pic>
            <p:nvPicPr>
              <p:cNvPr id="168" name="Ink 169">
                <a:extLst>
                  <a:ext uri="{FF2B5EF4-FFF2-40B4-BE49-F238E27FC236}">
                    <a16:creationId xmlns:a16="http://schemas.microsoft.com/office/drawing/2014/main" id="{91AA729A-B918-AEDF-84E5-FD881273819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031704" y="4409204"/>
                <a:ext cx="2721598" cy="11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69" name="Ink 169">
                <a:extLst>
                  <a:ext uri="{FF2B5EF4-FFF2-40B4-BE49-F238E27FC236}">
                    <a16:creationId xmlns:a16="http://schemas.microsoft.com/office/drawing/2014/main" id="{B6037439-E8EE-9AC9-660D-51E584F71AF4}"/>
                  </a:ext>
                </a:extLst>
              </p14:cNvPr>
              <p14:cNvContentPartPr/>
              <p14:nvPr/>
            </p14:nvContentPartPr>
            <p14:xfrm>
              <a:off x="8260663" y="2253884"/>
              <a:ext cx="2109600" cy="873720"/>
            </p14:xfrm>
          </p:contentPart>
        </mc:Choice>
        <mc:Fallback>
          <p:pic>
            <p:nvPicPr>
              <p:cNvPr id="169" name="Ink 169">
                <a:extLst>
                  <a:ext uri="{FF2B5EF4-FFF2-40B4-BE49-F238E27FC236}">
                    <a16:creationId xmlns:a16="http://schemas.microsoft.com/office/drawing/2014/main" id="{B6037439-E8EE-9AC9-660D-51E584F71AF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253102" y="2246324"/>
                <a:ext cx="2124723" cy="88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750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9">
                <a:extLst>
                  <a:ext uri="{FF2B5EF4-FFF2-40B4-BE49-F238E27FC236}">
                    <a16:creationId xmlns:a16="http://schemas.microsoft.com/office/drawing/2014/main" id="{999C0564-AE15-AA9B-178F-0BF5267FB74F}"/>
                  </a:ext>
                </a:extLst>
              </p14:cNvPr>
              <p14:cNvContentPartPr/>
              <p14:nvPr/>
            </p14:nvContentPartPr>
            <p14:xfrm>
              <a:off x="2449183" y="341924"/>
              <a:ext cx="5809680" cy="1276560"/>
            </p14:xfrm>
          </p:contentPart>
        </mc:Choice>
        <mc:Fallback>
          <p:pic>
            <p:nvPicPr>
              <p:cNvPr id="9" name="Ink 9">
                <a:extLst>
                  <a:ext uri="{FF2B5EF4-FFF2-40B4-BE49-F238E27FC236}">
                    <a16:creationId xmlns:a16="http://schemas.microsoft.com/office/drawing/2014/main" id="{999C0564-AE15-AA9B-178F-0BF5267FB7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1623" y="334364"/>
                <a:ext cx="5824800" cy="12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02AA66B9-CE9D-B63D-8348-3EE754990B6F}"/>
                  </a:ext>
                </a:extLst>
              </p14:cNvPr>
              <p14:cNvContentPartPr/>
              <p14:nvPr/>
            </p14:nvContentPartPr>
            <p14:xfrm>
              <a:off x="1707943" y="178124"/>
              <a:ext cx="676440" cy="523440"/>
            </p14:xfrm>
          </p:contentPart>
        </mc:Choice>
        <mc:Fallback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02AA66B9-CE9D-B63D-8348-3EE754990B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0743" y="170924"/>
                <a:ext cx="69156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6">
                <a:extLst>
                  <a:ext uri="{FF2B5EF4-FFF2-40B4-BE49-F238E27FC236}">
                    <a16:creationId xmlns:a16="http://schemas.microsoft.com/office/drawing/2014/main" id="{DEDED6CF-E6A0-E4AD-28E2-FE5C36BABFA4}"/>
                  </a:ext>
                </a:extLst>
              </p14:cNvPr>
              <p14:cNvContentPartPr/>
              <p14:nvPr/>
            </p14:nvContentPartPr>
            <p14:xfrm>
              <a:off x="8277583" y="28364"/>
              <a:ext cx="575280" cy="527760"/>
            </p14:xfrm>
          </p:contentPart>
        </mc:Choice>
        <mc:Fallback>
          <p:pic>
            <p:nvPicPr>
              <p:cNvPr id="16" name="Ink 16">
                <a:extLst>
                  <a:ext uri="{FF2B5EF4-FFF2-40B4-BE49-F238E27FC236}">
                    <a16:creationId xmlns:a16="http://schemas.microsoft.com/office/drawing/2014/main" id="{DEDED6CF-E6A0-E4AD-28E2-FE5C36BABF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70023" y="20804"/>
                <a:ext cx="59040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20">
                <a:extLst>
                  <a:ext uri="{FF2B5EF4-FFF2-40B4-BE49-F238E27FC236}">
                    <a16:creationId xmlns:a16="http://schemas.microsoft.com/office/drawing/2014/main" id="{22A48B24-A02D-143C-AC86-C1D9D6CC7549}"/>
                  </a:ext>
                </a:extLst>
              </p14:cNvPr>
              <p14:cNvContentPartPr/>
              <p14:nvPr/>
            </p14:nvContentPartPr>
            <p14:xfrm>
              <a:off x="4731583" y="1323284"/>
              <a:ext cx="1037520" cy="559440"/>
            </p14:xfrm>
          </p:contentPart>
        </mc:Choice>
        <mc:Fallback>
          <p:pic>
            <p:nvPicPr>
              <p:cNvPr id="20" name="Ink 20">
                <a:extLst>
                  <a:ext uri="{FF2B5EF4-FFF2-40B4-BE49-F238E27FC236}">
                    <a16:creationId xmlns:a16="http://schemas.microsoft.com/office/drawing/2014/main" id="{22A48B24-A02D-143C-AC86-C1D9D6CC75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24026" y="1316079"/>
                <a:ext cx="1052275" cy="5745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" name="Ink 41">
                <a:extLst>
                  <a:ext uri="{FF2B5EF4-FFF2-40B4-BE49-F238E27FC236}">
                    <a16:creationId xmlns:a16="http://schemas.microsoft.com/office/drawing/2014/main" id="{D3FE06BB-9CA4-156D-0354-8F8BAE6555E7}"/>
                  </a:ext>
                </a:extLst>
              </p14:cNvPr>
              <p14:cNvContentPartPr/>
              <p14:nvPr/>
            </p14:nvContentPartPr>
            <p14:xfrm>
              <a:off x="2631343" y="2386004"/>
              <a:ext cx="6004800" cy="1753560"/>
            </p14:xfrm>
          </p:contentPart>
        </mc:Choice>
        <mc:Fallback>
          <p:pic>
            <p:nvPicPr>
              <p:cNvPr id="41" name="Ink 41">
                <a:extLst>
                  <a:ext uri="{FF2B5EF4-FFF2-40B4-BE49-F238E27FC236}">
                    <a16:creationId xmlns:a16="http://schemas.microsoft.com/office/drawing/2014/main" id="{D3FE06BB-9CA4-156D-0354-8F8BAE6555E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23783" y="2378446"/>
                <a:ext cx="6019920" cy="17683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9BEF6B19-BEFF-FCBB-AF74-2761175A4E07}"/>
                  </a:ext>
                </a:extLst>
              </p14:cNvPr>
              <p14:cNvContentPartPr/>
              <p14:nvPr/>
            </p14:nvContentPartPr>
            <p14:xfrm>
              <a:off x="9629023" y="2221844"/>
              <a:ext cx="2176200" cy="465480"/>
            </p14:xfrm>
          </p:contentPart>
        </mc:Choice>
        <mc:Fallback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9BEF6B19-BEFF-FCBB-AF74-2761175A4E0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21822" y="2214284"/>
                <a:ext cx="2190962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9" name="Ink 59">
                <a:extLst>
                  <a:ext uri="{FF2B5EF4-FFF2-40B4-BE49-F238E27FC236}">
                    <a16:creationId xmlns:a16="http://schemas.microsoft.com/office/drawing/2014/main" id="{6B379A31-9E30-F862-55A0-F5DA2BF55157}"/>
                  </a:ext>
                </a:extLst>
              </p14:cNvPr>
              <p14:cNvContentPartPr/>
              <p14:nvPr/>
            </p14:nvContentPartPr>
            <p14:xfrm>
              <a:off x="2644303" y="4566884"/>
              <a:ext cx="1741680" cy="1867680"/>
            </p14:xfrm>
          </p:contentPart>
        </mc:Choice>
        <mc:Fallback>
          <p:pic>
            <p:nvPicPr>
              <p:cNvPr id="59" name="Ink 59">
                <a:extLst>
                  <a:ext uri="{FF2B5EF4-FFF2-40B4-BE49-F238E27FC236}">
                    <a16:creationId xmlns:a16="http://schemas.microsoft.com/office/drawing/2014/main" id="{6B379A31-9E30-F862-55A0-F5DA2BF5515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36745" y="4559324"/>
                <a:ext cx="1756437" cy="18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8" name="Ink 69">
                <a:extLst>
                  <a:ext uri="{FF2B5EF4-FFF2-40B4-BE49-F238E27FC236}">
                    <a16:creationId xmlns:a16="http://schemas.microsoft.com/office/drawing/2014/main" id="{B2CC1246-1333-E377-922B-416CDD5FCBE4}"/>
                  </a:ext>
                </a:extLst>
              </p14:cNvPr>
              <p14:cNvContentPartPr/>
              <p14:nvPr/>
            </p14:nvContentPartPr>
            <p14:xfrm>
              <a:off x="7209463" y="4158284"/>
              <a:ext cx="1064520" cy="2012400"/>
            </p14:xfrm>
          </p:contentPart>
        </mc:Choice>
        <mc:Fallback>
          <p:pic>
            <p:nvPicPr>
              <p:cNvPr id="68" name="Ink 69">
                <a:extLst>
                  <a:ext uri="{FF2B5EF4-FFF2-40B4-BE49-F238E27FC236}">
                    <a16:creationId xmlns:a16="http://schemas.microsoft.com/office/drawing/2014/main" id="{B2CC1246-1333-E377-922B-416CDD5FCB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01906" y="4150724"/>
                <a:ext cx="1079635" cy="20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9" name="Ink 69">
                <a:extLst>
                  <a:ext uri="{FF2B5EF4-FFF2-40B4-BE49-F238E27FC236}">
                    <a16:creationId xmlns:a16="http://schemas.microsoft.com/office/drawing/2014/main" id="{4E09E110-76B1-3EAA-B3DA-1C115B7DC7D9}"/>
                  </a:ext>
                </a:extLst>
              </p14:cNvPr>
              <p14:cNvContentPartPr/>
              <p14:nvPr/>
            </p14:nvContentPartPr>
            <p14:xfrm>
              <a:off x="1795423" y="4265204"/>
              <a:ext cx="569520" cy="570960"/>
            </p14:xfrm>
          </p:contentPart>
        </mc:Choice>
        <mc:Fallback>
          <p:pic>
            <p:nvPicPr>
              <p:cNvPr id="69" name="Ink 69">
                <a:extLst>
                  <a:ext uri="{FF2B5EF4-FFF2-40B4-BE49-F238E27FC236}">
                    <a16:creationId xmlns:a16="http://schemas.microsoft.com/office/drawing/2014/main" id="{4E09E110-76B1-3EAA-B3DA-1C115B7DC7D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87863" y="4257644"/>
                <a:ext cx="584640" cy="5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D3AC6C4-610B-AAFB-4FB9-E273D12A24CD}"/>
                  </a:ext>
                </a:extLst>
              </p14:cNvPr>
              <p14:cNvContentPartPr/>
              <p14:nvPr/>
            </p14:nvContentPartPr>
            <p14:xfrm>
              <a:off x="1129063" y="2863004"/>
              <a:ext cx="1408680" cy="2206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D3AC6C4-610B-AAFB-4FB9-E273D12A24C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21503" y="2855444"/>
                <a:ext cx="14238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08645EE-69B5-C055-258B-CCA612C0CC18}"/>
                  </a:ext>
                </a:extLst>
              </p14:cNvPr>
              <p14:cNvContentPartPr/>
              <p14:nvPr/>
            </p14:nvContentPartPr>
            <p14:xfrm>
              <a:off x="815503" y="3441524"/>
              <a:ext cx="1533600" cy="3902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08645EE-69B5-C055-258B-CCA612C0CC1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7943" y="3433964"/>
                <a:ext cx="154872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7" name="Ink 78">
                <a:extLst>
                  <a:ext uri="{FF2B5EF4-FFF2-40B4-BE49-F238E27FC236}">
                    <a16:creationId xmlns:a16="http://schemas.microsoft.com/office/drawing/2014/main" id="{F7626955-1F37-729B-C6B3-22E1BCF8EF18}"/>
                  </a:ext>
                </a:extLst>
              </p14:cNvPr>
              <p14:cNvContentPartPr/>
              <p14:nvPr/>
            </p14:nvContentPartPr>
            <p14:xfrm>
              <a:off x="978223" y="4812044"/>
              <a:ext cx="1710360" cy="1169640"/>
            </p14:xfrm>
          </p:contentPart>
        </mc:Choice>
        <mc:Fallback>
          <p:pic>
            <p:nvPicPr>
              <p:cNvPr id="77" name="Ink 78">
                <a:extLst>
                  <a:ext uri="{FF2B5EF4-FFF2-40B4-BE49-F238E27FC236}">
                    <a16:creationId xmlns:a16="http://schemas.microsoft.com/office/drawing/2014/main" id="{F7626955-1F37-729B-C6B3-22E1BCF8EF1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0663" y="4804484"/>
                <a:ext cx="1725480" cy="11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8" name="Ink 78">
                <a:extLst>
                  <a:ext uri="{FF2B5EF4-FFF2-40B4-BE49-F238E27FC236}">
                    <a16:creationId xmlns:a16="http://schemas.microsoft.com/office/drawing/2014/main" id="{06909951-3062-0DDB-168B-88649AE49D68}"/>
                  </a:ext>
                </a:extLst>
              </p14:cNvPr>
              <p14:cNvContentPartPr/>
              <p14:nvPr/>
            </p14:nvContentPartPr>
            <p14:xfrm>
              <a:off x="7944943" y="3687404"/>
              <a:ext cx="1747440" cy="798120"/>
            </p14:xfrm>
          </p:contentPart>
        </mc:Choice>
        <mc:Fallback>
          <p:pic>
            <p:nvPicPr>
              <p:cNvPr id="78" name="Ink 78">
                <a:extLst>
                  <a:ext uri="{FF2B5EF4-FFF2-40B4-BE49-F238E27FC236}">
                    <a16:creationId xmlns:a16="http://schemas.microsoft.com/office/drawing/2014/main" id="{06909951-3062-0DDB-168B-88649AE49D6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37383" y="3679844"/>
                <a:ext cx="1762560" cy="81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A290FDC-1E5B-5E1D-9C4D-D5E975237D9F}"/>
                  </a:ext>
                </a:extLst>
              </p14:cNvPr>
              <p14:cNvContentPartPr/>
              <p14:nvPr/>
            </p14:nvContentPartPr>
            <p14:xfrm>
              <a:off x="8660983" y="2561324"/>
              <a:ext cx="742320" cy="2016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A290FDC-1E5B-5E1D-9C4D-D5E975237D9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53423" y="2553764"/>
                <a:ext cx="75744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7EEA805-FCA5-6337-207B-E958410577CD}"/>
                  </a:ext>
                </a:extLst>
              </p14:cNvPr>
              <p14:cNvContentPartPr/>
              <p14:nvPr/>
            </p14:nvContentPartPr>
            <p14:xfrm>
              <a:off x="8531743" y="3252884"/>
              <a:ext cx="1148040" cy="507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7EEA805-FCA5-6337-207B-E958410577C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24183" y="3245324"/>
                <a:ext cx="116316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9" name="Ink 90">
                <a:extLst>
                  <a:ext uri="{FF2B5EF4-FFF2-40B4-BE49-F238E27FC236}">
                    <a16:creationId xmlns:a16="http://schemas.microsoft.com/office/drawing/2014/main" id="{A34879E0-9504-947B-5FEF-9A68511E9685}"/>
                  </a:ext>
                </a:extLst>
              </p14:cNvPr>
              <p14:cNvContentPartPr/>
              <p14:nvPr/>
            </p14:nvContentPartPr>
            <p14:xfrm>
              <a:off x="7901023" y="5176724"/>
              <a:ext cx="879480" cy="518040"/>
            </p14:xfrm>
          </p:contentPart>
        </mc:Choice>
        <mc:Fallback>
          <p:pic>
            <p:nvPicPr>
              <p:cNvPr id="89" name="Ink 90">
                <a:extLst>
                  <a:ext uri="{FF2B5EF4-FFF2-40B4-BE49-F238E27FC236}">
                    <a16:creationId xmlns:a16="http://schemas.microsoft.com/office/drawing/2014/main" id="{A34879E0-9504-947B-5FEF-9A68511E968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93466" y="5169164"/>
                <a:ext cx="894594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0" name="Ink 90">
                <a:extLst>
                  <a:ext uri="{FF2B5EF4-FFF2-40B4-BE49-F238E27FC236}">
                    <a16:creationId xmlns:a16="http://schemas.microsoft.com/office/drawing/2014/main" id="{7546FA77-A8CD-6BB3-F289-3A2982F7C5CD}"/>
                  </a:ext>
                </a:extLst>
              </p14:cNvPr>
              <p14:cNvContentPartPr/>
              <p14:nvPr/>
            </p14:nvContentPartPr>
            <p14:xfrm>
              <a:off x="4134343" y="5283644"/>
              <a:ext cx="804960" cy="590760"/>
            </p14:xfrm>
          </p:contentPart>
        </mc:Choice>
        <mc:Fallback>
          <p:pic>
            <p:nvPicPr>
              <p:cNvPr id="90" name="Ink 90">
                <a:extLst>
                  <a:ext uri="{FF2B5EF4-FFF2-40B4-BE49-F238E27FC236}">
                    <a16:creationId xmlns:a16="http://schemas.microsoft.com/office/drawing/2014/main" id="{7546FA77-A8CD-6BB3-F289-3A2982F7C5C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26783" y="5276084"/>
                <a:ext cx="82008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662BE82-9234-4923-5E70-3F4903189D5E}"/>
                  </a:ext>
                </a:extLst>
              </p14:cNvPr>
              <p14:cNvContentPartPr/>
              <p14:nvPr/>
            </p14:nvContentPartPr>
            <p14:xfrm>
              <a:off x="8259943" y="4730324"/>
              <a:ext cx="1545480" cy="3963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662BE82-9234-4923-5E70-3F4903189D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252383" y="4722764"/>
                <a:ext cx="156060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84E44DA-7E87-6C44-4718-EEC98A2C0F4E}"/>
                  </a:ext>
                </a:extLst>
              </p14:cNvPr>
              <p14:cNvContentPartPr/>
              <p14:nvPr/>
            </p14:nvContentPartPr>
            <p14:xfrm>
              <a:off x="1965343" y="430124"/>
              <a:ext cx="232920" cy="1951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84E44DA-7E87-6C44-4718-EEC98A2C0F4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57783" y="422564"/>
                <a:ext cx="2480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0B49955-BCA9-87B9-E2D4-E3D766652CCC}"/>
                  </a:ext>
                </a:extLst>
              </p14:cNvPr>
              <p14:cNvContentPartPr/>
              <p14:nvPr/>
            </p14:nvContentPartPr>
            <p14:xfrm>
              <a:off x="1971463" y="266684"/>
              <a:ext cx="31680" cy="381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0B49955-BCA9-87B9-E2D4-E3D766652CC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63903" y="259124"/>
                <a:ext cx="46800" cy="5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3807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4855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770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865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333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BC8F835-6329-FDD3-2A72-F6B5C207FFD2}"/>
                  </a:ext>
                </a:extLst>
              </p14:cNvPr>
              <p14:cNvContentPartPr/>
              <p14:nvPr/>
            </p14:nvContentPartPr>
            <p14:xfrm>
              <a:off x="3694063" y="486644"/>
              <a:ext cx="364320" cy="352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BC8F835-6329-FDD3-2A72-F6B5C207FF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6503" y="479084"/>
                <a:ext cx="37944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3E2D30C-AC7B-3C96-A40F-9696D9C563F1}"/>
                  </a:ext>
                </a:extLst>
              </p14:cNvPr>
              <p14:cNvContentPartPr/>
              <p14:nvPr/>
            </p14:nvContentPartPr>
            <p14:xfrm>
              <a:off x="3739423" y="486644"/>
              <a:ext cx="426600" cy="132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3E2D30C-AC7B-3C96-A40F-9696D9C563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1863" y="479084"/>
                <a:ext cx="44172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E31DC55-8AE4-080F-F4F6-ACD86D2FA04B}"/>
                  </a:ext>
                </a:extLst>
              </p14:cNvPr>
              <p14:cNvContentPartPr/>
              <p14:nvPr/>
            </p14:nvContentPartPr>
            <p14:xfrm>
              <a:off x="3870103" y="951764"/>
              <a:ext cx="232920" cy="69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E31DC55-8AE4-080F-F4F6-ACD86D2FA0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62543" y="944204"/>
                <a:ext cx="2480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59C121D-A8E8-3BB6-1D9E-A278C85F24F0}"/>
                  </a:ext>
                </a:extLst>
              </p14:cNvPr>
              <p14:cNvContentPartPr/>
              <p14:nvPr/>
            </p14:nvContentPartPr>
            <p14:xfrm>
              <a:off x="4392103" y="581684"/>
              <a:ext cx="276840" cy="163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59C121D-A8E8-3BB6-1D9E-A278C85F24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84543" y="574124"/>
                <a:ext cx="2919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4B99CD4-9286-2F30-6FDF-B6D10CA6BB8D}"/>
                  </a:ext>
                </a:extLst>
              </p14:cNvPr>
              <p14:cNvContentPartPr/>
              <p14:nvPr/>
            </p14:nvContentPartPr>
            <p14:xfrm>
              <a:off x="4442143" y="531284"/>
              <a:ext cx="151200" cy="219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4B99CD4-9286-2F30-6FDF-B6D10CA6BB8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34943" y="523724"/>
                <a:ext cx="1663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67B6C1A-34BD-1E71-0FB0-5C0F409256B9}"/>
                  </a:ext>
                </a:extLst>
              </p14:cNvPr>
              <p14:cNvContentPartPr/>
              <p14:nvPr/>
            </p14:nvContentPartPr>
            <p14:xfrm>
              <a:off x="4379503" y="882644"/>
              <a:ext cx="452880" cy="75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67B6C1A-34BD-1E71-0FB0-5C0F409256B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71943" y="875084"/>
                <a:ext cx="4680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Ink 24">
                <a:extLst>
                  <a:ext uri="{FF2B5EF4-FFF2-40B4-BE49-F238E27FC236}">
                    <a16:creationId xmlns:a16="http://schemas.microsoft.com/office/drawing/2014/main" id="{C996D803-F011-3E7E-73D7-D63C91701C95}"/>
                  </a:ext>
                </a:extLst>
              </p14:cNvPr>
              <p14:cNvContentPartPr/>
              <p14:nvPr/>
            </p14:nvContentPartPr>
            <p14:xfrm>
              <a:off x="7214863" y="361004"/>
              <a:ext cx="415440" cy="490320"/>
            </p14:xfrm>
          </p:contentPart>
        </mc:Choice>
        <mc:Fallback>
          <p:pic>
            <p:nvPicPr>
              <p:cNvPr id="23" name="Ink 24">
                <a:extLst>
                  <a:ext uri="{FF2B5EF4-FFF2-40B4-BE49-F238E27FC236}">
                    <a16:creationId xmlns:a16="http://schemas.microsoft.com/office/drawing/2014/main" id="{C996D803-F011-3E7E-73D7-D63C91701C9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07303" y="353450"/>
                <a:ext cx="430200" cy="505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" name="Ink 24">
                <a:extLst>
                  <a:ext uri="{FF2B5EF4-FFF2-40B4-BE49-F238E27FC236}">
                    <a16:creationId xmlns:a16="http://schemas.microsoft.com/office/drawing/2014/main" id="{1116CB2B-6397-0D9A-C946-790201DDB43C}"/>
                  </a:ext>
                </a:extLst>
              </p14:cNvPr>
              <p14:cNvContentPartPr/>
              <p14:nvPr/>
            </p14:nvContentPartPr>
            <p14:xfrm>
              <a:off x="5913463" y="392324"/>
              <a:ext cx="665280" cy="522360"/>
            </p14:xfrm>
          </p:contentPart>
        </mc:Choice>
        <mc:Fallback>
          <p:pic>
            <p:nvPicPr>
              <p:cNvPr id="24" name="Ink 24">
                <a:extLst>
                  <a:ext uri="{FF2B5EF4-FFF2-40B4-BE49-F238E27FC236}">
                    <a16:creationId xmlns:a16="http://schemas.microsoft.com/office/drawing/2014/main" id="{1116CB2B-6397-0D9A-C946-790201DDB43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05903" y="384764"/>
                <a:ext cx="68040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DD074109-5DBF-446F-E325-F6F966F977E1}"/>
                  </a:ext>
                </a:extLst>
              </p14:cNvPr>
              <p14:cNvContentPartPr/>
              <p14:nvPr/>
            </p14:nvContentPartPr>
            <p14:xfrm>
              <a:off x="7975543" y="351644"/>
              <a:ext cx="2936520" cy="550440"/>
            </p14:xfrm>
          </p:contentPart>
        </mc:Choice>
        <mc:Fallback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DD074109-5DBF-446F-E325-F6F966F977E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67983" y="344079"/>
                <a:ext cx="2951640" cy="5655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8" name="Ink 58">
                <a:extLst>
                  <a:ext uri="{FF2B5EF4-FFF2-40B4-BE49-F238E27FC236}">
                    <a16:creationId xmlns:a16="http://schemas.microsoft.com/office/drawing/2014/main" id="{9C79936A-DF65-F8AD-AA10-C2FC21885D5A}"/>
                  </a:ext>
                </a:extLst>
              </p14:cNvPr>
              <p14:cNvContentPartPr/>
              <p14:nvPr/>
            </p14:nvContentPartPr>
            <p14:xfrm>
              <a:off x="236983" y="508964"/>
              <a:ext cx="3067560" cy="1577520"/>
            </p14:xfrm>
          </p:contentPart>
        </mc:Choice>
        <mc:Fallback>
          <p:pic>
            <p:nvPicPr>
              <p:cNvPr id="58" name="Ink 58">
                <a:extLst>
                  <a:ext uri="{FF2B5EF4-FFF2-40B4-BE49-F238E27FC236}">
                    <a16:creationId xmlns:a16="http://schemas.microsoft.com/office/drawing/2014/main" id="{9C79936A-DF65-F8AD-AA10-C2FC21885D5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9424" y="501406"/>
                <a:ext cx="3082318" cy="1592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4" name="Ink 76">
                <a:extLst>
                  <a:ext uri="{FF2B5EF4-FFF2-40B4-BE49-F238E27FC236}">
                    <a16:creationId xmlns:a16="http://schemas.microsoft.com/office/drawing/2014/main" id="{2B2968D5-72A1-B8E4-FDD8-2B68AA65C3A2}"/>
                  </a:ext>
                </a:extLst>
              </p14:cNvPr>
              <p14:cNvContentPartPr/>
              <p14:nvPr/>
            </p14:nvContentPartPr>
            <p14:xfrm>
              <a:off x="5190583" y="2235164"/>
              <a:ext cx="3036960" cy="514440"/>
            </p14:xfrm>
          </p:contentPart>
        </mc:Choice>
        <mc:Fallback>
          <p:pic>
            <p:nvPicPr>
              <p:cNvPr id="74" name="Ink 76">
                <a:extLst>
                  <a:ext uri="{FF2B5EF4-FFF2-40B4-BE49-F238E27FC236}">
                    <a16:creationId xmlns:a16="http://schemas.microsoft.com/office/drawing/2014/main" id="{2B2968D5-72A1-B8E4-FDD8-2B68AA65C3A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83023" y="2227604"/>
                <a:ext cx="305208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5" name="Ink 76">
                <a:extLst>
                  <a:ext uri="{FF2B5EF4-FFF2-40B4-BE49-F238E27FC236}">
                    <a16:creationId xmlns:a16="http://schemas.microsoft.com/office/drawing/2014/main" id="{9379CACE-7A7B-646D-D42D-1A3D05268002}"/>
                  </a:ext>
                </a:extLst>
              </p14:cNvPr>
              <p14:cNvContentPartPr/>
              <p14:nvPr/>
            </p14:nvContentPartPr>
            <p14:xfrm>
              <a:off x="3204463" y="2448284"/>
              <a:ext cx="1332720" cy="489240"/>
            </p14:xfrm>
          </p:contentPart>
        </mc:Choice>
        <mc:Fallback>
          <p:pic>
            <p:nvPicPr>
              <p:cNvPr id="75" name="Ink 76">
                <a:extLst>
                  <a:ext uri="{FF2B5EF4-FFF2-40B4-BE49-F238E27FC236}">
                    <a16:creationId xmlns:a16="http://schemas.microsoft.com/office/drawing/2014/main" id="{9379CACE-7A7B-646D-D42D-1A3D0526800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96901" y="2440724"/>
                <a:ext cx="1347844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6" name="Ink 76">
                <a:extLst>
                  <a:ext uri="{FF2B5EF4-FFF2-40B4-BE49-F238E27FC236}">
                    <a16:creationId xmlns:a16="http://schemas.microsoft.com/office/drawing/2014/main" id="{106744E6-023D-A4D4-CCD8-380B40A76060}"/>
                  </a:ext>
                </a:extLst>
              </p14:cNvPr>
              <p14:cNvContentPartPr/>
              <p14:nvPr/>
            </p14:nvContentPartPr>
            <p14:xfrm>
              <a:off x="3166663" y="1568804"/>
              <a:ext cx="942840" cy="659880"/>
            </p14:xfrm>
          </p:contentPart>
        </mc:Choice>
        <mc:Fallback>
          <p:pic>
            <p:nvPicPr>
              <p:cNvPr id="76" name="Ink 76">
                <a:extLst>
                  <a:ext uri="{FF2B5EF4-FFF2-40B4-BE49-F238E27FC236}">
                    <a16:creationId xmlns:a16="http://schemas.microsoft.com/office/drawing/2014/main" id="{106744E6-023D-A4D4-CCD8-380B40A7606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59103" y="1561244"/>
                <a:ext cx="95796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1" name="Ink 92">
                <a:extLst>
                  <a:ext uri="{FF2B5EF4-FFF2-40B4-BE49-F238E27FC236}">
                    <a16:creationId xmlns:a16="http://schemas.microsoft.com/office/drawing/2014/main" id="{5AE209B7-4F43-B77C-6422-7AD845FF4E0A}"/>
                  </a:ext>
                </a:extLst>
              </p14:cNvPr>
              <p14:cNvContentPartPr/>
              <p14:nvPr/>
            </p14:nvContentPartPr>
            <p14:xfrm>
              <a:off x="2537383" y="3334604"/>
              <a:ext cx="3087360" cy="515880"/>
            </p14:xfrm>
          </p:contentPart>
        </mc:Choice>
        <mc:Fallback>
          <p:pic>
            <p:nvPicPr>
              <p:cNvPr id="91" name="Ink 92">
                <a:extLst>
                  <a:ext uri="{FF2B5EF4-FFF2-40B4-BE49-F238E27FC236}">
                    <a16:creationId xmlns:a16="http://schemas.microsoft.com/office/drawing/2014/main" id="{5AE209B7-4F43-B77C-6422-7AD845FF4E0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29823" y="3327044"/>
                <a:ext cx="310248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2" name="Ink 92">
                <a:extLst>
                  <a:ext uri="{FF2B5EF4-FFF2-40B4-BE49-F238E27FC236}">
                    <a16:creationId xmlns:a16="http://schemas.microsoft.com/office/drawing/2014/main" id="{C3ABB892-A9B0-BE03-BC42-601358247F67}"/>
                  </a:ext>
                </a:extLst>
              </p14:cNvPr>
              <p14:cNvContentPartPr/>
              <p14:nvPr/>
            </p14:nvContentPartPr>
            <p14:xfrm>
              <a:off x="544423" y="3686684"/>
              <a:ext cx="1307880" cy="616680"/>
            </p14:xfrm>
          </p:contentPart>
        </mc:Choice>
        <mc:Fallback>
          <p:pic>
            <p:nvPicPr>
              <p:cNvPr id="92" name="Ink 92">
                <a:extLst>
                  <a:ext uri="{FF2B5EF4-FFF2-40B4-BE49-F238E27FC236}">
                    <a16:creationId xmlns:a16="http://schemas.microsoft.com/office/drawing/2014/main" id="{C3ABB892-A9B0-BE03-BC42-601358247F6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6865" y="3679120"/>
                <a:ext cx="1322636" cy="6318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F52ADAD-8BB8-97E5-B393-354D3319BD42}"/>
                  </a:ext>
                </a:extLst>
              </p14:cNvPr>
              <p14:cNvContentPartPr/>
              <p14:nvPr/>
            </p14:nvContentPartPr>
            <p14:xfrm>
              <a:off x="928543" y="3964604"/>
              <a:ext cx="207000" cy="871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F52ADAD-8BB8-97E5-B393-354D3319BD4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0983" y="3957044"/>
                <a:ext cx="2221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8" name="Ink 98">
                <a:extLst>
                  <a:ext uri="{FF2B5EF4-FFF2-40B4-BE49-F238E27FC236}">
                    <a16:creationId xmlns:a16="http://schemas.microsoft.com/office/drawing/2014/main" id="{742137AD-F06F-B8AF-BF6A-0FCD899C55C9}"/>
                  </a:ext>
                </a:extLst>
              </p14:cNvPr>
              <p14:cNvContentPartPr/>
              <p14:nvPr/>
            </p14:nvContentPartPr>
            <p14:xfrm>
              <a:off x="6114703" y="3193484"/>
              <a:ext cx="754200" cy="663480"/>
            </p14:xfrm>
          </p:contentPart>
        </mc:Choice>
        <mc:Fallback>
          <p:pic>
            <p:nvPicPr>
              <p:cNvPr id="98" name="Ink 98">
                <a:extLst>
                  <a:ext uri="{FF2B5EF4-FFF2-40B4-BE49-F238E27FC236}">
                    <a16:creationId xmlns:a16="http://schemas.microsoft.com/office/drawing/2014/main" id="{742137AD-F06F-B8AF-BF6A-0FCD899C55C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107143" y="3185924"/>
                <a:ext cx="769320" cy="6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2" name="Ink 113">
                <a:extLst>
                  <a:ext uri="{FF2B5EF4-FFF2-40B4-BE49-F238E27FC236}">
                    <a16:creationId xmlns:a16="http://schemas.microsoft.com/office/drawing/2014/main" id="{28485F76-25BF-2912-5919-4D1D34BDDDAB}"/>
                  </a:ext>
                </a:extLst>
              </p14:cNvPr>
              <p14:cNvContentPartPr/>
              <p14:nvPr/>
            </p14:nvContentPartPr>
            <p14:xfrm>
              <a:off x="8962663" y="2913404"/>
              <a:ext cx="1446480" cy="434160"/>
            </p14:xfrm>
          </p:contentPart>
        </mc:Choice>
        <mc:Fallback>
          <p:pic>
            <p:nvPicPr>
              <p:cNvPr id="112" name="Ink 113">
                <a:extLst>
                  <a:ext uri="{FF2B5EF4-FFF2-40B4-BE49-F238E27FC236}">
                    <a16:creationId xmlns:a16="http://schemas.microsoft.com/office/drawing/2014/main" id="{28485F76-25BF-2912-5919-4D1D34BDDDA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55103" y="2905844"/>
                <a:ext cx="146160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3" name="Ink 113">
                <a:extLst>
                  <a:ext uri="{FF2B5EF4-FFF2-40B4-BE49-F238E27FC236}">
                    <a16:creationId xmlns:a16="http://schemas.microsoft.com/office/drawing/2014/main" id="{36BA5BC4-64A0-11E4-FEB7-0FEE164F7805}"/>
                  </a:ext>
                </a:extLst>
              </p14:cNvPr>
              <p14:cNvContentPartPr/>
              <p14:nvPr/>
            </p14:nvContentPartPr>
            <p14:xfrm>
              <a:off x="7479103" y="3030044"/>
              <a:ext cx="1031400" cy="430200"/>
            </p14:xfrm>
          </p:contentPart>
        </mc:Choice>
        <mc:Fallback>
          <p:pic>
            <p:nvPicPr>
              <p:cNvPr id="113" name="Ink 113">
                <a:extLst>
                  <a:ext uri="{FF2B5EF4-FFF2-40B4-BE49-F238E27FC236}">
                    <a16:creationId xmlns:a16="http://schemas.microsoft.com/office/drawing/2014/main" id="{36BA5BC4-64A0-11E4-FEB7-0FEE164F780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471543" y="3022478"/>
                <a:ext cx="1046520" cy="445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6" name="Ink 116">
                <a:extLst>
                  <a:ext uri="{FF2B5EF4-FFF2-40B4-BE49-F238E27FC236}">
                    <a16:creationId xmlns:a16="http://schemas.microsoft.com/office/drawing/2014/main" id="{049E5363-781D-6858-7D50-38B20E7C0AED}"/>
                  </a:ext>
                </a:extLst>
              </p14:cNvPr>
              <p14:cNvContentPartPr/>
              <p14:nvPr/>
            </p14:nvContentPartPr>
            <p14:xfrm>
              <a:off x="10412383" y="3095564"/>
              <a:ext cx="195840" cy="189000"/>
            </p14:xfrm>
          </p:contentPart>
        </mc:Choice>
        <mc:Fallback>
          <p:pic>
            <p:nvPicPr>
              <p:cNvPr id="116" name="Ink 116">
                <a:extLst>
                  <a:ext uri="{FF2B5EF4-FFF2-40B4-BE49-F238E27FC236}">
                    <a16:creationId xmlns:a16="http://schemas.microsoft.com/office/drawing/2014/main" id="{049E5363-781D-6858-7D50-38B20E7C0AE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404823" y="3088364"/>
                <a:ext cx="21096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1" name="Ink 131">
                <a:extLst>
                  <a:ext uri="{FF2B5EF4-FFF2-40B4-BE49-F238E27FC236}">
                    <a16:creationId xmlns:a16="http://schemas.microsoft.com/office/drawing/2014/main" id="{3E1F2F8E-EFC5-3668-B260-88E58D1897D9}"/>
                  </a:ext>
                </a:extLst>
              </p14:cNvPr>
              <p14:cNvContentPartPr/>
              <p14:nvPr/>
            </p14:nvContentPartPr>
            <p14:xfrm>
              <a:off x="9245623" y="3529364"/>
              <a:ext cx="2055600" cy="459360"/>
            </p14:xfrm>
          </p:contentPart>
        </mc:Choice>
        <mc:Fallback>
          <p:pic>
            <p:nvPicPr>
              <p:cNvPr id="131" name="Ink 131">
                <a:extLst>
                  <a:ext uri="{FF2B5EF4-FFF2-40B4-BE49-F238E27FC236}">
                    <a16:creationId xmlns:a16="http://schemas.microsoft.com/office/drawing/2014/main" id="{3E1F2F8E-EFC5-3668-B260-88E58D1897D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238063" y="3522164"/>
                <a:ext cx="207072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8D2D518-5662-A101-C2AD-66C493798DAD}"/>
                  </a:ext>
                </a:extLst>
              </p14:cNvPr>
              <p14:cNvContentPartPr/>
              <p14:nvPr/>
            </p14:nvContentPartPr>
            <p14:xfrm>
              <a:off x="7774663" y="3681284"/>
              <a:ext cx="374760" cy="6220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8D2D518-5662-A101-C2AD-66C493798DA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67103" y="3673724"/>
                <a:ext cx="38988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44" name="Ink 145">
                <a:extLst>
                  <a:ext uri="{FF2B5EF4-FFF2-40B4-BE49-F238E27FC236}">
                    <a16:creationId xmlns:a16="http://schemas.microsoft.com/office/drawing/2014/main" id="{0B215BE8-1AC9-0244-BCE1-3268C62C815A}"/>
                  </a:ext>
                </a:extLst>
              </p14:cNvPr>
              <p14:cNvContentPartPr/>
              <p14:nvPr/>
            </p14:nvContentPartPr>
            <p14:xfrm>
              <a:off x="9911983" y="3955604"/>
              <a:ext cx="1534680" cy="383760"/>
            </p14:xfrm>
          </p:contentPart>
        </mc:Choice>
        <mc:Fallback>
          <p:pic>
            <p:nvPicPr>
              <p:cNvPr id="144" name="Ink 145">
                <a:extLst>
                  <a:ext uri="{FF2B5EF4-FFF2-40B4-BE49-F238E27FC236}">
                    <a16:creationId xmlns:a16="http://schemas.microsoft.com/office/drawing/2014/main" id="{0B215BE8-1AC9-0244-BCE1-3268C62C815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904421" y="3948044"/>
                <a:ext cx="1549804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45" name="Ink 145">
                <a:extLst>
                  <a:ext uri="{FF2B5EF4-FFF2-40B4-BE49-F238E27FC236}">
                    <a16:creationId xmlns:a16="http://schemas.microsoft.com/office/drawing/2014/main" id="{269A2C5D-BDC3-6CBE-6F37-84A79969B664}"/>
                  </a:ext>
                </a:extLst>
              </p14:cNvPr>
              <p14:cNvContentPartPr/>
              <p14:nvPr/>
            </p14:nvContentPartPr>
            <p14:xfrm>
              <a:off x="8346703" y="4108604"/>
              <a:ext cx="1245240" cy="351720"/>
            </p14:xfrm>
          </p:contentPart>
        </mc:Choice>
        <mc:Fallback>
          <p:pic>
            <p:nvPicPr>
              <p:cNvPr id="145" name="Ink 145">
                <a:extLst>
                  <a:ext uri="{FF2B5EF4-FFF2-40B4-BE49-F238E27FC236}">
                    <a16:creationId xmlns:a16="http://schemas.microsoft.com/office/drawing/2014/main" id="{269A2C5D-BDC3-6CBE-6F37-84A79969B66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339143" y="4101044"/>
                <a:ext cx="126036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55" name="Ink 155">
                <a:extLst>
                  <a:ext uri="{FF2B5EF4-FFF2-40B4-BE49-F238E27FC236}">
                    <a16:creationId xmlns:a16="http://schemas.microsoft.com/office/drawing/2014/main" id="{173CEBAD-EE2F-0F5E-14D0-80734E5C987E}"/>
                  </a:ext>
                </a:extLst>
              </p14:cNvPr>
              <p14:cNvContentPartPr/>
              <p14:nvPr/>
            </p14:nvContentPartPr>
            <p14:xfrm>
              <a:off x="10402663" y="4284644"/>
              <a:ext cx="1238760" cy="326520"/>
            </p14:xfrm>
          </p:contentPart>
        </mc:Choice>
        <mc:Fallback>
          <p:pic>
            <p:nvPicPr>
              <p:cNvPr id="155" name="Ink 155">
                <a:extLst>
                  <a:ext uri="{FF2B5EF4-FFF2-40B4-BE49-F238E27FC236}">
                    <a16:creationId xmlns:a16="http://schemas.microsoft.com/office/drawing/2014/main" id="{173CEBAD-EE2F-0F5E-14D0-80734E5C987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395103" y="4274564"/>
                <a:ext cx="125640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61" name="Ink 161">
                <a:extLst>
                  <a:ext uri="{FF2B5EF4-FFF2-40B4-BE49-F238E27FC236}">
                    <a16:creationId xmlns:a16="http://schemas.microsoft.com/office/drawing/2014/main" id="{EE557A07-A4BB-8DFA-F5DC-BEDAD6CB8FB2}"/>
                  </a:ext>
                </a:extLst>
              </p14:cNvPr>
              <p14:cNvContentPartPr/>
              <p14:nvPr/>
            </p14:nvContentPartPr>
            <p14:xfrm>
              <a:off x="3926623" y="3913124"/>
              <a:ext cx="1345320" cy="1880280"/>
            </p14:xfrm>
          </p:contentPart>
        </mc:Choice>
        <mc:Fallback>
          <p:pic>
            <p:nvPicPr>
              <p:cNvPr id="161" name="Ink 161">
                <a:extLst>
                  <a:ext uri="{FF2B5EF4-FFF2-40B4-BE49-F238E27FC236}">
                    <a16:creationId xmlns:a16="http://schemas.microsoft.com/office/drawing/2014/main" id="{EE557A07-A4BB-8DFA-F5DC-BEDAD6CB8FB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19061" y="3905564"/>
                <a:ext cx="1360444" cy="18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68" name="Ink 168">
                <a:extLst>
                  <a:ext uri="{FF2B5EF4-FFF2-40B4-BE49-F238E27FC236}">
                    <a16:creationId xmlns:a16="http://schemas.microsoft.com/office/drawing/2014/main" id="{7E78F295-6AED-1345-E97D-18FE7E00B757}"/>
                  </a:ext>
                </a:extLst>
              </p14:cNvPr>
              <p14:cNvContentPartPr/>
              <p14:nvPr/>
            </p14:nvContentPartPr>
            <p14:xfrm>
              <a:off x="5819143" y="4774244"/>
              <a:ext cx="2483640" cy="616320"/>
            </p14:xfrm>
          </p:contentPart>
        </mc:Choice>
        <mc:Fallback>
          <p:pic>
            <p:nvPicPr>
              <p:cNvPr id="168" name="Ink 168">
                <a:extLst>
                  <a:ext uri="{FF2B5EF4-FFF2-40B4-BE49-F238E27FC236}">
                    <a16:creationId xmlns:a16="http://schemas.microsoft.com/office/drawing/2014/main" id="{7E78F295-6AED-1345-E97D-18FE7E00B75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811583" y="4766684"/>
                <a:ext cx="249876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80" name="Ink 180">
                <a:extLst>
                  <a:ext uri="{FF2B5EF4-FFF2-40B4-BE49-F238E27FC236}">
                    <a16:creationId xmlns:a16="http://schemas.microsoft.com/office/drawing/2014/main" id="{44C2355F-A0F1-C426-9689-CB6F44078F24}"/>
                  </a:ext>
                </a:extLst>
              </p14:cNvPr>
              <p14:cNvContentPartPr/>
              <p14:nvPr/>
            </p14:nvContentPartPr>
            <p14:xfrm>
              <a:off x="8723983" y="4765244"/>
              <a:ext cx="1949040" cy="861120"/>
            </p14:xfrm>
          </p:contentPart>
        </mc:Choice>
        <mc:Fallback>
          <p:pic>
            <p:nvPicPr>
              <p:cNvPr id="180" name="Ink 180">
                <a:extLst>
                  <a:ext uri="{FF2B5EF4-FFF2-40B4-BE49-F238E27FC236}">
                    <a16:creationId xmlns:a16="http://schemas.microsoft.com/office/drawing/2014/main" id="{44C2355F-A0F1-C426-9689-CB6F44078F2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716424" y="4757684"/>
                <a:ext cx="1964157" cy="87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538F79CE-DF8B-A2CF-9403-35895D31DD7E}"/>
                  </a:ext>
                </a:extLst>
              </p14:cNvPr>
              <p14:cNvContentPartPr/>
              <p14:nvPr/>
            </p14:nvContentPartPr>
            <p14:xfrm>
              <a:off x="7944223" y="4227404"/>
              <a:ext cx="214200" cy="3963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538F79CE-DF8B-A2CF-9403-35895D31DD7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936663" y="4219844"/>
                <a:ext cx="22932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1F309510-72F1-39DC-8275-99BE73EEE8DB}"/>
                  </a:ext>
                </a:extLst>
              </p14:cNvPr>
              <p14:cNvContentPartPr/>
              <p14:nvPr/>
            </p14:nvContentPartPr>
            <p14:xfrm>
              <a:off x="7007503" y="2655644"/>
              <a:ext cx="3735000" cy="93096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1F309510-72F1-39DC-8275-99BE73EEE8D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999943" y="2648084"/>
                <a:ext cx="3750120" cy="9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A9CC4EFB-8DE1-DEFF-0856-08BC7D28FD3E}"/>
                  </a:ext>
                </a:extLst>
              </p14:cNvPr>
              <p14:cNvContentPartPr/>
              <p14:nvPr/>
            </p14:nvContentPartPr>
            <p14:xfrm>
              <a:off x="5197423" y="4472564"/>
              <a:ext cx="5727240" cy="11127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A9CC4EFB-8DE1-DEFF-0856-08BC7D28FD3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189863" y="4465004"/>
                <a:ext cx="5742360" cy="11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91" name="Ink 191">
                <a:extLst>
                  <a:ext uri="{FF2B5EF4-FFF2-40B4-BE49-F238E27FC236}">
                    <a16:creationId xmlns:a16="http://schemas.microsoft.com/office/drawing/2014/main" id="{7C0B3715-5622-D03F-10B3-38D6233F442D}"/>
                  </a:ext>
                </a:extLst>
              </p14:cNvPr>
              <p14:cNvContentPartPr/>
              <p14:nvPr/>
            </p14:nvContentPartPr>
            <p14:xfrm>
              <a:off x="5593423" y="5563724"/>
              <a:ext cx="2099520" cy="757800"/>
            </p14:xfrm>
          </p:contentPart>
        </mc:Choice>
        <mc:Fallback>
          <p:pic>
            <p:nvPicPr>
              <p:cNvPr id="191" name="Ink 191">
                <a:extLst>
                  <a:ext uri="{FF2B5EF4-FFF2-40B4-BE49-F238E27FC236}">
                    <a16:creationId xmlns:a16="http://schemas.microsoft.com/office/drawing/2014/main" id="{7C0B3715-5622-D03F-10B3-38D6233F442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85863" y="5556160"/>
                <a:ext cx="2114640" cy="775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12" name="Ink 212">
                <a:extLst>
                  <a:ext uri="{FF2B5EF4-FFF2-40B4-BE49-F238E27FC236}">
                    <a16:creationId xmlns:a16="http://schemas.microsoft.com/office/drawing/2014/main" id="{972BBE3D-3742-C9C5-2B4C-B5517E38369E}"/>
                  </a:ext>
                </a:extLst>
              </p14:cNvPr>
              <p14:cNvContentPartPr/>
              <p14:nvPr/>
            </p14:nvContentPartPr>
            <p14:xfrm>
              <a:off x="8214583" y="5484884"/>
              <a:ext cx="3810240" cy="917640"/>
            </p14:xfrm>
          </p:contentPart>
        </mc:Choice>
        <mc:Fallback>
          <p:pic>
            <p:nvPicPr>
              <p:cNvPr id="212" name="Ink 212">
                <a:extLst>
                  <a:ext uri="{FF2B5EF4-FFF2-40B4-BE49-F238E27FC236}">
                    <a16:creationId xmlns:a16="http://schemas.microsoft.com/office/drawing/2014/main" id="{972BBE3D-3742-C9C5-2B4C-B5517E38369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207023" y="5477324"/>
                <a:ext cx="3825360" cy="93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134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Ink 20">
                <a:extLst>
                  <a:ext uri="{FF2B5EF4-FFF2-40B4-BE49-F238E27FC236}">
                    <a16:creationId xmlns:a16="http://schemas.microsoft.com/office/drawing/2014/main" id="{CF53D7DA-DF94-3225-E71D-7718F9553520}"/>
                  </a:ext>
                </a:extLst>
              </p14:cNvPr>
              <p14:cNvContentPartPr/>
              <p14:nvPr/>
            </p14:nvContentPartPr>
            <p14:xfrm>
              <a:off x="789583" y="21164"/>
              <a:ext cx="3697200" cy="667440"/>
            </p14:xfrm>
          </p:contentPart>
        </mc:Choice>
        <mc:Fallback>
          <p:pic>
            <p:nvPicPr>
              <p:cNvPr id="20" name="Ink 20">
                <a:extLst>
                  <a:ext uri="{FF2B5EF4-FFF2-40B4-BE49-F238E27FC236}">
                    <a16:creationId xmlns:a16="http://schemas.microsoft.com/office/drawing/2014/main" id="{CF53D7DA-DF94-3225-E71D-7718F95535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2023" y="11079"/>
                <a:ext cx="3712320" cy="6850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3" name="Ink 33">
                <a:extLst>
                  <a:ext uri="{FF2B5EF4-FFF2-40B4-BE49-F238E27FC236}">
                    <a16:creationId xmlns:a16="http://schemas.microsoft.com/office/drawing/2014/main" id="{5922F8F3-8EC8-DCE4-3B03-55DE73894A1F}"/>
                  </a:ext>
                </a:extLst>
              </p14:cNvPr>
              <p14:cNvContentPartPr/>
              <p14:nvPr/>
            </p14:nvContentPartPr>
            <p14:xfrm>
              <a:off x="600943" y="829724"/>
              <a:ext cx="2188440" cy="631800"/>
            </p14:xfrm>
          </p:contentPart>
        </mc:Choice>
        <mc:Fallback>
          <p:pic>
            <p:nvPicPr>
              <p:cNvPr id="33" name="Ink 33">
                <a:extLst>
                  <a:ext uri="{FF2B5EF4-FFF2-40B4-BE49-F238E27FC236}">
                    <a16:creationId xmlns:a16="http://schemas.microsoft.com/office/drawing/2014/main" id="{5922F8F3-8EC8-DCE4-3B03-55DE73894A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3383" y="822168"/>
                <a:ext cx="2203200" cy="6469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5" name="Ink 45">
                <a:extLst>
                  <a:ext uri="{FF2B5EF4-FFF2-40B4-BE49-F238E27FC236}">
                    <a16:creationId xmlns:a16="http://schemas.microsoft.com/office/drawing/2014/main" id="{D7687B2E-EC64-32F2-5ACC-C4A29437F87B}"/>
                  </a:ext>
                </a:extLst>
              </p14:cNvPr>
              <p14:cNvContentPartPr/>
              <p14:nvPr/>
            </p14:nvContentPartPr>
            <p14:xfrm>
              <a:off x="5479663" y="833324"/>
              <a:ext cx="1742040" cy="433440"/>
            </p14:xfrm>
          </p:contentPart>
        </mc:Choice>
        <mc:Fallback>
          <p:pic>
            <p:nvPicPr>
              <p:cNvPr id="45" name="Ink 45">
                <a:extLst>
                  <a:ext uri="{FF2B5EF4-FFF2-40B4-BE49-F238E27FC236}">
                    <a16:creationId xmlns:a16="http://schemas.microsoft.com/office/drawing/2014/main" id="{D7687B2E-EC64-32F2-5ACC-C4A29437F87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72103" y="825764"/>
                <a:ext cx="175680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3F1AFEB-C238-F586-A4F7-99C7AD894D7F}"/>
                  </a:ext>
                </a:extLst>
              </p14:cNvPr>
              <p14:cNvContentPartPr/>
              <p14:nvPr/>
            </p14:nvContentPartPr>
            <p14:xfrm>
              <a:off x="5386783" y="1241204"/>
              <a:ext cx="1728000" cy="1512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3F1AFEB-C238-F586-A4F7-99C7AD894D7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9223" y="1233644"/>
                <a:ext cx="174312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0" name="Ink 60">
                <a:extLst>
                  <a:ext uri="{FF2B5EF4-FFF2-40B4-BE49-F238E27FC236}">
                    <a16:creationId xmlns:a16="http://schemas.microsoft.com/office/drawing/2014/main" id="{DA37C5BC-3AFB-EB37-C188-7746149E9ACF}"/>
                  </a:ext>
                </a:extLst>
              </p14:cNvPr>
              <p14:cNvContentPartPr/>
              <p14:nvPr/>
            </p14:nvContentPartPr>
            <p14:xfrm>
              <a:off x="9711463" y="643964"/>
              <a:ext cx="2219040" cy="534600"/>
            </p14:xfrm>
          </p:contentPart>
        </mc:Choice>
        <mc:Fallback>
          <p:pic>
            <p:nvPicPr>
              <p:cNvPr id="60" name="Ink 60">
                <a:extLst>
                  <a:ext uri="{FF2B5EF4-FFF2-40B4-BE49-F238E27FC236}">
                    <a16:creationId xmlns:a16="http://schemas.microsoft.com/office/drawing/2014/main" id="{DA37C5BC-3AFB-EB37-C188-7746149E9AC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04263" y="636404"/>
                <a:ext cx="223416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BD640EE-AE1F-5E45-9CE4-706D6D982B8B}"/>
                  </a:ext>
                </a:extLst>
              </p14:cNvPr>
              <p14:cNvContentPartPr/>
              <p14:nvPr/>
            </p14:nvContentPartPr>
            <p14:xfrm>
              <a:off x="9773743" y="1228604"/>
              <a:ext cx="2446200" cy="381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BD640EE-AE1F-5E45-9CE4-706D6D982B8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66183" y="1221044"/>
                <a:ext cx="24609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4" name="Ink 64">
                <a:extLst>
                  <a:ext uri="{FF2B5EF4-FFF2-40B4-BE49-F238E27FC236}">
                    <a16:creationId xmlns:a16="http://schemas.microsoft.com/office/drawing/2014/main" id="{AF2A1278-CB24-D2EE-D665-47112BBBB966}"/>
                  </a:ext>
                </a:extLst>
              </p14:cNvPr>
              <p14:cNvContentPartPr/>
              <p14:nvPr/>
            </p14:nvContentPartPr>
            <p14:xfrm>
              <a:off x="3217063" y="2046524"/>
              <a:ext cx="31680" cy="955440"/>
            </p14:xfrm>
          </p:contentPart>
        </mc:Choice>
        <mc:Fallback>
          <p:pic>
            <p:nvPicPr>
              <p:cNvPr id="64" name="Ink 64">
                <a:extLst>
                  <a:ext uri="{FF2B5EF4-FFF2-40B4-BE49-F238E27FC236}">
                    <a16:creationId xmlns:a16="http://schemas.microsoft.com/office/drawing/2014/main" id="{AF2A1278-CB24-D2EE-D665-47112BBBB96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09503" y="2038964"/>
                <a:ext cx="46800" cy="9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1" name="Ink 72">
                <a:extLst>
                  <a:ext uri="{FF2B5EF4-FFF2-40B4-BE49-F238E27FC236}">
                    <a16:creationId xmlns:a16="http://schemas.microsoft.com/office/drawing/2014/main" id="{C409B178-7F3A-80FC-E9B2-1FE42936F926}"/>
                  </a:ext>
                </a:extLst>
              </p14:cNvPr>
              <p14:cNvContentPartPr/>
              <p14:nvPr/>
            </p14:nvContentPartPr>
            <p14:xfrm>
              <a:off x="8064463" y="1593284"/>
              <a:ext cx="1653840" cy="1722960"/>
            </p14:xfrm>
          </p:contentPart>
        </mc:Choice>
        <mc:Fallback>
          <p:pic>
            <p:nvPicPr>
              <p:cNvPr id="71" name="Ink 72">
                <a:extLst>
                  <a:ext uri="{FF2B5EF4-FFF2-40B4-BE49-F238E27FC236}">
                    <a16:creationId xmlns:a16="http://schemas.microsoft.com/office/drawing/2014/main" id="{C409B178-7F3A-80FC-E9B2-1FE42936F92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56903" y="1585724"/>
                <a:ext cx="1668960" cy="173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2" name="Ink 72">
                <a:extLst>
                  <a:ext uri="{FF2B5EF4-FFF2-40B4-BE49-F238E27FC236}">
                    <a16:creationId xmlns:a16="http://schemas.microsoft.com/office/drawing/2014/main" id="{83BD0922-3D1F-490B-9606-D6BBDAD25ABE}"/>
                  </a:ext>
                </a:extLst>
              </p14:cNvPr>
              <p14:cNvContentPartPr/>
              <p14:nvPr/>
            </p14:nvContentPartPr>
            <p14:xfrm>
              <a:off x="1613623" y="2020604"/>
              <a:ext cx="1578600" cy="1974600"/>
            </p14:xfrm>
          </p:contentPart>
        </mc:Choice>
        <mc:Fallback>
          <p:pic>
            <p:nvPicPr>
              <p:cNvPr id="72" name="Ink 72">
                <a:extLst>
                  <a:ext uri="{FF2B5EF4-FFF2-40B4-BE49-F238E27FC236}">
                    <a16:creationId xmlns:a16="http://schemas.microsoft.com/office/drawing/2014/main" id="{83BD0922-3D1F-490B-9606-D6BBDAD25AB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06063" y="2013044"/>
                <a:ext cx="1593360" cy="19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5" name="Ink 75">
                <a:extLst>
                  <a:ext uri="{FF2B5EF4-FFF2-40B4-BE49-F238E27FC236}">
                    <a16:creationId xmlns:a16="http://schemas.microsoft.com/office/drawing/2014/main" id="{580516F1-8C92-18DA-096B-7241B79A041A}"/>
                  </a:ext>
                </a:extLst>
              </p14:cNvPr>
              <p14:cNvContentPartPr/>
              <p14:nvPr/>
            </p14:nvContentPartPr>
            <p14:xfrm>
              <a:off x="928543" y="2794244"/>
              <a:ext cx="2320200" cy="647640"/>
            </p14:xfrm>
          </p:contentPart>
        </mc:Choice>
        <mc:Fallback>
          <p:pic>
            <p:nvPicPr>
              <p:cNvPr id="75" name="Ink 75">
                <a:extLst>
                  <a:ext uri="{FF2B5EF4-FFF2-40B4-BE49-F238E27FC236}">
                    <a16:creationId xmlns:a16="http://schemas.microsoft.com/office/drawing/2014/main" id="{580516F1-8C92-18DA-096B-7241B79A041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0983" y="2786688"/>
                <a:ext cx="2335320" cy="6627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A21854F-5897-A93A-2FC8-B48EE85855B7}"/>
                  </a:ext>
                </a:extLst>
              </p14:cNvPr>
              <p14:cNvContentPartPr/>
              <p14:nvPr/>
            </p14:nvContentPartPr>
            <p14:xfrm>
              <a:off x="3267103" y="2353964"/>
              <a:ext cx="4664880" cy="3398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A21854F-5897-A93A-2FC8-B48EE85855B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59543" y="2346404"/>
                <a:ext cx="467964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2" name="Ink 83">
                <a:extLst>
                  <a:ext uri="{FF2B5EF4-FFF2-40B4-BE49-F238E27FC236}">
                    <a16:creationId xmlns:a16="http://schemas.microsoft.com/office/drawing/2014/main" id="{AD1CC2A9-07C4-F9D3-D5CE-941C82B94155}"/>
                  </a:ext>
                </a:extLst>
              </p14:cNvPr>
              <p14:cNvContentPartPr/>
              <p14:nvPr/>
            </p14:nvContentPartPr>
            <p14:xfrm>
              <a:off x="2783263" y="1455764"/>
              <a:ext cx="763920" cy="627840"/>
            </p14:xfrm>
          </p:contentPart>
        </mc:Choice>
        <mc:Fallback>
          <p:pic>
            <p:nvPicPr>
              <p:cNvPr id="82" name="Ink 83">
                <a:extLst>
                  <a:ext uri="{FF2B5EF4-FFF2-40B4-BE49-F238E27FC236}">
                    <a16:creationId xmlns:a16="http://schemas.microsoft.com/office/drawing/2014/main" id="{AD1CC2A9-07C4-F9D3-D5CE-941C82B9415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75703" y="1448204"/>
                <a:ext cx="77904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3" name="Ink 83">
                <a:extLst>
                  <a:ext uri="{FF2B5EF4-FFF2-40B4-BE49-F238E27FC236}">
                    <a16:creationId xmlns:a16="http://schemas.microsoft.com/office/drawing/2014/main" id="{0A80013E-09D7-E8A0-E008-3BF16DC81F0A}"/>
                  </a:ext>
                </a:extLst>
              </p14:cNvPr>
              <p14:cNvContentPartPr/>
              <p14:nvPr/>
            </p14:nvContentPartPr>
            <p14:xfrm>
              <a:off x="7693303" y="1267124"/>
              <a:ext cx="738720" cy="672840"/>
            </p14:xfrm>
          </p:contentPart>
        </mc:Choice>
        <mc:Fallback>
          <p:pic>
            <p:nvPicPr>
              <p:cNvPr id="83" name="Ink 83">
                <a:extLst>
                  <a:ext uri="{FF2B5EF4-FFF2-40B4-BE49-F238E27FC236}">
                    <a16:creationId xmlns:a16="http://schemas.microsoft.com/office/drawing/2014/main" id="{0A80013E-09D7-E8A0-E008-3BF16DC81F0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85743" y="1259564"/>
                <a:ext cx="75384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7" name="Ink 87">
                <a:extLst>
                  <a:ext uri="{FF2B5EF4-FFF2-40B4-BE49-F238E27FC236}">
                    <a16:creationId xmlns:a16="http://schemas.microsoft.com/office/drawing/2014/main" id="{FDCFA629-77A3-40EF-705C-C12B17E7C4BB}"/>
                  </a:ext>
                </a:extLst>
              </p14:cNvPr>
              <p14:cNvContentPartPr/>
              <p14:nvPr/>
            </p14:nvContentPartPr>
            <p14:xfrm>
              <a:off x="5046583" y="2467004"/>
              <a:ext cx="840600" cy="1647720"/>
            </p14:xfrm>
          </p:contentPart>
        </mc:Choice>
        <mc:Fallback>
          <p:pic>
            <p:nvPicPr>
              <p:cNvPr id="87" name="Ink 87">
                <a:extLst>
                  <a:ext uri="{FF2B5EF4-FFF2-40B4-BE49-F238E27FC236}">
                    <a16:creationId xmlns:a16="http://schemas.microsoft.com/office/drawing/2014/main" id="{FDCFA629-77A3-40EF-705C-C12B17E7C4B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39023" y="2459444"/>
                <a:ext cx="855720" cy="166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3" name="Ink 93">
                <a:extLst>
                  <a:ext uri="{FF2B5EF4-FFF2-40B4-BE49-F238E27FC236}">
                    <a16:creationId xmlns:a16="http://schemas.microsoft.com/office/drawing/2014/main" id="{4BDD07A1-48DD-FD7A-4802-454BD181F510}"/>
                  </a:ext>
                </a:extLst>
              </p14:cNvPr>
              <p14:cNvContentPartPr/>
              <p14:nvPr/>
            </p14:nvContentPartPr>
            <p14:xfrm>
              <a:off x="5833183" y="3959924"/>
              <a:ext cx="1267920" cy="406080"/>
            </p14:xfrm>
          </p:contentPart>
        </mc:Choice>
        <mc:Fallback>
          <p:pic>
            <p:nvPicPr>
              <p:cNvPr id="93" name="Ink 93">
                <a:extLst>
                  <a:ext uri="{FF2B5EF4-FFF2-40B4-BE49-F238E27FC236}">
                    <a16:creationId xmlns:a16="http://schemas.microsoft.com/office/drawing/2014/main" id="{4BDD07A1-48DD-FD7A-4802-454BD181F51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25625" y="3952364"/>
                <a:ext cx="1283036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8" name="Ink 98">
                <a:extLst>
                  <a:ext uri="{FF2B5EF4-FFF2-40B4-BE49-F238E27FC236}">
                    <a16:creationId xmlns:a16="http://schemas.microsoft.com/office/drawing/2014/main" id="{62DFAC32-D8FA-1E3F-234D-5FE9C36A6BD8}"/>
                  </a:ext>
                </a:extLst>
              </p14:cNvPr>
              <p14:cNvContentPartPr/>
              <p14:nvPr/>
            </p14:nvContentPartPr>
            <p14:xfrm>
              <a:off x="965983" y="5258804"/>
              <a:ext cx="873720" cy="339840"/>
            </p14:xfrm>
          </p:contentPart>
        </mc:Choice>
        <mc:Fallback>
          <p:pic>
            <p:nvPicPr>
              <p:cNvPr id="98" name="Ink 98">
                <a:extLst>
                  <a:ext uri="{FF2B5EF4-FFF2-40B4-BE49-F238E27FC236}">
                    <a16:creationId xmlns:a16="http://schemas.microsoft.com/office/drawing/2014/main" id="{62DFAC32-D8FA-1E3F-234D-5FE9C36A6BD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58783" y="5251244"/>
                <a:ext cx="88848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0" name="Ink 110">
                <a:extLst>
                  <a:ext uri="{FF2B5EF4-FFF2-40B4-BE49-F238E27FC236}">
                    <a16:creationId xmlns:a16="http://schemas.microsoft.com/office/drawing/2014/main" id="{47E975E1-2C09-E2C7-9CF0-7E75CEAB9651}"/>
                  </a:ext>
                </a:extLst>
              </p14:cNvPr>
              <p14:cNvContentPartPr/>
              <p14:nvPr/>
            </p14:nvContentPartPr>
            <p14:xfrm>
              <a:off x="425623" y="5925164"/>
              <a:ext cx="1955520" cy="547200"/>
            </p14:xfrm>
          </p:contentPart>
        </mc:Choice>
        <mc:Fallback>
          <p:pic>
            <p:nvPicPr>
              <p:cNvPr id="110" name="Ink 110">
                <a:extLst>
                  <a:ext uri="{FF2B5EF4-FFF2-40B4-BE49-F238E27FC236}">
                    <a16:creationId xmlns:a16="http://schemas.microsoft.com/office/drawing/2014/main" id="{47E975E1-2C09-E2C7-9CF0-7E75CEAB965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8063" y="5917604"/>
                <a:ext cx="197064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FFD39717-BB25-BB57-F844-45F5CC3701A5}"/>
                  </a:ext>
                </a:extLst>
              </p14:cNvPr>
              <p14:cNvContentPartPr/>
              <p14:nvPr/>
            </p14:nvContentPartPr>
            <p14:xfrm>
              <a:off x="5606023" y="2416964"/>
              <a:ext cx="44280" cy="129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FFD39717-BB25-BB57-F844-45F5CC3701A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98463" y="2409404"/>
                <a:ext cx="594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6" name="Ink 117">
                <a:extLst>
                  <a:ext uri="{FF2B5EF4-FFF2-40B4-BE49-F238E27FC236}">
                    <a16:creationId xmlns:a16="http://schemas.microsoft.com/office/drawing/2014/main" id="{AFD65A52-A68E-9912-9E6B-7849686CFFAD}"/>
                  </a:ext>
                </a:extLst>
              </p14:cNvPr>
              <p14:cNvContentPartPr/>
              <p14:nvPr/>
            </p14:nvContentPartPr>
            <p14:xfrm>
              <a:off x="7417543" y="2203124"/>
              <a:ext cx="370440" cy="484560"/>
            </p14:xfrm>
          </p:contentPart>
        </mc:Choice>
        <mc:Fallback>
          <p:pic>
            <p:nvPicPr>
              <p:cNvPr id="116" name="Ink 117">
                <a:extLst>
                  <a:ext uri="{FF2B5EF4-FFF2-40B4-BE49-F238E27FC236}">
                    <a16:creationId xmlns:a16="http://schemas.microsoft.com/office/drawing/2014/main" id="{AFD65A52-A68E-9912-9E6B-7849686CFFA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409983" y="2195564"/>
                <a:ext cx="38556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7" name="Ink 117">
                <a:extLst>
                  <a:ext uri="{FF2B5EF4-FFF2-40B4-BE49-F238E27FC236}">
                    <a16:creationId xmlns:a16="http://schemas.microsoft.com/office/drawing/2014/main" id="{6209D958-4E0A-18F4-CFF8-7B1298AA5663}"/>
                  </a:ext>
                </a:extLst>
              </p14:cNvPr>
              <p14:cNvContentPartPr/>
              <p14:nvPr/>
            </p14:nvContentPartPr>
            <p14:xfrm>
              <a:off x="3537463" y="2430284"/>
              <a:ext cx="315000" cy="458280"/>
            </p14:xfrm>
          </p:contentPart>
        </mc:Choice>
        <mc:Fallback>
          <p:pic>
            <p:nvPicPr>
              <p:cNvPr id="117" name="Ink 117">
                <a:extLst>
                  <a:ext uri="{FF2B5EF4-FFF2-40B4-BE49-F238E27FC236}">
                    <a16:creationId xmlns:a16="http://schemas.microsoft.com/office/drawing/2014/main" id="{6209D958-4E0A-18F4-CFF8-7B1298AA566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529894" y="2422730"/>
                <a:ext cx="330137" cy="473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47ED71D1-F9D4-FF7C-CF8E-0DF30E05BA34}"/>
                  </a:ext>
                </a:extLst>
              </p14:cNvPr>
              <p14:cNvContentPartPr/>
              <p14:nvPr/>
            </p14:nvContentPartPr>
            <p14:xfrm>
              <a:off x="3562663" y="2253524"/>
              <a:ext cx="371160" cy="6793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47ED71D1-F9D4-FF7C-CF8E-0DF30E05BA3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555103" y="2245964"/>
                <a:ext cx="38628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1CF38557-53F3-5FB8-34D0-D5936EC0C604}"/>
                  </a:ext>
                </a:extLst>
              </p14:cNvPr>
              <p14:cNvContentPartPr/>
              <p14:nvPr/>
            </p14:nvContentPartPr>
            <p14:xfrm>
              <a:off x="7246903" y="2071004"/>
              <a:ext cx="484560" cy="8301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1CF38557-53F3-5FB8-34D0-D5936EC0C60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239343" y="2063444"/>
                <a:ext cx="499680" cy="84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9" name="Ink 129">
                <a:extLst>
                  <a:ext uri="{FF2B5EF4-FFF2-40B4-BE49-F238E27FC236}">
                    <a16:creationId xmlns:a16="http://schemas.microsoft.com/office/drawing/2014/main" id="{F1179D87-DD3D-7008-CFE3-23F385200102}"/>
                  </a:ext>
                </a:extLst>
              </p14:cNvPr>
              <p14:cNvContentPartPr/>
              <p14:nvPr/>
            </p14:nvContentPartPr>
            <p14:xfrm>
              <a:off x="4349263" y="4718084"/>
              <a:ext cx="2464200" cy="496080"/>
            </p14:xfrm>
          </p:contentPart>
        </mc:Choice>
        <mc:Fallback>
          <p:pic>
            <p:nvPicPr>
              <p:cNvPr id="129" name="Ink 129">
                <a:extLst>
                  <a:ext uri="{FF2B5EF4-FFF2-40B4-BE49-F238E27FC236}">
                    <a16:creationId xmlns:a16="http://schemas.microsoft.com/office/drawing/2014/main" id="{F1179D87-DD3D-7008-CFE3-23F38520010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341703" y="4710529"/>
                <a:ext cx="2479320" cy="511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40" name="Ink 140">
                <a:extLst>
                  <a:ext uri="{FF2B5EF4-FFF2-40B4-BE49-F238E27FC236}">
                    <a16:creationId xmlns:a16="http://schemas.microsoft.com/office/drawing/2014/main" id="{7D1EF322-8B2E-916E-C285-64493623583A}"/>
                  </a:ext>
                </a:extLst>
              </p14:cNvPr>
              <p14:cNvContentPartPr/>
              <p14:nvPr/>
            </p14:nvContentPartPr>
            <p14:xfrm>
              <a:off x="4499383" y="5459684"/>
              <a:ext cx="2163240" cy="408960"/>
            </p14:xfrm>
          </p:contentPart>
        </mc:Choice>
        <mc:Fallback>
          <p:pic>
            <p:nvPicPr>
              <p:cNvPr id="140" name="Ink 140">
                <a:extLst>
                  <a:ext uri="{FF2B5EF4-FFF2-40B4-BE49-F238E27FC236}">
                    <a16:creationId xmlns:a16="http://schemas.microsoft.com/office/drawing/2014/main" id="{7D1EF322-8B2E-916E-C285-64493623583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491823" y="5452124"/>
                <a:ext cx="217836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60" name="Ink 161">
                <a:extLst>
                  <a:ext uri="{FF2B5EF4-FFF2-40B4-BE49-F238E27FC236}">
                    <a16:creationId xmlns:a16="http://schemas.microsoft.com/office/drawing/2014/main" id="{CC283B0B-3D5E-445C-CC40-BF0B1C98A2AA}"/>
                  </a:ext>
                </a:extLst>
              </p14:cNvPr>
              <p14:cNvContentPartPr/>
              <p14:nvPr/>
            </p14:nvContentPartPr>
            <p14:xfrm>
              <a:off x="4757143" y="5943884"/>
              <a:ext cx="3206880" cy="792000"/>
            </p14:xfrm>
          </p:contentPart>
        </mc:Choice>
        <mc:Fallback>
          <p:pic>
            <p:nvPicPr>
              <p:cNvPr id="160" name="Ink 161">
                <a:extLst>
                  <a:ext uri="{FF2B5EF4-FFF2-40B4-BE49-F238E27FC236}">
                    <a16:creationId xmlns:a16="http://schemas.microsoft.com/office/drawing/2014/main" id="{CC283B0B-3D5E-445C-CC40-BF0B1C98A2A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49583" y="5936324"/>
                <a:ext cx="3222000" cy="80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61" name="Ink 161">
                <a:extLst>
                  <a:ext uri="{FF2B5EF4-FFF2-40B4-BE49-F238E27FC236}">
                    <a16:creationId xmlns:a16="http://schemas.microsoft.com/office/drawing/2014/main" id="{8FD0A8DE-F9BE-7D47-DDA0-111020D58713}"/>
                  </a:ext>
                </a:extLst>
              </p14:cNvPr>
              <p14:cNvContentPartPr/>
              <p14:nvPr/>
            </p14:nvContentPartPr>
            <p14:xfrm>
              <a:off x="4128583" y="6069524"/>
              <a:ext cx="402480" cy="415440"/>
            </p14:xfrm>
          </p:contentPart>
        </mc:Choice>
        <mc:Fallback>
          <p:pic>
            <p:nvPicPr>
              <p:cNvPr id="161" name="Ink 161">
                <a:extLst>
                  <a:ext uri="{FF2B5EF4-FFF2-40B4-BE49-F238E27FC236}">
                    <a16:creationId xmlns:a16="http://schemas.microsoft.com/office/drawing/2014/main" id="{8FD0A8DE-F9BE-7D47-DDA0-111020D5871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121030" y="6061964"/>
                <a:ext cx="417586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64" name="Ink 164">
                <a:extLst>
                  <a:ext uri="{FF2B5EF4-FFF2-40B4-BE49-F238E27FC236}">
                    <a16:creationId xmlns:a16="http://schemas.microsoft.com/office/drawing/2014/main" id="{A86C587F-E60A-5CB5-5EF1-1A5CBD1DE97A}"/>
                  </a:ext>
                </a:extLst>
              </p14:cNvPr>
              <p14:cNvContentPartPr/>
              <p14:nvPr/>
            </p14:nvContentPartPr>
            <p14:xfrm>
              <a:off x="79663" y="3114644"/>
              <a:ext cx="641520" cy="648000"/>
            </p14:xfrm>
          </p:contentPart>
        </mc:Choice>
        <mc:Fallback>
          <p:pic>
            <p:nvPicPr>
              <p:cNvPr id="164" name="Ink 164">
                <a:extLst>
                  <a:ext uri="{FF2B5EF4-FFF2-40B4-BE49-F238E27FC236}">
                    <a16:creationId xmlns:a16="http://schemas.microsoft.com/office/drawing/2014/main" id="{A86C587F-E60A-5CB5-5EF1-1A5CBD1DE97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103" y="3107084"/>
                <a:ext cx="656640" cy="6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69" name="Ink 169">
                <a:extLst>
                  <a:ext uri="{FF2B5EF4-FFF2-40B4-BE49-F238E27FC236}">
                    <a16:creationId xmlns:a16="http://schemas.microsoft.com/office/drawing/2014/main" id="{EC8460BD-4366-DF56-C62B-EB8B3B9EFB7C}"/>
                  </a:ext>
                </a:extLst>
              </p14:cNvPr>
              <p14:cNvContentPartPr/>
              <p14:nvPr/>
            </p14:nvContentPartPr>
            <p14:xfrm>
              <a:off x="1016383" y="3083324"/>
              <a:ext cx="408960" cy="798840"/>
            </p14:xfrm>
          </p:contentPart>
        </mc:Choice>
        <mc:Fallback>
          <p:pic>
            <p:nvPicPr>
              <p:cNvPr id="169" name="Ink 169">
                <a:extLst>
                  <a:ext uri="{FF2B5EF4-FFF2-40B4-BE49-F238E27FC236}">
                    <a16:creationId xmlns:a16="http://schemas.microsoft.com/office/drawing/2014/main" id="{EC8460BD-4366-DF56-C62B-EB8B3B9EFB7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08823" y="3075764"/>
                <a:ext cx="424080" cy="81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73" name="Ink 173">
                <a:extLst>
                  <a:ext uri="{FF2B5EF4-FFF2-40B4-BE49-F238E27FC236}">
                    <a16:creationId xmlns:a16="http://schemas.microsoft.com/office/drawing/2014/main" id="{6DE6FFA8-4224-0FC9-2957-338F8ACEC26E}"/>
                  </a:ext>
                </a:extLst>
              </p14:cNvPr>
              <p14:cNvContentPartPr/>
              <p14:nvPr/>
            </p14:nvContentPartPr>
            <p14:xfrm>
              <a:off x="1179823" y="3686684"/>
              <a:ext cx="402840" cy="270720"/>
            </p14:xfrm>
          </p:contentPart>
        </mc:Choice>
        <mc:Fallback>
          <p:pic>
            <p:nvPicPr>
              <p:cNvPr id="173" name="Ink 173">
                <a:extLst>
                  <a:ext uri="{FF2B5EF4-FFF2-40B4-BE49-F238E27FC236}">
                    <a16:creationId xmlns:a16="http://schemas.microsoft.com/office/drawing/2014/main" id="{6DE6FFA8-4224-0FC9-2957-338F8ACEC26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72263" y="3679484"/>
                <a:ext cx="4179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79" name="Ink 180">
                <a:extLst>
                  <a:ext uri="{FF2B5EF4-FFF2-40B4-BE49-F238E27FC236}">
                    <a16:creationId xmlns:a16="http://schemas.microsoft.com/office/drawing/2014/main" id="{D94F8715-3BA7-A634-98DA-D0C92D7728CE}"/>
                  </a:ext>
                </a:extLst>
              </p14:cNvPr>
              <p14:cNvContentPartPr/>
              <p14:nvPr/>
            </p14:nvContentPartPr>
            <p14:xfrm>
              <a:off x="7202983" y="2085044"/>
              <a:ext cx="515880" cy="892440"/>
            </p14:xfrm>
          </p:contentPart>
        </mc:Choice>
        <mc:Fallback>
          <p:pic>
            <p:nvPicPr>
              <p:cNvPr id="179" name="Ink 180">
                <a:extLst>
                  <a:ext uri="{FF2B5EF4-FFF2-40B4-BE49-F238E27FC236}">
                    <a16:creationId xmlns:a16="http://schemas.microsoft.com/office/drawing/2014/main" id="{D94F8715-3BA7-A634-98DA-D0C92D7728C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195423" y="2077484"/>
                <a:ext cx="531000" cy="90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80" name="Ink 180">
                <a:extLst>
                  <a:ext uri="{FF2B5EF4-FFF2-40B4-BE49-F238E27FC236}">
                    <a16:creationId xmlns:a16="http://schemas.microsoft.com/office/drawing/2014/main" id="{F1A22DC9-17D1-8713-6CE6-D0CE58F67907}"/>
                  </a:ext>
                </a:extLst>
              </p14:cNvPr>
              <p14:cNvContentPartPr/>
              <p14:nvPr/>
            </p14:nvContentPartPr>
            <p14:xfrm>
              <a:off x="3839503" y="2161724"/>
              <a:ext cx="440280" cy="965880"/>
            </p14:xfrm>
          </p:contentPart>
        </mc:Choice>
        <mc:Fallback>
          <p:pic>
            <p:nvPicPr>
              <p:cNvPr id="180" name="Ink 180">
                <a:extLst>
                  <a:ext uri="{FF2B5EF4-FFF2-40B4-BE49-F238E27FC236}">
                    <a16:creationId xmlns:a16="http://schemas.microsoft.com/office/drawing/2014/main" id="{F1A22DC9-17D1-8713-6CE6-D0CE58F6790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831943" y="2154164"/>
                <a:ext cx="455400" cy="9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83" name="Ink 183">
                <a:extLst>
                  <a:ext uri="{FF2B5EF4-FFF2-40B4-BE49-F238E27FC236}">
                    <a16:creationId xmlns:a16="http://schemas.microsoft.com/office/drawing/2014/main" id="{F6CB27AF-9AE0-6253-F8C2-15BE16962459}"/>
                  </a:ext>
                </a:extLst>
              </p14:cNvPr>
              <p14:cNvContentPartPr/>
              <p14:nvPr/>
            </p14:nvContentPartPr>
            <p14:xfrm>
              <a:off x="9787063" y="4178084"/>
              <a:ext cx="182520" cy="452160"/>
            </p14:xfrm>
          </p:contentPart>
        </mc:Choice>
        <mc:Fallback>
          <p:pic>
            <p:nvPicPr>
              <p:cNvPr id="183" name="Ink 183">
                <a:extLst>
                  <a:ext uri="{FF2B5EF4-FFF2-40B4-BE49-F238E27FC236}">
                    <a16:creationId xmlns:a16="http://schemas.microsoft.com/office/drawing/2014/main" id="{F6CB27AF-9AE0-6253-F8C2-15BE1696245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779503" y="4170524"/>
                <a:ext cx="19764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88" name="Ink 188">
                <a:extLst>
                  <a:ext uri="{FF2B5EF4-FFF2-40B4-BE49-F238E27FC236}">
                    <a16:creationId xmlns:a16="http://schemas.microsoft.com/office/drawing/2014/main" id="{3732EE13-3FB7-4939-CFF4-1B0D1812D938}"/>
                  </a:ext>
                </a:extLst>
              </p14:cNvPr>
              <p14:cNvContentPartPr/>
              <p14:nvPr/>
            </p14:nvContentPartPr>
            <p14:xfrm>
              <a:off x="10107463" y="4145684"/>
              <a:ext cx="1132560" cy="484560"/>
            </p14:xfrm>
          </p:contentPart>
        </mc:Choice>
        <mc:Fallback>
          <p:pic>
            <p:nvPicPr>
              <p:cNvPr id="188" name="Ink 188">
                <a:extLst>
                  <a:ext uri="{FF2B5EF4-FFF2-40B4-BE49-F238E27FC236}">
                    <a16:creationId xmlns:a16="http://schemas.microsoft.com/office/drawing/2014/main" id="{3732EE13-3FB7-4939-CFF4-1B0D1812D93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100261" y="4138124"/>
                <a:ext cx="1147325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03" name="Ink 203">
                <a:extLst>
                  <a:ext uri="{FF2B5EF4-FFF2-40B4-BE49-F238E27FC236}">
                    <a16:creationId xmlns:a16="http://schemas.microsoft.com/office/drawing/2014/main" id="{380ABE9A-71F5-491F-FFBA-1E19CFB836FE}"/>
                  </a:ext>
                </a:extLst>
              </p14:cNvPr>
              <p14:cNvContentPartPr/>
              <p14:nvPr/>
            </p14:nvContentPartPr>
            <p14:xfrm>
              <a:off x="9277663" y="4849844"/>
              <a:ext cx="2609640" cy="629280"/>
            </p14:xfrm>
          </p:contentPart>
        </mc:Choice>
        <mc:Fallback>
          <p:pic>
            <p:nvPicPr>
              <p:cNvPr id="203" name="Ink 203">
                <a:extLst>
                  <a:ext uri="{FF2B5EF4-FFF2-40B4-BE49-F238E27FC236}">
                    <a16:creationId xmlns:a16="http://schemas.microsoft.com/office/drawing/2014/main" id="{380ABE9A-71F5-491F-FFBA-1E19CFB836F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270103" y="4842280"/>
                <a:ext cx="2624760" cy="644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18" name="Ink 218">
                <a:extLst>
                  <a:ext uri="{FF2B5EF4-FFF2-40B4-BE49-F238E27FC236}">
                    <a16:creationId xmlns:a16="http://schemas.microsoft.com/office/drawing/2014/main" id="{F2AB0DAC-15FB-C609-B2FB-8569F2CD4434}"/>
                  </a:ext>
                </a:extLst>
              </p14:cNvPr>
              <p14:cNvContentPartPr/>
              <p14:nvPr/>
            </p14:nvContentPartPr>
            <p14:xfrm>
              <a:off x="9258943" y="5441684"/>
              <a:ext cx="2892600" cy="465120"/>
            </p14:xfrm>
          </p:contentPart>
        </mc:Choice>
        <mc:Fallback>
          <p:pic>
            <p:nvPicPr>
              <p:cNvPr id="218" name="Ink 218">
                <a:extLst>
                  <a:ext uri="{FF2B5EF4-FFF2-40B4-BE49-F238E27FC236}">
                    <a16:creationId xmlns:a16="http://schemas.microsoft.com/office/drawing/2014/main" id="{F2AB0DAC-15FB-C609-B2FB-8569F2CD443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251383" y="5434118"/>
                <a:ext cx="2910240" cy="480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4F823FA6-123C-A41D-5FEC-703C77A4E338}"/>
                  </a:ext>
                </a:extLst>
              </p14:cNvPr>
              <p14:cNvContentPartPr/>
              <p14:nvPr/>
            </p14:nvContentPartPr>
            <p14:xfrm>
              <a:off x="10987663" y="6377684"/>
              <a:ext cx="6480" cy="36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4F823FA6-123C-A41D-5FEC-703C77A4E33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980463" y="6370124"/>
                <a:ext cx="2160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26" name="Ink 226">
                <a:extLst>
                  <a:ext uri="{FF2B5EF4-FFF2-40B4-BE49-F238E27FC236}">
                    <a16:creationId xmlns:a16="http://schemas.microsoft.com/office/drawing/2014/main" id="{35AE3F73-C619-1B81-6849-226D2CDE6AB4}"/>
                  </a:ext>
                </a:extLst>
              </p14:cNvPr>
              <p14:cNvContentPartPr/>
              <p14:nvPr/>
            </p14:nvContentPartPr>
            <p14:xfrm>
              <a:off x="9215023" y="5969084"/>
              <a:ext cx="1836000" cy="308520"/>
            </p14:xfrm>
          </p:contentPart>
        </mc:Choice>
        <mc:Fallback>
          <p:pic>
            <p:nvPicPr>
              <p:cNvPr id="226" name="Ink 226">
                <a:extLst>
                  <a:ext uri="{FF2B5EF4-FFF2-40B4-BE49-F238E27FC236}">
                    <a16:creationId xmlns:a16="http://schemas.microsoft.com/office/drawing/2014/main" id="{35AE3F73-C619-1B81-6849-226D2CDE6AB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207464" y="5959004"/>
                <a:ext cx="1853637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29" name="Ink 229">
                <a:extLst>
                  <a:ext uri="{FF2B5EF4-FFF2-40B4-BE49-F238E27FC236}">
                    <a16:creationId xmlns:a16="http://schemas.microsoft.com/office/drawing/2014/main" id="{0A858A45-8858-0E4C-B73F-8142EAE49033}"/>
                  </a:ext>
                </a:extLst>
              </p14:cNvPr>
              <p14:cNvContentPartPr/>
              <p14:nvPr/>
            </p14:nvContentPartPr>
            <p14:xfrm>
              <a:off x="9126823" y="5434844"/>
              <a:ext cx="2791800" cy="69480"/>
            </p14:xfrm>
          </p:contentPart>
        </mc:Choice>
        <mc:Fallback>
          <p:pic>
            <p:nvPicPr>
              <p:cNvPr id="229" name="Ink 229">
                <a:extLst>
                  <a:ext uri="{FF2B5EF4-FFF2-40B4-BE49-F238E27FC236}">
                    <a16:creationId xmlns:a16="http://schemas.microsoft.com/office/drawing/2014/main" id="{0A858A45-8858-0E4C-B73F-8142EAE4903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119263" y="5427284"/>
                <a:ext cx="28069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E5BE5B79-D84A-748E-70D4-BF946F2AA00D}"/>
                  </a:ext>
                </a:extLst>
              </p14:cNvPr>
              <p14:cNvContentPartPr/>
              <p14:nvPr/>
            </p14:nvContentPartPr>
            <p14:xfrm>
              <a:off x="4556263" y="5880884"/>
              <a:ext cx="2270160" cy="6336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E5BE5B79-D84A-748E-70D4-BF946F2AA00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548703" y="5873684"/>
                <a:ext cx="22849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33111E0E-9A4B-A15D-88A6-166BD0940805}"/>
                  </a:ext>
                </a:extLst>
              </p14:cNvPr>
              <p14:cNvContentPartPr/>
              <p14:nvPr/>
            </p14:nvContentPartPr>
            <p14:xfrm>
              <a:off x="438583" y="6270764"/>
              <a:ext cx="2074320" cy="15120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33111E0E-9A4B-A15D-88A6-166BD094080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1023" y="6263204"/>
                <a:ext cx="2089440" cy="16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627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5">
                <a:extLst>
                  <a:ext uri="{FF2B5EF4-FFF2-40B4-BE49-F238E27FC236}">
                    <a16:creationId xmlns:a16="http://schemas.microsoft.com/office/drawing/2014/main" id="{6573FAF4-ADCC-FBC1-4EF4-2D9E27CC935A}"/>
                  </a:ext>
                </a:extLst>
              </p14:cNvPr>
              <p14:cNvContentPartPr/>
              <p14:nvPr/>
            </p14:nvContentPartPr>
            <p14:xfrm>
              <a:off x="2851663" y="483044"/>
              <a:ext cx="5614920" cy="1053720"/>
            </p14:xfrm>
          </p:contentPart>
        </mc:Choice>
        <mc:Fallback>
          <p:pic>
            <p:nvPicPr>
              <p:cNvPr id="5" name="Ink 5">
                <a:extLst>
                  <a:ext uri="{FF2B5EF4-FFF2-40B4-BE49-F238E27FC236}">
                    <a16:creationId xmlns:a16="http://schemas.microsoft.com/office/drawing/2014/main" id="{6573FAF4-ADCC-FBC1-4EF4-2D9E27CC93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4103" y="475484"/>
                <a:ext cx="5629680" cy="10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EE0CBB63-8EB2-6101-496A-7F9E6B93CC8E}"/>
                  </a:ext>
                </a:extLst>
              </p14:cNvPr>
              <p14:cNvContentPartPr/>
              <p14:nvPr/>
            </p14:nvContentPartPr>
            <p14:xfrm>
              <a:off x="274063" y="1272524"/>
              <a:ext cx="861120" cy="666000"/>
            </p14:xfrm>
          </p:contentPart>
        </mc:Choice>
        <mc:Fallback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EE0CBB63-8EB2-6101-496A-7F9E6B93CC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503" y="1264964"/>
                <a:ext cx="87624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1">
                <a:extLst>
                  <a:ext uri="{FF2B5EF4-FFF2-40B4-BE49-F238E27FC236}">
                    <a16:creationId xmlns:a16="http://schemas.microsoft.com/office/drawing/2014/main" id="{F61DCF92-C8BD-EB68-3325-01FA002AB5E3}"/>
                  </a:ext>
                </a:extLst>
              </p14:cNvPr>
              <p14:cNvContentPartPr/>
              <p14:nvPr/>
            </p14:nvContentPartPr>
            <p14:xfrm>
              <a:off x="1273423" y="461444"/>
              <a:ext cx="1471680" cy="1037880"/>
            </p14:xfrm>
          </p:contentPart>
        </mc:Choice>
        <mc:Fallback>
          <p:pic>
            <p:nvPicPr>
              <p:cNvPr id="11" name="Ink 11">
                <a:extLst>
                  <a:ext uri="{FF2B5EF4-FFF2-40B4-BE49-F238E27FC236}">
                    <a16:creationId xmlns:a16="http://schemas.microsoft.com/office/drawing/2014/main" id="{F61DCF92-C8BD-EB68-3325-01FA002AB5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6223" y="453884"/>
                <a:ext cx="1486440" cy="10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21">
                <a:extLst>
                  <a:ext uri="{FF2B5EF4-FFF2-40B4-BE49-F238E27FC236}">
                    <a16:creationId xmlns:a16="http://schemas.microsoft.com/office/drawing/2014/main" id="{901AD832-D484-711B-D9C1-F772166F7321}"/>
                  </a:ext>
                </a:extLst>
              </p14:cNvPr>
              <p14:cNvContentPartPr/>
              <p14:nvPr/>
            </p14:nvContentPartPr>
            <p14:xfrm>
              <a:off x="1871023" y="1387004"/>
              <a:ext cx="1018800" cy="1118160"/>
            </p14:xfrm>
          </p:contentPart>
        </mc:Choice>
        <mc:Fallback>
          <p:pic>
            <p:nvPicPr>
              <p:cNvPr id="20" name="Ink 21">
                <a:extLst>
                  <a:ext uri="{FF2B5EF4-FFF2-40B4-BE49-F238E27FC236}">
                    <a16:creationId xmlns:a16="http://schemas.microsoft.com/office/drawing/2014/main" id="{901AD832-D484-711B-D9C1-F772166F73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63463" y="1379444"/>
                <a:ext cx="1033920" cy="11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A529CA5C-E406-3D99-7497-880DFCCC522B}"/>
                  </a:ext>
                </a:extLst>
              </p14:cNvPr>
              <p14:cNvContentPartPr/>
              <p14:nvPr/>
            </p14:nvContentPartPr>
            <p14:xfrm>
              <a:off x="8334103" y="266684"/>
              <a:ext cx="2989440" cy="1942920"/>
            </p14:xfrm>
          </p:contentPart>
        </mc:Choice>
        <mc:Fallback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A529CA5C-E406-3D99-7497-880DFCCC52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26543" y="259124"/>
                <a:ext cx="3004560" cy="19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769793E2-0C93-CBD6-CC2C-8B204EED0D45}"/>
                  </a:ext>
                </a:extLst>
              </p14:cNvPr>
              <p14:cNvContentPartPr/>
              <p14:nvPr/>
            </p14:nvContentPartPr>
            <p14:xfrm>
              <a:off x="5014543" y="889124"/>
              <a:ext cx="604080" cy="1559160"/>
            </p14:xfrm>
          </p:contentPart>
        </mc:Choice>
        <mc:Fallback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769793E2-0C93-CBD6-CC2C-8B204EED0D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06983" y="881566"/>
                <a:ext cx="618840" cy="1574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BC9FC69C-F88E-A648-0A06-7711CE00FE55}"/>
                  </a:ext>
                </a:extLst>
              </p14:cNvPr>
              <p14:cNvContentPartPr/>
              <p14:nvPr/>
            </p14:nvContentPartPr>
            <p14:xfrm>
              <a:off x="1430743" y="1184324"/>
              <a:ext cx="1483920" cy="678600"/>
            </p14:xfrm>
          </p:contentPart>
        </mc:Choice>
        <mc:Fallback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BC9FC69C-F88E-A648-0A06-7711CE00FE5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23185" y="1176764"/>
                <a:ext cx="1498676" cy="69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7" name="Ink 38">
                <a:extLst>
                  <a:ext uri="{FF2B5EF4-FFF2-40B4-BE49-F238E27FC236}">
                    <a16:creationId xmlns:a16="http://schemas.microsoft.com/office/drawing/2014/main" id="{48C1C2C3-C48D-3661-9AA0-BAD5C1CD9601}"/>
                  </a:ext>
                </a:extLst>
              </p14:cNvPr>
              <p14:cNvContentPartPr/>
              <p14:nvPr/>
            </p14:nvContentPartPr>
            <p14:xfrm>
              <a:off x="663583" y="2127524"/>
              <a:ext cx="497160" cy="478080"/>
            </p14:xfrm>
          </p:contentPart>
        </mc:Choice>
        <mc:Fallback>
          <p:pic>
            <p:nvPicPr>
              <p:cNvPr id="37" name="Ink 38">
                <a:extLst>
                  <a:ext uri="{FF2B5EF4-FFF2-40B4-BE49-F238E27FC236}">
                    <a16:creationId xmlns:a16="http://schemas.microsoft.com/office/drawing/2014/main" id="{48C1C2C3-C48D-3661-9AA0-BAD5C1CD960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6383" y="2119964"/>
                <a:ext cx="51228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8" name="Ink 38">
                <a:extLst>
                  <a:ext uri="{FF2B5EF4-FFF2-40B4-BE49-F238E27FC236}">
                    <a16:creationId xmlns:a16="http://schemas.microsoft.com/office/drawing/2014/main" id="{4BFF94AD-2169-67C4-0BFE-BBD691F818B5}"/>
                  </a:ext>
                </a:extLst>
              </p14:cNvPr>
              <p14:cNvContentPartPr/>
              <p14:nvPr/>
            </p14:nvContentPartPr>
            <p14:xfrm>
              <a:off x="1129063" y="1404644"/>
              <a:ext cx="189000" cy="365040"/>
            </p14:xfrm>
          </p:contentPart>
        </mc:Choice>
        <mc:Fallback>
          <p:pic>
            <p:nvPicPr>
              <p:cNvPr id="38" name="Ink 38">
                <a:extLst>
                  <a:ext uri="{FF2B5EF4-FFF2-40B4-BE49-F238E27FC236}">
                    <a16:creationId xmlns:a16="http://schemas.microsoft.com/office/drawing/2014/main" id="{4BFF94AD-2169-67C4-0BFE-BBD691F818B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21503" y="1397084"/>
                <a:ext cx="20412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1" name="Ink 41">
                <a:extLst>
                  <a:ext uri="{FF2B5EF4-FFF2-40B4-BE49-F238E27FC236}">
                    <a16:creationId xmlns:a16="http://schemas.microsoft.com/office/drawing/2014/main" id="{D5973C44-534F-1521-B43D-0356F4F6DC05}"/>
                  </a:ext>
                </a:extLst>
              </p14:cNvPr>
              <p14:cNvContentPartPr/>
              <p14:nvPr/>
            </p14:nvContentPartPr>
            <p14:xfrm>
              <a:off x="2423983" y="109004"/>
              <a:ext cx="652680" cy="475560"/>
            </p14:xfrm>
          </p:contentPart>
        </mc:Choice>
        <mc:Fallback>
          <p:pic>
            <p:nvPicPr>
              <p:cNvPr id="41" name="Ink 41">
                <a:extLst>
                  <a:ext uri="{FF2B5EF4-FFF2-40B4-BE49-F238E27FC236}">
                    <a16:creationId xmlns:a16="http://schemas.microsoft.com/office/drawing/2014/main" id="{D5973C44-534F-1521-B43D-0356F4F6DC0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16423" y="101444"/>
                <a:ext cx="66780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4" name="Ink 44">
                <a:extLst>
                  <a:ext uri="{FF2B5EF4-FFF2-40B4-BE49-F238E27FC236}">
                    <a16:creationId xmlns:a16="http://schemas.microsoft.com/office/drawing/2014/main" id="{2A3E18D9-5E41-7BC7-AA48-2AFA78343DE0}"/>
                  </a:ext>
                </a:extLst>
              </p14:cNvPr>
              <p14:cNvContentPartPr/>
              <p14:nvPr/>
            </p14:nvContentPartPr>
            <p14:xfrm>
              <a:off x="8410063" y="33764"/>
              <a:ext cx="563400" cy="446760"/>
            </p14:xfrm>
          </p:contentPart>
        </mc:Choice>
        <mc:Fallback>
          <p:pic>
            <p:nvPicPr>
              <p:cNvPr id="44" name="Ink 44">
                <a:extLst>
                  <a:ext uri="{FF2B5EF4-FFF2-40B4-BE49-F238E27FC236}">
                    <a16:creationId xmlns:a16="http://schemas.microsoft.com/office/drawing/2014/main" id="{2A3E18D9-5E41-7BC7-AA48-2AFA78343DE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02503" y="26204"/>
                <a:ext cx="57852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2" name="Ink 53">
                <a:extLst>
                  <a:ext uri="{FF2B5EF4-FFF2-40B4-BE49-F238E27FC236}">
                    <a16:creationId xmlns:a16="http://schemas.microsoft.com/office/drawing/2014/main" id="{4A4CFB78-5464-816F-1AB9-73C84E22245D}"/>
                  </a:ext>
                </a:extLst>
              </p14:cNvPr>
              <p14:cNvContentPartPr/>
              <p14:nvPr/>
            </p14:nvContentPartPr>
            <p14:xfrm>
              <a:off x="9654223" y="973364"/>
              <a:ext cx="440280" cy="795960"/>
            </p14:xfrm>
          </p:contentPart>
        </mc:Choice>
        <mc:Fallback>
          <p:pic>
            <p:nvPicPr>
              <p:cNvPr id="52" name="Ink 53">
                <a:extLst>
                  <a:ext uri="{FF2B5EF4-FFF2-40B4-BE49-F238E27FC236}">
                    <a16:creationId xmlns:a16="http://schemas.microsoft.com/office/drawing/2014/main" id="{4A4CFB78-5464-816F-1AB9-73C84E22245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646663" y="965804"/>
                <a:ext cx="455400" cy="81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3" name="Ink 53">
                <a:extLst>
                  <a:ext uri="{FF2B5EF4-FFF2-40B4-BE49-F238E27FC236}">
                    <a16:creationId xmlns:a16="http://schemas.microsoft.com/office/drawing/2014/main" id="{D7D3B500-1557-AECD-955B-E2B55F58CA28}"/>
                  </a:ext>
                </a:extLst>
              </p14:cNvPr>
              <p14:cNvContentPartPr/>
              <p14:nvPr/>
            </p14:nvContentPartPr>
            <p14:xfrm>
              <a:off x="10817383" y="1732244"/>
              <a:ext cx="861840" cy="922320"/>
            </p14:xfrm>
          </p:contentPart>
        </mc:Choice>
        <mc:Fallback>
          <p:pic>
            <p:nvPicPr>
              <p:cNvPr id="53" name="Ink 53">
                <a:extLst>
                  <a:ext uri="{FF2B5EF4-FFF2-40B4-BE49-F238E27FC236}">
                    <a16:creationId xmlns:a16="http://schemas.microsoft.com/office/drawing/2014/main" id="{D7D3B500-1557-AECD-955B-E2B55F58CA2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809823" y="1724684"/>
                <a:ext cx="876600" cy="9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A4B2E54-6B8A-3F7D-2FA9-F22C0074FF31}"/>
                  </a:ext>
                </a:extLst>
              </p14:cNvPr>
              <p14:cNvContentPartPr/>
              <p14:nvPr/>
            </p14:nvContentPartPr>
            <p14:xfrm>
              <a:off x="1405543" y="1241204"/>
              <a:ext cx="88200" cy="6541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A4B2E54-6B8A-3F7D-2FA9-F22C0074FF3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97983" y="1233644"/>
                <a:ext cx="103320" cy="6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B43D92C-5434-D4D9-4985-980D60FB46F8}"/>
                  </a:ext>
                </a:extLst>
              </p14:cNvPr>
              <p14:cNvContentPartPr/>
              <p14:nvPr/>
            </p14:nvContentPartPr>
            <p14:xfrm>
              <a:off x="820903" y="3693164"/>
              <a:ext cx="56880" cy="1576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B43D92C-5434-D4D9-4985-980D60FB46F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3343" y="3685604"/>
                <a:ext cx="720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9" name="Ink 59">
                <a:extLst>
                  <a:ext uri="{FF2B5EF4-FFF2-40B4-BE49-F238E27FC236}">
                    <a16:creationId xmlns:a16="http://schemas.microsoft.com/office/drawing/2014/main" id="{B993D8F4-60A1-3B4E-33DC-6437F4F2E564}"/>
                  </a:ext>
                </a:extLst>
              </p14:cNvPr>
              <p14:cNvContentPartPr/>
              <p14:nvPr/>
            </p14:nvContentPartPr>
            <p14:xfrm>
              <a:off x="1631983" y="3519644"/>
              <a:ext cx="1823760" cy="607680"/>
            </p14:xfrm>
          </p:contentPart>
        </mc:Choice>
        <mc:Fallback>
          <p:pic>
            <p:nvPicPr>
              <p:cNvPr id="59" name="Ink 59">
                <a:extLst>
                  <a:ext uri="{FF2B5EF4-FFF2-40B4-BE49-F238E27FC236}">
                    <a16:creationId xmlns:a16="http://schemas.microsoft.com/office/drawing/2014/main" id="{B993D8F4-60A1-3B4E-33DC-6437F4F2E56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24423" y="3512080"/>
                <a:ext cx="1838520" cy="6228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3DD0AD4-9424-D010-6DD7-9F06E3EEB723}"/>
                  </a:ext>
                </a:extLst>
              </p14:cNvPr>
              <p14:cNvContentPartPr/>
              <p14:nvPr/>
            </p14:nvContentPartPr>
            <p14:xfrm>
              <a:off x="1895863" y="3718004"/>
              <a:ext cx="205560" cy="3711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3DD0AD4-9424-D010-6DD7-9F06E3EEB72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88663" y="3710444"/>
                <a:ext cx="22068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6FD1493-368F-14F9-94E9-58C35004298A}"/>
                  </a:ext>
                </a:extLst>
              </p14:cNvPr>
              <p14:cNvContentPartPr/>
              <p14:nvPr/>
            </p14:nvContentPartPr>
            <p14:xfrm>
              <a:off x="1933663" y="4265204"/>
              <a:ext cx="88200" cy="3524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6FD1493-368F-14F9-94E9-58C35004298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26103" y="4257644"/>
                <a:ext cx="10332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05E6225-A7D1-6175-7315-4938D71BA58A}"/>
                  </a:ext>
                </a:extLst>
              </p14:cNvPr>
              <p14:cNvContentPartPr/>
              <p14:nvPr/>
            </p14:nvContentPartPr>
            <p14:xfrm>
              <a:off x="1971463" y="4233524"/>
              <a:ext cx="188280" cy="2707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05E6225-A7D1-6175-7315-4938D71BA58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63903" y="4226324"/>
                <a:ext cx="2034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DAB1FEA-0F0E-603B-1520-49270E3C2F9B}"/>
                  </a:ext>
                </a:extLst>
              </p14:cNvPr>
              <p14:cNvContentPartPr/>
              <p14:nvPr/>
            </p14:nvContentPartPr>
            <p14:xfrm>
              <a:off x="2216623" y="4503884"/>
              <a:ext cx="69480" cy="1638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DAB1FEA-0F0E-603B-1520-49270E3C2F9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209063" y="4496684"/>
                <a:ext cx="8460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6ED643D-DA8B-CE43-E406-CC596FAAD668}"/>
                  </a:ext>
                </a:extLst>
              </p14:cNvPr>
              <p14:cNvContentPartPr/>
              <p14:nvPr/>
            </p14:nvContentPartPr>
            <p14:xfrm>
              <a:off x="2449183" y="4434764"/>
              <a:ext cx="81360" cy="5032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6ED643D-DA8B-CE43-E406-CC596FAAD66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441623" y="4427204"/>
                <a:ext cx="9648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67C4C39-F89D-8F47-F0BC-753008BEA84B}"/>
                  </a:ext>
                </a:extLst>
              </p14:cNvPr>
              <p14:cNvContentPartPr/>
              <p14:nvPr/>
            </p14:nvContentPartPr>
            <p14:xfrm>
              <a:off x="2443063" y="4346924"/>
              <a:ext cx="19080" cy="190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67C4C39-F89D-8F47-F0BC-753008BEA84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435503" y="4339364"/>
                <a:ext cx="342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B077B1B-07BE-9234-1C30-A0A674ACA72C}"/>
                  </a:ext>
                </a:extLst>
              </p14:cNvPr>
              <p14:cNvContentPartPr/>
              <p14:nvPr/>
            </p14:nvContentPartPr>
            <p14:xfrm>
              <a:off x="2173423" y="4409564"/>
              <a:ext cx="37440" cy="381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B077B1B-07BE-9234-1C30-A0A674ACA72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165863" y="4402364"/>
                <a:ext cx="525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28406A4-B9CB-ADF6-BD0E-CA639BDD18CA}"/>
                  </a:ext>
                </a:extLst>
              </p14:cNvPr>
              <p14:cNvContentPartPr/>
              <p14:nvPr/>
            </p14:nvContentPartPr>
            <p14:xfrm>
              <a:off x="1079383" y="3221564"/>
              <a:ext cx="270000" cy="3085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28406A4-B9CB-ADF6-BD0E-CA639BDD18C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71823" y="3214004"/>
                <a:ext cx="28512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421BDD5-2975-3871-DB42-84E5F062DF7D}"/>
                  </a:ext>
                </a:extLst>
              </p14:cNvPr>
              <p14:cNvContentPartPr/>
              <p14:nvPr/>
            </p14:nvContentPartPr>
            <p14:xfrm>
              <a:off x="1449463" y="3454124"/>
              <a:ext cx="56880" cy="633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421BDD5-2975-3871-DB42-84E5F062DF7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442263" y="3446564"/>
                <a:ext cx="720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727BA68-5B8F-4B70-B332-074975F9EF85}"/>
                  </a:ext>
                </a:extLst>
              </p14:cNvPr>
              <p14:cNvContentPartPr/>
              <p14:nvPr/>
            </p14:nvContentPartPr>
            <p14:xfrm>
              <a:off x="1506343" y="3183764"/>
              <a:ext cx="360" cy="190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727BA68-5B8F-4B70-B332-074975F9EF8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498783" y="3176204"/>
                <a:ext cx="154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BE32A53-6EEF-A541-C90B-9D8DDCECDD3B}"/>
                  </a:ext>
                </a:extLst>
              </p14:cNvPr>
              <p14:cNvContentPartPr/>
              <p14:nvPr/>
            </p14:nvContentPartPr>
            <p14:xfrm>
              <a:off x="1713703" y="3145964"/>
              <a:ext cx="302040" cy="3524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BE32A53-6EEF-A541-C90B-9D8DDCECDD3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706143" y="3138404"/>
                <a:ext cx="31716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084D1A3-5CD2-A9C0-AFCB-037406915049}"/>
                  </a:ext>
                </a:extLst>
              </p14:cNvPr>
              <p14:cNvContentPartPr/>
              <p14:nvPr/>
            </p14:nvContentPartPr>
            <p14:xfrm>
              <a:off x="1977583" y="2976404"/>
              <a:ext cx="150480" cy="396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084D1A3-5CD2-A9C0-AFCB-03740691504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970383" y="2968844"/>
                <a:ext cx="16560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8F7F32E-66AC-4213-26E3-A7AC24485BF9}"/>
                  </a:ext>
                </a:extLst>
              </p14:cNvPr>
              <p14:cNvContentPartPr/>
              <p14:nvPr/>
            </p14:nvContentPartPr>
            <p14:xfrm>
              <a:off x="2273143" y="3152444"/>
              <a:ext cx="69480" cy="1260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8F7F32E-66AC-4213-26E3-A7AC24485BF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265583" y="3144884"/>
                <a:ext cx="846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1BBAA39-7D66-33D9-2896-55327C2C2F18}"/>
                  </a:ext>
                </a:extLst>
              </p14:cNvPr>
              <p14:cNvContentPartPr/>
              <p14:nvPr/>
            </p14:nvContentPartPr>
            <p14:xfrm>
              <a:off x="2216623" y="2951204"/>
              <a:ext cx="19080" cy="316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1BBAA39-7D66-33D9-2896-55327C2C2F1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209063" y="2943644"/>
                <a:ext cx="342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1129380-466F-9047-1349-B5A4AEE0ADE8}"/>
                  </a:ext>
                </a:extLst>
              </p14:cNvPr>
              <p14:cNvContentPartPr/>
              <p14:nvPr/>
            </p14:nvContentPartPr>
            <p14:xfrm>
              <a:off x="3417583" y="3158564"/>
              <a:ext cx="276840" cy="2581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1129380-466F-9047-1349-B5A4AEE0ADE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10023" y="3151004"/>
                <a:ext cx="2919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DC582BE-F3E6-53CB-C276-0E1B1D7A0379}"/>
                  </a:ext>
                </a:extLst>
              </p14:cNvPr>
              <p14:cNvContentPartPr/>
              <p14:nvPr/>
            </p14:nvContentPartPr>
            <p14:xfrm>
              <a:off x="3737983" y="3347204"/>
              <a:ext cx="144360" cy="4147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DC582BE-F3E6-53CB-C276-0E1B1D7A037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730783" y="3339644"/>
                <a:ext cx="15948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6BED780-41F2-33B6-6AE0-5A95734EC7A1}"/>
                  </a:ext>
                </a:extLst>
              </p14:cNvPr>
              <p14:cNvContentPartPr/>
              <p14:nvPr/>
            </p14:nvContentPartPr>
            <p14:xfrm>
              <a:off x="3791263" y="3145964"/>
              <a:ext cx="47880" cy="507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6BED780-41F2-33B6-6AE0-5A95734EC7A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783703" y="3138404"/>
                <a:ext cx="630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DB645DE-4503-BA07-05B6-6A520E268127}"/>
                  </a:ext>
                </a:extLst>
              </p14:cNvPr>
              <p14:cNvContentPartPr/>
              <p14:nvPr/>
            </p14:nvContentPartPr>
            <p14:xfrm>
              <a:off x="4146943" y="3064244"/>
              <a:ext cx="377640" cy="4341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DB645DE-4503-BA07-05B6-6A520E26812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39383" y="3056684"/>
                <a:ext cx="39276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429CA88-397B-B846-08F5-373A87322E40}"/>
                  </a:ext>
                </a:extLst>
              </p14:cNvPr>
              <p14:cNvContentPartPr/>
              <p14:nvPr/>
            </p14:nvContentPartPr>
            <p14:xfrm>
              <a:off x="4492543" y="2919524"/>
              <a:ext cx="132480" cy="4838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429CA88-397B-B846-08F5-373A87322E4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484983" y="2912324"/>
                <a:ext cx="1476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F0F8008-E220-C5EA-B8E5-58836014E913}"/>
                  </a:ext>
                </a:extLst>
              </p14:cNvPr>
              <p14:cNvContentPartPr/>
              <p14:nvPr/>
            </p14:nvContentPartPr>
            <p14:xfrm>
              <a:off x="4800703" y="3139844"/>
              <a:ext cx="138600" cy="4586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F0F8008-E220-C5EA-B8E5-58836014E91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793143" y="3132284"/>
                <a:ext cx="15372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5B96CCC-A6E0-535E-0F30-61DB7D1101E9}"/>
                  </a:ext>
                </a:extLst>
              </p14:cNvPr>
              <p14:cNvContentPartPr/>
              <p14:nvPr/>
            </p14:nvContentPartPr>
            <p14:xfrm>
              <a:off x="4839223" y="3020324"/>
              <a:ext cx="56160" cy="633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5B96CCC-A6E0-535E-0F30-61DB7D1101E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831663" y="3012764"/>
                <a:ext cx="712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2" name="Ink 103">
                <a:extLst>
                  <a:ext uri="{FF2B5EF4-FFF2-40B4-BE49-F238E27FC236}">
                    <a16:creationId xmlns:a16="http://schemas.microsoft.com/office/drawing/2014/main" id="{F9F2E674-71E7-1C44-8CE0-647F0EF5EA9D}"/>
                  </a:ext>
                </a:extLst>
              </p14:cNvPr>
              <p14:cNvContentPartPr/>
              <p14:nvPr/>
            </p14:nvContentPartPr>
            <p14:xfrm>
              <a:off x="7856383" y="3152444"/>
              <a:ext cx="2122560" cy="792720"/>
            </p14:xfrm>
          </p:contentPart>
        </mc:Choice>
        <mc:Fallback>
          <p:pic>
            <p:nvPicPr>
              <p:cNvPr id="102" name="Ink 103">
                <a:extLst>
                  <a:ext uri="{FF2B5EF4-FFF2-40B4-BE49-F238E27FC236}">
                    <a16:creationId xmlns:a16="http://schemas.microsoft.com/office/drawing/2014/main" id="{F9F2E674-71E7-1C44-8CE0-647F0EF5EA9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848823" y="3144881"/>
                <a:ext cx="2137680" cy="807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id="{09EA824A-18EF-442E-88D7-B0EDBFFF3F7F}"/>
                  </a:ext>
                </a:extLst>
              </p14:cNvPr>
              <p14:cNvContentPartPr/>
              <p14:nvPr/>
            </p14:nvContentPartPr>
            <p14:xfrm>
              <a:off x="6793663" y="3447644"/>
              <a:ext cx="710280" cy="917640"/>
            </p14:xfrm>
          </p:contentPart>
        </mc:Choice>
        <mc:Fallback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09EA824A-18EF-442E-88D7-B0EDBFFF3F7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786103" y="3440444"/>
                <a:ext cx="725040" cy="9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10" name="Ink 110">
                <a:extLst>
                  <a:ext uri="{FF2B5EF4-FFF2-40B4-BE49-F238E27FC236}">
                    <a16:creationId xmlns:a16="http://schemas.microsoft.com/office/drawing/2014/main" id="{2D398A5A-8BF2-9122-A683-B3B594883132}"/>
                  </a:ext>
                </a:extLst>
              </p14:cNvPr>
              <p14:cNvContentPartPr/>
              <p14:nvPr/>
            </p14:nvContentPartPr>
            <p14:xfrm>
              <a:off x="2386543" y="3479324"/>
              <a:ext cx="540720" cy="437040"/>
            </p14:xfrm>
          </p:contentPart>
        </mc:Choice>
        <mc:Fallback>
          <p:pic>
            <p:nvPicPr>
              <p:cNvPr id="110" name="Ink 110">
                <a:extLst>
                  <a:ext uri="{FF2B5EF4-FFF2-40B4-BE49-F238E27FC236}">
                    <a16:creationId xmlns:a16="http://schemas.microsoft.com/office/drawing/2014/main" id="{2D398A5A-8BF2-9122-A683-B3B59488313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378988" y="3471764"/>
                <a:ext cx="55583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29" name="Ink 130">
                <a:extLst>
                  <a:ext uri="{FF2B5EF4-FFF2-40B4-BE49-F238E27FC236}">
                    <a16:creationId xmlns:a16="http://schemas.microsoft.com/office/drawing/2014/main" id="{66A045CE-854C-CACC-28B3-6D5AE387D601}"/>
                  </a:ext>
                </a:extLst>
              </p14:cNvPr>
              <p14:cNvContentPartPr/>
              <p14:nvPr/>
            </p14:nvContentPartPr>
            <p14:xfrm>
              <a:off x="10037983" y="3356924"/>
              <a:ext cx="1898280" cy="844920"/>
            </p14:xfrm>
          </p:contentPart>
        </mc:Choice>
        <mc:Fallback>
          <p:pic>
            <p:nvPicPr>
              <p:cNvPr id="129" name="Ink 130">
                <a:extLst>
                  <a:ext uri="{FF2B5EF4-FFF2-40B4-BE49-F238E27FC236}">
                    <a16:creationId xmlns:a16="http://schemas.microsoft.com/office/drawing/2014/main" id="{66A045CE-854C-CACC-28B3-6D5AE387D60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030423" y="3349364"/>
                <a:ext cx="1913400" cy="86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D9E1A8FC-7634-C8DB-D052-C58127D3F50A}"/>
                  </a:ext>
                </a:extLst>
              </p14:cNvPr>
              <p14:cNvContentPartPr/>
              <p14:nvPr/>
            </p14:nvContentPartPr>
            <p14:xfrm>
              <a:off x="8648383" y="4139564"/>
              <a:ext cx="566280" cy="600840"/>
            </p14:xfrm>
          </p:contentPart>
        </mc:Choice>
        <mc:Fallback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D9E1A8FC-7634-C8DB-D052-C58127D3F50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640823" y="4132009"/>
                <a:ext cx="581400" cy="6159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34" name="Ink 134">
                <a:extLst>
                  <a:ext uri="{FF2B5EF4-FFF2-40B4-BE49-F238E27FC236}">
                    <a16:creationId xmlns:a16="http://schemas.microsoft.com/office/drawing/2014/main" id="{35DFF82C-EC6C-DBF0-F73E-BE598F82B9A9}"/>
                  </a:ext>
                </a:extLst>
              </p14:cNvPr>
              <p14:cNvContentPartPr/>
              <p14:nvPr/>
            </p14:nvContentPartPr>
            <p14:xfrm>
              <a:off x="5498383" y="3586964"/>
              <a:ext cx="961560" cy="999360"/>
            </p14:xfrm>
          </p:contentPart>
        </mc:Choice>
        <mc:Fallback>
          <p:pic>
            <p:nvPicPr>
              <p:cNvPr id="134" name="Ink 134">
                <a:extLst>
                  <a:ext uri="{FF2B5EF4-FFF2-40B4-BE49-F238E27FC236}">
                    <a16:creationId xmlns:a16="http://schemas.microsoft.com/office/drawing/2014/main" id="{35DFF82C-EC6C-DBF0-F73E-BE598F82B9A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491183" y="3579404"/>
                <a:ext cx="976680" cy="10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42" name="Ink 143">
                <a:extLst>
                  <a:ext uri="{FF2B5EF4-FFF2-40B4-BE49-F238E27FC236}">
                    <a16:creationId xmlns:a16="http://schemas.microsoft.com/office/drawing/2014/main" id="{B8CD30BF-7EAA-A4B8-D519-E587DC5BFC8D}"/>
                  </a:ext>
                </a:extLst>
              </p14:cNvPr>
              <p14:cNvContentPartPr/>
              <p14:nvPr/>
            </p14:nvContentPartPr>
            <p14:xfrm>
              <a:off x="2260543" y="5453564"/>
              <a:ext cx="277200" cy="195120"/>
            </p14:xfrm>
          </p:contentPart>
        </mc:Choice>
        <mc:Fallback>
          <p:pic>
            <p:nvPicPr>
              <p:cNvPr id="142" name="Ink 143">
                <a:extLst>
                  <a:ext uri="{FF2B5EF4-FFF2-40B4-BE49-F238E27FC236}">
                    <a16:creationId xmlns:a16="http://schemas.microsoft.com/office/drawing/2014/main" id="{B8CD30BF-7EAA-A4B8-D519-E587DC5BFC8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252973" y="5446004"/>
                <a:ext cx="2923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43" name="Ink 143">
                <a:extLst>
                  <a:ext uri="{FF2B5EF4-FFF2-40B4-BE49-F238E27FC236}">
                    <a16:creationId xmlns:a16="http://schemas.microsoft.com/office/drawing/2014/main" id="{8C21861A-7EAE-5083-8E26-7FF1B658BD4E}"/>
                  </a:ext>
                </a:extLst>
              </p14:cNvPr>
              <p14:cNvContentPartPr/>
              <p14:nvPr/>
            </p14:nvContentPartPr>
            <p14:xfrm>
              <a:off x="1135183" y="5271044"/>
              <a:ext cx="761040" cy="534600"/>
            </p14:xfrm>
          </p:contentPart>
        </mc:Choice>
        <mc:Fallback>
          <p:pic>
            <p:nvPicPr>
              <p:cNvPr id="143" name="Ink 143">
                <a:extLst>
                  <a:ext uri="{FF2B5EF4-FFF2-40B4-BE49-F238E27FC236}">
                    <a16:creationId xmlns:a16="http://schemas.microsoft.com/office/drawing/2014/main" id="{8C21861A-7EAE-5083-8E26-7FF1B658BD4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27623" y="5263484"/>
                <a:ext cx="77616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71317EF4-970D-E0F3-9FB2-663B93FC99C7}"/>
                  </a:ext>
                </a:extLst>
              </p14:cNvPr>
              <p14:cNvContentPartPr/>
              <p14:nvPr/>
            </p14:nvContentPartPr>
            <p14:xfrm>
              <a:off x="1066063" y="2328764"/>
              <a:ext cx="119880" cy="2455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71317EF4-970D-E0F3-9FB2-663B93FC99C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58503" y="2321204"/>
                <a:ext cx="13500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360FB0E3-BEB2-1722-2F25-882BF63FF4AC}"/>
                  </a:ext>
                </a:extLst>
              </p14:cNvPr>
              <p14:cNvContentPartPr/>
              <p14:nvPr/>
            </p14:nvContentPartPr>
            <p14:xfrm>
              <a:off x="11225983" y="2108804"/>
              <a:ext cx="622800" cy="6033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60FB0E3-BEB2-1722-2F25-882BF63FF4A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218423" y="2101244"/>
                <a:ext cx="637920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48" name="Ink 148">
                <a:extLst>
                  <a:ext uri="{FF2B5EF4-FFF2-40B4-BE49-F238E27FC236}">
                    <a16:creationId xmlns:a16="http://schemas.microsoft.com/office/drawing/2014/main" id="{A947C642-1BBD-3E7F-F243-73970FA6CBCE}"/>
                  </a:ext>
                </a:extLst>
              </p14:cNvPr>
              <p14:cNvContentPartPr/>
              <p14:nvPr/>
            </p14:nvContentPartPr>
            <p14:xfrm>
              <a:off x="1738903" y="5510084"/>
              <a:ext cx="151200" cy="321120"/>
            </p14:xfrm>
          </p:contentPart>
        </mc:Choice>
        <mc:Fallback>
          <p:pic>
            <p:nvPicPr>
              <p:cNvPr id="148" name="Ink 148">
                <a:extLst>
                  <a:ext uri="{FF2B5EF4-FFF2-40B4-BE49-F238E27FC236}">
                    <a16:creationId xmlns:a16="http://schemas.microsoft.com/office/drawing/2014/main" id="{A947C642-1BBD-3E7F-F243-73970FA6CBC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731343" y="5502524"/>
                <a:ext cx="16632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53" name="Ink 153">
                <a:extLst>
                  <a:ext uri="{FF2B5EF4-FFF2-40B4-BE49-F238E27FC236}">
                    <a16:creationId xmlns:a16="http://schemas.microsoft.com/office/drawing/2014/main" id="{C55646F6-AEFE-024E-9A33-DFCCEC3C37B6}"/>
                  </a:ext>
                </a:extLst>
              </p14:cNvPr>
              <p14:cNvContentPartPr/>
              <p14:nvPr/>
            </p14:nvContentPartPr>
            <p14:xfrm>
              <a:off x="1034743" y="826124"/>
              <a:ext cx="327240" cy="277200"/>
            </p14:xfrm>
          </p:contentPart>
        </mc:Choice>
        <mc:Fallback>
          <p:pic>
            <p:nvPicPr>
              <p:cNvPr id="153" name="Ink 153">
                <a:extLst>
                  <a:ext uri="{FF2B5EF4-FFF2-40B4-BE49-F238E27FC236}">
                    <a16:creationId xmlns:a16="http://schemas.microsoft.com/office/drawing/2014/main" id="{C55646F6-AEFE-024E-9A33-DFCCEC3C37B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27183" y="818554"/>
                <a:ext cx="342360" cy="292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57" name="Ink 157">
                <a:extLst>
                  <a:ext uri="{FF2B5EF4-FFF2-40B4-BE49-F238E27FC236}">
                    <a16:creationId xmlns:a16="http://schemas.microsoft.com/office/drawing/2014/main" id="{8789E6F8-6FAD-159F-371F-747B643BED78}"/>
                  </a:ext>
                </a:extLst>
              </p14:cNvPr>
              <p14:cNvContentPartPr/>
              <p14:nvPr/>
            </p14:nvContentPartPr>
            <p14:xfrm>
              <a:off x="2801263" y="4937684"/>
              <a:ext cx="566280" cy="390240"/>
            </p14:xfrm>
          </p:contentPart>
        </mc:Choice>
        <mc:Fallback>
          <p:pic>
            <p:nvPicPr>
              <p:cNvPr id="157" name="Ink 157">
                <a:extLst>
                  <a:ext uri="{FF2B5EF4-FFF2-40B4-BE49-F238E27FC236}">
                    <a16:creationId xmlns:a16="http://schemas.microsoft.com/office/drawing/2014/main" id="{8789E6F8-6FAD-159F-371F-747B643BED7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793703" y="4930484"/>
                <a:ext cx="58140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1E0A6D79-BA2F-16EE-CCAF-2E18675056A6}"/>
                  </a:ext>
                </a:extLst>
              </p14:cNvPr>
              <p14:cNvContentPartPr/>
              <p14:nvPr/>
            </p14:nvContentPartPr>
            <p14:xfrm>
              <a:off x="2952103" y="5428364"/>
              <a:ext cx="1421280" cy="11340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1E0A6D79-BA2F-16EE-CCAF-2E18675056A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944543" y="5420804"/>
                <a:ext cx="14364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62" name="Ink 162">
                <a:extLst>
                  <a:ext uri="{FF2B5EF4-FFF2-40B4-BE49-F238E27FC236}">
                    <a16:creationId xmlns:a16="http://schemas.microsoft.com/office/drawing/2014/main" id="{36013CF6-AB71-367D-7C51-C85F53D64027}"/>
                  </a:ext>
                </a:extLst>
              </p14:cNvPr>
              <p14:cNvContentPartPr/>
              <p14:nvPr/>
            </p14:nvContentPartPr>
            <p14:xfrm>
              <a:off x="3524503" y="4881164"/>
              <a:ext cx="509760" cy="396360"/>
            </p14:xfrm>
          </p:contentPart>
        </mc:Choice>
        <mc:Fallback>
          <p:pic>
            <p:nvPicPr>
              <p:cNvPr id="162" name="Ink 162">
                <a:extLst>
                  <a:ext uri="{FF2B5EF4-FFF2-40B4-BE49-F238E27FC236}">
                    <a16:creationId xmlns:a16="http://schemas.microsoft.com/office/drawing/2014/main" id="{36013CF6-AB71-367D-7C51-C85F53D6402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516943" y="4873604"/>
                <a:ext cx="52452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85" name="Ink 188">
                <a:extLst>
                  <a:ext uri="{FF2B5EF4-FFF2-40B4-BE49-F238E27FC236}">
                    <a16:creationId xmlns:a16="http://schemas.microsoft.com/office/drawing/2014/main" id="{502E4C5A-AE5A-2DA3-B98A-1EBFC9F2D10D}"/>
                  </a:ext>
                </a:extLst>
              </p14:cNvPr>
              <p14:cNvContentPartPr/>
              <p14:nvPr/>
            </p14:nvContentPartPr>
            <p14:xfrm>
              <a:off x="5762623" y="4843724"/>
              <a:ext cx="1531440" cy="547200"/>
            </p14:xfrm>
          </p:contentPart>
        </mc:Choice>
        <mc:Fallback>
          <p:pic>
            <p:nvPicPr>
              <p:cNvPr id="185" name="Ink 188">
                <a:extLst>
                  <a:ext uri="{FF2B5EF4-FFF2-40B4-BE49-F238E27FC236}">
                    <a16:creationId xmlns:a16="http://schemas.microsoft.com/office/drawing/2014/main" id="{502E4C5A-AE5A-2DA3-B98A-1EBFC9F2D10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755065" y="4836164"/>
                <a:ext cx="1546197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86" name="Ink 188">
                <a:extLst>
                  <a:ext uri="{FF2B5EF4-FFF2-40B4-BE49-F238E27FC236}">
                    <a16:creationId xmlns:a16="http://schemas.microsoft.com/office/drawing/2014/main" id="{1771081A-DC6D-9323-266B-40E90B4EEF44}"/>
                  </a:ext>
                </a:extLst>
              </p14:cNvPr>
              <p14:cNvContentPartPr/>
              <p14:nvPr/>
            </p14:nvContentPartPr>
            <p14:xfrm>
              <a:off x="4536463" y="4975484"/>
              <a:ext cx="962640" cy="440640"/>
            </p14:xfrm>
          </p:contentPart>
        </mc:Choice>
        <mc:Fallback>
          <p:pic>
            <p:nvPicPr>
              <p:cNvPr id="186" name="Ink 188">
                <a:extLst>
                  <a:ext uri="{FF2B5EF4-FFF2-40B4-BE49-F238E27FC236}">
                    <a16:creationId xmlns:a16="http://schemas.microsoft.com/office/drawing/2014/main" id="{1771081A-DC6D-9323-266B-40E90B4EEF4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528900" y="4967918"/>
                <a:ext cx="977766" cy="4557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87" name="Ink 188">
                <a:extLst>
                  <a:ext uri="{FF2B5EF4-FFF2-40B4-BE49-F238E27FC236}">
                    <a16:creationId xmlns:a16="http://schemas.microsoft.com/office/drawing/2014/main" id="{C53D2ADC-C950-1AF7-9A20-FCDDF23A44EA}"/>
                  </a:ext>
                </a:extLst>
              </p14:cNvPr>
              <p14:cNvContentPartPr/>
              <p14:nvPr/>
            </p14:nvContentPartPr>
            <p14:xfrm>
              <a:off x="3341983" y="5660924"/>
              <a:ext cx="632880" cy="339480"/>
            </p14:xfrm>
          </p:contentPart>
        </mc:Choice>
        <mc:Fallback>
          <p:pic>
            <p:nvPicPr>
              <p:cNvPr id="187" name="Ink 188">
                <a:extLst>
                  <a:ext uri="{FF2B5EF4-FFF2-40B4-BE49-F238E27FC236}">
                    <a16:creationId xmlns:a16="http://schemas.microsoft.com/office/drawing/2014/main" id="{C53D2ADC-C950-1AF7-9A20-FCDDF23A44E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334419" y="5653372"/>
                <a:ext cx="648009" cy="3545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88" name="Ink 188">
                <a:extLst>
                  <a:ext uri="{FF2B5EF4-FFF2-40B4-BE49-F238E27FC236}">
                    <a16:creationId xmlns:a16="http://schemas.microsoft.com/office/drawing/2014/main" id="{80D46B3C-1AD8-CB0F-208A-4E3AE394FE17}"/>
                  </a:ext>
                </a:extLst>
              </p14:cNvPr>
              <p14:cNvContentPartPr/>
              <p14:nvPr/>
            </p14:nvContentPartPr>
            <p14:xfrm>
              <a:off x="1839343" y="1479884"/>
              <a:ext cx="534600" cy="302400"/>
            </p14:xfrm>
          </p:contentPart>
        </mc:Choice>
        <mc:Fallback>
          <p:pic>
            <p:nvPicPr>
              <p:cNvPr id="188" name="Ink 188">
                <a:extLst>
                  <a:ext uri="{FF2B5EF4-FFF2-40B4-BE49-F238E27FC236}">
                    <a16:creationId xmlns:a16="http://schemas.microsoft.com/office/drawing/2014/main" id="{80D46B3C-1AD8-CB0F-208A-4E3AE394FE1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831783" y="1472315"/>
                <a:ext cx="549720" cy="317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96" name="Ink 197">
                <a:extLst>
                  <a:ext uri="{FF2B5EF4-FFF2-40B4-BE49-F238E27FC236}">
                    <a16:creationId xmlns:a16="http://schemas.microsoft.com/office/drawing/2014/main" id="{4810D32D-DB04-C212-72E5-1ED57D61A490}"/>
                  </a:ext>
                </a:extLst>
              </p14:cNvPr>
              <p14:cNvContentPartPr/>
              <p14:nvPr/>
            </p14:nvContentPartPr>
            <p14:xfrm>
              <a:off x="8630383" y="4837244"/>
              <a:ext cx="1068480" cy="552960"/>
            </p14:xfrm>
          </p:contentPart>
        </mc:Choice>
        <mc:Fallback>
          <p:pic>
            <p:nvPicPr>
              <p:cNvPr id="196" name="Ink 197">
                <a:extLst>
                  <a:ext uri="{FF2B5EF4-FFF2-40B4-BE49-F238E27FC236}">
                    <a16:creationId xmlns:a16="http://schemas.microsoft.com/office/drawing/2014/main" id="{4810D32D-DB04-C212-72E5-1ED57D61A49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622823" y="4829684"/>
                <a:ext cx="108360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97" name="Ink 197">
                <a:extLst>
                  <a:ext uri="{FF2B5EF4-FFF2-40B4-BE49-F238E27FC236}">
                    <a16:creationId xmlns:a16="http://schemas.microsoft.com/office/drawing/2014/main" id="{9BFFB629-9714-399F-9559-6D2E437FA0FC}"/>
                  </a:ext>
                </a:extLst>
              </p14:cNvPr>
              <p14:cNvContentPartPr/>
              <p14:nvPr/>
            </p14:nvContentPartPr>
            <p14:xfrm>
              <a:off x="7680703" y="4931564"/>
              <a:ext cx="559440" cy="559800"/>
            </p14:xfrm>
          </p:contentPart>
        </mc:Choice>
        <mc:Fallback>
          <p:pic>
            <p:nvPicPr>
              <p:cNvPr id="197" name="Ink 197">
                <a:extLst>
                  <a:ext uri="{FF2B5EF4-FFF2-40B4-BE49-F238E27FC236}">
                    <a16:creationId xmlns:a16="http://schemas.microsoft.com/office/drawing/2014/main" id="{9BFFB629-9714-399F-9559-6D2E437FA0F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673498" y="4924004"/>
                <a:ext cx="57457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10" name="Ink 210">
                <a:extLst>
                  <a:ext uri="{FF2B5EF4-FFF2-40B4-BE49-F238E27FC236}">
                    <a16:creationId xmlns:a16="http://schemas.microsoft.com/office/drawing/2014/main" id="{41B6E2B6-FD60-BCDB-5FDF-80AB4397BA82}"/>
                  </a:ext>
                </a:extLst>
              </p14:cNvPr>
              <p14:cNvContentPartPr/>
              <p14:nvPr/>
            </p14:nvContentPartPr>
            <p14:xfrm>
              <a:off x="9974983" y="4673804"/>
              <a:ext cx="2138040" cy="503280"/>
            </p14:xfrm>
          </p:contentPart>
        </mc:Choice>
        <mc:Fallback>
          <p:pic>
            <p:nvPicPr>
              <p:cNvPr id="210" name="Ink 210">
                <a:extLst>
                  <a:ext uri="{FF2B5EF4-FFF2-40B4-BE49-F238E27FC236}">
                    <a16:creationId xmlns:a16="http://schemas.microsoft.com/office/drawing/2014/main" id="{41B6E2B6-FD60-BCDB-5FDF-80AB4397BA8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967423" y="4663724"/>
                <a:ext cx="215568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18" name="Ink 218">
                <a:extLst>
                  <a:ext uri="{FF2B5EF4-FFF2-40B4-BE49-F238E27FC236}">
                    <a16:creationId xmlns:a16="http://schemas.microsoft.com/office/drawing/2014/main" id="{8DD51BB7-8D61-5F6B-F4E6-1E8BDDBD3FAC}"/>
                  </a:ext>
                </a:extLst>
              </p14:cNvPr>
              <p14:cNvContentPartPr/>
              <p14:nvPr/>
            </p14:nvContentPartPr>
            <p14:xfrm>
              <a:off x="9107383" y="5403164"/>
              <a:ext cx="1494720" cy="1081440"/>
            </p14:xfrm>
          </p:contentPart>
        </mc:Choice>
        <mc:Fallback>
          <p:pic>
            <p:nvPicPr>
              <p:cNvPr id="218" name="Ink 218">
                <a:extLst>
                  <a:ext uri="{FF2B5EF4-FFF2-40B4-BE49-F238E27FC236}">
                    <a16:creationId xmlns:a16="http://schemas.microsoft.com/office/drawing/2014/main" id="{8DD51BB7-8D61-5F6B-F4E6-1E8BDDBD3FA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099823" y="5393087"/>
                <a:ext cx="1512360" cy="1099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26" name="Ink 226">
                <a:extLst>
                  <a:ext uri="{FF2B5EF4-FFF2-40B4-BE49-F238E27FC236}">
                    <a16:creationId xmlns:a16="http://schemas.microsoft.com/office/drawing/2014/main" id="{49794BE7-C7CA-4337-434B-5499CDE5C0F4}"/>
                  </a:ext>
                </a:extLst>
              </p14:cNvPr>
              <p14:cNvContentPartPr/>
              <p14:nvPr/>
            </p14:nvContentPartPr>
            <p14:xfrm>
              <a:off x="10000903" y="5956484"/>
              <a:ext cx="483840" cy="717120"/>
            </p14:xfrm>
          </p:contentPart>
        </mc:Choice>
        <mc:Fallback>
          <p:pic>
            <p:nvPicPr>
              <p:cNvPr id="226" name="Ink 226">
                <a:extLst>
                  <a:ext uri="{FF2B5EF4-FFF2-40B4-BE49-F238E27FC236}">
                    <a16:creationId xmlns:a16="http://schemas.microsoft.com/office/drawing/2014/main" id="{49794BE7-C7CA-4337-434B-5499CDE5C0F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993343" y="5948924"/>
                <a:ext cx="498960" cy="73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29" name="Ink 229">
                <a:extLst>
                  <a:ext uri="{FF2B5EF4-FFF2-40B4-BE49-F238E27FC236}">
                    <a16:creationId xmlns:a16="http://schemas.microsoft.com/office/drawing/2014/main" id="{5E17252D-9A1D-296C-8A27-5200DA7C718A}"/>
                  </a:ext>
                </a:extLst>
              </p14:cNvPr>
              <p14:cNvContentPartPr/>
              <p14:nvPr/>
            </p14:nvContentPartPr>
            <p14:xfrm>
              <a:off x="8114143" y="5938124"/>
              <a:ext cx="534600" cy="697680"/>
            </p14:xfrm>
          </p:contentPart>
        </mc:Choice>
        <mc:Fallback>
          <p:pic>
            <p:nvPicPr>
              <p:cNvPr id="229" name="Ink 229">
                <a:extLst>
                  <a:ext uri="{FF2B5EF4-FFF2-40B4-BE49-F238E27FC236}">
                    <a16:creationId xmlns:a16="http://schemas.microsoft.com/office/drawing/2014/main" id="{5E17252D-9A1D-296C-8A27-5200DA7C718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106583" y="5930564"/>
                <a:ext cx="549720" cy="7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48" name="Ink 248">
                <a:extLst>
                  <a:ext uri="{FF2B5EF4-FFF2-40B4-BE49-F238E27FC236}">
                    <a16:creationId xmlns:a16="http://schemas.microsoft.com/office/drawing/2014/main" id="{E3AA8F14-603E-086D-D80D-522913ED2156}"/>
                  </a:ext>
                </a:extLst>
              </p14:cNvPr>
              <p14:cNvContentPartPr/>
              <p14:nvPr/>
            </p14:nvContentPartPr>
            <p14:xfrm>
              <a:off x="5033263" y="5943884"/>
              <a:ext cx="2791800" cy="484200"/>
            </p14:xfrm>
          </p:contentPart>
        </mc:Choice>
        <mc:Fallback>
          <p:pic>
            <p:nvPicPr>
              <p:cNvPr id="248" name="Ink 248">
                <a:extLst>
                  <a:ext uri="{FF2B5EF4-FFF2-40B4-BE49-F238E27FC236}">
                    <a16:creationId xmlns:a16="http://schemas.microsoft.com/office/drawing/2014/main" id="{E3AA8F14-603E-086D-D80D-522913ED215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025703" y="5936330"/>
                <a:ext cx="2806920" cy="4993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51" name="Ink 251">
                <a:extLst>
                  <a:ext uri="{FF2B5EF4-FFF2-40B4-BE49-F238E27FC236}">
                    <a16:creationId xmlns:a16="http://schemas.microsoft.com/office/drawing/2014/main" id="{83D95CCE-8424-FBE7-1458-062029DD248C}"/>
                  </a:ext>
                </a:extLst>
              </p14:cNvPr>
              <p14:cNvContentPartPr/>
              <p14:nvPr/>
            </p14:nvContentPartPr>
            <p14:xfrm>
              <a:off x="7497823" y="6515924"/>
              <a:ext cx="340200" cy="100800"/>
            </p14:xfrm>
          </p:contentPart>
        </mc:Choice>
        <mc:Fallback>
          <p:pic>
            <p:nvPicPr>
              <p:cNvPr id="251" name="Ink 251">
                <a:extLst>
                  <a:ext uri="{FF2B5EF4-FFF2-40B4-BE49-F238E27FC236}">
                    <a16:creationId xmlns:a16="http://schemas.microsoft.com/office/drawing/2014/main" id="{83D95CCE-8424-FBE7-1458-062029DD248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490255" y="6508364"/>
                <a:ext cx="355336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59" name="Ink 260">
                <a:extLst>
                  <a:ext uri="{FF2B5EF4-FFF2-40B4-BE49-F238E27FC236}">
                    <a16:creationId xmlns:a16="http://schemas.microsoft.com/office/drawing/2014/main" id="{C9BBCD1B-4CA7-9112-4719-E661561354BF}"/>
                  </a:ext>
                </a:extLst>
              </p14:cNvPr>
              <p14:cNvContentPartPr/>
              <p14:nvPr/>
            </p14:nvContentPartPr>
            <p14:xfrm>
              <a:off x="2524783" y="6021284"/>
              <a:ext cx="1031400" cy="356760"/>
            </p14:xfrm>
          </p:contentPart>
        </mc:Choice>
        <mc:Fallback>
          <p:pic>
            <p:nvPicPr>
              <p:cNvPr id="259" name="Ink 260">
                <a:extLst>
                  <a:ext uri="{FF2B5EF4-FFF2-40B4-BE49-F238E27FC236}">
                    <a16:creationId xmlns:a16="http://schemas.microsoft.com/office/drawing/2014/main" id="{C9BBCD1B-4CA7-9112-4719-E661561354B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514703" y="6011204"/>
                <a:ext cx="104904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60" name="Ink 260">
                <a:extLst>
                  <a:ext uri="{FF2B5EF4-FFF2-40B4-BE49-F238E27FC236}">
                    <a16:creationId xmlns:a16="http://schemas.microsoft.com/office/drawing/2014/main" id="{58642A26-9157-FB32-2E73-7C33066D9B35}"/>
                  </a:ext>
                </a:extLst>
              </p14:cNvPr>
              <p14:cNvContentPartPr/>
              <p14:nvPr/>
            </p14:nvContentPartPr>
            <p14:xfrm>
              <a:off x="4429903" y="6094724"/>
              <a:ext cx="459360" cy="415440"/>
            </p14:xfrm>
          </p:contentPart>
        </mc:Choice>
        <mc:Fallback>
          <p:pic>
            <p:nvPicPr>
              <p:cNvPr id="260" name="Ink 260">
                <a:extLst>
                  <a:ext uri="{FF2B5EF4-FFF2-40B4-BE49-F238E27FC236}">
                    <a16:creationId xmlns:a16="http://schemas.microsoft.com/office/drawing/2014/main" id="{58642A26-9157-FB32-2E73-7C33066D9B3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419463" y="6084644"/>
                <a:ext cx="47700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64" name="Ink 264">
                <a:extLst>
                  <a:ext uri="{FF2B5EF4-FFF2-40B4-BE49-F238E27FC236}">
                    <a16:creationId xmlns:a16="http://schemas.microsoft.com/office/drawing/2014/main" id="{FAF19A56-B89F-2C75-0599-FBDFF5F63582}"/>
                  </a:ext>
                </a:extLst>
              </p14:cNvPr>
              <p14:cNvContentPartPr/>
              <p14:nvPr/>
            </p14:nvContentPartPr>
            <p14:xfrm>
              <a:off x="2530903" y="6516644"/>
              <a:ext cx="585000" cy="257400"/>
            </p14:xfrm>
          </p:contentPart>
        </mc:Choice>
        <mc:Fallback>
          <p:pic>
            <p:nvPicPr>
              <p:cNvPr id="264" name="Ink 264">
                <a:extLst>
                  <a:ext uri="{FF2B5EF4-FFF2-40B4-BE49-F238E27FC236}">
                    <a16:creationId xmlns:a16="http://schemas.microsoft.com/office/drawing/2014/main" id="{FAF19A56-B89F-2C75-0599-FBDFF5F6358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523343" y="6509084"/>
                <a:ext cx="6001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70" name="Ink 270">
                <a:extLst>
                  <a:ext uri="{FF2B5EF4-FFF2-40B4-BE49-F238E27FC236}">
                    <a16:creationId xmlns:a16="http://schemas.microsoft.com/office/drawing/2014/main" id="{20F72A62-6831-3797-67E6-AF4A0472DFC5}"/>
                  </a:ext>
                </a:extLst>
              </p14:cNvPr>
              <p14:cNvContentPartPr/>
              <p14:nvPr/>
            </p14:nvContentPartPr>
            <p14:xfrm>
              <a:off x="3172423" y="6522044"/>
              <a:ext cx="647640" cy="283320"/>
            </p14:xfrm>
          </p:contentPart>
        </mc:Choice>
        <mc:Fallback>
          <p:pic>
            <p:nvPicPr>
              <p:cNvPr id="270" name="Ink 270">
                <a:extLst>
                  <a:ext uri="{FF2B5EF4-FFF2-40B4-BE49-F238E27FC236}">
                    <a16:creationId xmlns:a16="http://schemas.microsoft.com/office/drawing/2014/main" id="{20F72A62-6831-3797-67E6-AF4A0472DFC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164867" y="6514844"/>
                <a:ext cx="662752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7F83D971-F429-DBFF-4CC8-606CC40932E3}"/>
                  </a:ext>
                </a:extLst>
              </p14:cNvPr>
              <p14:cNvContentPartPr/>
              <p14:nvPr/>
            </p14:nvContentPartPr>
            <p14:xfrm>
              <a:off x="5731303" y="5484884"/>
              <a:ext cx="25560" cy="3168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7F83D971-F429-DBFF-4CC8-606CC40932E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723743" y="5477324"/>
                <a:ext cx="406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78" name="Ink 278">
                <a:extLst>
                  <a:ext uri="{FF2B5EF4-FFF2-40B4-BE49-F238E27FC236}">
                    <a16:creationId xmlns:a16="http://schemas.microsoft.com/office/drawing/2014/main" id="{7325D7B1-D26D-FD1D-DCC2-65CAFAB3AA03}"/>
                  </a:ext>
                </a:extLst>
              </p14:cNvPr>
              <p14:cNvContentPartPr/>
              <p14:nvPr/>
            </p14:nvContentPartPr>
            <p14:xfrm>
              <a:off x="5612503" y="5641844"/>
              <a:ext cx="565560" cy="189000"/>
            </p14:xfrm>
          </p:contentPart>
        </mc:Choice>
        <mc:Fallback>
          <p:pic>
            <p:nvPicPr>
              <p:cNvPr id="278" name="Ink 278">
                <a:extLst>
                  <a:ext uri="{FF2B5EF4-FFF2-40B4-BE49-F238E27FC236}">
                    <a16:creationId xmlns:a16="http://schemas.microsoft.com/office/drawing/2014/main" id="{7325D7B1-D26D-FD1D-DCC2-65CAFAB3AA0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604943" y="5634644"/>
                <a:ext cx="5806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96" name="Ink 296">
                <a:extLst>
                  <a:ext uri="{FF2B5EF4-FFF2-40B4-BE49-F238E27FC236}">
                    <a16:creationId xmlns:a16="http://schemas.microsoft.com/office/drawing/2014/main" id="{36132BFF-C4FF-3802-1E17-4E17C2059084}"/>
                  </a:ext>
                </a:extLst>
              </p14:cNvPr>
              <p14:cNvContentPartPr/>
              <p14:nvPr/>
            </p14:nvContentPartPr>
            <p14:xfrm>
              <a:off x="6215863" y="5547884"/>
              <a:ext cx="1332720" cy="427680"/>
            </p14:xfrm>
          </p:contentPart>
        </mc:Choice>
        <mc:Fallback>
          <p:pic>
            <p:nvPicPr>
              <p:cNvPr id="296" name="Ink 296">
                <a:extLst>
                  <a:ext uri="{FF2B5EF4-FFF2-40B4-BE49-F238E27FC236}">
                    <a16:creationId xmlns:a16="http://schemas.microsoft.com/office/drawing/2014/main" id="{36132BFF-C4FF-3802-1E17-4E17C205908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208301" y="5537453"/>
                <a:ext cx="1347844" cy="4453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300" name="Ink 300">
                <a:extLst>
                  <a:ext uri="{FF2B5EF4-FFF2-40B4-BE49-F238E27FC236}">
                    <a16:creationId xmlns:a16="http://schemas.microsoft.com/office/drawing/2014/main" id="{89754DDF-44AB-5711-A9E6-C69C98CD5570}"/>
                  </a:ext>
                </a:extLst>
              </p14:cNvPr>
              <p14:cNvContentPartPr/>
              <p14:nvPr/>
            </p14:nvContentPartPr>
            <p14:xfrm>
              <a:off x="3833023" y="6396404"/>
              <a:ext cx="333000" cy="346320"/>
            </p14:xfrm>
          </p:contentPart>
        </mc:Choice>
        <mc:Fallback>
          <p:pic>
            <p:nvPicPr>
              <p:cNvPr id="300" name="Ink 300">
                <a:extLst>
                  <a:ext uri="{FF2B5EF4-FFF2-40B4-BE49-F238E27FC236}">
                    <a16:creationId xmlns:a16="http://schemas.microsoft.com/office/drawing/2014/main" id="{89754DDF-44AB-5711-A9E6-C69C98CD557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825463" y="6388844"/>
                <a:ext cx="34812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1BB30D24-73CB-C608-7361-7C14087C9EFC}"/>
                  </a:ext>
                </a:extLst>
              </p14:cNvPr>
              <p14:cNvContentPartPr/>
              <p14:nvPr/>
            </p14:nvContentPartPr>
            <p14:xfrm>
              <a:off x="3511903" y="1542884"/>
              <a:ext cx="360" cy="648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1BB30D24-73CB-C608-7361-7C14087C9EF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504343" y="1535324"/>
                <a:ext cx="154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07" name="Ink 308">
                <a:extLst>
                  <a:ext uri="{FF2B5EF4-FFF2-40B4-BE49-F238E27FC236}">
                    <a16:creationId xmlns:a16="http://schemas.microsoft.com/office/drawing/2014/main" id="{534CE8EC-9EBD-9328-C00D-293412947812}"/>
                  </a:ext>
                </a:extLst>
              </p14:cNvPr>
              <p14:cNvContentPartPr/>
              <p14:nvPr/>
            </p14:nvContentPartPr>
            <p14:xfrm>
              <a:off x="7164463" y="515084"/>
              <a:ext cx="717120" cy="700920"/>
            </p14:xfrm>
          </p:contentPart>
        </mc:Choice>
        <mc:Fallback>
          <p:pic>
            <p:nvPicPr>
              <p:cNvPr id="307" name="Ink 308">
                <a:extLst>
                  <a:ext uri="{FF2B5EF4-FFF2-40B4-BE49-F238E27FC236}">
                    <a16:creationId xmlns:a16="http://schemas.microsoft.com/office/drawing/2014/main" id="{534CE8EC-9EBD-9328-C00D-29341294781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157263" y="507524"/>
                <a:ext cx="732240" cy="7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08" name="Ink 308">
                <a:extLst>
                  <a:ext uri="{FF2B5EF4-FFF2-40B4-BE49-F238E27FC236}">
                    <a16:creationId xmlns:a16="http://schemas.microsoft.com/office/drawing/2014/main" id="{AC1AFE93-CD57-F5E8-6678-8B6829C2C58E}"/>
                  </a:ext>
                </a:extLst>
              </p14:cNvPr>
              <p14:cNvContentPartPr/>
              <p14:nvPr/>
            </p14:nvContentPartPr>
            <p14:xfrm>
              <a:off x="3335863" y="624884"/>
              <a:ext cx="509760" cy="710640"/>
            </p14:xfrm>
          </p:contentPart>
        </mc:Choice>
        <mc:Fallback>
          <p:pic>
            <p:nvPicPr>
              <p:cNvPr id="308" name="Ink 308">
                <a:extLst>
                  <a:ext uri="{FF2B5EF4-FFF2-40B4-BE49-F238E27FC236}">
                    <a16:creationId xmlns:a16="http://schemas.microsoft.com/office/drawing/2014/main" id="{AC1AFE93-CD57-F5E8-6678-8B6829C2C58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328303" y="614804"/>
                <a:ext cx="524520" cy="72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713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Ink 22">
                <a:extLst>
                  <a:ext uri="{FF2B5EF4-FFF2-40B4-BE49-F238E27FC236}">
                    <a16:creationId xmlns:a16="http://schemas.microsoft.com/office/drawing/2014/main" id="{71ADC4C8-3200-3486-E85F-A418DA121CDE}"/>
                  </a:ext>
                </a:extLst>
              </p14:cNvPr>
              <p14:cNvContentPartPr/>
              <p14:nvPr/>
            </p14:nvContentPartPr>
            <p14:xfrm>
              <a:off x="5089783" y="349124"/>
              <a:ext cx="632520" cy="640800"/>
            </p14:xfrm>
          </p:contentPart>
        </mc:Choice>
        <mc:Fallback>
          <p:pic>
            <p:nvPicPr>
              <p:cNvPr id="20" name="Ink 22">
                <a:extLst>
                  <a:ext uri="{FF2B5EF4-FFF2-40B4-BE49-F238E27FC236}">
                    <a16:creationId xmlns:a16="http://schemas.microsoft.com/office/drawing/2014/main" id="{71ADC4C8-3200-3486-E85F-A418DA121C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2223" y="341564"/>
                <a:ext cx="647640" cy="6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2">
                <a:extLst>
                  <a:ext uri="{FF2B5EF4-FFF2-40B4-BE49-F238E27FC236}">
                    <a16:creationId xmlns:a16="http://schemas.microsoft.com/office/drawing/2014/main" id="{26D6CF01-DA02-205F-9156-B06248989B03}"/>
                  </a:ext>
                </a:extLst>
              </p14:cNvPr>
              <p14:cNvContentPartPr/>
              <p14:nvPr/>
            </p14:nvContentPartPr>
            <p14:xfrm>
              <a:off x="2757343" y="323204"/>
              <a:ext cx="1735560" cy="716040"/>
            </p14:xfrm>
          </p:contentPart>
        </mc:Choice>
        <mc:Fallback>
          <p:pic>
            <p:nvPicPr>
              <p:cNvPr id="21" name="Ink 22">
                <a:extLst>
                  <a:ext uri="{FF2B5EF4-FFF2-40B4-BE49-F238E27FC236}">
                    <a16:creationId xmlns:a16="http://schemas.microsoft.com/office/drawing/2014/main" id="{26D6CF01-DA02-205F-9156-B06248989B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49783" y="315648"/>
                <a:ext cx="1750680" cy="7311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2">
                <a:extLst>
                  <a:ext uri="{FF2B5EF4-FFF2-40B4-BE49-F238E27FC236}">
                    <a16:creationId xmlns:a16="http://schemas.microsoft.com/office/drawing/2014/main" id="{A3F017B6-B592-F418-3224-78566C964F14}"/>
                  </a:ext>
                </a:extLst>
              </p14:cNvPr>
              <p14:cNvContentPartPr/>
              <p14:nvPr/>
            </p14:nvContentPartPr>
            <p14:xfrm>
              <a:off x="1053463" y="530564"/>
              <a:ext cx="1063080" cy="339840"/>
            </p14:xfrm>
          </p:contentPart>
        </mc:Choice>
        <mc:Fallback>
          <p:pic>
            <p:nvPicPr>
              <p:cNvPr id="22" name="Ink 22">
                <a:extLst>
                  <a:ext uri="{FF2B5EF4-FFF2-40B4-BE49-F238E27FC236}">
                    <a16:creationId xmlns:a16="http://schemas.microsoft.com/office/drawing/2014/main" id="{A3F017B6-B592-F418-3224-78566C964F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5900" y="523004"/>
                <a:ext cx="1078205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AEC1C30-C0F8-5A08-AF7F-2BFEF83FA525}"/>
                  </a:ext>
                </a:extLst>
              </p14:cNvPr>
              <p14:cNvContentPartPr/>
              <p14:nvPr/>
            </p14:nvContentPartPr>
            <p14:xfrm>
              <a:off x="6183823" y="612284"/>
              <a:ext cx="12960" cy="50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AEC1C30-C0F8-5A08-AF7F-2BFEF83FA5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76263" y="604724"/>
                <a:ext cx="2808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1">
                <a:extLst>
                  <a:ext uri="{FF2B5EF4-FFF2-40B4-BE49-F238E27FC236}">
                    <a16:creationId xmlns:a16="http://schemas.microsoft.com/office/drawing/2014/main" id="{84397E4C-20A9-2653-27C9-90210B897B16}"/>
                  </a:ext>
                </a:extLst>
              </p14:cNvPr>
              <p14:cNvContentPartPr/>
              <p14:nvPr/>
            </p14:nvContentPartPr>
            <p14:xfrm>
              <a:off x="6165103" y="493484"/>
              <a:ext cx="2181960" cy="370080"/>
            </p14:xfrm>
          </p:contentPart>
        </mc:Choice>
        <mc:Fallback>
          <p:pic>
            <p:nvPicPr>
              <p:cNvPr id="31" name="Ink 31">
                <a:extLst>
                  <a:ext uri="{FF2B5EF4-FFF2-40B4-BE49-F238E27FC236}">
                    <a16:creationId xmlns:a16="http://schemas.microsoft.com/office/drawing/2014/main" id="{84397E4C-20A9-2653-27C9-90210B897B1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57543" y="485924"/>
                <a:ext cx="219708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8" name="Ink 39">
                <a:extLst>
                  <a:ext uri="{FF2B5EF4-FFF2-40B4-BE49-F238E27FC236}">
                    <a16:creationId xmlns:a16="http://schemas.microsoft.com/office/drawing/2014/main" id="{663901AF-4440-9CEE-2D63-4DE7555DC17A}"/>
                  </a:ext>
                </a:extLst>
              </p14:cNvPr>
              <p14:cNvContentPartPr/>
              <p14:nvPr/>
            </p14:nvContentPartPr>
            <p14:xfrm>
              <a:off x="10402663" y="370724"/>
              <a:ext cx="1223640" cy="480960"/>
            </p14:xfrm>
          </p:contentPart>
        </mc:Choice>
        <mc:Fallback>
          <p:pic>
            <p:nvPicPr>
              <p:cNvPr id="38" name="Ink 39">
                <a:extLst>
                  <a:ext uri="{FF2B5EF4-FFF2-40B4-BE49-F238E27FC236}">
                    <a16:creationId xmlns:a16="http://schemas.microsoft.com/office/drawing/2014/main" id="{663901AF-4440-9CEE-2D63-4DE7555DC17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95103" y="363164"/>
                <a:ext cx="123876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99016B18-68B8-C094-51FC-868D94900DA4}"/>
                  </a:ext>
                </a:extLst>
              </p14:cNvPr>
              <p14:cNvContentPartPr/>
              <p14:nvPr/>
            </p14:nvContentPartPr>
            <p14:xfrm>
              <a:off x="8912623" y="430124"/>
              <a:ext cx="1062720" cy="383760"/>
            </p14:xfrm>
          </p:contentPart>
        </mc:Choice>
        <mc:Fallback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99016B18-68B8-C094-51FC-868D94900DA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05063" y="422564"/>
                <a:ext cx="107784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8" name="Ink 58">
                <a:extLst>
                  <a:ext uri="{FF2B5EF4-FFF2-40B4-BE49-F238E27FC236}">
                    <a16:creationId xmlns:a16="http://schemas.microsoft.com/office/drawing/2014/main" id="{EA36D2C5-1FC8-106B-B7FD-928D5185FB8D}"/>
                  </a:ext>
                </a:extLst>
              </p14:cNvPr>
              <p14:cNvContentPartPr/>
              <p14:nvPr/>
            </p14:nvContentPartPr>
            <p14:xfrm>
              <a:off x="5586583" y="1109084"/>
              <a:ext cx="5793840" cy="792360"/>
            </p14:xfrm>
          </p:contentPart>
        </mc:Choice>
        <mc:Fallback>
          <p:pic>
            <p:nvPicPr>
              <p:cNvPr id="58" name="Ink 58">
                <a:extLst>
                  <a:ext uri="{FF2B5EF4-FFF2-40B4-BE49-F238E27FC236}">
                    <a16:creationId xmlns:a16="http://schemas.microsoft.com/office/drawing/2014/main" id="{EA36D2C5-1FC8-106B-B7FD-928D5185FB8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79023" y="1101524"/>
                <a:ext cx="5808961" cy="80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9" name="Ink 89">
                <a:extLst>
                  <a:ext uri="{FF2B5EF4-FFF2-40B4-BE49-F238E27FC236}">
                    <a16:creationId xmlns:a16="http://schemas.microsoft.com/office/drawing/2014/main" id="{9CED6989-4B20-BD41-7E1B-A1B22C804500}"/>
                  </a:ext>
                </a:extLst>
              </p14:cNvPr>
              <p14:cNvContentPartPr/>
              <p14:nvPr/>
            </p14:nvContentPartPr>
            <p14:xfrm>
              <a:off x="5636983" y="1609124"/>
              <a:ext cx="5884920" cy="1329840"/>
            </p14:xfrm>
          </p:contentPart>
        </mc:Choice>
        <mc:Fallback>
          <p:pic>
            <p:nvPicPr>
              <p:cNvPr id="89" name="Ink 89">
                <a:extLst>
                  <a:ext uri="{FF2B5EF4-FFF2-40B4-BE49-F238E27FC236}">
                    <a16:creationId xmlns:a16="http://schemas.microsoft.com/office/drawing/2014/main" id="{9CED6989-4B20-BD41-7E1B-A1B22C80450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29423" y="1601564"/>
                <a:ext cx="5899679" cy="13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3" name="Ink 93">
                <a:extLst>
                  <a:ext uri="{FF2B5EF4-FFF2-40B4-BE49-F238E27FC236}">
                    <a16:creationId xmlns:a16="http://schemas.microsoft.com/office/drawing/2014/main" id="{582B9FBF-01CC-474D-93A1-98B19FC09257}"/>
                  </a:ext>
                </a:extLst>
              </p14:cNvPr>
              <p14:cNvContentPartPr/>
              <p14:nvPr/>
            </p14:nvContentPartPr>
            <p14:xfrm>
              <a:off x="5391823" y="3076844"/>
              <a:ext cx="461880" cy="628920"/>
            </p14:xfrm>
          </p:contentPart>
        </mc:Choice>
        <mc:Fallback>
          <p:pic>
            <p:nvPicPr>
              <p:cNvPr id="93" name="Ink 93">
                <a:extLst>
                  <a:ext uri="{FF2B5EF4-FFF2-40B4-BE49-F238E27FC236}">
                    <a16:creationId xmlns:a16="http://schemas.microsoft.com/office/drawing/2014/main" id="{582B9FBF-01CC-474D-93A1-98B19FC0925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84269" y="3069284"/>
                <a:ext cx="476988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5" name="Ink 106">
                <a:extLst>
                  <a:ext uri="{FF2B5EF4-FFF2-40B4-BE49-F238E27FC236}">
                    <a16:creationId xmlns:a16="http://schemas.microsoft.com/office/drawing/2014/main" id="{381D5C8F-7D23-B30D-69DB-6389DBF67952}"/>
                  </a:ext>
                </a:extLst>
              </p14:cNvPr>
              <p14:cNvContentPartPr/>
              <p14:nvPr/>
            </p14:nvContentPartPr>
            <p14:xfrm>
              <a:off x="8151583" y="2982524"/>
              <a:ext cx="1742040" cy="420840"/>
            </p14:xfrm>
          </p:contentPart>
        </mc:Choice>
        <mc:Fallback>
          <p:pic>
            <p:nvPicPr>
              <p:cNvPr id="105" name="Ink 106">
                <a:extLst>
                  <a:ext uri="{FF2B5EF4-FFF2-40B4-BE49-F238E27FC236}">
                    <a16:creationId xmlns:a16="http://schemas.microsoft.com/office/drawing/2014/main" id="{381D5C8F-7D23-B30D-69DB-6389DBF6795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144023" y="2974964"/>
                <a:ext cx="17568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6" name="Ink 106">
                <a:extLst>
                  <a:ext uri="{FF2B5EF4-FFF2-40B4-BE49-F238E27FC236}">
                    <a16:creationId xmlns:a16="http://schemas.microsoft.com/office/drawing/2014/main" id="{16046EB7-46A1-E9DF-A7E5-20010AFE95E3}"/>
                  </a:ext>
                </a:extLst>
              </p14:cNvPr>
              <p14:cNvContentPartPr/>
              <p14:nvPr/>
            </p14:nvContentPartPr>
            <p14:xfrm>
              <a:off x="6221623" y="3027164"/>
              <a:ext cx="1339560" cy="590760"/>
            </p14:xfrm>
          </p:contentPart>
        </mc:Choice>
        <mc:Fallback>
          <p:pic>
            <p:nvPicPr>
              <p:cNvPr id="106" name="Ink 106">
                <a:extLst>
                  <a:ext uri="{FF2B5EF4-FFF2-40B4-BE49-F238E27FC236}">
                    <a16:creationId xmlns:a16="http://schemas.microsoft.com/office/drawing/2014/main" id="{16046EB7-46A1-E9DF-A7E5-20010AFE95E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14063" y="3019604"/>
                <a:ext cx="135468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22" name="Ink 124">
                <a:extLst>
                  <a:ext uri="{FF2B5EF4-FFF2-40B4-BE49-F238E27FC236}">
                    <a16:creationId xmlns:a16="http://schemas.microsoft.com/office/drawing/2014/main" id="{650110C8-4811-175A-7C62-3596637B63B0}"/>
                  </a:ext>
                </a:extLst>
              </p14:cNvPr>
              <p14:cNvContentPartPr/>
              <p14:nvPr/>
            </p14:nvContentPartPr>
            <p14:xfrm>
              <a:off x="4838503" y="3862724"/>
              <a:ext cx="483480" cy="509760"/>
            </p14:xfrm>
          </p:contentPart>
        </mc:Choice>
        <mc:Fallback>
          <p:pic>
            <p:nvPicPr>
              <p:cNvPr id="122" name="Ink 124">
                <a:extLst>
                  <a:ext uri="{FF2B5EF4-FFF2-40B4-BE49-F238E27FC236}">
                    <a16:creationId xmlns:a16="http://schemas.microsoft.com/office/drawing/2014/main" id="{650110C8-4811-175A-7C62-3596637B63B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30949" y="3855164"/>
                <a:ext cx="498589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3" name="Ink 124">
                <a:extLst>
                  <a:ext uri="{FF2B5EF4-FFF2-40B4-BE49-F238E27FC236}">
                    <a16:creationId xmlns:a16="http://schemas.microsoft.com/office/drawing/2014/main" id="{9E9C1BC1-A1ED-8042-9F18-F792AA748830}"/>
                  </a:ext>
                </a:extLst>
              </p14:cNvPr>
              <p14:cNvContentPartPr/>
              <p14:nvPr/>
            </p14:nvContentPartPr>
            <p14:xfrm>
              <a:off x="2587423" y="3890804"/>
              <a:ext cx="1937160" cy="763920"/>
            </p14:xfrm>
          </p:contentPart>
        </mc:Choice>
        <mc:Fallback>
          <p:pic>
            <p:nvPicPr>
              <p:cNvPr id="123" name="Ink 124">
                <a:extLst>
                  <a:ext uri="{FF2B5EF4-FFF2-40B4-BE49-F238E27FC236}">
                    <a16:creationId xmlns:a16="http://schemas.microsoft.com/office/drawing/2014/main" id="{9E9C1BC1-A1ED-8042-9F18-F792AA74883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80222" y="3883244"/>
                <a:ext cx="1952283" cy="77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4" name="Ink 124">
                <a:extLst>
                  <a:ext uri="{FF2B5EF4-FFF2-40B4-BE49-F238E27FC236}">
                    <a16:creationId xmlns:a16="http://schemas.microsoft.com/office/drawing/2014/main" id="{80AE5512-66FA-9287-0448-398E1694B867}"/>
                  </a:ext>
                </a:extLst>
              </p14:cNvPr>
              <p14:cNvContentPartPr/>
              <p14:nvPr/>
            </p14:nvContentPartPr>
            <p14:xfrm>
              <a:off x="1079383" y="4052084"/>
              <a:ext cx="974160" cy="420840"/>
            </p14:xfrm>
          </p:contentPart>
        </mc:Choice>
        <mc:Fallback>
          <p:pic>
            <p:nvPicPr>
              <p:cNvPr id="124" name="Ink 124">
                <a:extLst>
                  <a:ext uri="{FF2B5EF4-FFF2-40B4-BE49-F238E27FC236}">
                    <a16:creationId xmlns:a16="http://schemas.microsoft.com/office/drawing/2014/main" id="{80AE5512-66FA-9287-0448-398E1694B86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71823" y="4044524"/>
                <a:ext cx="98928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1" name="Ink 131">
                <a:extLst>
                  <a:ext uri="{FF2B5EF4-FFF2-40B4-BE49-F238E27FC236}">
                    <a16:creationId xmlns:a16="http://schemas.microsoft.com/office/drawing/2014/main" id="{717F93D3-C144-66AA-02ED-ABA37E7364D6}"/>
                  </a:ext>
                </a:extLst>
              </p14:cNvPr>
              <p14:cNvContentPartPr/>
              <p14:nvPr/>
            </p14:nvContentPartPr>
            <p14:xfrm>
              <a:off x="5624383" y="3799724"/>
              <a:ext cx="2062440" cy="428040"/>
            </p14:xfrm>
          </p:contentPart>
        </mc:Choice>
        <mc:Fallback>
          <p:pic>
            <p:nvPicPr>
              <p:cNvPr id="131" name="Ink 131">
                <a:extLst>
                  <a:ext uri="{FF2B5EF4-FFF2-40B4-BE49-F238E27FC236}">
                    <a16:creationId xmlns:a16="http://schemas.microsoft.com/office/drawing/2014/main" id="{717F93D3-C144-66AA-02ED-ABA37E7364D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16823" y="3792524"/>
                <a:ext cx="207756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63" name="Ink 163">
                <a:extLst>
                  <a:ext uri="{FF2B5EF4-FFF2-40B4-BE49-F238E27FC236}">
                    <a16:creationId xmlns:a16="http://schemas.microsoft.com/office/drawing/2014/main" id="{97567133-D17C-4117-35B2-B2C6D2B832E1}"/>
                  </a:ext>
                </a:extLst>
              </p14:cNvPr>
              <p14:cNvContentPartPr/>
              <p14:nvPr/>
            </p14:nvContentPartPr>
            <p14:xfrm>
              <a:off x="7956823" y="3466724"/>
              <a:ext cx="3841560" cy="634680"/>
            </p14:xfrm>
          </p:contentPart>
        </mc:Choice>
        <mc:Fallback>
          <p:pic>
            <p:nvPicPr>
              <p:cNvPr id="163" name="Ink 163">
                <a:extLst>
                  <a:ext uri="{FF2B5EF4-FFF2-40B4-BE49-F238E27FC236}">
                    <a16:creationId xmlns:a16="http://schemas.microsoft.com/office/drawing/2014/main" id="{97567133-D17C-4117-35B2-B2C6D2B832E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49264" y="3459164"/>
                <a:ext cx="3856679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1" name="Ink 201">
                <a:extLst>
                  <a:ext uri="{FF2B5EF4-FFF2-40B4-BE49-F238E27FC236}">
                    <a16:creationId xmlns:a16="http://schemas.microsoft.com/office/drawing/2014/main" id="{15A4B615-406C-9D69-449C-28BE72AB2DDC}"/>
                  </a:ext>
                </a:extLst>
              </p14:cNvPr>
              <p14:cNvContentPartPr/>
              <p14:nvPr/>
            </p14:nvContentPartPr>
            <p14:xfrm>
              <a:off x="5429263" y="4202204"/>
              <a:ext cx="6665040" cy="1759320"/>
            </p14:xfrm>
          </p:contentPart>
        </mc:Choice>
        <mc:Fallback>
          <p:pic>
            <p:nvPicPr>
              <p:cNvPr id="201" name="Ink 201">
                <a:extLst>
                  <a:ext uri="{FF2B5EF4-FFF2-40B4-BE49-F238E27FC236}">
                    <a16:creationId xmlns:a16="http://schemas.microsoft.com/office/drawing/2014/main" id="{15A4B615-406C-9D69-449C-28BE72AB2DD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21703" y="4194644"/>
                <a:ext cx="6680161" cy="177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2" name="Ink 223">
                <a:extLst>
                  <a:ext uri="{FF2B5EF4-FFF2-40B4-BE49-F238E27FC236}">
                    <a16:creationId xmlns:a16="http://schemas.microsoft.com/office/drawing/2014/main" id="{6BEF3875-A7AA-72EA-C708-52D866A03812}"/>
                  </a:ext>
                </a:extLst>
              </p14:cNvPr>
              <p14:cNvContentPartPr/>
              <p14:nvPr/>
            </p14:nvContentPartPr>
            <p14:xfrm>
              <a:off x="7384783" y="5894204"/>
              <a:ext cx="3835440" cy="565200"/>
            </p14:xfrm>
          </p:contentPart>
        </mc:Choice>
        <mc:Fallback>
          <p:pic>
            <p:nvPicPr>
              <p:cNvPr id="222" name="Ink 223">
                <a:extLst>
                  <a:ext uri="{FF2B5EF4-FFF2-40B4-BE49-F238E27FC236}">
                    <a16:creationId xmlns:a16="http://schemas.microsoft.com/office/drawing/2014/main" id="{6BEF3875-A7AA-72EA-C708-52D866A0381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377223" y="5886649"/>
                <a:ext cx="3850560" cy="5803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23" name="Ink 223">
                <a:extLst>
                  <a:ext uri="{FF2B5EF4-FFF2-40B4-BE49-F238E27FC236}">
                    <a16:creationId xmlns:a16="http://schemas.microsoft.com/office/drawing/2014/main" id="{CE60FC39-F692-C688-BE85-954DC242A65B}"/>
                  </a:ext>
                </a:extLst>
              </p14:cNvPr>
              <p14:cNvContentPartPr/>
              <p14:nvPr/>
            </p14:nvContentPartPr>
            <p14:xfrm>
              <a:off x="3725743" y="6007244"/>
              <a:ext cx="3231720" cy="483840"/>
            </p14:xfrm>
          </p:contentPart>
        </mc:Choice>
        <mc:Fallback>
          <p:pic>
            <p:nvPicPr>
              <p:cNvPr id="223" name="Ink 223">
                <a:extLst>
                  <a:ext uri="{FF2B5EF4-FFF2-40B4-BE49-F238E27FC236}">
                    <a16:creationId xmlns:a16="http://schemas.microsoft.com/office/drawing/2014/main" id="{CE60FC39-F692-C688-BE85-954DC242A65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18184" y="5999684"/>
                <a:ext cx="3246478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37" name="Ink 238">
                <a:extLst>
                  <a:ext uri="{FF2B5EF4-FFF2-40B4-BE49-F238E27FC236}">
                    <a16:creationId xmlns:a16="http://schemas.microsoft.com/office/drawing/2014/main" id="{1C3AFC33-D913-4FCD-0602-9346ED1A9D1A}"/>
                  </a:ext>
                </a:extLst>
              </p14:cNvPr>
              <p14:cNvContentPartPr/>
              <p14:nvPr/>
            </p14:nvContentPartPr>
            <p14:xfrm>
              <a:off x="7038823" y="6390644"/>
              <a:ext cx="2112840" cy="484200"/>
            </p14:xfrm>
          </p:contentPart>
        </mc:Choice>
        <mc:Fallback>
          <p:pic>
            <p:nvPicPr>
              <p:cNvPr id="237" name="Ink 238">
                <a:extLst>
                  <a:ext uri="{FF2B5EF4-FFF2-40B4-BE49-F238E27FC236}">
                    <a16:creationId xmlns:a16="http://schemas.microsoft.com/office/drawing/2014/main" id="{1C3AFC33-D913-4FCD-0602-9346ED1A9D1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031263" y="6383090"/>
                <a:ext cx="2127960" cy="4993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38" name="Ink 238">
                <a:extLst>
                  <a:ext uri="{FF2B5EF4-FFF2-40B4-BE49-F238E27FC236}">
                    <a16:creationId xmlns:a16="http://schemas.microsoft.com/office/drawing/2014/main" id="{DC7BCD22-17B0-296F-116B-41AD3B6238F4}"/>
                  </a:ext>
                </a:extLst>
              </p14:cNvPr>
              <p14:cNvContentPartPr/>
              <p14:nvPr/>
            </p14:nvContentPartPr>
            <p14:xfrm>
              <a:off x="6266263" y="6503324"/>
              <a:ext cx="508320" cy="352440"/>
            </p14:xfrm>
          </p:contentPart>
        </mc:Choice>
        <mc:Fallback>
          <p:pic>
            <p:nvPicPr>
              <p:cNvPr id="238" name="Ink 238">
                <a:extLst>
                  <a:ext uri="{FF2B5EF4-FFF2-40B4-BE49-F238E27FC236}">
                    <a16:creationId xmlns:a16="http://schemas.microsoft.com/office/drawing/2014/main" id="{DC7BCD22-17B0-296F-116B-41AD3B6238F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258703" y="6495764"/>
                <a:ext cx="52344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51" name="Ink 251">
                <a:extLst>
                  <a:ext uri="{FF2B5EF4-FFF2-40B4-BE49-F238E27FC236}">
                    <a16:creationId xmlns:a16="http://schemas.microsoft.com/office/drawing/2014/main" id="{CA5D2997-0E57-E547-44EE-FD2FAEB32609}"/>
                  </a:ext>
                </a:extLst>
              </p14:cNvPr>
              <p14:cNvContentPartPr/>
              <p14:nvPr/>
            </p14:nvContentPartPr>
            <p14:xfrm>
              <a:off x="9667543" y="6346724"/>
              <a:ext cx="2249640" cy="434160"/>
            </p14:xfrm>
          </p:contentPart>
        </mc:Choice>
        <mc:Fallback>
          <p:pic>
            <p:nvPicPr>
              <p:cNvPr id="251" name="Ink 251">
                <a:extLst>
                  <a:ext uri="{FF2B5EF4-FFF2-40B4-BE49-F238E27FC236}">
                    <a16:creationId xmlns:a16="http://schemas.microsoft.com/office/drawing/2014/main" id="{CA5D2997-0E57-E547-44EE-FD2FAEB3260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659983" y="6339164"/>
                <a:ext cx="2267280" cy="4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68" name="Ink 268">
                <a:extLst>
                  <a:ext uri="{FF2B5EF4-FFF2-40B4-BE49-F238E27FC236}">
                    <a16:creationId xmlns:a16="http://schemas.microsoft.com/office/drawing/2014/main" id="{D1E87A7A-6886-756E-D9A2-513D4DC01A0E}"/>
                  </a:ext>
                </a:extLst>
              </p14:cNvPr>
              <p14:cNvContentPartPr/>
              <p14:nvPr/>
            </p14:nvContentPartPr>
            <p14:xfrm>
              <a:off x="676183" y="1405004"/>
              <a:ext cx="2059200" cy="2025000"/>
            </p14:xfrm>
          </p:contentPart>
        </mc:Choice>
        <mc:Fallback>
          <p:pic>
            <p:nvPicPr>
              <p:cNvPr id="268" name="Ink 268">
                <a:extLst>
                  <a:ext uri="{FF2B5EF4-FFF2-40B4-BE49-F238E27FC236}">
                    <a16:creationId xmlns:a16="http://schemas.microsoft.com/office/drawing/2014/main" id="{D1E87A7A-6886-756E-D9A2-513D4DC01A0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68623" y="1397443"/>
                <a:ext cx="2073960" cy="2040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0" name="Ink 291">
                <a:extLst>
                  <a:ext uri="{FF2B5EF4-FFF2-40B4-BE49-F238E27FC236}">
                    <a16:creationId xmlns:a16="http://schemas.microsoft.com/office/drawing/2014/main" id="{1F323087-A61C-41F7-A071-4E035F8668E6}"/>
                  </a:ext>
                </a:extLst>
              </p14:cNvPr>
              <p14:cNvContentPartPr/>
              <p14:nvPr/>
            </p14:nvContentPartPr>
            <p14:xfrm>
              <a:off x="1381063" y="4649684"/>
              <a:ext cx="2659320" cy="1320120"/>
            </p14:xfrm>
          </p:contentPart>
        </mc:Choice>
        <mc:Fallback>
          <p:pic>
            <p:nvPicPr>
              <p:cNvPr id="290" name="Ink 291">
                <a:extLst>
                  <a:ext uri="{FF2B5EF4-FFF2-40B4-BE49-F238E27FC236}">
                    <a16:creationId xmlns:a16="http://schemas.microsoft.com/office/drawing/2014/main" id="{1F323087-A61C-41F7-A071-4E035F8668E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373502" y="4642484"/>
                <a:ext cx="2676962" cy="13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91" name="Ink 291">
                <a:extLst>
                  <a:ext uri="{FF2B5EF4-FFF2-40B4-BE49-F238E27FC236}">
                    <a16:creationId xmlns:a16="http://schemas.microsoft.com/office/drawing/2014/main" id="{44C643E6-5641-FADF-4BED-9F84AF16CBFA}"/>
                  </a:ext>
                </a:extLst>
              </p14:cNvPr>
              <p14:cNvContentPartPr/>
              <p14:nvPr/>
            </p14:nvContentPartPr>
            <p14:xfrm>
              <a:off x="400423" y="5517644"/>
              <a:ext cx="565560" cy="622800"/>
            </p14:xfrm>
          </p:contentPart>
        </mc:Choice>
        <mc:Fallback>
          <p:pic>
            <p:nvPicPr>
              <p:cNvPr id="291" name="Ink 291">
                <a:extLst>
                  <a:ext uri="{FF2B5EF4-FFF2-40B4-BE49-F238E27FC236}">
                    <a16:creationId xmlns:a16="http://schemas.microsoft.com/office/drawing/2014/main" id="{44C643E6-5641-FADF-4BED-9F84AF16CBF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2863" y="5510084"/>
                <a:ext cx="58068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A8DB7C93-CECB-C213-3F7D-CB5A3DE724C3}"/>
                  </a:ext>
                </a:extLst>
              </p14:cNvPr>
              <p14:cNvContentPartPr/>
              <p14:nvPr/>
            </p14:nvContentPartPr>
            <p14:xfrm>
              <a:off x="563863" y="1574924"/>
              <a:ext cx="2810160" cy="202464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A8DB7C93-CECB-C213-3F7D-CB5A3DE724C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56303" y="1567364"/>
                <a:ext cx="2824920" cy="20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D89A8C55-950A-0737-A41E-F7319A5F7F52}"/>
                  </a:ext>
                </a:extLst>
              </p14:cNvPr>
              <p14:cNvContentPartPr/>
              <p14:nvPr/>
            </p14:nvContentPartPr>
            <p14:xfrm>
              <a:off x="1116463" y="4334684"/>
              <a:ext cx="3162960" cy="207360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D89A8C55-950A-0737-A41E-F7319A5F7F5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08903" y="4327124"/>
                <a:ext cx="3177720" cy="208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434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4">
                <a:extLst>
                  <a:ext uri="{FF2B5EF4-FFF2-40B4-BE49-F238E27FC236}">
                    <a16:creationId xmlns:a16="http://schemas.microsoft.com/office/drawing/2014/main" id="{8EA61BCA-2D74-F6AE-4E10-F8BB6F991443}"/>
                  </a:ext>
                </a:extLst>
              </p14:cNvPr>
              <p14:cNvContentPartPr/>
              <p14:nvPr/>
            </p14:nvContentPartPr>
            <p14:xfrm>
              <a:off x="1204303" y="1027364"/>
              <a:ext cx="2440080" cy="1119600"/>
            </p14:xfrm>
          </p:contentPart>
        </mc:Choice>
        <mc:Fallback>
          <p:pic>
            <p:nvPicPr>
              <p:cNvPr id="4" name="Ink 4">
                <a:extLst>
                  <a:ext uri="{FF2B5EF4-FFF2-40B4-BE49-F238E27FC236}">
                    <a16:creationId xmlns:a16="http://schemas.microsoft.com/office/drawing/2014/main" id="{8EA61BCA-2D74-F6AE-4E10-F8BB6F9914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6742" y="1019804"/>
                <a:ext cx="2455202" cy="11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73E8D09-C77E-11C7-A4BF-96DDFBC09031}"/>
                  </a:ext>
                </a:extLst>
              </p14:cNvPr>
              <p14:cNvContentPartPr/>
              <p14:nvPr/>
            </p14:nvContentPartPr>
            <p14:xfrm>
              <a:off x="4228663" y="1819364"/>
              <a:ext cx="327240" cy="25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73E8D09-C77E-11C7-A4BF-96DDFBC090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21103" y="1811804"/>
                <a:ext cx="3423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11">
                <a:extLst>
                  <a:ext uri="{FF2B5EF4-FFF2-40B4-BE49-F238E27FC236}">
                    <a16:creationId xmlns:a16="http://schemas.microsoft.com/office/drawing/2014/main" id="{3223D5BF-5899-A8FF-540E-ABADBA6AB2F1}"/>
                  </a:ext>
                </a:extLst>
              </p14:cNvPr>
              <p14:cNvContentPartPr/>
              <p14:nvPr/>
            </p14:nvContentPartPr>
            <p14:xfrm>
              <a:off x="1638103" y="1888484"/>
              <a:ext cx="1528200" cy="126360"/>
            </p14:xfrm>
          </p:contentPart>
        </mc:Choice>
        <mc:Fallback>
          <p:pic>
            <p:nvPicPr>
              <p:cNvPr id="10" name="Ink 11">
                <a:extLst>
                  <a:ext uri="{FF2B5EF4-FFF2-40B4-BE49-F238E27FC236}">
                    <a16:creationId xmlns:a16="http://schemas.microsoft.com/office/drawing/2014/main" id="{3223D5BF-5899-A8FF-540E-ABADBA6AB2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30543" y="1880902"/>
                <a:ext cx="1543320" cy="141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1">
                <a:extLst>
                  <a:ext uri="{FF2B5EF4-FFF2-40B4-BE49-F238E27FC236}">
                    <a16:creationId xmlns:a16="http://schemas.microsoft.com/office/drawing/2014/main" id="{1A812F42-3CF6-5A04-E960-EB7C80BB30C2}"/>
                  </a:ext>
                </a:extLst>
              </p14:cNvPr>
              <p14:cNvContentPartPr/>
              <p14:nvPr/>
            </p14:nvContentPartPr>
            <p14:xfrm>
              <a:off x="739903" y="2033204"/>
              <a:ext cx="250920" cy="44280"/>
            </p14:xfrm>
          </p:contentPart>
        </mc:Choice>
        <mc:Fallback>
          <p:pic>
            <p:nvPicPr>
              <p:cNvPr id="11" name="Ink 11">
                <a:extLst>
                  <a:ext uri="{FF2B5EF4-FFF2-40B4-BE49-F238E27FC236}">
                    <a16:creationId xmlns:a16="http://schemas.microsoft.com/office/drawing/2014/main" id="{1A812F42-3CF6-5A04-E960-EB7C80BB30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2354" y="2025644"/>
                <a:ext cx="265659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AC7A8DE-D6CA-9CC4-E537-5770993B1856}"/>
                  </a:ext>
                </a:extLst>
              </p14:cNvPr>
              <p14:cNvContentPartPr/>
              <p14:nvPr/>
            </p14:nvContentPartPr>
            <p14:xfrm>
              <a:off x="248863" y="2297084"/>
              <a:ext cx="38160" cy="25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AC7A8DE-D6CA-9CC4-E537-5770993B185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1303" y="2289884"/>
                <a:ext cx="532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8CCA23A-208B-6D83-55F5-DBDB6298C5B2}"/>
                  </a:ext>
                </a:extLst>
              </p14:cNvPr>
              <p14:cNvContentPartPr/>
              <p14:nvPr/>
            </p14:nvContentPartPr>
            <p14:xfrm>
              <a:off x="98023" y="2127524"/>
              <a:ext cx="1182240" cy="145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8CCA23A-208B-6D83-55F5-DBDB6298C5B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463" y="2119964"/>
                <a:ext cx="119736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4C150AB-433A-FEDC-9AE4-17A3C4CD6650}"/>
                  </a:ext>
                </a:extLst>
              </p14:cNvPr>
              <p14:cNvContentPartPr/>
              <p14:nvPr/>
            </p14:nvContentPartPr>
            <p14:xfrm>
              <a:off x="1091263" y="1662404"/>
              <a:ext cx="360" cy="358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4C150AB-433A-FEDC-9AE4-17A3C4CD665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83703" y="1654844"/>
                <a:ext cx="1548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9BFAFA6-238C-55CF-8522-8AB9303E033A}"/>
                  </a:ext>
                </a:extLst>
              </p14:cNvPr>
              <p14:cNvContentPartPr/>
              <p14:nvPr/>
            </p14:nvContentPartPr>
            <p14:xfrm>
              <a:off x="1078663" y="2272244"/>
              <a:ext cx="360" cy="12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9BFAFA6-238C-55CF-8522-8AB9303E033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71103" y="2264684"/>
                <a:ext cx="1548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5388A8F-94C6-E0AA-2D07-3453340DE3A3}"/>
                  </a:ext>
                </a:extLst>
              </p14:cNvPr>
              <p14:cNvContentPartPr/>
              <p14:nvPr/>
            </p14:nvContentPartPr>
            <p14:xfrm>
              <a:off x="1154263" y="2379164"/>
              <a:ext cx="6480" cy="12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5388A8F-94C6-E0AA-2D07-3453340DE3A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46703" y="2371604"/>
                <a:ext cx="216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4D3C830-51F7-583B-E827-A94A2336B5AE}"/>
                  </a:ext>
                </a:extLst>
              </p14:cNvPr>
              <p14:cNvContentPartPr/>
              <p14:nvPr/>
            </p14:nvContentPartPr>
            <p14:xfrm>
              <a:off x="1129063" y="1520564"/>
              <a:ext cx="38160" cy="431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4D3C830-51F7-583B-E827-A94A2336B5A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21503" y="1513004"/>
                <a:ext cx="5328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7C2F91E-A81D-3CAC-E7C7-89BAC4AC732F}"/>
                  </a:ext>
                </a:extLst>
              </p14:cNvPr>
              <p14:cNvContentPartPr/>
              <p14:nvPr/>
            </p14:nvContentPartPr>
            <p14:xfrm>
              <a:off x="1135183" y="2240564"/>
              <a:ext cx="38160" cy="6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7C2F91E-A81D-3CAC-E7C7-89BAC4AC732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27623" y="2233004"/>
                <a:ext cx="532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38E8E97-9A46-E069-55EF-82B225FD7D7E}"/>
                  </a:ext>
                </a:extLst>
              </p14:cNvPr>
              <p14:cNvContentPartPr/>
              <p14:nvPr/>
            </p14:nvContentPartPr>
            <p14:xfrm>
              <a:off x="1191703" y="2404004"/>
              <a:ext cx="19080" cy="82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38E8E97-9A46-E069-55EF-82B225FD7D7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84503" y="2396444"/>
                <a:ext cx="342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EBFE9095-776F-62DB-2AC8-634C805F82F3}"/>
                  </a:ext>
                </a:extLst>
              </p14:cNvPr>
              <p14:cNvContentPartPr/>
              <p14:nvPr/>
            </p14:nvContentPartPr>
            <p14:xfrm>
              <a:off x="1091263" y="2718644"/>
              <a:ext cx="264240" cy="459000"/>
            </p14:xfrm>
          </p:contentPart>
        </mc:Choice>
        <mc:Fallback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EBFE9095-776F-62DB-2AC8-634C805F82F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83703" y="2711090"/>
                <a:ext cx="279360" cy="4741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5" name="Ink 36">
                <a:extLst>
                  <a:ext uri="{FF2B5EF4-FFF2-40B4-BE49-F238E27FC236}">
                    <a16:creationId xmlns:a16="http://schemas.microsoft.com/office/drawing/2014/main" id="{7FEBD6CC-BB7A-C310-144E-23418083D2A9}"/>
                  </a:ext>
                </a:extLst>
              </p14:cNvPr>
              <p14:cNvContentPartPr/>
              <p14:nvPr/>
            </p14:nvContentPartPr>
            <p14:xfrm>
              <a:off x="5687023" y="1351364"/>
              <a:ext cx="1496520" cy="531360"/>
            </p14:xfrm>
          </p:contentPart>
        </mc:Choice>
        <mc:Fallback>
          <p:pic>
            <p:nvPicPr>
              <p:cNvPr id="35" name="Ink 36">
                <a:extLst>
                  <a:ext uri="{FF2B5EF4-FFF2-40B4-BE49-F238E27FC236}">
                    <a16:creationId xmlns:a16="http://schemas.microsoft.com/office/drawing/2014/main" id="{7FEBD6CC-BB7A-C310-144E-23418083D2A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79463" y="1343804"/>
                <a:ext cx="151164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6" name="Ink 36">
                <a:extLst>
                  <a:ext uri="{FF2B5EF4-FFF2-40B4-BE49-F238E27FC236}">
                    <a16:creationId xmlns:a16="http://schemas.microsoft.com/office/drawing/2014/main" id="{D7C387A8-25D2-0C7F-825A-22EBEC215531}"/>
                  </a:ext>
                </a:extLst>
              </p14:cNvPr>
              <p14:cNvContentPartPr/>
              <p14:nvPr/>
            </p14:nvContentPartPr>
            <p14:xfrm>
              <a:off x="4675063" y="1775444"/>
              <a:ext cx="321120" cy="31680"/>
            </p14:xfrm>
          </p:contentPart>
        </mc:Choice>
        <mc:Fallback>
          <p:pic>
            <p:nvPicPr>
              <p:cNvPr id="36" name="Ink 36">
                <a:extLst>
                  <a:ext uri="{FF2B5EF4-FFF2-40B4-BE49-F238E27FC236}">
                    <a16:creationId xmlns:a16="http://schemas.microsoft.com/office/drawing/2014/main" id="{D7C387A8-25D2-0C7F-825A-22EBEC21553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67503" y="1767884"/>
                <a:ext cx="336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3583715-9CF4-6591-5A82-E6EDD832375D}"/>
                  </a:ext>
                </a:extLst>
              </p14:cNvPr>
              <p14:cNvContentPartPr/>
              <p14:nvPr/>
            </p14:nvContentPartPr>
            <p14:xfrm>
              <a:off x="3555823" y="2831684"/>
              <a:ext cx="50760" cy="63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3583715-9CF4-6591-5A82-E6EDD832375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48263" y="2824124"/>
                <a:ext cx="658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7" name="Ink 48">
                <a:extLst>
                  <a:ext uri="{FF2B5EF4-FFF2-40B4-BE49-F238E27FC236}">
                    <a16:creationId xmlns:a16="http://schemas.microsoft.com/office/drawing/2014/main" id="{32E8C5C6-609D-D1D1-E5EB-7F8FA3AF2B17}"/>
                  </a:ext>
                </a:extLst>
              </p14:cNvPr>
              <p14:cNvContentPartPr/>
              <p14:nvPr/>
            </p14:nvContentPartPr>
            <p14:xfrm>
              <a:off x="3593623" y="3158564"/>
              <a:ext cx="641520" cy="459360"/>
            </p14:xfrm>
          </p:contentPart>
        </mc:Choice>
        <mc:Fallback>
          <p:pic>
            <p:nvPicPr>
              <p:cNvPr id="47" name="Ink 48">
                <a:extLst>
                  <a:ext uri="{FF2B5EF4-FFF2-40B4-BE49-F238E27FC236}">
                    <a16:creationId xmlns:a16="http://schemas.microsoft.com/office/drawing/2014/main" id="{32E8C5C6-609D-D1D1-E5EB-7F8FA3AF2B1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86063" y="3151004"/>
                <a:ext cx="65664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8" name="Ink 48">
                <a:extLst>
                  <a:ext uri="{FF2B5EF4-FFF2-40B4-BE49-F238E27FC236}">
                    <a16:creationId xmlns:a16="http://schemas.microsoft.com/office/drawing/2014/main" id="{EF763EEB-4CF9-CA8D-2CB9-EE467287A979}"/>
                  </a:ext>
                </a:extLst>
              </p14:cNvPr>
              <p14:cNvContentPartPr/>
              <p14:nvPr/>
            </p14:nvContentPartPr>
            <p14:xfrm>
              <a:off x="3618823" y="1058684"/>
              <a:ext cx="19080" cy="132480"/>
            </p14:xfrm>
          </p:contentPart>
        </mc:Choice>
        <mc:Fallback>
          <p:pic>
            <p:nvPicPr>
              <p:cNvPr id="48" name="Ink 48">
                <a:extLst>
                  <a:ext uri="{FF2B5EF4-FFF2-40B4-BE49-F238E27FC236}">
                    <a16:creationId xmlns:a16="http://schemas.microsoft.com/office/drawing/2014/main" id="{EF763EEB-4CF9-CA8D-2CB9-EE467287A97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611263" y="1051124"/>
                <a:ext cx="342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0" name="Ink 50">
                <a:extLst>
                  <a:ext uri="{FF2B5EF4-FFF2-40B4-BE49-F238E27FC236}">
                    <a16:creationId xmlns:a16="http://schemas.microsoft.com/office/drawing/2014/main" id="{147429C2-EB39-A3B9-0618-8536C8D5F1EA}"/>
                  </a:ext>
                </a:extLst>
              </p14:cNvPr>
              <p14:cNvContentPartPr/>
              <p14:nvPr/>
            </p14:nvContentPartPr>
            <p14:xfrm>
              <a:off x="3474103" y="1046084"/>
              <a:ext cx="2188440" cy="1496880"/>
            </p14:xfrm>
          </p:contentPart>
        </mc:Choice>
        <mc:Fallback>
          <p:pic>
            <p:nvPicPr>
              <p:cNvPr id="50" name="Ink 50">
                <a:extLst>
                  <a:ext uri="{FF2B5EF4-FFF2-40B4-BE49-F238E27FC236}">
                    <a16:creationId xmlns:a16="http://schemas.microsoft.com/office/drawing/2014/main" id="{147429C2-EB39-A3B9-0618-8536C8D5F1E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66543" y="1038522"/>
                <a:ext cx="2203200" cy="15120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9" name="Ink 59">
                <a:extLst>
                  <a:ext uri="{FF2B5EF4-FFF2-40B4-BE49-F238E27FC236}">
                    <a16:creationId xmlns:a16="http://schemas.microsoft.com/office/drawing/2014/main" id="{9F3EBD23-F004-1C4F-5A27-0CCDDA62ECE8}"/>
                  </a:ext>
                </a:extLst>
              </p14:cNvPr>
              <p14:cNvContentPartPr/>
              <p14:nvPr/>
            </p14:nvContentPartPr>
            <p14:xfrm>
              <a:off x="8981743" y="1017644"/>
              <a:ext cx="2093760" cy="537840"/>
            </p14:xfrm>
          </p:contentPart>
        </mc:Choice>
        <mc:Fallback>
          <p:pic>
            <p:nvPicPr>
              <p:cNvPr id="59" name="Ink 59">
                <a:extLst>
                  <a:ext uri="{FF2B5EF4-FFF2-40B4-BE49-F238E27FC236}">
                    <a16:creationId xmlns:a16="http://schemas.microsoft.com/office/drawing/2014/main" id="{9F3EBD23-F004-1C4F-5A27-0CCDDA62ECE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974184" y="1010089"/>
                <a:ext cx="2108517" cy="552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8C4A94E-A2B5-2FA1-C598-D0FCA20E903D}"/>
                  </a:ext>
                </a:extLst>
              </p14:cNvPr>
              <p14:cNvContentPartPr/>
              <p14:nvPr/>
            </p14:nvContentPartPr>
            <p14:xfrm>
              <a:off x="1286023" y="3454124"/>
              <a:ext cx="25560" cy="129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8C4A94E-A2B5-2FA1-C598-D0FCA20E903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278463" y="3446564"/>
                <a:ext cx="4068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7EC01CB-6D2D-0ABD-DE90-506A08B4BABB}"/>
                  </a:ext>
                </a:extLst>
              </p14:cNvPr>
              <p14:cNvContentPartPr/>
              <p14:nvPr/>
            </p14:nvContentPartPr>
            <p14:xfrm>
              <a:off x="1386823" y="6132524"/>
              <a:ext cx="50760" cy="1764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7EC01CB-6D2D-0ABD-DE90-506A08B4BAB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379263" y="6124964"/>
                <a:ext cx="658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ACFC152-D329-E6DF-5D6C-DA7A1A28B16B}"/>
                  </a:ext>
                </a:extLst>
              </p14:cNvPr>
              <p14:cNvContentPartPr/>
              <p14:nvPr/>
            </p14:nvContentPartPr>
            <p14:xfrm>
              <a:off x="1405543" y="6497204"/>
              <a:ext cx="19080" cy="64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ACFC152-D329-E6DF-5D6C-DA7A1A28B16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97983" y="6489644"/>
                <a:ext cx="342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9" name="Ink 69">
                <a:extLst>
                  <a:ext uri="{FF2B5EF4-FFF2-40B4-BE49-F238E27FC236}">
                    <a16:creationId xmlns:a16="http://schemas.microsoft.com/office/drawing/2014/main" id="{F1CF1DCE-E705-6616-50B8-C7DB9B19402D}"/>
                  </a:ext>
                </a:extLst>
              </p14:cNvPr>
              <p14:cNvContentPartPr/>
              <p14:nvPr/>
            </p14:nvContentPartPr>
            <p14:xfrm>
              <a:off x="274063" y="3686684"/>
              <a:ext cx="6224760" cy="2194920"/>
            </p14:xfrm>
          </p:contentPart>
        </mc:Choice>
        <mc:Fallback>
          <p:pic>
            <p:nvPicPr>
              <p:cNvPr id="69" name="Ink 69">
                <a:extLst>
                  <a:ext uri="{FF2B5EF4-FFF2-40B4-BE49-F238E27FC236}">
                    <a16:creationId xmlns:a16="http://schemas.microsoft.com/office/drawing/2014/main" id="{F1CF1DCE-E705-6616-50B8-C7DB9B19402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66503" y="3679123"/>
                <a:ext cx="6239520" cy="2210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0290F90-4F44-A13D-1D54-486198BC3EBD}"/>
                  </a:ext>
                </a:extLst>
              </p14:cNvPr>
              <p14:cNvContentPartPr/>
              <p14:nvPr/>
            </p14:nvContentPartPr>
            <p14:xfrm>
              <a:off x="1405543" y="5641844"/>
              <a:ext cx="38160" cy="381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0290F90-4F44-A13D-1D54-486198BC3EB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397983" y="5634644"/>
                <a:ext cx="532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40E96D3-FEC2-0D4F-0693-AE943351E4B8}"/>
                  </a:ext>
                </a:extLst>
              </p14:cNvPr>
              <p14:cNvContentPartPr/>
              <p14:nvPr/>
            </p14:nvContentPartPr>
            <p14:xfrm>
              <a:off x="1984063" y="5510084"/>
              <a:ext cx="245520" cy="820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40E96D3-FEC2-0D4F-0693-AE943351E4B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976503" y="5502524"/>
                <a:ext cx="2606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BAB492C-64B7-3255-289C-5E22663083F1}"/>
                  </a:ext>
                </a:extLst>
              </p14:cNvPr>
              <p14:cNvContentPartPr/>
              <p14:nvPr/>
            </p14:nvContentPartPr>
            <p14:xfrm>
              <a:off x="2726023" y="5365364"/>
              <a:ext cx="528480" cy="1008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BAB492C-64B7-3255-289C-5E22663083F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718463" y="5357804"/>
                <a:ext cx="5436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DDC1727-5511-BA8C-8C80-56E844E02B98}"/>
                  </a:ext>
                </a:extLst>
              </p14:cNvPr>
              <p14:cNvContentPartPr/>
              <p14:nvPr/>
            </p14:nvContentPartPr>
            <p14:xfrm>
              <a:off x="4033543" y="5322164"/>
              <a:ext cx="754920" cy="18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DDC1727-5511-BA8C-8C80-56E844E02B9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025983" y="5314604"/>
                <a:ext cx="77004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38BEE3B-887F-AD8D-B20C-CDAA39F418AE}"/>
                  </a:ext>
                </a:extLst>
              </p14:cNvPr>
              <p14:cNvContentPartPr/>
              <p14:nvPr/>
            </p14:nvContentPartPr>
            <p14:xfrm>
              <a:off x="5460943" y="5327564"/>
              <a:ext cx="541080" cy="129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38BEE3B-887F-AD8D-B20C-CDAA39F418A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453383" y="5320004"/>
                <a:ext cx="5562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5DB86A9-73CB-454C-D396-948780A1FDFA}"/>
                  </a:ext>
                </a:extLst>
              </p14:cNvPr>
              <p14:cNvContentPartPr/>
              <p14:nvPr/>
            </p14:nvContentPartPr>
            <p14:xfrm>
              <a:off x="6906703" y="4346924"/>
              <a:ext cx="31680" cy="1951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5DB86A9-73CB-454C-D396-948780A1FDF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899503" y="4339364"/>
                <a:ext cx="468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5344B1C-96A7-D63A-77E5-9FCF08C321DE}"/>
                  </a:ext>
                </a:extLst>
              </p14:cNvPr>
              <p14:cNvContentPartPr/>
              <p14:nvPr/>
            </p14:nvContentPartPr>
            <p14:xfrm>
              <a:off x="6881863" y="4881164"/>
              <a:ext cx="25560" cy="2016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5344B1C-96A7-D63A-77E5-9FCF08C321D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874303" y="4873604"/>
                <a:ext cx="4068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83AE103-7E60-8D0A-467D-1EC694A7BA96}"/>
                  </a:ext>
                </a:extLst>
              </p14:cNvPr>
              <p14:cNvContentPartPr/>
              <p14:nvPr/>
            </p14:nvContentPartPr>
            <p14:xfrm>
              <a:off x="6944503" y="5817884"/>
              <a:ext cx="44280" cy="1386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83AE103-7E60-8D0A-467D-1EC694A7BA9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936943" y="5810684"/>
                <a:ext cx="5940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6" name="Ink 88">
                <a:extLst>
                  <a:ext uri="{FF2B5EF4-FFF2-40B4-BE49-F238E27FC236}">
                    <a16:creationId xmlns:a16="http://schemas.microsoft.com/office/drawing/2014/main" id="{2CE1BE17-2F6B-4795-D241-B84FF3EE313B}"/>
                  </a:ext>
                </a:extLst>
              </p14:cNvPr>
              <p14:cNvContentPartPr/>
              <p14:nvPr/>
            </p14:nvContentPartPr>
            <p14:xfrm>
              <a:off x="7321783" y="5900324"/>
              <a:ext cx="635400" cy="528120"/>
            </p14:xfrm>
          </p:contentPart>
        </mc:Choice>
        <mc:Fallback>
          <p:pic>
            <p:nvPicPr>
              <p:cNvPr id="86" name="Ink 88">
                <a:extLst>
                  <a:ext uri="{FF2B5EF4-FFF2-40B4-BE49-F238E27FC236}">
                    <a16:creationId xmlns:a16="http://schemas.microsoft.com/office/drawing/2014/main" id="{2CE1BE17-2F6B-4795-D241-B84FF3EE313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314223" y="5893119"/>
                <a:ext cx="650520" cy="543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7" name="Ink 88">
                <a:extLst>
                  <a:ext uri="{FF2B5EF4-FFF2-40B4-BE49-F238E27FC236}">
                    <a16:creationId xmlns:a16="http://schemas.microsoft.com/office/drawing/2014/main" id="{8905E682-D59D-C790-6919-3C33C72512AC}"/>
                  </a:ext>
                </a:extLst>
              </p14:cNvPr>
              <p14:cNvContentPartPr/>
              <p14:nvPr/>
            </p14:nvContentPartPr>
            <p14:xfrm>
              <a:off x="6548503" y="5283644"/>
              <a:ext cx="465480" cy="320760"/>
            </p14:xfrm>
          </p:contentPart>
        </mc:Choice>
        <mc:Fallback>
          <p:pic>
            <p:nvPicPr>
              <p:cNvPr id="87" name="Ink 88">
                <a:extLst>
                  <a:ext uri="{FF2B5EF4-FFF2-40B4-BE49-F238E27FC236}">
                    <a16:creationId xmlns:a16="http://schemas.microsoft.com/office/drawing/2014/main" id="{8905E682-D59D-C790-6919-3C33C72512A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540943" y="5276092"/>
                <a:ext cx="480600" cy="3358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8" name="Ink 88">
                <a:extLst>
                  <a:ext uri="{FF2B5EF4-FFF2-40B4-BE49-F238E27FC236}">
                    <a16:creationId xmlns:a16="http://schemas.microsoft.com/office/drawing/2014/main" id="{62EC4A6B-95F6-C882-D1A6-B17366B64019}"/>
                  </a:ext>
                </a:extLst>
              </p14:cNvPr>
              <p14:cNvContentPartPr/>
              <p14:nvPr/>
            </p14:nvContentPartPr>
            <p14:xfrm>
              <a:off x="6152503" y="3403724"/>
              <a:ext cx="849240" cy="572400"/>
            </p14:xfrm>
          </p:contentPart>
        </mc:Choice>
        <mc:Fallback>
          <p:pic>
            <p:nvPicPr>
              <p:cNvPr id="88" name="Ink 88">
                <a:extLst>
                  <a:ext uri="{FF2B5EF4-FFF2-40B4-BE49-F238E27FC236}">
                    <a16:creationId xmlns:a16="http://schemas.microsoft.com/office/drawing/2014/main" id="{62EC4A6B-95F6-C882-D1A6-B17366B6401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144943" y="3396164"/>
                <a:ext cx="86436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010621CB-E3A4-2A95-117F-7D0D50971124}"/>
                  </a:ext>
                </a:extLst>
              </p14:cNvPr>
              <p14:cNvContentPartPr/>
              <p14:nvPr/>
            </p14:nvContentPartPr>
            <p14:xfrm>
              <a:off x="6800143" y="1203404"/>
              <a:ext cx="5357160" cy="31629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010621CB-E3A4-2A95-117F-7D0D5097112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792583" y="1195844"/>
                <a:ext cx="5371920" cy="31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74C5302-80F0-C453-11F4-A2FB39C2A735}"/>
                  </a:ext>
                </a:extLst>
              </p14:cNvPr>
              <p14:cNvContentPartPr/>
              <p14:nvPr/>
            </p14:nvContentPartPr>
            <p14:xfrm>
              <a:off x="7359583" y="5258444"/>
              <a:ext cx="50760" cy="255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74C5302-80F0-C453-11F4-A2FB39C2A73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352023" y="5250884"/>
                <a:ext cx="658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A787D30-3E78-4031-28C2-D442914FB283}"/>
                  </a:ext>
                </a:extLst>
              </p14:cNvPr>
              <p14:cNvContentPartPr/>
              <p14:nvPr/>
            </p14:nvContentPartPr>
            <p14:xfrm>
              <a:off x="8076343" y="5239724"/>
              <a:ext cx="107280" cy="255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A787D30-3E78-4031-28C2-D442914FB28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068783" y="5232164"/>
                <a:ext cx="1224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1BB8BBE-A1C4-2583-FC39-1C2EE00A02BE}"/>
                  </a:ext>
                </a:extLst>
              </p14:cNvPr>
              <p14:cNvContentPartPr/>
              <p14:nvPr/>
            </p14:nvContentPartPr>
            <p14:xfrm>
              <a:off x="9377743" y="5189324"/>
              <a:ext cx="119880" cy="64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1BB8BBE-A1C4-2583-FC39-1C2EE00A02B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370183" y="5181764"/>
                <a:ext cx="1350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08" name="Ink 108">
                <a:extLst>
                  <a:ext uri="{FF2B5EF4-FFF2-40B4-BE49-F238E27FC236}">
                    <a16:creationId xmlns:a16="http://schemas.microsoft.com/office/drawing/2014/main" id="{56637BD1-6315-6BE1-FF15-44955877FDE1}"/>
                  </a:ext>
                </a:extLst>
              </p14:cNvPr>
              <p14:cNvContentPartPr/>
              <p14:nvPr/>
            </p14:nvContentPartPr>
            <p14:xfrm>
              <a:off x="9113503" y="3655364"/>
              <a:ext cx="2949120" cy="1288440"/>
            </p14:xfrm>
          </p:contentPart>
        </mc:Choice>
        <mc:Fallback>
          <p:pic>
            <p:nvPicPr>
              <p:cNvPr id="108" name="Ink 108">
                <a:extLst>
                  <a:ext uri="{FF2B5EF4-FFF2-40B4-BE49-F238E27FC236}">
                    <a16:creationId xmlns:a16="http://schemas.microsoft.com/office/drawing/2014/main" id="{56637BD1-6315-6BE1-FF15-44955877FDE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105943" y="3647804"/>
                <a:ext cx="2964240" cy="13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D0337D72-95DC-C625-DAD0-C627A35534BA}"/>
                  </a:ext>
                </a:extLst>
              </p14:cNvPr>
              <p14:cNvContentPartPr/>
              <p14:nvPr/>
            </p14:nvContentPartPr>
            <p14:xfrm>
              <a:off x="10435423" y="5970884"/>
              <a:ext cx="1459800" cy="421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D0337D72-95DC-C625-DAD0-C627A35534B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427863" y="5963684"/>
                <a:ext cx="14749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20" name="Ink 120">
                <a:extLst>
                  <a:ext uri="{FF2B5EF4-FFF2-40B4-BE49-F238E27FC236}">
                    <a16:creationId xmlns:a16="http://schemas.microsoft.com/office/drawing/2014/main" id="{9ACDB73C-BE43-33B9-B4A7-3329F04520F8}"/>
                  </a:ext>
                </a:extLst>
              </p14:cNvPr>
              <p14:cNvContentPartPr/>
              <p14:nvPr/>
            </p14:nvContentPartPr>
            <p14:xfrm>
              <a:off x="9214303" y="5183204"/>
              <a:ext cx="2728800" cy="679320"/>
            </p14:xfrm>
          </p:contentPart>
        </mc:Choice>
        <mc:Fallback>
          <p:pic>
            <p:nvPicPr>
              <p:cNvPr id="120" name="Ink 120">
                <a:extLst>
                  <a:ext uri="{FF2B5EF4-FFF2-40B4-BE49-F238E27FC236}">
                    <a16:creationId xmlns:a16="http://schemas.microsoft.com/office/drawing/2014/main" id="{9ACDB73C-BE43-33B9-B4A7-3329F04520F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206743" y="5175644"/>
                <a:ext cx="2746440" cy="6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23" name="Ink 123">
                <a:extLst>
                  <a:ext uri="{FF2B5EF4-FFF2-40B4-BE49-F238E27FC236}">
                    <a16:creationId xmlns:a16="http://schemas.microsoft.com/office/drawing/2014/main" id="{9E8F3099-27D9-A580-1F86-0288D4860390}"/>
                  </a:ext>
                </a:extLst>
              </p14:cNvPr>
              <p14:cNvContentPartPr/>
              <p14:nvPr/>
            </p14:nvContentPartPr>
            <p14:xfrm>
              <a:off x="10911703" y="2661764"/>
              <a:ext cx="691920" cy="729720"/>
            </p14:xfrm>
          </p:contentPart>
        </mc:Choice>
        <mc:Fallback>
          <p:pic>
            <p:nvPicPr>
              <p:cNvPr id="123" name="Ink 123">
                <a:extLst>
                  <a:ext uri="{FF2B5EF4-FFF2-40B4-BE49-F238E27FC236}">
                    <a16:creationId xmlns:a16="http://schemas.microsoft.com/office/drawing/2014/main" id="{9E8F3099-27D9-A580-1F86-0288D486039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904143" y="2654204"/>
                <a:ext cx="707040" cy="7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2A8FEB8B-0D5A-A6B0-1888-3BC1465A72D9}"/>
                  </a:ext>
                </a:extLst>
              </p14:cNvPr>
              <p14:cNvContentPartPr/>
              <p14:nvPr/>
            </p14:nvContentPartPr>
            <p14:xfrm>
              <a:off x="4184383" y="486644"/>
              <a:ext cx="993600" cy="8427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2A8FEB8B-0D5A-A6B0-1888-3BC1465A72D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176823" y="479084"/>
                <a:ext cx="1008720" cy="85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28" name="Ink 128">
                <a:extLst>
                  <a:ext uri="{FF2B5EF4-FFF2-40B4-BE49-F238E27FC236}">
                    <a16:creationId xmlns:a16="http://schemas.microsoft.com/office/drawing/2014/main" id="{814AF66F-E55F-7903-E525-906B4D9012C0}"/>
                  </a:ext>
                </a:extLst>
              </p14:cNvPr>
              <p14:cNvContentPartPr/>
              <p14:nvPr/>
            </p14:nvContentPartPr>
            <p14:xfrm>
              <a:off x="1895863" y="681404"/>
              <a:ext cx="704520" cy="621000"/>
            </p14:xfrm>
          </p:contentPart>
        </mc:Choice>
        <mc:Fallback>
          <p:pic>
            <p:nvPicPr>
              <p:cNvPr id="128" name="Ink 128">
                <a:extLst>
                  <a:ext uri="{FF2B5EF4-FFF2-40B4-BE49-F238E27FC236}">
                    <a16:creationId xmlns:a16="http://schemas.microsoft.com/office/drawing/2014/main" id="{814AF66F-E55F-7903-E525-906B4D9012C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888663" y="673840"/>
                <a:ext cx="719640" cy="636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F170A9B-7CF7-388C-025F-348B7B51439C}"/>
                  </a:ext>
                </a:extLst>
              </p14:cNvPr>
              <p14:cNvContentPartPr/>
              <p14:nvPr/>
            </p14:nvContentPartPr>
            <p14:xfrm>
              <a:off x="3524503" y="235004"/>
              <a:ext cx="12960" cy="255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F170A9B-7CF7-388C-025F-348B7B51439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516943" y="227444"/>
                <a:ext cx="280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36" name="Ink 136">
                <a:extLst>
                  <a:ext uri="{FF2B5EF4-FFF2-40B4-BE49-F238E27FC236}">
                    <a16:creationId xmlns:a16="http://schemas.microsoft.com/office/drawing/2014/main" id="{6A84EC71-AD70-E52F-9A3C-05DAB6281FAE}"/>
                  </a:ext>
                </a:extLst>
              </p14:cNvPr>
              <p14:cNvContentPartPr/>
              <p14:nvPr/>
            </p14:nvContentPartPr>
            <p14:xfrm>
              <a:off x="1493743" y="71564"/>
              <a:ext cx="1549800" cy="748440"/>
            </p14:xfrm>
          </p:contentPart>
        </mc:Choice>
        <mc:Fallback>
          <p:pic>
            <p:nvPicPr>
              <p:cNvPr id="136" name="Ink 136">
                <a:extLst>
                  <a:ext uri="{FF2B5EF4-FFF2-40B4-BE49-F238E27FC236}">
                    <a16:creationId xmlns:a16="http://schemas.microsoft.com/office/drawing/2014/main" id="{6A84EC71-AD70-E52F-9A3C-05DAB6281FA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486183" y="64004"/>
                <a:ext cx="1564920" cy="76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B42CDCD-018F-BEF5-C135-520B047FB38F}"/>
                  </a:ext>
                </a:extLst>
              </p14:cNvPr>
              <p14:cNvContentPartPr/>
              <p14:nvPr/>
            </p14:nvContentPartPr>
            <p14:xfrm>
              <a:off x="1330303" y="2561324"/>
              <a:ext cx="2986920" cy="14338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B42CDCD-018F-BEF5-C135-520B047FB38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322743" y="2553764"/>
                <a:ext cx="3001680" cy="14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50" name="Ink 150">
                <a:extLst>
                  <a:ext uri="{FF2B5EF4-FFF2-40B4-BE49-F238E27FC236}">
                    <a16:creationId xmlns:a16="http://schemas.microsoft.com/office/drawing/2014/main" id="{33423F25-8726-237D-3A3B-3629B7F5C3CB}"/>
                  </a:ext>
                </a:extLst>
              </p14:cNvPr>
              <p14:cNvContentPartPr/>
              <p14:nvPr/>
            </p14:nvContentPartPr>
            <p14:xfrm>
              <a:off x="2619823" y="-22036"/>
              <a:ext cx="3111840" cy="892440"/>
            </p14:xfrm>
          </p:contentPart>
        </mc:Choice>
        <mc:Fallback>
          <p:pic>
            <p:nvPicPr>
              <p:cNvPr id="150" name="Ink 150">
                <a:extLst>
                  <a:ext uri="{FF2B5EF4-FFF2-40B4-BE49-F238E27FC236}">
                    <a16:creationId xmlns:a16="http://schemas.microsoft.com/office/drawing/2014/main" id="{33423F25-8726-237D-3A3B-3629B7F5C3C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612263" y="-29596"/>
                <a:ext cx="3129480" cy="90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61" name="Ink 161">
                <a:extLst>
                  <a:ext uri="{FF2B5EF4-FFF2-40B4-BE49-F238E27FC236}">
                    <a16:creationId xmlns:a16="http://schemas.microsoft.com/office/drawing/2014/main" id="{774D6D2C-218D-69ED-A5CD-A360BE154D68}"/>
                  </a:ext>
                </a:extLst>
              </p14:cNvPr>
              <p14:cNvContentPartPr/>
              <p14:nvPr/>
            </p14:nvContentPartPr>
            <p14:xfrm>
              <a:off x="6510703" y="97124"/>
              <a:ext cx="893160" cy="849240"/>
            </p14:xfrm>
          </p:contentPart>
        </mc:Choice>
        <mc:Fallback>
          <p:pic>
            <p:nvPicPr>
              <p:cNvPr id="161" name="Ink 161">
                <a:extLst>
                  <a:ext uri="{FF2B5EF4-FFF2-40B4-BE49-F238E27FC236}">
                    <a16:creationId xmlns:a16="http://schemas.microsoft.com/office/drawing/2014/main" id="{774D6D2C-218D-69ED-A5CD-A360BE154D6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503143" y="89564"/>
                <a:ext cx="908280" cy="86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72" name="Ink 173">
                <a:extLst>
                  <a:ext uri="{FF2B5EF4-FFF2-40B4-BE49-F238E27FC236}">
                    <a16:creationId xmlns:a16="http://schemas.microsoft.com/office/drawing/2014/main" id="{84386D24-FCCF-BBB6-DA2C-20E4FF380039}"/>
                  </a:ext>
                </a:extLst>
              </p14:cNvPr>
              <p14:cNvContentPartPr/>
              <p14:nvPr/>
            </p14:nvContentPartPr>
            <p14:xfrm>
              <a:off x="1279903" y="3536204"/>
              <a:ext cx="1276920" cy="591480"/>
            </p14:xfrm>
          </p:contentPart>
        </mc:Choice>
        <mc:Fallback>
          <p:pic>
            <p:nvPicPr>
              <p:cNvPr id="172" name="Ink 173">
                <a:extLst>
                  <a:ext uri="{FF2B5EF4-FFF2-40B4-BE49-F238E27FC236}">
                    <a16:creationId xmlns:a16="http://schemas.microsoft.com/office/drawing/2014/main" id="{84386D24-FCCF-BBB6-DA2C-20E4FF38003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272341" y="3528644"/>
                <a:ext cx="1292044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73" name="Ink 173">
                <a:extLst>
                  <a:ext uri="{FF2B5EF4-FFF2-40B4-BE49-F238E27FC236}">
                    <a16:creationId xmlns:a16="http://schemas.microsoft.com/office/drawing/2014/main" id="{B177CF8C-442D-F79C-DC0D-40F0BDA3BB97}"/>
                  </a:ext>
                </a:extLst>
              </p14:cNvPr>
              <p14:cNvContentPartPr/>
              <p14:nvPr/>
            </p14:nvContentPartPr>
            <p14:xfrm>
              <a:off x="2619103" y="2895044"/>
              <a:ext cx="937080" cy="503280"/>
            </p14:xfrm>
          </p:contentPart>
        </mc:Choice>
        <mc:Fallback>
          <p:pic>
            <p:nvPicPr>
              <p:cNvPr id="173" name="Ink 173">
                <a:extLst>
                  <a:ext uri="{FF2B5EF4-FFF2-40B4-BE49-F238E27FC236}">
                    <a16:creationId xmlns:a16="http://schemas.microsoft.com/office/drawing/2014/main" id="{B177CF8C-442D-F79C-DC0D-40F0BDA3BB9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611543" y="2887484"/>
                <a:ext cx="952200" cy="51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800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1">
                <a:extLst>
                  <a:ext uri="{FF2B5EF4-FFF2-40B4-BE49-F238E27FC236}">
                    <a16:creationId xmlns:a16="http://schemas.microsoft.com/office/drawing/2014/main" id="{D22DCFDB-9C63-944E-4145-A8DC6503FF85}"/>
                  </a:ext>
                </a:extLst>
              </p14:cNvPr>
              <p14:cNvContentPartPr/>
              <p14:nvPr/>
            </p14:nvContentPartPr>
            <p14:xfrm>
              <a:off x="1342903" y="624884"/>
              <a:ext cx="7808760" cy="2703960"/>
            </p14:xfrm>
          </p:contentPart>
        </mc:Choice>
        <mc:Fallback>
          <p:pic>
            <p:nvPicPr>
              <p:cNvPr id="11" name="Ink 11">
                <a:extLst>
                  <a:ext uri="{FF2B5EF4-FFF2-40B4-BE49-F238E27FC236}">
                    <a16:creationId xmlns:a16="http://schemas.microsoft.com/office/drawing/2014/main" id="{D22DCFDB-9C63-944E-4145-A8DC6503FF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5343" y="617324"/>
                <a:ext cx="7823519" cy="27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A7C7513-A847-3AF2-FAFA-FF0868FF450F}"/>
                  </a:ext>
                </a:extLst>
              </p14:cNvPr>
              <p14:cNvContentPartPr/>
              <p14:nvPr/>
            </p14:nvContentPartPr>
            <p14:xfrm>
              <a:off x="1053463" y="1165604"/>
              <a:ext cx="308520" cy="1062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A7C7513-A847-3AF2-FAFA-FF0868FF45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5903" y="1158044"/>
                <a:ext cx="323640" cy="10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91620699-C735-A246-E787-C7BBC86DEEEB}"/>
                  </a:ext>
                </a:extLst>
              </p14:cNvPr>
              <p14:cNvContentPartPr/>
              <p14:nvPr/>
            </p14:nvContentPartPr>
            <p14:xfrm>
              <a:off x="4335583" y="2592644"/>
              <a:ext cx="635400" cy="604080"/>
            </p14:xfrm>
          </p:contentPart>
        </mc:Choice>
        <mc:Fallback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91620699-C735-A246-E787-C7BBC86DEE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28023" y="2585084"/>
                <a:ext cx="65052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AF64F607-252E-6644-1360-5CA877E5BDCA}"/>
                  </a:ext>
                </a:extLst>
              </p14:cNvPr>
              <p14:cNvContentPartPr/>
              <p14:nvPr/>
            </p14:nvContentPartPr>
            <p14:xfrm>
              <a:off x="3920503" y="2926004"/>
              <a:ext cx="283320" cy="189000"/>
            </p14:xfrm>
          </p:contentPart>
        </mc:Choice>
        <mc:Fallback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AF64F607-252E-6644-1360-5CA877E5BD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12943" y="2918444"/>
                <a:ext cx="2984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" name="Ink 36">
                <a:extLst>
                  <a:ext uri="{FF2B5EF4-FFF2-40B4-BE49-F238E27FC236}">
                    <a16:creationId xmlns:a16="http://schemas.microsoft.com/office/drawing/2014/main" id="{050CEDE2-77C7-67D6-CF62-78F041CCF119}"/>
                  </a:ext>
                </a:extLst>
              </p14:cNvPr>
              <p14:cNvContentPartPr/>
              <p14:nvPr/>
            </p14:nvContentPartPr>
            <p14:xfrm>
              <a:off x="2839063" y="1800644"/>
              <a:ext cx="1251360" cy="999000"/>
            </p14:xfrm>
          </p:contentPart>
        </mc:Choice>
        <mc:Fallback>
          <p:pic>
            <p:nvPicPr>
              <p:cNvPr id="36" name="Ink 36">
                <a:extLst>
                  <a:ext uri="{FF2B5EF4-FFF2-40B4-BE49-F238E27FC236}">
                    <a16:creationId xmlns:a16="http://schemas.microsoft.com/office/drawing/2014/main" id="{050CEDE2-77C7-67D6-CF62-78F041CCF11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31503" y="1793087"/>
                <a:ext cx="1266480" cy="1014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E4F81AFD-21FC-07BA-FF54-5E222AA9F180}"/>
                  </a:ext>
                </a:extLst>
              </p14:cNvPr>
              <p14:cNvContentPartPr/>
              <p14:nvPr/>
            </p14:nvContentPartPr>
            <p14:xfrm>
              <a:off x="3844903" y="2334884"/>
              <a:ext cx="245520" cy="327240"/>
            </p14:xfrm>
          </p:contentPart>
        </mc:Choice>
        <mc:Fallback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E4F81AFD-21FC-07BA-FF54-5E222AA9F1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37343" y="2327324"/>
                <a:ext cx="26064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BC2EB35-8498-3D8F-6951-CB5322D480B3}"/>
                  </a:ext>
                </a:extLst>
              </p14:cNvPr>
              <p14:cNvContentPartPr/>
              <p14:nvPr/>
            </p14:nvContentPartPr>
            <p14:xfrm>
              <a:off x="3926623" y="2479604"/>
              <a:ext cx="968400" cy="4215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BC2EB35-8498-3D8F-6951-CB5322D480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19063" y="2472044"/>
                <a:ext cx="98352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CAFF399-71B3-96C1-89A2-8E94F5036684}"/>
                  </a:ext>
                </a:extLst>
              </p14:cNvPr>
              <p14:cNvContentPartPr/>
              <p14:nvPr/>
            </p14:nvContentPartPr>
            <p14:xfrm>
              <a:off x="4744183" y="2460884"/>
              <a:ext cx="616320" cy="4654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CAFF399-71B3-96C1-89A2-8E94F503668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36623" y="2453324"/>
                <a:ext cx="63144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1" name="Ink 51">
                <a:extLst>
                  <a:ext uri="{FF2B5EF4-FFF2-40B4-BE49-F238E27FC236}">
                    <a16:creationId xmlns:a16="http://schemas.microsoft.com/office/drawing/2014/main" id="{03EC5C6F-9EAE-28CD-ECC8-064D9AFA4B89}"/>
                  </a:ext>
                </a:extLst>
              </p14:cNvPr>
              <p14:cNvContentPartPr/>
              <p14:nvPr/>
            </p14:nvContentPartPr>
            <p14:xfrm>
              <a:off x="5146303" y="2014484"/>
              <a:ext cx="585000" cy="541080"/>
            </p14:xfrm>
          </p:contentPart>
        </mc:Choice>
        <mc:Fallback>
          <p:pic>
            <p:nvPicPr>
              <p:cNvPr id="51" name="Ink 51">
                <a:extLst>
                  <a:ext uri="{FF2B5EF4-FFF2-40B4-BE49-F238E27FC236}">
                    <a16:creationId xmlns:a16="http://schemas.microsoft.com/office/drawing/2014/main" id="{03EC5C6F-9EAE-28CD-ECC8-064D9AFA4B8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39103" y="2006924"/>
                <a:ext cx="60012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DFBB165-F16A-D0C4-7E93-E6982EF2478F}"/>
                  </a:ext>
                </a:extLst>
              </p14:cNvPr>
              <p14:cNvContentPartPr/>
              <p14:nvPr/>
            </p14:nvContentPartPr>
            <p14:xfrm>
              <a:off x="3511903" y="2686964"/>
              <a:ext cx="2188440" cy="18424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DFBB165-F16A-D0C4-7E93-E6982EF2478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04343" y="2679404"/>
                <a:ext cx="2203200" cy="18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0968897F-E115-8FAE-1776-937CDAC4D5F9}"/>
                  </a:ext>
                </a:extLst>
              </p14:cNvPr>
              <p14:cNvContentPartPr/>
              <p14:nvPr/>
            </p14:nvContentPartPr>
            <p14:xfrm>
              <a:off x="3524503" y="1448564"/>
              <a:ext cx="503280" cy="389520"/>
            </p14:xfrm>
          </p:contentPart>
        </mc:Choice>
        <mc:Fallback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0968897F-E115-8FAE-1776-937CDAC4D5F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16943" y="1441004"/>
                <a:ext cx="51840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7" name="Ink 67">
                <a:extLst>
                  <a:ext uri="{FF2B5EF4-FFF2-40B4-BE49-F238E27FC236}">
                    <a16:creationId xmlns:a16="http://schemas.microsoft.com/office/drawing/2014/main" id="{C7BBD5BA-5FC1-718E-E685-9AF98DA8850A}"/>
                  </a:ext>
                </a:extLst>
              </p14:cNvPr>
              <p14:cNvContentPartPr/>
              <p14:nvPr/>
            </p14:nvContentPartPr>
            <p14:xfrm>
              <a:off x="2455663" y="291524"/>
              <a:ext cx="1010520" cy="924840"/>
            </p14:xfrm>
          </p:contentPart>
        </mc:Choice>
        <mc:Fallback>
          <p:pic>
            <p:nvPicPr>
              <p:cNvPr id="67" name="Ink 67">
                <a:extLst>
                  <a:ext uri="{FF2B5EF4-FFF2-40B4-BE49-F238E27FC236}">
                    <a16:creationId xmlns:a16="http://schemas.microsoft.com/office/drawing/2014/main" id="{C7BBD5BA-5FC1-718E-E685-9AF98DA8850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48103" y="283961"/>
                <a:ext cx="1025640" cy="9399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1" name="Ink 71">
                <a:extLst>
                  <a:ext uri="{FF2B5EF4-FFF2-40B4-BE49-F238E27FC236}">
                    <a16:creationId xmlns:a16="http://schemas.microsoft.com/office/drawing/2014/main" id="{936BC273-4560-4CCF-2DD1-9F5485C0242E}"/>
                  </a:ext>
                </a:extLst>
              </p14:cNvPr>
              <p14:cNvContentPartPr/>
              <p14:nvPr/>
            </p14:nvContentPartPr>
            <p14:xfrm>
              <a:off x="3096823" y="983084"/>
              <a:ext cx="371160" cy="673560"/>
            </p14:xfrm>
          </p:contentPart>
        </mc:Choice>
        <mc:Fallback>
          <p:pic>
            <p:nvPicPr>
              <p:cNvPr id="71" name="Ink 71">
                <a:extLst>
                  <a:ext uri="{FF2B5EF4-FFF2-40B4-BE49-F238E27FC236}">
                    <a16:creationId xmlns:a16="http://schemas.microsoft.com/office/drawing/2014/main" id="{936BC273-4560-4CCF-2DD1-9F5485C0242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89263" y="975880"/>
                <a:ext cx="386280" cy="688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3" name="Ink 83">
                <a:extLst>
                  <a:ext uri="{FF2B5EF4-FFF2-40B4-BE49-F238E27FC236}">
                    <a16:creationId xmlns:a16="http://schemas.microsoft.com/office/drawing/2014/main" id="{B4A8F94B-163F-0F49-2B75-6DAB932B9F07}"/>
                  </a:ext>
                </a:extLst>
              </p14:cNvPr>
              <p14:cNvContentPartPr/>
              <p14:nvPr/>
            </p14:nvContentPartPr>
            <p14:xfrm>
              <a:off x="3103303" y="1102604"/>
              <a:ext cx="6362280" cy="1936800"/>
            </p14:xfrm>
          </p:contentPart>
        </mc:Choice>
        <mc:Fallback>
          <p:pic>
            <p:nvPicPr>
              <p:cNvPr id="83" name="Ink 83">
                <a:extLst>
                  <a:ext uri="{FF2B5EF4-FFF2-40B4-BE49-F238E27FC236}">
                    <a16:creationId xmlns:a16="http://schemas.microsoft.com/office/drawing/2014/main" id="{B4A8F94B-163F-0F49-2B75-6DAB932B9F0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87824" y="1087484"/>
                <a:ext cx="6392518" cy="19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1" name="Ink 111">
                <a:extLst>
                  <a:ext uri="{FF2B5EF4-FFF2-40B4-BE49-F238E27FC236}">
                    <a16:creationId xmlns:a16="http://schemas.microsoft.com/office/drawing/2014/main" id="{AA9F099B-FE1F-8ED6-13EF-A5D4FFBF60AC}"/>
                  </a:ext>
                </a:extLst>
              </p14:cNvPr>
              <p14:cNvContentPartPr/>
              <p14:nvPr/>
            </p14:nvContentPartPr>
            <p14:xfrm>
              <a:off x="9629743" y="1631444"/>
              <a:ext cx="2521080" cy="1753920"/>
            </p14:xfrm>
          </p:contentPart>
        </mc:Choice>
        <mc:Fallback>
          <p:pic>
            <p:nvPicPr>
              <p:cNvPr id="111" name="Ink 111">
                <a:extLst>
                  <a:ext uri="{FF2B5EF4-FFF2-40B4-BE49-F238E27FC236}">
                    <a16:creationId xmlns:a16="http://schemas.microsoft.com/office/drawing/2014/main" id="{AA9F099B-FE1F-8ED6-13EF-A5D4FFBF60A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614621" y="1616324"/>
                <a:ext cx="2551684" cy="178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5075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8" name="Ink 48">
                <a:extLst>
                  <a:ext uri="{FF2B5EF4-FFF2-40B4-BE49-F238E27FC236}">
                    <a16:creationId xmlns:a16="http://schemas.microsoft.com/office/drawing/2014/main" id="{771E5110-5DEC-16A1-3676-D364AAF14106}"/>
                  </a:ext>
                </a:extLst>
              </p14:cNvPr>
              <p14:cNvContentPartPr/>
              <p14:nvPr/>
            </p14:nvContentPartPr>
            <p14:xfrm>
              <a:off x="890023" y="78044"/>
              <a:ext cx="5998320" cy="4231440"/>
            </p14:xfrm>
          </p:contentPart>
        </mc:Choice>
        <mc:Fallback>
          <p:pic>
            <p:nvPicPr>
              <p:cNvPr id="48" name="Ink 48">
                <a:extLst>
                  <a:ext uri="{FF2B5EF4-FFF2-40B4-BE49-F238E27FC236}">
                    <a16:creationId xmlns:a16="http://schemas.microsoft.com/office/drawing/2014/main" id="{771E5110-5DEC-16A1-3676-D364AAF141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2463" y="70484"/>
                <a:ext cx="6013440" cy="42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8" name="Ink 58">
                <a:extLst>
                  <a:ext uri="{FF2B5EF4-FFF2-40B4-BE49-F238E27FC236}">
                    <a16:creationId xmlns:a16="http://schemas.microsoft.com/office/drawing/2014/main" id="{0A1E7A8D-E7F9-8B5F-A0DC-4AF1A66829B0}"/>
                  </a:ext>
                </a:extLst>
              </p14:cNvPr>
              <p14:cNvContentPartPr/>
              <p14:nvPr/>
            </p14:nvContentPartPr>
            <p14:xfrm>
              <a:off x="3581023" y="1768964"/>
              <a:ext cx="1419120" cy="761040"/>
            </p14:xfrm>
          </p:contentPart>
        </mc:Choice>
        <mc:Fallback>
          <p:pic>
            <p:nvPicPr>
              <p:cNvPr id="58" name="Ink 58">
                <a:extLst>
                  <a:ext uri="{FF2B5EF4-FFF2-40B4-BE49-F238E27FC236}">
                    <a16:creationId xmlns:a16="http://schemas.microsoft.com/office/drawing/2014/main" id="{0A1E7A8D-E7F9-8B5F-A0DC-4AF1A66829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73463" y="1761764"/>
                <a:ext cx="1434240" cy="77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1" name="Ink 61">
                <a:extLst>
                  <a:ext uri="{FF2B5EF4-FFF2-40B4-BE49-F238E27FC236}">
                    <a16:creationId xmlns:a16="http://schemas.microsoft.com/office/drawing/2014/main" id="{82892CD9-D45A-B788-6D5C-EA1E24E9AECC}"/>
                  </a:ext>
                </a:extLst>
              </p14:cNvPr>
              <p14:cNvContentPartPr/>
              <p14:nvPr/>
            </p14:nvContentPartPr>
            <p14:xfrm>
              <a:off x="3279343" y="2347484"/>
              <a:ext cx="2307600" cy="484560"/>
            </p14:xfrm>
          </p:contentPart>
        </mc:Choice>
        <mc:Fallback>
          <p:pic>
            <p:nvPicPr>
              <p:cNvPr id="61" name="Ink 61">
                <a:extLst>
                  <a:ext uri="{FF2B5EF4-FFF2-40B4-BE49-F238E27FC236}">
                    <a16:creationId xmlns:a16="http://schemas.microsoft.com/office/drawing/2014/main" id="{82892CD9-D45A-B788-6D5C-EA1E24E9AE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71783" y="2339924"/>
                <a:ext cx="232272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8" name="Ink 69">
                <a:extLst>
                  <a:ext uri="{FF2B5EF4-FFF2-40B4-BE49-F238E27FC236}">
                    <a16:creationId xmlns:a16="http://schemas.microsoft.com/office/drawing/2014/main" id="{248371E1-C363-3298-D2F9-597A38F664EC}"/>
                  </a:ext>
                </a:extLst>
              </p14:cNvPr>
              <p14:cNvContentPartPr/>
              <p14:nvPr/>
            </p14:nvContentPartPr>
            <p14:xfrm>
              <a:off x="4851103" y="2523524"/>
              <a:ext cx="577440" cy="891000"/>
            </p14:xfrm>
          </p:contentPart>
        </mc:Choice>
        <mc:Fallback>
          <p:pic>
            <p:nvPicPr>
              <p:cNvPr id="68" name="Ink 69">
                <a:extLst>
                  <a:ext uri="{FF2B5EF4-FFF2-40B4-BE49-F238E27FC236}">
                    <a16:creationId xmlns:a16="http://schemas.microsoft.com/office/drawing/2014/main" id="{248371E1-C363-3298-D2F9-597A38F664E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43543" y="2515964"/>
                <a:ext cx="592560" cy="90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9" name="Ink 69">
                <a:extLst>
                  <a:ext uri="{FF2B5EF4-FFF2-40B4-BE49-F238E27FC236}">
                    <a16:creationId xmlns:a16="http://schemas.microsoft.com/office/drawing/2014/main" id="{442C039D-A662-D16A-4697-8BE7AB699A9B}"/>
                  </a:ext>
                </a:extLst>
              </p14:cNvPr>
              <p14:cNvContentPartPr/>
              <p14:nvPr/>
            </p14:nvContentPartPr>
            <p14:xfrm>
              <a:off x="3379783" y="2819084"/>
              <a:ext cx="469080" cy="333000"/>
            </p14:xfrm>
          </p:contentPart>
        </mc:Choice>
        <mc:Fallback>
          <p:pic>
            <p:nvPicPr>
              <p:cNvPr id="69" name="Ink 69">
                <a:extLst>
                  <a:ext uri="{FF2B5EF4-FFF2-40B4-BE49-F238E27FC236}">
                    <a16:creationId xmlns:a16="http://schemas.microsoft.com/office/drawing/2014/main" id="{442C039D-A662-D16A-4697-8BE7AB699A9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72223" y="2811524"/>
                <a:ext cx="48420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6" name="Ink 108">
                <a:extLst>
                  <a:ext uri="{FF2B5EF4-FFF2-40B4-BE49-F238E27FC236}">
                    <a16:creationId xmlns:a16="http://schemas.microsoft.com/office/drawing/2014/main" id="{E5733D55-45AC-9255-864D-6E475DD2665D}"/>
                  </a:ext>
                </a:extLst>
              </p14:cNvPr>
              <p14:cNvContentPartPr/>
              <p14:nvPr/>
            </p14:nvContentPartPr>
            <p14:xfrm>
              <a:off x="9440743" y="3454844"/>
              <a:ext cx="2483640" cy="672480"/>
            </p14:xfrm>
          </p:contentPart>
        </mc:Choice>
        <mc:Fallback>
          <p:pic>
            <p:nvPicPr>
              <p:cNvPr id="106" name="Ink 108">
                <a:extLst>
                  <a:ext uri="{FF2B5EF4-FFF2-40B4-BE49-F238E27FC236}">
                    <a16:creationId xmlns:a16="http://schemas.microsoft.com/office/drawing/2014/main" id="{E5733D55-45AC-9255-864D-6E475DD2665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33183" y="3444764"/>
                <a:ext cx="249876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7" name="Ink 108">
                <a:extLst>
                  <a:ext uri="{FF2B5EF4-FFF2-40B4-BE49-F238E27FC236}">
                    <a16:creationId xmlns:a16="http://schemas.microsoft.com/office/drawing/2014/main" id="{3EB289C1-8380-5D1C-FA06-27F24DE4C486}"/>
                  </a:ext>
                </a:extLst>
              </p14:cNvPr>
              <p14:cNvContentPartPr/>
              <p14:nvPr/>
            </p14:nvContentPartPr>
            <p14:xfrm>
              <a:off x="4976743" y="4114364"/>
              <a:ext cx="2175480" cy="522000"/>
            </p14:xfrm>
          </p:contentPart>
        </mc:Choice>
        <mc:Fallback>
          <p:pic>
            <p:nvPicPr>
              <p:cNvPr id="107" name="Ink 108">
                <a:extLst>
                  <a:ext uri="{FF2B5EF4-FFF2-40B4-BE49-F238E27FC236}">
                    <a16:creationId xmlns:a16="http://schemas.microsoft.com/office/drawing/2014/main" id="{3EB289C1-8380-5D1C-FA06-27F24DE4C48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69184" y="4106809"/>
                <a:ext cx="2190238" cy="536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8" name="Ink 108">
                <a:extLst>
                  <a:ext uri="{FF2B5EF4-FFF2-40B4-BE49-F238E27FC236}">
                    <a16:creationId xmlns:a16="http://schemas.microsoft.com/office/drawing/2014/main" id="{D52EEE7D-89C0-C969-CC23-B8CDBC41FD3A}"/>
                  </a:ext>
                </a:extLst>
              </p14:cNvPr>
              <p14:cNvContentPartPr/>
              <p14:nvPr/>
            </p14:nvContentPartPr>
            <p14:xfrm>
              <a:off x="701383" y="4523684"/>
              <a:ext cx="2112840" cy="471240"/>
            </p14:xfrm>
          </p:contentPart>
        </mc:Choice>
        <mc:Fallback>
          <p:pic>
            <p:nvPicPr>
              <p:cNvPr id="108" name="Ink 108">
                <a:extLst>
                  <a:ext uri="{FF2B5EF4-FFF2-40B4-BE49-F238E27FC236}">
                    <a16:creationId xmlns:a16="http://schemas.microsoft.com/office/drawing/2014/main" id="{D52EEE7D-89C0-C969-CC23-B8CDBC41FD3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3823" y="4516124"/>
                <a:ext cx="212796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4" name="Ink 114">
                <a:extLst>
                  <a:ext uri="{FF2B5EF4-FFF2-40B4-BE49-F238E27FC236}">
                    <a16:creationId xmlns:a16="http://schemas.microsoft.com/office/drawing/2014/main" id="{D9517FA3-2D03-4B43-4E57-903EF4D0D6FF}"/>
                  </a:ext>
                </a:extLst>
              </p14:cNvPr>
              <p14:cNvContentPartPr/>
              <p14:nvPr/>
            </p14:nvContentPartPr>
            <p14:xfrm>
              <a:off x="7246543" y="272804"/>
              <a:ext cx="3909960" cy="861120"/>
            </p14:xfrm>
          </p:contentPart>
        </mc:Choice>
        <mc:Fallback>
          <p:pic>
            <p:nvPicPr>
              <p:cNvPr id="114" name="Ink 114">
                <a:extLst>
                  <a:ext uri="{FF2B5EF4-FFF2-40B4-BE49-F238E27FC236}">
                    <a16:creationId xmlns:a16="http://schemas.microsoft.com/office/drawing/2014/main" id="{D9517FA3-2D03-4B43-4E57-903EF4D0D6F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38984" y="265244"/>
                <a:ext cx="3925079" cy="87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7" name="Ink 117">
                <a:extLst>
                  <a:ext uri="{FF2B5EF4-FFF2-40B4-BE49-F238E27FC236}">
                    <a16:creationId xmlns:a16="http://schemas.microsoft.com/office/drawing/2014/main" id="{9A91CA59-9796-5F0F-C1FA-04C19645277A}"/>
                  </a:ext>
                </a:extLst>
              </p14:cNvPr>
              <p14:cNvContentPartPr/>
              <p14:nvPr/>
            </p14:nvContentPartPr>
            <p14:xfrm>
              <a:off x="11194663" y="424364"/>
              <a:ext cx="632880" cy="608760"/>
            </p14:xfrm>
          </p:contentPart>
        </mc:Choice>
        <mc:Fallback>
          <p:pic>
            <p:nvPicPr>
              <p:cNvPr id="117" name="Ink 117">
                <a:extLst>
                  <a:ext uri="{FF2B5EF4-FFF2-40B4-BE49-F238E27FC236}">
                    <a16:creationId xmlns:a16="http://schemas.microsoft.com/office/drawing/2014/main" id="{9A91CA59-9796-5F0F-C1FA-04C19645277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187103" y="416804"/>
                <a:ext cx="648000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EE87AAB-496C-4DB9-825A-4D6858EA3BE2}"/>
                  </a:ext>
                </a:extLst>
              </p14:cNvPr>
              <p14:cNvContentPartPr/>
              <p14:nvPr/>
            </p14:nvContentPartPr>
            <p14:xfrm>
              <a:off x="915223" y="5088884"/>
              <a:ext cx="82080" cy="507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EE87AAB-496C-4DB9-825A-4D6858EA3BE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07663" y="5081324"/>
                <a:ext cx="972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4E47ACD1-2EA6-170B-311E-7D9AE562EAE8}"/>
                  </a:ext>
                </a:extLst>
              </p14:cNvPr>
              <p14:cNvContentPartPr/>
              <p14:nvPr/>
            </p14:nvContentPartPr>
            <p14:xfrm>
              <a:off x="896503" y="5950004"/>
              <a:ext cx="232200" cy="2077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4E47ACD1-2EA6-170B-311E-7D9AE562EAE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8943" y="5942444"/>
                <a:ext cx="2473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DB8872D-9A0B-7A5F-F204-E875F5A97DEA}"/>
                  </a:ext>
                </a:extLst>
              </p14:cNvPr>
              <p14:cNvContentPartPr/>
              <p14:nvPr/>
            </p14:nvContentPartPr>
            <p14:xfrm>
              <a:off x="921343" y="6327284"/>
              <a:ext cx="245520" cy="255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DB8872D-9A0B-7A5F-F204-E875F5A97DE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4143" y="6319724"/>
                <a:ext cx="2606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8" name="Ink 152">
                <a:extLst>
                  <a:ext uri="{FF2B5EF4-FFF2-40B4-BE49-F238E27FC236}">
                    <a16:creationId xmlns:a16="http://schemas.microsoft.com/office/drawing/2014/main" id="{79CE310C-5317-35D1-685C-0E3C164E30E2}"/>
                  </a:ext>
                </a:extLst>
              </p14:cNvPr>
              <p14:cNvContentPartPr/>
              <p14:nvPr/>
            </p14:nvContentPartPr>
            <p14:xfrm>
              <a:off x="3254143" y="5597924"/>
              <a:ext cx="720360" cy="763920"/>
            </p14:xfrm>
          </p:contentPart>
        </mc:Choice>
        <mc:Fallback>
          <p:pic>
            <p:nvPicPr>
              <p:cNvPr id="148" name="Ink 152">
                <a:extLst>
                  <a:ext uri="{FF2B5EF4-FFF2-40B4-BE49-F238E27FC236}">
                    <a16:creationId xmlns:a16="http://schemas.microsoft.com/office/drawing/2014/main" id="{79CE310C-5317-35D1-685C-0E3C164E30E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46587" y="5590364"/>
                <a:ext cx="735113" cy="77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49" name="Ink 152">
                <a:extLst>
                  <a:ext uri="{FF2B5EF4-FFF2-40B4-BE49-F238E27FC236}">
                    <a16:creationId xmlns:a16="http://schemas.microsoft.com/office/drawing/2014/main" id="{98841819-D237-4B90-9084-FD4E632EB4DF}"/>
                  </a:ext>
                </a:extLst>
              </p14:cNvPr>
              <p14:cNvContentPartPr/>
              <p14:nvPr/>
            </p14:nvContentPartPr>
            <p14:xfrm>
              <a:off x="1990903" y="5830484"/>
              <a:ext cx="1037160" cy="673200"/>
            </p14:xfrm>
          </p:contentPart>
        </mc:Choice>
        <mc:Fallback>
          <p:pic>
            <p:nvPicPr>
              <p:cNvPr id="149" name="Ink 152">
                <a:extLst>
                  <a:ext uri="{FF2B5EF4-FFF2-40B4-BE49-F238E27FC236}">
                    <a16:creationId xmlns:a16="http://schemas.microsoft.com/office/drawing/2014/main" id="{98841819-D237-4B90-9084-FD4E632EB4D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83343" y="5822924"/>
                <a:ext cx="105228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50" name="Ink 152">
                <a:extLst>
                  <a:ext uri="{FF2B5EF4-FFF2-40B4-BE49-F238E27FC236}">
                    <a16:creationId xmlns:a16="http://schemas.microsoft.com/office/drawing/2014/main" id="{FC67E7E4-F2AB-67EE-48F1-857D4F63C26B}"/>
                  </a:ext>
                </a:extLst>
              </p14:cNvPr>
              <p14:cNvContentPartPr/>
              <p14:nvPr/>
            </p14:nvContentPartPr>
            <p14:xfrm>
              <a:off x="1449463" y="6038204"/>
              <a:ext cx="264240" cy="195120"/>
            </p14:xfrm>
          </p:contentPart>
        </mc:Choice>
        <mc:Fallback>
          <p:pic>
            <p:nvPicPr>
              <p:cNvPr id="150" name="Ink 152">
                <a:extLst>
                  <a:ext uri="{FF2B5EF4-FFF2-40B4-BE49-F238E27FC236}">
                    <a16:creationId xmlns:a16="http://schemas.microsoft.com/office/drawing/2014/main" id="{FC67E7E4-F2AB-67EE-48F1-857D4F63C26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42263" y="6030644"/>
                <a:ext cx="2793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51" name="Ink 152">
                <a:extLst>
                  <a:ext uri="{FF2B5EF4-FFF2-40B4-BE49-F238E27FC236}">
                    <a16:creationId xmlns:a16="http://schemas.microsoft.com/office/drawing/2014/main" id="{01119BD0-3AA4-D845-1F83-89263AD57B1A}"/>
                  </a:ext>
                </a:extLst>
              </p14:cNvPr>
              <p14:cNvContentPartPr/>
              <p14:nvPr/>
            </p14:nvContentPartPr>
            <p14:xfrm>
              <a:off x="1437223" y="5023004"/>
              <a:ext cx="2149560" cy="625680"/>
            </p14:xfrm>
          </p:contentPart>
        </mc:Choice>
        <mc:Fallback>
          <p:pic>
            <p:nvPicPr>
              <p:cNvPr id="151" name="Ink 152">
                <a:extLst>
                  <a:ext uri="{FF2B5EF4-FFF2-40B4-BE49-F238E27FC236}">
                    <a16:creationId xmlns:a16="http://schemas.microsoft.com/office/drawing/2014/main" id="{01119BD0-3AA4-D845-1F83-89263AD57B1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29664" y="5015444"/>
                <a:ext cx="2164677" cy="64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52" name="Ink 152">
                <a:extLst>
                  <a:ext uri="{FF2B5EF4-FFF2-40B4-BE49-F238E27FC236}">
                    <a16:creationId xmlns:a16="http://schemas.microsoft.com/office/drawing/2014/main" id="{04D8203F-EFB7-7B06-8D69-7D4EC43993C8}"/>
                  </a:ext>
                </a:extLst>
              </p14:cNvPr>
              <p14:cNvContentPartPr/>
              <p14:nvPr/>
            </p14:nvContentPartPr>
            <p14:xfrm>
              <a:off x="890023" y="5271044"/>
              <a:ext cx="289440" cy="371160"/>
            </p14:xfrm>
          </p:contentPart>
        </mc:Choice>
        <mc:Fallback>
          <p:pic>
            <p:nvPicPr>
              <p:cNvPr id="152" name="Ink 152">
                <a:extLst>
                  <a:ext uri="{FF2B5EF4-FFF2-40B4-BE49-F238E27FC236}">
                    <a16:creationId xmlns:a16="http://schemas.microsoft.com/office/drawing/2014/main" id="{04D8203F-EFB7-7B06-8D69-7D4EC43993C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82463" y="5263484"/>
                <a:ext cx="30456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78" name="Ink 178">
                <a:extLst>
                  <a:ext uri="{FF2B5EF4-FFF2-40B4-BE49-F238E27FC236}">
                    <a16:creationId xmlns:a16="http://schemas.microsoft.com/office/drawing/2014/main" id="{015FF857-7868-3682-F9C2-A702F2EE077C}"/>
                  </a:ext>
                </a:extLst>
              </p14:cNvPr>
              <p14:cNvContentPartPr/>
              <p14:nvPr/>
            </p14:nvContentPartPr>
            <p14:xfrm>
              <a:off x="8391343" y="1071284"/>
              <a:ext cx="3626640" cy="1421280"/>
            </p14:xfrm>
          </p:contentPart>
        </mc:Choice>
        <mc:Fallback>
          <p:pic>
            <p:nvPicPr>
              <p:cNvPr id="178" name="Ink 178">
                <a:extLst>
                  <a:ext uri="{FF2B5EF4-FFF2-40B4-BE49-F238E27FC236}">
                    <a16:creationId xmlns:a16="http://schemas.microsoft.com/office/drawing/2014/main" id="{015FF857-7868-3682-F9C2-A702F2EE077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383783" y="1063724"/>
                <a:ext cx="3641760" cy="14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82" name="Ink 182">
                <a:extLst>
                  <a:ext uri="{FF2B5EF4-FFF2-40B4-BE49-F238E27FC236}">
                    <a16:creationId xmlns:a16="http://schemas.microsoft.com/office/drawing/2014/main" id="{F1C2E3EF-BA37-FD7C-07F1-BC884E19681F}"/>
                  </a:ext>
                </a:extLst>
              </p14:cNvPr>
              <p14:cNvContentPartPr/>
              <p14:nvPr/>
            </p14:nvContentPartPr>
            <p14:xfrm>
              <a:off x="9434263" y="606164"/>
              <a:ext cx="550440" cy="830160"/>
            </p14:xfrm>
          </p:contentPart>
        </mc:Choice>
        <mc:Fallback>
          <p:pic>
            <p:nvPicPr>
              <p:cNvPr id="182" name="Ink 182">
                <a:extLst>
                  <a:ext uri="{FF2B5EF4-FFF2-40B4-BE49-F238E27FC236}">
                    <a16:creationId xmlns:a16="http://schemas.microsoft.com/office/drawing/2014/main" id="{F1C2E3EF-BA37-FD7C-07F1-BC884E19681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426698" y="598604"/>
                <a:ext cx="565570" cy="84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3FE72743-1BE2-A50A-A5A8-774333B59341}"/>
                  </a:ext>
                </a:extLst>
              </p14:cNvPr>
              <p14:cNvContentPartPr/>
              <p14:nvPr/>
            </p14:nvContentPartPr>
            <p14:xfrm>
              <a:off x="8019823" y="2259644"/>
              <a:ext cx="19080" cy="255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3FE72743-1BE2-A50A-A5A8-774333B5934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012263" y="2252084"/>
                <a:ext cx="342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7A700423-A2BC-0E20-5766-BAACE19F91FB}"/>
                  </a:ext>
                </a:extLst>
              </p14:cNvPr>
              <p14:cNvContentPartPr/>
              <p14:nvPr/>
            </p14:nvContentPartPr>
            <p14:xfrm>
              <a:off x="8120263" y="2850404"/>
              <a:ext cx="12960" cy="316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7A700423-A2BC-0E20-5766-BAACE19F91F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12703" y="2842844"/>
                <a:ext cx="280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88" name="Ink 188">
                <a:extLst>
                  <a:ext uri="{FF2B5EF4-FFF2-40B4-BE49-F238E27FC236}">
                    <a16:creationId xmlns:a16="http://schemas.microsoft.com/office/drawing/2014/main" id="{3B5F0986-A4D4-D6A9-3776-3B6C0F5F2643}"/>
                  </a:ext>
                </a:extLst>
              </p14:cNvPr>
              <p14:cNvContentPartPr/>
              <p14:nvPr/>
            </p14:nvContentPartPr>
            <p14:xfrm>
              <a:off x="5008063" y="4736804"/>
              <a:ext cx="950040" cy="459000"/>
            </p14:xfrm>
          </p:contentPart>
        </mc:Choice>
        <mc:Fallback>
          <p:pic>
            <p:nvPicPr>
              <p:cNvPr id="188" name="Ink 188">
                <a:extLst>
                  <a:ext uri="{FF2B5EF4-FFF2-40B4-BE49-F238E27FC236}">
                    <a16:creationId xmlns:a16="http://schemas.microsoft.com/office/drawing/2014/main" id="{3B5F0986-A4D4-D6A9-3776-3B6C0F5F264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000500" y="4729250"/>
                <a:ext cx="965166" cy="4741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96" name="Ink 197">
                <a:extLst>
                  <a:ext uri="{FF2B5EF4-FFF2-40B4-BE49-F238E27FC236}">
                    <a16:creationId xmlns:a16="http://schemas.microsoft.com/office/drawing/2014/main" id="{7E52F780-C8F9-3993-8A02-D6469AD49ED5}"/>
                  </a:ext>
                </a:extLst>
              </p14:cNvPr>
              <p14:cNvContentPartPr/>
              <p14:nvPr/>
            </p14:nvContentPartPr>
            <p14:xfrm>
              <a:off x="6941263" y="4365644"/>
              <a:ext cx="720720" cy="660600"/>
            </p14:xfrm>
          </p:contentPart>
        </mc:Choice>
        <mc:Fallback>
          <p:pic>
            <p:nvPicPr>
              <p:cNvPr id="196" name="Ink 197">
                <a:extLst>
                  <a:ext uri="{FF2B5EF4-FFF2-40B4-BE49-F238E27FC236}">
                    <a16:creationId xmlns:a16="http://schemas.microsoft.com/office/drawing/2014/main" id="{7E52F780-C8F9-3993-8A02-D6469AD49ED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933703" y="4358084"/>
                <a:ext cx="735480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97" name="Ink 197">
                <a:extLst>
                  <a:ext uri="{FF2B5EF4-FFF2-40B4-BE49-F238E27FC236}">
                    <a16:creationId xmlns:a16="http://schemas.microsoft.com/office/drawing/2014/main" id="{770E2885-65E6-860B-C6C7-7B9942C7A3FF}"/>
                  </a:ext>
                </a:extLst>
              </p14:cNvPr>
              <p14:cNvContentPartPr/>
              <p14:nvPr/>
            </p14:nvContentPartPr>
            <p14:xfrm>
              <a:off x="5655703" y="5126324"/>
              <a:ext cx="239400" cy="157680"/>
            </p14:xfrm>
          </p:contentPart>
        </mc:Choice>
        <mc:Fallback>
          <p:pic>
            <p:nvPicPr>
              <p:cNvPr id="197" name="Ink 197">
                <a:extLst>
                  <a:ext uri="{FF2B5EF4-FFF2-40B4-BE49-F238E27FC236}">
                    <a16:creationId xmlns:a16="http://schemas.microsoft.com/office/drawing/2014/main" id="{770E2885-65E6-860B-C6C7-7B9942C7A3F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648143" y="5118764"/>
                <a:ext cx="2541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02" name="Ink 203">
                <a:extLst>
                  <a:ext uri="{FF2B5EF4-FFF2-40B4-BE49-F238E27FC236}">
                    <a16:creationId xmlns:a16="http://schemas.microsoft.com/office/drawing/2014/main" id="{E98B0484-3286-BB87-9A13-ABFB998D4A1F}"/>
                  </a:ext>
                </a:extLst>
              </p14:cNvPr>
              <p14:cNvContentPartPr/>
              <p14:nvPr/>
            </p14:nvContentPartPr>
            <p14:xfrm>
              <a:off x="7541743" y="3939044"/>
              <a:ext cx="469800" cy="487800"/>
            </p14:xfrm>
          </p:contentPart>
        </mc:Choice>
        <mc:Fallback>
          <p:pic>
            <p:nvPicPr>
              <p:cNvPr id="202" name="Ink 203">
                <a:extLst>
                  <a:ext uri="{FF2B5EF4-FFF2-40B4-BE49-F238E27FC236}">
                    <a16:creationId xmlns:a16="http://schemas.microsoft.com/office/drawing/2014/main" id="{E98B0484-3286-BB87-9A13-ABFB998D4A1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534183" y="3931484"/>
                <a:ext cx="48492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03" name="Ink 203">
                <a:extLst>
                  <a:ext uri="{FF2B5EF4-FFF2-40B4-BE49-F238E27FC236}">
                    <a16:creationId xmlns:a16="http://schemas.microsoft.com/office/drawing/2014/main" id="{B37557C8-C8B6-B366-6971-966E91B1B0F3}"/>
                  </a:ext>
                </a:extLst>
              </p14:cNvPr>
              <p14:cNvContentPartPr/>
              <p14:nvPr/>
            </p14:nvContentPartPr>
            <p14:xfrm>
              <a:off x="4323703" y="4409564"/>
              <a:ext cx="564840" cy="503280"/>
            </p14:xfrm>
          </p:contentPart>
        </mc:Choice>
        <mc:Fallback>
          <p:pic>
            <p:nvPicPr>
              <p:cNvPr id="203" name="Ink 203">
                <a:extLst>
                  <a:ext uri="{FF2B5EF4-FFF2-40B4-BE49-F238E27FC236}">
                    <a16:creationId xmlns:a16="http://schemas.microsoft.com/office/drawing/2014/main" id="{B37557C8-C8B6-B366-6971-966E91B1B0F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316143" y="4402364"/>
                <a:ext cx="57996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08" name="Ink 208">
                <a:extLst>
                  <a:ext uri="{FF2B5EF4-FFF2-40B4-BE49-F238E27FC236}">
                    <a16:creationId xmlns:a16="http://schemas.microsoft.com/office/drawing/2014/main" id="{72D4BE0E-DA63-14B8-7413-6DE23BD606B9}"/>
                  </a:ext>
                </a:extLst>
              </p14:cNvPr>
              <p14:cNvContentPartPr/>
              <p14:nvPr/>
            </p14:nvContentPartPr>
            <p14:xfrm>
              <a:off x="9572503" y="505364"/>
              <a:ext cx="145080" cy="232200"/>
            </p14:xfrm>
          </p:contentPart>
        </mc:Choice>
        <mc:Fallback>
          <p:pic>
            <p:nvPicPr>
              <p:cNvPr id="208" name="Ink 208">
                <a:extLst>
                  <a:ext uri="{FF2B5EF4-FFF2-40B4-BE49-F238E27FC236}">
                    <a16:creationId xmlns:a16="http://schemas.microsoft.com/office/drawing/2014/main" id="{72D4BE0E-DA63-14B8-7413-6DE23BD606B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562423" y="495284"/>
                <a:ext cx="1652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E8AD420D-A77B-9622-E387-FFC19F78E499}"/>
                  </a:ext>
                </a:extLst>
              </p14:cNvPr>
              <p14:cNvContentPartPr/>
              <p14:nvPr/>
            </p14:nvContentPartPr>
            <p14:xfrm>
              <a:off x="6102103" y="4950284"/>
              <a:ext cx="471240" cy="15120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E8AD420D-A77B-9622-E387-FFC19F78E49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094543" y="4942724"/>
                <a:ext cx="48636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17" name="Ink 217">
                <a:extLst>
                  <a:ext uri="{FF2B5EF4-FFF2-40B4-BE49-F238E27FC236}">
                    <a16:creationId xmlns:a16="http://schemas.microsoft.com/office/drawing/2014/main" id="{38ED6FD6-4D31-8861-6F9D-F74CC97173E9}"/>
                  </a:ext>
                </a:extLst>
              </p14:cNvPr>
              <p14:cNvContentPartPr/>
              <p14:nvPr/>
            </p14:nvContentPartPr>
            <p14:xfrm>
              <a:off x="6165103" y="5208044"/>
              <a:ext cx="1006200" cy="484560"/>
            </p14:xfrm>
          </p:contentPart>
        </mc:Choice>
        <mc:Fallback>
          <p:pic>
            <p:nvPicPr>
              <p:cNvPr id="217" name="Ink 217">
                <a:extLst>
                  <a:ext uri="{FF2B5EF4-FFF2-40B4-BE49-F238E27FC236}">
                    <a16:creationId xmlns:a16="http://schemas.microsoft.com/office/drawing/2014/main" id="{38ED6FD6-4D31-8861-6F9D-F74CC97173E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157543" y="5200844"/>
                <a:ext cx="102132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25" name="Ink 225">
                <a:extLst>
                  <a:ext uri="{FF2B5EF4-FFF2-40B4-BE49-F238E27FC236}">
                    <a16:creationId xmlns:a16="http://schemas.microsoft.com/office/drawing/2014/main" id="{D6702506-15B0-66AF-7348-014982A1D2A5}"/>
                  </a:ext>
                </a:extLst>
              </p14:cNvPr>
              <p14:cNvContentPartPr/>
              <p14:nvPr/>
            </p14:nvContentPartPr>
            <p14:xfrm>
              <a:off x="6655423" y="4988084"/>
              <a:ext cx="880200" cy="315000"/>
            </p14:xfrm>
          </p:contentPart>
        </mc:Choice>
        <mc:Fallback>
          <p:pic>
            <p:nvPicPr>
              <p:cNvPr id="225" name="Ink 225">
                <a:extLst>
                  <a:ext uri="{FF2B5EF4-FFF2-40B4-BE49-F238E27FC236}">
                    <a16:creationId xmlns:a16="http://schemas.microsoft.com/office/drawing/2014/main" id="{D6702506-15B0-66AF-7348-014982A1D2A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647866" y="4980515"/>
                <a:ext cx="895314" cy="330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48" name="Ink 248">
                <a:extLst>
                  <a:ext uri="{FF2B5EF4-FFF2-40B4-BE49-F238E27FC236}">
                    <a16:creationId xmlns:a16="http://schemas.microsoft.com/office/drawing/2014/main" id="{4B54AE78-B9AC-99D0-55C2-4A37033BD6D9}"/>
                  </a:ext>
                </a:extLst>
              </p14:cNvPr>
              <p14:cNvContentPartPr/>
              <p14:nvPr/>
            </p14:nvContentPartPr>
            <p14:xfrm>
              <a:off x="5209303" y="6006524"/>
              <a:ext cx="2796840" cy="864720"/>
            </p14:xfrm>
          </p:contentPart>
        </mc:Choice>
        <mc:Fallback>
          <p:pic>
            <p:nvPicPr>
              <p:cNvPr id="248" name="Ink 248">
                <a:extLst>
                  <a:ext uri="{FF2B5EF4-FFF2-40B4-BE49-F238E27FC236}">
                    <a16:creationId xmlns:a16="http://schemas.microsoft.com/office/drawing/2014/main" id="{4B54AE78-B9AC-99D0-55C2-4A37033BD6D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201743" y="5998961"/>
                <a:ext cx="2811960" cy="879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447B2900-A55F-AAD2-CBFF-6C6525E64A75}"/>
                  </a:ext>
                </a:extLst>
              </p14:cNvPr>
              <p14:cNvContentPartPr/>
              <p14:nvPr/>
            </p14:nvContentPartPr>
            <p14:xfrm>
              <a:off x="5071063" y="5629964"/>
              <a:ext cx="56880" cy="5688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447B2900-A55F-AAD2-CBFF-6C6525E64A7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63503" y="562240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55" name="Ink 255">
                <a:extLst>
                  <a:ext uri="{FF2B5EF4-FFF2-40B4-BE49-F238E27FC236}">
                    <a16:creationId xmlns:a16="http://schemas.microsoft.com/office/drawing/2014/main" id="{14C5CC97-22BD-B3A7-F022-B23D100B7472}"/>
                  </a:ext>
                </a:extLst>
              </p14:cNvPr>
              <p14:cNvContentPartPr/>
              <p14:nvPr/>
            </p14:nvContentPartPr>
            <p14:xfrm>
              <a:off x="5033263" y="5819324"/>
              <a:ext cx="767160" cy="351720"/>
            </p14:xfrm>
          </p:contentPart>
        </mc:Choice>
        <mc:Fallback>
          <p:pic>
            <p:nvPicPr>
              <p:cNvPr id="255" name="Ink 255">
                <a:extLst>
                  <a:ext uri="{FF2B5EF4-FFF2-40B4-BE49-F238E27FC236}">
                    <a16:creationId xmlns:a16="http://schemas.microsoft.com/office/drawing/2014/main" id="{14C5CC97-22BD-B3A7-F022-B23D100B747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025707" y="5811764"/>
                <a:ext cx="781913" cy="36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79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7">
                <a:extLst>
                  <a:ext uri="{FF2B5EF4-FFF2-40B4-BE49-F238E27FC236}">
                    <a16:creationId xmlns:a16="http://schemas.microsoft.com/office/drawing/2014/main" id="{2B36BCD5-4270-4FED-067B-9261E3B43C5D}"/>
                  </a:ext>
                </a:extLst>
              </p14:cNvPr>
              <p14:cNvContentPartPr/>
              <p14:nvPr/>
            </p14:nvContentPartPr>
            <p14:xfrm>
              <a:off x="1487983" y="546044"/>
              <a:ext cx="2828160" cy="1072800"/>
            </p14:xfrm>
          </p:contentPart>
        </mc:Choice>
        <mc:Fallback>
          <p:pic>
            <p:nvPicPr>
              <p:cNvPr id="7" name="Ink 7">
                <a:extLst>
                  <a:ext uri="{FF2B5EF4-FFF2-40B4-BE49-F238E27FC236}">
                    <a16:creationId xmlns:a16="http://schemas.microsoft.com/office/drawing/2014/main" id="{2B36BCD5-4270-4FED-067B-9261E3B43C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0423" y="538484"/>
                <a:ext cx="2843280" cy="10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6">
                <a:extLst>
                  <a:ext uri="{FF2B5EF4-FFF2-40B4-BE49-F238E27FC236}">
                    <a16:creationId xmlns:a16="http://schemas.microsoft.com/office/drawing/2014/main" id="{4768B5E1-436E-F597-CA76-17A60F8A3D0C}"/>
                  </a:ext>
                </a:extLst>
              </p14:cNvPr>
              <p14:cNvContentPartPr/>
              <p14:nvPr/>
            </p14:nvContentPartPr>
            <p14:xfrm>
              <a:off x="4134343" y="40964"/>
              <a:ext cx="779760" cy="477360"/>
            </p14:xfrm>
          </p:contentPart>
        </mc:Choice>
        <mc:Fallback>
          <p:pic>
            <p:nvPicPr>
              <p:cNvPr id="15" name="Ink 16">
                <a:extLst>
                  <a:ext uri="{FF2B5EF4-FFF2-40B4-BE49-F238E27FC236}">
                    <a16:creationId xmlns:a16="http://schemas.microsoft.com/office/drawing/2014/main" id="{4768B5E1-436E-F597-CA76-17A60F8A3D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26786" y="33404"/>
                <a:ext cx="797392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6">
                <a:extLst>
                  <a:ext uri="{FF2B5EF4-FFF2-40B4-BE49-F238E27FC236}">
                    <a16:creationId xmlns:a16="http://schemas.microsoft.com/office/drawing/2014/main" id="{8AA48757-6F5C-8082-2A38-636799496F65}"/>
                  </a:ext>
                </a:extLst>
              </p14:cNvPr>
              <p14:cNvContentPartPr/>
              <p14:nvPr/>
            </p14:nvContentPartPr>
            <p14:xfrm>
              <a:off x="3298063" y="285404"/>
              <a:ext cx="515880" cy="308160"/>
            </p14:xfrm>
          </p:contentPart>
        </mc:Choice>
        <mc:Fallback>
          <p:pic>
            <p:nvPicPr>
              <p:cNvPr id="16" name="Ink 16">
                <a:extLst>
                  <a:ext uri="{FF2B5EF4-FFF2-40B4-BE49-F238E27FC236}">
                    <a16:creationId xmlns:a16="http://schemas.microsoft.com/office/drawing/2014/main" id="{8AA48757-6F5C-8082-2A38-636799496F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90503" y="277853"/>
                <a:ext cx="531000" cy="323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7" name="Ink 39">
                <a:extLst>
                  <a:ext uri="{FF2B5EF4-FFF2-40B4-BE49-F238E27FC236}">
                    <a16:creationId xmlns:a16="http://schemas.microsoft.com/office/drawing/2014/main" id="{406AEAEE-52B9-E5DA-4EF1-BA3F485FD6DF}"/>
                  </a:ext>
                </a:extLst>
              </p14:cNvPr>
              <p14:cNvContentPartPr/>
              <p14:nvPr/>
            </p14:nvContentPartPr>
            <p14:xfrm>
              <a:off x="1349743" y="3454844"/>
              <a:ext cx="885960" cy="439560"/>
            </p14:xfrm>
          </p:contentPart>
        </mc:Choice>
        <mc:Fallback>
          <p:pic>
            <p:nvPicPr>
              <p:cNvPr id="37" name="Ink 39">
                <a:extLst>
                  <a:ext uri="{FF2B5EF4-FFF2-40B4-BE49-F238E27FC236}">
                    <a16:creationId xmlns:a16="http://schemas.microsoft.com/office/drawing/2014/main" id="{406AEAEE-52B9-E5DA-4EF1-BA3F485FD6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42186" y="3447290"/>
                <a:ext cx="900714" cy="454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8" name="Ink 39">
                <a:extLst>
                  <a:ext uri="{FF2B5EF4-FFF2-40B4-BE49-F238E27FC236}">
                    <a16:creationId xmlns:a16="http://schemas.microsoft.com/office/drawing/2014/main" id="{45CE0E4A-BCF1-D5C8-959D-29992DF75300}"/>
                  </a:ext>
                </a:extLst>
              </p14:cNvPr>
              <p14:cNvContentPartPr/>
              <p14:nvPr/>
            </p14:nvContentPartPr>
            <p14:xfrm>
              <a:off x="1059943" y="2353964"/>
              <a:ext cx="981000" cy="981000"/>
            </p14:xfrm>
          </p:contentPart>
        </mc:Choice>
        <mc:Fallback>
          <p:pic>
            <p:nvPicPr>
              <p:cNvPr id="38" name="Ink 39">
                <a:extLst>
                  <a:ext uri="{FF2B5EF4-FFF2-40B4-BE49-F238E27FC236}">
                    <a16:creationId xmlns:a16="http://schemas.microsoft.com/office/drawing/2014/main" id="{45CE0E4A-BCF1-D5C8-959D-29992DF7530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2383" y="2346404"/>
                <a:ext cx="996120" cy="9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F43BC236-626F-9844-54D6-65F328E8E2D5}"/>
                  </a:ext>
                </a:extLst>
              </p14:cNvPr>
              <p14:cNvContentPartPr/>
              <p14:nvPr/>
            </p14:nvContentPartPr>
            <p14:xfrm>
              <a:off x="814783" y="1875884"/>
              <a:ext cx="622800" cy="302040"/>
            </p14:xfrm>
          </p:contentPart>
        </mc:Choice>
        <mc:Fallback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F43BC236-626F-9844-54D6-65F328E8E2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7223" y="1868324"/>
                <a:ext cx="63792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5" name="Ink 45">
                <a:extLst>
                  <a:ext uri="{FF2B5EF4-FFF2-40B4-BE49-F238E27FC236}">
                    <a16:creationId xmlns:a16="http://schemas.microsoft.com/office/drawing/2014/main" id="{02976208-A354-75E2-39EC-102692263A99}"/>
                  </a:ext>
                </a:extLst>
              </p14:cNvPr>
              <p14:cNvContentPartPr/>
              <p14:nvPr/>
            </p14:nvContentPartPr>
            <p14:xfrm>
              <a:off x="1522183" y="4110764"/>
              <a:ext cx="751680" cy="362160"/>
            </p14:xfrm>
          </p:contentPart>
        </mc:Choice>
        <mc:Fallback>
          <p:pic>
            <p:nvPicPr>
              <p:cNvPr id="45" name="Ink 45">
                <a:extLst>
                  <a:ext uri="{FF2B5EF4-FFF2-40B4-BE49-F238E27FC236}">
                    <a16:creationId xmlns:a16="http://schemas.microsoft.com/office/drawing/2014/main" id="{02976208-A354-75E2-39EC-102692263A9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14619" y="4103204"/>
                <a:ext cx="766807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1" name="Ink 51">
                <a:extLst>
                  <a:ext uri="{FF2B5EF4-FFF2-40B4-BE49-F238E27FC236}">
                    <a16:creationId xmlns:a16="http://schemas.microsoft.com/office/drawing/2014/main" id="{35C70429-0D5D-8723-7D6B-07DC4C627672}"/>
                  </a:ext>
                </a:extLst>
              </p14:cNvPr>
              <p14:cNvContentPartPr/>
              <p14:nvPr/>
            </p14:nvContentPartPr>
            <p14:xfrm>
              <a:off x="1839343" y="4623404"/>
              <a:ext cx="811440" cy="710640"/>
            </p14:xfrm>
          </p:contentPart>
        </mc:Choice>
        <mc:Fallback>
          <p:pic>
            <p:nvPicPr>
              <p:cNvPr id="51" name="Ink 51">
                <a:extLst>
                  <a:ext uri="{FF2B5EF4-FFF2-40B4-BE49-F238E27FC236}">
                    <a16:creationId xmlns:a16="http://schemas.microsoft.com/office/drawing/2014/main" id="{35C70429-0D5D-8723-7D6B-07DC4C62767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31783" y="4615844"/>
                <a:ext cx="826560" cy="7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925176D-56BF-9D62-DAAF-81F486E00E66}"/>
                  </a:ext>
                </a:extLst>
              </p14:cNvPr>
              <p14:cNvContentPartPr/>
              <p14:nvPr/>
            </p14:nvContentPartPr>
            <p14:xfrm>
              <a:off x="2650423" y="826124"/>
              <a:ext cx="189000" cy="3585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925176D-56BF-9D62-DAAF-81F486E00E6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42863" y="818564"/>
                <a:ext cx="20412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8" name="Ink 58">
                <a:extLst>
                  <a:ext uri="{FF2B5EF4-FFF2-40B4-BE49-F238E27FC236}">
                    <a16:creationId xmlns:a16="http://schemas.microsoft.com/office/drawing/2014/main" id="{A2DC376A-089C-4D8C-88A9-9027FB025673}"/>
                  </a:ext>
                </a:extLst>
              </p14:cNvPr>
              <p14:cNvContentPartPr/>
              <p14:nvPr/>
            </p14:nvContentPartPr>
            <p14:xfrm>
              <a:off x="2700823" y="1612004"/>
              <a:ext cx="673200" cy="440280"/>
            </p14:xfrm>
          </p:contentPart>
        </mc:Choice>
        <mc:Fallback>
          <p:pic>
            <p:nvPicPr>
              <p:cNvPr id="58" name="Ink 58">
                <a:extLst>
                  <a:ext uri="{FF2B5EF4-FFF2-40B4-BE49-F238E27FC236}">
                    <a16:creationId xmlns:a16="http://schemas.microsoft.com/office/drawing/2014/main" id="{A2DC376A-089C-4D8C-88A9-9027FB02567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93263" y="1604444"/>
                <a:ext cx="68832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6" name="Ink 87">
                <a:extLst>
                  <a:ext uri="{FF2B5EF4-FFF2-40B4-BE49-F238E27FC236}">
                    <a16:creationId xmlns:a16="http://schemas.microsoft.com/office/drawing/2014/main" id="{E2C3CE80-CDA6-56EB-670F-606416643D0A}"/>
                  </a:ext>
                </a:extLst>
              </p14:cNvPr>
              <p14:cNvContentPartPr/>
              <p14:nvPr/>
            </p14:nvContentPartPr>
            <p14:xfrm>
              <a:off x="7185703" y="1429484"/>
              <a:ext cx="4191840" cy="930960"/>
            </p14:xfrm>
          </p:contentPart>
        </mc:Choice>
        <mc:Fallback>
          <p:pic>
            <p:nvPicPr>
              <p:cNvPr id="86" name="Ink 87">
                <a:extLst>
                  <a:ext uri="{FF2B5EF4-FFF2-40B4-BE49-F238E27FC236}">
                    <a16:creationId xmlns:a16="http://schemas.microsoft.com/office/drawing/2014/main" id="{E2C3CE80-CDA6-56EB-670F-606416643D0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78143" y="1422284"/>
                <a:ext cx="4206960" cy="9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7" name="Ink 87">
                <a:extLst>
                  <a:ext uri="{FF2B5EF4-FFF2-40B4-BE49-F238E27FC236}">
                    <a16:creationId xmlns:a16="http://schemas.microsoft.com/office/drawing/2014/main" id="{378D0BAC-37FC-8316-C0D8-8BC62E2A8192}"/>
                  </a:ext>
                </a:extLst>
              </p14:cNvPr>
              <p14:cNvContentPartPr/>
              <p14:nvPr/>
            </p14:nvContentPartPr>
            <p14:xfrm>
              <a:off x="5662183" y="1938884"/>
              <a:ext cx="1150920" cy="509400"/>
            </p14:xfrm>
          </p:contentPart>
        </mc:Choice>
        <mc:Fallback>
          <p:pic>
            <p:nvPicPr>
              <p:cNvPr id="87" name="Ink 87">
                <a:extLst>
                  <a:ext uri="{FF2B5EF4-FFF2-40B4-BE49-F238E27FC236}">
                    <a16:creationId xmlns:a16="http://schemas.microsoft.com/office/drawing/2014/main" id="{378D0BAC-37FC-8316-C0D8-8BC62E2A819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54623" y="1931329"/>
                <a:ext cx="1166040" cy="524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28" name="Ink 134">
                <a:extLst>
                  <a:ext uri="{FF2B5EF4-FFF2-40B4-BE49-F238E27FC236}">
                    <a16:creationId xmlns:a16="http://schemas.microsoft.com/office/drawing/2014/main" id="{55AFE890-808E-A44A-B11F-F44B66F9BE6A}"/>
                  </a:ext>
                </a:extLst>
              </p14:cNvPr>
              <p14:cNvContentPartPr/>
              <p14:nvPr/>
            </p14:nvContentPartPr>
            <p14:xfrm>
              <a:off x="9528583" y="3090164"/>
              <a:ext cx="1533960" cy="564840"/>
            </p14:xfrm>
          </p:contentPart>
        </mc:Choice>
        <mc:Fallback>
          <p:pic>
            <p:nvPicPr>
              <p:cNvPr id="128" name="Ink 134">
                <a:extLst>
                  <a:ext uri="{FF2B5EF4-FFF2-40B4-BE49-F238E27FC236}">
                    <a16:creationId xmlns:a16="http://schemas.microsoft.com/office/drawing/2014/main" id="{55AFE890-808E-A44A-B11F-F44B66F9BE6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521021" y="3082604"/>
                <a:ext cx="1549084" cy="5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9" name="Ink 134">
                <a:extLst>
                  <a:ext uri="{FF2B5EF4-FFF2-40B4-BE49-F238E27FC236}">
                    <a16:creationId xmlns:a16="http://schemas.microsoft.com/office/drawing/2014/main" id="{8A53289F-15C4-5752-FD17-1FF0AED59364}"/>
                  </a:ext>
                </a:extLst>
              </p14:cNvPr>
              <p14:cNvContentPartPr/>
              <p14:nvPr/>
            </p14:nvContentPartPr>
            <p14:xfrm>
              <a:off x="7711663" y="3309404"/>
              <a:ext cx="1452600" cy="490680"/>
            </p14:xfrm>
          </p:contentPart>
        </mc:Choice>
        <mc:Fallback>
          <p:pic>
            <p:nvPicPr>
              <p:cNvPr id="129" name="Ink 134">
                <a:extLst>
                  <a:ext uri="{FF2B5EF4-FFF2-40B4-BE49-F238E27FC236}">
                    <a16:creationId xmlns:a16="http://schemas.microsoft.com/office/drawing/2014/main" id="{8A53289F-15C4-5752-FD17-1FF0AED5936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704103" y="3301844"/>
                <a:ext cx="146772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30" name="Ink 134">
                <a:extLst>
                  <a:ext uri="{FF2B5EF4-FFF2-40B4-BE49-F238E27FC236}">
                    <a16:creationId xmlns:a16="http://schemas.microsoft.com/office/drawing/2014/main" id="{4C345DCE-14E8-D557-66B3-9A7F172F30C5}"/>
                  </a:ext>
                </a:extLst>
              </p14:cNvPr>
              <p14:cNvContentPartPr/>
              <p14:nvPr/>
            </p14:nvContentPartPr>
            <p14:xfrm>
              <a:off x="6222343" y="3551324"/>
              <a:ext cx="1168920" cy="512640"/>
            </p14:xfrm>
          </p:contentPart>
        </mc:Choice>
        <mc:Fallback>
          <p:pic>
            <p:nvPicPr>
              <p:cNvPr id="130" name="Ink 134">
                <a:extLst>
                  <a:ext uri="{FF2B5EF4-FFF2-40B4-BE49-F238E27FC236}">
                    <a16:creationId xmlns:a16="http://schemas.microsoft.com/office/drawing/2014/main" id="{4C345DCE-14E8-D557-66B3-9A7F172F30C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14783" y="3543769"/>
                <a:ext cx="1184040" cy="5277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1" name="Ink 134">
                <a:extLst>
                  <a:ext uri="{FF2B5EF4-FFF2-40B4-BE49-F238E27FC236}">
                    <a16:creationId xmlns:a16="http://schemas.microsoft.com/office/drawing/2014/main" id="{B463FD2E-FE2B-E826-691E-9753A2A4489F}"/>
                  </a:ext>
                </a:extLst>
              </p14:cNvPr>
              <p14:cNvContentPartPr/>
              <p14:nvPr/>
            </p14:nvContentPartPr>
            <p14:xfrm>
              <a:off x="9566383" y="2429924"/>
              <a:ext cx="1448640" cy="476640"/>
            </p14:xfrm>
          </p:contentPart>
        </mc:Choice>
        <mc:Fallback>
          <p:pic>
            <p:nvPicPr>
              <p:cNvPr id="131" name="Ink 134">
                <a:extLst>
                  <a:ext uri="{FF2B5EF4-FFF2-40B4-BE49-F238E27FC236}">
                    <a16:creationId xmlns:a16="http://schemas.microsoft.com/office/drawing/2014/main" id="{B463FD2E-FE2B-E826-691E-9753A2A4489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558823" y="2422364"/>
                <a:ext cx="146340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2" name="Ink 134">
                <a:extLst>
                  <a:ext uri="{FF2B5EF4-FFF2-40B4-BE49-F238E27FC236}">
                    <a16:creationId xmlns:a16="http://schemas.microsoft.com/office/drawing/2014/main" id="{B47FE215-D81F-22F7-550C-DA358B5738D1}"/>
                  </a:ext>
                </a:extLst>
              </p14:cNvPr>
              <p14:cNvContentPartPr/>
              <p14:nvPr/>
            </p14:nvContentPartPr>
            <p14:xfrm>
              <a:off x="8302423" y="2599124"/>
              <a:ext cx="1025280" cy="456480"/>
            </p14:xfrm>
          </p:contentPart>
        </mc:Choice>
        <mc:Fallback>
          <p:pic>
            <p:nvPicPr>
              <p:cNvPr id="132" name="Ink 134">
                <a:extLst>
                  <a:ext uri="{FF2B5EF4-FFF2-40B4-BE49-F238E27FC236}">
                    <a16:creationId xmlns:a16="http://schemas.microsoft.com/office/drawing/2014/main" id="{B47FE215-D81F-22F7-550C-DA358B5738D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295223" y="2591564"/>
                <a:ext cx="104040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3" name="Ink 134">
                <a:extLst>
                  <a:ext uri="{FF2B5EF4-FFF2-40B4-BE49-F238E27FC236}">
                    <a16:creationId xmlns:a16="http://schemas.microsoft.com/office/drawing/2014/main" id="{6F10CA82-A11F-353D-D36F-CD857BA69269}"/>
                  </a:ext>
                </a:extLst>
              </p14:cNvPr>
              <p14:cNvContentPartPr/>
              <p14:nvPr/>
            </p14:nvContentPartPr>
            <p14:xfrm>
              <a:off x="7560823" y="2782004"/>
              <a:ext cx="471960" cy="345600"/>
            </p14:xfrm>
          </p:contentPart>
        </mc:Choice>
        <mc:Fallback>
          <p:pic>
            <p:nvPicPr>
              <p:cNvPr id="133" name="Ink 134">
                <a:extLst>
                  <a:ext uri="{FF2B5EF4-FFF2-40B4-BE49-F238E27FC236}">
                    <a16:creationId xmlns:a16="http://schemas.microsoft.com/office/drawing/2014/main" id="{6F10CA82-A11F-353D-D36F-CD857BA6926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53263" y="2774444"/>
                <a:ext cx="48708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4" name="Ink 134">
                <a:extLst>
                  <a:ext uri="{FF2B5EF4-FFF2-40B4-BE49-F238E27FC236}">
                    <a16:creationId xmlns:a16="http://schemas.microsoft.com/office/drawing/2014/main" id="{C614E165-9B10-E373-3BD8-8CE4E727CE98}"/>
                  </a:ext>
                </a:extLst>
              </p14:cNvPr>
              <p14:cNvContentPartPr/>
              <p14:nvPr/>
            </p14:nvContentPartPr>
            <p14:xfrm>
              <a:off x="5982583" y="2875604"/>
              <a:ext cx="1194840" cy="428040"/>
            </p14:xfrm>
          </p:contentPart>
        </mc:Choice>
        <mc:Fallback>
          <p:pic>
            <p:nvPicPr>
              <p:cNvPr id="134" name="Ink 134">
                <a:extLst>
                  <a:ext uri="{FF2B5EF4-FFF2-40B4-BE49-F238E27FC236}">
                    <a16:creationId xmlns:a16="http://schemas.microsoft.com/office/drawing/2014/main" id="{C614E165-9B10-E373-3BD8-8CE4E727CE9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75023" y="2868044"/>
                <a:ext cx="120996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40" name="Ink 140">
                <a:extLst>
                  <a:ext uri="{FF2B5EF4-FFF2-40B4-BE49-F238E27FC236}">
                    <a16:creationId xmlns:a16="http://schemas.microsoft.com/office/drawing/2014/main" id="{B18CC2C0-43E0-69FF-4C5B-C8259DD33541}"/>
                  </a:ext>
                </a:extLst>
              </p14:cNvPr>
              <p14:cNvContentPartPr/>
              <p14:nvPr/>
            </p14:nvContentPartPr>
            <p14:xfrm>
              <a:off x="4241263" y="467564"/>
              <a:ext cx="3106080" cy="1100520"/>
            </p14:xfrm>
          </p:contentPart>
        </mc:Choice>
        <mc:Fallback>
          <p:pic>
            <p:nvPicPr>
              <p:cNvPr id="140" name="Ink 140">
                <a:extLst>
                  <a:ext uri="{FF2B5EF4-FFF2-40B4-BE49-F238E27FC236}">
                    <a16:creationId xmlns:a16="http://schemas.microsoft.com/office/drawing/2014/main" id="{B18CC2C0-43E0-69FF-4C5B-C8259DD3354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33703" y="460004"/>
                <a:ext cx="3121200" cy="11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6C4A7F5-13F8-8F00-D607-F6DACCD69799}"/>
                  </a:ext>
                </a:extLst>
              </p14:cNvPr>
              <p14:cNvContentPartPr/>
              <p14:nvPr/>
            </p14:nvContentPartPr>
            <p14:xfrm>
              <a:off x="5184103" y="1826564"/>
              <a:ext cx="1087920" cy="28602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6C4A7F5-13F8-8F00-D607-F6DACCD6979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176543" y="1819004"/>
                <a:ext cx="1103040" cy="28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49" name="Ink 149">
                <a:extLst>
                  <a:ext uri="{FF2B5EF4-FFF2-40B4-BE49-F238E27FC236}">
                    <a16:creationId xmlns:a16="http://schemas.microsoft.com/office/drawing/2014/main" id="{DFDA28E5-90C2-2EED-9301-0C52FE2E0E57}"/>
                  </a:ext>
                </a:extLst>
              </p14:cNvPr>
              <p14:cNvContentPartPr/>
              <p14:nvPr/>
            </p14:nvContentPartPr>
            <p14:xfrm>
              <a:off x="1861663" y="33764"/>
              <a:ext cx="1027800" cy="648000"/>
            </p14:xfrm>
          </p:contentPart>
        </mc:Choice>
        <mc:Fallback>
          <p:pic>
            <p:nvPicPr>
              <p:cNvPr id="149" name="Ink 149">
                <a:extLst>
                  <a:ext uri="{FF2B5EF4-FFF2-40B4-BE49-F238E27FC236}">
                    <a16:creationId xmlns:a16="http://schemas.microsoft.com/office/drawing/2014/main" id="{DFDA28E5-90C2-2EED-9301-0C52FE2E0E5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54103" y="26204"/>
                <a:ext cx="1042920" cy="6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64" name="Ink 164">
                <a:extLst>
                  <a:ext uri="{FF2B5EF4-FFF2-40B4-BE49-F238E27FC236}">
                    <a16:creationId xmlns:a16="http://schemas.microsoft.com/office/drawing/2014/main" id="{7BC202B8-AA0B-0283-5590-06108D94C6A1}"/>
                  </a:ext>
                </a:extLst>
              </p14:cNvPr>
              <p14:cNvContentPartPr/>
              <p14:nvPr/>
            </p14:nvContentPartPr>
            <p14:xfrm>
              <a:off x="5524303" y="4667684"/>
              <a:ext cx="2508480" cy="622440"/>
            </p14:xfrm>
          </p:contentPart>
        </mc:Choice>
        <mc:Fallback>
          <p:pic>
            <p:nvPicPr>
              <p:cNvPr id="164" name="Ink 164">
                <a:extLst>
                  <a:ext uri="{FF2B5EF4-FFF2-40B4-BE49-F238E27FC236}">
                    <a16:creationId xmlns:a16="http://schemas.microsoft.com/office/drawing/2014/main" id="{7BC202B8-AA0B-0283-5590-06108D94C6A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516742" y="4660128"/>
                <a:ext cx="2523602" cy="637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77" name="Ink 178">
                <a:extLst>
                  <a:ext uri="{FF2B5EF4-FFF2-40B4-BE49-F238E27FC236}">
                    <a16:creationId xmlns:a16="http://schemas.microsoft.com/office/drawing/2014/main" id="{0B59FA7E-5A9A-A42A-92DD-6BFC6D43C3DA}"/>
                  </a:ext>
                </a:extLst>
              </p14:cNvPr>
              <p14:cNvContentPartPr/>
              <p14:nvPr/>
            </p14:nvContentPartPr>
            <p14:xfrm>
              <a:off x="10466023" y="4146404"/>
              <a:ext cx="995040" cy="729000"/>
            </p14:xfrm>
          </p:contentPart>
        </mc:Choice>
        <mc:Fallback>
          <p:pic>
            <p:nvPicPr>
              <p:cNvPr id="177" name="Ink 178">
                <a:extLst>
                  <a:ext uri="{FF2B5EF4-FFF2-40B4-BE49-F238E27FC236}">
                    <a16:creationId xmlns:a16="http://schemas.microsoft.com/office/drawing/2014/main" id="{0B59FA7E-5A9A-A42A-92DD-6BFC6D43C3D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458463" y="4138844"/>
                <a:ext cx="101016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78" name="Ink 178">
                <a:extLst>
                  <a:ext uri="{FF2B5EF4-FFF2-40B4-BE49-F238E27FC236}">
                    <a16:creationId xmlns:a16="http://schemas.microsoft.com/office/drawing/2014/main" id="{8728277D-7DF1-B59E-D131-F9BF2C00A573}"/>
                  </a:ext>
                </a:extLst>
              </p14:cNvPr>
              <p14:cNvContentPartPr/>
              <p14:nvPr/>
            </p14:nvContentPartPr>
            <p14:xfrm>
              <a:off x="8284423" y="4409564"/>
              <a:ext cx="1873080" cy="572040"/>
            </p14:xfrm>
          </p:contentPart>
        </mc:Choice>
        <mc:Fallback>
          <p:pic>
            <p:nvPicPr>
              <p:cNvPr id="178" name="Ink 178">
                <a:extLst>
                  <a:ext uri="{FF2B5EF4-FFF2-40B4-BE49-F238E27FC236}">
                    <a16:creationId xmlns:a16="http://schemas.microsoft.com/office/drawing/2014/main" id="{8728277D-7DF1-B59E-D131-F9BF2C00A57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76863" y="4402359"/>
                <a:ext cx="1888200" cy="587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10" name="Ink 210">
                <a:extLst>
                  <a:ext uri="{FF2B5EF4-FFF2-40B4-BE49-F238E27FC236}">
                    <a16:creationId xmlns:a16="http://schemas.microsoft.com/office/drawing/2014/main" id="{17302F07-BB0B-40EF-4FAE-B984ED2553D5}"/>
                  </a:ext>
                </a:extLst>
              </p14:cNvPr>
              <p14:cNvContentPartPr/>
              <p14:nvPr/>
            </p14:nvContentPartPr>
            <p14:xfrm>
              <a:off x="5071783" y="4730324"/>
              <a:ext cx="6242040" cy="1257840"/>
            </p14:xfrm>
          </p:contentPart>
        </mc:Choice>
        <mc:Fallback>
          <p:pic>
            <p:nvPicPr>
              <p:cNvPr id="210" name="Ink 210">
                <a:extLst>
                  <a:ext uri="{FF2B5EF4-FFF2-40B4-BE49-F238E27FC236}">
                    <a16:creationId xmlns:a16="http://schemas.microsoft.com/office/drawing/2014/main" id="{17302F07-BB0B-40EF-4FAE-B984ED2553D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064223" y="4722764"/>
                <a:ext cx="6257160" cy="12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80A4E144-05A4-28A5-7F6C-8C87067E2C24}"/>
                  </a:ext>
                </a:extLst>
              </p14:cNvPr>
              <p14:cNvContentPartPr/>
              <p14:nvPr/>
            </p14:nvContentPartPr>
            <p14:xfrm>
              <a:off x="7233943" y="335804"/>
              <a:ext cx="836640" cy="11340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80A4E144-05A4-28A5-7F6C-8C87067E2C2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26383" y="328244"/>
                <a:ext cx="8517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14" name="Ink 214">
                <a:extLst>
                  <a:ext uri="{FF2B5EF4-FFF2-40B4-BE49-F238E27FC236}">
                    <a16:creationId xmlns:a16="http://schemas.microsoft.com/office/drawing/2014/main" id="{13513830-4DC3-7688-202A-2E9F1AF42223}"/>
                  </a:ext>
                </a:extLst>
              </p14:cNvPr>
              <p14:cNvContentPartPr/>
              <p14:nvPr/>
            </p14:nvContentPartPr>
            <p14:xfrm>
              <a:off x="2813863" y="2196644"/>
              <a:ext cx="522360" cy="220320"/>
            </p14:xfrm>
          </p:contentPart>
        </mc:Choice>
        <mc:Fallback>
          <p:pic>
            <p:nvPicPr>
              <p:cNvPr id="214" name="Ink 214">
                <a:extLst>
                  <a:ext uri="{FF2B5EF4-FFF2-40B4-BE49-F238E27FC236}">
                    <a16:creationId xmlns:a16="http://schemas.microsoft.com/office/drawing/2014/main" id="{13513830-4DC3-7688-202A-2E9F1AF4222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806303" y="2189084"/>
                <a:ext cx="5371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18" name="Ink 218">
                <a:extLst>
                  <a:ext uri="{FF2B5EF4-FFF2-40B4-BE49-F238E27FC236}">
                    <a16:creationId xmlns:a16="http://schemas.microsoft.com/office/drawing/2014/main" id="{309467EA-EC95-8EFC-D48C-D39B47C4FA35}"/>
                  </a:ext>
                </a:extLst>
              </p14:cNvPr>
              <p14:cNvContentPartPr/>
              <p14:nvPr/>
            </p14:nvContentPartPr>
            <p14:xfrm>
              <a:off x="795703" y="58964"/>
              <a:ext cx="2848320" cy="2634840"/>
            </p14:xfrm>
          </p:contentPart>
        </mc:Choice>
        <mc:Fallback>
          <p:pic>
            <p:nvPicPr>
              <p:cNvPr id="218" name="Ink 218">
                <a:extLst>
                  <a:ext uri="{FF2B5EF4-FFF2-40B4-BE49-F238E27FC236}">
                    <a16:creationId xmlns:a16="http://schemas.microsoft.com/office/drawing/2014/main" id="{309467EA-EC95-8EFC-D48C-D39B47C4FA3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88143" y="51404"/>
                <a:ext cx="2863440" cy="264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21" name="Ink 221">
                <a:extLst>
                  <a:ext uri="{FF2B5EF4-FFF2-40B4-BE49-F238E27FC236}">
                    <a16:creationId xmlns:a16="http://schemas.microsoft.com/office/drawing/2014/main" id="{0E4F1CF9-A2AF-4645-1912-E1406927C9DF}"/>
                  </a:ext>
                </a:extLst>
              </p14:cNvPr>
              <p14:cNvContentPartPr/>
              <p14:nvPr/>
            </p14:nvContentPartPr>
            <p14:xfrm>
              <a:off x="3046423" y="454964"/>
              <a:ext cx="289440" cy="1188720"/>
            </p14:xfrm>
          </p:contentPart>
        </mc:Choice>
        <mc:Fallback>
          <p:pic>
            <p:nvPicPr>
              <p:cNvPr id="221" name="Ink 221">
                <a:extLst>
                  <a:ext uri="{FF2B5EF4-FFF2-40B4-BE49-F238E27FC236}">
                    <a16:creationId xmlns:a16="http://schemas.microsoft.com/office/drawing/2014/main" id="{0E4F1CF9-A2AF-4645-1912-E1406927C9D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038863" y="447764"/>
                <a:ext cx="304560" cy="12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39" name="Ink 239">
                <a:extLst>
                  <a:ext uri="{FF2B5EF4-FFF2-40B4-BE49-F238E27FC236}">
                    <a16:creationId xmlns:a16="http://schemas.microsoft.com/office/drawing/2014/main" id="{896E5775-EA8A-EF17-6414-51A545C8F6D0}"/>
                  </a:ext>
                </a:extLst>
              </p14:cNvPr>
              <p14:cNvContentPartPr/>
              <p14:nvPr/>
            </p14:nvContentPartPr>
            <p14:xfrm>
              <a:off x="2430463" y="2586524"/>
              <a:ext cx="2555640" cy="880560"/>
            </p14:xfrm>
          </p:contentPart>
        </mc:Choice>
        <mc:Fallback>
          <p:pic>
            <p:nvPicPr>
              <p:cNvPr id="239" name="Ink 239">
                <a:extLst>
                  <a:ext uri="{FF2B5EF4-FFF2-40B4-BE49-F238E27FC236}">
                    <a16:creationId xmlns:a16="http://schemas.microsoft.com/office/drawing/2014/main" id="{896E5775-EA8A-EF17-6414-51A545C8F6D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422903" y="2578964"/>
                <a:ext cx="2570760" cy="89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45" name="Ink 245">
                <a:extLst>
                  <a:ext uri="{FF2B5EF4-FFF2-40B4-BE49-F238E27FC236}">
                    <a16:creationId xmlns:a16="http://schemas.microsoft.com/office/drawing/2014/main" id="{7E3BB95F-12FC-C66D-A442-3B0BAC5EE2E2}"/>
                  </a:ext>
                </a:extLst>
              </p14:cNvPr>
              <p14:cNvContentPartPr/>
              <p14:nvPr/>
            </p14:nvContentPartPr>
            <p14:xfrm>
              <a:off x="3461503" y="-16276"/>
              <a:ext cx="6042240" cy="1931040"/>
            </p14:xfrm>
          </p:contentPart>
        </mc:Choice>
        <mc:Fallback>
          <p:pic>
            <p:nvPicPr>
              <p:cNvPr id="245" name="Ink 245">
                <a:extLst>
                  <a:ext uri="{FF2B5EF4-FFF2-40B4-BE49-F238E27FC236}">
                    <a16:creationId xmlns:a16="http://schemas.microsoft.com/office/drawing/2014/main" id="{7E3BB95F-12FC-C66D-A442-3B0BAC5EE2E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453943" y="-23836"/>
                <a:ext cx="6057360" cy="19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68" name="Ink 268">
                <a:extLst>
                  <a:ext uri="{FF2B5EF4-FFF2-40B4-BE49-F238E27FC236}">
                    <a16:creationId xmlns:a16="http://schemas.microsoft.com/office/drawing/2014/main" id="{22360C3E-B1E7-5A33-9670-4A60A9F46B6C}"/>
                  </a:ext>
                </a:extLst>
              </p14:cNvPr>
              <p14:cNvContentPartPr/>
              <p14:nvPr/>
            </p14:nvContentPartPr>
            <p14:xfrm>
              <a:off x="7548223" y="657644"/>
              <a:ext cx="3369960" cy="860040"/>
            </p14:xfrm>
          </p:contentPart>
        </mc:Choice>
        <mc:Fallback>
          <p:pic>
            <p:nvPicPr>
              <p:cNvPr id="268" name="Ink 268">
                <a:extLst>
                  <a:ext uri="{FF2B5EF4-FFF2-40B4-BE49-F238E27FC236}">
                    <a16:creationId xmlns:a16="http://schemas.microsoft.com/office/drawing/2014/main" id="{22360C3E-B1E7-5A33-9670-4A60A9F46B6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540664" y="650087"/>
                <a:ext cx="3385078" cy="875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78" name="Ink 278">
                <a:extLst>
                  <a:ext uri="{FF2B5EF4-FFF2-40B4-BE49-F238E27FC236}">
                    <a16:creationId xmlns:a16="http://schemas.microsoft.com/office/drawing/2014/main" id="{7307BD5F-15A6-BB10-6637-EDFCDF5D8D1C}"/>
                  </a:ext>
                </a:extLst>
              </p14:cNvPr>
              <p14:cNvContentPartPr/>
              <p14:nvPr/>
            </p14:nvContentPartPr>
            <p14:xfrm>
              <a:off x="2814583" y="3498764"/>
              <a:ext cx="1992600" cy="748440"/>
            </p14:xfrm>
          </p:contentPart>
        </mc:Choice>
        <mc:Fallback>
          <p:pic>
            <p:nvPicPr>
              <p:cNvPr id="278" name="Ink 278">
                <a:extLst>
                  <a:ext uri="{FF2B5EF4-FFF2-40B4-BE49-F238E27FC236}">
                    <a16:creationId xmlns:a16="http://schemas.microsoft.com/office/drawing/2014/main" id="{7307BD5F-15A6-BB10-6637-EDFCDF5D8D1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807023" y="3491204"/>
                <a:ext cx="2007720" cy="76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94" name="Ink 294">
                <a:extLst>
                  <a:ext uri="{FF2B5EF4-FFF2-40B4-BE49-F238E27FC236}">
                    <a16:creationId xmlns:a16="http://schemas.microsoft.com/office/drawing/2014/main" id="{55E5E6B8-09DF-BE29-4678-ED03A4BAAB4A}"/>
                  </a:ext>
                </a:extLst>
              </p14:cNvPr>
              <p14:cNvContentPartPr/>
              <p14:nvPr/>
            </p14:nvContentPartPr>
            <p14:xfrm>
              <a:off x="1977583" y="493484"/>
              <a:ext cx="1320840" cy="1414440"/>
            </p14:xfrm>
          </p:contentPart>
        </mc:Choice>
        <mc:Fallback>
          <p:pic>
            <p:nvPicPr>
              <p:cNvPr id="294" name="Ink 294">
                <a:extLst>
                  <a:ext uri="{FF2B5EF4-FFF2-40B4-BE49-F238E27FC236}">
                    <a16:creationId xmlns:a16="http://schemas.microsoft.com/office/drawing/2014/main" id="{55E5E6B8-09DF-BE29-4678-ED03A4BAAB4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970381" y="485924"/>
                <a:ext cx="1335964" cy="14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98" name="Ink 298">
                <a:extLst>
                  <a:ext uri="{FF2B5EF4-FFF2-40B4-BE49-F238E27FC236}">
                    <a16:creationId xmlns:a16="http://schemas.microsoft.com/office/drawing/2014/main" id="{7222719B-4B78-EDFA-767E-E93B36D8BC4E}"/>
                  </a:ext>
                </a:extLst>
              </p14:cNvPr>
              <p14:cNvContentPartPr/>
              <p14:nvPr/>
            </p14:nvContentPartPr>
            <p14:xfrm>
              <a:off x="2294743" y="1763204"/>
              <a:ext cx="173880" cy="195480"/>
            </p14:xfrm>
          </p:contentPart>
        </mc:Choice>
        <mc:Fallback>
          <p:pic>
            <p:nvPicPr>
              <p:cNvPr id="298" name="Ink 298">
                <a:extLst>
                  <a:ext uri="{FF2B5EF4-FFF2-40B4-BE49-F238E27FC236}">
                    <a16:creationId xmlns:a16="http://schemas.microsoft.com/office/drawing/2014/main" id="{7222719B-4B78-EDFA-767E-E93B36D8BC4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287528" y="1755991"/>
                <a:ext cx="189031" cy="210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6DDA1A1C-B732-AE31-C76B-F15736FB7129}"/>
                  </a:ext>
                </a:extLst>
              </p14:cNvPr>
              <p14:cNvContentPartPr/>
              <p14:nvPr/>
            </p14:nvContentPartPr>
            <p14:xfrm>
              <a:off x="2059663" y="5611604"/>
              <a:ext cx="75960" cy="8784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6DDA1A1C-B732-AE31-C76B-F15736FB712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052103" y="5604404"/>
                <a:ext cx="9072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16" name="Ink 317">
                <a:extLst>
                  <a:ext uri="{FF2B5EF4-FFF2-40B4-BE49-F238E27FC236}">
                    <a16:creationId xmlns:a16="http://schemas.microsoft.com/office/drawing/2014/main" id="{8E8FEB94-3846-86A3-379A-5E5490902478}"/>
                  </a:ext>
                </a:extLst>
              </p14:cNvPr>
              <p14:cNvContentPartPr/>
              <p14:nvPr/>
            </p14:nvContentPartPr>
            <p14:xfrm>
              <a:off x="2997103" y="5762084"/>
              <a:ext cx="2098080" cy="823680"/>
            </p14:xfrm>
          </p:contentPart>
        </mc:Choice>
        <mc:Fallback>
          <p:pic>
            <p:nvPicPr>
              <p:cNvPr id="316" name="Ink 317">
                <a:extLst>
                  <a:ext uri="{FF2B5EF4-FFF2-40B4-BE49-F238E27FC236}">
                    <a16:creationId xmlns:a16="http://schemas.microsoft.com/office/drawing/2014/main" id="{8E8FEB94-3846-86A3-379A-5E549090247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989543" y="5754527"/>
                <a:ext cx="2113200" cy="841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17" name="Ink 317">
                <a:extLst>
                  <a:ext uri="{FF2B5EF4-FFF2-40B4-BE49-F238E27FC236}">
                    <a16:creationId xmlns:a16="http://schemas.microsoft.com/office/drawing/2014/main" id="{922C1BA0-9634-0552-64CC-D0A4FA7C2B48}"/>
                  </a:ext>
                </a:extLst>
              </p14:cNvPr>
              <p14:cNvContentPartPr/>
              <p14:nvPr/>
            </p14:nvContentPartPr>
            <p14:xfrm>
              <a:off x="1902343" y="5988164"/>
              <a:ext cx="710640" cy="440640"/>
            </p14:xfrm>
          </p:contentPart>
        </mc:Choice>
        <mc:Fallback>
          <p:pic>
            <p:nvPicPr>
              <p:cNvPr id="317" name="Ink 317">
                <a:extLst>
                  <a:ext uri="{FF2B5EF4-FFF2-40B4-BE49-F238E27FC236}">
                    <a16:creationId xmlns:a16="http://schemas.microsoft.com/office/drawing/2014/main" id="{922C1BA0-9634-0552-64CC-D0A4FA7C2B4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894783" y="5980598"/>
                <a:ext cx="725760" cy="4557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28" name="Ink 328">
                <a:extLst>
                  <a:ext uri="{FF2B5EF4-FFF2-40B4-BE49-F238E27FC236}">
                    <a16:creationId xmlns:a16="http://schemas.microsoft.com/office/drawing/2014/main" id="{9C1A22EE-8BE0-54CB-398F-C7872DE78448}"/>
                  </a:ext>
                </a:extLst>
              </p14:cNvPr>
              <p14:cNvContentPartPr/>
              <p14:nvPr/>
            </p14:nvContentPartPr>
            <p14:xfrm>
              <a:off x="5303623" y="5881964"/>
              <a:ext cx="3841920" cy="684360"/>
            </p14:xfrm>
          </p:contentPart>
        </mc:Choice>
        <mc:Fallback>
          <p:pic>
            <p:nvPicPr>
              <p:cNvPr id="328" name="Ink 328">
                <a:extLst>
                  <a:ext uri="{FF2B5EF4-FFF2-40B4-BE49-F238E27FC236}">
                    <a16:creationId xmlns:a16="http://schemas.microsoft.com/office/drawing/2014/main" id="{9C1A22EE-8BE0-54CB-398F-C7872DE7844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296063" y="5874764"/>
                <a:ext cx="385704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51" name="Ink 351">
                <a:extLst>
                  <a:ext uri="{FF2B5EF4-FFF2-40B4-BE49-F238E27FC236}">
                    <a16:creationId xmlns:a16="http://schemas.microsoft.com/office/drawing/2014/main" id="{F3CED338-5191-058A-4974-061B1B925D32}"/>
                  </a:ext>
                </a:extLst>
              </p14:cNvPr>
              <p14:cNvContentPartPr/>
              <p14:nvPr/>
            </p14:nvContentPartPr>
            <p14:xfrm>
              <a:off x="9330223" y="5544644"/>
              <a:ext cx="2751480" cy="1171080"/>
            </p14:xfrm>
          </p:contentPart>
        </mc:Choice>
        <mc:Fallback>
          <p:pic>
            <p:nvPicPr>
              <p:cNvPr id="351" name="Ink 351">
                <a:extLst>
                  <a:ext uri="{FF2B5EF4-FFF2-40B4-BE49-F238E27FC236}">
                    <a16:creationId xmlns:a16="http://schemas.microsoft.com/office/drawing/2014/main" id="{F3CED338-5191-058A-4974-061B1B925D3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322663" y="5537084"/>
                <a:ext cx="2766240" cy="11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54" name="Ink 354">
                <a:extLst>
                  <a:ext uri="{FF2B5EF4-FFF2-40B4-BE49-F238E27FC236}">
                    <a16:creationId xmlns:a16="http://schemas.microsoft.com/office/drawing/2014/main" id="{7DEAAEF5-E29C-41AB-150A-72D0422E6C94}"/>
                  </a:ext>
                </a:extLst>
              </p14:cNvPr>
              <p14:cNvContentPartPr/>
              <p14:nvPr/>
            </p14:nvContentPartPr>
            <p14:xfrm>
              <a:off x="6341143" y="1228964"/>
              <a:ext cx="239040" cy="396360"/>
            </p14:xfrm>
          </p:contentPart>
        </mc:Choice>
        <mc:Fallback>
          <p:pic>
            <p:nvPicPr>
              <p:cNvPr id="354" name="Ink 354">
                <a:extLst>
                  <a:ext uri="{FF2B5EF4-FFF2-40B4-BE49-F238E27FC236}">
                    <a16:creationId xmlns:a16="http://schemas.microsoft.com/office/drawing/2014/main" id="{7DEAAEF5-E29C-41AB-150A-72D0422E6C9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331078" y="1218884"/>
                <a:ext cx="25917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1C0CECC0-FA78-6F00-F5EF-4A736B3A738D}"/>
                  </a:ext>
                </a:extLst>
              </p14:cNvPr>
              <p14:cNvContentPartPr/>
              <p14:nvPr/>
            </p14:nvContentPartPr>
            <p14:xfrm>
              <a:off x="399703" y="2020964"/>
              <a:ext cx="515880" cy="1025280"/>
            </p14:xfrm>
          </p:contentPart>
        </mc:Choice>
        <mc:Fallback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1C0CECC0-FA78-6F00-F5EF-4A736B3A738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92143" y="2013764"/>
                <a:ext cx="531000" cy="10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BC14001B-27E3-0EF4-B312-166D89BD5EE7}"/>
                  </a:ext>
                </a:extLst>
              </p14:cNvPr>
              <p14:cNvContentPartPr/>
              <p14:nvPr/>
            </p14:nvContentPartPr>
            <p14:xfrm>
              <a:off x="600943" y="3178004"/>
              <a:ext cx="830160" cy="2540520"/>
            </p14:xfrm>
          </p:contentPart>
        </mc:Choice>
        <mc:Fallback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BC14001B-27E3-0EF4-B312-166D89BD5EE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93383" y="3170444"/>
                <a:ext cx="845280" cy="255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2601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Venkatasubramanian, Mani V.</dc:creator>
  <cp:lastModifiedBy>Venkatasubramanian, Mani V.</cp:lastModifiedBy>
  <cp:revision>6</cp:revision>
  <dcterms:created xsi:type="dcterms:W3CDTF">2023-03-28T14:43:19Z</dcterms:created>
  <dcterms:modified xsi:type="dcterms:W3CDTF">2023-04-04T15:56:26Z</dcterms:modified>
</cp:coreProperties>
</file>