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AFE4C-1B71-47E5-B22A-301DE278CEB1}" v="2" dt="2023-04-06T14:30:50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subramanian, Mani V." userId="fbe5ce37-0145-4c31-b84a-b36f8beac5f3" providerId="ADAL" clId="{C2FAFE4C-1B71-47E5-B22A-301DE278CEB1}"/>
    <pc:docChg chg="custSel modSld">
      <pc:chgData name="Venkatasubramanian, Mani V." userId="fbe5ce37-0145-4c31-b84a-b36f8beac5f3" providerId="ADAL" clId="{C2FAFE4C-1B71-47E5-B22A-301DE278CEB1}" dt="2023-04-06T14:31:04.388" v="15" actId="478"/>
      <pc:docMkLst>
        <pc:docMk/>
      </pc:docMkLst>
      <pc:sldChg chg="delSp mod">
        <pc:chgData name="Venkatasubramanian, Mani V." userId="fbe5ce37-0145-4c31-b84a-b36f8beac5f3" providerId="ADAL" clId="{C2FAFE4C-1B71-47E5-B22A-301DE278CEB1}" dt="2023-04-06T14:30:23.675" v="0" actId="478"/>
        <pc:sldMkLst>
          <pc:docMk/>
          <pc:sldMk cId="1027525787" sldId="274"/>
        </pc:sldMkLst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2" creationId="{1B00C260-B92E-93EC-FBFE-240978C939A8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3" creationId="{27A5400A-196C-872C-D1B1-3225C0ED2227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14" creationId="{8F0F0EBF-E864-7421-2060-1BE55DEDCC06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15" creationId="{9843AC40-5A2E-8AFE-BB71-3385FA49AE80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23" creationId="{4B47FB10-01E8-B42A-CD3F-8B62A67823B7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24" creationId="{8CB1D93D-1757-D784-0CF8-63A16AD08BED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25" creationId="{88197268-12C6-CEE0-7AE4-65DAF2BCABB8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35" creationId="{33DD31A4-FAB0-DC6E-20A5-A353FB38588E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36" creationId="{0D2E6B52-F0E6-D061-C4D4-3290455EB75C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51" creationId="{5518A1C3-242A-DCA3-FE84-2C5B16387110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59" creationId="{6A0779F4-F49D-20D4-7C9F-DC338226689C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60" creationId="{5CE69BAD-F1A4-9A36-DFEA-D1D695730A5A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61" creationId="{77180FB6-67DF-D7C3-2265-7E3ED2EFE14E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62" creationId="{FDD31BE7-C3E0-0701-3CD4-485179588563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73" creationId="{75D4EA2A-301F-EBDE-6F3D-224A93E4F78C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93" creationId="{29E2FE48-DE20-DED8-70DE-51DA02809CD9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94" creationId="{83F6F944-6830-A2EA-FDD9-416491EF1EFD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95" creationId="{9E8D7E65-EC4D-59AF-145A-C740F40DCB51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112" creationId="{302A918C-1EAC-8CE7-6739-B52B19E51580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132" creationId="{EE2E9CEC-A44F-1894-4C19-A5AEEAD0C125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133" creationId="{B08C182B-4F6C-51CF-2A15-836058B1E386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136" creationId="{CC1846AF-3E77-6AB8-BF4A-530BD19061E9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139" creationId="{106114AF-EC82-79A2-D27C-19290C0848B0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164" creationId="{B684955F-B0D8-0928-2A54-D81E87FEBA5A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168" creationId="{671DC211-8689-1EDF-1E55-7224A1500743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169" creationId="{944B2B46-294B-D13F-F7D9-C576A41F00B9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170" creationId="{62D6AE67-6C23-0B81-D3B2-D6FC597AD100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171" creationId="{F82DD86A-C842-2F6C-B75D-6D772808DA48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203" creationId="{68054995-CC14-6712-09A9-2CB7C973F7B3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204" creationId="{195DF31A-AFE8-363D-81EB-5E1FF4DA2CD1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205" creationId="{B77708B6-551B-E411-2247-6063C29F90AB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231" creationId="{CCB5737B-418A-6884-8C06-0B2D913C564E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235" creationId="{0A4384A8-E674-C75C-C0C6-755130F662FE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248" creationId="{A018FD54-FC76-83A2-6BED-FEB6C74825C2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249" creationId="{ECFF9553-1ED0-75B2-0009-9C5A5EAA1F46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252" creationId="{39FF0891-17FB-F2D4-2C44-1FFE9F974A20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272" creationId="{08EDEEFB-4876-79B3-A86E-2C3E91003FE0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273" creationId="{0F40874E-DE71-E979-5A9D-B86CAC007A8D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274" creationId="{606D84BD-973B-A65C-F0BA-538546DD96AF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281" creationId="{4C8DD22A-9F22-C0C6-983B-A5F72939A307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286" creationId="{57E002B5-9533-7362-6F14-E599A5B933A0}"/>
          </ac:inkMkLst>
        </pc:inkChg>
        <pc:inkChg chg="del">
          <ac:chgData name="Venkatasubramanian, Mani V." userId="fbe5ce37-0145-4c31-b84a-b36f8beac5f3" providerId="ADAL" clId="{C2FAFE4C-1B71-47E5-B22A-301DE278CEB1}" dt="2023-04-06T14:30:23.675" v="0" actId="478"/>
          <ac:inkMkLst>
            <pc:docMk/>
            <pc:sldMk cId="1027525787" sldId="274"/>
            <ac:inkMk id="287" creationId="{5BDFDE51-AF9A-B347-FF5A-AC5F5E86F93A}"/>
          </ac:inkMkLst>
        </pc:inkChg>
      </pc:sldChg>
      <pc:sldChg chg="delSp mod">
        <pc:chgData name="Venkatasubramanian, Mani V." userId="fbe5ce37-0145-4c31-b84a-b36f8beac5f3" providerId="ADAL" clId="{C2FAFE4C-1B71-47E5-B22A-301DE278CEB1}" dt="2023-04-06T14:30:26.738" v="1" actId="478"/>
        <pc:sldMkLst>
          <pc:docMk/>
          <pc:sldMk cId="2131344938" sldId="275"/>
        </pc:sldMkLst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8" creationId="{5BC8F835-6329-FDD3-2A72-F6B5C207FFD2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9" creationId="{03E2D30C-AC7B-3C96-A40F-9696D9C563F1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10" creationId="{7E31DC55-8AE4-080F-F4F6-ACD86D2FA04B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11" creationId="{759C121D-A8E8-3BB6-1D9E-A278C85F24F0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12" creationId="{04B99CD4-9286-2F30-6FDF-B6D10CA6BB8D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13" creationId="{D67B6C1A-34BD-1E71-0FB0-5C0F409256B9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23" creationId="{C996D803-F011-3E7E-73D7-D63C91701C95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24" creationId="{1116CB2B-6397-0D9A-C946-790201DDB43C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39" creationId="{DD074109-5DBF-446F-E325-F6F966F977E1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58" creationId="{9C79936A-DF65-F8AD-AA10-C2FC21885D5A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74" creationId="{2B2968D5-72A1-B8E4-FDD8-2B68AA65C3A2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75" creationId="{9379CACE-7A7B-646D-D42D-1A3D05268002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76" creationId="{106744E6-023D-A4D4-CCD8-380B40A76060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91" creationId="{5AE209B7-4F43-B77C-6422-7AD845FF4E0A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92" creationId="{C3ABB892-A9B0-BE03-BC42-601358247F67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93" creationId="{FF52ADAD-8BB8-97E5-B393-354D3319BD42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98" creationId="{742137AD-F06F-B8AF-BF6A-0FCD899C55C9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112" creationId="{28485F76-25BF-2912-5919-4D1D34BDDDAB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113" creationId="{36BA5BC4-64A0-11E4-FEB7-0FEE164F7805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116" creationId="{049E5363-781D-6858-7D50-38B20E7C0AED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131" creationId="{3E1F2F8E-EFC5-3668-B260-88E58D1897D9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132" creationId="{88D2D518-5662-A101-C2AD-66C493798DAD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144" creationId="{0B215BE8-1AC9-0244-BCE1-3268C62C815A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145" creationId="{269A2C5D-BDC3-6CBE-6F37-84A79969B664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155" creationId="{173CEBAD-EE2F-0F5E-14D0-80734E5C987E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161" creationId="{EE557A07-A4BB-8DFA-F5DC-BEDAD6CB8FB2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168" creationId="{7E78F295-6AED-1345-E97D-18FE7E00B757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180" creationId="{44C2355F-A0F1-C426-9689-CB6F44078F24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181" creationId="{538F79CE-DF8B-A2CF-9403-35895D31DD7E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182" creationId="{1F309510-72F1-39DC-8275-99BE73EEE8DB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183" creationId="{A9CC4EFB-8DE1-DEFF-0856-08BC7D28FD3E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191" creationId="{7C0B3715-5622-D03F-10B3-38D6233F442D}"/>
          </ac:inkMkLst>
        </pc:inkChg>
        <pc:inkChg chg="del">
          <ac:chgData name="Venkatasubramanian, Mani V." userId="fbe5ce37-0145-4c31-b84a-b36f8beac5f3" providerId="ADAL" clId="{C2FAFE4C-1B71-47E5-B22A-301DE278CEB1}" dt="2023-04-06T14:30:26.738" v="1" actId="478"/>
          <ac:inkMkLst>
            <pc:docMk/>
            <pc:sldMk cId="2131344938" sldId="275"/>
            <ac:inkMk id="212" creationId="{972BBE3D-3742-C9C5-2B4C-B5517E38369E}"/>
          </ac:inkMkLst>
        </pc:inkChg>
      </pc:sldChg>
      <pc:sldChg chg="delSp mod">
        <pc:chgData name="Venkatasubramanian, Mani V." userId="fbe5ce37-0145-4c31-b84a-b36f8beac5f3" providerId="ADAL" clId="{C2FAFE4C-1B71-47E5-B22A-301DE278CEB1}" dt="2023-04-06T14:30:29.485" v="2" actId="478"/>
        <pc:sldMkLst>
          <pc:docMk/>
          <pc:sldMk cId="3416270682" sldId="276"/>
        </pc:sldMkLst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20" creationId="{CF53D7DA-DF94-3225-E71D-7718F9553520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33" creationId="{5922F8F3-8EC8-DCE4-3B03-55DE73894A1F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45" creationId="{D7687B2E-EC64-32F2-5ACC-C4A29437F87B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46" creationId="{C3F1AFEB-C238-F586-A4F7-99C7AD894D7F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60" creationId="{DA37C5BC-3AFB-EB37-C188-7746149E9ACF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61" creationId="{EBD640EE-AE1F-5E45-9CE4-706D6D982B8B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64" creationId="{AF2A1278-CB24-D2EE-D665-47112BBBB966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71" creationId="{C409B178-7F3A-80FC-E9B2-1FE42936F926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72" creationId="{83BD0922-3D1F-490B-9606-D6BBDAD25ABE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75" creationId="{580516F1-8C92-18DA-096B-7241B79A041A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76" creationId="{6A21854F-5897-A93A-2FC8-B48EE85855B7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82" creationId="{AD1CC2A9-07C4-F9D3-D5CE-941C82B94155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83" creationId="{0A80013E-09D7-E8A0-E008-3BF16DC81F0A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87" creationId="{FDCFA629-77A3-40EF-705C-C12B17E7C4BB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93" creationId="{4BDD07A1-48DD-FD7A-4802-454BD181F510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98" creationId="{62DFAC32-D8FA-1E3F-234D-5FE9C36A6BD8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110" creationId="{47E975E1-2C09-E2C7-9CF0-7E75CEAB9651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111" creationId="{FFD39717-BB25-BB57-F844-45F5CC3701A5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116" creationId="{AFD65A52-A68E-9912-9E6B-7849686CFFAD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117" creationId="{6209D958-4E0A-18F4-CFF8-7B1298AA5663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118" creationId="{47ED71D1-F9D4-FF7C-CF8E-0DF30E05BA34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119" creationId="{1CF38557-53F3-5FB8-34D0-D5936EC0C604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129" creationId="{F1179D87-DD3D-7008-CFE3-23F385200102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140" creationId="{7D1EF322-8B2E-916E-C285-64493623583A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160" creationId="{CC283B0B-3D5E-445C-CC40-BF0B1C98A2AA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161" creationId="{8FD0A8DE-F9BE-7D47-DDA0-111020D58713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164" creationId="{A86C587F-E60A-5CB5-5EF1-1A5CBD1DE97A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169" creationId="{EC8460BD-4366-DF56-C62B-EB8B3B9EFB7C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173" creationId="{6DE6FFA8-4224-0FC9-2957-338F8ACEC26E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179" creationId="{D94F8715-3BA7-A634-98DA-D0C92D7728CE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180" creationId="{F1A22DC9-17D1-8713-6CE6-D0CE58F67907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183" creationId="{F6CB27AF-9AE0-6253-F8C2-15BE16962459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188" creationId="{3732EE13-3FB7-4939-CFF4-1B0D1812D938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203" creationId="{380ABE9A-71F5-491F-FFBA-1E19CFB836FE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218" creationId="{F2AB0DAC-15FB-C609-B2FB-8569F2CD4434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225" creationId="{4F823FA6-123C-A41D-5FEC-703C77A4E338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226" creationId="{35AE3F73-C619-1B81-6849-226D2CDE6AB4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229" creationId="{0A858A45-8858-0E4C-B73F-8142EAE49033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230" creationId="{E5BE5B79-D84A-748E-70D4-BF946F2AA00D}"/>
          </ac:inkMkLst>
        </pc:inkChg>
        <pc:inkChg chg="del">
          <ac:chgData name="Venkatasubramanian, Mani V." userId="fbe5ce37-0145-4c31-b84a-b36f8beac5f3" providerId="ADAL" clId="{C2FAFE4C-1B71-47E5-B22A-301DE278CEB1}" dt="2023-04-06T14:30:29.485" v="2" actId="478"/>
          <ac:inkMkLst>
            <pc:docMk/>
            <pc:sldMk cId="3416270682" sldId="276"/>
            <ac:inkMk id="231" creationId="{33111E0E-9A4B-A15D-88A6-166BD0940805}"/>
          </ac:inkMkLst>
        </pc:inkChg>
      </pc:sldChg>
      <pc:sldChg chg="delSp mod">
        <pc:chgData name="Venkatasubramanian, Mani V." userId="fbe5ce37-0145-4c31-b84a-b36f8beac5f3" providerId="ADAL" clId="{C2FAFE4C-1B71-47E5-B22A-301DE278CEB1}" dt="2023-04-06T14:30:32.389" v="3" actId="478"/>
        <pc:sldMkLst>
          <pc:docMk/>
          <pc:sldMk cId="2677137618" sldId="277"/>
        </pc:sldMkLst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5" creationId="{6573FAF4-ADCC-FBC1-4EF4-2D9E27CC935A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8" creationId="{EE0CBB63-8EB2-6101-496A-7F9E6B93CC8E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11" creationId="{F61DCF92-C8BD-EB68-3325-01FA002AB5E3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20" creationId="{901AD832-D484-711B-D9C1-F772166F7321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21" creationId="{A529CA5C-E406-3D99-7497-880DFCCC522B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25" creationId="{769793E2-0C93-CBD6-CC2C-8B204EED0D45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29" creationId="{BC9FC69C-F88E-A648-0A06-7711CE00FE55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37" creationId="{48C1C2C3-C48D-3661-9AA0-BAD5C1CD9601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38" creationId="{4BFF94AD-2169-67C4-0BFE-BBD691F818B5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41" creationId="{D5973C44-534F-1521-B43D-0356F4F6DC05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44" creationId="{2A3E18D9-5E41-7BC7-AA48-2AFA78343DE0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52" creationId="{4A4CFB78-5464-816F-1AB9-73C84E22245D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53" creationId="{D7D3B500-1557-AECD-955B-E2B55F58CA28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54" creationId="{DA4B2E54-6B8A-3F7D-2FA9-F22C0074FF31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55" creationId="{DB43D92C-5434-D4D9-4985-980D60FB46F8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59" creationId="{B993D8F4-60A1-3B4E-33DC-6437F4F2E564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60" creationId="{B3DD0AD4-9424-D010-6DD7-9F06E3EEB723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61" creationId="{96FD1493-368F-14F9-94E9-58C35004298A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62" creationId="{105E6225-A7D1-6175-7315-4938D71BA58A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63" creationId="{DDAB1FEA-0F0E-603B-1520-49270E3C2F9B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64" creationId="{C6ED643D-DA8B-CE43-E406-CC596FAAD668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65" creationId="{B67C4C39-F89D-8F47-F0BC-753008BEA84B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66" creationId="{FB077B1B-07BE-9234-1C30-A0A674ACA72C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67" creationId="{328406A4-B9CB-ADF6-BD0E-CA639BDD18CA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68" creationId="{8421BDD5-2975-3871-DB42-84E5F062DF7D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69" creationId="{7727BA68-5B8F-4B70-B332-074975F9EF85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70" creationId="{FBE32A53-6EEF-A541-C90B-9D8DDCECDD3B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71" creationId="{1084D1A3-5CD2-A9C0-AFCB-037406915049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72" creationId="{08F7F32E-66AC-4213-26E3-A7AC24485BF9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73" creationId="{C1BBAA39-7D66-33D9-2896-55327C2C2F18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74" creationId="{F1129380-466F-9047-1349-B5A4AEE0ADE8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75" creationId="{6DC582BE-F3E6-53CB-C276-0E1B1D7A0379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76" creationId="{26BED780-41F2-33B6-6AE0-5A95734EC7A1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77" creationId="{9DB645DE-4503-BA07-05B6-6A520E268127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78" creationId="{6429CA88-397B-B846-08F5-373A87322E40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79" creationId="{2F0F8008-E220-C5EA-B8E5-58836014E913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80" creationId="{05B96CCC-A6E0-535E-0F30-61DB7D1101E9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102" creationId="{F9F2E674-71E7-1C44-8CE0-647F0EF5EA9D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103" creationId="{09EA824A-18EF-442E-88D7-B0EDBFFF3F7F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110" creationId="{2D398A5A-8BF2-9122-A683-B3B594883132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129" creationId="{66A045CE-854C-CACC-28B3-6D5AE387D601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130" creationId="{D9E1A8FC-7634-C8DB-D052-C58127D3F50A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134" creationId="{35DFF82C-EC6C-DBF0-F73E-BE598F82B9A9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142" creationId="{B8CD30BF-7EAA-A4B8-D519-E587DC5BFC8D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143" creationId="{8C21861A-7EAE-5083-8E26-7FF1B658BD4E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144" creationId="{71317EF4-970D-E0F3-9FB2-663B93FC99C7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145" creationId="{360FB0E3-BEB2-1722-2F25-882BF63FF4AC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148" creationId="{A947C642-1BBD-3E7F-F243-73970FA6CBCE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153" creationId="{C55646F6-AEFE-024E-9A33-DFCCEC3C37B6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157" creationId="{8789E6F8-6FAD-159F-371F-747B643BED78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161" creationId="{1E0A6D79-BA2F-16EE-CCAF-2E18675056A6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162" creationId="{36013CF6-AB71-367D-7C51-C85F53D64027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185" creationId="{502E4C5A-AE5A-2DA3-B98A-1EBFC9F2D10D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186" creationId="{1771081A-DC6D-9323-266B-40E90B4EEF44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187" creationId="{C53D2ADC-C950-1AF7-9A20-FCDDF23A44EA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188" creationId="{80D46B3C-1AD8-CB0F-208A-4E3AE394FE17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196" creationId="{4810D32D-DB04-C212-72E5-1ED57D61A490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197" creationId="{9BFFB629-9714-399F-9559-6D2E437FA0FC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210" creationId="{41B6E2B6-FD60-BCDB-5FDF-80AB4397BA82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218" creationId="{8DD51BB7-8D61-5F6B-F4E6-1E8BDDBD3FAC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226" creationId="{49794BE7-C7CA-4337-434B-5499CDE5C0F4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229" creationId="{5E17252D-9A1D-296C-8A27-5200DA7C718A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248" creationId="{E3AA8F14-603E-086D-D80D-522913ED2156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251" creationId="{83D95CCE-8424-FBE7-1458-062029DD248C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259" creationId="{C9BBCD1B-4CA7-9112-4719-E661561354BF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260" creationId="{58642A26-9157-FB32-2E73-7C33066D9B35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264" creationId="{FAF19A56-B89F-2C75-0599-FBDFF5F63582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270" creationId="{20F72A62-6831-3797-67E6-AF4A0472DFC5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275" creationId="{7F83D971-F429-DBFF-4CC8-606CC40932E3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278" creationId="{7325D7B1-D26D-FD1D-DCC2-65CAFAB3AA03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296" creationId="{36132BFF-C4FF-3802-1E17-4E17C2059084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300" creationId="{89754DDF-44AB-5711-A9E6-C69C98CD5570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302" creationId="{1BB30D24-73CB-C608-7361-7C14087C9EFC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307" creationId="{534CE8EC-9EBD-9328-C00D-293412947812}"/>
          </ac:inkMkLst>
        </pc:inkChg>
        <pc:inkChg chg="del">
          <ac:chgData name="Venkatasubramanian, Mani V." userId="fbe5ce37-0145-4c31-b84a-b36f8beac5f3" providerId="ADAL" clId="{C2FAFE4C-1B71-47E5-B22A-301DE278CEB1}" dt="2023-04-06T14:30:32.389" v="3" actId="478"/>
          <ac:inkMkLst>
            <pc:docMk/>
            <pc:sldMk cId="2677137618" sldId="277"/>
            <ac:inkMk id="308" creationId="{AC1AFE93-CD57-F5E8-6678-8B6829C2C58E}"/>
          </ac:inkMkLst>
        </pc:inkChg>
      </pc:sldChg>
      <pc:sldChg chg="delSp mod">
        <pc:chgData name="Venkatasubramanian, Mani V." userId="fbe5ce37-0145-4c31-b84a-b36f8beac5f3" providerId="ADAL" clId="{C2FAFE4C-1B71-47E5-B22A-301DE278CEB1}" dt="2023-04-06T14:30:35.876" v="4" actId="478"/>
        <pc:sldMkLst>
          <pc:docMk/>
          <pc:sldMk cId="1794343571" sldId="278"/>
        </pc:sldMkLst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20" creationId="{71ADC4C8-3200-3486-E85F-A418DA121CDE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21" creationId="{26D6CF01-DA02-205F-9156-B06248989B03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22" creationId="{A3F017B6-B592-F418-3224-78566C964F14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23" creationId="{AAEC1C30-C0F8-5A08-AF7F-2BFEF83FA525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31" creationId="{84397E4C-20A9-2653-27C9-90210B897B16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38" creationId="{663901AF-4440-9CEE-2D63-4DE7555DC17A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39" creationId="{99016B18-68B8-C094-51FC-868D94900DA4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58" creationId="{EA36D2C5-1FC8-106B-B7FD-928D5185FB8D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89" creationId="{9CED6989-4B20-BD41-7E1B-A1B22C804500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93" creationId="{582B9FBF-01CC-474D-93A1-98B19FC09257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105" creationId="{381D5C8F-7D23-B30D-69DB-6389DBF67952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106" creationId="{16046EB7-46A1-E9DF-A7E5-20010AFE95E3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122" creationId="{650110C8-4811-175A-7C62-3596637B63B0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123" creationId="{9E9C1BC1-A1ED-8042-9F18-F792AA748830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124" creationId="{80AE5512-66FA-9287-0448-398E1694B867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131" creationId="{717F93D3-C144-66AA-02ED-ABA37E7364D6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163" creationId="{97567133-D17C-4117-35B2-B2C6D2B832E1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201" creationId="{15A4B615-406C-9D69-449C-28BE72AB2DDC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222" creationId="{6BEF3875-A7AA-72EA-C708-52D866A03812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223" creationId="{CE60FC39-F692-C688-BE85-954DC242A65B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237" creationId="{1C3AFC33-D913-4FCD-0602-9346ED1A9D1A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238" creationId="{DC7BCD22-17B0-296F-116B-41AD3B6238F4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251" creationId="{CA5D2997-0E57-E547-44EE-FD2FAEB32609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268" creationId="{D1E87A7A-6886-756E-D9A2-513D4DC01A0E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290" creationId="{1F323087-A61C-41F7-A071-4E035F8668E6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291" creationId="{44C643E6-5641-FADF-4BED-9F84AF16CBFA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292" creationId="{A8DB7C93-CECB-C213-3F7D-CB5A3DE724C3}"/>
          </ac:inkMkLst>
        </pc:inkChg>
        <pc:inkChg chg="del">
          <ac:chgData name="Venkatasubramanian, Mani V." userId="fbe5ce37-0145-4c31-b84a-b36f8beac5f3" providerId="ADAL" clId="{C2FAFE4C-1B71-47E5-B22A-301DE278CEB1}" dt="2023-04-06T14:30:35.876" v="4" actId="478"/>
          <ac:inkMkLst>
            <pc:docMk/>
            <pc:sldMk cId="1794343571" sldId="278"/>
            <ac:inkMk id="293" creationId="{D89A8C55-950A-0737-A41E-F7319A5F7F52}"/>
          </ac:inkMkLst>
        </pc:inkChg>
      </pc:sldChg>
      <pc:sldChg chg="delSp mod">
        <pc:chgData name="Venkatasubramanian, Mani V." userId="fbe5ce37-0145-4c31-b84a-b36f8beac5f3" providerId="ADAL" clId="{C2FAFE4C-1B71-47E5-B22A-301DE278CEB1}" dt="2023-04-06T14:30:38.666" v="5" actId="478"/>
        <pc:sldMkLst>
          <pc:docMk/>
          <pc:sldMk cId="1998004111" sldId="279"/>
        </pc:sldMkLst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4" creationId="{8EA61BCA-2D74-F6AE-4E10-F8BB6F991443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9" creationId="{C73E8D09-C77E-11C7-A4BF-96DDFBC09031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10" creationId="{3223D5BF-5899-A8FF-540E-ABADBA6AB2F1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11" creationId="{1A812F42-3CF6-5A04-E960-EB7C80BB30C2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12" creationId="{1AC7A8DE-D6CA-9CC4-E537-5770993B1856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13" creationId="{28CCA23A-208B-6D83-55F5-DBDB6298C5B2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14" creationId="{64C150AB-433A-FEDC-9AE4-17A3C4CD6650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15" creationId="{D9BFAFA6-238C-55CF-8522-8AB9303E033A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16" creationId="{25388A8F-94C6-E0AA-2D07-3453340DE3A3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17" creationId="{94D3C830-51F7-583B-E827-A94A2336B5AE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18" creationId="{E7C2F91E-A81D-3CAC-E7C7-89BAC4AC732F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19" creationId="{738E8E97-9A46-E069-55EF-82B225FD7D7E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25" creationId="{EBFE9095-776F-62DB-2AC8-634C805F82F3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35" creationId="{7FEBD6CC-BB7A-C310-144E-23418083D2A9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36" creationId="{D7C387A8-25D2-0C7F-825A-22EBEC215531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43" creationId="{23583715-9CF4-6591-5A82-E6EDD832375D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47" creationId="{32E8C5C6-609D-D1D1-E5EB-7F8FA3AF2B17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48" creationId="{EF763EEB-4CF9-CA8D-2CB9-EE467287A979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50" creationId="{147429C2-EB39-A3B9-0618-8536C8D5F1EA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59" creationId="{9F3EBD23-F004-1C4F-5A27-0CCDDA62ECE8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61" creationId="{68C4A94E-A2B5-2FA1-C598-D0FCA20E903D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66" creationId="{B7EC01CB-6D2D-0ABD-DE90-506A08B4BABB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67" creationId="{0ACFC152-D329-E6DF-5D6C-DA7A1A28B16B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69" creationId="{F1CF1DCE-E705-6616-50B8-C7DB9B19402D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71" creationId="{90290F90-4F44-A13D-1D54-486198BC3EBD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72" creationId="{840E96D3-FEC2-0D4F-0693-AE943351E4B8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73" creationId="{CBAB492C-64B7-3255-289C-5E22663083F1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74" creationId="{DDDC1727-5511-BA8C-8C80-56E844E02B98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75" creationId="{038BEE3B-887F-AD8D-B20C-CDAA39F418AE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79" creationId="{75DB86A9-73CB-454C-D396-948780A1FDFA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80" creationId="{45344B1C-96A7-D63A-77E5-9FCF08C321DE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82" creationId="{983AE103-7E60-8D0A-467D-1EC694A7BA96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86" creationId="{2CE1BE17-2F6B-4795-D241-B84FF3EE313B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87" creationId="{8905E682-D59D-C790-6919-3C33C72512AC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88" creationId="{62EC4A6B-95F6-C882-D1A6-B17366B64019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89" creationId="{010621CB-E3A4-2A95-117F-7D0D50971124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90" creationId="{874C5302-80F0-C453-11F4-A2FB39C2A735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91" creationId="{3A787D30-3E78-4031-28C2-D442914FB283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92" creationId="{C1BB8BBE-A1C4-2583-FC39-1C2EE00A02BE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108" creationId="{56637BD1-6315-6BE1-FF15-44955877FDE1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119" creationId="{D0337D72-95DC-C625-DAD0-C627A35534BA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120" creationId="{9ACDB73C-BE43-33B9-B4A7-3329F04520F8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123" creationId="{9E8F3099-27D9-A580-1F86-0288D4860390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124" creationId="{2A8FEB8B-0D5A-A6B0-1888-3BC1465A72D9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128" creationId="{814AF66F-E55F-7903-E525-906B4D9012C0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135" creationId="{BF170A9B-7CF7-388C-025F-348B7B51439C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136" creationId="{6A84EC71-AD70-E52F-9A3C-05DAB6281FAE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137" creationId="{6B42CDCD-018F-BEF5-C135-520B047FB38F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150" creationId="{33423F25-8726-237D-3A3B-3629B7F5C3CB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161" creationId="{774D6D2C-218D-69ED-A5CD-A360BE154D68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172" creationId="{84386D24-FCCF-BBB6-DA2C-20E4FF380039}"/>
          </ac:inkMkLst>
        </pc:inkChg>
        <pc:inkChg chg="del">
          <ac:chgData name="Venkatasubramanian, Mani V." userId="fbe5ce37-0145-4c31-b84a-b36f8beac5f3" providerId="ADAL" clId="{C2FAFE4C-1B71-47E5-B22A-301DE278CEB1}" dt="2023-04-06T14:30:38.666" v="5" actId="478"/>
          <ac:inkMkLst>
            <pc:docMk/>
            <pc:sldMk cId="1998004111" sldId="279"/>
            <ac:inkMk id="173" creationId="{B177CF8C-442D-F79C-DC0D-40F0BDA3BB97}"/>
          </ac:inkMkLst>
        </pc:inkChg>
      </pc:sldChg>
      <pc:sldChg chg="delSp mod">
        <pc:chgData name="Venkatasubramanian, Mani V." userId="fbe5ce37-0145-4c31-b84a-b36f8beac5f3" providerId="ADAL" clId="{C2FAFE4C-1B71-47E5-B22A-301DE278CEB1}" dt="2023-04-06T14:30:43" v="6" actId="478"/>
        <pc:sldMkLst>
          <pc:docMk/>
          <pc:sldMk cId="3255075845" sldId="280"/>
        </pc:sldMkLst>
        <pc:inkChg chg="del">
          <ac:chgData name="Venkatasubramanian, Mani V." userId="fbe5ce37-0145-4c31-b84a-b36f8beac5f3" providerId="ADAL" clId="{C2FAFE4C-1B71-47E5-B22A-301DE278CEB1}" dt="2023-04-06T14:30:43" v="6" actId="478"/>
          <ac:inkMkLst>
            <pc:docMk/>
            <pc:sldMk cId="3255075845" sldId="280"/>
            <ac:inkMk id="11" creationId="{D22DCFDB-9C63-944E-4145-A8DC6503FF85}"/>
          </ac:inkMkLst>
        </pc:inkChg>
        <pc:inkChg chg="del">
          <ac:chgData name="Venkatasubramanian, Mani V." userId="fbe5ce37-0145-4c31-b84a-b36f8beac5f3" providerId="ADAL" clId="{C2FAFE4C-1B71-47E5-B22A-301DE278CEB1}" dt="2023-04-06T14:30:43" v="6" actId="478"/>
          <ac:inkMkLst>
            <pc:docMk/>
            <pc:sldMk cId="3255075845" sldId="280"/>
            <ac:inkMk id="12" creationId="{0A7C7513-A847-3AF2-FAFA-FF0868FF450F}"/>
          </ac:inkMkLst>
        </pc:inkChg>
        <pc:inkChg chg="del">
          <ac:chgData name="Venkatasubramanian, Mani V." userId="fbe5ce37-0145-4c31-b84a-b36f8beac5f3" providerId="ADAL" clId="{C2FAFE4C-1B71-47E5-B22A-301DE278CEB1}" dt="2023-04-06T14:30:43" v="6" actId="478"/>
          <ac:inkMkLst>
            <pc:docMk/>
            <pc:sldMk cId="3255075845" sldId="280"/>
            <ac:inkMk id="21" creationId="{91620699-C735-A246-E787-C7BBC86DEEEB}"/>
          </ac:inkMkLst>
        </pc:inkChg>
        <pc:inkChg chg="del">
          <ac:chgData name="Venkatasubramanian, Mani V." userId="fbe5ce37-0145-4c31-b84a-b36f8beac5f3" providerId="ADAL" clId="{C2FAFE4C-1B71-47E5-B22A-301DE278CEB1}" dt="2023-04-06T14:30:43" v="6" actId="478"/>
          <ac:inkMkLst>
            <pc:docMk/>
            <pc:sldMk cId="3255075845" sldId="280"/>
            <ac:inkMk id="25" creationId="{AF64F607-252E-6644-1360-5CA877E5BDCA}"/>
          </ac:inkMkLst>
        </pc:inkChg>
        <pc:inkChg chg="del">
          <ac:chgData name="Venkatasubramanian, Mani V." userId="fbe5ce37-0145-4c31-b84a-b36f8beac5f3" providerId="ADAL" clId="{C2FAFE4C-1B71-47E5-B22A-301DE278CEB1}" dt="2023-04-06T14:30:43" v="6" actId="478"/>
          <ac:inkMkLst>
            <pc:docMk/>
            <pc:sldMk cId="3255075845" sldId="280"/>
            <ac:inkMk id="36" creationId="{050CEDE2-77C7-67D6-CF62-78F041CCF119}"/>
          </ac:inkMkLst>
        </pc:inkChg>
        <pc:inkChg chg="del">
          <ac:chgData name="Venkatasubramanian, Mani V." userId="fbe5ce37-0145-4c31-b84a-b36f8beac5f3" providerId="ADAL" clId="{C2FAFE4C-1B71-47E5-B22A-301DE278CEB1}" dt="2023-04-06T14:30:43" v="6" actId="478"/>
          <ac:inkMkLst>
            <pc:docMk/>
            <pc:sldMk cId="3255075845" sldId="280"/>
            <ac:inkMk id="39" creationId="{E4F81AFD-21FC-07BA-FF54-5E222AA9F180}"/>
          </ac:inkMkLst>
        </pc:inkChg>
        <pc:inkChg chg="del">
          <ac:chgData name="Venkatasubramanian, Mani V." userId="fbe5ce37-0145-4c31-b84a-b36f8beac5f3" providerId="ADAL" clId="{C2FAFE4C-1B71-47E5-B22A-301DE278CEB1}" dt="2023-04-06T14:30:43" v="6" actId="478"/>
          <ac:inkMkLst>
            <pc:docMk/>
            <pc:sldMk cId="3255075845" sldId="280"/>
            <ac:inkMk id="40" creationId="{5BC2EB35-8498-3D8F-6951-CB5322D480B3}"/>
          </ac:inkMkLst>
        </pc:inkChg>
        <pc:inkChg chg="del">
          <ac:chgData name="Venkatasubramanian, Mani V." userId="fbe5ce37-0145-4c31-b84a-b36f8beac5f3" providerId="ADAL" clId="{C2FAFE4C-1B71-47E5-B22A-301DE278CEB1}" dt="2023-04-06T14:30:43" v="6" actId="478"/>
          <ac:inkMkLst>
            <pc:docMk/>
            <pc:sldMk cId="3255075845" sldId="280"/>
            <ac:inkMk id="41" creationId="{8CAFF399-71B3-96C1-89A2-8E94F5036684}"/>
          </ac:inkMkLst>
        </pc:inkChg>
        <pc:inkChg chg="del">
          <ac:chgData name="Venkatasubramanian, Mani V." userId="fbe5ce37-0145-4c31-b84a-b36f8beac5f3" providerId="ADAL" clId="{C2FAFE4C-1B71-47E5-B22A-301DE278CEB1}" dt="2023-04-06T14:30:43" v="6" actId="478"/>
          <ac:inkMkLst>
            <pc:docMk/>
            <pc:sldMk cId="3255075845" sldId="280"/>
            <ac:inkMk id="51" creationId="{03EC5C6F-9EAE-28CD-ECC8-064D9AFA4B89}"/>
          </ac:inkMkLst>
        </pc:inkChg>
        <pc:inkChg chg="del">
          <ac:chgData name="Venkatasubramanian, Mani V." userId="fbe5ce37-0145-4c31-b84a-b36f8beac5f3" providerId="ADAL" clId="{C2FAFE4C-1B71-47E5-B22A-301DE278CEB1}" dt="2023-04-06T14:30:43" v="6" actId="478"/>
          <ac:inkMkLst>
            <pc:docMk/>
            <pc:sldMk cId="3255075845" sldId="280"/>
            <ac:inkMk id="52" creationId="{3DFBB165-F16A-D0C4-7E93-E6982EF2478F}"/>
          </ac:inkMkLst>
        </pc:inkChg>
        <pc:inkChg chg="del">
          <ac:chgData name="Venkatasubramanian, Mani V." userId="fbe5ce37-0145-4c31-b84a-b36f8beac5f3" providerId="ADAL" clId="{C2FAFE4C-1B71-47E5-B22A-301DE278CEB1}" dt="2023-04-06T14:30:43" v="6" actId="478"/>
          <ac:inkMkLst>
            <pc:docMk/>
            <pc:sldMk cId="3255075845" sldId="280"/>
            <ac:inkMk id="56" creationId="{0968897F-E115-8FAE-1776-937CDAC4D5F9}"/>
          </ac:inkMkLst>
        </pc:inkChg>
        <pc:inkChg chg="del">
          <ac:chgData name="Venkatasubramanian, Mani V." userId="fbe5ce37-0145-4c31-b84a-b36f8beac5f3" providerId="ADAL" clId="{C2FAFE4C-1B71-47E5-B22A-301DE278CEB1}" dt="2023-04-06T14:30:43" v="6" actId="478"/>
          <ac:inkMkLst>
            <pc:docMk/>
            <pc:sldMk cId="3255075845" sldId="280"/>
            <ac:inkMk id="67" creationId="{C7BBD5BA-5FC1-718E-E685-9AF98DA8850A}"/>
          </ac:inkMkLst>
        </pc:inkChg>
        <pc:inkChg chg="del">
          <ac:chgData name="Venkatasubramanian, Mani V." userId="fbe5ce37-0145-4c31-b84a-b36f8beac5f3" providerId="ADAL" clId="{C2FAFE4C-1B71-47E5-B22A-301DE278CEB1}" dt="2023-04-06T14:30:43" v="6" actId="478"/>
          <ac:inkMkLst>
            <pc:docMk/>
            <pc:sldMk cId="3255075845" sldId="280"/>
            <ac:inkMk id="71" creationId="{936BC273-4560-4CCF-2DD1-9F5485C0242E}"/>
          </ac:inkMkLst>
        </pc:inkChg>
        <pc:inkChg chg="del">
          <ac:chgData name="Venkatasubramanian, Mani V." userId="fbe5ce37-0145-4c31-b84a-b36f8beac5f3" providerId="ADAL" clId="{C2FAFE4C-1B71-47E5-B22A-301DE278CEB1}" dt="2023-04-06T14:30:43" v="6" actId="478"/>
          <ac:inkMkLst>
            <pc:docMk/>
            <pc:sldMk cId="3255075845" sldId="280"/>
            <ac:inkMk id="83" creationId="{B4A8F94B-163F-0F49-2B75-6DAB932B9F07}"/>
          </ac:inkMkLst>
        </pc:inkChg>
        <pc:inkChg chg="del">
          <ac:chgData name="Venkatasubramanian, Mani V." userId="fbe5ce37-0145-4c31-b84a-b36f8beac5f3" providerId="ADAL" clId="{C2FAFE4C-1B71-47E5-B22A-301DE278CEB1}" dt="2023-04-06T14:30:43" v="6" actId="478"/>
          <ac:inkMkLst>
            <pc:docMk/>
            <pc:sldMk cId="3255075845" sldId="280"/>
            <ac:inkMk id="111" creationId="{AA9F099B-FE1F-8ED6-13EF-A5D4FFBF60AC}"/>
          </ac:inkMkLst>
        </pc:inkChg>
      </pc:sldChg>
      <pc:sldChg chg="delSp mod">
        <pc:chgData name="Venkatasubramanian, Mani V." userId="fbe5ce37-0145-4c31-b84a-b36f8beac5f3" providerId="ADAL" clId="{C2FAFE4C-1B71-47E5-B22A-301DE278CEB1}" dt="2023-04-06T14:30:45.831" v="7" actId="478"/>
        <pc:sldMkLst>
          <pc:docMk/>
          <pc:sldMk cId="302795284" sldId="281"/>
        </pc:sldMkLst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48" creationId="{771E5110-5DEC-16A1-3676-D364AAF14106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58" creationId="{0A1E7A8D-E7F9-8B5F-A0DC-4AF1A66829B0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61" creationId="{82892CD9-D45A-B788-6D5C-EA1E24E9AECC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68" creationId="{248371E1-C363-3298-D2F9-597A38F664EC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69" creationId="{442C039D-A662-D16A-4697-8BE7AB699A9B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106" creationId="{E5733D55-45AC-9255-864D-6E475DD2665D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107" creationId="{3EB289C1-8380-5D1C-FA06-27F24DE4C486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108" creationId="{D52EEE7D-89C0-C969-CC23-B8CDBC41FD3A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114" creationId="{D9517FA3-2D03-4B43-4E57-903EF4D0D6FF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117" creationId="{9A91CA59-9796-5F0F-C1FA-04C19645277A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121" creationId="{CEE87AAB-496C-4DB9-825A-4D6858EA3BE2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134" creationId="{4E47ACD1-2EA6-170B-311E-7D9AE562EAE8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135" creationId="{BDB8872D-9A0B-7A5F-F204-E875F5A97DEA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148" creationId="{79CE310C-5317-35D1-685C-0E3C164E30E2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149" creationId="{98841819-D237-4B90-9084-FD4E632EB4DF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150" creationId="{FC67E7E4-F2AB-67EE-48F1-857D4F63C26B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151" creationId="{01119BD0-3AA4-D845-1F83-89263AD57B1A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152" creationId="{04D8203F-EFB7-7B06-8D69-7D4EC43993C8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178" creationId="{015FF857-7868-3682-F9C2-A702F2EE077C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182" creationId="{F1C2E3EF-BA37-FD7C-07F1-BC884E19681F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183" creationId="{3FE72743-1BE2-A50A-A5A8-774333B59341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184" creationId="{7A700423-A2BC-0E20-5766-BAACE19F91FB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188" creationId="{3B5F0986-A4D4-D6A9-3776-3B6C0F5F2643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196" creationId="{7E52F780-C8F9-3993-8A02-D6469AD49ED5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197" creationId="{770E2885-65E6-860B-C6C7-7B9942C7A3FF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202" creationId="{E98B0484-3286-BB87-9A13-ABFB998D4A1F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203" creationId="{B37557C8-C8B6-B366-6971-966E91B1B0F3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208" creationId="{72D4BE0E-DA63-14B8-7413-6DE23BD606B9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211" creationId="{E8AD420D-A77B-9622-E387-FFC19F78E499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217" creationId="{38ED6FD6-4D31-8861-6F9D-F74CC97173E9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225" creationId="{D6702506-15B0-66AF-7348-014982A1D2A5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248" creationId="{4B54AE78-B9AC-99D0-55C2-4A37033BD6D9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252" creationId="{447B2900-A55F-AAD2-CBFF-6C6525E64A75}"/>
          </ac:inkMkLst>
        </pc:inkChg>
        <pc:inkChg chg="del">
          <ac:chgData name="Venkatasubramanian, Mani V." userId="fbe5ce37-0145-4c31-b84a-b36f8beac5f3" providerId="ADAL" clId="{C2FAFE4C-1B71-47E5-B22A-301DE278CEB1}" dt="2023-04-06T14:30:45.831" v="7" actId="478"/>
          <ac:inkMkLst>
            <pc:docMk/>
            <pc:sldMk cId="302795284" sldId="281"/>
            <ac:inkMk id="255" creationId="{14C5CC97-22BD-B3A7-F022-B23D100B7472}"/>
          </ac:inkMkLst>
        </pc:inkChg>
      </pc:sldChg>
      <pc:sldChg chg="addSp delSp modSp mod">
        <pc:chgData name="Venkatasubramanian, Mani V." userId="fbe5ce37-0145-4c31-b84a-b36f8beac5f3" providerId="ADAL" clId="{C2FAFE4C-1B71-47E5-B22A-301DE278CEB1}" dt="2023-04-06T14:30:48.501" v="9" actId="478"/>
        <pc:sldMkLst>
          <pc:docMk/>
          <pc:sldMk cId="3552601502" sldId="282"/>
        </pc:sldMkLst>
        <pc:inkChg chg="add del mod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2" creationId="{BB479A24-241D-C43C-3E5B-F184C92811F0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7" creationId="{2B36BCD5-4270-4FED-067B-9261E3B43C5D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15" creationId="{4768B5E1-436E-F597-CA76-17A60F8A3D0C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16" creationId="{8AA48757-6F5C-8082-2A38-636799496F65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37" creationId="{406AEAEE-52B9-E5DA-4EF1-BA3F485FD6DF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38" creationId="{45CE0E4A-BCF1-D5C8-959D-29992DF75300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39" creationId="{F43BC236-626F-9844-54D6-65F328E8E2D5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45" creationId="{02976208-A354-75E2-39EC-102692263A99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51" creationId="{35C70429-0D5D-8723-7D6B-07DC4C627672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52" creationId="{0925176D-56BF-9D62-DAAF-81F486E00E66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58" creationId="{A2DC376A-089C-4D8C-88A9-9027FB025673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86" creationId="{E2C3CE80-CDA6-56EB-670F-606416643D0A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87" creationId="{378D0BAC-37FC-8316-C0D8-8BC62E2A8192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128" creationId="{55AFE890-808E-A44A-B11F-F44B66F9BE6A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129" creationId="{8A53289F-15C4-5752-FD17-1FF0AED59364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130" creationId="{4C345DCE-14E8-D557-66B3-9A7F172F30C5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131" creationId="{B463FD2E-FE2B-E826-691E-9753A2A4489F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132" creationId="{B47FE215-D81F-22F7-550C-DA358B5738D1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133" creationId="{6F10CA82-A11F-353D-D36F-CD857BA69269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134" creationId="{C614E165-9B10-E373-3BD8-8CE4E727CE98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140" creationId="{B18CC2C0-43E0-69FF-4C5B-C8259DD33541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141" creationId="{F6C4A7F5-13F8-8F00-D607-F6DACCD69799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149" creationId="{DFDA28E5-90C2-2EED-9301-0C52FE2E0E57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164" creationId="{7BC202B8-AA0B-0283-5590-06108D94C6A1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177" creationId="{0B59FA7E-5A9A-A42A-92DD-6BFC6D43C3DA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178" creationId="{8728277D-7DF1-B59E-D131-F9BF2C00A573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210" creationId="{17302F07-BB0B-40EF-4FAE-B984ED2553D5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211" creationId="{80A4E144-05A4-28A5-7F6C-8C87067E2C24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214" creationId="{13513830-4DC3-7688-202A-2E9F1AF42223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218" creationId="{309467EA-EC95-8EFC-D48C-D39B47C4FA35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221" creationId="{0E4F1CF9-A2AF-4645-1912-E1406927C9DF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239" creationId="{896E5775-EA8A-EF17-6414-51A545C8F6D0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245" creationId="{7E3BB95F-12FC-C66D-A442-3B0BAC5EE2E2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268" creationId="{22360C3E-B1E7-5A33-9670-4A60A9F46B6C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278" creationId="{7307BD5F-15A6-BB10-6637-EDFCDF5D8D1C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294" creationId="{55E5E6B8-09DF-BE29-4678-ED03A4BAAB4A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298" creationId="{7222719B-4B78-EDFA-767E-E93B36D8BC4E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302" creationId="{6DDA1A1C-B732-AE31-C76B-F15736FB7129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316" creationId="{8E8FEB94-3846-86A3-379A-5E5490902478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317" creationId="{922C1BA0-9634-0552-64CC-D0A4FA7C2B48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328" creationId="{9C1A22EE-8BE0-54CB-398F-C7872DE78448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351" creationId="{F3CED338-5191-058A-4974-061B1B925D32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354" creationId="{7DEAAEF5-E29C-41AB-150A-72D0422E6C94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355" creationId="{1C0CECC0-FA78-6F00-F5EF-4A736B3A738D}"/>
          </ac:inkMkLst>
        </pc:inkChg>
        <pc:inkChg chg="del">
          <ac:chgData name="Venkatasubramanian, Mani V." userId="fbe5ce37-0145-4c31-b84a-b36f8beac5f3" providerId="ADAL" clId="{C2FAFE4C-1B71-47E5-B22A-301DE278CEB1}" dt="2023-04-06T14:30:48.501" v="9" actId="478"/>
          <ac:inkMkLst>
            <pc:docMk/>
            <pc:sldMk cId="3552601502" sldId="282"/>
            <ac:inkMk id="356" creationId="{BC14001B-27E3-0EF4-B312-166D89BD5EE7}"/>
          </ac:inkMkLst>
        </pc:inkChg>
      </pc:sldChg>
      <pc:sldChg chg="addSp delSp modSp mod">
        <pc:chgData name="Venkatasubramanian, Mani V." userId="fbe5ce37-0145-4c31-b84a-b36f8beac5f3" providerId="ADAL" clId="{C2FAFE4C-1B71-47E5-B22A-301DE278CEB1}" dt="2023-04-06T14:30:51.086" v="11" actId="478"/>
        <pc:sldMkLst>
          <pc:docMk/>
          <pc:sldMk cId="877126840" sldId="283"/>
        </pc:sldMkLst>
        <pc:inkChg chg="add del mod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" creationId="{91A53515-C229-F9D7-D312-099BBEAB7FE6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4" creationId="{FB3010E1-519C-1EF4-6743-38F6BAECBD90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7" creationId="{5EA09C5A-D354-2C3C-6402-56A922F24555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10" creationId="{0FD38D9E-EFE5-3BC0-EF20-40B27C2CB616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13" creationId="{629CBCC8-7A01-FB77-A10C-0552CB5239AD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16" creationId="{E154392E-16A3-609C-ED11-A8C91C6E8403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2" creationId="{8B92DC14-3AB4-5C3E-66B6-8B1401D613D0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5" creationId="{8710EC9F-C637-CC1E-3F86-ABD60F89990A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34" creationId="{6A2BC0E9-D8D4-560E-8326-E0B445AFA0DE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38" creationId="{769EB3ED-B515-982E-D882-B11E25719203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43" creationId="{93517F14-BDD7-DE25-1F70-C43838F9410E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44" creationId="{63A31C3E-B8A4-05B0-3C36-AAB3FF4A8276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45" creationId="{93B85FBC-0DF0-9D01-BEEC-3DE328E0BE1A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64" creationId="{7672A94B-7512-5C14-C546-76D03C769426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65" creationId="{BBA86586-E394-8D5F-FCFF-0EC3DB4F51B9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66" creationId="{8D3E344E-2034-437C-BC38-2F3FFC9B6892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67" creationId="{CD9F68A4-1517-E6F0-72D4-C31A074DA7B2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68" creationId="{DC3E7DEE-204D-9408-9DFD-EA9FDCF1119C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69" creationId="{8D3FC62B-6FCA-263D-2D69-0D9165C9DED3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70" creationId="{F1A7FFCB-2FBD-6F5E-6718-7D66129A7CD4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71" creationId="{8A0283B4-F5FB-584E-FCE3-23DE65C78F42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72" creationId="{0B03CC5A-3283-3F59-9BE1-07C800C43C03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73" creationId="{E11072D1-1CC5-59D3-1318-026B25525FCB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74" creationId="{F156B634-CF8B-D8E1-4483-EA888AE7CFF1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75" creationId="{4AEF4A61-FC4B-C124-37CF-8BF6F0D46653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76" creationId="{687874B8-1E87-1FD2-8D35-263805DB9F52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77" creationId="{3A2E53BD-B686-B6A7-47CA-542B92D74F3F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78" creationId="{E55C85C5-A058-E099-8FC7-F3FB52596CAF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79" creationId="{BCFA8CEA-24C9-3247-402D-65A67825DBCC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94" creationId="{E80C455C-4955-0452-2F63-276B16FF73CC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95" creationId="{EB9A4E63-E875-BEAF-76E3-0A3FC086108E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104" creationId="{26DB4F4A-2935-D870-405C-F58466C3C826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107" creationId="{A8E01886-98D4-222C-7F04-8C2E12A14F74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115" creationId="{57060698-30B6-D786-A9EC-C33B36D0CF87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123" creationId="{FFC65178-AA2A-E2FA-BB06-358744DD5731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132" creationId="{79FF6093-9FBB-3490-3D08-51EA0430BDEF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138" creationId="{6A75BC06-2BF2-FA12-6C35-3B0EDDEA9191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141" creationId="{D9276C6F-436C-8E08-E759-7A540852CF91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157" creationId="{D65D7510-F1D5-119B-1D20-3FF06150BDE4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175" creationId="{34D86371-2F6C-06D5-88E5-C89312AC661E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179" creationId="{332AF844-3EFA-B446-E97A-46DBB6162349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182" creationId="{1E5DB926-9E6D-7524-0EA4-D33FA835440E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186" creationId="{E1534EF0-5F51-6756-8183-8C38AE44ED0E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00" creationId="{F4591D8D-9985-82DA-38BD-0B234268BABF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01" creationId="{2BF2621D-D28E-CA7C-6436-0306052F6B3B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02" creationId="{FD7F36FA-E5E0-235D-F70B-E260247A589F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03" creationId="{C0916A62-8C14-DE09-22B9-907E6A61649A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04" creationId="{F41CFBF8-2790-9CF2-DBF8-88705878F221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05" creationId="{56D20A56-3B65-B373-9D1F-D6225EED30CE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06" creationId="{90AF921C-ACB8-BECE-E5F1-0ADD6C8C4EC8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07" creationId="{7BA9B2B7-02F1-6DA6-204F-38392D11AD7C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08" creationId="{85C0F57C-8D60-47E7-E127-B3E3462A0E9A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09" creationId="{362F7210-C232-21C8-9605-D28EF4ACE8D7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10" creationId="{45116DA9-B961-9F3C-FA93-AEF614DDD245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11" creationId="{F61163C4-6B9F-226A-EFEA-4824E39059D1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12" creationId="{273254AC-8DA5-A34B-F768-3660CA5A01B7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13" creationId="{16B1E0DE-4560-AAB0-FAD6-9AACB789BE89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14" creationId="{8FFE7280-D4C2-F2B6-5400-DAA5447615E2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15" creationId="{19B2322F-7E3C-C408-5E7F-111DEC037904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16" creationId="{ACF93231-44E2-2B7E-F660-0CB7D9B62FCB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17" creationId="{18710926-B1AE-789C-FE74-85CE46D46CEC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18" creationId="{F91735C8-BE5C-5D92-6142-14041CBC6D86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23" creationId="{18A40974-E472-34F4-EDFB-B4DD5BAE5981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26" creationId="{C64CA844-A1D9-4CB1-5F49-649F14C213A8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27" creationId="{5DD25C36-720A-8F70-5E29-8BC4551AC22A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28" creationId="{7B8D9111-3DFF-AE6C-2E30-BD6851EB6977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29" creationId="{2992E918-0B7A-1BBE-749A-D5A144130690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30" creationId="{388E6A91-43CE-5719-1279-1338A62A6BA6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31" creationId="{5679FDD4-27B5-4581-1686-19A2884AB3B7}"/>
          </ac:inkMkLst>
        </pc:inkChg>
        <pc:inkChg chg="del">
          <ac:chgData name="Venkatasubramanian, Mani V." userId="fbe5ce37-0145-4c31-b84a-b36f8beac5f3" providerId="ADAL" clId="{C2FAFE4C-1B71-47E5-B22A-301DE278CEB1}" dt="2023-04-06T14:30:51.086" v="11" actId="478"/>
          <ac:inkMkLst>
            <pc:docMk/>
            <pc:sldMk cId="877126840" sldId="283"/>
            <ac:inkMk id="232" creationId="{A55E281D-327E-3289-A79E-3C24197AD24D}"/>
          </ac:inkMkLst>
        </pc:inkChg>
      </pc:sldChg>
      <pc:sldChg chg="delSp mod">
        <pc:chgData name="Venkatasubramanian, Mani V." userId="fbe5ce37-0145-4c31-b84a-b36f8beac5f3" providerId="ADAL" clId="{C2FAFE4C-1B71-47E5-B22A-301DE278CEB1}" dt="2023-04-06T14:30:54.073" v="12" actId="478"/>
        <pc:sldMkLst>
          <pc:docMk/>
          <pc:sldMk cId="2873985189" sldId="284"/>
        </pc:sldMkLst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34" creationId="{F5910AA7-1898-EECE-E632-D14FB2272A0F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35" creationId="{4B7CD8D3-ACE3-D85C-221A-C1C7D7B29393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36" creationId="{16916C5F-31A9-C05A-B4D5-30CA33903CB7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37" creationId="{1B889551-F708-EF6C-A9D1-E1C22BD6E0D0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38" creationId="{FDB20618-0A78-6B16-2A8D-5EE57BE4E123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39" creationId="{34C0C2F2-7C45-251E-359A-FB74176891E6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44" creationId="{08EB256F-1E53-83B3-3CA5-3BAEB704C75A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61" creationId="{6A586F64-4FDB-929D-16C2-DE765F92DEDC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62" creationId="{FCB22E9C-6804-8643-A13E-07D24BFC224C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63" creationId="{9D9F4BC6-6E5D-3FEE-4940-747242EDA50B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64" creationId="{4E01E6C5-CC98-1F73-C55F-AC0F0C50B331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65" creationId="{1C4B2472-C300-2101-1252-D786998BE149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66" creationId="{0D1DE23C-CB92-D83E-D13A-DA4B6EE7493B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67" creationId="{14E63A39-71DD-ABEA-78AB-9DC2A2AB3C92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68" creationId="{3DCB5632-9CEF-D66D-363C-2C4C6F728E7E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69" creationId="{488CEE1E-B809-AE49-7B1C-D0912F4B0DA2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70" creationId="{C40B1AF7-292F-4A7F-61C3-B5D003D1D30A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71" creationId="{22BE170A-3A99-8946-59F7-BC3E848234EF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72" creationId="{977C01BB-E6C7-F55C-8E61-6057D6C6BA1E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73" creationId="{2F36D4DF-8AFE-BD09-9751-83F862BAB0E9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74" creationId="{772F29ED-F44A-CE92-4BE3-A2817E7782FB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75" creationId="{63B67F88-9B1A-BCD9-4BE4-A765DEF9B94E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76" creationId="{079E51DE-8031-5BAF-FE05-FEFC5F50BB32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77" creationId="{C2F94936-2C86-F69C-CE0F-0F6538F28D5F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78" creationId="{1E11C261-C82B-28DA-B374-8B00E8CAED0F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79" creationId="{4BB4C687-6739-24CB-E66D-FBA62C6AB2DA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80" creationId="{3D043C80-09C7-6FCB-935F-7A7EB9BF947A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81" creationId="{A8B7BEE9-580A-716D-7D6B-6EA685B6D2DD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82" creationId="{3548DAB4-68CF-BF97-BAE6-4B8DF0A43140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83" creationId="{9C5F0FCC-6D61-37CC-8A00-8E30A5B95E16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84" creationId="{BC6477E2-E348-5511-96BD-BEDF7BB90D35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85" creationId="{FDD7FC4D-8804-E9AD-4AD2-ED86150B6018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86" creationId="{16DA5004-E8A1-BEB3-3B43-235B3FBE8433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87" creationId="{C5B290AC-4A54-4AB2-C51E-11B2940BFDBA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88" creationId="{7040F45B-2435-C00C-3453-B6BDF2C65CA9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89" creationId="{9676F751-D006-4CEF-15BB-9DE0E98681FC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110" creationId="{0FFAE2FA-8138-3FB8-121C-B501770777A8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111" creationId="{2BDF2CB1-429B-FCF8-64B0-6B059B7FBF7E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112" creationId="{A89B93A4-4F20-3ACE-952E-D276C55B0C81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113" creationId="{7F23A25F-1E9A-BC1E-9F6D-45D7055880BB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114" creationId="{2AABEB74-205C-FEFC-3835-74CBD1089F03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115" creationId="{8CFAEE75-AD8A-20AE-C1F4-A58E901CF9EB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116" creationId="{494EC955-566B-D024-8F79-8039DD40883B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117" creationId="{718C253F-75DB-4D50-0797-76491C8FBE8C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118" creationId="{8B92CDE3-409E-0107-82F0-D763F6E7D5D6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119" creationId="{A979AFB0-7249-B5E3-4A82-CDFAA7CD850E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120" creationId="{FE3A7BC0-A8C3-E028-36D5-439E1574CB46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121" creationId="{33D52AD0-838C-14C6-0458-0B941D6E30AA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122" creationId="{4597CE96-76A8-8948-A5FA-F1DE8180BB78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123" creationId="{7B906DC0-197B-30D8-D842-0382B56B6F57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124" creationId="{A961EF18-CB1B-ABBD-4451-86852239FFA3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125" creationId="{4731B4F2-EAFF-A192-EA04-B2A5E9B2FC1A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126" creationId="{E1317389-1606-5522-D62C-6D59307BD30D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127" creationId="{85532867-4FD1-91C2-B8D6-185231DD8759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128" creationId="{46B00802-9786-0835-2A37-7E317C03526F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138" creationId="{1CF468F4-DBC5-50E4-2CEE-D5EFD2910D16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150" creationId="{FE0AD649-6EBF-7164-AC9E-06A2EE5E104C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151" creationId="{D15EB5E7-8479-B0CE-5BBA-FFBA1C83D47D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152" creationId="{605513A5-DE1F-CD84-72C4-CEC972D63C00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169" creationId="{8CBEDE1E-15C7-8081-EF28-CCD78053A840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187" creationId="{669485B5-6117-6C3E-A9A2-8C3D60365A55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204" creationId="{C2C71AA7-7108-4F8E-823D-446C0FE416DD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208" creationId="{D51F6EB8-36A5-9E1A-741D-E42D590235CB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225" creationId="{25869AB1-880D-9786-5939-BF11F3B836C9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226" creationId="{627CB2ED-02A7-B99F-87A4-2F24F4E1500C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227" creationId="{EA15AF4F-94F2-ED24-C760-CD8F86E6FA51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235" creationId="{4488CB3F-2B04-E9AC-1390-AA523CD4B37B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242" creationId="{A7310C57-2927-6C6F-1D17-004BA4FBBF5E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243" creationId="{8D69D74D-7DD7-7231-9F2C-4B1F97E1AB39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254" creationId="{BC93BA75-456B-8743-CFFD-D8205C4F58E0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258" creationId="{D83E56D6-9AB2-F6CF-B276-B40E06C6E0DC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269" creationId="{A9457AEF-F521-ABEB-0605-F31DCCE58698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283" creationId="{326CA8FF-9D12-48E2-B6EB-B0371438A54A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284" creationId="{792A37D9-5EC3-954B-3462-A85F45ACCA2E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290" creationId="{B51A6F41-21D6-D9AD-9DE1-D4AA9DB779F4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298" creationId="{BDA19DB1-566C-D749-04B2-4B952D375DBC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306" creationId="{4D2A6B2D-7430-9819-4565-6CB765080367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321" creationId="{215BA3F5-14BF-1B37-7A1C-A652C2A16FB3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337" creationId="{1C25C1A4-AE11-3CB9-FA6C-1383F5EEA606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338" creationId="{02F5DA00-ADB2-899C-B292-111B7B168DF5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339" creationId="{FAA81CA8-7EF4-6DFF-41BD-01D5801FB28D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341" creationId="{004C3E5F-4784-9B8D-7A92-40EC929FE479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350" creationId="{1E32E3A1-D4A4-42EB-E2E7-E45FC5FB8346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351" creationId="{B4D592EA-5006-BD1C-ACBB-9EBC7D26E501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354" creationId="{93BDB226-D9F3-C869-C083-4AEF5EFAFC58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370" creationId="{21187994-2C6E-38C1-0A6C-32F1338C0ACC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375" creationId="{23BDE68B-6FD0-E29F-F4A5-DC049D36038C}"/>
          </ac:inkMkLst>
        </pc:inkChg>
        <pc:inkChg chg="del">
          <ac:chgData name="Venkatasubramanian, Mani V." userId="fbe5ce37-0145-4c31-b84a-b36f8beac5f3" providerId="ADAL" clId="{C2FAFE4C-1B71-47E5-B22A-301DE278CEB1}" dt="2023-04-06T14:30:54.073" v="12" actId="478"/>
          <ac:inkMkLst>
            <pc:docMk/>
            <pc:sldMk cId="2873985189" sldId="284"/>
            <ac:inkMk id="376" creationId="{26091067-C2A4-132D-D0BD-A2A011C9A69A}"/>
          </ac:inkMkLst>
        </pc:inkChg>
      </pc:sldChg>
      <pc:sldChg chg="delSp mod">
        <pc:chgData name="Venkatasubramanian, Mani V." userId="fbe5ce37-0145-4c31-b84a-b36f8beac5f3" providerId="ADAL" clId="{C2FAFE4C-1B71-47E5-B22A-301DE278CEB1}" dt="2023-04-06T14:30:56.763" v="13" actId="478"/>
        <pc:sldMkLst>
          <pc:docMk/>
          <pc:sldMk cId="2196166827" sldId="285"/>
        </pc:sldMkLst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13" creationId="{DBE2403E-B3C1-E006-6CC8-330274EBDCC7}"/>
          </ac:inkMkLst>
        </pc:inkChg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14" creationId="{2B76E9BF-2EE0-9302-055C-8468FB373328}"/>
          </ac:inkMkLst>
        </pc:inkChg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15" creationId="{DCCA47A5-B0A7-45B6-9EA9-1B81808DD064}"/>
          </ac:inkMkLst>
        </pc:inkChg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18" creationId="{ECAE2929-B492-C568-2C68-B6860198265E}"/>
          </ac:inkMkLst>
        </pc:inkChg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29" creationId="{7589B927-0D5B-5D79-C555-7DB14379CB6A}"/>
          </ac:inkMkLst>
        </pc:inkChg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76" creationId="{353CA5AA-A99D-5117-C984-279AD7D707B3}"/>
          </ac:inkMkLst>
        </pc:inkChg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77" creationId="{777C20B3-52E9-6072-F16E-2FBAAB356A4F}"/>
          </ac:inkMkLst>
        </pc:inkChg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78" creationId="{94B5CDA2-2A25-F925-338A-5F382720D67A}"/>
          </ac:inkMkLst>
        </pc:inkChg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79" creationId="{BC22AFAC-874B-39E7-139C-A82A06EB417C}"/>
          </ac:inkMkLst>
        </pc:inkChg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82" creationId="{931A798F-0D89-D416-25A0-5290B8057F16}"/>
          </ac:inkMkLst>
        </pc:inkChg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89" creationId="{59374D13-5776-931A-E31C-69CD5F9CD015}"/>
          </ac:inkMkLst>
        </pc:inkChg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93" creationId="{E7C527BF-7B64-4DF6-50AA-53BCDB6AA51E}"/>
          </ac:inkMkLst>
        </pc:inkChg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97" creationId="{7799CA4E-FD9C-1E00-9485-473061C92447}"/>
          </ac:inkMkLst>
        </pc:inkChg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107" creationId="{02A802F9-4D92-C521-2C15-498BAD6696A2}"/>
          </ac:inkMkLst>
        </pc:inkChg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117" creationId="{450B16C8-380F-2266-CD7A-016ACFD0362E}"/>
          </ac:inkMkLst>
        </pc:inkChg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118" creationId="{C5656119-AD50-0D93-ED71-24DF1F71A27D}"/>
          </ac:inkMkLst>
        </pc:inkChg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121" creationId="{FA859273-C774-AE2E-7A2B-4A66478DE590}"/>
          </ac:inkMkLst>
        </pc:inkChg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124" creationId="{F670CFEA-0F6F-BA42-C59D-4FC5B41123F1}"/>
          </ac:inkMkLst>
        </pc:inkChg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129" creationId="{B0D5BD71-0BBE-B4D8-2495-1783E8FC0519}"/>
          </ac:inkMkLst>
        </pc:inkChg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130" creationId="{0ECFA89A-97C0-C14D-F9DE-B717F16AA0C2}"/>
          </ac:inkMkLst>
        </pc:inkChg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162" creationId="{19FAA596-40E8-2A2D-C316-35AE5AA5FABC}"/>
          </ac:inkMkLst>
        </pc:inkChg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163" creationId="{35C0068E-6773-D3A1-994A-1FDA8FB3354E}"/>
          </ac:inkMkLst>
        </pc:inkChg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164" creationId="{6DE6383C-6780-5A38-440F-0D8EBAD0EB50}"/>
          </ac:inkMkLst>
        </pc:inkChg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172" creationId="{72FB087D-36F2-AC9D-F4C9-E43690558E9A}"/>
          </ac:inkMkLst>
        </pc:inkChg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183" creationId="{491A6291-EF3F-8E16-7C37-1F99D989E552}"/>
          </ac:inkMkLst>
        </pc:inkChg>
        <pc:inkChg chg="del">
          <ac:chgData name="Venkatasubramanian, Mani V." userId="fbe5ce37-0145-4c31-b84a-b36f8beac5f3" providerId="ADAL" clId="{C2FAFE4C-1B71-47E5-B22A-301DE278CEB1}" dt="2023-04-06T14:30:56.763" v="13" actId="478"/>
          <ac:inkMkLst>
            <pc:docMk/>
            <pc:sldMk cId="2196166827" sldId="285"/>
            <ac:inkMk id="196" creationId="{41F754C4-3EEF-33C1-EF3C-C8E955B32EF3}"/>
          </ac:inkMkLst>
        </pc:inkChg>
      </pc:sldChg>
      <pc:sldChg chg="delSp mod">
        <pc:chgData name="Venkatasubramanian, Mani V." userId="fbe5ce37-0145-4c31-b84a-b36f8beac5f3" providerId="ADAL" clId="{C2FAFE4C-1B71-47E5-B22A-301DE278CEB1}" dt="2023-04-06T14:31:01.623" v="14" actId="478"/>
        <pc:sldMkLst>
          <pc:docMk/>
          <pc:sldMk cId="2697508580" sldId="286"/>
        </pc:sldMkLst>
        <pc:inkChg chg="del">
          <ac:chgData name="Venkatasubramanian, Mani V." userId="fbe5ce37-0145-4c31-b84a-b36f8beac5f3" providerId="ADAL" clId="{C2FAFE4C-1B71-47E5-B22A-301DE278CEB1}" dt="2023-04-06T14:31:01.623" v="14" actId="478"/>
          <ac:inkMkLst>
            <pc:docMk/>
            <pc:sldMk cId="2697508580" sldId="286"/>
            <ac:inkMk id="5" creationId="{11E9E0A4-5AE9-DD25-BBB8-5899C28FA6DC}"/>
          </ac:inkMkLst>
        </pc:inkChg>
        <pc:inkChg chg="del">
          <ac:chgData name="Venkatasubramanian, Mani V." userId="fbe5ce37-0145-4c31-b84a-b36f8beac5f3" providerId="ADAL" clId="{C2FAFE4C-1B71-47E5-B22A-301DE278CEB1}" dt="2023-04-06T14:31:01.623" v="14" actId="478"/>
          <ac:inkMkLst>
            <pc:docMk/>
            <pc:sldMk cId="2697508580" sldId="286"/>
            <ac:inkMk id="16" creationId="{9C74658F-EEA9-88F1-D1D6-336AB7BF6F64}"/>
          </ac:inkMkLst>
        </pc:inkChg>
        <pc:inkChg chg="del">
          <ac:chgData name="Venkatasubramanian, Mani V." userId="fbe5ce37-0145-4c31-b84a-b36f8beac5f3" providerId="ADAL" clId="{C2FAFE4C-1B71-47E5-B22A-301DE278CEB1}" dt="2023-04-06T14:31:01.623" v="14" actId="478"/>
          <ac:inkMkLst>
            <pc:docMk/>
            <pc:sldMk cId="2697508580" sldId="286"/>
            <ac:inkMk id="17" creationId="{7231DDCD-7469-B1DF-ECD6-14E7B7279752}"/>
          </ac:inkMkLst>
        </pc:inkChg>
        <pc:inkChg chg="del">
          <ac:chgData name="Venkatasubramanian, Mani V." userId="fbe5ce37-0145-4c31-b84a-b36f8beac5f3" providerId="ADAL" clId="{C2FAFE4C-1B71-47E5-B22A-301DE278CEB1}" dt="2023-04-06T14:31:01.623" v="14" actId="478"/>
          <ac:inkMkLst>
            <pc:docMk/>
            <pc:sldMk cId="2697508580" sldId="286"/>
            <ac:inkMk id="29" creationId="{AECCE848-6ECF-22DA-1885-2F44BADE1BD7}"/>
          </ac:inkMkLst>
        </pc:inkChg>
        <pc:inkChg chg="del">
          <ac:chgData name="Venkatasubramanian, Mani V." userId="fbe5ce37-0145-4c31-b84a-b36f8beac5f3" providerId="ADAL" clId="{C2FAFE4C-1B71-47E5-B22A-301DE278CEB1}" dt="2023-04-06T14:31:01.623" v="14" actId="478"/>
          <ac:inkMkLst>
            <pc:docMk/>
            <pc:sldMk cId="2697508580" sldId="286"/>
            <ac:inkMk id="59" creationId="{40C3EEE7-6236-9FBA-6AF4-82CA00501289}"/>
          </ac:inkMkLst>
        </pc:inkChg>
        <pc:inkChg chg="del">
          <ac:chgData name="Venkatasubramanian, Mani V." userId="fbe5ce37-0145-4c31-b84a-b36f8beac5f3" providerId="ADAL" clId="{C2FAFE4C-1B71-47E5-B22A-301DE278CEB1}" dt="2023-04-06T14:31:01.623" v="14" actId="478"/>
          <ac:inkMkLst>
            <pc:docMk/>
            <pc:sldMk cId="2697508580" sldId="286"/>
            <ac:inkMk id="60" creationId="{DF775EB3-632C-F6D4-5D25-FC6D7C868FE6}"/>
          </ac:inkMkLst>
        </pc:inkChg>
        <pc:inkChg chg="del">
          <ac:chgData name="Venkatasubramanian, Mani V." userId="fbe5ce37-0145-4c31-b84a-b36f8beac5f3" providerId="ADAL" clId="{C2FAFE4C-1B71-47E5-B22A-301DE278CEB1}" dt="2023-04-06T14:31:01.623" v="14" actId="478"/>
          <ac:inkMkLst>
            <pc:docMk/>
            <pc:sldMk cId="2697508580" sldId="286"/>
            <ac:inkMk id="61" creationId="{2DD7F4E9-E7D4-FE95-0FA2-2D59F8F03BA0}"/>
          </ac:inkMkLst>
        </pc:inkChg>
        <pc:inkChg chg="del">
          <ac:chgData name="Venkatasubramanian, Mani V." userId="fbe5ce37-0145-4c31-b84a-b36f8beac5f3" providerId="ADAL" clId="{C2FAFE4C-1B71-47E5-B22A-301DE278CEB1}" dt="2023-04-06T14:31:01.623" v="14" actId="478"/>
          <ac:inkMkLst>
            <pc:docMk/>
            <pc:sldMk cId="2697508580" sldId="286"/>
            <ac:inkMk id="62" creationId="{C907AE9D-2BA2-0AD7-11E3-1047CF0F1AD3}"/>
          </ac:inkMkLst>
        </pc:inkChg>
        <pc:inkChg chg="del">
          <ac:chgData name="Venkatasubramanian, Mani V." userId="fbe5ce37-0145-4c31-b84a-b36f8beac5f3" providerId="ADAL" clId="{C2FAFE4C-1B71-47E5-B22A-301DE278CEB1}" dt="2023-04-06T14:31:01.623" v="14" actId="478"/>
          <ac:inkMkLst>
            <pc:docMk/>
            <pc:sldMk cId="2697508580" sldId="286"/>
            <ac:inkMk id="84" creationId="{C4B79AF5-FD54-4B34-EEFE-1C0ED856EBE2}"/>
          </ac:inkMkLst>
        </pc:inkChg>
        <pc:inkChg chg="del">
          <ac:chgData name="Venkatasubramanian, Mani V." userId="fbe5ce37-0145-4c31-b84a-b36f8beac5f3" providerId="ADAL" clId="{C2FAFE4C-1B71-47E5-B22A-301DE278CEB1}" dt="2023-04-06T14:31:01.623" v="14" actId="478"/>
          <ac:inkMkLst>
            <pc:docMk/>
            <pc:sldMk cId="2697508580" sldId="286"/>
            <ac:inkMk id="85" creationId="{59521C44-FE8C-796C-89C3-C3FDC0563681}"/>
          </ac:inkMkLst>
        </pc:inkChg>
        <pc:inkChg chg="del">
          <ac:chgData name="Venkatasubramanian, Mani V." userId="fbe5ce37-0145-4c31-b84a-b36f8beac5f3" providerId="ADAL" clId="{C2FAFE4C-1B71-47E5-B22A-301DE278CEB1}" dt="2023-04-06T14:31:01.623" v="14" actId="478"/>
          <ac:inkMkLst>
            <pc:docMk/>
            <pc:sldMk cId="2697508580" sldId="286"/>
            <ac:inkMk id="86" creationId="{9C917B39-DE9F-25AA-B61E-6AAB2FB85338}"/>
          </ac:inkMkLst>
        </pc:inkChg>
        <pc:inkChg chg="del">
          <ac:chgData name="Venkatasubramanian, Mani V." userId="fbe5ce37-0145-4c31-b84a-b36f8beac5f3" providerId="ADAL" clId="{C2FAFE4C-1B71-47E5-B22A-301DE278CEB1}" dt="2023-04-06T14:31:01.623" v="14" actId="478"/>
          <ac:inkMkLst>
            <pc:docMk/>
            <pc:sldMk cId="2697508580" sldId="286"/>
            <ac:inkMk id="87" creationId="{7ACB1207-83FF-A338-2E1E-4B0998977224}"/>
          </ac:inkMkLst>
        </pc:inkChg>
        <pc:inkChg chg="del">
          <ac:chgData name="Venkatasubramanian, Mani V." userId="fbe5ce37-0145-4c31-b84a-b36f8beac5f3" providerId="ADAL" clId="{C2FAFE4C-1B71-47E5-B22A-301DE278CEB1}" dt="2023-04-06T14:31:01.623" v="14" actId="478"/>
          <ac:inkMkLst>
            <pc:docMk/>
            <pc:sldMk cId="2697508580" sldId="286"/>
            <ac:inkMk id="88" creationId="{B6075035-89B7-FEB2-9D58-516355BB2085}"/>
          </ac:inkMkLst>
        </pc:inkChg>
        <pc:inkChg chg="del">
          <ac:chgData name="Venkatasubramanian, Mani V." userId="fbe5ce37-0145-4c31-b84a-b36f8beac5f3" providerId="ADAL" clId="{C2FAFE4C-1B71-47E5-B22A-301DE278CEB1}" dt="2023-04-06T14:31:01.623" v="14" actId="478"/>
          <ac:inkMkLst>
            <pc:docMk/>
            <pc:sldMk cId="2697508580" sldId="286"/>
            <ac:inkMk id="105" creationId="{79DC7383-C2C8-3B88-2000-59E5773E75C7}"/>
          </ac:inkMkLst>
        </pc:inkChg>
        <pc:inkChg chg="del">
          <ac:chgData name="Venkatasubramanian, Mani V." userId="fbe5ce37-0145-4c31-b84a-b36f8beac5f3" providerId="ADAL" clId="{C2FAFE4C-1B71-47E5-B22A-301DE278CEB1}" dt="2023-04-06T14:31:01.623" v="14" actId="478"/>
          <ac:inkMkLst>
            <pc:docMk/>
            <pc:sldMk cId="2697508580" sldId="286"/>
            <ac:inkMk id="107" creationId="{D6061056-2C6A-61F1-3A5A-5CBE63D82598}"/>
          </ac:inkMkLst>
        </pc:inkChg>
        <pc:inkChg chg="del">
          <ac:chgData name="Venkatasubramanian, Mani V." userId="fbe5ce37-0145-4c31-b84a-b36f8beac5f3" providerId="ADAL" clId="{C2FAFE4C-1B71-47E5-B22A-301DE278CEB1}" dt="2023-04-06T14:31:01.623" v="14" actId="478"/>
          <ac:inkMkLst>
            <pc:docMk/>
            <pc:sldMk cId="2697508580" sldId="286"/>
            <ac:inkMk id="115" creationId="{16ED9A4C-BE7A-1F36-A10D-C9FF82DFE8EA}"/>
          </ac:inkMkLst>
        </pc:inkChg>
        <pc:inkChg chg="del">
          <ac:chgData name="Venkatasubramanian, Mani V." userId="fbe5ce37-0145-4c31-b84a-b36f8beac5f3" providerId="ADAL" clId="{C2FAFE4C-1B71-47E5-B22A-301DE278CEB1}" dt="2023-04-06T14:31:01.623" v="14" actId="478"/>
          <ac:inkMkLst>
            <pc:docMk/>
            <pc:sldMk cId="2697508580" sldId="286"/>
            <ac:inkMk id="116" creationId="{98549BA2-4471-68FD-2C41-C3EF00C5B112}"/>
          </ac:inkMkLst>
        </pc:inkChg>
        <pc:inkChg chg="del">
          <ac:chgData name="Venkatasubramanian, Mani V." userId="fbe5ce37-0145-4c31-b84a-b36f8beac5f3" providerId="ADAL" clId="{C2FAFE4C-1B71-47E5-B22A-301DE278CEB1}" dt="2023-04-06T14:31:01.623" v="14" actId="478"/>
          <ac:inkMkLst>
            <pc:docMk/>
            <pc:sldMk cId="2697508580" sldId="286"/>
            <ac:inkMk id="129" creationId="{5196220C-D61B-688D-0A00-D2F421ECDF3C}"/>
          </ac:inkMkLst>
        </pc:inkChg>
        <pc:inkChg chg="del">
          <ac:chgData name="Venkatasubramanian, Mani V." userId="fbe5ce37-0145-4c31-b84a-b36f8beac5f3" providerId="ADAL" clId="{C2FAFE4C-1B71-47E5-B22A-301DE278CEB1}" dt="2023-04-06T14:31:01.623" v="14" actId="478"/>
          <ac:inkMkLst>
            <pc:docMk/>
            <pc:sldMk cId="2697508580" sldId="286"/>
            <ac:inkMk id="142" creationId="{F1915D6E-3759-16EB-43AB-9B5BCB5BAFEA}"/>
          </ac:inkMkLst>
        </pc:inkChg>
        <pc:inkChg chg="del">
          <ac:chgData name="Venkatasubramanian, Mani V." userId="fbe5ce37-0145-4c31-b84a-b36f8beac5f3" providerId="ADAL" clId="{C2FAFE4C-1B71-47E5-B22A-301DE278CEB1}" dt="2023-04-06T14:31:01.623" v="14" actId="478"/>
          <ac:inkMkLst>
            <pc:docMk/>
            <pc:sldMk cId="2697508580" sldId="286"/>
            <ac:inkMk id="168" creationId="{91AA729A-B918-AEDF-84E5-FD8812738196}"/>
          </ac:inkMkLst>
        </pc:inkChg>
        <pc:inkChg chg="del">
          <ac:chgData name="Venkatasubramanian, Mani V." userId="fbe5ce37-0145-4c31-b84a-b36f8beac5f3" providerId="ADAL" clId="{C2FAFE4C-1B71-47E5-B22A-301DE278CEB1}" dt="2023-04-06T14:31:01.623" v="14" actId="478"/>
          <ac:inkMkLst>
            <pc:docMk/>
            <pc:sldMk cId="2697508580" sldId="286"/>
            <ac:inkMk id="169" creationId="{B6037439-E8EE-9AC9-660D-51E584F71AF4}"/>
          </ac:inkMkLst>
        </pc:inkChg>
      </pc:sldChg>
      <pc:sldChg chg="delSp mod">
        <pc:chgData name="Venkatasubramanian, Mani V." userId="fbe5ce37-0145-4c31-b84a-b36f8beac5f3" providerId="ADAL" clId="{C2FAFE4C-1B71-47E5-B22A-301DE278CEB1}" dt="2023-04-06T14:31:04.388" v="15" actId="478"/>
        <pc:sldMkLst>
          <pc:docMk/>
          <pc:sldMk cId="1133807899" sldId="287"/>
        </pc:sldMkLst>
        <pc:inkChg chg="del">
          <ac:chgData name="Venkatasubramanian, Mani V." userId="fbe5ce37-0145-4c31-b84a-b36f8beac5f3" providerId="ADAL" clId="{C2FAFE4C-1B71-47E5-B22A-301DE278CEB1}" dt="2023-04-06T14:31:04.388" v="15" actId="478"/>
          <ac:inkMkLst>
            <pc:docMk/>
            <pc:sldMk cId="1133807899" sldId="287"/>
            <ac:inkMk id="9" creationId="{999C0564-AE15-AA9B-178F-0BF5267FB74F}"/>
          </ac:inkMkLst>
        </pc:inkChg>
        <pc:inkChg chg="del">
          <ac:chgData name="Venkatasubramanian, Mani V." userId="fbe5ce37-0145-4c31-b84a-b36f8beac5f3" providerId="ADAL" clId="{C2FAFE4C-1B71-47E5-B22A-301DE278CEB1}" dt="2023-04-06T14:31:04.388" v="15" actId="478"/>
          <ac:inkMkLst>
            <pc:docMk/>
            <pc:sldMk cId="1133807899" sldId="287"/>
            <ac:inkMk id="13" creationId="{02AA66B9-CE9D-B63D-8348-3EE754990B6F}"/>
          </ac:inkMkLst>
        </pc:inkChg>
        <pc:inkChg chg="del">
          <ac:chgData name="Venkatasubramanian, Mani V." userId="fbe5ce37-0145-4c31-b84a-b36f8beac5f3" providerId="ADAL" clId="{C2FAFE4C-1B71-47E5-B22A-301DE278CEB1}" dt="2023-04-06T14:31:04.388" v="15" actId="478"/>
          <ac:inkMkLst>
            <pc:docMk/>
            <pc:sldMk cId="1133807899" sldId="287"/>
            <ac:inkMk id="16" creationId="{DEDED6CF-E6A0-E4AD-28E2-FE5C36BABFA4}"/>
          </ac:inkMkLst>
        </pc:inkChg>
        <pc:inkChg chg="del">
          <ac:chgData name="Venkatasubramanian, Mani V." userId="fbe5ce37-0145-4c31-b84a-b36f8beac5f3" providerId="ADAL" clId="{C2FAFE4C-1B71-47E5-B22A-301DE278CEB1}" dt="2023-04-06T14:31:04.388" v="15" actId="478"/>
          <ac:inkMkLst>
            <pc:docMk/>
            <pc:sldMk cId="1133807899" sldId="287"/>
            <ac:inkMk id="20" creationId="{22A48B24-A02D-143C-AC86-C1D9D6CC7549}"/>
          </ac:inkMkLst>
        </pc:inkChg>
        <pc:inkChg chg="del">
          <ac:chgData name="Venkatasubramanian, Mani V." userId="fbe5ce37-0145-4c31-b84a-b36f8beac5f3" providerId="ADAL" clId="{C2FAFE4C-1B71-47E5-B22A-301DE278CEB1}" dt="2023-04-06T14:31:04.388" v="15" actId="478"/>
          <ac:inkMkLst>
            <pc:docMk/>
            <pc:sldMk cId="1133807899" sldId="287"/>
            <ac:inkMk id="41" creationId="{D3FE06BB-9CA4-156D-0354-8F8BAE6555E7}"/>
          </ac:inkMkLst>
        </pc:inkChg>
        <pc:inkChg chg="del">
          <ac:chgData name="Venkatasubramanian, Mani V." userId="fbe5ce37-0145-4c31-b84a-b36f8beac5f3" providerId="ADAL" clId="{C2FAFE4C-1B71-47E5-B22A-301DE278CEB1}" dt="2023-04-06T14:31:04.388" v="15" actId="478"/>
          <ac:inkMkLst>
            <pc:docMk/>
            <pc:sldMk cId="1133807899" sldId="287"/>
            <ac:inkMk id="52" creationId="{9BEF6B19-BEFF-FCBB-AF74-2761175A4E07}"/>
          </ac:inkMkLst>
        </pc:inkChg>
        <pc:inkChg chg="del">
          <ac:chgData name="Venkatasubramanian, Mani V." userId="fbe5ce37-0145-4c31-b84a-b36f8beac5f3" providerId="ADAL" clId="{C2FAFE4C-1B71-47E5-B22A-301DE278CEB1}" dt="2023-04-06T14:31:04.388" v="15" actId="478"/>
          <ac:inkMkLst>
            <pc:docMk/>
            <pc:sldMk cId="1133807899" sldId="287"/>
            <ac:inkMk id="59" creationId="{6B379A31-9E30-F862-55A0-F5DA2BF55157}"/>
          </ac:inkMkLst>
        </pc:inkChg>
        <pc:inkChg chg="del">
          <ac:chgData name="Venkatasubramanian, Mani V." userId="fbe5ce37-0145-4c31-b84a-b36f8beac5f3" providerId="ADAL" clId="{C2FAFE4C-1B71-47E5-B22A-301DE278CEB1}" dt="2023-04-06T14:31:04.388" v="15" actId="478"/>
          <ac:inkMkLst>
            <pc:docMk/>
            <pc:sldMk cId="1133807899" sldId="287"/>
            <ac:inkMk id="68" creationId="{B2CC1246-1333-E377-922B-416CDD5FCBE4}"/>
          </ac:inkMkLst>
        </pc:inkChg>
        <pc:inkChg chg="del">
          <ac:chgData name="Venkatasubramanian, Mani V." userId="fbe5ce37-0145-4c31-b84a-b36f8beac5f3" providerId="ADAL" clId="{C2FAFE4C-1B71-47E5-B22A-301DE278CEB1}" dt="2023-04-06T14:31:04.388" v="15" actId="478"/>
          <ac:inkMkLst>
            <pc:docMk/>
            <pc:sldMk cId="1133807899" sldId="287"/>
            <ac:inkMk id="69" creationId="{4E09E110-76B1-3EAA-B3DA-1C115B7DC7D9}"/>
          </ac:inkMkLst>
        </pc:inkChg>
        <pc:inkChg chg="del">
          <ac:chgData name="Venkatasubramanian, Mani V." userId="fbe5ce37-0145-4c31-b84a-b36f8beac5f3" providerId="ADAL" clId="{C2FAFE4C-1B71-47E5-B22A-301DE278CEB1}" dt="2023-04-06T14:31:04.388" v="15" actId="478"/>
          <ac:inkMkLst>
            <pc:docMk/>
            <pc:sldMk cId="1133807899" sldId="287"/>
            <ac:inkMk id="75" creationId="{9D3AC6C4-610B-AAFB-4FB9-E273D12A24CD}"/>
          </ac:inkMkLst>
        </pc:inkChg>
        <pc:inkChg chg="del">
          <ac:chgData name="Venkatasubramanian, Mani V." userId="fbe5ce37-0145-4c31-b84a-b36f8beac5f3" providerId="ADAL" clId="{C2FAFE4C-1B71-47E5-B22A-301DE278CEB1}" dt="2023-04-06T14:31:04.388" v="15" actId="478"/>
          <ac:inkMkLst>
            <pc:docMk/>
            <pc:sldMk cId="1133807899" sldId="287"/>
            <ac:inkMk id="76" creationId="{A08645EE-69B5-C055-258B-CCA612C0CC18}"/>
          </ac:inkMkLst>
        </pc:inkChg>
        <pc:inkChg chg="del">
          <ac:chgData name="Venkatasubramanian, Mani V." userId="fbe5ce37-0145-4c31-b84a-b36f8beac5f3" providerId="ADAL" clId="{C2FAFE4C-1B71-47E5-B22A-301DE278CEB1}" dt="2023-04-06T14:31:04.388" v="15" actId="478"/>
          <ac:inkMkLst>
            <pc:docMk/>
            <pc:sldMk cId="1133807899" sldId="287"/>
            <ac:inkMk id="77" creationId="{F7626955-1F37-729B-C6B3-22E1BCF8EF18}"/>
          </ac:inkMkLst>
        </pc:inkChg>
        <pc:inkChg chg="del">
          <ac:chgData name="Venkatasubramanian, Mani V." userId="fbe5ce37-0145-4c31-b84a-b36f8beac5f3" providerId="ADAL" clId="{C2FAFE4C-1B71-47E5-B22A-301DE278CEB1}" dt="2023-04-06T14:31:04.388" v="15" actId="478"/>
          <ac:inkMkLst>
            <pc:docMk/>
            <pc:sldMk cId="1133807899" sldId="287"/>
            <ac:inkMk id="78" creationId="{06909951-3062-0DDB-168B-88649AE49D68}"/>
          </ac:inkMkLst>
        </pc:inkChg>
        <pc:inkChg chg="del">
          <ac:chgData name="Venkatasubramanian, Mani V." userId="fbe5ce37-0145-4c31-b84a-b36f8beac5f3" providerId="ADAL" clId="{C2FAFE4C-1B71-47E5-B22A-301DE278CEB1}" dt="2023-04-06T14:31:04.388" v="15" actId="478"/>
          <ac:inkMkLst>
            <pc:docMk/>
            <pc:sldMk cId="1133807899" sldId="287"/>
            <ac:inkMk id="79" creationId="{9A290FDC-1E5B-5E1D-9C4D-D5E975237D9F}"/>
          </ac:inkMkLst>
        </pc:inkChg>
        <pc:inkChg chg="del">
          <ac:chgData name="Venkatasubramanian, Mani V." userId="fbe5ce37-0145-4c31-b84a-b36f8beac5f3" providerId="ADAL" clId="{C2FAFE4C-1B71-47E5-B22A-301DE278CEB1}" dt="2023-04-06T14:31:04.388" v="15" actId="478"/>
          <ac:inkMkLst>
            <pc:docMk/>
            <pc:sldMk cId="1133807899" sldId="287"/>
            <ac:inkMk id="80" creationId="{77EEA805-FCA5-6337-207B-E958410577CD}"/>
          </ac:inkMkLst>
        </pc:inkChg>
        <pc:inkChg chg="del">
          <ac:chgData name="Venkatasubramanian, Mani V." userId="fbe5ce37-0145-4c31-b84a-b36f8beac5f3" providerId="ADAL" clId="{C2FAFE4C-1B71-47E5-B22A-301DE278CEB1}" dt="2023-04-06T14:31:04.388" v="15" actId="478"/>
          <ac:inkMkLst>
            <pc:docMk/>
            <pc:sldMk cId="1133807899" sldId="287"/>
            <ac:inkMk id="89" creationId="{A34879E0-9504-947B-5FEF-9A68511E9685}"/>
          </ac:inkMkLst>
        </pc:inkChg>
        <pc:inkChg chg="del">
          <ac:chgData name="Venkatasubramanian, Mani V." userId="fbe5ce37-0145-4c31-b84a-b36f8beac5f3" providerId="ADAL" clId="{C2FAFE4C-1B71-47E5-B22A-301DE278CEB1}" dt="2023-04-06T14:31:04.388" v="15" actId="478"/>
          <ac:inkMkLst>
            <pc:docMk/>
            <pc:sldMk cId="1133807899" sldId="287"/>
            <ac:inkMk id="90" creationId="{7546FA77-A8CD-6BB3-F289-3A2982F7C5CD}"/>
          </ac:inkMkLst>
        </pc:inkChg>
        <pc:inkChg chg="del">
          <ac:chgData name="Venkatasubramanian, Mani V." userId="fbe5ce37-0145-4c31-b84a-b36f8beac5f3" providerId="ADAL" clId="{C2FAFE4C-1B71-47E5-B22A-301DE278CEB1}" dt="2023-04-06T14:31:04.388" v="15" actId="478"/>
          <ac:inkMkLst>
            <pc:docMk/>
            <pc:sldMk cId="1133807899" sldId="287"/>
            <ac:inkMk id="91" creationId="{6662BE82-9234-4923-5E70-3F4903189D5E}"/>
          </ac:inkMkLst>
        </pc:inkChg>
        <pc:inkChg chg="del">
          <ac:chgData name="Venkatasubramanian, Mani V." userId="fbe5ce37-0145-4c31-b84a-b36f8beac5f3" providerId="ADAL" clId="{C2FAFE4C-1B71-47E5-B22A-301DE278CEB1}" dt="2023-04-06T14:31:04.388" v="15" actId="478"/>
          <ac:inkMkLst>
            <pc:docMk/>
            <pc:sldMk cId="1133807899" sldId="287"/>
            <ac:inkMk id="92" creationId="{B84E44DA-7E87-6C44-4718-EEC98A2C0F4E}"/>
          </ac:inkMkLst>
        </pc:inkChg>
        <pc:inkChg chg="del">
          <ac:chgData name="Venkatasubramanian, Mani V." userId="fbe5ce37-0145-4c31-b84a-b36f8beac5f3" providerId="ADAL" clId="{C2FAFE4C-1B71-47E5-B22A-301DE278CEB1}" dt="2023-04-06T14:31:04.388" v="15" actId="478"/>
          <ac:inkMkLst>
            <pc:docMk/>
            <pc:sldMk cId="1133807899" sldId="287"/>
            <ac:inkMk id="93" creationId="{50B49955-BCA9-87B9-E2D4-E3D766652CCC}"/>
          </ac:inkMkLst>
        </pc:inkChg>
      </pc:sldChg>
    </pc:docChg>
  </pc:docChgLst>
  <pc:docChgLst>
    <pc:chgData name="Venkatasubramanian, Mani V." userId="fbe5ce37-0145-4c31-b84a-b36f8beac5f3" providerId="ADAL" clId="{7888EF2F-530D-B94F-AE0C-88FC9B5D329D}"/>
    <pc:docChg chg="custSel modSld">
      <pc:chgData name="Venkatasubramanian, Mani V." userId="fbe5ce37-0145-4c31-b84a-b36f8beac5f3" providerId="ADAL" clId="{7888EF2F-530D-B94F-AE0C-88FC9B5D329D}" dt="2023-04-06T15:56:08.095" v="3627"/>
      <pc:docMkLst>
        <pc:docMk/>
      </pc:docMkLst>
      <pc:sldChg chg="addSp delSp modSp">
        <pc:chgData name="Venkatasubramanian, Mani V." userId="fbe5ce37-0145-4c31-b84a-b36f8beac5f3" providerId="ADAL" clId="{7888EF2F-530D-B94F-AE0C-88FC9B5D329D}" dt="2023-04-06T14:53:29.655" v="347"/>
        <pc:sldMkLst>
          <pc:docMk/>
          <pc:sldMk cId="1027525787" sldId="274"/>
        </pc:sldMkLst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2" creationId="{46666B62-9226-A196-4695-7ECA5EC13F63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3" creationId="{DC1F1756-A16B-4D53-4ADE-C20C7056E1CF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4" creationId="{3B05EFDD-DD0D-3C40-27A9-08C6F31FBDE7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5" creationId="{39B72C48-CEE9-65A7-0F65-C9C2D4CF3164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6" creationId="{C13F734A-1D62-15EF-70A9-C3FF76CF389E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7" creationId="{0EB59D85-E2DA-AD2E-F382-927842B9473A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8" creationId="{F57DA8F3-B3C3-220D-9F0C-77467AFDFC0B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9" creationId="{BEE7D06A-8453-DB04-7440-158F70B05846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10" creationId="{04A75F9C-0C30-EFD0-9056-83358606717F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11" creationId="{012C99D6-3C1E-D321-9716-AB444DC3D0A5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12" creationId="{661F9F62-1FD3-4407-7CB8-E56EDE1EB001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13" creationId="{167F438C-306D-B8E5-C276-D89ED455B01F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14" creationId="{EC6112CE-5506-94B8-6DE7-5E0A38BAFB50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15" creationId="{C1D49AAC-5E94-5A1D-6BEC-CCBE6EA372A6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16" creationId="{67DDB59A-1346-1383-0AAE-58EED21104CE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17" creationId="{4566A0E4-6603-7C31-9E32-37728F9C9B6A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18" creationId="{12AC57A5-6EE3-DCA5-A6BF-94D87BC2231C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19" creationId="{6C508B62-97CC-6564-17B7-08E82061E69F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20" creationId="{7D0693B9-D3B2-BB40-754C-FF072C5AA9CB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21" creationId="{C6AFF382-BF80-4212-97F5-843CB284C66B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22" creationId="{47ED8788-459E-3579-105D-C1053471A1A9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23" creationId="{6CC2E467-42CA-5E49-1DB7-588969340158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24" creationId="{E84D4546-A668-E66A-536B-6F9AC46937C9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25" creationId="{ACB33A24-C0C8-CF9B-26EE-0505C3AA1CA9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26" creationId="{6340DDF5-F52E-4BD4-C369-2F8ECCE2A400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27" creationId="{DA95D581-E93A-09C8-5BA0-9E104A717C69}"/>
          </ac:inkMkLst>
        </pc:inkChg>
        <pc:inkChg chg="add del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28" creationId="{8480A8B4-771C-25B1-98A3-645E89D77675}"/>
          </ac:inkMkLst>
        </pc:inkChg>
        <pc:inkChg chg="add reco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29" creationId="{E9802956-BA3B-A413-E5F3-8DE55C6C397A}"/>
          </ac:inkMkLst>
        </pc:inkChg>
        <pc:inkChg chg="add reco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30" creationId="{9E5638D3-9D68-2851-F927-47F7B069D997}"/>
          </ac:inkMkLst>
        </pc:inkChg>
        <pc:inkChg chg="add reco">
          <ac:chgData name="Venkatasubramanian, Mani V." userId="fbe5ce37-0145-4c31-b84a-b36f8beac5f3" providerId="ADAL" clId="{7888EF2F-530D-B94F-AE0C-88FC9B5D329D}" dt="2023-04-06T14:48:55.816" v="27"/>
          <ac:inkMkLst>
            <pc:docMk/>
            <pc:sldMk cId="1027525787" sldId="274"/>
            <ac:inkMk id="31" creationId="{A7393088-45A5-E12D-07C3-E21A06E8F02F}"/>
          </ac:inkMkLst>
        </pc:inkChg>
        <pc:inkChg chg="add del">
          <ac:chgData name="Venkatasubramanian, Mani V." userId="fbe5ce37-0145-4c31-b84a-b36f8beac5f3" providerId="ADAL" clId="{7888EF2F-530D-B94F-AE0C-88FC9B5D329D}" dt="2023-04-06T14:49:15.011" v="39"/>
          <ac:inkMkLst>
            <pc:docMk/>
            <pc:sldMk cId="1027525787" sldId="274"/>
            <ac:inkMk id="32" creationId="{FF67F9FA-58AE-8808-4664-2B96ED0E3839}"/>
          </ac:inkMkLst>
        </pc:inkChg>
        <pc:inkChg chg="add del">
          <ac:chgData name="Venkatasubramanian, Mani V." userId="fbe5ce37-0145-4c31-b84a-b36f8beac5f3" providerId="ADAL" clId="{7888EF2F-530D-B94F-AE0C-88FC9B5D329D}" dt="2023-04-06T14:49:15.011" v="39"/>
          <ac:inkMkLst>
            <pc:docMk/>
            <pc:sldMk cId="1027525787" sldId="274"/>
            <ac:inkMk id="33" creationId="{B71C2777-1ED1-73C1-FE96-8C347BCB8839}"/>
          </ac:inkMkLst>
        </pc:inkChg>
        <pc:inkChg chg="add del">
          <ac:chgData name="Venkatasubramanian, Mani V." userId="fbe5ce37-0145-4c31-b84a-b36f8beac5f3" providerId="ADAL" clId="{7888EF2F-530D-B94F-AE0C-88FC9B5D329D}" dt="2023-04-06T14:49:15.011" v="39"/>
          <ac:inkMkLst>
            <pc:docMk/>
            <pc:sldMk cId="1027525787" sldId="274"/>
            <ac:inkMk id="34" creationId="{1132CB34-0412-1402-40CE-0433FCD471BC}"/>
          </ac:inkMkLst>
        </pc:inkChg>
        <pc:inkChg chg="add del">
          <ac:chgData name="Venkatasubramanian, Mani V." userId="fbe5ce37-0145-4c31-b84a-b36f8beac5f3" providerId="ADAL" clId="{7888EF2F-530D-B94F-AE0C-88FC9B5D329D}" dt="2023-04-06T14:49:15.011" v="39"/>
          <ac:inkMkLst>
            <pc:docMk/>
            <pc:sldMk cId="1027525787" sldId="274"/>
            <ac:inkMk id="35" creationId="{924738E0-4CDB-F9A5-4251-B9EA4360D53E}"/>
          </ac:inkMkLst>
        </pc:inkChg>
        <pc:inkChg chg="add del">
          <ac:chgData name="Venkatasubramanian, Mani V." userId="fbe5ce37-0145-4c31-b84a-b36f8beac5f3" providerId="ADAL" clId="{7888EF2F-530D-B94F-AE0C-88FC9B5D329D}" dt="2023-04-06T14:49:15.011" v="39"/>
          <ac:inkMkLst>
            <pc:docMk/>
            <pc:sldMk cId="1027525787" sldId="274"/>
            <ac:inkMk id="36" creationId="{10E51EDA-A6B9-2B55-9D7E-50021C2F81E3}"/>
          </ac:inkMkLst>
        </pc:inkChg>
        <pc:inkChg chg="add del">
          <ac:chgData name="Venkatasubramanian, Mani V." userId="fbe5ce37-0145-4c31-b84a-b36f8beac5f3" providerId="ADAL" clId="{7888EF2F-530D-B94F-AE0C-88FC9B5D329D}" dt="2023-04-06T14:49:15.011" v="39"/>
          <ac:inkMkLst>
            <pc:docMk/>
            <pc:sldMk cId="1027525787" sldId="274"/>
            <ac:inkMk id="37" creationId="{E49CEB1B-B342-E5C9-12EF-27B20E1467FE}"/>
          </ac:inkMkLst>
        </pc:inkChg>
        <pc:inkChg chg="add del">
          <ac:chgData name="Venkatasubramanian, Mani V." userId="fbe5ce37-0145-4c31-b84a-b36f8beac5f3" providerId="ADAL" clId="{7888EF2F-530D-B94F-AE0C-88FC9B5D329D}" dt="2023-04-06T14:49:15.011" v="39"/>
          <ac:inkMkLst>
            <pc:docMk/>
            <pc:sldMk cId="1027525787" sldId="274"/>
            <ac:inkMk id="38" creationId="{F2090B13-6201-86B0-BC11-BF1261B7E2FA}"/>
          </ac:inkMkLst>
        </pc:inkChg>
        <pc:inkChg chg="add del">
          <ac:chgData name="Venkatasubramanian, Mani V." userId="fbe5ce37-0145-4c31-b84a-b36f8beac5f3" providerId="ADAL" clId="{7888EF2F-530D-B94F-AE0C-88FC9B5D329D}" dt="2023-04-06T14:49:15.011" v="39"/>
          <ac:inkMkLst>
            <pc:docMk/>
            <pc:sldMk cId="1027525787" sldId="274"/>
            <ac:inkMk id="39" creationId="{9D5D7BE3-391C-451D-35AE-A9EC99661F3E}"/>
          </ac:inkMkLst>
        </pc:inkChg>
        <pc:inkChg chg="add del">
          <ac:chgData name="Venkatasubramanian, Mani V." userId="fbe5ce37-0145-4c31-b84a-b36f8beac5f3" providerId="ADAL" clId="{7888EF2F-530D-B94F-AE0C-88FC9B5D329D}" dt="2023-04-06T14:49:15.011" v="39"/>
          <ac:inkMkLst>
            <pc:docMk/>
            <pc:sldMk cId="1027525787" sldId="274"/>
            <ac:inkMk id="40" creationId="{13037ED5-0E39-35B4-4643-FCE40C1859F6}"/>
          </ac:inkMkLst>
        </pc:inkChg>
        <pc:inkChg chg="add del">
          <ac:chgData name="Venkatasubramanian, Mani V." userId="fbe5ce37-0145-4c31-b84a-b36f8beac5f3" providerId="ADAL" clId="{7888EF2F-530D-B94F-AE0C-88FC9B5D329D}" dt="2023-04-06T14:49:15.011" v="39"/>
          <ac:inkMkLst>
            <pc:docMk/>
            <pc:sldMk cId="1027525787" sldId="274"/>
            <ac:inkMk id="41" creationId="{E304AF5E-5A6E-31FD-0795-90B8FDF7C725}"/>
          </ac:inkMkLst>
        </pc:inkChg>
        <pc:inkChg chg="add del">
          <ac:chgData name="Venkatasubramanian, Mani V." userId="fbe5ce37-0145-4c31-b84a-b36f8beac5f3" providerId="ADAL" clId="{7888EF2F-530D-B94F-AE0C-88FC9B5D329D}" dt="2023-04-06T14:49:15.011" v="39"/>
          <ac:inkMkLst>
            <pc:docMk/>
            <pc:sldMk cId="1027525787" sldId="274"/>
            <ac:inkMk id="42" creationId="{CE4EB801-BC68-26F1-0BEE-7865AD9EF21B}"/>
          </ac:inkMkLst>
        </pc:inkChg>
        <pc:inkChg chg="add reco">
          <ac:chgData name="Venkatasubramanian, Mani V." userId="fbe5ce37-0145-4c31-b84a-b36f8beac5f3" providerId="ADAL" clId="{7888EF2F-530D-B94F-AE0C-88FC9B5D329D}" dt="2023-04-06T14:49:15.011" v="39"/>
          <ac:inkMkLst>
            <pc:docMk/>
            <pc:sldMk cId="1027525787" sldId="274"/>
            <ac:inkMk id="43" creationId="{9336E74E-F597-EC0E-DB23-026A0D348209}"/>
          </ac:inkMkLst>
        </pc:inkChg>
        <pc:inkChg chg="add del">
          <ac:chgData name="Venkatasubramanian, Mani V." userId="fbe5ce37-0145-4c31-b84a-b36f8beac5f3" providerId="ADAL" clId="{7888EF2F-530D-B94F-AE0C-88FC9B5D329D}" dt="2023-04-06T14:49:20.294" v="50"/>
          <ac:inkMkLst>
            <pc:docMk/>
            <pc:sldMk cId="1027525787" sldId="274"/>
            <ac:inkMk id="44" creationId="{7D69CD3E-C7B7-6DB6-1EBC-91C3BAF36500}"/>
          </ac:inkMkLst>
        </pc:inkChg>
        <pc:inkChg chg="add del">
          <ac:chgData name="Venkatasubramanian, Mani V." userId="fbe5ce37-0145-4c31-b84a-b36f8beac5f3" providerId="ADAL" clId="{7888EF2F-530D-B94F-AE0C-88FC9B5D329D}" dt="2023-04-06T14:49:20.294" v="50"/>
          <ac:inkMkLst>
            <pc:docMk/>
            <pc:sldMk cId="1027525787" sldId="274"/>
            <ac:inkMk id="45" creationId="{6AA0CC16-6279-751E-A425-744AC23913B5}"/>
          </ac:inkMkLst>
        </pc:inkChg>
        <pc:inkChg chg="add del">
          <ac:chgData name="Venkatasubramanian, Mani V." userId="fbe5ce37-0145-4c31-b84a-b36f8beac5f3" providerId="ADAL" clId="{7888EF2F-530D-B94F-AE0C-88FC9B5D329D}" dt="2023-04-06T14:49:20.294" v="50"/>
          <ac:inkMkLst>
            <pc:docMk/>
            <pc:sldMk cId="1027525787" sldId="274"/>
            <ac:inkMk id="46" creationId="{9909931D-E083-B418-182F-03C3F3710C49}"/>
          </ac:inkMkLst>
        </pc:inkChg>
        <pc:inkChg chg="add del">
          <ac:chgData name="Venkatasubramanian, Mani V." userId="fbe5ce37-0145-4c31-b84a-b36f8beac5f3" providerId="ADAL" clId="{7888EF2F-530D-B94F-AE0C-88FC9B5D329D}" dt="2023-04-06T14:49:20.294" v="50"/>
          <ac:inkMkLst>
            <pc:docMk/>
            <pc:sldMk cId="1027525787" sldId="274"/>
            <ac:inkMk id="47" creationId="{1C2BB560-4D0F-AD34-E5E5-1C2A82612A6A}"/>
          </ac:inkMkLst>
        </pc:inkChg>
        <pc:inkChg chg="add del">
          <ac:chgData name="Venkatasubramanian, Mani V." userId="fbe5ce37-0145-4c31-b84a-b36f8beac5f3" providerId="ADAL" clId="{7888EF2F-530D-B94F-AE0C-88FC9B5D329D}" dt="2023-04-06T14:49:20.294" v="50"/>
          <ac:inkMkLst>
            <pc:docMk/>
            <pc:sldMk cId="1027525787" sldId="274"/>
            <ac:inkMk id="48" creationId="{24CEEF27-43FC-769D-F981-765311B5FE3E}"/>
          </ac:inkMkLst>
        </pc:inkChg>
        <pc:inkChg chg="add del">
          <ac:chgData name="Venkatasubramanian, Mani V." userId="fbe5ce37-0145-4c31-b84a-b36f8beac5f3" providerId="ADAL" clId="{7888EF2F-530D-B94F-AE0C-88FC9B5D329D}" dt="2023-04-06T14:49:20.294" v="50"/>
          <ac:inkMkLst>
            <pc:docMk/>
            <pc:sldMk cId="1027525787" sldId="274"/>
            <ac:inkMk id="49" creationId="{C3DC3B98-17E1-E40B-634D-6F2893A63573}"/>
          </ac:inkMkLst>
        </pc:inkChg>
        <pc:inkChg chg="add del">
          <ac:chgData name="Venkatasubramanian, Mani V." userId="fbe5ce37-0145-4c31-b84a-b36f8beac5f3" providerId="ADAL" clId="{7888EF2F-530D-B94F-AE0C-88FC9B5D329D}" dt="2023-04-06T14:49:20.294" v="50"/>
          <ac:inkMkLst>
            <pc:docMk/>
            <pc:sldMk cId="1027525787" sldId="274"/>
            <ac:inkMk id="50" creationId="{7143A15C-EBE1-E458-D3CC-12FAB0E77D2E}"/>
          </ac:inkMkLst>
        </pc:inkChg>
        <pc:inkChg chg="add del">
          <ac:chgData name="Venkatasubramanian, Mani V." userId="fbe5ce37-0145-4c31-b84a-b36f8beac5f3" providerId="ADAL" clId="{7888EF2F-530D-B94F-AE0C-88FC9B5D329D}" dt="2023-04-06T14:49:20.294" v="50"/>
          <ac:inkMkLst>
            <pc:docMk/>
            <pc:sldMk cId="1027525787" sldId="274"/>
            <ac:inkMk id="51" creationId="{2FA6EF69-15C6-D154-DC77-3A0112E10465}"/>
          </ac:inkMkLst>
        </pc:inkChg>
        <pc:inkChg chg="add del">
          <ac:chgData name="Venkatasubramanian, Mani V." userId="fbe5ce37-0145-4c31-b84a-b36f8beac5f3" providerId="ADAL" clId="{7888EF2F-530D-B94F-AE0C-88FC9B5D329D}" dt="2023-04-06T14:49:20.294" v="50"/>
          <ac:inkMkLst>
            <pc:docMk/>
            <pc:sldMk cId="1027525787" sldId="274"/>
            <ac:inkMk id="52" creationId="{7B49A569-D565-263D-E788-ADDD00FB4D5B}"/>
          </ac:inkMkLst>
        </pc:inkChg>
        <pc:inkChg chg="add del">
          <ac:chgData name="Venkatasubramanian, Mani V." userId="fbe5ce37-0145-4c31-b84a-b36f8beac5f3" providerId="ADAL" clId="{7888EF2F-530D-B94F-AE0C-88FC9B5D329D}" dt="2023-04-06T14:49:20.294" v="50"/>
          <ac:inkMkLst>
            <pc:docMk/>
            <pc:sldMk cId="1027525787" sldId="274"/>
            <ac:inkMk id="53" creationId="{7F93E7D0-83E6-F1AF-1ED6-A1FA46E5461A}"/>
          </ac:inkMkLst>
        </pc:inkChg>
        <pc:inkChg chg="add reco">
          <ac:chgData name="Venkatasubramanian, Mani V." userId="fbe5ce37-0145-4c31-b84a-b36f8beac5f3" providerId="ADAL" clId="{7888EF2F-530D-B94F-AE0C-88FC9B5D329D}" dt="2023-04-06T14:49:20.294" v="50"/>
          <ac:inkMkLst>
            <pc:docMk/>
            <pc:sldMk cId="1027525787" sldId="274"/>
            <ac:inkMk id="54" creationId="{4372CFB3-A5B5-DD2B-AD79-2FEA1A1B8B30}"/>
          </ac:inkMkLst>
        </pc:inkChg>
        <pc:inkChg chg="add del">
          <ac:chgData name="Venkatasubramanian, Mani V." userId="fbe5ce37-0145-4c31-b84a-b36f8beac5f3" providerId="ADAL" clId="{7888EF2F-530D-B94F-AE0C-88FC9B5D329D}" dt="2023-04-06T14:49:24.088" v="64"/>
          <ac:inkMkLst>
            <pc:docMk/>
            <pc:sldMk cId="1027525787" sldId="274"/>
            <ac:inkMk id="55" creationId="{AE29FECA-4DFE-C642-A58D-93EAAF669F90}"/>
          </ac:inkMkLst>
        </pc:inkChg>
        <pc:inkChg chg="add del">
          <ac:chgData name="Venkatasubramanian, Mani V." userId="fbe5ce37-0145-4c31-b84a-b36f8beac5f3" providerId="ADAL" clId="{7888EF2F-530D-B94F-AE0C-88FC9B5D329D}" dt="2023-04-06T14:49:24.088" v="64"/>
          <ac:inkMkLst>
            <pc:docMk/>
            <pc:sldMk cId="1027525787" sldId="274"/>
            <ac:inkMk id="56" creationId="{A86303C8-B72B-BE29-A7B3-4CCBA8BEE2F5}"/>
          </ac:inkMkLst>
        </pc:inkChg>
        <pc:inkChg chg="add del">
          <ac:chgData name="Venkatasubramanian, Mani V." userId="fbe5ce37-0145-4c31-b84a-b36f8beac5f3" providerId="ADAL" clId="{7888EF2F-530D-B94F-AE0C-88FC9B5D329D}" dt="2023-04-06T14:49:24.088" v="64"/>
          <ac:inkMkLst>
            <pc:docMk/>
            <pc:sldMk cId="1027525787" sldId="274"/>
            <ac:inkMk id="57" creationId="{86E2DA1D-5447-2A33-239B-FA11B3373598}"/>
          </ac:inkMkLst>
        </pc:inkChg>
        <pc:inkChg chg="add del">
          <ac:chgData name="Venkatasubramanian, Mani V." userId="fbe5ce37-0145-4c31-b84a-b36f8beac5f3" providerId="ADAL" clId="{7888EF2F-530D-B94F-AE0C-88FC9B5D329D}" dt="2023-04-06T14:49:24.088" v="64"/>
          <ac:inkMkLst>
            <pc:docMk/>
            <pc:sldMk cId="1027525787" sldId="274"/>
            <ac:inkMk id="58" creationId="{6239BB80-C4BC-F574-CD99-5767876630C8}"/>
          </ac:inkMkLst>
        </pc:inkChg>
        <pc:inkChg chg="add del">
          <ac:chgData name="Venkatasubramanian, Mani V." userId="fbe5ce37-0145-4c31-b84a-b36f8beac5f3" providerId="ADAL" clId="{7888EF2F-530D-B94F-AE0C-88FC9B5D329D}" dt="2023-04-06T14:49:24.088" v="64"/>
          <ac:inkMkLst>
            <pc:docMk/>
            <pc:sldMk cId="1027525787" sldId="274"/>
            <ac:inkMk id="59" creationId="{327FF151-1C52-0B94-7C21-828A631C7CF4}"/>
          </ac:inkMkLst>
        </pc:inkChg>
        <pc:inkChg chg="add del">
          <ac:chgData name="Venkatasubramanian, Mani V." userId="fbe5ce37-0145-4c31-b84a-b36f8beac5f3" providerId="ADAL" clId="{7888EF2F-530D-B94F-AE0C-88FC9B5D329D}" dt="2023-04-06T14:49:24.088" v="64"/>
          <ac:inkMkLst>
            <pc:docMk/>
            <pc:sldMk cId="1027525787" sldId="274"/>
            <ac:inkMk id="60" creationId="{FF4CBF3A-4E4B-4E25-3846-AC860309A1CE}"/>
          </ac:inkMkLst>
        </pc:inkChg>
        <pc:inkChg chg="add del">
          <ac:chgData name="Venkatasubramanian, Mani V." userId="fbe5ce37-0145-4c31-b84a-b36f8beac5f3" providerId="ADAL" clId="{7888EF2F-530D-B94F-AE0C-88FC9B5D329D}" dt="2023-04-06T14:49:24.088" v="64"/>
          <ac:inkMkLst>
            <pc:docMk/>
            <pc:sldMk cId="1027525787" sldId="274"/>
            <ac:inkMk id="61" creationId="{46306547-2B7B-1872-D2AA-E551EC29623C}"/>
          </ac:inkMkLst>
        </pc:inkChg>
        <pc:inkChg chg="add del">
          <ac:chgData name="Venkatasubramanian, Mani V." userId="fbe5ce37-0145-4c31-b84a-b36f8beac5f3" providerId="ADAL" clId="{7888EF2F-530D-B94F-AE0C-88FC9B5D329D}" dt="2023-04-06T14:49:24.088" v="64"/>
          <ac:inkMkLst>
            <pc:docMk/>
            <pc:sldMk cId="1027525787" sldId="274"/>
            <ac:inkMk id="62" creationId="{472BB16D-DBD3-206D-95B7-7BA5929A482B}"/>
          </ac:inkMkLst>
        </pc:inkChg>
        <pc:inkChg chg="add del">
          <ac:chgData name="Venkatasubramanian, Mani V." userId="fbe5ce37-0145-4c31-b84a-b36f8beac5f3" providerId="ADAL" clId="{7888EF2F-530D-B94F-AE0C-88FC9B5D329D}" dt="2023-04-06T14:49:24.088" v="64"/>
          <ac:inkMkLst>
            <pc:docMk/>
            <pc:sldMk cId="1027525787" sldId="274"/>
            <ac:inkMk id="63" creationId="{3905CAC9-FA6B-D73E-CD9C-56D404BC7341}"/>
          </ac:inkMkLst>
        </pc:inkChg>
        <pc:inkChg chg="add del">
          <ac:chgData name="Venkatasubramanian, Mani V." userId="fbe5ce37-0145-4c31-b84a-b36f8beac5f3" providerId="ADAL" clId="{7888EF2F-530D-B94F-AE0C-88FC9B5D329D}" dt="2023-04-06T14:49:24.088" v="64"/>
          <ac:inkMkLst>
            <pc:docMk/>
            <pc:sldMk cId="1027525787" sldId="274"/>
            <ac:inkMk id="64" creationId="{92E3ADCF-FB1F-131C-2B1A-391D4346284B}"/>
          </ac:inkMkLst>
        </pc:inkChg>
        <pc:inkChg chg="add del">
          <ac:chgData name="Venkatasubramanian, Mani V." userId="fbe5ce37-0145-4c31-b84a-b36f8beac5f3" providerId="ADAL" clId="{7888EF2F-530D-B94F-AE0C-88FC9B5D329D}" dt="2023-04-06T14:49:24.088" v="64"/>
          <ac:inkMkLst>
            <pc:docMk/>
            <pc:sldMk cId="1027525787" sldId="274"/>
            <ac:inkMk id="65" creationId="{DD1ACEA1-0F96-0686-C76B-746C21F37D3F}"/>
          </ac:inkMkLst>
        </pc:inkChg>
        <pc:inkChg chg="add del">
          <ac:chgData name="Venkatasubramanian, Mani V." userId="fbe5ce37-0145-4c31-b84a-b36f8beac5f3" providerId="ADAL" clId="{7888EF2F-530D-B94F-AE0C-88FC9B5D329D}" dt="2023-04-06T14:49:24.088" v="64"/>
          <ac:inkMkLst>
            <pc:docMk/>
            <pc:sldMk cId="1027525787" sldId="274"/>
            <ac:inkMk id="66" creationId="{B9532658-150B-9E94-454E-DE2DA415583C}"/>
          </ac:inkMkLst>
        </pc:inkChg>
        <pc:inkChg chg="add del">
          <ac:chgData name="Venkatasubramanian, Mani V." userId="fbe5ce37-0145-4c31-b84a-b36f8beac5f3" providerId="ADAL" clId="{7888EF2F-530D-B94F-AE0C-88FC9B5D329D}" dt="2023-04-06T14:49:24.088" v="64"/>
          <ac:inkMkLst>
            <pc:docMk/>
            <pc:sldMk cId="1027525787" sldId="274"/>
            <ac:inkMk id="67" creationId="{B2F56592-105B-B36D-6249-D7DFB90C6913}"/>
          </ac:inkMkLst>
        </pc:inkChg>
        <pc:inkChg chg="add reco">
          <ac:chgData name="Venkatasubramanian, Mani V." userId="fbe5ce37-0145-4c31-b84a-b36f8beac5f3" providerId="ADAL" clId="{7888EF2F-530D-B94F-AE0C-88FC9B5D329D}" dt="2023-04-06T14:49:24.088" v="64"/>
          <ac:inkMkLst>
            <pc:docMk/>
            <pc:sldMk cId="1027525787" sldId="274"/>
            <ac:inkMk id="68" creationId="{F5C37B23-D291-72E0-0779-E59D7FAD8C8A}"/>
          </ac:inkMkLst>
        </pc:inkChg>
        <pc:inkChg chg="add reco">
          <ac:chgData name="Venkatasubramanian, Mani V." userId="fbe5ce37-0145-4c31-b84a-b36f8beac5f3" providerId="ADAL" clId="{7888EF2F-530D-B94F-AE0C-88FC9B5D329D}" dt="2023-04-06T14:49:24.088" v="64"/>
          <ac:inkMkLst>
            <pc:docMk/>
            <pc:sldMk cId="1027525787" sldId="274"/>
            <ac:inkMk id="69" creationId="{6A167E32-F444-AFBF-D3E8-5871E1D53BD3}"/>
          </ac:inkMkLst>
        </pc:inkChg>
        <pc:inkChg chg="add del">
          <ac:chgData name="Venkatasubramanian, Mani V." userId="fbe5ce37-0145-4c31-b84a-b36f8beac5f3" providerId="ADAL" clId="{7888EF2F-530D-B94F-AE0C-88FC9B5D329D}" dt="2023-04-06T14:49:27.036" v="69"/>
          <ac:inkMkLst>
            <pc:docMk/>
            <pc:sldMk cId="1027525787" sldId="274"/>
            <ac:inkMk id="70" creationId="{82B30C12-2688-FE1C-8C35-CA58C4D01773}"/>
          </ac:inkMkLst>
        </pc:inkChg>
        <pc:inkChg chg="add del">
          <ac:chgData name="Venkatasubramanian, Mani V." userId="fbe5ce37-0145-4c31-b84a-b36f8beac5f3" providerId="ADAL" clId="{7888EF2F-530D-B94F-AE0C-88FC9B5D329D}" dt="2023-04-06T14:49:27.036" v="69"/>
          <ac:inkMkLst>
            <pc:docMk/>
            <pc:sldMk cId="1027525787" sldId="274"/>
            <ac:inkMk id="71" creationId="{6676A254-76F4-5804-39E2-BFD5CB6B62DE}"/>
          </ac:inkMkLst>
        </pc:inkChg>
        <pc:inkChg chg="add del">
          <ac:chgData name="Venkatasubramanian, Mani V." userId="fbe5ce37-0145-4c31-b84a-b36f8beac5f3" providerId="ADAL" clId="{7888EF2F-530D-B94F-AE0C-88FC9B5D329D}" dt="2023-04-06T14:49:27.036" v="69"/>
          <ac:inkMkLst>
            <pc:docMk/>
            <pc:sldMk cId="1027525787" sldId="274"/>
            <ac:inkMk id="72" creationId="{7702CDF7-A7CF-257B-EF37-2D96DBF0865F}"/>
          </ac:inkMkLst>
        </pc:inkChg>
        <pc:inkChg chg="add del">
          <ac:chgData name="Venkatasubramanian, Mani V." userId="fbe5ce37-0145-4c31-b84a-b36f8beac5f3" providerId="ADAL" clId="{7888EF2F-530D-B94F-AE0C-88FC9B5D329D}" dt="2023-04-06T14:49:27.036" v="69"/>
          <ac:inkMkLst>
            <pc:docMk/>
            <pc:sldMk cId="1027525787" sldId="274"/>
            <ac:inkMk id="73" creationId="{39BC567F-8814-0604-6A03-DFD43AF6D7F2}"/>
          </ac:inkMkLst>
        </pc:inkChg>
        <pc:inkChg chg="add reco">
          <ac:chgData name="Venkatasubramanian, Mani V." userId="fbe5ce37-0145-4c31-b84a-b36f8beac5f3" providerId="ADAL" clId="{7888EF2F-530D-B94F-AE0C-88FC9B5D329D}" dt="2023-04-06T14:49:27.036" v="69"/>
          <ac:inkMkLst>
            <pc:docMk/>
            <pc:sldMk cId="1027525787" sldId="274"/>
            <ac:inkMk id="74" creationId="{F4C12DFC-22A9-7EAF-44B4-11D2D8481E74}"/>
          </ac:inkMkLst>
        </pc:inkChg>
        <pc:inkChg chg="add del">
          <ac:chgData name="Venkatasubramanian, Mani V." userId="fbe5ce37-0145-4c31-b84a-b36f8beac5f3" providerId="ADAL" clId="{7888EF2F-530D-B94F-AE0C-88FC9B5D329D}" dt="2023-04-06T14:49:45.636" v="88"/>
          <ac:inkMkLst>
            <pc:docMk/>
            <pc:sldMk cId="1027525787" sldId="274"/>
            <ac:inkMk id="75" creationId="{277AD507-95B7-D2FA-45AD-07839E01A8BF}"/>
          </ac:inkMkLst>
        </pc:inkChg>
        <pc:inkChg chg="add del">
          <ac:chgData name="Venkatasubramanian, Mani V." userId="fbe5ce37-0145-4c31-b84a-b36f8beac5f3" providerId="ADAL" clId="{7888EF2F-530D-B94F-AE0C-88FC9B5D329D}" dt="2023-04-06T14:49:45.636" v="88"/>
          <ac:inkMkLst>
            <pc:docMk/>
            <pc:sldMk cId="1027525787" sldId="274"/>
            <ac:inkMk id="76" creationId="{05C20483-6C95-A6F2-37B1-097AF69BAB09}"/>
          </ac:inkMkLst>
        </pc:inkChg>
        <pc:inkChg chg="add del">
          <ac:chgData name="Venkatasubramanian, Mani V." userId="fbe5ce37-0145-4c31-b84a-b36f8beac5f3" providerId="ADAL" clId="{7888EF2F-530D-B94F-AE0C-88FC9B5D329D}" dt="2023-04-06T14:49:45.636" v="88"/>
          <ac:inkMkLst>
            <pc:docMk/>
            <pc:sldMk cId="1027525787" sldId="274"/>
            <ac:inkMk id="77" creationId="{02CFFC8E-1B84-6ACB-83F1-3EAE96B2076C}"/>
          </ac:inkMkLst>
        </pc:inkChg>
        <pc:inkChg chg="add del">
          <ac:chgData name="Venkatasubramanian, Mani V." userId="fbe5ce37-0145-4c31-b84a-b36f8beac5f3" providerId="ADAL" clId="{7888EF2F-530D-B94F-AE0C-88FC9B5D329D}" dt="2023-04-06T14:49:45.636" v="88"/>
          <ac:inkMkLst>
            <pc:docMk/>
            <pc:sldMk cId="1027525787" sldId="274"/>
            <ac:inkMk id="78" creationId="{D2B15626-DB5E-7F53-D25F-F9A39323B2B6}"/>
          </ac:inkMkLst>
        </pc:inkChg>
        <pc:inkChg chg="add">
          <ac:chgData name="Venkatasubramanian, Mani V." userId="fbe5ce37-0145-4c31-b84a-b36f8beac5f3" providerId="ADAL" clId="{7888EF2F-530D-B94F-AE0C-88FC9B5D329D}" dt="2023-04-06T14:49:41.533" v="74"/>
          <ac:inkMkLst>
            <pc:docMk/>
            <pc:sldMk cId="1027525787" sldId="274"/>
            <ac:inkMk id="79" creationId="{406E9C31-55F5-156D-7432-55851DE6D4A3}"/>
          </ac:inkMkLst>
        </pc:inkChg>
        <pc:inkChg chg="add del">
          <ac:chgData name="Venkatasubramanian, Mani V." userId="fbe5ce37-0145-4c31-b84a-b36f8beac5f3" providerId="ADAL" clId="{7888EF2F-530D-B94F-AE0C-88FC9B5D329D}" dt="2023-04-06T14:49:45.636" v="88"/>
          <ac:inkMkLst>
            <pc:docMk/>
            <pc:sldMk cId="1027525787" sldId="274"/>
            <ac:inkMk id="80" creationId="{7D6C3CB5-D782-1223-25EE-9D88B3F5FF91}"/>
          </ac:inkMkLst>
        </pc:inkChg>
        <pc:inkChg chg="add del">
          <ac:chgData name="Venkatasubramanian, Mani V." userId="fbe5ce37-0145-4c31-b84a-b36f8beac5f3" providerId="ADAL" clId="{7888EF2F-530D-B94F-AE0C-88FC9B5D329D}" dt="2023-04-06T14:49:45.636" v="88"/>
          <ac:inkMkLst>
            <pc:docMk/>
            <pc:sldMk cId="1027525787" sldId="274"/>
            <ac:inkMk id="81" creationId="{FB41E8FB-8539-5136-3F76-66FBEE45C1ED}"/>
          </ac:inkMkLst>
        </pc:inkChg>
        <pc:inkChg chg="add del">
          <ac:chgData name="Venkatasubramanian, Mani V." userId="fbe5ce37-0145-4c31-b84a-b36f8beac5f3" providerId="ADAL" clId="{7888EF2F-530D-B94F-AE0C-88FC9B5D329D}" dt="2023-04-06T14:49:45.636" v="88"/>
          <ac:inkMkLst>
            <pc:docMk/>
            <pc:sldMk cId="1027525787" sldId="274"/>
            <ac:inkMk id="82" creationId="{BAC5DE5E-05BF-2A54-1BA2-FB6E9CBD12A6}"/>
          </ac:inkMkLst>
        </pc:inkChg>
        <pc:inkChg chg="add del">
          <ac:chgData name="Venkatasubramanian, Mani V." userId="fbe5ce37-0145-4c31-b84a-b36f8beac5f3" providerId="ADAL" clId="{7888EF2F-530D-B94F-AE0C-88FC9B5D329D}" dt="2023-04-06T14:49:45.636" v="88"/>
          <ac:inkMkLst>
            <pc:docMk/>
            <pc:sldMk cId="1027525787" sldId="274"/>
            <ac:inkMk id="83" creationId="{109D27E4-36B3-FFDE-75AF-CDD8984E407A}"/>
          </ac:inkMkLst>
        </pc:inkChg>
        <pc:inkChg chg="add del">
          <ac:chgData name="Venkatasubramanian, Mani V." userId="fbe5ce37-0145-4c31-b84a-b36f8beac5f3" providerId="ADAL" clId="{7888EF2F-530D-B94F-AE0C-88FC9B5D329D}" dt="2023-04-06T14:49:45.636" v="88"/>
          <ac:inkMkLst>
            <pc:docMk/>
            <pc:sldMk cId="1027525787" sldId="274"/>
            <ac:inkMk id="84" creationId="{8AA9D42C-1FBB-41A2-C438-7548EA95434C}"/>
          </ac:inkMkLst>
        </pc:inkChg>
        <pc:inkChg chg="add del">
          <ac:chgData name="Venkatasubramanian, Mani V." userId="fbe5ce37-0145-4c31-b84a-b36f8beac5f3" providerId="ADAL" clId="{7888EF2F-530D-B94F-AE0C-88FC9B5D329D}" dt="2023-04-06T14:49:45.636" v="88"/>
          <ac:inkMkLst>
            <pc:docMk/>
            <pc:sldMk cId="1027525787" sldId="274"/>
            <ac:inkMk id="85" creationId="{710DB47C-3925-B32E-F2BB-F9720F413D7D}"/>
          </ac:inkMkLst>
        </pc:inkChg>
        <pc:inkChg chg="add del">
          <ac:chgData name="Venkatasubramanian, Mani V." userId="fbe5ce37-0145-4c31-b84a-b36f8beac5f3" providerId="ADAL" clId="{7888EF2F-530D-B94F-AE0C-88FC9B5D329D}" dt="2023-04-06T14:49:45.636" v="88"/>
          <ac:inkMkLst>
            <pc:docMk/>
            <pc:sldMk cId="1027525787" sldId="274"/>
            <ac:inkMk id="86" creationId="{8967DFDD-C351-FBAD-C2E0-B5E2B7FA8FFE}"/>
          </ac:inkMkLst>
        </pc:inkChg>
        <pc:inkChg chg="add del">
          <ac:chgData name="Venkatasubramanian, Mani V." userId="fbe5ce37-0145-4c31-b84a-b36f8beac5f3" providerId="ADAL" clId="{7888EF2F-530D-B94F-AE0C-88FC9B5D329D}" dt="2023-04-06T14:49:45.636" v="88"/>
          <ac:inkMkLst>
            <pc:docMk/>
            <pc:sldMk cId="1027525787" sldId="274"/>
            <ac:inkMk id="87" creationId="{E460E101-D900-D0F8-B690-32635605CEC4}"/>
          </ac:inkMkLst>
        </pc:inkChg>
        <pc:inkChg chg="add del">
          <ac:chgData name="Venkatasubramanian, Mani V." userId="fbe5ce37-0145-4c31-b84a-b36f8beac5f3" providerId="ADAL" clId="{7888EF2F-530D-B94F-AE0C-88FC9B5D329D}" dt="2023-04-06T14:49:45.636" v="88"/>
          <ac:inkMkLst>
            <pc:docMk/>
            <pc:sldMk cId="1027525787" sldId="274"/>
            <ac:inkMk id="88" creationId="{36B048E3-7F3C-83EA-B587-1F11E17E2FAE}"/>
          </ac:inkMkLst>
        </pc:inkChg>
        <pc:inkChg chg="add del">
          <ac:chgData name="Venkatasubramanian, Mani V." userId="fbe5ce37-0145-4c31-b84a-b36f8beac5f3" providerId="ADAL" clId="{7888EF2F-530D-B94F-AE0C-88FC9B5D329D}" dt="2023-04-06T14:49:45.636" v="88"/>
          <ac:inkMkLst>
            <pc:docMk/>
            <pc:sldMk cId="1027525787" sldId="274"/>
            <ac:inkMk id="89" creationId="{6EFADEAD-FE88-711D-60B3-196EB2DDB20B}"/>
          </ac:inkMkLst>
        </pc:inkChg>
        <pc:inkChg chg="add del">
          <ac:chgData name="Venkatasubramanian, Mani V." userId="fbe5ce37-0145-4c31-b84a-b36f8beac5f3" providerId="ADAL" clId="{7888EF2F-530D-B94F-AE0C-88FC9B5D329D}" dt="2023-04-06T14:49:45.636" v="88"/>
          <ac:inkMkLst>
            <pc:docMk/>
            <pc:sldMk cId="1027525787" sldId="274"/>
            <ac:inkMk id="90" creationId="{F3B645D4-79E5-AA92-3295-8DD750BC5036}"/>
          </ac:inkMkLst>
        </pc:inkChg>
        <pc:inkChg chg="add del">
          <ac:chgData name="Venkatasubramanian, Mani V." userId="fbe5ce37-0145-4c31-b84a-b36f8beac5f3" providerId="ADAL" clId="{7888EF2F-530D-B94F-AE0C-88FC9B5D329D}" dt="2023-04-06T14:49:45.636" v="88"/>
          <ac:inkMkLst>
            <pc:docMk/>
            <pc:sldMk cId="1027525787" sldId="274"/>
            <ac:inkMk id="91" creationId="{88A446B0-4C21-D638-7D00-730351C84A47}"/>
          </ac:inkMkLst>
        </pc:inkChg>
        <pc:inkChg chg="add del">
          <ac:chgData name="Venkatasubramanian, Mani V." userId="fbe5ce37-0145-4c31-b84a-b36f8beac5f3" providerId="ADAL" clId="{7888EF2F-530D-B94F-AE0C-88FC9B5D329D}" dt="2023-04-06T14:49:45.636" v="88"/>
          <ac:inkMkLst>
            <pc:docMk/>
            <pc:sldMk cId="1027525787" sldId="274"/>
            <ac:inkMk id="92" creationId="{D275DB96-4616-CD9D-06CE-2BCD7ED4DB9E}"/>
          </ac:inkMkLst>
        </pc:inkChg>
        <pc:inkChg chg="add reco">
          <ac:chgData name="Venkatasubramanian, Mani V." userId="fbe5ce37-0145-4c31-b84a-b36f8beac5f3" providerId="ADAL" clId="{7888EF2F-530D-B94F-AE0C-88FC9B5D329D}" dt="2023-04-06T14:49:45.636" v="88"/>
          <ac:inkMkLst>
            <pc:docMk/>
            <pc:sldMk cId="1027525787" sldId="274"/>
            <ac:inkMk id="93" creationId="{42D17609-02EE-8B0C-6EDB-1208B9731785}"/>
          </ac:inkMkLst>
        </pc:inkChg>
        <pc:inkChg chg="add reco">
          <ac:chgData name="Venkatasubramanian, Mani V." userId="fbe5ce37-0145-4c31-b84a-b36f8beac5f3" providerId="ADAL" clId="{7888EF2F-530D-B94F-AE0C-88FC9B5D329D}" dt="2023-04-06T14:49:45.636" v="88"/>
          <ac:inkMkLst>
            <pc:docMk/>
            <pc:sldMk cId="1027525787" sldId="274"/>
            <ac:inkMk id="94" creationId="{243E7F06-4036-D6FB-C9B4-8F508C6BEA3D}"/>
          </ac:inkMkLst>
        </pc:inkChg>
        <pc:inkChg chg="add del">
          <ac:chgData name="Venkatasubramanian, Mani V." userId="fbe5ce37-0145-4c31-b84a-b36f8beac5f3" providerId="ADAL" clId="{7888EF2F-530D-B94F-AE0C-88FC9B5D329D}" dt="2023-04-06T14:49:51.707" v="106"/>
          <ac:inkMkLst>
            <pc:docMk/>
            <pc:sldMk cId="1027525787" sldId="274"/>
            <ac:inkMk id="95" creationId="{472C7E5A-8067-3C50-0974-241980328F5E}"/>
          </ac:inkMkLst>
        </pc:inkChg>
        <pc:inkChg chg="add del">
          <ac:chgData name="Venkatasubramanian, Mani V." userId="fbe5ce37-0145-4c31-b84a-b36f8beac5f3" providerId="ADAL" clId="{7888EF2F-530D-B94F-AE0C-88FC9B5D329D}" dt="2023-04-06T14:49:51.707" v="106"/>
          <ac:inkMkLst>
            <pc:docMk/>
            <pc:sldMk cId="1027525787" sldId="274"/>
            <ac:inkMk id="96" creationId="{F6E8F58D-EC47-1CDD-4034-1DCC73520D35}"/>
          </ac:inkMkLst>
        </pc:inkChg>
        <pc:inkChg chg="add del">
          <ac:chgData name="Venkatasubramanian, Mani V." userId="fbe5ce37-0145-4c31-b84a-b36f8beac5f3" providerId="ADAL" clId="{7888EF2F-530D-B94F-AE0C-88FC9B5D329D}" dt="2023-04-06T14:49:51.707" v="106"/>
          <ac:inkMkLst>
            <pc:docMk/>
            <pc:sldMk cId="1027525787" sldId="274"/>
            <ac:inkMk id="97" creationId="{2954DFEB-634E-1F27-3193-D85A4FC6CA9C}"/>
          </ac:inkMkLst>
        </pc:inkChg>
        <pc:inkChg chg="add del">
          <ac:chgData name="Venkatasubramanian, Mani V." userId="fbe5ce37-0145-4c31-b84a-b36f8beac5f3" providerId="ADAL" clId="{7888EF2F-530D-B94F-AE0C-88FC9B5D329D}" dt="2023-04-06T14:49:51.707" v="106"/>
          <ac:inkMkLst>
            <pc:docMk/>
            <pc:sldMk cId="1027525787" sldId="274"/>
            <ac:inkMk id="98" creationId="{6AE05A1C-855C-E44C-D9B1-E8AEE6C8B6A5}"/>
          </ac:inkMkLst>
        </pc:inkChg>
        <pc:inkChg chg="add del">
          <ac:chgData name="Venkatasubramanian, Mani V." userId="fbe5ce37-0145-4c31-b84a-b36f8beac5f3" providerId="ADAL" clId="{7888EF2F-530D-B94F-AE0C-88FC9B5D329D}" dt="2023-04-06T14:49:51.707" v="106"/>
          <ac:inkMkLst>
            <pc:docMk/>
            <pc:sldMk cId="1027525787" sldId="274"/>
            <ac:inkMk id="99" creationId="{54E82399-988E-3E80-3DC9-A99F832EEDB4}"/>
          </ac:inkMkLst>
        </pc:inkChg>
        <pc:inkChg chg="add del">
          <ac:chgData name="Venkatasubramanian, Mani V." userId="fbe5ce37-0145-4c31-b84a-b36f8beac5f3" providerId="ADAL" clId="{7888EF2F-530D-B94F-AE0C-88FC9B5D329D}" dt="2023-04-06T14:49:51.707" v="106"/>
          <ac:inkMkLst>
            <pc:docMk/>
            <pc:sldMk cId="1027525787" sldId="274"/>
            <ac:inkMk id="100" creationId="{B92AD6F6-7BB4-A1D2-8C3D-EC24881C8629}"/>
          </ac:inkMkLst>
        </pc:inkChg>
        <pc:inkChg chg="add del">
          <ac:chgData name="Venkatasubramanian, Mani V." userId="fbe5ce37-0145-4c31-b84a-b36f8beac5f3" providerId="ADAL" clId="{7888EF2F-530D-B94F-AE0C-88FC9B5D329D}" dt="2023-04-06T14:49:51.707" v="106"/>
          <ac:inkMkLst>
            <pc:docMk/>
            <pc:sldMk cId="1027525787" sldId="274"/>
            <ac:inkMk id="101" creationId="{A315A202-8DB9-419D-72C1-05604872B2D3}"/>
          </ac:inkMkLst>
        </pc:inkChg>
        <pc:inkChg chg="add del">
          <ac:chgData name="Venkatasubramanian, Mani V." userId="fbe5ce37-0145-4c31-b84a-b36f8beac5f3" providerId="ADAL" clId="{7888EF2F-530D-B94F-AE0C-88FC9B5D329D}" dt="2023-04-06T14:49:51.707" v="106"/>
          <ac:inkMkLst>
            <pc:docMk/>
            <pc:sldMk cId="1027525787" sldId="274"/>
            <ac:inkMk id="102" creationId="{057A8445-8177-7BD9-2441-02787DC188DD}"/>
          </ac:inkMkLst>
        </pc:inkChg>
        <pc:inkChg chg="add del">
          <ac:chgData name="Venkatasubramanian, Mani V." userId="fbe5ce37-0145-4c31-b84a-b36f8beac5f3" providerId="ADAL" clId="{7888EF2F-530D-B94F-AE0C-88FC9B5D329D}" dt="2023-04-06T14:49:51.707" v="106"/>
          <ac:inkMkLst>
            <pc:docMk/>
            <pc:sldMk cId="1027525787" sldId="274"/>
            <ac:inkMk id="103" creationId="{11715BBC-A5E9-7BAA-4D8A-BF0A4043C329}"/>
          </ac:inkMkLst>
        </pc:inkChg>
        <pc:inkChg chg="add del">
          <ac:chgData name="Venkatasubramanian, Mani V." userId="fbe5ce37-0145-4c31-b84a-b36f8beac5f3" providerId="ADAL" clId="{7888EF2F-530D-B94F-AE0C-88FC9B5D329D}" dt="2023-04-06T14:49:51.707" v="106"/>
          <ac:inkMkLst>
            <pc:docMk/>
            <pc:sldMk cId="1027525787" sldId="274"/>
            <ac:inkMk id="104" creationId="{3A4F02F2-26C1-6B75-B08C-F97FB1088B5A}"/>
          </ac:inkMkLst>
        </pc:inkChg>
        <pc:inkChg chg="add del">
          <ac:chgData name="Venkatasubramanian, Mani V." userId="fbe5ce37-0145-4c31-b84a-b36f8beac5f3" providerId="ADAL" clId="{7888EF2F-530D-B94F-AE0C-88FC9B5D329D}" dt="2023-04-06T14:49:51.707" v="106"/>
          <ac:inkMkLst>
            <pc:docMk/>
            <pc:sldMk cId="1027525787" sldId="274"/>
            <ac:inkMk id="105" creationId="{50CE23A8-1383-2EE6-99B7-84A830FAFAF7}"/>
          </ac:inkMkLst>
        </pc:inkChg>
        <pc:inkChg chg="add del">
          <ac:chgData name="Venkatasubramanian, Mani V." userId="fbe5ce37-0145-4c31-b84a-b36f8beac5f3" providerId="ADAL" clId="{7888EF2F-530D-B94F-AE0C-88FC9B5D329D}" dt="2023-04-06T14:49:51.707" v="106"/>
          <ac:inkMkLst>
            <pc:docMk/>
            <pc:sldMk cId="1027525787" sldId="274"/>
            <ac:inkMk id="106" creationId="{D4CC034E-ED1D-EC96-A9EF-FEACA221B218}"/>
          </ac:inkMkLst>
        </pc:inkChg>
        <pc:inkChg chg="add del">
          <ac:chgData name="Venkatasubramanian, Mani V." userId="fbe5ce37-0145-4c31-b84a-b36f8beac5f3" providerId="ADAL" clId="{7888EF2F-530D-B94F-AE0C-88FC9B5D329D}" dt="2023-04-06T14:49:51.707" v="106"/>
          <ac:inkMkLst>
            <pc:docMk/>
            <pc:sldMk cId="1027525787" sldId="274"/>
            <ac:inkMk id="107" creationId="{D485A06A-7F63-582B-AC72-26C07355E702}"/>
          </ac:inkMkLst>
        </pc:inkChg>
        <pc:inkChg chg="add del">
          <ac:chgData name="Venkatasubramanian, Mani V." userId="fbe5ce37-0145-4c31-b84a-b36f8beac5f3" providerId="ADAL" clId="{7888EF2F-530D-B94F-AE0C-88FC9B5D329D}" dt="2023-04-06T14:49:51.707" v="106"/>
          <ac:inkMkLst>
            <pc:docMk/>
            <pc:sldMk cId="1027525787" sldId="274"/>
            <ac:inkMk id="108" creationId="{5B4206B5-2633-7C11-4BB4-3340D8C4CFF3}"/>
          </ac:inkMkLst>
        </pc:inkChg>
        <pc:inkChg chg="add del">
          <ac:chgData name="Venkatasubramanian, Mani V." userId="fbe5ce37-0145-4c31-b84a-b36f8beac5f3" providerId="ADAL" clId="{7888EF2F-530D-B94F-AE0C-88FC9B5D329D}" dt="2023-04-06T14:49:51.707" v="106"/>
          <ac:inkMkLst>
            <pc:docMk/>
            <pc:sldMk cId="1027525787" sldId="274"/>
            <ac:inkMk id="109" creationId="{5648D097-A660-0274-57E9-ADC615FA3172}"/>
          </ac:inkMkLst>
        </pc:inkChg>
        <pc:inkChg chg="add del">
          <ac:chgData name="Venkatasubramanian, Mani V." userId="fbe5ce37-0145-4c31-b84a-b36f8beac5f3" providerId="ADAL" clId="{7888EF2F-530D-B94F-AE0C-88FC9B5D329D}" dt="2023-04-06T14:49:51.707" v="106"/>
          <ac:inkMkLst>
            <pc:docMk/>
            <pc:sldMk cId="1027525787" sldId="274"/>
            <ac:inkMk id="110" creationId="{D85AE704-D078-0DEE-9D7F-4C51BC20527C}"/>
          </ac:inkMkLst>
        </pc:inkChg>
        <pc:inkChg chg="add del">
          <ac:chgData name="Venkatasubramanian, Mani V." userId="fbe5ce37-0145-4c31-b84a-b36f8beac5f3" providerId="ADAL" clId="{7888EF2F-530D-B94F-AE0C-88FC9B5D329D}" dt="2023-04-06T14:49:51.707" v="106"/>
          <ac:inkMkLst>
            <pc:docMk/>
            <pc:sldMk cId="1027525787" sldId="274"/>
            <ac:inkMk id="111" creationId="{49573C66-91C3-3366-DB5B-534588EF59E3}"/>
          </ac:inkMkLst>
        </pc:inkChg>
        <pc:inkChg chg="add reco">
          <ac:chgData name="Venkatasubramanian, Mani V." userId="fbe5ce37-0145-4c31-b84a-b36f8beac5f3" providerId="ADAL" clId="{7888EF2F-530D-B94F-AE0C-88FC9B5D329D}" dt="2023-04-06T14:49:51.707" v="106"/>
          <ac:inkMkLst>
            <pc:docMk/>
            <pc:sldMk cId="1027525787" sldId="274"/>
            <ac:inkMk id="112" creationId="{BD90DE28-90B8-2C4A-79EB-E3F4064A7D6E}"/>
          </ac:inkMkLst>
        </pc:inkChg>
        <pc:inkChg chg="add reco">
          <ac:chgData name="Venkatasubramanian, Mani V." userId="fbe5ce37-0145-4c31-b84a-b36f8beac5f3" providerId="ADAL" clId="{7888EF2F-530D-B94F-AE0C-88FC9B5D329D}" dt="2023-04-06T14:49:51.707" v="106"/>
          <ac:inkMkLst>
            <pc:docMk/>
            <pc:sldMk cId="1027525787" sldId="274"/>
            <ac:inkMk id="113" creationId="{C9412F5E-C7D9-13D6-02C8-A8FEB6487A61}"/>
          </ac:inkMkLst>
        </pc:inkChg>
        <pc:inkChg chg="add del">
          <ac:chgData name="Venkatasubramanian, Mani V." userId="fbe5ce37-0145-4c31-b84a-b36f8beac5f3" providerId="ADAL" clId="{7888EF2F-530D-B94F-AE0C-88FC9B5D329D}" dt="2023-04-06T14:50:02.334" v="110"/>
          <ac:inkMkLst>
            <pc:docMk/>
            <pc:sldMk cId="1027525787" sldId="274"/>
            <ac:inkMk id="114" creationId="{9C923B63-FC44-EC23-D224-5551DDC423E1}"/>
          </ac:inkMkLst>
        </pc:inkChg>
        <pc:inkChg chg="add del">
          <ac:chgData name="Venkatasubramanian, Mani V." userId="fbe5ce37-0145-4c31-b84a-b36f8beac5f3" providerId="ADAL" clId="{7888EF2F-530D-B94F-AE0C-88FC9B5D329D}" dt="2023-04-06T14:50:02.334" v="110"/>
          <ac:inkMkLst>
            <pc:docMk/>
            <pc:sldMk cId="1027525787" sldId="274"/>
            <ac:inkMk id="115" creationId="{3C2A3399-69D2-C6C6-BB03-F0B16145B884}"/>
          </ac:inkMkLst>
        </pc:inkChg>
        <pc:inkChg chg="add del">
          <ac:chgData name="Venkatasubramanian, Mani V." userId="fbe5ce37-0145-4c31-b84a-b36f8beac5f3" providerId="ADAL" clId="{7888EF2F-530D-B94F-AE0C-88FC9B5D329D}" dt="2023-04-06T14:50:02.334" v="110"/>
          <ac:inkMkLst>
            <pc:docMk/>
            <pc:sldMk cId="1027525787" sldId="274"/>
            <ac:inkMk id="116" creationId="{B71845CC-19B2-6C09-336C-A167E855A197}"/>
          </ac:inkMkLst>
        </pc:inkChg>
        <pc:inkChg chg="add reco">
          <ac:chgData name="Venkatasubramanian, Mani V." userId="fbe5ce37-0145-4c31-b84a-b36f8beac5f3" providerId="ADAL" clId="{7888EF2F-530D-B94F-AE0C-88FC9B5D329D}" dt="2023-04-06T14:50:02.334" v="110"/>
          <ac:inkMkLst>
            <pc:docMk/>
            <pc:sldMk cId="1027525787" sldId="274"/>
            <ac:inkMk id="117" creationId="{F50A199E-0400-83AA-9BC0-A0C3FED4745B}"/>
          </ac:inkMkLst>
        </pc:inkChg>
        <pc:inkChg chg="add del">
          <ac:chgData name="Venkatasubramanian, Mani V." userId="fbe5ce37-0145-4c31-b84a-b36f8beac5f3" providerId="ADAL" clId="{7888EF2F-530D-B94F-AE0C-88FC9B5D329D}" dt="2023-04-06T14:50:10.830" v="121"/>
          <ac:inkMkLst>
            <pc:docMk/>
            <pc:sldMk cId="1027525787" sldId="274"/>
            <ac:inkMk id="118" creationId="{ED8D28B4-9305-768F-35D5-396075FF2E02}"/>
          </ac:inkMkLst>
        </pc:inkChg>
        <pc:inkChg chg="add del">
          <ac:chgData name="Venkatasubramanian, Mani V." userId="fbe5ce37-0145-4c31-b84a-b36f8beac5f3" providerId="ADAL" clId="{7888EF2F-530D-B94F-AE0C-88FC9B5D329D}" dt="2023-04-06T14:50:10.830" v="121"/>
          <ac:inkMkLst>
            <pc:docMk/>
            <pc:sldMk cId="1027525787" sldId="274"/>
            <ac:inkMk id="119" creationId="{F127E614-096D-B00F-4229-CFA5CA5FA530}"/>
          </ac:inkMkLst>
        </pc:inkChg>
        <pc:inkChg chg="add del">
          <ac:chgData name="Venkatasubramanian, Mani V." userId="fbe5ce37-0145-4c31-b84a-b36f8beac5f3" providerId="ADAL" clId="{7888EF2F-530D-B94F-AE0C-88FC9B5D329D}" dt="2023-04-06T14:50:10.830" v="121"/>
          <ac:inkMkLst>
            <pc:docMk/>
            <pc:sldMk cId="1027525787" sldId="274"/>
            <ac:inkMk id="120" creationId="{22937B37-138F-18D6-78AF-E2EEBF30838D}"/>
          </ac:inkMkLst>
        </pc:inkChg>
        <pc:inkChg chg="add del">
          <ac:chgData name="Venkatasubramanian, Mani V." userId="fbe5ce37-0145-4c31-b84a-b36f8beac5f3" providerId="ADAL" clId="{7888EF2F-530D-B94F-AE0C-88FC9B5D329D}" dt="2023-04-06T14:50:10.830" v="121"/>
          <ac:inkMkLst>
            <pc:docMk/>
            <pc:sldMk cId="1027525787" sldId="274"/>
            <ac:inkMk id="121" creationId="{1DF9EA56-32D7-6C79-F5FE-0AC2C1AC5175}"/>
          </ac:inkMkLst>
        </pc:inkChg>
        <pc:inkChg chg="add del">
          <ac:chgData name="Venkatasubramanian, Mani V." userId="fbe5ce37-0145-4c31-b84a-b36f8beac5f3" providerId="ADAL" clId="{7888EF2F-530D-B94F-AE0C-88FC9B5D329D}" dt="2023-04-06T14:50:10.830" v="121"/>
          <ac:inkMkLst>
            <pc:docMk/>
            <pc:sldMk cId="1027525787" sldId="274"/>
            <ac:inkMk id="122" creationId="{0A4E5AC5-24E4-61A7-1E2A-308D8EA11479}"/>
          </ac:inkMkLst>
        </pc:inkChg>
        <pc:inkChg chg="add del">
          <ac:chgData name="Venkatasubramanian, Mani V." userId="fbe5ce37-0145-4c31-b84a-b36f8beac5f3" providerId="ADAL" clId="{7888EF2F-530D-B94F-AE0C-88FC9B5D329D}" dt="2023-04-06T14:50:10.830" v="121"/>
          <ac:inkMkLst>
            <pc:docMk/>
            <pc:sldMk cId="1027525787" sldId="274"/>
            <ac:inkMk id="123" creationId="{565B7E65-312A-0298-52AD-4BDB2F46B5C5}"/>
          </ac:inkMkLst>
        </pc:inkChg>
        <pc:inkChg chg="add del">
          <ac:chgData name="Venkatasubramanian, Mani V." userId="fbe5ce37-0145-4c31-b84a-b36f8beac5f3" providerId="ADAL" clId="{7888EF2F-530D-B94F-AE0C-88FC9B5D329D}" dt="2023-04-06T14:50:10.830" v="121"/>
          <ac:inkMkLst>
            <pc:docMk/>
            <pc:sldMk cId="1027525787" sldId="274"/>
            <ac:inkMk id="124" creationId="{863481FC-18C8-7A80-4EC2-03D988EB919F}"/>
          </ac:inkMkLst>
        </pc:inkChg>
        <pc:inkChg chg="add del">
          <ac:chgData name="Venkatasubramanian, Mani V." userId="fbe5ce37-0145-4c31-b84a-b36f8beac5f3" providerId="ADAL" clId="{7888EF2F-530D-B94F-AE0C-88FC9B5D329D}" dt="2023-04-06T14:50:10.830" v="121"/>
          <ac:inkMkLst>
            <pc:docMk/>
            <pc:sldMk cId="1027525787" sldId="274"/>
            <ac:inkMk id="125" creationId="{9842905B-1B47-6027-8746-98B939F4960F}"/>
          </ac:inkMkLst>
        </pc:inkChg>
        <pc:inkChg chg="add del">
          <ac:chgData name="Venkatasubramanian, Mani V." userId="fbe5ce37-0145-4c31-b84a-b36f8beac5f3" providerId="ADAL" clId="{7888EF2F-530D-B94F-AE0C-88FC9B5D329D}" dt="2023-04-06T14:50:10.830" v="121"/>
          <ac:inkMkLst>
            <pc:docMk/>
            <pc:sldMk cId="1027525787" sldId="274"/>
            <ac:inkMk id="126" creationId="{2CE02F26-1619-2DE1-0696-E32F3B50AF3E}"/>
          </ac:inkMkLst>
        </pc:inkChg>
        <pc:inkChg chg="add del">
          <ac:chgData name="Venkatasubramanian, Mani V." userId="fbe5ce37-0145-4c31-b84a-b36f8beac5f3" providerId="ADAL" clId="{7888EF2F-530D-B94F-AE0C-88FC9B5D329D}" dt="2023-04-06T14:50:10.830" v="121"/>
          <ac:inkMkLst>
            <pc:docMk/>
            <pc:sldMk cId="1027525787" sldId="274"/>
            <ac:inkMk id="127" creationId="{9168DE5B-BEEA-9C54-574D-35D70CCAE423}"/>
          </ac:inkMkLst>
        </pc:inkChg>
        <pc:inkChg chg="add del reco">
          <ac:chgData name="Venkatasubramanian, Mani V." userId="fbe5ce37-0145-4c31-b84a-b36f8beac5f3" providerId="ADAL" clId="{7888EF2F-530D-B94F-AE0C-88FC9B5D329D}" dt="2023-04-06T14:50:15.386" v="122"/>
          <ac:inkMkLst>
            <pc:docMk/>
            <pc:sldMk cId="1027525787" sldId="274"/>
            <ac:inkMk id="128" creationId="{5CCEB3C4-686C-5064-0BCC-CB821B36BDF5}"/>
          </ac:inkMkLst>
        </pc:inkChg>
        <pc:inkChg chg="add reco">
          <ac:chgData name="Venkatasubramanian, Mani V." userId="fbe5ce37-0145-4c31-b84a-b36f8beac5f3" providerId="ADAL" clId="{7888EF2F-530D-B94F-AE0C-88FC9B5D329D}" dt="2023-04-06T14:50:10.830" v="121"/>
          <ac:inkMkLst>
            <pc:docMk/>
            <pc:sldMk cId="1027525787" sldId="274"/>
            <ac:inkMk id="129" creationId="{B0553FF8-B653-A0C9-DE0B-633A880C180C}"/>
          </ac:inkMkLst>
        </pc:inkChg>
        <pc:inkChg chg="add del">
          <ac:chgData name="Venkatasubramanian, Mani V." userId="fbe5ce37-0145-4c31-b84a-b36f8beac5f3" providerId="ADAL" clId="{7888EF2F-530D-B94F-AE0C-88FC9B5D329D}" dt="2023-04-06T14:50:23.921" v="132"/>
          <ac:inkMkLst>
            <pc:docMk/>
            <pc:sldMk cId="1027525787" sldId="274"/>
            <ac:inkMk id="130" creationId="{03145919-B6AD-A302-9EB1-C9CAD108B7A9}"/>
          </ac:inkMkLst>
        </pc:inkChg>
        <pc:inkChg chg="add del">
          <ac:chgData name="Venkatasubramanian, Mani V." userId="fbe5ce37-0145-4c31-b84a-b36f8beac5f3" providerId="ADAL" clId="{7888EF2F-530D-B94F-AE0C-88FC9B5D329D}" dt="2023-04-06T14:50:23.921" v="132"/>
          <ac:inkMkLst>
            <pc:docMk/>
            <pc:sldMk cId="1027525787" sldId="274"/>
            <ac:inkMk id="131" creationId="{CF6F8382-63F2-8236-7ED8-A928A09EFDB9}"/>
          </ac:inkMkLst>
        </pc:inkChg>
        <pc:inkChg chg="add">
          <ac:chgData name="Venkatasubramanian, Mani V." userId="fbe5ce37-0145-4c31-b84a-b36f8beac5f3" providerId="ADAL" clId="{7888EF2F-530D-B94F-AE0C-88FC9B5D329D}" dt="2023-04-06T14:50:20.295" v="125"/>
          <ac:inkMkLst>
            <pc:docMk/>
            <pc:sldMk cId="1027525787" sldId="274"/>
            <ac:inkMk id="132" creationId="{6364F2B9-4F29-DA70-A6F1-03F920D48DA6}"/>
          </ac:inkMkLst>
        </pc:inkChg>
        <pc:inkChg chg="add del">
          <ac:chgData name="Venkatasubramanian, Mani V." userId="fbe5ce37-0145-4c31-b84a-b36f8beac5f3" providerId="ADAL" clId="{7888EF2F-530D-B94F-AE0C-88FC9B5D329D}" dt="2023-04-06T14:50:23.921" v="132"/>
          <ac:inkMkLst>
            <pc:docMk/>
            <pc:sldMk cId="1027525787" sldId="274"/>
            <ac:inkMk id="133" creationId="{D4AB7919-0346-2978-5161-CD0A9BBB139E}"/>
          </ac:inkMkLst>
        </pc:inkChg>
        <pc:inkChg chg="add del">
          <ac:chgData name="Venkatasubramanian, Mani V." userId="fbe5ce37-0145-4c31-b84a-b36f8beac5f3" providerId="ADAL" clId="{7888EF2F-530D-B94F-AE0C-88FC9B5D329D}" dt="2023-04-06T14:50:23.921" v="132"/>
          <ac:inkMkLst>
            <pc:docMk/>
            <pc:sldMk cId="1027525787" sldId="274"/>
            <ac:inkMk id="134" creationId="{9A196455-1250-C450-FA02-94E95715FE26}"/>
          </ac:inkMkLst>
        </pc:inkChg>
        <pc:inkChg chg="add del">
          <ac:chgData name="Venkatasubramanian, Mani V." userId="fbe5ce37-0145-4c31-b84a-b36f8beac5f3" providerId="ADAL" clId="{7888EF2F-530D-B94F-AE0C-88FC9B5D329D}" dt="2023-04-06T14:50:23.921" v="132"/>
          <ac:inkMkLst>
            <pc:docMk/>
            <pc:sldMk cId="1027525787" sldId="274"/>
            <ac:inkMk id="135" creationId="{4DD44D59-1EEE-6575-24FF-A4F4987FEE6D}"/>
          </ac:inkMkLst>
        </pc:inkChg>
        <pc:inkChg chg="add del">
          <ac:chgData name="Venkatasubramanian, Mani V." userId="fbe5ce37-0145-4c31-b84a-b36f8beac5f3" providerId="ADAL" clId="{7888EF2F-530D-B94F-AE0C-88FC9B5D329D}" dt="2023-04-06T14:50:23.921" v="132"/>
          <ac:inkMkLst>
            <pc:docMk/>
            <pc:sldMk cId="1027525787" sldId="274"/>
            <ac:inkMk id="136" creationId="{05282767-229B-A295-055C-F67ABB9F7953}"/>
          </ac:inkMkLst>
        </pc:inkChg>
        <pc:inkChg chg="add del">
          <ac:chgData name="Venkatasubramanian, Mani V." userId="fbe5ce37-0145-4c31-b84a-b36f8beac5f3" providerId="ADAL" clId="{7888EF2F-530D-B94F-AE0C-88FC9B5D329D}" dt="2023-04-06T14:50:23.921" v="132"/>
          <ac:inkMkLst>
            <pc:docMk/>
            <pc:sldMk cId="1027525787" sldId="274"/>
            <ac:inkMk id="137" creationId="{64BE8EAD-2B96-D3A5-81C5-E101A4AA6285}"/>
          </ac:inkMkLst>
        </pc:inkChg>
        <pc:inkChg chg="add del">
          <ac:chgData name="Venkatasubramanian, Mani V." userId="fbe5ce37-0145-4c31-b84a-b36f8beac5f3" providerId="ADAL" clId="{7888EF2F-530D-B94F-AE0C-88FC9B5D329D}" dt="2023-04-06T14:50:23.921" v="132"/>
          <ac:inkMkLst>
            <pc:docMk/>
            <pc:sldMk cId="1027525787" sldId="274"/>
            <ac:inkMk id="138" creationId="{36DFC562-2099-38EB-37E0-43D4A395B1E9}"/>
          </ac:inkMkLst>
        </pc:inkChg>
        <pc:inkChg chg="add reco">
          <ac:chgData name="Venkatasubramanian, Mani V." userId="fbe5ce37-0145-4c31-b84a-b36f8beac5f3" providerId="ADAL" clId="{7888EF2F-530D-B94F-AE0C-88FC9B5D329D}" dt="2023-04-06T14:50:23.921" v="132"/>
          <ac:inkMkLst>
            <pc:docMk/>
            <pc:sldMk cId="1027525787" sldId="274"/>
            <ac:inkMk id="139" creationId="{6883C295-9EF7-365D-59B0-E8A6166BF91F}"/>
          </ac:inkMkLst>
        </pc:inkChg>
        <pc:inkChg chg="add del">
          <ac:chgData name="Venkatasubramanian, Mani V." userId="fbe5ce37-0145-4c31-b84a-b36f8beac5f3" providerId="ADAL" clId="{7888EF2F-530D-B94F-AE0C-88FC9B5D329D}" dt="2023-04-06T14:50:35.927" v="141"/>
          <ac:inkMkLst>
            <pc:docMk/>
            <pc:sldMk cId="1027525787" sldId="274"/>
            <ac:inkMk id="140" creationId="{154D726A-36C0-FC0D-7743-DD135C584823}"/>
          </ac:inkMkLst>
        </pc:inkChg>
        <pc:inkChg chg="add del">
          <ac:chgData name="Venkatasubramanian, Mani V." userId="fbe5ce37-0145-4c31-b84a-b36f8beac5f3" providerId="ADAL" clId="{7888EF2F-530D-B94F-AE0C-88FC9B5D329D}" dt="2023-04-06T14:50:35.927" v="141"/>
          <ac:inkMkLst>
            <pc:docMk/>
            <pc:sldMk cId="1027525787" sldId="274"/>
            <ac:inkMk id="141" creationId="{7D266070-1582-C1C8-424E-447FE7676CD3}"/>
          </ac:inkMkLst>
        </pc:inkChg>
        <pc:inkChg chg="add del">
          <ac:chgData name="Venkatasubramanian, Mani V." userId="fbe5ce37-0145-4c31-b84a-b36f8beac5f3" providerId="ADAL" clId="{7888EF2F-530D-B94F-AE0C-88FC9B5D329D}" dt="2023-04-06T14:50:35.927" v="141"/>
          <ac:inkMkLst>
            <pc:docMk/>
            <pc:sldMk cId="1027525787" sldId="274"/>
            <ac:inkMk id="142" creationId="{2059C8D8-D7D1-7822-5101-143FF51CF9B7}"/>
          </ac:inkMkLst>
        </pc:inkChg>
        <pc:inkChg chg="add del">
          <ac:chgData name="Venkatasubramanian, Mani V." userId="fbe5ce37-0145-4c31-b84a-b36f8beac5f3" providerId="ADAL" clId="{7888EF2F-530D-B94F-AE0C-88FC9B5D329D}" dt="2023-04-06T14:50:35.927" v="141"/>
          <ac:inkMkLst>
            <pc:docMk/>
            <pc:sldMk cId="1027525787" sldId="274"/>
            <ac:inkMk id="143" creationId="{C3CB10C3-A72D-2F3D-3469-BE438233693B}"/>
          </ac:inkMkLst>
        </pc:inkChg>
        <pc:inkChg chg="add del">
          <ac:chgData name="Venkatasubramanian, Mani V." userId="fbe5ce37-0145-4c31-b84a-b36f8beac5f3" providerId="ADAL" clId="{7888EF2F-530D-B94F-AE0C-88FC9B5D329D}" dt="2023-04-06T14:50:35.927" v="141"/>
          <ac:inkMkLst>
            <pc:docMk/>
            <pc:sldMk cId="1027525787" sldId="274"/>
            <ac:inkMk id="144" creationId="{60368C8D-6EB1-D20D-A0B0-52E81BA481EC}"/>
          </ac:inkMkLst>
        </pc:inkChg>
        <pc:inkChg chg="add del">
          <ac:chgData name="Venkatasubramanian, Mani V." userId="fbe5ce37-0145-4c31-b84a-b36f8beac5f3" providerId="ADAL" clId="{7888EF2F-530D-B94F-AE0C-88FC9B5D329D}" dt="2023-04-06T14:50:35.927" v="141"/>
          <ac:inkMkLst>
            <pc:docMk/>
            <pc:sldMk cId="1027525787" sldId="274"/>
            <ac:inkMk id="145" creationId="{9B640E7A-E5EC-EC3D-6995-4D25DC3E7E80}"/>
          </ac:inkMkLst>
        </pc:inkChg>
        <pc:inkChg chg="add del">
          <ac:chgData name="Venkatasubramanian, Mani V." userId="fbe5ce37-0145-4c31-b84a-b36f8beac5f3" providerId="ADAL" clId="{7888EF2F-530D-B94F-AE0C-88FC9B5D329D}" dt="2023-04-06T14:50:35.927" v="141"/>
          <ac:inkMkLst>
            <pc:docMk/>
            <pc:sldMk cId="1027525787" sldId="274"/>
            <ac:inkMk id="146" creationId="{B3352AEF-F6A2-4285-B00D-9444401E7348}"/>
          </ac:inkMkLst>
        </pc:inkChg>
        <pc:inkChg chg="add del">
          <ac:chgData name="Venkatasubramanian, Mani V." userId="fbe5ce37-0145-4c31-b84a-b36f8beac5f3" providerId="ADAL" clId="{7888EF2F-530D-B94F-AE0C-88FC9B5D329D}" dt="2023-04-06T14:50:35.927" v="141"/>
          <ac:inkMkLst>
            <pc:docMk/>
            <pc:sldMk cId="1027525787" sldId="274"/>
            <ac:inkMk id="147" creationId="{2647B12D-1B2F-8BC3-3F6F-2A0C489889B8}"/>
          </ac:inkMkLst>
        </pc:inkChg>
        <pc:inkChg chg="add reco">
          <ac:chgData name="Venkatasubramanian, Mani V." userId="fbe5ce37-0145-4c31-b84a-b36f8beac5f3" providerId="ADAL" clId="{7888EF2F-530D-B94F-AE0C-88FC9B5D329D}" dt="2023-04-06T14:50:35.927" v="141"/>
          <ac:inkMkLst>
            <pc:docMk/>
            <pc:sldMk cId="1027525787" sldId="274"/>
            <ac:inkMk id="148" creationId="{837E5049-78FD-B732-5145-14BBA2DC76A3}"/>
          </ac:inkMkLst>
        </pc:inkChg>
        <pc:inkChg chg="add del">
          <ac:chgData name="Venkatasubramanian, Mani V." userId="fbe5ce37-0145-4c31-b84a-b36f8beac5f3" providerId="ADAL" clId="{7888EF2F-530D-B94F-AE0C-88FC9B5D329D}" dt="2023-04-06T14:50:41.947" v="160"/>
          <ac:inkMkLst>
            <pc:docMk/>
            <pc:sldMk cId="1027525787" sldId="274"/>
            <ac:inkMk id="149" creationId="{D5262FD0-901E-48E2-5DE9-1A94C077263E}"/>
          </ac:inkMkLst>
        </pc:inkChg>
        <pc:inkChg chg="add del">
          <ac:chgData name="Venkatasubramanian, Mani V." userId="fbe5ce37-0145-4c31-b84a-b36f8beac5f3" providerId="ADAL" clId="{7888EF2F-530D-B94F-AE0C-88FC9B5D329D}" dt="2023-04-06T14:50:41.947" v="160"/>
          <ac:inkMkLst>
            <pc:docMk/>
            <pc:sldMk cId="1027525787" sldId="274"/>
            <ac:inkMk id="150" creationId="{B592AD8E-53C2-1957-C622-9D2A487CAC0D}"/>
          </ac:inkMkLst>
        </pc:inkChg>
        <pc:inkChg chg="add del">
          <ac:chgData name="Venkatasubramanian, Mani V." userId="fbe5ce37-0145-4c31-b84a-b36f8beac5f3" providerId="ADAL" clId="{7888EF2F-530D-B94F-AE0C-88FC9B5D329D}" dt="2023-04-06T14:50:41.947" v="160"/>
          <ac:inkMkLst>
            <pc:docMk/>
            <pc:sldMk cId="1027525787" sldId="274"/>
            <ac:inkMk id="151" creationId="{72365A83-FFCA-7F7C-3065-02FCCD140F0A}"/>
          </ac:inkMkLst>
        </pc:inkChg>
        <pc:inkChg chg="add del">
          <ac:chgData name="Venkatasubramanian, Mani V." userId="fbe5ce37-0145-4c31-b84a-b36f8beac5f3" providerId="ADAL" clId="{7888EF2F-530D-B94F-AE0C-88FC9B5D329D}" dt="2023-04-06T14:50:41.947" v="160"/>
          <ac:inkMkLst>
            <pc:docMk/>
            <pc:sldMk cId="1027525787" sldId="274"/>
            <ac:inkMk id="152" creationId="{6E32DECC-847B-DA61-4381-2D7FB9A53F55}"/>
          </ac:inkMkLst>
        </pc:inkChg>
        <pc:inkChg chg="add del">
          <ac:chgData name="Venkatasubramanian, Mani V." userId="fbe5ce37-0145-4c31-b84a-b36f8beac5f3" providerId="ADAL" clId="{7888EF2F-530D-B94F-AE0C-88FC9B5D329D}" dt="2023-04-06T14:50:41.947" v="160"/>
          <ac:inkMkLst>
            <pc:docMk/>
            <pc:sldMk cId="1027525787" sldId="274"/>
            <ac:inkMk id="153" creationId="{B9F22689-7C62-557B-9B5B-46678035C3A6}"/>
          </ac:inkMkLst>
        </pc:inkChg>
        <pc:inkChg chg="add del">
          <ac:chgData name="Venkatasubramanian, Mani V." userId="fbe5ce37-0145-4c31-b84a-b36f8beac5f3" providerId="ADAL" clId="{7888EF2F-530D-B94F-AE0C-88FC9B5D329D}" dt="2023-04-06T14:50:41.947" v="160"/>
          <ac:inkMkLst>
            <pc:docMk/>
            <pc:sldMk cId="1027525787" sldId="274"/>
            <ac:inkMk id="154" creationId="{E8C19F38-CD0E-1E53-B3D9-8CBBE492F98E}"/>
          </ac:inkMkLst>
        </pc:inkChg>
        <pc:inkChg chg="add del">
          <ac:chgData name="Venkatasubramanian, Mani V." userId="fbe5ce37-0145-4c31-b84a-b36f8beac5f3" providerId="ADAL" clId="{7888EF2F-530D-B94F-AE0C-88FC9B5D329D}" dt="2023-04-06T14:50:41.947" v="160"/>
          <ac:inkMkLst>
            <pc:docMk/>
            <pc:sldMk cId="1027525787" sldId="274"/>
            <ac:inkMk id="155" creationId="{469F5142-EA62-3876-E635-6A57AA1B206F}"/>
          </ac:inkMkLst>
        </pc:inkChg>
        <pc:inkChg chg="add del">
          <ac:chgData name="Venkatasubramanian, Mani V." userId="fbe5ce37-0145-4c31-b84a-b36f8beac5f3" providerId="ADAL" clId="{7888EF2F-530D-B94F-AE0C-88FC9B5D329D}" dt="2023-04-06T14:50:41.947" v="160"/>
          <ac:inkMkLst>
            <pc:docMk/>
            <pc:sldMk cId="1027525787" sldId="274"/>
            <ac:inkMk id="156" creationId="{3E369067-3042-38DD-90E1-6C666C61153C}"/>
          </ac:inkMkLst>
        </pc:inkChg>
        <pc:inkChg chg="add del">
          <ac:chgData name="Venkatasubramanian, Mani V." userId="fbe5ce37-0145-4c31-b84a-b36f8beac5f3" providerId="ADAL" clId="{7888EF2F-530D-B94F-AE0C-88FC9B5D329D}" dt="2023-04-06T14:50:41.947" v="160"/>
          <ac:inkMkLst>
            <pc:docMk/>
            <pc:sldMk cId="1027525787" sldId="274"/>
            <ac:inkMk id="157" creationId="{FE37B8A9-207D-5369-5BB0-D0258F3343A2}"/>
          </ac:inkMkLst>
        </pc:inkChg>
        <pc:inkChg chg="add del">
          <ac:chgData name="Venkatasubramanian, Mani V." userId="fbe5ce37-0145-4c31-b84a-b36f8beac5f3" providerId="ADAL" clId="{7888EF2F-530D-B94F-AE0C-88FC9B5D329D}" dt="2023-04-06T14:50:41.947" v="160"/>
          <ac:inkMkLst>
            <pc:docMk/>
            <pc:sldMk cId="1027525787" sldId="274"/>
            <ac:inkMk id="158" creationId="{DEF06C31-FB02-CF79-F028-9CD075DA2238}"/>
          </ac:inkMkLst>
        </pc:inkChg>
        <pc:inkChg chg="add del">
          <ac:chgData name="Venkatasubramanian, Mani V." userId="fbe5ce37-0145-4c31-b84a-b36f8beac5f3" providerId="ADAL" clId="{7888EF2F-530D-B94F-AE0C-88FC9B5D329D}" dt="2023-04-06T14:50:41.947" v="160"/>
          <ac:inkMkLst>
            <pc:docMk/>
            <pc:sldMk cId="1027525787" sldId="274"/>
            <ac:inkMk id="159" creationId="{BB5208AB-72C4-B153-AD0C-2D5480E39A32}"/>
          </ac:inkMkLst>
        </pc:inkChg>
        <pc:inkChg chg="add del">
          <ac:chgData name="Venkatasubramanian, Mani V." userId="fbe5ce37-0145-4c31-b84a-b36f8beac5f3" providerId="ADAL" clId="{7888EF2F-530D-B94F-AE0C-88FC9B5D329D}" dt="2023-04-06T14:50:41.947" v="160"/>
          <ac:inkMkLst>
            <pc:docMk/>
            <pc:sldMk cId="1027525787" sldId="274"/>
            <ac:inkMk id="160" creationId="{948BDBD3-634F-116D-D3C9-560A2C5C2B49}"/>
          </ac:inkMkLst>
        </pc:inkChg>
        <pc:inkChg chg="add del">
          <ac:chgData name="Venkatasubramanian, Mani V." userId="fbe5ce37-0145-4c31-b84a-b36f8beac5f3" providerId="ADAL" clId="{7888EF2F-530D-B94F-AE0C-88FC9B5D329D}" dt="2023-04-06T14:50:41.947" v="160"/>
          <ac:inkMkLst>
            <pc:docMk/>
            <pc:sldMk cId="1027525787" sldId="274"/>
            <ac:inkMk id="161" creationId="{698C6C17-3BC1-752C-7017-13004E2D6DD8}"/>
          </ac:inkMkLst>
        </pc:inkChg>
        <pc:inkChg chg="add del">
          <ac:chgData name="Venkatasubramanian, Mani V." userId="fbe5ce37-0145-4c31-b84a-b36f8beac5f3" providerId="ADAL" clId="{7888EF2F-530D-B94F-AE0C-88FC9B5D329D}" dt="2023-04-06T14:50:41.947" v="160"/>
          <ac:inkMkLst>
            <pc:docMk/>
            <pc:sldMk cId="1027525787" sldId="274"/>
            <ac:inkMk id="162" creationId="{77C10617-6D23-C61F-E5F7-D33702405395}"/>
          </ac:inkMkLst>
        </pc:inkChg>
        <pc:inkChg chg="add del">
          <ac:chgData name="Venkatasubramanian, Mani V." userId="fbe5ce37-0145-4c31-b84a-b36f8beac5f3" providerId="ADAL" clId="{7888EF2F-530D-B94F-AE0C-88FC9B5D329D}" dt="2023-04-06T14:50:41.947" v="160"/>
          <ac:inkMkLst>
            <pc:docMk/>
            <pc:sldMk cId="1027525787" sldId="274"/>
            <ac:inkMk id="163" creationId="{CF2C34FC-5000-DF06-1406-D8BD7441E4D8}"/>
          </ac:inkMkLst>
        </pc:inkChg>
        <pc:inkChg chg="add del">
          <ac:chgData name="Venkatasubramanian, Mani V." userId="fbe5ce37-0145-4c31-b84a-b36f8beac5f3" providerId="ADAL" clId="{7888EF2F-530D-B94F-AE0C-88FC9B5D329D}" dt="2023-04-06T14:50:41.947" v="160"/>
          <ac:inkMkLst>
            <pc:docMk/>
            <pc:sldMk cId="1027525787" sldId="274"/>
            <ac:inkMk id="164" creationId="{D02420FB-7F64-438F-3AA5-4839BF1EF006}"/>
          </ac:inkMkLst>
        </pc:inkChg>
        <pc:inkChg chg="add del">
          <ac:chgData name="Venkatasubramanian, Mani V." userId="fbe5ce37-0145-4c31-b84a-b36f8beac5f3" providerId="ADAL" clId="{7888EF2F-530D-B94F-AE0C-88FC9B5D329D}" dt="2023-04-06T14:50:41.947" v="160"/>
          <ac:inkMkLst>
            <pc:docMk/>
            <pc:sldMk cId="1027525787" sldId="274"/>
            <ac:inkMk id="165" creationId="{14C8779C-2336-1745-C680-6C23D47C02B7}"/>
          </ac:inkMkLst>
        </pc:inkChg>
        <pc:inkChg chg="add del">
          <ac:chgData name="Venkatasubramanian, Mani V." userId="fbe5ce37-0145-4c31-b84a-b36f8beac5f3" providerId="ADAL" clId="{7888EF2F-530D-B94F-AE0C-88FC9B5D329D}" dt="2023-04-06T14:50:41.947" v="160"/>
          <ac:inkMkLst>
            <pc:docMk/>
            <pc:sldMk cId="1027525787" sldId="274"/>
            <ac:inkMk id="166" creationId="{D407001D-AC52-C76C-5C99-75431D9B7256}"/>
          </ac:inkMkLst>
        </pc:inkChg>
        <pc:inkChg chg="add reco">
          <ac:chgData name="Venkatasubramanian, Mani V." userId="fbe5ce37-0145-4c31-b84a-b36f8beac5f3" providerId="ADAL" clId="{7888EF2F-530D-B94F-AE0C-88FC9B5D329D}" dt="2023-04-06T14:50:41.947" v="160"/>
          <ac:inkMkLst>
            <pc:docMk/>
            <pc:sldMk cId="1027525787" sldId="274"/>
            <ac:inkMk id="167" creationId="{C8B56213-0FDC-1A08-E3CD-C2F18EE0BE9F}"/>
          </ac:inkMkLst>
        </pc:inkChg>
        <pc:inkChg chg="add del">
          <ac:chgData name="Venkatasubramanian, Mani V." userId="fbe5ce37-0145-4c31-b84a-b36f8beac5f3" providerId="ADAL" clId="{7888EF2F-530D-B94F-AE0C-88FC9B5D329D}" dt="2023-04-06T14:50:48.028" v="164"/>
          <ac:inkMkLst>
            <pc:docMk/>
            <pc:sldMk cId="1027525787" sldId="274"/>
            <ac:inkMk id="168" creationId="{89BF7FFD-8192-FF25-656B-8464B66DCD91}"/>
          </ac:inkMkLst>
        </pc:inkChg>
        <pc:inkChg chg="add del">
          <ac:chgData name="Venkatasubramanian, Mani V." userId="fbe5ce37-0145-4c31-b84a-b36f8beac5f3" providerId="ADAL" clId="{7888EF2F-530D-B94F-AE0C-88FC9B5D329D}" dt="2023-04-06T14:50:48.028" v="164"/>
          <ac:inkMkLst>
            <pc:docMk/>
            <pc:sldMk cId="1027525787" sldId="274"/>
            <ac:inkMk id="169" creationId="{4464A7B1-4741-807B-7926-531F677C1AA2}"/>
          </ac:inkMkLst>
        </pc:inkChg>
        <pc:inkChg chg="add del">
          <ac:chgData name="Venkatasubramanian, Mani V." userId="fbe5ce37-0145-4c31-b84a-b36f8beac5f3" providerId="ADAL" clId="{7888EF2F-530D-B94F-AE0C-88FC9B5D329D}" dt="2023-04-06T14:50:48.028" v="164"/>
          <ac:inkMkLst>
            <pc:docMk/>
            <pc:sldMk cId="1027525787" sldId="274"/>
            <ac:inkMk id="170" creationId="{334B3247-AE22-377D-9D19-E7501A9ECADC}"/>
          </ac:inkMkLst>
        </pc:inkChg>
        <pc:inkChg chg="add reco">
          <ac:chgData name="Venkatasubramanian, Mani V." userId="fbe5ce37-0145-4c31-b84a-b36f8beac5f3" providerId="ADAL" clId="{7888EF2F-530D-B94F-AE0C-88FC9B5D329D}" dt="2023-04-06T14:50:48.028" v="164"/>
          <ac:inkMkLst>
            <pc:docMk/>
            <pc:sldMk cId="1027525787" sldId="274"/>
            <ac:inkMk id="171" creationId="{470D2035-D811-52D4-7DF8-BFABBA1CB965}"/>
          </ac:inkMkLst>
        </pc:inkChg>
        <pc:inkChg chg="add del">
          <ac:chgData name="Venkatasubramanian, Mani V." userId="fbe5ce37-0145-4c31-b84a-b36f8beac5f3" providerId="ADAL" clId="{7888EF2F-530D-B94F-AE0C-88FC9B5D329D}" dt="2023-04-06T14:50:57.172" v="169"/>
          <ac:inkMkLst>
            <pc:docMk/>
            <pc:sldMk cId="1027525787" sldId="274"/>
            <ac:inkMk id="172" creationId="{F18868CB-3566-1BEE-A5DC-F945FF5145F0}"/>
          </ac:inkMkLst>
        </pc:inkChg>
        <pc:inkChg chg="add del">
          <ac:chgData name="Venkatasubramanian, Mani V." userId="fbe5ce37-0145-4c31-b84a-b36f8beac5f3" providerId="ADAL" clId="{7888EF2F-530D-B94F-AE0C-88FC9B5D329D}" dt="2023-04-06T14:50:57.172" v="169"/>
          <ac:inkMkLst>
            <pc:docMk/>
            <pc:sldMk cId="1027525787" sldId="274"/>
            <ac:inkMk id="173" creationId="{58066A86-5188-78B2-6741-5BB6402724E7}"/>
          </ac:inkMkLst>
        </pc:inkChg>
        <pc:inkChg chg="add del">
          <ac:chgData name="Venkatasubramanian, Mani V." userId="fbe5ce37-0145-4c31-b84a-b36f8beac5f3" providerId="ADAL" clId="{7888EF2F-530D-B94F-AE0C-88FC9B5D329D}" dt="2023-04-06T14:50:57.172" v="169"/>
          <ac:inkMkLst>
            <pc:docMk/>
            <pc:sldMk cId="1027525787" sldId="274"/>
            <ac:inkMk id="174" creationId="{8004C104-2C83-A93E-FAD9-A0809D1F06DB}"/>
          </ac:inkMkLst>
        </pc:inkChg>
        <pc:inkChg chg="add del">
          <ac:chgData name="Venkatasubramanian, Mani V." userId="fbe5ce37-0145-4c31-b84a-b36f8beac5f3" providerId="ADAL" clId="{7888EF2F-530D-B94F-AE0C-88FC9B5D329D}" dt="2023-04-06T14:50:57.172" v="169"/>
          <ac:inkMkLst>
            <pc:docMk/>
            <pc:sldMk cId="1027525787" sldId="274"/>
            <ac:inkMk id="175" creationId="{87E533C5-BC6A-C4F2-5FEA-898B780FDB18}"/>
          </ac:inkMkLst>
        </pc:inkChg>
        <pc:inkChg chg="add reco">
          <ac:chgData name="Venkatasubramanian, Mani V." userId="fbe5ce37-0145-4c31-b84a-b36f8beac5f3" providerId="ADAL" clId="{7888EF2F-530D-B94F-AE0C-88FC9B5D329D}" dt="2023-04-06T14:50:57.172" v="169"/>
          <ac:inkMkLst>
            <pc:docMk/>
            <pc:sldMk cId="1027525787" sldId="274"/>
            <ac:inkMk id="176" creationId="{1D8EBC62-CFFA-12F7-0E11-9B807193B303}"/>
          </ac:inkMkLst>
        </pc:inkChg>
        <pc:inkChg chg="add del">
          <ac:chgData name="Venkatasubramanian, Mani V." userId="fbe5ce37-0145-4c31-b84a-b36f8beac5f3" providerId="ADAL" clId="{7888EF2F-530D-B94F-AE0C-88FC9B5D329D}" dt="2023-04-06T14:51:02.975" v="174"/>
          <ac:inkMkLst>
            <pc:docMk/>
            <pc:sldMk cId="1027525787" sldId="274"/>
            <ac:inkMk id="177" creationId="{28AAE3FF-666D-771E-9495-70D82EFA4E9B}"/>
          </ac:inkMkLst>
        </pc:inkChg>
        <pc:inkChg chg="add del">
          <ac:chgData name="Venkatasubramanian, Mani V." userId="fbe5ce37-0145-4c31-b84a-b36f8beac5f3" providerId="ADAL" clId="{7888EF2F-530D-B94F-AE0C-88FC9B5D329D}" dt="2023-04-06T14:51:02.975" v="174"/>
          <ac:inkMkLst>
            <pc:docMk/>
            <pc:sldMk cId="1027525787" sldId="274"/>
            <ac:inkMk id="178" creationId="{3900000F-A9E1-414C-85FE-57DCBA4315D2}"/>
          </ac:inkMkLst>
        </pc:inkChg>
        <pc:inkChg chg="add del">
          <ac:chgData name="Venkatasubramanian, Mani V." userId="fbe5ce37-0145-4c31-b84a-b36f8beac5f3" providerId="ADAL" clId="{7888EF2F-530D-B94F-AE0C-88FC9B5D329D}" dt="2023-04-06T14:51:02.975" v="174"/>
          <ac:inkMkLst>
            <pc:docMk/>
            <pc:sldMk cId="1027525787" sldId="274"/>
            <ac:inkMk id="179" creationId="{551205FD-4AD0-097F-2512-E5A478F108F5}"/>
          </ac:inkMkLst>
        </pc:inkChg>
        <pc:inkChg chg="add del">
          <ac:chgData name="Venkatasubramanian, Mani V." userId="fbe5ce37-0145-4c31-b84a-b36f8beac5f3" providerId="ADAL" clId="{7888EF2F-530D-B94F-AE0C-88FC9B5D329D}" dt="2023-04-06T14:51:02.975" v="174"/>
          <ac:inkMkLst>
            <pc:docMk/>
            <pc:sldMk cId="1027525787" sldId="274"/>
            <ac:inkMk id="180" creationId="{0EE6054F-1B07-04A3-9583-75D32F33ACDA}"/>
          </ac:inkMkLst>
        </pc:inkChg>
        <pc:inkChg chg="add reco">
          <ac:chgData name="Venkatasubramanian, Mani V." userId="fbe5ce37-0145-4c31-b84a-b36f8beac5f3" providerId="ADAL" clId="{7888EF2F-530D-B94F-AE0C-88FC9B5D329D}" dt="2023-04-06T14:51:02.975" v="174"/>
          <ac:inkMkLst>
            <pc:docMk/>
            <pc:sldMk cId="1027525787" sldId="274"/>
            <ac:inkMk id="181" creationId="{29BEF020-3E76-FB03-EF03-606E9890F782}"/>
          </ac:inkMkLst>
        </pc:inkChg>
        <pc:inkChg chg="add del">
          <ac:chgData name="Venkatasubramanian, Mani V." userId="fbe5ce37-0145-4c31-b84a-b36f8beac5f3" providerId="ADAL" clId="{7888EF2F-530D-B94F-AE0C-88FC9B5D329D}" dt="2023-04-06T14:51:35.323" v="194"/>
          <ac:inkMkLst>
            <pc:docMk/>
            <pc:sldMk cId="1027525787" sldId="274"/>
            <ac:inkMk id="182" creationId="{7DCC309C-5A13-ACFE-C688-AD7D6AA00F1B}"/>
          </ac:inkMkLst>
        </pc:inkChg>
        <pc:inkChg chg="add del">
          <ac:chgData name="Venkatasubramanian, Mani V." userId="fbe5ce37-0145-4c31-b84a-b36f8beac5f3" providerId="ADAL" clId="{7888EF2F-530D-B94F-AE0C-88FC9B5D329D}" dt="2023-04-06T14:51:35.323" v="194"/>
          <ac:inkMkLst>
            <pc:docMk/>
            <pc:sldMk cId="1027525787" sldId="274"/>
            <ac:inkMk id="183" creationId="{D71C3C78-54AE-B58A-29CE-52D477391285}"/>
          </ac:inkMkLst>
        </pc:inkChg>
        <pc:inkChg chg="add del">
          <ac:chgData name="Venkatasubramanian, Mani V." userId="fbe5ce37-0145-4c31-b84a-b36f8beac5f3" providerId="ADAL" clId="{7888EF2F-530D-B94F-AE0C-88FC9B5D329D}" dt="2023-04-06T14:51:35.323" v="194"/>
          <ac:inkMkLst>
            <pc:docMk/>
            <pc:sldMk cId="1027525787" sldId="274"/>
            <ac:inkMk id="184" creationId="{96263907-36F3-1EEF-C234-1AC812DD0FCF}"/>
          </ac:inkMkLst>
        </pc:inkChg>
        <pc:inkChg chg="add">
          <ac:chgData name="Venkatasubramanian, Mani V." userId="fbe5ce37-0145-4c31-b84a-b36f8beac5f3" providerId="ADAL" clId="{7888EF2F-530D-B94F-AE0C-88FC9B5D329D}" dt="2023-04-06T14:51:30.388" v="178"/>
          <ac:inkMkLst>
            <pc:docMk/>
            <pc:sldMk cId="1027525787" sldId="274"/>
            <ac:inkMk id="185" creationId="{DBFAA16C-FBEA-B1D5-FC49-965A9C4508EC}"/>
          </ac:inkMkLst>
        </pc:inkChg>
        <pc:inkChg chg="add del">
          <ac:chgData name="Venkatasubramanian, Mani V." userId="fbe5ce37-0145-4c31-b84a-b36f8beac5f3" providerId="ADAL" clId="{7888EF2F-530D-B94F-AE0C-88FC9B5D329D}" dt="2023-04-06T14:51:35.323" v="194"/>
          <ac:inkMkLst>
            <pc:docMk/>
            <pc:sldMk cId="1027525787" sldId="274"/>
            <ac:inkMk id="186" creationId="{82DEB7FB-D538-8583-2DD1-EC5907AF6D0B}"/>
          </ac:inkMkLst>
        </pc:inkChg>
        <pc:inkChg chg="add del">
          <ac:chgData name="Venkatasubramanian, Mani V." userId="fbe5ce37-0145-4c31-b84a-b36f8beac5f3" providerId="ADAL" clId="{7888EF2F-530D-B94F-AE0C-88FC9B5D329D}" dt="2023-04-06T14:51:35.323" v="194"/>
          <ac:inkMkLst>
            <pc:docMk/>
            <pc:sldMk cId="1027525787" sldId="274"/>
            <ac:inkMk id="187" creationId="{3B4398AF-60C7-A1EF-14F2-9FEE37B7FBF8}"/>
          </ac:inkMkLst>
        </pc:inkChg>
        <pc:inkChg chg="add del">
          <ac:chgData name="Venkatasubramanian, Mani V." userId="fbe5ce37-0145-4c31-b84a-b36f8beac5f3" providerId="ADAL" clId="{7888EF2F-530D-B94F-AE0C-88FC9B5D329D}" dt="2023-04-06T14:51:35.323" v="194"/>
          <ac:inkMkLst>
            <pc:docMk/>
            <pc:sldMk cId="1027525787" sldId="274"/>
            <ac:inkMk id="188" creationId="{190907ED-FEE7-3108-40B8-4C638C817E57}"/>
          </ac:inkMkLst>
        </pc:inkChg>
        <pc:inkChg chg="add del">
          <ac:chgData name="Venkatasubramanian, Mani V." userId="fbe5ce37-0145-4c31-b84a-b36f8beac5f3" providerId="ADAL" clId="{7888EF2F-530D-B94F-AE0C-88FC9B5D329D}" dt="2023-04-06T14:51:35.323" v="194"/>
          <ac:inkMkLst>
            <pc:docMk/>
            <pc:sldMk cId="1027525787" sldId="274"/>
            <ac:inkMk id="189" creationId="{21A8ABE3-B4BC-AA3E-8CB4-FA77B0541159}"/>
          </ac:inkMkLst>
        </pc:inkChg>
        <pc:inkChg chg="add del">
          <ac:chgData name="Venkatasubramanian, Mani V." userId="fbe5ce37-0145-4c31-b84a-b36f8beac5f3" providerId="ADAL" clId="{7888EF2F-530D-B94F-AE0C-88FC9B5D329D}" dt="2023-04-06T14:51:35.323" v="194"/>
          <ac:inkMkLst>
            <pc:docMk/>
            <pc:sldMk cId="1027525787" sldId="274"/>
            <ac:inkMk id="190" creationId="{B60E8134-CB25-65DB-C41C-8234348A47E0}"/>
          </ac:inkMkLst>
        </pc:inkChg>
        <pc:inkChg chg="add del">
          <ac:chgData name="Venkatasubramanian, Mani V." userId="fbe5ce37-0145-4c31-b84a-b36f8beac5f3" providerId="ADAL" clId="{7888EF2F-530D-B94F-AE0C-88FC9B5D329D}" dt="2023-04-06T14:51:35.323" v="194"/>
          <ac:inkMkLst>
            <pc:docMk/>
            <pc:sldMk cId="1027525787" sldId="274"/>
            <ac:inkMk id="191" creationId="{0EBDFFDD-B347-C5AD-40D5-2DF6A0D1A100}"/>
          </ac:inkMkLst>
        </pc:inkChg>
        <pc:inkChg chg="add del">
          <ac:chgData name="Venkatasubramanian, Mani V." userId="fbe5ce37-0145-4c31-b84a-b36f8beac5f3" providerId="ADAL" clId="{7888EF2F-530D-B94F-AE0C-88FC9B5D329D}" dt="2023-04-06T14:51:35.323" v="194"/>
          <ac:inkMkLst>
            <pc:docMk/>
            <pc:sldMk cId="1027525787" sldId="274"/>
            <ac:inkMk id="192" creationId="{61FD26E1-A0AB-519F-84E7-954DB960FB29}"/>
          </ac:inkMkLst>
        </pc:inkChg>
        <pc:inkChg chg="add del">
          <ac:chgData name="Venkatasubramanian, Mani V." userId="fbe5ce37-0145-4c31-b84a-b36f8beac5f3" providerId="ADAL" clId="{7888EF2F-530D-B94F-AE0C-88FC9B5D329D}" dt="2023-04-06T14:51:35.323" v="194"/>
          <ac:inkMkLst>
            <pc:docMk/>
            <pc:sldMk cId="1027525787" sldId="274"/>
            <ac:inkMk id="193" creationId="{AD4DAF9A-7FFF-487E-48EE-3BF406F99A8A}"/>
          </ac:inkMkLst>
        </pc:inkChg>
        <pc:inkChg chg="add del">
          <ac:chgData name="Venkatasubramanian, Mani V." userId="fbe5ce37-0145-4c31-b84a-b36f8beac5f3" providerId="ADAL" clId="{7888EF2F-530D-B94F-AE0C-88FC9B5D329D}" dt="2023-04-06T14:51:35.323" v="194"/>
          <ac:inkMkLst>
            <pc:docMk/>
            <pc:sldMk cId="1027525787" sldId="274"/>
            <ac:inkMk id="194" creationId="{033FD85D-18C7-D9A5-E17A-7535FA15895E}"/>
          </ac:inkMkLst>
        </pc:inkChg>
        <pc:inkChg chg="add del">
          <ac:chgData name="Venkatasubramanian, Mani V." userId="fbe5ce37-0145-4c31-b84a-b36f8beac5f3" providerId="ADAL" clId="{7888EF2F-530D-B94F-AE0C-88FC9B5D329D}" dt="2023-04-06T14:51:35.323" v="194"/>
          <ac:inkMkLst>
            <pc:docMk/>
            <pc:sldMk cId="1027525787" sldId="274"/>
            <ac:inkMk id="195" creationId="{CD1C26CE-4CFA-501B-4C2A-F7BBEE964E80}"/>
          </ac:inkMkLst>
        </pc:inkChg>
        <pc:inkChg chg="add del">
          <ac:chgData name="Venkatasubramanian, Mani V." userId="fbe5ce37-0145-4c31-b84a-b36f8beac5f3" providerId="ADAL" clId="{7888EF2F-530D-B94F-AE0C-88FC9B5D329D}" dt="2023-04-06T14:51:35.323" v="194"/>
          <ac:inkMkLst>
            <pc:docMk/>
            <pc:sldMk cId="1027525787" sldId="274"/>
            <ac:inkMk id="196" creationId="{38EAB60F-6E27-EEE6-4430-547A823DCA5B}"/>
          </ac:inkMkLst>
        </pc:inkChg>
        <pc:inkChg chg="add del">
          <ac:chgData name="Venkatasubramanian, Mani V." userId="fbe5ce37-0145-4c31-b84a-b36f8beac5f3" providerId="ADAL" clId="{7888EF2F-530D-B94F-AE0C-88FC9B5D329D}" dt="2023-04-06T14:51:35.323" v="194"/>
          <ac:inkMkLst>
            <pc:docMk/>
            <pc:sldMk cId="1027525787" sldId="274"/>
            <ac:inkMk id="197" creationId="{81CFB586-2E93-F36F-3E29-B3C0622DBEC8}"/>
          </ac:inkMkLst>
        </pc:inkChg>
        <pc:inkChg chg="add del">
          <ac:chgData name="Venkatasubramanian, Mani V." userId="fbe5ce37-0145-4c31-b84a-b36f8beac5f3" providerId="ADAL" clId="{7888EF2F-530D-B94F-AE0C-88FC9B5D329D}" dt="2023-04-06T14:51:35.323" v="194"/>
          <ac:inkMkLst>
            <pc:docMk/>
            <pc:sldMk cId="1027525787" sldId="274"/>
            <ac:inkMk id="198" creationId="{2E6CC72E-137E-CD09-8C5E-46208A771C30}"/>
          </ac:inkMkLst>
        </pc:inkChg>
        <pc:inkChg chg="add del">
          <ac:chgData name="Venkatasubramanian, Mani V." userId="fbe5ce37-0145-4c31-b84a-b36f8beac5f3" providerId="ADAL" clId="{7888EF2F-530D-B94F-AE0C-88FC9B5D329D}" dt="2023-04-06T14:51:35.323" v="194"/>
          <ac:inkMkLst>
            <pc:docMk/>
            <pc:sldMk cId="1027525787" sldId="274"/>
            <ac:inkMk id="199" creationId="{16749826-1476-646A-0C4A-0264C11B099F}"/>
          </ac:inkMkLst>
        </pc:inkChg>
        <pc:inkChg chg="add del">
          <ac:chgData name="Venkatasubramanian, Mani V." userId="fbe5ce37-0145-4c31-b84a-b36f8beac5f3" providerId="ADAL" clId="{7888EF2F-530D-B94F-AE0C-88FC9B5D329D}" dt="2023-04-06T14:51:35.323" v="194"/>
          <ac:inkMkLst>
            <pc:docMk/>
            <pc:sldMk cId="1027525787" sldId="274"/>
            <ac:inkMk id="200" creationId="{97B1CE95-1DA9-4978-18C1-31A4F903128C}"/>
          </ac:inkMkLst>
        </pc:inkChg>
        <pc:inkChg chg="add reco">
          <ac:chgData name="Venkatasubramanian, Mani V." userId="fbe5ce37-0145-4c31-b84a-b36f8beac5f3" providerId="ADAL" clId="{7888EF2F-530D-B94F-AE0C-88FC9B5D329D}" dt="2023-04-06T14:51:35.323" v="194"/>
          <ac:inkMkLst>
            <pc:docMk/>
            <pc:sldMk cId="1027525787" sldId="274"/>
            <ac:inkMk id="201" creationId="{FC8B0D1C-5228-4664-2F45-47EE0C01E0A5}"/>
          </ac:inkMkLst>
        </pc:inkChg>
        <pc:inkChg chg="add reco">
          <ac:chgData name="Venkatasubramanian, Mani V." userId="fbe5ce37-0145-4c31-b84a-b36f8beac5f3" providerId="ADAL" clId="{7888EF2F-530D-B94F-AE0C-88FC9B5D329D}" dt="2023-04-06T14:51:35.323" v="194"/>
          <ac:inkMkLst>
            <pc:docMk/>
            <pc:sldMk cId="1027525787" sldId="274"/>
            <ac:inkMk id="202" creationId="{225A3A1D-4E37-28C0-F81F-057B95B8A724}"/>
          </ac:inkMkLst>
        </pc:inkChg>
        <pc:inkChg chg="add del">
          <ac:chgData name="Venkatasubramanian, Mani V." userId="fbe5ce37-0145-4c31-b84a-b36f8beac5f3" providerId="ADAL" clId="{7888EF2F-530D-B94F-AE0C-88FC9B5D329D}" dt="2023-04-06T14:51:45.856" v="216"/>
          <ac:inkMkLst>
            <pc:docMk/>
            <pc:sldMk cId="1027525787" sldId="274"/>
            <ac:inkMk id="203" creationId="{229E5824-F568-A4C2-532B-FD9B2861F072}"/>
          </ac:inkMkLst>
        </pc:inkChg>
        <pc:inkChg chg="add del">
          <ac:chgData name="Venkatasubramanian, Mani V." userId="fbe5ce37-0145-4c31-b84a-b36f8beac5f3" providerId="ADAL" clId="{7888EF2F-530D-B94F-AE0C-88FC9B5D329D}" dt="2023-04-06T14:51:45.856" v="216"/>
          <ac:inkMkLst>
            <pc:docMk/>
            <pc:sldMk cId="1027525787" sldId="274"/>
            <ac:inkMk id="204" creationId="{B59AA31F-A27F-70EF-6C74-D41B64743EBE}"/>
          </ac:inkMkLst>
        </pc:inkChg>
        <pc:inkChg chg="add del">
          <ac:chgData name="Venkatasubramanian, Mani V." userId="fbe5ce37-0145-4c31-b84a-b36f8beac5f3" providerId="ADAL" clId="{7888EF2F-530D-B94F-AE0C-88FC9B5D329D}" dt="2023-04-06T14:51:45.856" v="216"/>
          <ac:inkMkLst>
            <pc:docMk/>
            <pc:sldMk cId="1027525787" sldId="274"/>
            <ac:inkMk id="205" creationId="{3FAB56EF-C42B-DC72-066B-CD76B0EA0092}"/>
          </ac:inkMkLst>
        </pc:inkChg>
        <pc:inkChg chg="add del">
          <ac:chgData name="Venkatasubramanian, Mani V." userId="fbe5ce37-0145-4c31-b84a-b36f8beac5f3" providerId="ADAL" clId="{7888EF2F-530D-B94F-AE0C-88FC9B5D329D}" dt="2023-04-06T14:51:45.856" v="216"/>
          <ac:inkMkLst>
            <pc:docMk/>
            <pc:sldMk cId="1027525787" sldId="274"/>
            <ac:inkMk id="206" creationId="{A6A54A88-4FAF-13B5-AF87-FA3F2A5644BF}"/>
          </ac:inkMkLst>
        </pc:inkChg>
        <pc:inkChg chg="add del">
          <ac:chgData name="Venkatasubramanian, Mani V." userId="fbe5ce37-0145-4c31-b84a-b36f8beac5f3" providerId="ADAL" clId="{7888EF2F-530D-B94F-AE0C-88FC9B5D329D}" dt="2023-04-06T14:51:45.856" v="216"/>
          <ac:inkMkLst>
            <pc:docMk/>
            <pc:sldMk cId="1027525787" sldId="274"/>
            <ac:inkMk id="207" creationId="{9993ECE4-988C-039D-8E16-336E30C9597B}"/>
          </ac:inkMkLst>
        </pc:inkChg>
        <pc:inkChg chg="add del">
          <ac:chgData name="Venkatasubramanian, Mani V." userId="fbe5ce37-0145-4c31-b84a-b36f8beac5f3" providerId="ADAL" clId="{7888EF2F-530D-B94F-AE0C-88FC9B5D329D}" dt="2023-04-06T14:51:45.856" v="216"/>
          <ac:inkMkLst>
            <pc:docMk/>
            <pc:sldMk cId="1027525787" sldId="274"/>
            <ac:inkMk id="208" creationId="{715F111C-FCF9-CBE5-77A9-BDEBEC6E51AE}"/>
          </ac:inkMkLst>
        </pc:inkChg>
        <pc:inkChg chg="add del">
          <ac:chgData name="Venkatasubramanian, Mani V." userId="fbe5ce37-0145-4c31-b84a-b36f8beac5f3" providerId="ADAL" clId="{7888EF2F-530D-B94F-AE0C-88FC9B5D329D}" dt="2023-04-06T14:51:45.856" v="216"/>
          <ac:inkMkLst>
            <pc:docMk/>
            <pc:sldMk cId="1027525787" sldId="274"/>
            <ac:inkMk id="209" creationId="{1DE9ED89-6DD3-E857-5EC0-B7BF38379F87}"/>
          </ac:inkMkLst>
        </pc:inkChg>
        <pc:inkChg chg="add del">
          <ac:chgData name="Venkatasubramanian, Mani V." userId="fbe5ce37-0145-4c31-b84a-b36f8beac5f3" providerId="ADAL" clId="{7888EF2F-530D-B94F-AE0C-88FC9B5D329D}" dt="2023-04-06T14:51:45.856" v="216"/>
          <ac:inkMkLst>
            <pc:docMk/>
            <pc:sldMk cId="1027525787" sldId="274"/>
            <ac:inkMk id="210" creationId="{C0BDCBFE-6A49-35F1-37C8-E9E058C5EBA7}"/>
          </ac:inkMkLst>
        </pc:inkChg>
        <pc:inkChg chg="add del">
          <ac:chgData name="Venkatasubramanian, Mani V." userId="fbe5ce37-0145-4c31-b84a-b36f8beac5f3" providerId="ADAL" clId="{7888EF2F-530D-B94F-AE0C-88FC9B5D329D}" dt="2023-04-06T14:51:45.856" v="216"/>
          <ac:inkMkLst>
            <pc:docMk/>
            <pc:sldMk cId="1027525787" sldId="274"/>
            <ac:inkMk id="211" creationId="{E1ED4C6B-43FA-CFE1-6EF4-DC3FD85E618D}"/>
          </ac:inkMkLst>
        </pc:inkChg>
        <pc:inkChg chg="add del">
          <ac:chgData name="Venkatasubramanian, Mani V." userId="fbe5ce37-0145-4c31-b84a-b36f8beac5f3" providerId="ADAL" clId="{7888EF2F-530D-B94F-AE0C-88FC9B5D329D}" dt="2023-04-06T14:51:45.856" v="216"/>
          <ac:inkMkLst>
            <pc:docMk/>
            <pc:sldMk cId="1027525787" sldId="274"/>
            <ac:inkMk id="212" creationId="{732C7DA6-4BF7-6A61-F83B-BEC701869ECD}"/>
          </ac:inkMkLst>
        </pc:inkChg>
        <pc:inkChg chg="add del">
          <ac:chgData name="Venkatasubramanian, Mani V." userId="fbe5ce37-0145-4c31-b84a-b36f8beac5f3" providerId="ADAL" clId="{7888EF2F-530D-B94F-AE0C-88FC9B5D329D}" dt="2023-04-06T14:51:45.856" v="216"/>
          <ac:inkMkLst>
            <pc:docMk/>
            <pc:sldMk cId="1027525787" sldId="274"/>
            <ac:inkMk id="213" creationId="{0A145405-A67D-A72B-2F39-CCE8499D6604}"/>
          </ac:inkMkLst>
        </pc:inkChg>
        <pc:inkChg chg="add del">
          <ac:chgData name="Venkatasubramanian, Mani V." userId="fbe5ce37-0145-4c31-b84a-b36f8beac5f3" providerId="ADAL" clId="{7888EF2F-530D-B94F-AE0C-88FC9B5D329D}" dt="2023-04-06T14:51:45.856" v="216"/>
          <ac:inkMkLst>
            <pc:docMk/>
            <pc:sldMk cId="1027525787" sldId="274"/>
            <ac:inkMk id="214" creationId="{E38582C5-8470-3D95-5295-8B88C7006247}"/>
          </ac:inkMkLst>
        </pc:inkChg>
        <pc:inkChg chg="add del">
          <ac:chgData name="Venkatasubramanian, Mani V." userId="fbe5ce37-0145-4c31-b84a-b36f8beac5f3" providerId="ADAL" clId="{7888EF2F-530D-B94F-AE0C-88FC9B5D329D}" dt="2023-04-06T14:51:45.856" v="216"/>
          <ac:inkMkLst>
            <pc:docMk/>
            <pc:sldMk cId="1027525787" sldId="274"/>
            <ac:inkMk id="215" creationId="{1DCADA8E-2041-DBAE-EEA9-E0A9A5A946AD}"/>
          </ac:inkMkLst>
        </pc:inkChg>
        <pc:inkChg chg="add del">
          <ac:chgData name="Venkatasubramanian, Mani V." userId="fbe5ce37-0145-4c31-b84a-b36f8beac5f3" providerId="ADAL" clId="{7888EF2F-530D-B94F-AE0C-88FC9B5D329D}" dt="2023-04-06T14:51:45.856" v="216"/>
          <ac:inkMkLst>
            <pc:docMk/>
            <pc:sldMk cId="1027525787" sldId="274"/>
            <ac:inkMk id="216" creationId="{AC28F18D-F4E4-E9DD-0BA8-C3E4CB89B674}"/>
          </ac:inkMkLst>
        </pc:inkChg>
        <pc:inkChg chg="add del">
          <ac:chgData name="Venkatasubramanian, Mani V." userId="fbe5ce37-0145-4c31-b84a-b36f8beac5f3" providerId="ADAL" clId="{7888EF2F-530D-B94F-AE0C-88FC9B5D329D}" dt="2023-04-06T14:51:45.856" v="216"/>
          <ac:inkMkLst>
            <pc:docMk/>
            <pc:sldMk cId="1027525787" sldId="274"/>
            <ac:inkMk id="217" creationId="{3997444A-4EC2-9807-41D3-1B471CFFE559}"/>
          </ac:inkMkLst>
        </pc:inkChg>
        <pc:inkChg chg="add del">
          <ac:chgData name="Venkatasubramanian, Mani V." userId="fbe5ce37-0145-4c31-b84a-b36f8beac5f3" providerId="ADAL" clId="{7888EF2F-530D-B94F-AE0C-88FC9B5D329D}" dt="2023-04-06T14:51:45.856" v="216"/>
          <ac:inkMkLst>
            <pc:docMk/>
            <pc:sldMk cId="1027525787" sldId="274"/>
            <ac:inkMk id="218" creationId="{05147C76-CAF4-9086-6BF9-0959E9DCE695}"/>
          </ac:inkMkLst>
        </pc:inkChg>
        <pc:inkChg chg="add del">
          <ac:chgData name="Venkatasubramanian, Mani V." userId="fbe5ce37-0145-4c31-b84a-b36f8beac5f3" providerId="ADAL" clId="{7888EF2F-530D-B94F-AE0C-88FC9B5D329D}" dt="2023-04-06T14:51:45.856" v="216"/>
          <ac:inkMkLst>
            <pc:docMk/>
            <pc:sldMk cId="1027525787" sldId="274"/>
            <ac:inkMk id="219" creationId="{4C27D7AE-A25D-89B5-D147-E9E2D238A541}"/>
          </ac:inkMkLst>
        </pc:inkChg>
        <pc:inkChg chg="add del">
          <ac:chgData name="Venkatasubramanian, Mani V." userId="fbe5ce37-0145-4c31-b84a-b36f8beac5f3" providerId="ADAL" clId="{7888EF2F-530D-B94F-AE0C-88FC9B5D329D}" dt="2023-04-06T14:51:45.856" v="216"/>
          <ac:inkMkLst>
            <pc:docMk/>
            <pc:sldMk cId="1027525787" sldId="274"/>
            <ac:inkMk id="220" creationId="{BE851BA0-58CB-2069-B672-4998C6A82BE2}"/>
          </ac:inkMkLst>
        </pc:inkChg>
        <pc:inkChg chg="add del">
          <ac:chgData name="Venkatasubramanian, Mani V." userId="fbe5ce37-0145-4c31-b84a-b36f8beac5f3" providerId="ADAL" clId="{7888EF2F-530D-B94F-AE0C-88FC9B5D329D}" dt="2023-04-06T14:51:45.856" v="216"/>
          <ac:inkMkLst>
            <pc:docMk/>
            <pc:sldMk cId="1027525787" sldId="274"/>
            <ac:inkMk id="221" creationId="{8CD9068D-3134-56F1-71C8-A9E754F2111F}"/>
          </ac:inkMkLst>
        </pc:inkChg>
        <pc:inkChg chg="add del">
          <ac:chgData name="Venkatasubramanian, Mani V." userId="fbe5ce37-0145-4c31-b84a-b36f8beac5f3" providerId="ADAL" clId="{7888EF2F-530D-B94F-AE0C-88FC9B5D329D}" dt="2023-04-06T14:51:45.856" v="216"/>
          <ac:inkMkLst>
            <pc:docMk/>
            <pc:sldMk cId="1027525787" sldId="274"/>
            <ac:inkMk id="222" creationId="{F9BE72F7-AF12-53F7-9666-40B9BB695937}"/>
          </ac:inkMkLst>
        </pc:inkChg>
        <pc:inkChg chg="add del">
          <ac:chgData name="Venkatasubramanian, Mani V." userId="fbe5ce37-0145-4c31-b84a-b36f8beac5f3" providerId="ADAL" clId="{7888EF2F-530D-B94F-AE0C-88FC9B5D329D}" dt="2023-04-06T14:51:45.856" v="216"/>
          <ac:inkMkLst>
            <pc:docMk/>
            <pc:sldMk cId="1027525787" sldId="274"/>
            <ac:inkMk id="223" creationId="{408483EC-1E78-2C33-E4D7-DE0EE9757676}"/>
          </ac:inkMkLst>
        </pc:inkChg>
        <pc:inkChg chg="add reco">
          <ac:chgData name="Venkatasubramanian, Mani V." userId="fbe5ce37-0145-4c31-b84a-b36f8beac5f3" providerId="ADAL" clId="{7888EF2F-530D-B94F-AE0C-88FC9B5D329D}" dt="2023-04-06T14:51:45.856" v="216"/>
          <ac:inkMkLst>
            <pc:docMk/>
            <pc:sldMk cId="1027525787" sldId="274"/>
            <ac:inkMk id="224" creationId="{4E900C81-CFD8-5230-B7A4-40BFCE380732}"/>
          </ac:inkMkLst>
        </pc:inkChg>
        <pc:inkChg chg="add del">
          <ac:chgData name="Venkatasubramanian, Mani V." userId="fbe5ce37-0145-4c31-b84a-b36f8beac5f3" providerId="ADAL" clId="{7888EF2F-530D-B94F-AE0C-88FC9B5D329D}" dt="2023-04-06T14:51:54.295" v="220"/>
          <ac:inkMkLst>
            <pc:docMk/>
            <pc:sldMk cId="1027525787" sldId="274"/>
            <ac:inkMk id="225" creationId="{6B8AED0C-EF48-BFC0-BD9C-1EFA05BD78F0}"/>
          </ac:inkMkLst>
        </pc:inkChg>
        <pc:inkChg chg="add del">
          <ac:chgData name="Venkatasubramanian, Mani V." userId="fbe5ce37-0145-4c31-b84a-b36f8beac5f3" providerId="ADAL" clId="{7888EF2F-530D-B94F-AE0C-88FC9B5D329D}" dt="2023-04-06T14:51:54.295" v="220"/>
          <ac:inkMkLst>
            <pc:docMk/>
            <pc:sldMk cId="1027525787" sldId="274"/>
            <ac:inkMk id="226" creationId="{1568C77D-07C6-9CD0-D75B-ACE61382B299}"/>
          </ac:inkMkLst>
        </pc:inkChg>
        <pc:inkChg chg="add del">
          <ac:chgData name="Venkatasubramanian, Mani V." userId="fbe5ce37-0145-4c31-b84a-b36f8beac5f3" providerId="ADAL" clId="{7888EF2F-530D-B94F-AE0C-88FC9B5D329D}" dt="2023-04-06T14:51:54.295" v="220"/>
          <ac:inkMkLst>
            <pc:docMk/>
            <pc:sldMk cId="1027525787" sldId="274"/>
            <ac:inkMk id="227" creationId="{AAC13EE3-07EF-F171-85D3-52733E8883FD}"/>
          </ac:inkMkLst>
        </pc:inkChg>
        <pc:inkChg chg="add reco">
          <ac:chgData name="Venkatasubramanian, Mani V." userId="fbe5ce37-0145-4c31-b84a-b36f8beac5f3" providerId="ADAL" clId="{7888EF2F-530D-B94F-AE0C-88FC9B5D329D}" dt="2023-04-06T14:51:54.295" v="220"/>
          <ac:inkMkLst>
            <pc:docMk/>
            <pc:sldMk cId="1027525787" sldId="274"/>
            <ac:inkMk id="228" creationId="{430F7B46-450B-5821-66FE-35D620775B72}"/>
          </ac:inkMkLst>
        </pc:inkChg>
        <pc:inkChg chg="add del">
          <ac:chgData name="Venkatasubramanian, Mani V." userId="fbe5ce37-0145-4c31-b84a-b36f8beac5f3" providerId="ADAL" clId="{7888EF2F-530D-B94F-AE0C-88FC9B5D329D}" dt="2023-04-06T14:51:59.099" v="229"/>
          <ac:inkMkLst>
            <pc:docMk/>
            <pc:sldMk cId="1027525787" sldId="274"/>
            <ac:inkMk id="229" creationId="{D35D1F97-EC47-0FA6-6564-46852EEB2195}"/>
          </ac:inkMkLst>
        </pc:inkChg>
        <pc:inkChg chg="add del">
          <ac:chgData name="Venkatasubramanian, Mani V." userId="fbe5ce37-0145-4c31-b84a-b36f8beac5f3" providerId="ADAL" clId="{7888EF2F-530D-B94F-AE0C-88FC9B5D329D}" dt="2023-04-06T14:51:59.099" v="229"/>
          <ac:inkMkLst>
            <pc:docMk/>
            <pc:sldMk cId="1027525787" sldId="274"/>
            <ac:inkMk id="230" creationId="{90B267F0-94A6-5659-B8B7-9337DF301B5B}"/>
          </ac:inkMkLst>
        </pc:inkChg>
        <pc:inkChg chg="add del">
          <ac:chgData name="Venkatasubramanian, Mani V." userId="fbe5ce37-0145-4c31-b84a-b36f8beac5f3" providerId="ADAL" clId="{7888EF2F-530D-B94F-AE0C-88FC9B5D329D}" dt="2023-04-06T14:51:59.099" v="229"/>
          <ac:inkMkLst>
            <pc:docMk/>
            <pc:sldMk cId="1027525787" sldId="274"/>
            <ac:inkMk id="231" creationId="{05FC9F34-3549-9839-64F8-1901EB95E927}"/>
          </ac:inkMkLst>
        </pc:inkChg>
        <pc:inkChg chg="add del">
          <ac:chgData name="Venkatasubramanian, Mani V." userId="fbe5ce37-0145-4c31-b84a-b36f8beac5f3" providerId="ADAL" clId="{7888EF2F-530D-B94F-AE0C-88FC9B5D329D}" dt="2023-04-06T14:51:59.099" v="229"/>
          <ac:inkMkLst>
            <pc:docMk/>
            <pc:sldMk cId="1027525787" sldId="274"/>
            <ac:inkMk id="232" creationId="{4D533688-D516-94BF-080D-B5B361A1BDF3}"/>
          </ac:inkMkLst>
        </pc:inkChg>
        <pc:inkChg chg="add del">
          <ac:chgData name="Venkatasubramanian, Mani V." userId="fbe5ce37-0145-4c31-b84a-b36f8beac5f3" providerId="ADAL" clId="{7888EF2F-530D-B94F-AE0C-88FC9B5D329D}" dt="2023-04-06T14:51:59.099" v="229"/>
          <ac:inkMkLst>
            <pc:docMk/>
            <pc:sldMk cId="1027525787" sldId="274"/>
            <ac:inkMk id="233" creationId="{B644B75C-7456-B1FA-C3B3-E4B558343D08}"/>
          </ac:inkMkLst>
        </pc:inkChg>
        <pc:inkChg chg="add del">
          <ac:chgData name="Venkatasubramanian, Mani V." userId="fbe5ce37-0145-4c31-b84a-b36f8beac5f3" providerId="ADAL" clId="{7888EF2F-530D-B94F-AE0C-88FC9B5D329D}" dt="2023-04-06T14:51:59.099" v="229"/>
          <ac:inkMkLst>
            <pc:docMk/>
            <pc:sldMk cId="1027525787" sldId="274"/>
            <ac:inkMk id="234" creationId="{6303C7E4-246D-D653-4661-0A4E404C3A04}"/>
          </ac:inkMkLst>
        </pc:inkChg>
        <pc:inkChg chg="add del">
          <ac:chgData name="Venkatasubramanian, Mani V." userId="fbe5ce37-0145-4c31-b84a-b36f8beac5f3" providerId="ADAL" clId="{7888EF2F-530D-B94F-AE0C-88FC9B5D329D}" dt="2023-04-06T14:51:59.099" v="229"/>
          <ac:inkMkLst>
            <pc:docMk/>
            <pc:sldMk cId="1027525787" sldId="274"/>
            <ac:inkMk id="235" creationId="{859DCC44-59EE-F45E-A434-A311DB092C09}"/>
          </ac:inkMkLst>
        </pc:inkChg>
        <pc:inkChg chg="add del">
          <ac:chgData name="Venkatasubramanian, Mani V." userId="fbe5ce37-0145-4c31-b84a-b36f8beac5f3" providerId="ADAL" clId="{7888EF2F-530D-B94F-AE0C-88FC9B5D329D}" dt="2023-04-06T14:51:59.099" v="229"/>
          <ac:inkMkLst>
            <pc:docMk/>
            <pc:sldMk cId="1027525787" sldId="274"/>
            <ac:inkMk id="236" creationId="{6D5AEDDC-AAB8-86DB-CA35-2234BA4224D4}"/>
          </ac:inkMkLst>
        </pc:inkChg>
        <pc:inkChg chg="add reco">
          <ac:chgData name="Venkatasubramanian, Mani V." userId="fbe5ce37-0145-4c31-b84a-b36f8beac5f3" providerId="ADAL" clId="{7888EF2F-530D-B94F-AE0C-88FC9B5D329D}" dt="2023-04-06T14:51:59.099" v="229"/>
          <ac:inkMkLst>
            <pc:docMk/>
            <pc:sldMk cId="1027525787" sldId="274"/>
            <ac:inkMk id="237" creationId="{6FAA5657-1E57-E77C-02DA-681CC02DD13D}"/>
          </ac:inkMkLst>
        </pc:inkChg>
        <pc:inkChg chg="add del">
          <ac:chgData name="Venkatasubramanian, Mani V." userId="fbe5ce37-0145-4c31-b84a-b36f8beac5f3" providerId="ADAL" clId="{7888EF2F-530D-B94F-AE0C-88FC9B5D329D}" dt="2023-04-06T14:52:04.594" v="238"/>
          <ac:inkMkLst>
            <pc:docMk/>
            <pc:sldMk cId="1027525787" sldId="274"/>
            <ac:inkMk id="238" creationId="{C15050D5-1D13-BE82-821C-820184683350}"/>
          </ac:inkMkLst>
        </pc:inkChg>
        <pc:inkChg chg="add del">
          <ac:chgData name="Venkatasubramanian, Mani V." userId="fbe5ce37-0145-4c31-b84a-b36f8beac5f3" providerId="ADAL" clId="{7888EF2F-530D-B94F-AE0C-88FC9B5D329D}" dt="2023-04-06T14:52:04.594" v="238"/>
          <ac:inkMkLst>
            <pc:docMk/>
            <pc:sldMk cId="1027525787" sldId="274"/>
            <ac:inkMk id="239" creationId="{CC64E965-8397-8113-8DCE-76E23ADBE068}"/>
          </ac:inkMkLst>
        </pc:inkChg>
        <pc:inkChg chg="add del">
          <ac:chgData name="Venkatasubramanian, Mani V." userId="fbe5ce37-0145-4c31-b84a-b36f8beac5f3" providerId="ADAL" clId="{7888EF2F-530D-B94F-AE0C-88FC9B5D329D}" dt="2023-04-06T14:52:04.594" v="238"/>
          <ac:inkMkLst>
            <pc:docMk/>
            <pc:sldMk cId="1027525787" sldId="274"/>
            <ac:inkMk id="240" creationId="{83CFBC68-CBFE-E22B-1400-BC2BA0344096}"/>
          </ac:inkMkLst>
        </pc:inkChg>
        <pc:inkChg chg="add del">
          <ac:chgData name="Venkatasubramanian, Mani V." userId="fbe5ce37-0145-4c31-b84a-b36f8beac5f3" providerId="ADAL" clId="{7888EF2F-530D-B94F-AE0C-88FC9B5D329D}" dt="2023-04-06T14:52:04.594" v="238"/>
          <ac:inkMkLst>
            <pc:docMk/>
            <pc:sldMk cId="1027525787" sldId="274"/>
            <ac:inkMk id="241" creationId="{9C1F7440-C0A8-8410-804E-5A29DF1EED6C}"/>
          </ac:inkMkLst>
        </pc:inkChg>
        <pc:inkChg chg="add del">
          <ac:chgData name="Venkatasubramanian, Mani V." userId="fbe5ce37-0145-4c31-b84a-b36f8beac5f3" providerId="ADAL" clId="{7888EF2F-530D-B94F-AE0C-88FC9B5D329D}" dt="2023-04-06T14:52:04.594" v="238"/>
          <ac:inkMkLst>
            <pc:docMk/>
            <pc:sldMk cId="1027525787" sldId="274"/>
            <ac:inkMk id="242" creationId="{0589DD5B-62D7-23F5-75EB-FE34F3DF5222}"/>
          </ac:inkMkLst>
        </pc:inkChg>
        <pc:inkChg chg="add del">
          <ac:chgData name="Venkatasubramanian, Mani V." userId="fbe5ce37-0145-4c31-b84a-b36f8beac5f3" providerId="ADAL" clId="{7888EF2F-530D-B94F-AE0C-88FC9B5D329D}" dt="2023-04-06T14:52:04.594" v="238"/>
          <ac:inkMkLst>
            <pc:docMk/>
            <pc:sldMk cId="1027525787" sldId="274"/>
            <ac:inkMk id="243" creationId="{BB933547-7624-B770-AD9D-29E112988E70}"/>
          </ac:inkMkLst>
        </pc:inkChg>
        <pc:inkChg chg="add del">
          <ac:chgData name="Venkatasubramanian, Mani V." userId="fbe5ce37-0145-4c31-b84a-b36f8beac5f3" providerId="ADAL" clId="{7888EF2F-530D-B94F-AE0C-88FC9B5D329D}" dt="2023-04-06T14:52:04.594" v="238"/>
          <ac:inkMkLst>
            <pc:docMk/>
            <pc:sldMk cId="1027525787" sldId="274"/>
            <ac:inkMk id="244" creationId="{FE9AD8A8-AD16-72B1-3BBA-441E84EF21CA}"/>
          </ac:inkMkLst>
        </pc:inkChg>
        <pc:inkChg chg="add del">
          <ac:chgData name="Venkatasubramanian, Mani V." userId="fbe5ce37-0145-4c31-b84a-b36f8beac5f3" providerId="ADAL" clId="{7888EF2F-530D-B94F-AE0C-88FC9B5D329D}" dt="2023-04-06T14:52:04.594" v="238"/>
          <ac:inkMkLst>
            <pc:docMk/>
            <pc:sldMk cId="1027525787" sldId="274"/>
            <ac:inkMk id="245" creationId="{9AB3DF21-6F9C-916B-656D-0EA82CAA1A63}"/>
          </ac:inkMkLst>
        </pc:inkChg>
        <pc:inkChg chg="add reco">
          <ac:chgData name="Venkatasubramanian, Mani V." userId="fbe5ce37-0145-4c31-b84a-b36f8beac5f3" providerId="ADAL" clId="{7888EF2F-530D-B94F-AE0C-88FC9B5D329D}" dt="2023-04-06T14:52:04.594" v="238"/>
          <ac:inkMkLst>
            <pc:docMk/>
            <pc:sldMk cId="1027525787" sldId="274"/>
            <ac:inkMk id="246" creationId="{AEFA25E2-7BCB-4F22-BE33-4D6A9B21F325}"/>
          </ac:inkMkLst>
        </pc:inkChg>
        <pc:inkChg chg="add reco">
          <ac:chgData name="Venkatasubramanian, Mani V." userId="fbe5ce37-0145-4c31-b84a-b36f8beac5f3" providerId="ADAL" clId="{7888EF2F-530D-B94F-AE0C-88FC9B5D329D}" dt="2023-04-06T14:52:04.594" v="238"/>
          <ac:inkMkLst>
            <pc:docMk/>
            <pc:sldMk cId="1027525787" sldId="274"/>
            <ac:inkMk id="247" creationId="{8E24EFBB-8350-237F-882F-E207917CCF80}"/>
          </ac:inkMkLst>
        </pc:inkChg>
        <pc:inkChg chg="add">
          <ac:chgData name="Venkatasubramanian, Mani V." userId="fbe5ce37-0145-4c31-b84a-b36f8beac5f3" providerId="ADAL" clId="{7888EF2F-530D-B94F-AE0C-88FC9B5D329D}" dt="2023-04-06T14:52:06.003" v="239"/>
          <ac:inkMkLst>
            <pc:docMk/>
            <pc:sldMk cId="1027525787" sldId="274"/>
            <ac:inkMk id="248" creationId="{34A14D72-2350-BC91-A1B5-B94673F7CDE8}"/>
          </ac:inkMkLst>
        </pc:inkChg>
        <pc:inkChg chg="add">
          <ac:chgData name="Venkatasubramanian, Mani V." userId="fbe5ce37-0145-4c31-b84a-b36f8beac5f3" providerId="ADAL" clId="{7888EF2F-530D-B94F-AE0C-88FC9B5D329D}" dt="2023-04-06T14:52:06.486" v="240"/>
          <ac:inkMkLst>
            <pc:docMk/>
            <pc:sldMk cId="1027525787" sldId="274"/>
            <ac:inkMk id="249" creationId="{713DEB63-47A6-F7AB-76BA-3934E3142419}"/>
          </ac:inkMkLst>
        </pc:inkChg>
        <pc:inkChg chg="add del">
          <ac:chgData name="Venkatasubramanian, Mani V." userId="fbe5ce37-0145-4c31-b84a-b36f8beac5f3" providerId="ADAL" clId="{7888EF2F-530D-B94F-AE0C-88FC9B5D329D}" dt="2023-04-06T14:52:14.449" v="244"/>
          <ac:inkMkLst>
            <pc:docMk/>
            <pc:sldMk cId="1027525787" sldId="274"/>
            <ac:inkMk id="250" creationId="{FDE463D2-BCD0-DD7F-65E1-6D8E7AE64DF0}"/>
          </ac:inkMkLst>
        </pc:inkChg>
        <pc:inkChg chg="add del">
          <ac:chgData name="Venkatasubramanian, Mani V." userId="fbe5ce37-0145-4c31-b84a-b36f8beac5f3" providerId="ADAL" clId="{7888EF2F-530D-B94F-AE0C-88FC9B5D329D}" dt="2023-04-06T14:52:14.449" v="244"/>
          <ac:inkMkLst>
            <pc:docMk/>
            <pc:sldMk cId="1027525787" sldId="274"/>
            <ac:inkMk id="251" creationId="{144ED1ED-F19A-EC8F-6042-CC0E690AB944}"/>
          </ac:inkMkLst>
        </pc:inkChg>
        <pc:inkChg chg="add del">
          <ac:chgData name="Venkatasubramanian, Mani V." userId="fbe5ce37-0145-4c31-b84a-b36f8beac5f3" providerId="ADAL" clId="{7888EF2F-530D-B94F-AE0C-88FC9B5D329D}" dt="2023-04-06T14:52:14.449" v="244"/>
          <ac:inkMkLst>
            <pc:docMk/>
            <pc:sldMk cId="1027525787" sldId="274"/>
            <ac:inkMk id="252" creationId="{49AD8C88-5B5E-36F2-21EF-4711EC3755AA}"/>
          </ac:inkMkLst>
        </pc:inkChg>
        <pc:inkChg chg="add reco">
          <ac:chgData name="Venkatasubramanian, Mani V." userId="fbe5ce37-0145-4c31-b84a-b36f8beac5f3" providerId="ADAL" clId="{7888EF2F-530D-B94F-AE0C-88FC9B5D329D}" dt="2023-04-06T14:52:14.449" v="244"/>
          <ac:inkMkLst>
            <pc:docMk/>
            <pc:sldMk cId="1027525787" sldId="274"/>
            <ac:inkMk id="253" creationId="{1813CF19-FF9B-2571-1746-76677E5AF70E}"/>
          </ac:inkMkLst>
        </pc:inkChg>
        <pc:inkChg chg="add del">
          <ac:chgData name="Venkatasubramanian, Mani V." userId="fbe5ce37-0145-4c31-b84a-b36f8beac5f3" providerId="ADAL" clId="{7888EF2F-530D-B94F-AE0C-88FC9B5D329D}" dt="2023-04-06T14:52:18.663" v="255"/>
          <ac:inkMkLst>
            <pc:docMk/>
            <pc:sldMk cId="1027525787" sldId="274"/>
            <ac:inkMk id="254" creationId="{B204EB09-3068-0EC3-E5BB-21F9700E75D9}"/>
          </ac:inkMkLst>
        </pc:inkChg>
        <pc:inkChg chg="add del">
          <ac:chgData name="Venkatasubramanian, Mani V." userId="fbe5ce37-0145-4c31-b84a-b36f8beac5f3" providerId="ADAL" clId="{7888EF2F-530D-B94F-AE0C-88FC9B5D329D}" dt="2023-04-06T14:52:18.663" v="255"/>
          <ac:inkMkLst>
            <pc:docMk/>
            <pc:sldMk cId="1027525787" sldId="274"/>
            <ac:inkMk id="255" creationId="{2EBCA7CE-3A22-D8E6-44DA-A1FC6E316D18}"/>
          </ac:inkMkLst>
        </pc:inkChg>
        <pc:inkChg chg="add del">
          <ac:chgData name="Venkatasubramanian, Mani V." userId="fbe5ce37-0145-4c31-b84a-b36f8beac5f3" providerId="ADAL" clId="{7888EF2F-530D-B94F-AE0C-88FC9B5D329D}" dt="2023-04-06T14:52:18.663" v="255"/>
          <ac:inkMkLst>
            <pc:docMk/>
            <pc:sldMk cId="1027525787" sldId="274"/>
            <ac:inkMk id="256" creationId="{37D5397B-6BD9-1CC4-009A-505741D77B3F}"/>
          </ac:inkMkLst>
        </pc:inkChg>
        <pc:inkChg chg="add del">
          <ac:chgData name="Venkatasubramanian, Mani V." userId="fbe5ce37-0145-4c31-b84a-b36f8beac5f3" providerId="ADAL" clId="{7888EF2F-530D-B94F-AE0C-88FC9B5D329D}" dt="2023-04-06T14:52:18.663" v="255"/>
          <ac:inkMkLst>
            <pc:docMk/>
            <pc:sldMk cId="1027525787" sldId="274"/>
            <ac:inkMk id="257" creationId="{30485A16-8BE5-1DC3-4D65-4127CE47D503}"/>
          </ac:inkMkLst>
        </pc:inkChg>
        <pc:inkChg chg="add del">
          <ac:chgData name="Venkatasubramanian, Mani V." userId="fbe5ce37-0145-4c31-b84a-b36f8beac5f3" providerId="ADAL" clId="{7888EF2F-530D-B94F-AE0C-88FC9B5D329D}" dt="2023-04-06T14:52:18.663" v="255"/>
          <ac:inkMkLst>
            <pc:docMk/>
            <pc:sldMk cId="1027525787" sldId="274"/>
            <ac:inkMk id="258" creationId="{AE4461D1-38A5-FD9A-608D-8F305E67AA84}"/>
          </ac:inkMkLst>
        </pc:inkChg>
        <pc:inkChg chg="add del">
          <ac:chgData name="Venkatasubramanian, Mani V." userId="fbe5ce37-0145-4c31-b84a-b36f8beac5f3" providerId="ADAL" clId="{7888EF2F-530D-B94F-AE0C-88FC9B5D329D}" dt="2023-04-06T14:52:18.663" v="255"/>
          <ac:inkMkLst>
            <pc:docMk/>
            <pc:sldMk cId="1027525787" sldId="274"/>
            <ac:inkMk id="259" creationId="{575208F6-4B16-6386-0E22-67D7AF847B66}"/>
          </ac:inkMkLst>
        </pc:inkChg>
        <pc:inkChg chg="add del">
          <ac:chgData name="Venkatasubramanian, Mani V." userId="fbe5ce37-0145-4c31-b84a-b36f8beac5f3" providerId="ADAL" clId="{7888EF2F-530D-B94F-AE0C-88FC9B5D329D}" dt="2023-04-06T14:52:18.663" v="255"/>
          <ac:inkMkLst>
            <pc:docMk/>
            <pc:sldMk cId="1027525787" sldId="274"/>
            <ac:inkMk id="260" creationId="{63065E11-6AEC-6FBB-2331-5EFF3DBCD377}"/>
          </ac:inkMkLst>
        </pc:inkChg>
        <pc:inkChg chg="add del">
          <ac:chgData name="Venkatasubramanian, Mani V." userId="fbe5ce37-0145-4c31-b84a-b36f8beac5f3" providerId="ADAL" clId="{7888EF2F-530D-B94F-AE0C-88FC9B5D329D}" dt="2023-04-06T14:52:18.663" v="255"/>
          <ac:inkMkLst>
            <pc:docMk/>
            <pc:sldMk cId="1027525787" sldId="274"/>
            <ac:inkMk id="261" creationId="{4AEBF154-2F71-2265-D3FF-A9C8A269B5BC}"/>
          </ac:inkMkLst>
        </pc:inkChg>
        <pc:inkChg chg="add del">
          <ac:chgData name="Venkatasubramanian, Mani V." userId="fbe5ce37-0145-4c31-b84a-b36f8beac5f3" providerId="ADAL" clId="{7888EF2F-530D-B94F-AE0C-88FC9B5D329D}" dt="2023-04-06T14:52:18.663" v="255"/>
          <ac:inkMkLst>
            <pc:docMk/>
            <pc:sldMk cId="1027525787" sldId="274"/>
            <ac:inkMk id="262" creationId="{EF01B4D8-D41E-E9B4-0B14-58DA97597F36}"/>
          </ac:inkMkLst>
        </pc:inkChg>
        <pc:inkChg chg="add del">
          <ac:chgData name="Venkatasubramanian, Mani V." userId="fbe5ce37-0145-4c31-b84a-b36f8beac5f3" providerId="ADAL" clId="{7888EF2F-530D-B94F-AE0C-88FC9B5D329D}" dt="2023-04-06T14:52:18.663" v="255"/>
          <ac:inkMkLst>
            <pc:docMk/>
            <pc:sldMk cId="1027525787" sldId="274"/>
            <ac:inkMk id="263" creationId="{E01EE15D-E010-619B-313D-9039AC78F135}"/>
          </ac:inkMkLst>
        </pc:inkChg>
        <pc:inkChg chg="add reco">
          <ac:chgData name="Venkatasubramanian, Mani V." userId="fbe5ce37-0145-4c31-b84a-b36f8beac5f3" providerId="ADAL" clId="{7888EF2F-530D-B94F-AE0C-88FC9B5D329D}" dt="2023-04-06T14:52:18.663" v="255"/>
          <ac:inkMkLst>
            <pc:docMk/>
            <pc:sldMk cId="1027525787" sldId="274"/>
            <ac:inkMk id="264" creationId="{77831072-CA78-3A48-F4B1-776617D309C8}"/>
          </ac:inkMkLst>
        </pc:inkChg>
        <pc:inkChg chg="add del">
          <ac:chgData name="Venkatasubramanian, Mani V." userId="fbe5ce37-0145-4c31-b84a-b36f8beac5f3" providerId="ADAL" clId="{7888EF2F-530D-B94F-AE0C-88FC9B5D329D}" dt="2023-04-06T14:52:23.703" v="258"/>
          <ac:inkMkLst>
            <pc:docMk/>
            <pc:sldMk cId="1027525787" sldId="274"/>
            <ac:inkMk id="265" creationId="{657FB1B3-2DB8-0EF7-2E8A-84A8E157F289}"/>
          </ac:inkMkLst>
        </pc:inkChg>
        <pc:inkChg chg="add del">
          <ac:chgData name="Venkatasubramanian, Mani V." userId="fbe5ce37-0145-4c31-b84a-b36f8beac5f3" providerId="ADAL" clId="{7888EF2F-530D-B94F-AE0C-88FC9B5D329D}" dt="2023-04-06T14:52:23.703" v="258"/>
          <ac:inkMkLst>
            <pc:docMk/>
            <pc:sldMk cId="1027525787" sldId="274"/>
            <ac:inkMk id="266" creationId="{C67CCEC0-6A99-45CF-9F05-F6BC2721AD73}"/>
          </ac:inkMkLst>
        </pc:inkChg>
        <pc:inkChg chg="add reco">
          <ac:chgData name="Venkatasubramanian, Mani V." userId="fbe5ce37-0145-4c31-b84a-b36f8beac5f3" providerId="ADAL" clId="{7888EF2F-530D-B94F-AE0C-88FC9B5D329D}" dt="2023-04-06T14:52:23.703" v="258"/>
          <ac:inkMkLst>
            <pc:docMk/>
            <pc:sldMk cId="1027525787" sldId="274"/>
            <ac:inkMk id="267" creationId="{81DDA96B-FD34-97A0-2A8C-8C73D1A558AD}"/>
          </ac:inkMkLst>
        </pc:inkChg>
        <pc:inkChg chg="add del">
          <ac:chgData name="Venkatasubramanian, Mani V." userId="fbe5ce37-0145-4c31-b84a-b36f8beac5f3" providerId="ADAL" clId="{7888EF2F-530D-B94F-AE0C-88FC9B5D329D}" dt="2023-04-06T14:52:27.910" v="264"/>
          <ac:inkMkLst>
            <pc:docMk/>
            <pc:sldMk cId="1027525787" sldId="274"/>
            <ac:inkMk id="268" creationId="{CB9101D5-8BD0-A4A4-C940-36F370B76E5D}"/>
          </ac:inkMkLst>
        </pc:inkChg>
        <pc:inkChg chg="add del">
          <ac:chgData name="Venkatasubramanian, Mani V." userId="fbe5ce37-0145-4c31-b84a-b36f8beac5f3" providerId="ADAL" clId="{7888EF2F-530D-B94F-AE0C-88FC9B5D329D}" dt="2023-04-06T14:52:27.910" v="264"/>
          <ac:inkMkLst>
            <pc:docMk/>
            <pc:sldMk cId="1027525787" sldId="274"/>
            <ac:inkMk id="269" creationId="{4EE5110C-9823-FBD6-0F39-FAA8E27F81D8}"/>
          </ac:inkMkLst>
        </pc:inkChg>
        <pc:inkChg chg="add del">
          <ac:chgData name="Venkatasubramanian, Mani V." userId="fbe5ce37-0145-4c31-b84a-b36f8beac5f3" providerId="ADAL" clId="{7888EF2F-530D-B94F-AE0C-88FC9B5D329D}" dt="2023-04-06T14:52:27.910" v="264"/>
          <ac:inkMkLst>
            <pc:docMk/>
            <pc:sldMk cId="1027525787" sldId="274"/>
            <ac:inkMk id="270" creationId="{DC3D0063-6933-5957-83B1-E48562D73FD1}"/>
          </ac:inkMkLst>
        </pc:inkChg>
        <pc:inkChg chg="add del">
          <ac:chgData name="Venkatasubramanian, Mani V." userId="fbe5ce37-0145-4c31-b84a-b36f8beac5f3" providerId="ADAL" clId="{7888EF2F-530D-B94F-AE0C-88FC9B5D329D}" dt="2023-04-06T14:52:27.910" v="264"/>
          <ac:inkMkLst>
            <pc:docMk/>
            <pc:sldMk cId="1027525787" sldId="274"/>
            <ac:inkMk id="271" creationId="{48545C01-BEDE-66BF-999A-9170A22F4192}"/>
          </ac:inkMkLst>
        </pc:inkChg>
        <pc:inkChg chg="add del">
          <ac:chgData name="Venkatasubramanian, Mani V." userId="fbe5ce37-0145-4c31-b84a-b36f8beac5f3" providerId="ADAL" clId="{7888EF2F-530D-B94F-AE0C-88FC9B5D329D}" dt="2023-04-06T14:52:27.910" v="264"/>
          <ac:inkMkLst>
            <pc:docMk/>
            <pc:sldMk cId="1027525787" sldId="274"/>
            <ac:inkMk id="272" creationId="{35E9321F-4CDB-B210-B230-0E8DA0FD368F}"/>
          </ac:inkMkLst>
        </pc:inkChg>
        <pc:inkChg chg="add reco">
          <ac:chgData name="Venkatasubramanian, Mani V." userId="fbe5ce37-0145-4c31-b84a-b36f8beac5f3" providerId="ADAL" clId="{7888EF2F-530D-B94F-AE0C-88FC9B5D329D}" dt="2023-04-06T14:52:27.910" v="264"/>
          <ac:inkMkLst>
            <pc:docMk/>
            <pc:sldMk cId="1027525787" sldId="274"/>
            <ac:inkMk id="273" creationId="{9E810119-89CE-6B10-D920-B1A072261609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74" creationId="{7D4B9177-0034-CE13-E7A3-0179B0108D34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75" creationId="{3899CD7A-2923-F1DD-ADEC-747B9E9CBEE7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76" creationId="{1E8A8FCF-2101-015A-8F3F-AC513DAC0432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77" creationId="{897A089C-A60E-286E-8CCC-686334BE4E35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78" creationId="{6DF2CD6E-5393-8DBE-E2DF-DAF54C8658DC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79" creationId="{E41F2FDF-0FEE-DCC7-EABA-BFB618B9508C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80" creationId="{FC14CD5F-5AF7-7A2A-E8ED-1F1723ED2BE8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81" creationId="{74C322F1-35C4-58A6-DB17-2DE9C9BE757F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82" creationId="{37153C6E-C335-EF8B-D774-876F96A625C9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83" creationId="{4B215508-BC75-1CC9-97CA-EBF6A569EE1E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84" creationId="{00E651C8-0B99-09CD-C0FF-B22584CE865C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85" creationId="{1057386F-1CB0-F208-00AF-405226EF5844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86" creationId="{0E2AC330-DD1E-A648-042E-8A9E3A551259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87" creationId="{F6C39D0E-0CA9-02B7-0964-45ED6C4BEA9B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88" creationId="{38B4CD65-0533-03D2-65B4-217FFF90CCDC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89" creationId="{E302B69A-AAB3-D924-C4DB-ACEC77891B4C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90" creationId="{C7E88BB2-A7C2-A3E7-7227-07128EB6BB27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91" creationId="{38EE36D6-B074-B897-E2EA-FFF47F8A4966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92" creationId="{E6368DC2-4BDA-B53F-B1F6-EBD31FA321E6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93" creationId="{DFB15021-37DF-565A-168D-CA8766DE4602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94" creationId="{1D4F873A-D25D-F98D-A5FE-2C71426A19F5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95" creationId="{E7821414-7FD7-6B3A-3D06-ECCA69A2B7E5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96" creationId="{3894C828-E23F-8C34-13A2-EF31DF7E032C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97" creationId="{D2F25C42-9692-17D2-476C-5698D5680B41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98" creationId="{4CD9D91B-9BE6-1A72-26F3-14A7294BE3E2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299" creationId="{A2DB7EA3-3682-CBF7-0086-B369B9EC6F99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300" creationId="{31A2C8EF-45A5-E840-870E-CDD4792FBA07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301" creationId="{CC97CEF1-A0E1-524C-86BF-58F9EADF2078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302" creationId="{F4C8FA50-B289-87C5-BD05-7D402C75A865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303" creationId="{44FA9D98-F611-DBEE-9D14-0FE0557619A9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304" creationId="{767B3380-713F-D54F-8DF5-DA3B13C8B7DA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305" creationId="{A0B49F0C-9683-0124-5AD0-652F1F1B3460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306" creationId="{C7B60769-B6B3-BD40-9312-FBF165A7E41C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307" creationId="{E2B439F9-AC7F-A134-98F0-B2E0AA3D38BF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308" creationId="{F123E533-F760-3C61-1F64-3E21EB397ED7}"/>
          </ac:inkMkLst>
        </pc:inkChg>
        <pc:inkChg chg="add del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309" creationId="{A9C64310-45FB-7A22-2483-6BE452CBAE13}"/>
          </ac:inkMkLst>
        </pc:inkChg>
        <pc:inkChg chg="add reco">
          <ac:chgData name="Venkatasubramanian, Mani V." userId="fbe5ce37-0145-4c31-b84a-b36f8beac5f3" providerId="ADAL" clId="{7888EF2F-530D-B94F-AE0C-88FC9B5D329D}" dt="2023-04-06T14:52:38.469" v="301"/>
          <ac:inkMkLst>
            <pc:docMk/>
            <pc:sldMk cId="1027525787" sldId="274"/>
            <ac:inkMk id="310" creationId="{401DF292-C421-875F-48A9-D739E64B9544}"/>
          </ac:inkMkLst>
        </pc:inkChg>
        <pc:inkChg chg="add del">
          <ac:chgData name="Venkatasubramanian, Mani V." userId="fbe5ce37-0145-4c31-b84a-b36f8beac5f3" providerId="ADAL" clId="{7888EF2F-530D-B94F-AE0C-88FC9B5D329D}" dt="2023-04-06T14:52:44.374" v="309"/>
          <ac:inkMkLst>
            <pc:docMk/>
            <pc:sldMk cId="1027525787" sldId="274"/>
            <ac:inkMk id="311" creationId="{09DFA421-2140-907B-769B-74465858A842}"/>
          </ac:inkMkLst>
        </pc:inkChg>
        <pc:inkChg chg="add del">
          <ac:chgData name="Venkatasubramanian, Mani V." userId="fbe5ce37-0145-4c31-b84a-b36f8beac5f3" providerId="ADAL" clId="{7888EF2F-530D-B94F-AE0C-88FC9B5D329D}" dt="2023-04-06T14:52:44.374" v="309"/>
          <ac:inkMkLst>
            <pc:docMk/>
            <pc:sldMk cId="1027525787" sldId="274"/>
            <ac:inkMk id="312" creationId="{86B28354-B6F1-7BCF-1675-6AE155DF997A}"/>
          </ac:inkMkLst>
        </pc:inkChg>
        <pc:inkChg chg="add del">
          <ac:chgData name="Venkatasubramanian, Mani V." userId="fbe5ce37-0145-4c31-b84a-b36f8beac5f3" providerId="ADAL" clId="{7888EF2F-530D-B94F-AE0C-88FC9B5D329D}" dt="2023-04-06T14:52:44.374" v="309"/>
          <ac:inkMkLst>
            <pc:docMk/>
            <pc:sldMk cId="1027525787" sldId="274"/>
            <ac:inkMk id="313" creationId="{8D101BB0-93B0-B9A6-D143-E8B660BAA769}"/>
          </ac:inkMkLst>
        </pc:inkChg>
        <pc:inkChg chg="add del">
          <ac:chgData name="Venkatasubramanian, Mani V." userId="fbe5ce37-0145-4c31-b84a-b36f8beac5f3" providerId="ADAL" clId="{7888EF2F-530D-B94F-AE0C-88FC9B5D329D}" dt="2023-04-06T14:52:44.374" v="309"/>
          <ac:inkMkLst>
            <pc:docMk/>
            <pc:sldMk cId="1027525787" sldId="274"/>
            <ac:inkMk id="314" creationId="{1DA801B0-FAF3-6AB3-2425-6891F0466B61}"/>
          </ac:inkMkLst>
        </pc:inkChg>
        <pc:inkChg chg="add del">
          <ac:chgData name="Venkatasubramanian, Mani V." userId="fbe5ce37-0145-4c31-b84a-b36f8beac5f3" providerId="ADAL" clId="{7888EF2F-530D-B94F-AE0C-88FC9B5D329D}" dt="2023-04-06T14:52:44.374" v="309"/>
          <ac:inkMkLst>
            <pc:docMk/>
            <pc:sldMk cId="1027525787" sldId="274"/>
            <ac:inkMk id="315" creationId="{BB8F4E1F-5342-13B1-9E10-845195DFF75E}"/>
          </ac:inkMkLst>
        </pc:inkChg>
        <pc:inkChg chg="add del">
          <ac:chgData name="Venkatasubramanian, Mani V." userId="fbe5ce37-0145-4c31-b84a-b36f8beac5f3" providerId="ADAL" clId="{7888EF2F-530D-B94F-AE0C-88FC9B5D329D}" dt="2023-04-06T14:52:44.374" v="309"/>
          <ac:inkMkLst>
            <pc:docMk/>
            <pc:sldMk cId="1027525787" sldId="274"/>
            <ac:inkMk id="316" creationId="{22CC8ACA-7E02-734E-5420-DCB50F2EBD82}"/>
          </ac:inkMkLst>
        </pc:inkChg>
        <pc:inkChg chg="add del">
          <ac:chgData name="Venkatasubramanian, Mani V." userId="fbe5ce37-0145-4c31-b84a-b36f8beac5f3" providerId="ADAL" clId="{7888EF2F-530D-B94F-AE0C-88FC9B5D329D}" dt="2023-04-06T14:52:44.374" v="309"/>
          <ac:inkMkLst>
            <pc:docMk/>
            <pc:sldMk cId="1027525787" sldId="274"/>
            <ac:inkMk id="317" creationId="{32BE673E-206B-2F04-05F7-ABD07E067732}"/>
          </ac:inkMkLst>
        </pc:inkChg>
        <pc:inkChg chg="add reco">
          <ac:chgData name="Venkatasubramanian, Mani V." userId="fbe5ce37-0145-4c31-b84a-b36f8beac5f3" providerId="ADAL" clId="{7888EF2F-530D-B94F-AE0C-88FC9B5D329D}" dt="2023-04-06T14:52:44.374" v="309"/>
          <ac:inkMkLst>
            <pc:docMk/>
            <pc:sldMk cId="1027525787" sldId="274"/>
            <ac:inkMk id="318" creationId="{33B50F90-B4F4-D93A-CD11-4F60805FED4E}"/>
          </ac:inkMkLst>
        </pc:inkChg>
        <pc:inkChg chg="add del">
          <ac:chgData name="Venkatasubramanian, Mani V." userId="fbe5ce37-0145-4c31-b84a-b36f8beac5f3" providerId="ADAL" clId="{7888EF2F-530D-B94F-AE0C-88FC9B5D329D}" dt="2023-04-06T14:52:47.215" v="313"/>
          <ac:inkMkLst>
            <pc:docMk/>
            <pc:sldMk cId="1027525787" sldId="274"/>
            <ac:inkMk id="319" creationId="{CEC398AB-BACD-9A8C-09E7-B39439581204}"/>
          </ac:inkMkLst>
        </pc:inkChg>
        <pc:inkChg chg="add del">
          <ac:chgData name="Venkatasubramanian, Mani V." userId="fbe5ce37-0145-4c31-b84a-b36f8beac5f3" providerId="ADAL" clId="{7888EF2F-530D-B94F-AE0C-88FC9B5D329D}" dt="2023-04-06T14:52:47.215" v="313"/>
          <ac:inkMkLst>
            <pc:docMk/>
            <pc:sldMk cId="1027525787" sldId="274"/>
            <ac:inkMk id="320" creationId="{92BA293E-F6DB-0FB3-B40D-463A398B7549}"/>
          </ac:inkMkLst>
        </pc:inkChg>
        <pc:inkChg chg="add del">
          <ac:chgData name="Venkatasubramanian, Mani V." userId="fbe5ce37-0145-4c31-b84a-b36f8beac5f3" providerId="ADAL" clId="{7888EF2F-530D-B94F-AE0C-88FC9B5D329D}" dt="2023-04-06T14:52:47.215" v="313"/>
          <ac:inkMkLst>
            <pc:docMk/>
            <pc:sldMk cId="1027525787" sldId="274"/>
            <ac:inkMk id="321" creationId="{CA59308C-6FEC-B533-A4DA-C9A14DE224C3}"/>
          </ac:inkMkLst>
        </pc:inkChg>
        <pc:inkChg chg="add mod reco modStrokes">
          <ac:chgData name="Venkatasubramanian, Mani V." userId="fbe5ce37-0145-4c31-b84a-b36f8beac5f3" providerId="ADAL" clId="{7888EF2F-530D-B94F-AE0C-88FC9B5D329D}" dt="2023-04-06T14:52:50.416" v="314"/>
          <ac:inkMkLst>
            <pc:docMk/>
            <pc:sldMk cId="1027525787" sldId="274"/>
            <ac:inkMk id="322" creationId="{6C0B902F-7C8A-A270-6B32-42E0644DB66F}"/>
          </ac:inkMkLst>
        </pc:inkChg>
        <pc:inkChg chg="add del">
          <ac:chgData name="Venkatasubramanian, Mani V." userId="fbe5ce37-0145-4c31-b84a-b36f8beac5f3" providerId="ADAL" clId="{7888EF2F-530D-B94F-AE0C-88FC9B5D329D}" dt="2023-04-06T14:52:55.154" v="319"/>
          <ac:inkMkLst>
            <pc:docMk/>
            <pc:sldMk cId="1027525787" sldId="274"/>
            <ac:inkMk id="323" creationId="{B272F4D1-D788-4786-5FEE-E65129BA60BC}"/>
          </ac:inkMkLst>
        </pc:inkChg>
        <pc:inkChg chg="add del">
          <ac:chgData name="Venkatasubramanian, Mani V." userId="fbe5ce37-0145-4c31-b84a-b36f8beac5f3" providerId="ADAL" clId="{7888EF2F-530D-B94F-AE0C-88FC9B5D329D}" dt="2023-04-06T14:52:55.154" v="319"/>
          <ac:inkMkLst>
            <pc:docMk/>
            <pc:sldMk cId="1027525787" sldId="274"/>
            <ac:inkMk id="324" creationId="{138C753B-898A-BCA5-8045-F767FAB23E05}"/>
          </ac:inkMkLst>
        </pc:inkChg>
        <pc:inkChg chg="add del">
          <ac:chgData name="Venkatasubramanian, Mani V." userId="fbe5ce37-0145-4c31-b84a-b36f8beac5f3" providerId="ADAL" clId="{7888EF2F-530D-B94F-AE0C-88FC9B5D329D}" dt="2023-04-06T14:52:55.154" v="319"/>
          <ac:inkMkLst>
            <pc:docMk/>
            <pc:sldMk cId="1027525787" sldId="274"/>
            <ac:inkMk id="325" creationId="{681E814F-4173-206D-9FE1-382108D65342}"/>
          </ac:inkMkLst>
        </pc:inkChg>
        <pc:inkChg chg="add del">
          <ac:chgData name="Venkatasubramanian, Mani V." userId="fbe5ce37-0145-4c31-b84a-b36f8beac5f3" providerId="ADAL" clId="{7888EF2F-530D-B94F-AE0C-88FC9B5D329D}" dt="2023-04-06T14:52:55.154" v="319"/>
          <ac:inkMkLst>
            <pc:docMk/>
            <pc:sldMk cId="1027525787" sldId="274"/>
            <ac:inkMk id="326" creationId="{8CA35FC4-1EA8-FDE8-0212-184E8C984C5A}"/>
          </ac:inkMkLst>
        </pc:inkChg>
        <pc:inkChg chg="add reco">
          <ac:chgData name="Venkatasubramanian, Mani V." userId="fbe5ce37-0145-4c31-b84a-b36f8beac5f3" providerId="ADAL" clId="{7888EF2F-530D-B94F-AE0C-88FC9B5D329D}" dt="2023-04-06T14:52:55.154" v="319"/>
          <ac:inkMkLst>
            <pc:docMk/>
            <pc:sldMk cId="1027525787" sldId="274"/>
            <ac:inkMk id="327" creationId="{AD6ADBCE-DB9E-6EF8-60FE-CD6AD2872122}"/>
          </ac:inkMkLst>
        </pc:inkChg>
        <pc:inkChg chg="add del">
          <ac:chgData name="Venkatasubramanian, Mani V." userId="fbe5ce37-0145-4c31-b84a-b36f8beac5f3" providerId="ADAL" clId="{7888EF2F-530D-B94F-AE0C-88FC9B5D329D}" dt="2023-04-06T14:52:57.141" v="323"/>
          <ac:inkMkLst>
            <pc:docMk/>
            <pc:sldMk cId="1027525787" sldId="274"/>
            <ac:inkMk id="328" creationId="{CB311164-392B-5798-1F4A-119F5EBB1BED}"/>
          </ac:inkMkLst>
        </pc:inkChg>
        <pc:inkChg chg="add del">
          <ac:chgData name="Venkatasubramanian, Mani V." userId="fbe5ce37-0145-4c31-b84a-b36f8beac5f3" providerId="ADAL" clId="{7888EF2F-530D-B94F-AE0C-88FC9B5D329D}" dt="2023-04-06T14:52:57.141" v="323"/>
          <ac:inkMkLst>
            <pc:docMk/>
            <pc:sldMk cId="1027525787" sldId="274"/>
            <ac:inkMk id="329" creationId="{02907DBD-79C8-1711-3783-C393F286B0A2}"/>
          </ac:inkMkLst>
        </pc:inkChg>
        <pc:inkChg chg="add del">
          <ac:chgData name="Venkatasubramanian, Mani V." userId="fbe5ce37-0145-4c31-b84a-b36f8beac5f3" providerId="ADAL" clId="{7888EF2F-530D-B94F-AE0C-88FC9B5D329D}" dt="2023-04-06T14:52:57.141" v="323"/>
          <ac:inkMkLst>
            <pc:docMk/>
            <pc:sldMk cId="1027525787" sldId="274"/>
            <ac:inkMk id="330" creationId="{71444A73-0D3C-10CB-9C05-A50FECD5C3E8}"/>
          </ac:inkMkLst>
        </pc:inkChg>
        <pc:inkChg chg="add reco">
          <ac:chgData name="Venkatasubramanian, Mani V." userId="fbe5ce37-0145-4c31-b84a-b36f8beac5f3" providerId="ADAL" clId="{7888EF2F-530D-B94F-AE0C-88FC9B5D329D}" dt="2023-04-06T14:52:57.141" v="323"/>
          <ac:inkMkLst>
            <pc:docMk/>
            <pc:sldMk cId="1027525787" sldId="274"/>
            <ac:inkMk id="331" creationId="{75D38775-4244-0E06-0E76-9FFCE3B2FA52}"/>
          </ac:inkMkLst>
        </pc:inkChg>
        <pc:inkChg chg="add del">
          <ac:chgData name="Venkatasubramanian, Mani V." userId="fbe5ce37-0145-4c31-b84a-b36f8beac5f3" providerId="ADAL" clId="{7888EF2F-530D-B94F-AE0C-88FC9B5D329D}" dt="2023-04-06T14:53:08.342" v="327"/>
          <ac:inkMkLst>
            <pc:docMk/>
            <pc:sldMk cId="1027525787" sldId="274"/>
            <ac:inkMk id="332" creationId="{9E96CE4F-2E9D-42BC-123A-6F52CE197652}"/>
          </ac:inkMkLst>
        </pc:inkChg>
        <pc:inkChg chg="add del">
          <ac:chgData name="Venkatasubramanian, Mani V." userId="fbe5ce37-0145-4c31-b84a-b36f8beac5f3" providerId="ADAL" clId="{7888EF2F-530D-B94F-AE0C-88FC9B5D329D}" dt="2023-04-06T14:53:08.342" v="327"/>
          <ac:inkMkLst>
            <pc:docMk/>
            <pc:sldMk cId="1027525787" sldId="274"/>
            <ac:inkMk id="333" creationId="{83D49AED-235B-CE34-63B1-5E667005E83D}"/>
          </ac:inkMkLst>
        </pc:inkChg>
        <pc:inkChg chg="add del">
          <ac:chgData name="Venkatasubramanian, Mani V." userId="fbe5ce37-0145-4c31-b84a-b36f8beac5f3" providerId="ADAL" clId="{7888EF2F-530D-B94F-AE0C-88FC9B5D329D}" dt="2023-04-06T14:53:08.342" v="327"/>
          <ac:inkMkLst>
            <pc:docMk/>
            <pc:sldMk cId="1027525787" sldId="274"/>
            <ac:inkMk id="334" creationId="{7D28C6DF-E06B-3D1A-CF59-B20DBF86C4F4}"/>
          </ac:inkMkLst>
        </pc:inkChg>
        <pc:inkChg chg="add reco">
          <ac:chgData name="Venkatasubramanian, Mani V." userId="fbe5ce37-0145-4c31-b84a-b36f8beac5f3" providerId="ADAL" clId="{7888EF2F-530D-B94F-AE0C-88FC9B5D329D}" dt="2023-04-06T14:53:08.342" v="327"/>
          <ac:inkMkLst>
            <pc:docMk/>
            <pc:sldMk cId="1027525787" sldId="274"/>
            <ac:inkMk id="335" creationId="{1F5D2C8F-2226-398F-D698-3B2A9CA4513D}"/>
          </ac:inkMkLst>
        </pc:inkChg>
        <pc:inkChg chg="add del">
          <ac:chgData name="Venkatasubramanian, Mani V." userId="fbe5ce37-0145-4c31-b84a-b36f8beac5f3" providerId="ADAL" clId="{7888EF2F-530D-B94F-AE0C-88FC9B5D329D}" dt="2023-04-06T14:53:11.676" v="338"/>
          <ac:inkMkLst>
            <pc:docMk/>
            <pc:sldMk cId="1027525787" sldId="274"/>
            <ac:inkMk id="336" creationId="{3FF7F750-C745-2E88-A351-08122B69FABC}"/>
          </ac:inkMkLst>
        </pc:inkChg>
        <pc:inkChg chg="add del">
          <ac:chgData name="Venkatasubramanian, Mani V." userId="fbe5ce37-0145-4c31-b84a-b36f8beac5f3" providerId="ADAL" clId="{7888EF2F-530D-B94F-AE0C-88FC9B5D329D}" dt="2023-04-06T14:53:11.676" v="338"/>
          <ac:inkMkLst>
            <pc:docMk/>
            <pc:sldMk cId="1027525787" sldId="274"/>
            <ac:inkMk id="337" creationId="{7C906C50-E420-C966-C2F7-658DDEA651A1}"/>
          </ac:inkMkLst>
        </pc:inkChg>
        <pc:inkChg chg="add del">
          <ac:chgData name="Venkatasubramanian, Mani V." userId="fbe5ce37-0145-4c31-b84a-b36f8beac5f3" providerId="ADAL" clId="{7888EF2F-530D-B94F-AE0C-88FC9B5D329D}" dt="2023-04-06T14:53:11.676" v="338"/>
          <ac:inkMkLst>
            <pc:docMk/>
            <pc:sldMk cId="1027525787" sldId="274"/>
            <ac:inkMk id="338" creationId="{AAE93E63-7FD5-44E7-407A-D8275659FC78}"/>
          </ac:inkMkLst>
        </pc:inkChg>
        <pc:inkChg chg="add del">
          <ac:chgData name="Venkatasubramanian, Mani V." userId="fbe5ce37-0145-4c31-b84a-b36f8beac5f3" providerId="ADAL" clId="{7888EF2F-530D-B94F-AE0C-88FC9B5D329D}" dt="2023-04-06T14:53:11.676" v="338"/>
          <ac:inkMkLst>
            <pc:docMk/>
            <pc:sldMk cId="1027525787" sldId="274"/>
            <ac:inkMk id="339" creationId="{923F4D51-0A2E-0627-E6CD-3CC6B1AC4162}"/>
          </ac:inkMkLst>
        </pc:inkChg>
        <pc:inkChg chg="add del">
          <ac:chgData name="Venkatasubramanian, Mani V." userId="fbe5ce37-0145-4c31-b84a-b36f8beac5f3" providerId="ADAL" clId="{7888EF2F-530D-B94F-AE0C-88FC9B5D329D}" dt="2023-04-06T14:53:11.676" v="338"/>
          <ac:inkMkLst>
            <pc:docMk/>
            <pc:sldMk cId="1027525787" sldId="274"/>
            <ac:inkMk id="340" creationId="{C33C48BC-1DF7-1064-AE94-4F4F1BB2C21C}"/>
          </ac:inkMkLst>
        </pc:inkChg>
        <pc:inkChg chg="add del">
          <ac:chgData name="Venkatasubramanian, Mani V." userId="fbe5ce37-0145-4c31-b84a-b36f8beac5f3" providerId="ADAL" clId="{7888EF2F-530D-B94F-AE0C-88FC9B5D329D}" dt="2023-04-06T14:53:11.676" v="338"/>
          <ac:inkMkLst>
            <pc:docMk/>
            <pc:sldMk cId="1027525787" sldId="274"/>
            <ac:inkMk id="341" creationId="{E4B1B8FE-580B-81F4-BB68-6E837D6367E7}"/>
          </ac:inkMkLst>
        </pc:inkChg>
        <pc:inkChg chg="add del">
          <ac:chgData name="Venkatasubramanian, Mani V." userId="fbe5ce37-0145-4c31-b84a-b36f8beac5f3" providerId="ADAL" clId="{7888EF2F-530D-B94F-AE0C-88FC9B5D329D}" dt="2023-04-06T14:53:11.676" v="338"/>
          <ac:inkMkLst>
            <pc:docMk/>
            <pc:sldMk cId="1027525787" sldId="274"/>
            <ac:inkMk id="342" creationId="{3874252D-25E2-9309-8881-CE3EC77932AA}"/>
          </ac:inkMkLst>
        </pc:inkChg>
        <pc:inkChg chg="add del">
          <ac:chgData name="Venkatasubramanian, Mani V." userId="fbe5ce37-0145-4c31-b84a-b36f8beac5f3" providerId="ADAL" clId="{7888EF2F-530D-B94F-AE0C-88FC9B5D329D}" dt="2023-04-06T14:53:11.676" v="338"/>
          <ac:inkMkLst>
            <pc:docMk/>
            <pc:sldMk cId="1027525787" sldId="274"/>
            <ac:inkMk id="343" creationId="{F2AF4AE7-63FD-5DD6-7E7C-22DEFF7D8268}"/>
          </ac:inkMkLst>
        </pc:inkChg>
        <pc:inkChg chg="add del">
          <ac:chgData name="Venkatasubramanian, Mani V." userId="fbe5ce37-0145-4c31-b84a-b36f8beac5f3" providerId="ADAL" clId="{7888EF2F-530D-B94F-AE0C-88FC9B5D329D}" dt="2023-04-06T14:53:11.676" v="338"/>
          <ac:inkMkLst>
            <pc:docMk/>
            <pc:sldMk cId="1027525787" sldId="274"/>
            <ac:inkMk id="344" creationId="{BF3C8482-638B-4A20-B11F-8FE9F9E36FA6}"/>
          </ac:inkMkLst>
        </pc:inkChg>
        <pc:inkChg chg="add del">
          <ac:chgData name="Venkatasubramanian, Mani V." userId="fbe5ce37-0145-4c31-b84a-b36f8beac5f3" providerId="ADAL" clId="{7888EF2F-530D-B94F-AE0C-88FC9B5D329D}" dt="2023-04-06T14:53:11.676" v="338"/>
          <ac:inkMkLst>
            <pc:docMk/>
            <pc:sldMk cId="1027525787" sldId="274"/>
            <ac:inkMk id="345" creationId="{AA9493DE-3400-6748-B425-EE18468FEE97}"/>
          </ac:inkMkLst>
        </pc:inkChg>
        <pc:inkChg chg="add reco">
          <ac:chgData name="Venkatasubramanian, Mani V." userId="fbe5ce37-0145-4c31-b84a-b36f8beac5f3" providerId="ADAL" clId="{7888EF2F-530D-B94F-AE0C-88FC9B5D329D}" dt="2023-04-06T14:53:11.676" v="338"/>
          <ac:inkMkLst>
            <pc:docMk/>
            <pc:sldMk cId="1027525787" sldId="274"/>
            <ac:inkMk id="346" creationId="{FFA7587D-9E4C-3EBB-6CC8-6EF7A3C2790E}"/>
          </ac:inkMkLst>
        </pc:inkChg>
        <pc:inkChg chg="add">
          <ac:chgData name="Venkatasubramanian, Mani V." userId="fbe5ce37-0145-4c31-b84a-b36f8beac5f3" providerId="ADAL" clId="{7888EF2F-530D-B94F-AE0C-88FC9B5D329D}" dt="2023-04-06T14:53:17.506" v="339"/>
          <ac:inkMkLst>
            <pc:docMk/>
            <pc:sldMk cId="1027525787" sldId="274"/>
            <ac:inkMk id="347" creationId="{E92846C6-A983-46B1-1B97-01BC53F89FBC}"/>
          </ac:inkMkLst>
        </pc:inkChg>
        <pc:inkChg chg="add del">
          <ac:chgData name="Venkatasubramanian, Mani V." userId="fbe5ce37-0145-4c31-b84a-b36f8beac5f3" providerId="ADAL" clId="{7888EF2F-530D-B94F-AE0C-88FC9B5D329D}" dt="2023-04-06T14:53:23.727" v="343"/>
          <ac:inkMkLst>
            <pc:docMk/>
            <pc:sldMk cId="1027525787" sldId="274"/>
            <ac:inkMk id="348" creationId="{078222D7-55F7-EB22-3C5F-45E7190BC7A6}"/>
          </ac:inkMkLst>
        </pc:inkChg>
        <pc:inkChg chg="add del">
          <ac:chgData name="Venkatasubramanian, Mani V." userId="fbe5ce37-0145-4c31-b84a-b36f8beac5f3" providerId="ADAL" clId="{7888EF2F-530D-B94F-AE0C-88FC9B5D329D}" dt="2023-04-06T14:53:23.727" v="343"/>
          <ac:inkMkLst>
            <pc:docMk/>
            <pc:sldMk cId="1027525787" sldId="274"/>
            <ac:inkMk id="349" creationId="{3B9BFF02-7341-77BC-4F8B-7B912C1DEFFC}"/>
          </ac:inkMkLst>
        </pc:inkChg>
        <pc:inkChg chg="add del">
          <ac:chgData name="Venkatasubramanian, Mani V." userId="fbe5ce37-0145-4c31-b84a-b36f8beac5f3" providerId="ADAL" clId="{7888EF2F-530D-B94F-AE0C-88FC9B5D329D}" dt="2023-04-06T14:53:23.727" v="343"/>
          <ac:inkMkLst>
            <pc:docMk/>
            <pc:sldMk cId="1027525787" sldId="274"/>
            <ac:inkMk id="350" creationId="{58FB8002-51FD-2067-81CE-C3ABE1B0D9D2}"/>
          </ac:inkMkLst>
        </pc:inkChg>
        <pc:inkChg chg="add reco">
          <ac:chgData name="Venkatasubramanian, Mani V." userId="fbe5ce37-0145-4c31-b84a-b36f8beac5f3" providerId="ADAL" clId="{7888EF2F-530D-B94F-AE0C-88FC9B5D329D}" dt="2023-04-06T14:53:23.727" v="343"/>
          <ac:inkMkLst>
            <pc:docMk/>
            <pc:sldMk cId="1027525787" sldId="274"/>
            <ac:inkMk id="351" creationId="{A7973123-FEF8-BEB6-DB84-239DA956ACAA}"/>
          </ac:inkMkLst>
        </pc:inkChg>
        <pc:inkChg chg="add del">
          <ac:chgData name="Venkatasubramanian, Mani V." userId="fbe5ce37-0145-4c31-b84a-b36f8beac5f3" providerId="ADAL" clId="{7888EF2F-530D-B94F-AE0C-88FC9B5D329D}" dt="2023-04-06T14:53:29.655" v="347"/>
          <ac:inkMkLst>
            <pc:docMk/>
            <pc:sldMk cId="1027525787" sldId="274"/>
            <ac:inkMk id="352" creationId="{37064751-91DA-55BA-A62E-F9E77519CBB0}"/>
          </ac:inkMkLst>
        </pc:inkChg>
        <pc:inkChg chg="add del">
          <ac:chgData name="Venkatasubramanian, Mani V." userId="fbe5ce37-0145-4c31-b84a-b36f8beac5f3" providerId="ADAL" clId="{7888EF2F-530D-B94F-AE0C-88FC9B5D329D}" dt="2023-04-06T14:53:29.655" v="347"/>
          <ac:inkMkLst>
            <pc:docMk/>
            <pc:sldMk cId="1027525787" sldId="274"/>
            <ac:inkMk id="353" creationId="{E9119D9E-B507-CF9C-9F4F-71AEF4250899}"/>
          </ac:inkMkLst>
        </pc:inkChg>
        <pc:inkChg chg="add del">
          <ac:chgData name="Venkatasubramanian, Mani V." userId="fbe5ce37-0145-4c31-b84a-b36f8beac5f3" providerId="ADAL" clId="{7888EF2F-530D-B94F-AE0C-88FC9B5D329D}" dt="2023-04-06T14:53:29.655" v="347"/>
          <ac:inkMkLst>
            <pc:docMk/>
            <pc:sldMk cId="1027525787" sldId="274"/>
            <ac:inkMk id="354" creationId="{747F8E48-1944-F628-759E-D42272C0B6A1}"/>
          </ac:inkMkLst>
        </pc:inkChg>
        <pc:inkChg chg="add reco">
          <ac:chgData name="Venkatasubramanian, Mani V." userId="fbe5ce37-0145-4c31-b84a-b36f8beac5f3" providerId="ADAL" clId="{7888EF2F-530D-B94F-AE0C-88FC9B5D329D}" dt="2023-04-06T14:53:29.655" v="347"/>
          <ac:inkMkLst>
            <pc:docMk/>
            <pc:sldMk cId="1027525787" sldId="274"/>
            <ac:inkMk id="355" creationId="{B8670661-81A3-7B8E-55D8-B709238CD838}"/>
          </ac:inkMkLst>
        </pc:inkChg>
      </pc:sldChg>
      <pc:sldChg chg="addSp delSp">
        <pc:chgData name="Venkatasubramanian, Mani V." userId="fbe5ce37-0145-4c31-b84a-b36f8beac5f3" providerId="ADAL" clId="{7888EF2F-530D-B94F-AE0C-88FC9B5D329D}" dt="2023-04-06T14:56:46.055" v="537"/>
        <pc:sldMkLst>
          <pc:docMk/>
          <pc:sldMk cId="2131344938" sldId="275"/>
        </pc:sldMkLst>
        <pc:inkChg chg="add del">
          <ac:chgData name="Venkatasubramanian, Mani V." userId="fbe5ce37-0145-4c31-b84a-b36f8beac5f3" providerId="ADAL" clId="{7888EF2F-530D-B94F-AE0C-88FC9B5D329D}" dt="2023-04-06T14:55:19.685" v="364"/>
          <ac:inkMkLst>
            <pc:docMk/>
            <pc:sldMk cId="2131344938" sldId="275"/>
            <ac:inkMk id="2" creationId="{3C58F0EA-E8BD-0C83-AD44-BA4AFEED6162}"/>
          </ac:inkMkLst>
        </pc:inkChg>
        <pc:inkChg chg="add del">
          <ac:chgData name="Venkatasubramanian, Mani V." userId="fbe5ce37-0145-4c31-b84a-b36f8beac5f3" providerId="ADAL" clId="{7888EF2F-530D-B94F-AE0C-88FC9B5D329D}" dt="2023-04-06T14:55:19.685" v="364"/>
          <ac:inkMkLst>
            <pc:docMk/>
            <pc:sldMk cId="2131344938" sldId="275"/>
            <ac:inkMk id="3" creationId="{21E05B8F-1B38-6461-0B86-C01A7C79049E}"/>
          </ac:inkMkLst>
        </pc:inkChg>
        <pc:inkChg chg="add del">
          <ac:chgData name="Venkatasubramanian, Mani V." userId="fbe5ce37-0145-4c31-b84a-b36f8beac5f3" providerId="ADAL" clId="{7888EF2F-530D-B94F-AE0C-88FC9B5D329D}" dt="2023-04-06T14:55:19.685" v="364"/>
          <ac:inkMkLst>
            <pc:docMk/>
            <pc:sldMk cId="2131344938" sldId="275"/>
            <ac:inkMk id="4" creationId="{5B811C17-5338-C391-A9C4-7779A16D97DE}"/>
          </ac:inkMkLst>
        </pc:inkChg>
        <pc:inkChg chg="add del">
          <ac:chgData name="Venkatasubramanian, Mani V." userId="fbe5ce37-0145-4c31-b84a-b36f8beac5f3" providerId="ADAL" clId="{7888EF2F-530D-B94F-AE0C-88FC9B5D329D}" dt="2023-04-06T14:55:19.685" v="364"/>
          <ac:inkMkLst>
            <pc:docMk/>
            <pc:sldMk cId="2131344938" sldId="275"/>
            <ac:inkMk id="5" creationId="{CEB4270E-93AA-751A-C0AB-C5719A937162}"/>
          </ac:inkMkLst>
        </pc:inkChg>
        <pc:inkChg chg="add del">
          <ac:chgData name="Venkatasubramanian, Mani V." userId="fbe5ce37-0145-4c31-b84a-b36f8beac5f3" providerId="ADAL" clId="{7888EF2F-530D-B94F-AE0C-88FC9B5D329D}" dt="2023-04-06T14:55:19.685" v="364"/>
          <ac:inkMkLst>
            <pc:docMk/>
            <pc:sldMk cId="2131344938" sldId="275"/>
            <ac:inkMk id="6" creationId="{4F2B9358-48F8-E9A2-B54E-A94D345F4B54}"/>
          </ac:inkMkLst>
        </pc:inkChg>
        <pc:inkChg chg="add del">
          <ac:chgData name="Venkatasubramanian, Mani V." userId="fbe5ce37-0145-4c31-b84a-b36f8beac5f3" providerId="ADAL" clId="{7888EF2F-530D-B94F-AE0C-88FC9B5D329D}" dt="2023-04-06T14:55:19.685" v="364"/>
          <ac:inkMkLst>
            <pc:docMk/>
            <pc:sldMk cId="2131344938" sldId="275"/>
            <ac:inkMk id="7" creationId="{A4007FA0-FBF5-A194-9DEB-96711759CD1F}"/>
          </ac:inkMkLst>
        </pc:inkChg>
        <pc:inkChg chg="add del">
          <ac:chgData name="Venkatasubramanian, Mani V." userId="fbe5ce37-0145-4c31-b84a-b36f8beac5f3" providerId="ADAL" clId="{7888EF2F-530D-B94F-AE0C-88FC9B5D329D}" dt="2023-04-06T14:55:19.685" v="364"/>
          <ac:inkMkLst>
            <pc:docMk/>
            <pc:sldMk cId="2131344938" sldId="275"/>
            <ac:inkMk id="8" creationId="{37878F08-01C3-8CB8-F704-D370B6C19505}"/>
          </ac:inkMkLst>
        </pc:inkChg>
        <pc:inkChg chg="add del">
          <ac:chgData name="Venkatasubramanian, Mani V." userId="fbe5ce37-0145-4c31-b84a-b36f8beac5f3" providerId="ADAL" clId="{7888EF2F-530D-B94F-AE0C-88FC9B5D329D}" dt="2023-04-06T14:55:19.685" v="364"/>
          <ac:inkMkLst>
            <pc:docMk/>
            <pc:sldMk cId="2131344938" sldId="275"/>
            <ac:inkMk id="9" creationId="{778C0539-A021-7D0A-ACF4-72C5B573E286}"/>
          </ac:inkMkLst>
        </pc:inkChg>
        <pc:inkChg chg="add del">
          <ac:chgData name="Venkatasubramanian, Mani V." userId="fbe5ce37-0145-4c31-b84a-b36f8beac5f3" providerId="ADAL" clId="{7888EF2F-530D-B94F-AE0C-88FC9B5D329D}" dt="2023-04-06T14:55:19.685" v="364"/>
          <ac:inkMkLst>
            <pc:docMk/>
            <pc:sldMk cId="2131344938" sldId="275"/>
            <ac:inkMk id="10" creationId="{C828FBA5-797D-1298-5DE6-46E9E4F2831F}"/>
          </ac:inkMkLst>
        </pc:inkChg>
        <pc:inkChg chg="add del">
          <ac:chgData name="Venkatasubramanian, Mani V." userId="fbe5ce37-0145-4c31-b84a-b36f8beac5f3" providerId="ADAL" clId="{7888EF2F-530D-B94F-AE0C-88FC9B5D329D}" dt="2023-04-06T14:55:19.685" v="364"/>
          <ac:inkMkLst>
            <pc:docMk/>
            <pc:sldMk cId="2131344938" sldId="275"/>
            <ac:inkMk id="11" creationId="{301DBCDB-2335-4FB0-2CD1-C0522C0C0747}"/>
          </ac:inkMkLst>
        </pc:inkChg>
        <pc:inkChg chg="add del">
          <ac:chgData name="Venkatasubramanian, Mani V." userId="fbe5ce37-0145-4c31-b84a-b36f8beac5f3" providerId="ADAL" clId="{7888EF2F-530D-B94F-AE0C-88FC9B5D329D}" dt="2023-04-06T14:55:19.685" v="364"/>
          <ac:inkMkLst>
            <pc:docMk/>
            <pc:sldMk cId="2131344938" sldId="275"/>
            <ac:inkMk id="12" creationId="{5B0C29CE-181C-5F25-805B-291972F5A193}"/>
          </ac:inkMkLst>
        </pc:inkChg>
        <pc:inkChg chg="add del">
          <ac:chgData name="Venkatasubramanian, Mani V." userId="fbe5ce37-0145-4c31-b84a-b36f8beac5f3" providerId="ADAL" clId="{7888EF2F-530D-B94F-AE0C-88FC9B5D329D}" dt="2023-04-06T14:55:19.685" v="364"/>
          <ac:inkMkLst>
            <pc:docMk/>
            <pc:sldMk cId="2131344938" sldId="275"/>
            <ac:inkMk id="13" creationId="{92738C7A-C585-A590-AFC3-77E22300CCBA}"/>
          </ac:inkMkLst>
        </pc:inkChg>
        <pc:inkChg chg="add del">
          <ac:chgData name="Venkatasubramanian, Mani V." userId="fbe5ce37-0145-4c31-b84a-b36f8beac5f3" providerId="ADAL" clId="{7888EF2F-530D-B94F-AE0C-88FC9B5D329D}" dt="2023-04-06T14:55:19.685" v="364"/>
          <ac:inkMkLst>
            <pc:docMk/>
            <pc:sldMk cId="2131344938" sldId="275"/>
            <ac:inkMk id="14" creationId="{3A5ADAFD-EEE1-A4FA-38F5-48AD6260C57F}"/>
          </ac:inkMkLst>
        </pc:inkChg>
        <pc:inkChg chg="add del">
          <ac:chgData name="Venkatasubramanian, Mani V." userId="fbe5ce37-0145-4c31-b84a-b36f8beac5f3" providerId="ADAL" clId="{7888EF2F-530D-B94F-AE0C-88FC9B5D329D}" dt="2023-04-06T14:55:19.685" v="364"/>
          <ac:inkMkLst>
            <pc:docMk/>
            <pc:sldMk cId="2131344938" sldId="275"/>
            <ac:inkMk id="15" creationId="{9B4D5516-0408-1961-7588-5F1645B21FA7}"/>
          </ac:inkMkLst>
        </pc:inkChg>
        <pc:inkChg chg="add del">
          <ac:chgData name="Venkatasubramanian, Mani V." userId="fbe5ce37-0145-4c31-b84a-b36f8beac5f3" providerId="ADAL" clId="{7888EF2F-530D-B94F-AE0C-88FC9B5D329D}" dt="2023-04-06T14:55:19.685" v="364"/>
          <ac:inkMkLst>
            <pc:docMk/>
            <pc:sldMk cId="2131344938" sldId="275"/>
            <ac:inkMk id="16" creationId="{53F081E7-0181-B6FD-4EC4-D42225DC79F1}"/>
          </ac:inkMkLst>
        </pc:inkChg>
        <pc:inkChg chg="add del">
          <ac:chgData name="Venkatasubramanian, Mani V." userId="fbe5ce37-0145-4c31-b84a-b36f8beac5f3" providerId="ADAL" clId="{7888EF2F-530D-B94F-AE0C-88FC9B5D329D}" dt="2023-04-06T14:55:19.685" v="364"/>
          <ac:inkMkLst>
            <pc:docMk/>
            <pc:sldMk cId="2131344938" sldId="275"/>
            <ac:inkMk id="17" creationId="{01EF6A31-4810-8511-10AE-F6AFAC278719}"/>
          </ac:inkMkLst>
        </pc:inkChg>
        <pc:inkChg chg="add reco">
          <ac:chgData name="Venkatasubramanian, Mani V." userId="fbe5ce37-0145-4c31-b84a-b36f8beac5f3" providerId="ADAL" clId="{7888EF2F-530D-B94F-AE0C-88FC9B5D329D}" dt="2023-04-06T14:55:19.685" v="364"/>
          <ac:inkMkLst>
            <pc:docMk/>
            <pc:sldMk cId="2131344938" sldId="275"/>
            <ac:inkMk id="18" creationId="{08FCD71D-2247-D4F3-23F7-0A1BDA55D365}"/>
          </ac:inkMkLst>
        </pc:inkChg>
        <pc:inkChg chg="add del">
          <ac:chgData name="Venkatasubramanian, Mani V." userId="fbe5ce37-0145-4c31-b84a-b36f8beac5f3" providerId="ADAL" clId="{7888EF2F-530D-B94F-AE0C-88FC9B5D329D}" dt="2023-04-06T14:55:26.476" v="383"/>
          <ac:inkMkLst>
            <pc:docMk/>
            <pc:sldMk cId="2131344938" sldId="275"/>
            <ac:inkMk id="19" creationId="{2405E7EC-4643-E300-79CF-D6A51A00FB57}"/>
          </ac:inkMkLst>
        </pc:inkChg>
        <pc:inkChg chg="add del">
          <ac:chgData name="Venkatasubramanian, Mani V." userId="fbe5ce37-0145-4c31-b84a-b36f8beac5f3" providerId="ADAL" clId="{7888EF2F-530D-B94F-AE0C-88FC9B5D329D}" dt="2023-04-06T14:55:26.476" v="383"/>
          <ac:inkMkLst>
            <pc:docMk/>
            <pc:sldMk cId="2131344938" sldId="275"/>
            <ac:inkMk id="20" creationId="{E03580B6-E6D3-5989-06D3-D4D033020C61}"/>
          </ac:inkMkLst>
        </pc:inkChg>
        <pc:inkChg chg="add del">
          <ac:chgData name="Venkatasubramanian, Mani V." userId="fbe5ce37-0145-4c31-b84a-b36f8beac5f3" providerId="ADAL" clId="{7888EF2F-530D-B94F-AE0C-88FC9B5D329D}" dt="2023-04-06T14:55:26.476" v="383"/>
          <ac:inkMkLst>
            <pc:docMk/>
            <pc:sldMk cId="2131344938" sldId="275"/>
            <ac:inkMk id="21" creationId="{1D1195EE-11BE-6430-D12E-2F8E87D898E9}"/>
          </ac:inkMkLst>
        </pc:inkChg>
        <pc:inkChg chg="add del">
          <ac:chgData name="Venkatasubramanian, Mani V." userId="fbe5ce37-0145-4c31-b84a-b36f8beac5f3" providerId="ADAL" clId="{7888EF2F-530D-B94F-AE0C-88FC9B5D329D}" dt="2023-04-06T14:55:26.476" v="383"/>
          <ac:inkMkLst>
            <pc:docMk/>
            <pc:sldMk cId="2131344938" sldId="275"/>
            <ac:inkMk id="22" creationId="{C0A24C1F-F9D0-73B7-B85E-B34DE985668A}"/>
          </ac:inkMkLst>
        </pc:inkChg>
        <pc:inkChg chg="add del">
          <ac:chgData name="Venkatasubramanian, Mani V." userId="fbe5ce37-0145-4c31-b84a-b36f8beac5f3" providerId="ADAL" clId="{7888EF2F-530D-B94F-AE0C-88FC9B5D329D}" dt="2023-04-06T14:55:26.476" v="383"/>
          <ac:inkMkLst>
            <pc:docMk/>
            <pc:sldMk cId="2131344938" sldId="275"/>
            <ac:inkMk id="23" creationId="{14A9F82F-C882-85A5-3CBE-27C3E05653E8}"/>
          </ac:inkMkLst>
        </pc:inkChg>
        <pc:inkChg chg="add del">
          <ac:chgData name="Venkatasubramanian, Mani V." userId="fbe5ce37-0145-4c31-b84a-b36f8beac5f3" providerId="ADAL" clId="{7888EF2F-530D-B94F-AE0C-88FC9B5D329D}" dt="2023-04-06T14:55:26.476" v="383"/>
          <ac:inkMkLst>
            <pc:docMk/>
            <pc:sldMk cId="2131344938" sldId="275"/>
            <ac:inkMk id="24" creationId="{778D69F9-E7C5-15B4-8015-CB9B73C0B33A}"/>
          </ac:inkMkLst>
        </pc:inkChg>
        <pc:inkChg chg="add del">
          <ac:chgData name="Venkatasubramanian, Mani V." userId="fbe5ce37-0145-4c31-b84a-b36f8beac5f3" providerId="ADAL" clId="{7888EF2F-530D-B94F-AE0C-88FC9B5D329D}" dt="2023-04-06T14:55:26.476" v="383"/>
          <ac:inkMkLst>
            <pc:docMk/>
            <pc:sldMk cId="2131344938" sldId="275"/>
            <ac:inkMk id="25" creationId="{91410023-2044-1CD8-53AA-3A79267FA160}"/>
          </ac:inkMkLst>
        </pc:inkChg>
        <pc:inkChg chg="add del">
          <ac:chgData name="Venkatasubramanian, Mani V." userId="fbe5ce37-0145-4c31-b84a-b36f8beac5f3" providerId="ADAL" clId="{7888EF2F-530D-B94F-AE0C-88FC9B5D329D}" dt="2023-04-06T14:55:26.476" v="383"/>
          <ac:inkMkLst>
            <pc:docMk/>
            <pc:sldMk cId="2131344938" sldId="275"/>
            <ac:inkMk id="26" creationId="{CB29F47C-8900-6A62-8623-C0C10745C594}"/>
          </ac:inkMkLst>
        </pc:inkChg>
        <pc:inkChg chg="add del">
          <ac:chgData name="Venkatasubramanian, Mani V." userId="fbe5ce37-0145-4c31-b84a-b36f8beac5f3" providerId="ADAL" clId="{7888EF2F-530D-B94F-AE0C-88FC9B5D329D}" dt="2023-04-06T14:55:26.476" v="383"/>
          <ac:inkMkLst>
            <pc:docMk/>
            <pc:sldMk cId="2131344938" sldId="275"/>
            <ac:inkMk id="27" creationId="{7E251544-6014-2D80-D3AD-1872AFD2FD26}"/>
          </ac:inkMkLst>
        </pc:inkChg>
        <pc:inkChg chg="add del">
          <ac:chgData name="Venkatasubramanian, Mani V." userId="fbe5ce37-0145-4c31-b84a-b36f8beac5f3" providerId="ADAL" clId="{7888EF2F-530D-B94F-AE0C-88FC9B5D329D}" dt="2023-04-06T14:55:26.476" v="383"/>
          <ac:inkMkLst>
            <pc:docMk/>
            <pc:sldMk cId="2131344938" sldId="275"/>
            <ac:inkMk id="28" creationId="{5E804590-235E-2E5B-CC4A-CBC1CF2310E3}"/>
          </ac:inkMkLst>
        </pc:inkChg>
        <pc:inkChg chg="add">
          <ac:chgData name="Venkatasubramanian, Mani V." userId="fbe5ce37-0145-4c31-b84a-b36f8beac5f3" providerId="ADAL" clId="{7888EF2F-530D-B94F-AE0C-88FC9B5D329D}" dt="2023-04-06T14:55:24.146" v="375"/>
          <ac:inkMkLst>
            <pc:docMk/>
            <pc:sldMk cId="2131344938" sldId="275"/>
            <ac:inkMk id="29" creationId="{49B2B5EA-D537-45F6-10BA-5CBFC886E0CE}"/>
          </ac:inkMkLst>
        </pc:inkChg>
        <pc:inkChg chg="add">
          <ac:chgData name="Venkatasubramanian, Mani V." userId="fbe5ce37-0145-4c31-b84a-b36f8beac5f3" providerId="ADAL" clId="{7888EF2F-530D-B94F-AE0C-88FC9B5D329D}" dt="2023-04-06T14:55:24.295" v="376"/>
          <ac:inkMkLst>
            <pc:docMk/>
            <pc:sldMk cId="2131344938" sldId="275"/>
            <ac:inkMk id="30" creationId="{4BA0644A-5576-1387-1431-FFD199D71958}"/>
          </ac:inkMkLst>
        </pc:inkChg>
        <pc:inkChg chg="add del">
          <ac:chgData name="Venkatasubramanian, Mani V." userId="fbe5ce37-0145-4c31-b84a-b36f8beac5f3" providerId="ADAL" clId="{7888EF2F-530D-B94F-AE0C-88FC9B5D329D}" dt="2023-04-06T14:55:26.476" v="383"/>
          <ac:inkMkLst>
            <pc:docMk/>
            <pc:sldMk cId="2131344938" sldId="275"/>
            <ac:inkMk id="31" creationId="{75D968D0-C243-B0E7-B172-7457B66ECE9B}"/>
          </ac:inkMkLst>
        </pc:inkChg>
        <pc:inkChg chg="add del">
          <ac:chgData name="Venkatasubramanian, Mani V." userId="fbe5ce37-0145-4c31-b84a-b36f8beac5f3" providerId="ADAL" clId="{7888EF2F-530D-B94F-AE0C-88FC9B5D329D}" dt="2023-04-06T14:55:26.476" v="383"/>
          <ac:inkMkLst>
            <pc:docMk/>
            <pc:sldMk cId="2131344938" sldId="275"/>
            <ac:inkMk id="32" creationId="{3B6A7704-2265-5E0A-160B-C242CA5EB5FD}"/>
          </ac:inkMkLst>
        </pc:inkChg>
        <pc:inkChg chg="add del">
          <ac:chgData name="Venkatasubramanian, Mani V." userId="fbe5ce37-0145-4c31-b84a-b36f8beac5f3" providerId="ADAL" clId="{7888EF2F-530D-B94F-AE0C-88FC9B5D329D}" dt="2023-04-06T14:55:26.476" v="383"/>
          <ac:inkMkLst>
            <pc:docMk/>
            <pc:sldMk cId="2131344938" sldId="275"/>
            <ac:inkMk id="33" creationId="{86F20CEA-65BF-3DAE-79EF-1091BF167DB5}"/>
          </ac:inkMkLst>
        </pc:inkChg>
        <pc:inkChg chg="add">
          <ac:chgData name="Venkatasubramanian, Mani V." userId="fbe5ce37-0145-4c31-b84a-b36f8beac5f3" providerId="ADAL" clId="{7888EF2F-530D-B94F-AE0C-88FC9B5D329D}" dt="2023-04-06T14:55:25.580" v="380"/>
          <ac:inkMkLst>
            <pc:docMk/>
            <pc:sldMk cId="2131344938" sldId="275"/>
            <ac:inkMk id="34" creationId="{3A6D6C0D-18F6-7683-9D3D-B9DFB0798F2B}"/>
          </ac:inkMkLst>
        </pc:inkChg>
        <pc:inkChg chg="add">
          <ac:chgData name="Venkatasubramanian, Mani V." userId="fbe5ce37-0145-4c31-b84a-b36f8beac5f3" providerId="ADAL" clId="{7888EF2F-530D-B94F-AE0C-88FC9B5D329D}" dt="2023-04-06T14:55:25.780" v="381"/>
          <ac:inkMkLst>
            <pc:docMk/>
            <pc:sldMk cId="2131344938" sldId="275"/>
            <ac:inkMk id="35" creationId="{0CE17DBC-4E51-7A4F-11EB-597E36B53B17}"/>
          </ac:inkMkLst>
        </pc:inkChg>
        <pc:inkChg chg="add">
          <ac:chgData name="Venkatasubramanian, Mani V." userId="fbe5ce37-0145-4c31-b84a-b36f8beac5f3" providerId="ADAL" clId="{7888EF2F-530D-B94F-AE0C-88FC9B5D329D}" dt="2023-04-06T14:55:25.945" v="382"/>
          <ac:inkMkLst>
            <pc:docMk/>
            <pc:sldMk cId="2131344938" sldId="275"/>
            <ac:inkMk id="36" creationId="{A3A9EDCA-CDF3-FC71-C14C-F471BA2C01D0}"/>
          </ac:inkMkLst>
        </pc:inkChg>
        <pc:inkChg chg="add reco">
          <ac:chgData name="Venkatasubramanian, Mani V." userId="fbe5ce37-0145-4c31-b84a-b36f8beac5f3" providerId="ADAL" clId="{7888EF2F-530D-B94F-AE0C-88FC9B5D329D}" dt="2023-04-06T14:55:26.476" v="383"/>
          <ac:inkMkLst>
            <pc:docMk/>
            <pc:sldMk cId="2131344938" sldId="275"/>
            <ac:inkMk id="37" creationId="{58B90AEC-C556-4DE8-AF53-713AE233EFC0}"/>
          </ac:inkMkLst>
        </pc:inkChg>
        <pc:inkChg chg="add reco">
          <ac:chgData name="Venkatasubramanian, Mani V." userId="fbe5ce37-0145-4c31-b84a-b36f8beac5f3" providerId="ADAL" clId="{7888EF2F-530D-B94F-AE0C-88FC9B5D329D}" dt="2023-04-06T14:55:26.476" v="383"/>
          <ac:inkMkLst>
            <pc:docMk/>
            <pc:sldMk cId="2131344938" sldId="275"/>
            <ac:inkMk id="38" creationId="{AFC253EF-15E2-FAE0-8E4B-1AA3B24F228A}"/>
          </ac:inkMkLst>
        </pc:inkChg>
        <pc:inkChg chg="add del">
          <ac:chgData name="Venkatasubramanian, Mani V." userId="fbe5ce37-0145-4c31-b84a-b36f8beac5f3" providerId="ADAL" clId="{7888EF2F-530D-B94F-AE0C-88FC9B5D329D}" dt="2023-04-06T14:55:31.411" v="396"/>
          <ac:inkMkLst>
            <pc:docMk/>
            <pc:sldMk cId="2131344938" sldId="275"/>
            <ac:inkMk id="39" creationId="{E4AE875D-5740-B205-8531-C4B4277471D9}"/>
          </ac:inkMkLst>
        </pc:inkChg>
        <pc:inkChg chg="add del">
          <ac:chgData name="Venkatasubramanian, Mani V." userId="fbe5ce37-0145-4c31-b84a-b36f8beac5f3" providerId="ADAL" clId="{7888EF2F-530D-B94F-AE0C-88FC9B5D329D}" dt="2023-04-06T14:55:31.411" v="396"/>
          <ac:inkMkLst>
            <pc:docMk/>
            <pc:sldMk cId="2131344938" sldId="275"/>
            <ac:inkMk id="40" creationId="{1C72FA06-7F76-D421-E6C7-1516D2F1F090}"/>
          </ac:inkMkLst>
        </pc:inkChg>
        <pc:inkChg chg="add del">
          <ac:chgData name="Venkatasubramanian, Mani V." userId="fbe5ce37-0145-4c31-b84a-b36f8beac5f3" providerId="ADAL" clId="{7888EF2F-530D-B94F-AE0C-88FC9B5D329D}" dt="2023-04-06T14:55:31.411" v="396"/>
          <ac:inkMkLst>
            <pc:docMk/>
            <pc:sldMk cId="2131344938" sldId="275"/>
            <ac:inkMk id="41" creationId="{78E2F241-D489-CA08-33F9-BD3C06FF551D}"/>
          </ac:inkMkLst>
        </pc:inkChg>
        <pc:inkChg chg="add del">
          <ac:chgData name="Venkatasubramanian, Mani V." userId="fbe5ce37-0145-4c31-b84a-b36f8beac5f3" providerId="ADAL" clId="{7888EF2F-530D-B94F-AE0C-88FC9B5D329D}" dt="2023-04-06T14:55:31.411" v="396"/>
          <ac:inkMkLst>
            <pc:docMk/>
            <pc:sldMk cId="2131344938" sldId="275"/>
            <ac:inkMk id="42" creationId="{9E9D9530-76FC-4778-6E40-4E2F8A4670A9}"/>
          </ac:inkMkLst>
        </pc:inkChg>
        <pc:inkChg chg="add del">
          <ac:chgData name="Venkatasubramanian, Mani V." userId="fbe5ce37-0145-4c31-b84a-b36f8beac5f3" providerId="ADAL" clId="{7888EF2F-530D-B94F-AE0C-88FC9B5D329D}" dt="2023-04-06T14:55:31.411" v="396"/>
          <ac:inkMkLst>
            <pc:docMk/>
            <pc:sldMk cId="2131344938" sldId="275"/>
            <ac:inkMk id="43" creationId="{067A5861-D9B6-43DA-7273-44446BA37FD0}"/>
          </ac:inkMkLst>
        </pc:inkChg>
        <pc:inkChg chg="add del">
          <ac:chgData name="Venkatasubramanian, Mani V." userId="fbe5ce37-0145-4c31-b84a-b36f8beac5f3" providerId="ADAL" clId="{7888EF2F-530D-B94F-AE0C-88FC9B5D329D}" dt="2023-04-06T14:55:31.411" v="396"/>
          <ac:inkMkLst>
            <pc:docMk/>
            <pc:sldMk cId="2131344938" sldId="275"/>
            <ac:inkMk id="44" creationId="{A780DEBF-77F4-3AFC-CE5C-2ECD7AF0117D}"/>
          </ac:inkMkLst>
        </pc:inkChg>
        <pc:inkChg chg="add del">
          <ac:chgData name="Venkatasubramanian, Mani V." userId="fbe5ce37-0145-4c31-b84a-b36f8beac5f3" providerId="ADAL" clId="{7888EF2F-530D-B94F-AE0C-88FC9B5D329D}" dt="2023-04-06T14:55:31.411" v="396"/>
          <ac:inkMkLst>
            <pc:docMk/>
            <pc:sldMk cId="2131344938" sldId="275"/>
            <ac:inkMk id="45" creationId="{5D90494F-DB4B-9BB3-FFD8-6DE08B8E63DF}"/>
          </ac:inkMkLst>
        </pc:inkChg>
        <pc:inkChg chg="add del">
          <ac:chgData name="Venkatasubramanian, Mani V." userId="fbe5ce37-0145-4c31-b84a-b36f8beac5f3" providerId="ADAL" clId="{7888EF2F-530D-B94F-AE0C-88FC9B5D329D}" dt="2023-04-06T14:55:31.411" v="396"/>
          <ac:inkMkLst>
            <pc:docMk/>
            <pc:sldMk cId="2131344938" sldId="275"/>
            <ac:inkMk id="46" creationId="{C7693C27-7DAC-19E5-359D-BB06BE6CA3FE}"/>
          </ac:inkMkLst>
        </pc:inkChg>
        <pc:inkChg chg="add del">
          <ac:chgData name="Venkatasubramanian, Mani V." userId="fbe5ce37-0145-4c31-b84a-b36f8beac5f3" providerId="ADAL" clId="{7888EF2F-530D-B94F-AE0C-88FC9B5D329D}" dt="2023-04-06T14:55:31.411" v="396"/>
          <ac:inkMkLst>
            <pc:docMk/>
            <pc:sldMk cId="2131344938" sldId="275"/>
            <ac:inkMk id="47" creationId="{22AE8101-4505-A4EB-DDAB-7551E23467CD}"/>
          </ac:inkMkLst>
        </pc:inkChg>
        <pc:inkChg chg="add del">
          <ac:chgData name="Venkatasubramanian, Mani V." userId="fbe5ce37-0145-4c31-b84a-b36f8beac5f3" providerId="ADAL" clId="{7888EF2F-530D-B94F-AE0C-88FC9B5D329D}" dt="2023-04-06T14:55:31.411" v="396"/>
          <ac:inkMkLst>
            <pc:docMk/>
            <pc:sldMk cId="2131344938" sldId="275"/>
            <ac:inkMk id="48" creationId="{4F5F032A-1F5C-A3F2-93E5-9C736E2B55D9}"/>
          </ac:inkMkLst>
        </pc:inkChg>
        <pc:inkChg chg="add del">
          <ac:chgData name="Venkatasubramanian, Mani V." userId="fbe5ce37-0145-4c31-b84a-b36f8beac5f3" providerId="ADAL" clId="{7888EF2F-530D-B94F-AE0C-88FC9B5D329D}" dt="2023-04-06T14:55:31.411" v="396"/>
          <ac:inkMkLst>
            <pc:docMk/>
            <pc:sldMk cId="2131344938" sldId="275"/>
            <ac:inkMk id="49" creationId="{A0CEBA60-B688-4ADE-991A-44AEBCE48C67}"/>
          </ac:inkMkLst>
        </pc:inkChg>
        <pc:inkChg chg="add del">
          <ac:chgData name="Venkatasubramanian, Mani V." userId="fbe5ce37-0145-4c31-b84a-b36f8beac5f3" providerId="ADAL" clId="{7888EF2F-530D-B94F-AE0C-88FC9B5D329D}" dt="2023-04-06T14:55:31.411" v="396"/>
          <ac:inkMkLst>
            <pc:docMk/>
            <pc:sldMk cId="2131344938" sldId="275"/>
            <ac:inkMk id="50" creationId="{C8636907-CDDA-A468-D401-073BCA5D6E5F}"/>
          </ac:inkMkLst>
        </pc:inkChg>
        <pc:inkChg chg="add reco">
          <ac:chgData name="Venkatasubramanian, Mani V." userId="fbe5ce37-0145-4c31-b84a-b36f8beac5f3" providerId="ADAL" clId="{7888EF2F-530D-B94F-AE0C-88FC9B5D329D}" dt="2023-04-06T14:55:31.411" v="396"/>
          <ac:inkMkLst>
            <pc:docMk/>
            <pc:sldMk cId="2131344938" sldId="275"/>
            <ac:inkMk id="51" creationId="{4354845E-66FC-4083-ACE8-B64232984D49}"/>
          </ac:inkMkLst>
        </pc:inkChg>
        <pc:inkChg chg="add del">
          <ac:chgData name="Venkatasubramanian, Mani V." userId="fbe5ce37-0145-4c31-b84a-b36f8beac5f3" providerId="ADAL" clId="{7888EF2F-530D-B94F-AE0C-88FC9B5D329D}" dt="2023-04-06T14:55:38.616" v="414"/>
          <ac:inkMkLst>
            <pc:docMk/>
            <pc:sldMk cId="2131344938" sldId="275"/>
            <ac:inkMk id="52" creationId="{5B194632-D265-3157-BA9B-FD6C7216D9D1}"/>
          </ac:inkMkLst>
        </pc:inkChg>
        <pc:inkChg chg="add del">
          <ac:chgData name="Venkatasubramanian, Mani V." userId="fbe5ce37-0145-4c31-b84a-b36f8beac5f3" providerId="ADAL" clId="{7888EF2F-530D-B94F-AE0C-88FC9B5D329D}" dt="2023-04-06T14:55:38.616" v="414"/>
          <ac:inkMkLst>
            <pc:docMk/>
            <pc:sldMk cId="2131344938" sldId="275"/>
            <ac:inkMk id="53" creationId="{17C58380-539F-793D-EF59-55A4B73014D7}"/>
          </ac:inkMkLst>
        </pc:inkChg>
        <pc:inkChg chg="add del">
          <ac:chgData name="Venkatasubramanian, Mani V." userId="fbe5ce37-0145-4c31-b84a-b36f8beac5f3" providerId="ADAL" clId="{7888EF2F-530D-B94F-AE0C-88FC9B5D329D}" dt="2023-04-06T14:55:38.616" v="414"/>
          <ac:inkMkLst>
            <pc:docMk/>
            <pc:sldMk cId="2131344938" sldId="275"/>
            <ac:inkMk id="54" creationId="{BE0B1FF1-AC05-808D-CDA7-058CFC7560D4}"/>
          </ac:inkMkLst>
        </pc:inkChg>
        <pc:inkChg chg="add del">
          <ac:chgData name="Venkatasubramanian, Mani V." userId="fbe5ce37-0145-4c31-b84a-b36f8beac5f3" providerId="ADAL" clId="{7888EF2F-530D-B94F-AE0C-88FC9B5D329D}" dt="2023-04-06T14:55:38.616" v="414"/>
          <ac:inkMkLst>
            <pc:docMk/>
            <pc:sldMk cId="2131344938" sldId="275"/>
            <ac:inkMk id="55" creationId="{B0A8010A-61C6-EE35-64E8-CEFEB1767FE5}"/>
          </ac:inkMkLst>
        </pc:inkChg>
        <pc:inkChg chg="add del">
          <ac:chgData name="Venkatasubramanian, Mani V." userId="fbe5ce37-0145-4c31-b84a-b36f8beac5f3" providerId="ADAL" clId="{7888EF2F-530D-B94F-AE0C-88FC9B5D329D}" dt="2023-04-06T14:55:38.616" v="414"/>
          <ac:inkMkLst>
            <pc:docMk/>
            <pc:sldMk cId="2131344938" sldId="275"/>
            <ac:inkMk id="56" creationId="{BBB6F84E-DD63-E876-333A-1BF8C04823FE}"/>
          </ac:inkMkLst>
        </pc:inkChg>
        <pc:inkChg chg="add del">
          <ac:chgData name="Venkatasubramanian, Mani V." userId="fbe5ce37-0145-4c31-b84a-b36f8beac5f3" providerId="ADAL" clId="{7888EF2F-530D-B94F-AE0C-88FC9B5D329D}" dt="2023-04-06T14:55:38.616" v="414"/>
          <ac:inkMkLst>
            <pc:docMk/>
            <pc:sldMk cId="2131344938" sldId="275"/>
            <ac:inkMk id="57" creationId="{925A57C7-2996-414E-FDC4-6CC83B295AA8}"/>
          </ac:inkMkLst>
        </pc:inkChg>
        <pc:inkChg chg="add del">
          <ac:chgData name="Venkatasubramanian, Mani V." userId="fbe5ce37-0145-4c31-b84a-b36f8beac5f3" providerId="ADAL" clId="{7888EF2F-530D-B94F-AE0C-88FC9B5D329D}" dt="2023-04-06T14:55:38.616" v="414"/>
          <ac:inkMkLst>
            <pc:docMk/>
            <pc:sldMk cId="2131344938" sldId="275"/>
            <ac:inkMk id="58" creationId="{A65E61CD-3E73-C8F0-9D38-DBD43DDC7A41}"/>
          </ac:inkMkLst>
        </pc:inkChg>
        <pc:inkChg chg="add del">
          <ac:chgData name="Venkatasubramanian, Mani V." userId="fbe5ce37-0145-4c31-b84a-b36f8beac5f3" providerId="ADAL" clId="{7888EF2F-530D-B94F-AE0C-88FC9B5D329D}" dt="2023-04-06T14:55:38.616" v="414"/>
          <ac:inkMkLst>
            <pc:docMk/>
            <pc:sldMk cId="2131344938" sldId="275"/>
            <ac:inkMk id="59" creationId="{29918AF2-259C-000A-AF39-6CA44E7B6C2E}"/>
          </ac:inkMkLst>
        </pc:inkChg>
        <pc:inkChg chg="add del">
          <ac:chgData name="Venkatasubramanian, Mani V." userId="fbe5ce37-0145-4c31-b84a-b36f8beac5f3" providerId="ADAL" clId="{7888EF2F-530D-B94F-AE0C-88FC9B5D329D}" dt="2023-04-06T14:55:38.616" v="414"/>
          <ac:inkMkLst>
            <pc:docMk/>
            <pc:sldMk cId="2131344938" sldId="275"/>
            <ac:inkMk id="60" creationId="{CEBF9024-83E9-55BD-A8B2-B12F05B2DB3C}"/>
          </ac:inkMkLst>
        </pc:inkChg>
        <pc:inkChg chg="add del">
          <ac:chgData name="Venkatasubramanian, Mani V." userId="fbe5ce37-0145-4c31-b84a-b36f8beac5f3" providerId="ADAL" clId="{7888EF2F-530D-B94F-AE0C-88FC9B5D329D}" dt="2023-04-06T14:55:38.616" v="414"/>
          <ac:inkMkLst>
            <pc:docMk/>
            <pc:sldMk cId="2131344938" sldId="275"/>
            <ac:inkMk id="61" creationId="{0E019408-664B-24A5-21B5-6144B00D5885}"/>
          </ac:inkMkLst>
        </pc:inkChg>
        <pc:inkChg chg="add">
          <ac:chgData name="Venkatasubramanian, Mani V." userId="fbe5ce37-0145-4c31-b84a-b36f8beac5f3" providerId="ADAL" clId="{7888EF2F-530D-B94F-AE0C-88FC9B5D329D}" dt="2023-04-06T14:55:34.945" v="407"/>
          <ac:inkMkLst>
            <pc:docMk/>
            <pc:sldMk cId="2131344938" sldId="275"/>
            <ac:inkMk id="62" creationId="{5C334A55-8C61-0111-4A03-0180A9391B50}"/>
          </ac:inkMkLst>
        </pc:inkChg>
        <pc:inkChg chg="add">
          <ac:chgData name="Venkatasubramanian, Mani V." userId="fbe5ce37-0145-4c31-b84a-b36f8beac5f3" providerId="ADAL" clId="{7888EF2F-530D-B94F-AE0C-88FC9B5D329D}" dt="2023-04-06T14:55:35.078" v="408"/>
          <ac:inkMkLst>
            <pc:docMk/>
            <pc:sldMk cId="2131344938" sldId="275"/>
            <ac:inkMk id="63" creationId="{1449900D-F3A6-1C73-B393-439948102F05}"/>
          </ac:inkMkLst>
        </pc:inkChg>
        <pc:inkChg chg="add del">
          <ac:chgData name="Venkatasubramanian, Mani V." userId="fbe5ce37-0145-4c31-b84a-b36f8beac5f3" providerId="ADAL" clId="{7888EF2F-530D-B94F-AE0C-88FC9B5D329D}" dt="2023-04-06T14:55:38.616" v="414"/>
          <ac:inkMkLst>
            <pc:docMk/>
            <pc:sldMk cId="2131344938" sldId="275"/>
            <ac:inkMk id="64" creationId="{699BC0FD-5175-7940-3B0A-22F38748FE76}"/>
          </ac:inkMkLst>
        </pc:inkChg>
        <pc:inkChg chg="add del">
          <ac:chgData name="Venkatasubramanian, Mani V." userId="fbe5ce37-0145-4c31-b84a-b36f8beac5f3" providerId="ADAL" clId="{7888EF2F-530D-B94F-AE0C-88FC9B5D329D}" dt="2023-04-06T14:55:38.616" v="414"/>
          <ac:inkMkLst>
            <pc:docMk/>
            <pc:sldMk cId="2131344938" sldId="275"/>
            <ac:inkMk id="65" creationId="{1E950719-FC5D-7164-1C8A-D26153A576B7}"/>
          </ac:inkMkLst>
        </pc:inkChg>
        <pc:inkChg chg="add del">
          <ac:chgData name="Venkatasubramanian, Mani V." userId="fbe5ce37-0145-4c31-b84a-b36f8beac5f3" providerId="ADAL" clId="{7888EF2F-530D-B94F-AE0C-88FC9B5D329D}" dt="2023-04-06T14:55:38.616" v="414"/>
          <ac:inkMkLst>
            <pc:docMk/>
            <pc:sldMk cId="2131344938" sldId="275"/>
            <ac:inkMk id="66" creationId="{3F70FBCF-3669-FC38-2D3C-8404F3F57612}"/>
          </ac:inkMkLst>
        </pc:inkChg>
        <pc:inkChg chg="add del">
          <ac:chgData name="Venkatasubramanian, Mani V." userId="fbe5ce37-0145-4c31-b84a-b36f8beac5f3" providerId="ADAL" clId="{7888EF2F-530D-B94F-AE0C-88FC9B5D329D}" dt="2023-04-06T14:55:38.616" v="414"/>
          <ac:inkMkLst>
            <pc:docMk/>
            <pc:sldMk cId="2131344938" sldId="275"/>
            <ac:inkMk id="67" creationId="{D4DA4407-7AA7-880A-068F-9E273FCD09A4}"/>
          </ac:inkMkLst>
        </pc:inkChg>
        <pc:inkChg chg="add del">
          <ac:chgData name="Venkatasubramanian, Mani V." userId="fbe5ce37-0145-4c31-b84a-b36f8beac5f3" providerId="ADAL" clId="{7888EF2F-530D-B94F-AE0C-88FC9B5D329D}" dt="2023-04-06T14:55:38.616" v="414"/>
          <ac:inkMkLst>
            <pc:docMk/>
            <pc:sldMk cId="2131344938" sldId="275"/>
            <ac:inkMk id="68" creationId="{B6E05581-A7A5-29CE-D4E0-C4E88F91C033}"/>
          </ac:inkMkLst>
        </pc:inkChg>
        <pc:inkChg chg="add reco">
          <ac:chgData name="Venkatasubramanian, Mani V." userId="fbe5ce37-0145-4c31-b84a-b36f8beac5f3" providerId="ADAL" clId="{7888EF2F-530D-B94F-AE0C-88FC9B5D329D}" dt="2023-04-06T14:55:38.616" v="414"/>
          <ac:inkMkLst>
            <pc:docMk/>
            <pc:sldMk cId="2131344938" sldId="275"/>
            <ac:inkMk id="69" creationId="{D5443AF9-6D6A-FD66-C2D2-AA19EA8E4D19}"/>
          </ac:inkMkLst>
        </pc:inkChg>
        <pc:inkChg chg="add reco">
          <ac:chgData name="Venkatasubramanian, Mani V." userId="fbe5ce37-0145-4c31-b84a-b36f8beac5f3" providerId="ADAL" clId="{7888EF2F-530D-B94F-AE0C-88FC9B5D329D}" dt="2023-04-06T14:55:38.616" v="414"/>
          <ac:inkMkLst>
            <pc:docMk/>
            <pc:sldMk cId="2131344938" sldId="275"/>
            <ac:inkMk id="70" creationId="{C66E7D27-090F-3D34-7510-B8A4FA39BC86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71" creationId="{BC7C547D-09A2-790E-2EB0-C3D033FFB1E1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72" creationId="{81806C51-DA44-C439-0576-1694A4999BE3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73" creationId="{8B483059-B7E7-5B92-29A9-531498F81E13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74" creationId="{72C7D875-3359-61A5-E894-A70C22453219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75" creationId="{163B1329-76C4-0081-5F88-8C02147A7891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76" creationId="{D9B536C9-DD8E-2E0D-4A1C-A8412B614836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77" creationId="{123D9ED0-F0C2-88E5-B233-516DEA8ED86D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78" creationId="{0242B237-7DB0-5358-26F8-15848D354356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79" creationId="{1A07E42B-6649-BF1A-6922-E4CF7EB46584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80" creationId="{F7DF0137-9332-90E1-644D-A41CDCCB6976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81" creationId="{D60B5019-5D42-4B45-9FFC-FB3C482B55AF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82" creationId="{048633A2-9BE8-7E06-9B1E-4CA6042B41F7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83" creationId="{347C15C6-4FB7-02E2-7B6F-816D35453C21}"/>
          </ac:inkMkLst>
        </pc:inkChg>
        <pc:inkChg chg="add">
          <ac:chgData name="Venkatasubramanian, Mani V." userId="fbe5ce37-0145-4c31-b84a-b36f8beac5f3" providerId="ADAL" clId="{7888EF2F-530D-B94F-AE0C-88FC9B5D329D}" dt="2023-04-06T14:55:42.394" v="428"/>
          <ac:inkMkLst>
            <pc:docMk/>
            <pc:sldMk cId="2131344938" sldId="275"/>
            <ac:inkMk id="84" creationId="{70F3A603-2278-9415-50AA-C8E6C15A318C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85" creationId="{2C0B3059-DA14-4855-1966-36A6677B8A6C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86" creationId="{E83995AA-497D-70C3-B96F-108F20D88C94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87" creationId="{952030D4-EFFB-7DA1-7D10-80EDD80AF3AD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88" creationId="{672DA527-D9F0-420D-FBD0-6DDF77BD5700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89" creationId="{819B75A7-34D3-4E8E-2501-FB5D937F1CC9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90" creationId="{011DA4B5-234C-6B97-98B7-E795A05467AA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91" creationId="{402FAF47-A22A-883C-FA03-BFF37CD6E687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92" creationId="{BC5EE9D3-30BB-81A5-0086-BB23D3FEAB94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93" creationId="{05A6E510-FE5E-B971-7D7C-F967AE1E7784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94" creationId="{89135E05-D85D-ED0F-2308-6F2FC96A0F36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95" creationId="{1E094178-58FD-691D-1886-3F0DCE2070CE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96" creationId="{08F3FDC1-BFCA-9B1C-8AF3-2566742E3860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97" creationId="{0E3EDD53-2E7F-1746-5B78-EB3516B812CC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98" creationId="{A82BC9F2-6F13-A7C3-CF76-1BE5AF132055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99" creationId="{B865559B-77AF-8DB1-40C3-35C81D345C29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100" creationId="{B5012AD2-D760-DA1C-2EB2-A9B7EE289505}"/>
          </ac:inkMkLst>
        </pc:inkChg>
        <pc:inkChg chg="add del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101" creationId="{74AFA9F9-4619-FAA8-6EE6-07460EBAB6D1}"/>
          </ac:inkMkLst>
        </pc:inkChg>
        <pc:inkChg chg="add reco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102" creationId="{84201899-E69A-4764-88F3-77B9FE126864}"/>
          </ac:inkMkLst>
        </pc:inkChg>
        <pc:inkChg chg="add reco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103" creationId="{FB76A085-7F46-17F5-12E7-926F3CFE9926}"/>
          </ac:inkMkLst>
        </pc:inkChg>
        <pc:inkChg chg="add reco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104" creationId="{1F24626B-8F3F-4FF8-2B0F-7ACE2ABB34F5}"/>
          </ac:inkMkLst>
        </pc:inkChg>
        <pc:inkChg chg="add reco">
          <ac:chgData name="Venkatasubramanian, Mani V." userId="fbe5ce37-0145-4c31-b84a-b36f8beac5f3" providerId="ADAL" clId="{7888EF2F-530D-B94F-AE0C-88FC9B5D329D}" dt="2023-04-06T14:55:47.990" v="446"/>
          <ac:inkMkLst>
            <pc:docMk/>
            <pc:sldMk cId="2131344938" sldId="275"/>
            <ac:inkMk id="105" creationId="{A76C5576-79A3-3350-6C04-F39B39DD1388}"/>
          </ac:inkMkLst>
        </pc:inkChg>
        <pc:inkChg chg="add">
          <ac:chgData name="Venkatasubramanian, Mani V." userId="fbe5ce37-0145-4c31-b84a-b36f8beac5f3" providerId="ADAL" clId="{7888EF2F-530D-B94F-AE0C-88FC9B5D329D}" dt="2023-04-06T14:55:49.127" v="447"/>
          <ac:inkMkLst>
            <pc:docMk/>
            <pc:sldMk cId="2131344938" sldId="275"/>
            <ac:inkMk id="106" creationId="{B742D720-033A-26DD-0F05-DF207E039711}"/>
          </ac:inkMkLst>
        </pc:inkChg>
        <pc:inkChg chg="add">
          <ac:chgData name="Venkatasubramanian, Mani V." userId="fbe5ce37-0145-4c31-b84a-b36f8beac5f3" providerId="ADAL" clId="{7888EF2F-530D-B94F-AE0C-88FC9B5D329D}" dt="2023-04-06T14:55:49.360" v="448"/>
          <ac:inkMkLst>
            <pc:docMk/>
            <pc:sldMk cId="2131344938" sldId="275"/>
            <ac:inkMk id="107" creationId="{5AD2F919-4695-7524-4B45-144E1A136556}"/>
          </ac:inkMkLst>
        </pc:inkChg>
        <pc:inkChg chg="add">
          <ac:chgData name="Venkatasubramanian, Mani V." userId="fbe5ce37-0145-4c31-b84a-b36f8beac5f3" providerId="ADAL" clId="{7888EF2F-530D-B94F-AE0C-88FC9B5D329D}" dt="2023-04-06T14:55:49.660" v="449"/>
          <ac:inkMkLst>
            <pc:docMk/>
            <pc:sldMk cId="2131344938" sldId="275"/>
            <ac:inkMk id="108" creationId="{E9D83AFF-495E-F901-5F74-56B5A04706C2}"/>
          </ac:inkMkLst>
        </pc:inkChg>
        <pc:inkChg chg="add">
          <ac:chgData name="Venkatasubramanian, Mani V." userId="fbe5ce37-0145-4c31-b84a-b36f8beac5f3" providerId="ADAL" clId="{7888EF2F-530D-B94F-AE0C-88FC9B5D329D}" dt="2023-04-06T14:55:50.078" v="450"/>
          <ac:inkMkLst>
            <pc:docMk/>
            <pc:sldMk cId="2131344938" sldId="275"/>
            <ac:inkMk id="109" creationId="{C78C81CB-8037-D99E-571A-6FD1F1DB5156}"/>
          </ac:inkMkLst>
        </pc:inkChg>
        <pc:inkChg chg="add">
          <ac:chgData name="Venkatasubramanian, Mani V." userId="fbe5ce37-0145-4c31-b84a-b36f8beac5f3" providerId="ADAL" clId="{7888EF2F-530D-B94F-AE0C-88FC9B5D329D}" dt="2023-04-06T14:55:50.210" v="451"/>
          <ac:inkMkLst>
            <pc:docMk/>
            <pc:sldMk cId="2131344938" sldId="275"/>
            <ac:inkMk id="110" creationId="{55573B34-140A-16D7-5F66-CD6FE4F19D77}"/>
          </ac:inkMkLst>
        </pc:inkChg>
        <pc:inkChg chg="add">
          <ac:chgData name="Venkatasubramanian, Mani V." userId="fbe5ce37-0145-4c31-b84a-b36f8beac5f3" providerId="ADAL" clId="{7888EF2F-530D-B94F-AE0C-88FC9B5D329D}" dt="2023-04-06T14:55:50.393" v="452"/>
          <ac:inkMkLst>
            <pc:docMk/>
            <pc:sldMk cId="2131344938" sldId="275"/>
            <ac:inkMk id="111" creationId="{618EDD86-4569-F7A8-F9D8-C1A1BCF25F69}"/>
          </ac:inkMkLst>
        </pc:inkChg>
        <pc:inkChg chg="add">
          <ac:chgData name="Venkatasubramanian, Mani V." userId="fbe5ce37-0145-4c31-b84a-b36f8beac5f3" providerId="ADAL" clId="{7888EF2F-530D-B94F-AE0C-88FC9B5D329D}" dt="2023-04-06T14:55:50.610" v="453"/>
          <ac:inkMkLst>
            <pc:docMk/>
            <pc:sldMk cId="2131344938" sldId="275"/>
            <ac:inkMk id="112" creationId="{F6D1AC87-46D6-41C4-AB78-C78373BCA21E}"/>
          </ac:inkMkLst>
        </pc:inkChg>
        <pc:inkChg chg="add">
          <ac:chgData name="Venkatasubramanian, Mani V." userId="fbe5ce37-0145-4c31-b84a-b36f8beac5f3" providerId="ADAL" clId="{7888EF2F-530D-B94F-AE0C-88FC9B5D329D}" dt="2023-04-06T14:55:50.743" v="454"/>
          <ac:inkMkLst>
            <pc:docMk/>
            <pc:sldMk cId="2131344938" sldId="275"/>
            <ac:inkMk id="113" creationId="{CC9CF116-F897-B363-CE69-2436EF662EC4}"/>
          </ac:inkMkLst>
        </pc:inkChg>
        <pc:inkChg chg="add">
          <ac:chgData name="Venkatasubramanian, Mani V." userId="fbe5ce37-0145-4c31-b84a-b36f8beac5f3" providerId="ADAL" clId="{7888EF2F-530D-B94F-AE0C-88FC9B5D329D}" dt="2023-04-06T14:55:51.110" v="455"/>
          <ac:inkMkLst>
            <pc:docMk/>
            <pc:sldMk cId="2131344938" sldId="275"/>
            <ac:inkMk id="114" creationId="{C0E4CD70-165A-6EF4-2FCD-4799536E9E6A}"/>
          </ac:inkMkLst>
        </pc:inkChg>
        <pc:inkChg chg="add">
          <ac:chgData name="Venkatasubramanian, Mani V." userId="fbe5ce37-0145-4c31-b84a-b36f8beac5f3" providerId="ADAL" clId="{7888EF2F-530D-B94F-AE0C-88FC9B5D329D}" dt="2023-04-06T14:55:51.411" v="456"/>
          <ac:inkMkLst>
            <pc:docMk/>
            <pc:sldMk cId="2131344938" sldId="275"/>
            <ac:inkMk id="115" creationId="{50D76797-BEDD-009E-33B9-09D6365A4124}"/>
          </ac:inkMkLst>
        </pc:inkChg>
        <pc:inkChg chg="add">
          <ac:chgData name="Venkatasubramanian, Mani V." userId="fbe5ce37-0145-4c31-b84a-b36f8beac5f3" providerId="ADAL" clId="{7888EF2F-530D-B94F-AE0C-88FC9B5D329D}" dt="2023-04-06T14:55:51.626" v="457"/>
          <ac:inkMkLst>
            <pc:docMk/>
            <pc:sldMk cId="2131344938" sldId="275"/>
            <ac:inkMk id="116" creationId="{34512491-97EA-4FB8-AA87-B263B0476215}"/>
          </ac:inkMkLst>
        </pc:inkChg>
        <pc:inkChg chg="add">
          <ac:chgData name="Venkatasubramanian, Mani V." userId="fbe5ce37-0145-4c31-b84a-b36f8beac5f3" providerId="ADAL" clId="{7888EF2F-530D-B94F-AE0C-88FC9B5D329D}" dt="2023-04-06T14:55:51.827" v="458"/>
          <ac:inkMkLst>
            <pc:docMk/>
            <pc:sldMk cId="2131344938" sldId="275"/>
            <ac:inkMk id="117" creationId="{9BF48A3F-4C44-E93A-128C-5F6920C8718C}"/>
          </ac:inkMkLst>
        </pc:inkChg>
        <pc:inkChg chg="add">
          <ac:chgData name="Venkatasubramanian, Mani V." userId="fbe5ce37-0145-4c31-b84a-b36f8beac5f3" providerId="ADAL" clId="{7888EF2F-530D-B94F-AE0C-88FC9B5D329D}" dt="2023-04-06T14:55:52.010" v="459"/>
          <ac:inkMkLst>
            <pc:docMk/>
            <pc:sldMk cId="2131344938" sldId="275"/>
            <ac:inkMk id="118" creationId="{0E1C7B3C-CA8D-618C-FFFA-C79C1C75D948}"/>
          </ac:inkMkLst>
        </pc:inkChg>
        <pc:inkChg chg="add">
          <ac:chgData name="Venkatasubramanian, Mani V." userId="fbe5ce37-0145-4c31-b84a-b36f8beac5f3" providerId="ADAL" clId="{7888EF2F-530D-B94F-AE0C-88FC9B5D329D}" dt="2023-04-06T14:55:52.160" v="460"/>
          <ac:inkMkLst>
            <pc:docMk/>
            <pc:sldMk cId="2131344938" sldId="275"/>
            <ac:inkMk id="119" creationId="{3EEDF9F6-0F69-B91C-4E8F-8C5AEED357A3}"/>
          </ac:inkMkLst>
        </pc:inkChg>
        <pc:inkChg chg="add">
          <ac:chgData name="Venkatasubramanian, Mani V." userId="fbe5ce37-0145-4c31-b84a-b36f8beac5f3" providerId="ADAL" clId="{7888EF2F-530D-B94F-AE0C-88FC9B5D329D}" dt="2023-04-06T14:55:52.277" v="461"/>
          <ac:inkMkLst>
            <pc:docMk/>
            <pc:sldMk cId="2131344938" sldId="275"/>
            <ac:inkMk id="120" creationId="{C93C3A8B-6839-77C5-6150-78339D2B0A71}"/>
          </ac:inkMkLst>
        </pc:inkChg>
        <pc:inkChg chg="add">
          <ac:chgData name="Venkatasubramanian, Mani V." userId="fbe5ce37-0145-4c31-b84a-b36f8beac5f3" providerId="ADAL" clId="{7888EF2F-530D-B94F-AE0C-88FC9B5D329D}" dt="2023-04-06T14:55:52.843" v="462"/>
          <ac:inkMkLst>
            <pc:docMk/>
            <pc:sldMk cId="2131344938" sldId="275"/>
            <ac:inkMk id="121" creationId="{9B90FCAB-8D50-C431-1C97-F71CD810B9A1}"/>
          </ac:inkMkLst>
        </pc:inkChg>
        <pc:inkChg chg="add">
          <ac:chgData name="Venkatasubramanian, Mani V." userId="fbe5ce37-0145-4c31-b84a-b36f8beac5f3" providerId="ADAL" clId="{7888EF2F-530D-B94F-AE0C-88FC9B5D329D}" dt="2023-04-06T14:55:53.026" v="463"/>
          <ac:inkMkLst>
            <pc:docMk/>
            <pc:sldMk cId="2131344938" sldId="275"/>
            <ac:inkMk id="122" creationId="{82CDA824-2E9A-6B01-B9AD-82B563AA21C2}"/>
          </ac:inkMkLst>
        </pc:inkChg>
        <pc:inkChg chg="add">
          <ac:chgData name="Venkatasubramanian, Mani V." userId="fbe5ce37-0145-4c31-b84a-b36f8beac5f3" providerId="ADAL" clId="{7888EF2F-530D-B94F-AE0C-88FC9B5D329D}" dt="2023-04-06T14:55:53.343" v="464"/>
          <ac:inkMkLst>
            <pc:docMk/>
            <pc:sldMk cId="2131344938" sldId="275"/>
            <ac:inkMk id="123" creationId="{E17E57F1-61BA-1309-B62E-5D883FF22554}"/>
          </ac:inkMkLst>
        </pc:inkChg>
        <pc:inkChg chg="add">
          <ac:chgData name="Venkatasubramanian, Mani V." userId="fbe5ce37-0145-4c31-b84a-b36f8beac5f3" providerId="ADAL" clId="{7888EF2F-530D-B94F-AE0C-88FC9B5D329D}" dt="2023-04-06T14:55:53.759" v="465"/>
          <ac:inkMkLst>
            <pc:docMk/>
            <pc:sldMk cId="2131344938" sldId="275"/>
            <ac:inkMk id="124" creationId="{BB4DC3C9-88F7-0904-28C3-40C5AE30FD16}"/>
          </ac:inkMkLst>
        </pc:inkChg>
        <pc:inkChg chg="add">
          <ac:chgData name="Venkatasubramanian, Mani V." userId="fbe5ce37-0145-4c31-b84a-b36f8beac5f3" providerId="ADAL" clId="{7888EF2F-530D-B94F-AE0C-88FC9B5D329D}" dt="2023-04-06T14:55:54.289" v="466"/>
          <ac:inkMkLst>
            <pc:docMk/>
            <pc:sldMk cId="2131344938" sldId="275"/>
            <ac:inkMk id="125" creationId="{DC7C4C2B-C8FC-907F-23F4-87F76B5C7B3C}"/>
          </ac:inkMkLst>
        </pc:inkChg>
        <pc:inkChg chg="add">
          <ac:chgData name="Venkatasubramanian, Mani V." userId="fbe5ce37-0145-4c31-b84a-b36f8beac5f3" providerId="ADAL" clId="{7888EF2F-530D-B94F-AE0C-88FC9B5D329D}" dt="2023-04-06T14:55:54.526" v="467"/>
          <ac:inkMkLst>
            <pc:docMk/>
            <pc:sldMk cId="2131344938" sldId="275"/>
            <ac:inkMk id="126" creationId="{1F9440BB-AE36-9A16-8F4A-C79C3C950797}"/>
          </ac:inkMkLst>
        </pc:inkChg>
        <pc:inkChg chg="add">
          <ac:chgData name="Venkatasubramanian, Mani V." userId="fbe5ce37-0145-4c31-b84a-b36f8beac5f3" providerId="ADAL" clId="{7888EF2F-530D-B94F-AE0C-88FC9B5D329D}" dt="2023-04-06T14:55:55.293" v="468"/>
          <ac:inkMkLst>
            <pc:docMk/>
            <pc:sldMk cId="2131344938" sldId="275"/>
            <ac:inkMk id="127" creationId="{66ABBD52-DDC6-6D12-4A5A-DEF883AD3B25}"/>
          </ac:inkMkLst>
        </pc:inkChg>
        <pc:inkChg chg="add">
          <ac:chgData name="Venkatasubramanian, Mani V." userId="fbe5ce37-0145-4c31-b84a-b36f8beac5f3" providerId="ADAL" clId="{7888EF2F-530D-B94F-AE0C-88FC9B5D329D}" dt="2023-04-06T14:55:55.510" v="469"/>
          <ac:inkMkLst>
            <pc:docMk/>
            <pc:sldMk cId="2131344938" sldId="275"/>
            <ac:inkMk id="128" creationId="{15D22F9A-FD37-30B7-A9E9-87E18D95A654}"/>
          </ac:inkMkLst>
        </pc:inkChg>
        <pc:inkChg chg="add">
          <ac:chgData name="Venkatasubramanian, Mani V." userId="fbe5ce37-0145-4c31-b84a-b36f8beac5f3" providerId="ADAL" clId="{7888EF2F-530D-B94F-AE0C-88FC9B5D329D}" dt="2023-04-06T14:55:55.826" v="470"/>
          <ac:inkMkLst>
            <pc:docMk/>
            <pc:sldMk cId="2131344938" sldId="275"/>
            <ac:inkMk id="129" creationId="{18E746BB-C6FB-2F8C-77DD-A9A51792F143}"/>
          </ac:inkMkLst>
        </pc:inkChg>
        <pc:inkChg chg="add">
          <ac:chgData name="Venkatasubramanian, Mani V." userId="fbe5ce37-0145-4c31-b84a-b36f8beac5f3" providerId="ADAL" clId="{7888EF2F-530D-B94F-AE0C-88FC9B5D329D}" dt="2023-04-06T14:55:56.226" v="471"/>
          <ac:inkMkLst>
            <pc:docMk/>
            <pc:sldMk cId="2131344938" sldId="275"/>
            <ac:inkMk id="130" creationId="{3B6638FE-B3DB-7384-B1CD-9EC1A91AA980}"/>
          </ac:inkMkLst>
        </pc:inkChg>
        <pc:inkChg chg="add">
          <ac:chgData name="Venkatasubramanian, Mani V." userId="fbe5ce37-0145-4c31-b84a-b36f8beac5f3" providerId="ADAL" clId="{7888EF2F-530D-B94F-AE0C-88FC9B5D329D}" dt="2023-04-06T14:55:56.359" v="472"/>
          <ac:inkMkLst>
            <pc:docMk/>
            <pc:sldMk cId="2131344938" sldId="275"/>
            <ac:inkMk id="131" creationId="{5E8F283A-93BA-8783-921F-C06752BF2CAE}"/>
          </ac:inkMkLst>
        </pc:inkChg>
        <pc:inkChg chg="add">
          <ac:chgData name="Venkatasubramanian, Mani V." userId="fbe5ce37-0145-4c31-b84a-b36f8beac5f3" providerId="ADAL" clId="{7888EF2F-530D-B94F-AE0C-88FC9B5D329D}" dt="2023-04-06T14:55:57.044" v="473"/>
          <ac:inkMkLst>
            <pc:docMk/>
            <pc:sldMk cId="2131344938" sldId="275"/>
            <ac:inkMk id="135" creationId="{76605540-D4DA-4984-8777-FBFF7BD57A3C}"/>
          </ac:inkMkLst>
        </pc:inkChg>
        <pc:inkChg chg="add">
          <ac:chgData name="Venkatasubramanian, Mani V." userId="fbe5ce37-0145-4c31-b84a-b36f8beac5f3" providerId="ADAL" clId="{7888EF2F-530D-B94F-AE0C-88FC9B5D329D}" dt="2023-04-06T14:55:57.226" v="474"/>
          <ac:inkMkLst>
            <pc:docMk/>
            <pc:sldMk cId="2131344938" sldId="275"/>
            <ac:inkMk id="136" creationId="{10210CCC-0228-2173-5AF8-65C03FCB64A4}"/>
          </ac:inkMkLst>
        </pc:inkChg>
        <pc:inkChg chg="add">
          <ac:chgData name="Venkatasubramanian, Mani V." userId="fbe5ce37-0145-4c31-b84a-b36f8beac5f3" providerId="ADAL" clId="{7888EF2F-530D-B94F-AE0C-88FC9B5D329D}" dt="2023-04-06T14:55:57.459" v="475"/>
          <ac:inkMkLst>
            <pc:docMk/>
            <pc:sldMk cId="2131344938" sldId="275"/>
            <ac:inkMk id="137" creationId="{31186893-AB7C-FA78-B836-F60DEC2D76AE}"/>
          </ac:inkMkLst>
        </pc:inkChg>
        <pc:inkChg chg="add">
          <ac:chgData name="Venkatasubramanian, Mani V." userId="fbe5ce37-0145-4c31-b84a-b36f8beac5f3" providerId="ADAL" clId="{7888EF2F-530D-B94F-AE0C-88FC9B5D329D}" dt="2023-04-06T14:55:57.925" v="476"/>
          <ac:inkMkLst>
            <pc:docMk/>
            <pc:sldMk cId="2131344938" sldId="275"/>
            <ac:inkMk id="138" creationId="{A17DDB76-7D55-A250-B4E3-378602BCD8B5}"/>
          </ac:inkMkLst>
        </pc:inkChg>
        <pc:inkChg chg="add">
          <ac:chgData name="Venkatasubramanian, Mani V." userId="fbe5ce37-0145-4c31-b84a-b36f8beac5f3" providerId="ADAL" clId="{7888EF2F-530D-B94F-AE0C-88FC9B5D329D}" dt="2023-04-06T14:55:58.110" v="477"/>
          <ac:inkMkLst>
            <pc:docMk/>
            <pc:sldMk cId="2131344938" sldId="275"/>
            <ac:inkMk id="139" creationId="{24B23E1F-C4F2-91AD-F2EE-E4618E3B7AF9}"/>
          </ac:inkMkLst>
        </pc:inkChg>
        <pc:inkChg chg="add">
          <ac:chgData name="Venkatasubramanian, Mani V." userId="fbe5ce37-0145-4c31-b84a-b36f8beac5f3" providerId="ADAL" clId="{7888EF2F-530D-B94F-AE0C-88FC9B5D329D}" dt="2023-04-06T14:55:58.276" v="478"/>
          <ac:inkMkLst>
            <pc:docMk/>
            <pc:sldMk cId="2131344938" sldId="275"/>
            <ac:inkMk id="140" creationId="{AF20434D-256D-9D6E-864F-E2A1F018D073}"/>
          </ac:inkMkLst>
        </pc:inkChg>
        <pc:inkChg chg="add">
          <ac:chgData name="Venkatasubramanian, Mani V." userId="fbe5ce37-0145-4c31-b84a-b36f8beac5f3" providerId="ADAL" clId="{7888EF2F-530D-B94F-AE0C-88FC9B5D329D}" dt="2023-04-06T14:55:58.477" v="479"/>
          <ac:inkMkLst>
            <pc:docMk/>
            <pc:sldMk cId="2131344938" sldId="275"/>
            <ac:inkMk id="141" creationId="{A860B367-875A-3BDB-C617-FB6676CBA0B7}"/>
          </ac:inkMkLst>
        </pc:inkChg>
        <pc:inkChg chg="add">
          <ac:chgData name="Venkatasubramanian, Mani V." userId="fbe5ce37-0145-4c31-b84a-b36f8beac5f3" providerId="ADAL" clId="{7888EF2F-530D-B94F-AE0C-88FC9B5D329D}" dt="2023-04-06T14:55:58.659" v="480"/>
          <ac:inkMkLst>
            <pc:docMk/>
            <pc:sldMk cId="2131344938" sldId="275"/>
            <ac:inkMk id="142" creationId="{50600415-6FE6-821B-0D79-033FEDAF9FF7}"/>
          </ac:inkMkLst>
        </pc:inkChg>
        <pc:inkChg chg="add">
          <ac:chgData name="Venkatasubramanian, Mani V." userId="fbe5ce37-0145-4c31-b84a-b36f8beac5f3" providerId="ADAL" clId="{7888EF2F-530D-B94F-AE0C-88FC9B5D329D}" dt="2023-04-06T14:55:58.793" v="481"/>
          <ac:inkMkLst>
            <pc:docMk/>
            <pc:sldMk cId="2131344938" sldId="275"/>
            <ac:inkMk id="143" creationId="{878ABF8F-8789-A1C6-AB2D-EFEB9B7D0BC3}"/>
          </ac:inkMkLst>
        </pc:inkChg>
        <pc:inkChg chg="add">
          <ac:chgData name="Venkatasubramanian, Mani V." userId="fbe5ce37-0145-4c31-b84a-b36f8beac5f3" providerId="ADAL" clId="{7888EF2F-530D-B94F-AE0C-88FC9B5D329D}" dt="2023-04-06T14:55:59.209" v="482"/>
          <ac:inkMkLst>
            <pc:docMk/>
            <pc:sldMk cId="2131344938" sldId="275"/>
            <ac:inkMk id="144" creationId="{887F966F-139F-B3A1-D1C3-738851F5E090}"/>
          </ac:inkMkLst>
        </pc:inkChg>
        <pc:inkChg chg="add">
          <ac:chgData name="Venkatasubramanian, Mani V." userId="fbe5ce37-0145-4c31-b84a-b36f8beac5f3" providerId="ADAL" clId="{7888EF2F-530D-B94F-AE0C-88FC9B5D329D}" dt="2023-04-06T14:55:59.376" v="483"/>
          <ac:inkMkLst>
            <pc:docMk/>
            <pc:sldMk cId="2131344938" sldId="275"/>
            <ac:inkMk id="145" creationId="{A406ACE5-7342-7B70-3DED-8DE6FD257408}"/>
          </ac:inkMkLst>
        </pc:inkChg>
        <pc:inkChg chg="add">
          <ac:chgData name="Venkatasubramanian, Mani V." userId="fbe5ce37-0145-4c31-b84a-b36f8beac5f3" providerId="ADAL" clId="{7888EF2F-530D-B94F-AE0C-88FC9B5D329D}" dt="2023-04-06T14:55:59.809" v="484"/>
          <ac:inkMkLst>
            <pc:docMk/>
            <pc:sldMk cId="2131344938" sldId="275"/>
            <ac:inkMk id="146" creationId="{E1DCE94F-A32C-685C-DDA2-9508947AFC8B}"/>
          </ac:inkMkLst>
        </pc:inkChg>
        <pc:inkChg chg="add">
          <ac:chgData name="Venkatasubramanian, Mani V." userId="fbe5ce37-0145-4c31-b84a-b36f8beac5f3" providerId="ADAL" clId="{7888EF2F-530D-B94F-AE0C-88FC9B5D329D}" dt="2023-04-06T14:56:00.292" v="485"/>
          <ac:inkMkLst>
            <pc:docMk/>
            <pc:sldMk cId="2131344938" sldId="275"/>
            <ac:inkMk id="147" creationId="{6BF83156-54E9-C8AB-CD86-7699040B8FFE}"/>
          </ac:inkMkLst>
        </pc:inkChg>
        <pc:inkChg chg="add">
          <ac:chgData name="Venkatasubramanian, Mani V." userId="fbe5ce37-0145-4c31-b84a-b36f8beac5f3" providerId="ADAL" clId="{7888EF2F-530D-B94F-AE0C-88FC9B5D329D}" dt="2023-04-06T14:56:00.544" v="486"/>
          <ac:inkMkLst>
            <pc:docMk/>
            <pc:sldMk cId="2131344938" sldId="275"/>
            <ac:inkMk id="148" creationId="{E86BB2B1-1704-E026-D13B-3814F0CECE6C}"/>
          </ac:inkMkLst>
        </pc:inkChg>
        <pc:inkChg chg="add">
          <ac:chgData name="Venkatasubramanian, Mani V." userId="fbe5ce37-0145-4c31-b84a-b36f8beac5f3" providerId="ADAL" clId="{7888EF2F-530D-B94F-AE0C-88FC9B5D329D}" dt="2023-04-06T14:56:00.876" v="487"/>
          <ac:inkMkLst>
            <pc:docMk/>
            <pc:sldMk cId="2131344938" sldId="275"/>
            <ac:inkMk id="149" creationId="{8937C4B6-F35E-D3DB-94BE-07BDB2DE8352}"/>
          </ac:inkMkLst>
        </pc:inkChg>
        <pc:inkChg chg="add">
          <ac:chgData name="Venkatasubramanian, Mani V." userId="fbe5ce37-0145-4c31-b84a-b36f8beac5f3" providerId="ADAL" clId="{7888EF2F-530D-B94F-AE0C-88FC9B5D329D}" dt="2023-04-06T14:56:01.276" v="488"/>
          <ac:inkMkLst>
            <pc:docMk/>
            <pc:sldMk cId="2131344938" sldId="275"/>
            <ac:inkMk id="150" creationId="{8A34A2AA-2F8A-1EE4-130B-41E069D1220C}"/>
          </ac:inkMkLst>
        </pc:inkChg>
        <pc:inkChg chg="add">
          <ac:chgData name="Venkatasubramanian, Mani V." userId="fbe5ce37-0145-4c31-b84a-b36f8beac5f3" providerId="ADAL" clId="{7888EF2F-530D-B94F-AE0C-88FC9B5D329D}" dt="2023-04-06T14:56:01.408" v="489"/>
          <ac:inkMkLst>
            <pc:docMk/>
            <pc:sldMk cId="2131344938" sldId="275"/>
            <ac:inkMk id="151" creationId="{D03545A0-A129-21CD-13B7-AC7A0A6A2587}"/>
          </ac:inkMkLst>
        </pc:inkChg>
        <pc:inkChg chg="add">
          <ac:chgData name="Venkatasubramanian, Mani V." userId="fbe5ce37-0145-4c31-b84a-b36f8beac5f3" providerId="ADAL" clId="{7888EF2F-530D-B94F-AE0C-88FC9B5D329D}" dt="2023-04-06T14:56:01.759" v="490"/>
          <ac:inkMkLst>
            <pc:docMk/>
            <pc:sldMk cId="2131344938" sldId="275"/>
            <ac:inkMk id="152" creationId="{F60184A2-844B-EA4B-E8A9-8EEFDF2E49B1}"/>
          </ac:inkMkLst>
        </pc:inkChg>
        <pc:inkChg chg="add">
          <ac:chgData name="Venkatasubramanian, Mani V." userId="fbe5ce37-0145-4c31-b84a-b36f8beac5f3" providerId="ADAL" clId="{7888EF2F-530D-B94F-AE0C-88FC9B5D329D}" dt="2023-04-06T14:56:01.942" v="491"/>
          <ac:inkMkLst>
            <pc:docMk/>
            <pc:sldMk cId="2131344938" sldId="275"/>
            <ac:inkMk id="153" creationId="{79FB15F6-A7E6-B594-30CA-C64B87C486C4}"/>
          </ac:inkMkLst>
        </pc:inkChg>
        <pc:inkChg chg="add">
          <ac:chgData name="Venkatasubramanian, Mani V." userId="fbe5ce37-0145-4c31-b84a-b36f8beac5f3" providerId="ADAL" clId="{7888EF2F-530D-B94F-AE0C-88FC9B5D329D}" dt="2023-04-06T14:56:02.110" v="492"/>
          <ac:inkMkLst>
            <pc:docMk/>
            <pc:sldMk cId="2131344938" sldId="275"/>
            <ac:inkMk id="154" creationId="{0E5DE518-A863-88F8-1DEB-9C965E9E983A}"/>
          </ac:inkMkLst>
        </pc:inkChg>
        <pc:inkChg chg="add">
          <ac:chgData name="Venkatasubramanian, Mani V." userId="fbe5ce37-0145-4c31-b84a-b36f8beac5f3" providerId="ADAL" clId="{7888EF2F-530D-B94F-AE0C-88FC9B5D329D}" dt="2023-04-06T14:56:02.259" v="493"/>
          <ac:inkMkLst>
            <pc:docMk/>
            <pc:sldMk cId="2131344938" sldId="275"/>
            <ac:inkMk id="155" creationId="{EA49DA26-042D-CA1E-638E-00EFDD9A65DB}"/>
          </ac:inkMkLst>
        </pc:inkChg>
        <pc:inkChg chg="add">
          <ac:chgData name="Venkatasubramanian, Mani V." userId="fbe5ce37-0145-4c31-b84a-b36f8beac5f3" providerId="ADAL" clId="{7888EF2F-530D-B94F-AE0C-88FC9B5D329D}" dt="2023-04-06T14:56:02.476" v="494"/>
          <ac:inkMkLst>
            <pc:docMk/>
            <pc:sldMk cId="2131344938" sldId="275"/>
            <ac:inkMk id="156" creationId="{6F8B8D56-31F8-15FF-1D58-25C86944D892}"/>
          </ac:inkMkLst>
        </pc:inkChg>
        <pc:inkChg chg="add del">
          <ac:chgData name="Venkatasubramanian, Mani V." userId="fbe5ce37-0145-4c31-b84a-b36f8beac5f3" providerId="ADAL" clId="{7888EF2F-530D-B94F-AE0C-88FC9B5D329D}" dt="2023-04-06T14:56:06.210" v="500"/>
          <ac:inkMkLst>
            <pc:docMk/>
            <pc:sldMk cId="2131344938" sldId="275"/>
            <ac:inkMk id="161" creationId="{3D8579B4-0978-B5AD-7575-541B77D0D34B}"/>
          </ac:inkMkLst>
        </pc:inkChg>
        <pc:inkChg chg="add del">
          <ac:chgData name="Venkatasubramanian, Mani V." userId="fbe5ce37-0145-4c31-b84a-b36f8beac5f3" providerId="ADAL" clId="{7888EF2F-530D-B94F-AE0C-88FC9B5D329D}" dt="2023-04-06T14:56:06.210" v="500"/>
          <ac:inkMkLst>
            <pc:docMk/>
            <pc:sldMk cId="2131344938" sldId="275"/>
            <ac:inkMk id="162" creationId="{CFD9C2D9-B87A-25DA-3193-7A399C7FFAA8}"/>
          </ac:inkMkLst>
        </pc:inkChg>
        <pc:inkChg chg="add del">
          <ac:chgData name="Venkatasubramanian, Mani V." userId="fbe5ce37-0145-4c31-b84a-b36f8beac5f3" providerId="ADAL" clId="{7888EF2F-530D-B94F-AE0C-88FC9B5D329D}" dt="2023-04-06T14:56:06.210" v="500"/>
          <ac:inkMkLst>
            <pc:docMk/>
            <pc:sldMk cId="2131344938" sldId="275"/>
            <ac:inkMk id="163" creationId="{395419FC-171B-A6FF-D474-E106CF7609EE}"/>
          </ac:inkMkLst>
        </pc:inkChg>
        <pc:inkChg chg="add del">
          <ac:chgData name="Venkatasubramanian, Mani V." userId="fbe5ce37-0145-4c31-b84a-b36f8beac5f3" providerId="ADAL" clId="{7888EF2F-530D-B94F-AE0C-88FC9B5D329D}" dt="2023-04-06T14:56:06.210" v="500"/>
          <ac:inkMkLst>
            <pc:docMk/>
            <pc:sldMk cId="2131344938" sldId="275"/>
            <ac:inkMk id="164" creationId="{C0E5A87A-95EB-CDCD-1713-ED080793E67C}"/>
          </ac:inkMkLst>
        </pc:inkChg>
        <pc:inkChg chg="add del">
          <ac:chgData name="Venkatasubramanian, Mani V." userId="fbe5ce37-0145-4c31-b84a-b36f8beac5f3" providerId="ADAL" clId="{7888EF2F-530D-B94F-AE0C-88FC9B5D329D}" dt="2023-04-06T14:56:06.210" v="500"/>
          <ac:inkMkLst>
            <pc:docMk/>
            <pc:sldMk cId="2131344938" sldId="275"/>
            <ac:inkMk id="165" creationId="{0CCEDB45-ABAA-8FCD-DF62-8041C5D7EF8C}"/>
          </ac:inkMkLst>
        </pc:inkChg>
        <pc:inkChg chg="add reco">
          <ac:chgData name="Venkatasubramanian, Mani V." userId="fbe5ce37-0145-4c31-b84a-b36f8beac5f3" providerId="ADAL" clId="{7888EF2F-530D-B94F-AE0C-88FC9B5D329D}" dt="2023-04-06T14:56:06.210" v="500"/>
          <ac:inkMkLst>
            <pc:docMk/>
            <pc:sldMk cId="2131344938" sldId="275"/>
            <ac:inkMk id="166" creationId="{1E14F636-66C0-172F-9A3B-DD0704A9C90B}"/>
          </ac:inkMkLst>
        </pc:inkChg>
        <pc:inkChg chg="add reco">
          <ac:chgData name="Venkatasubramanian, Mani V." userId="fbe5ce37-0145-4c31-b84a-b36f8beac5f3" providerId="ADAL" clId="{7888EF2F-530D-B94F-AE0C-88FC9B5D329D}" dt="2023-04-06T14:56:06.210" v="500"/>
          <ac:inkMkLst>
            <pc:docMk/>
            <pc:sldMk cId="2131344938" sldId="275"/>
            <ac:inkMk id="167" creationId="{DDFBE8BD-DE68-7EB6-6741-C7D69E1754A7}"/>
          </ac:inkMkLst>
        </pc:inkChg>
        <pc:inkChg chg="add">
          <ac:chgData name="Venkatasubramanian, Mani V." userId="fbe5ce37-0145-4c31-b84a-b36f8beac5f3" providerId="ADAL" clId="{7888EF2F-530D-B94F-AE0C-88FC9B5D329D}" dt="2023-04-06T14:56:06.375" v="501"/>
          <ac:inkMkLst>
            <pc:docMk/>
            <pc:sldMk cId="2131344938" sldId="275"/>
            <ac:inkMk id="168" creationId="{C286CA4D-41C9-50A0-94D2-3DE69861D400}"/>
          </ac:inkMkLst>
        </pc:inkChg>
        <pc:inkChg chg="add del">
          <ac:chgData name="Venkatasubramanian, Mani V." userId="fbe5ce37-0145-4c31-b84a-b36f8beac5f3" providerId="ADAL" clId="{7888EF2F-530D-B94F-AE0C-88FC9B5D329D}" dt="2023-04-06T14:56:12.691" v="508"/>
          <ac:inkMkLst>
            <pc:docMk/>
            <pc:sldMk cId="2131344938" sldId="275"/>
            <ac:inkMk id="169" creationId="{E8D53714-AD20-2E19-318F-DA47269EEE31}"/>
          </ac:inkMkLst>
        </pc:inkChg>
        <pc:inkChg chg="add del">
          <ac:chgData name="Venkatasubramanian, Mani V." userId="fbe5ce37-0145-4c31-b84a-b36f8beac5f3" providerId="ADAL" clId="{7888EF2F-530D-B94F-AE0C-88FC9B5D329D}" dt="2023-04-06T14:56:12.691" v="508"/>
          <ac:inkMkLst>
            <pc:docMk/>
            <pc:sldMk cId="2131344938" sldId="275"/>
            <ac:inkMk id="170" creationId="{F34E307A-B354-A258-6886-BDD16BC24172}"/>
          </ac:inkMkLst>
        </pc:inkChg>
        <pc:inkChg chg="add del">
          <ac:chgData name="Venkatasubramanian, Mani V." userId="fbe5ce37-0145-4c31-b84a-b36f8beac5f3" providerId="ADAL" clId="{7888EF2F-530D-B94F-AE0C-88FC9B5D329D}" dt="2023-04-06T14:56:12.691" v="508"/>
          <ac:inkMkLst>
            <pc:docMk/>
            <pc:sldMk cId="2131344938" sldId="275"/>
            <ac:inkMk id="171" creationId="{705C722F-8C23-9DD8-D4F4-2C240B66C156}"/>
          </ac:inkMkLst>
        </pc:inkChg>
        <pc:inkChg chg="add del">
          <ac:chgData name="Venkatasubramanian, Mani V." userId="fbe5ce37-0145-4c31-b84a-b36f8beac5f3" providerId="ADAL" clId="{7888EF2F-530D-B94F-AE0C-88FC9B5D329D}" dt="2023-04-06T14:56:12.691" v="508"/>
          <ac:inkMkLst>
            <pc:docMk/>
            <pc:sldMk cId="2131344938" sldId="275"/>
            <ac:inkMk id="172" creationId="{517B0F8D-5589-AD60-540C-BCE328786357}"/>
          </ac:inkMkLst>
        </pc:inkChg>
        <pc:inkChg chg="add del">
          <ac:chgData name="Venkatasubramanian, Mani V." userId="fbe5ce37-0145-4c31-b84a-b36f8beac5f3" providerId="ADAL" clId="{7888EF2F-530D-B94F-AE0C-88FC9B5D329D}" dt="2023-04-06T14:56:12.691" v="508"/>
          <ac:inkMkLst>
            <pc:docMk/>
            <pc:sldMk cId="2131344938" sldId="275"/>
            <ac:inkMk id="173" creationId="{8129303A-6214-724F-5BCE-261FD0D9F8EC}"/>
          </ac:inkMkLst>
        </pc:inkChg>
        <pc:inkChg chg="add del">
          <ac:chgData name="Venkatasubramanian, Mani V." userId="fbe5ce37-0145-4c31-b84a-b36f8beac5f3" providerId="ADAL" clId="{7888EF2F-530D-B94F-AE0C-88FC9B5D329D}" dt="2023-04-06T14:56:12.691" v="508"/>
          <ac:inkMkLst>
            <pc:docMk/>
            <pc:sldMk cId="2131344938" sldId="275"/>
            <ac:inkMk id="174" creationId="{E56E5663-CA15-A5AE-C629-EAF91B5206EB}"/>
          </ac:inkMkLst>
        </pc:inkChg>
        <pc:inkChg chg="add reco">
          <ac:chgData name="Venkatasubramanian, Mani V." userId="fbe5ce37-0145-4c31-b84a-b36f8beac5f3" providerId="ADAL" clId="{7888EF2F-530D-B94F-AE0C-88FC9B5D329D}" dt="2023-04-06T14:56:12.691" v="508"/>
          <ac:inkMkLst>
            <pc:docMk/>
            <pc:sldMk cId="2131344938" sldId="275"/>
            <ac:inkMk id="175" creationId="{20003243-9DED-1DFD-88B4-934F63A41F56}"/>
          </ac:inkMkLst>
        </pc:inkChg>
        <pc:inkChg chg="add reco">
          <ac:chgData name="Venkatasubramanian, Mani V." userId="fbe5ce37-0145-4c31-b84a-b36f8beac5f3" providerId="ADAL" clId="{7888EF2F-530D-B94F-AE0C-88FC9B5D329D}" dt="2023-04-06T14:56:12.691" v="508"/>
          <ac:inkMkLst>
            <pc:docMk/>
            <pc:sldMk cId="2131344938" sldId="275"/>
            <ac:inkMk id="176" creationId="{7E5C0427-2CAE-67BE-17A0-4FA7C8BE6680}"/>
          </ac:inkMkLst>
        </pc:inkChg>
        <pc:inkChg chg="add del">
          <ac:chgData name="Venkatasubramanian, Mani V." userId="fbe5ce37-0145-4c31-b84a-b36f8beac5f3" providerId="ADAL" clId="{7888EF2F-530D-B94F-AE0C-88FC9B5D329D}" dt="2023-04-06T14:56:15.993" v="511"/>
          <ac:inkMkLst>
            <pc:docMk/>
            <pc:sldMk cId="2131344938" sldId="275"/>
            <ac:inkMk id="177" creationId="{2C650F52-661B-F376-CDC8-0CF5896EF5AB}"/>
          </ac:inkMkLst>
        </pc:inkChg>
        <pc:inkChg chg="add del">
          <ac:chgData name="Venkatasubramanian, Mani V." userId="fbe5ce37-0145-4c31-b84a-b36f8beac5f3" providerId="ADAL" clId="{7888EF2F-530D-B94F-AE0C-88FC9B5D329D}" dt="2023-04-06T14:56:15.993" v="511"/>
          <ac:inkMkLst>
            <pc:docMk/>
            <pc:sldMk cId="2131344938" sldId="275"/>
            <ac:inkMk id="178" creationId="{63F1D593-ED75-F2DB-9B81-F43BCE2D5E01}"/>
          </ac:inkMkLst>
        </pc:inkChg>
        <pc:inkChg chg="add reco">
          <ac:chgData name="Venkatasubramanian, Mani V." userId="fbe5ce37-0145-4c31-b84a-b36f8beac5f3" providerId="ADAL" clId="{7888EF2F-530D-B94F-AE0C-88FC9B5D329D}" dt="2023-04-06T14:56:15.993" v="511"/>
          <ac:inkMkLst>
            <pc:docMk/>
            <pc:sldMk cId="2131344938" sldId="275"/>
            <ac:inkMk id="179" creationId="{964BD80A-923A-BEC1-EEE2-21041424C3D1}"/>
          </ac:inkMkLst>
        </pc:inkChg>
        <pc:inkChg chg="add del">
          <ac:chgData name="Venkatasubramanian, Mani V." userId="fbe5ce37-0145-4c31-b84a-b36f8beac5f3" providerId="ADAL" clId="{7888EF2F-530D-B94F-AE0C-88FC9B5D329D}" dt="2023-04-06T14:56:20.416" v="514"/>
          <ac:inkMkLst>
            <pc:docMk/>
            <pc:sldMk cId="2131344938" sldId="275"/>
            <ac:inkMk id="180" creationId="{EFC98751-F5C8-08CB-E769-3F853E6E74F4}"/>
          </ac:inkMkLst>
        </pc:inkChg>
        <pc:inkChg chg="add del">
          <ac:chgData name="Venkatasubramanian, Mani V." userId="fbe5ce37-0145-4c31-b84a-b36f8beac5f3" providerId="ADAL" clId="{7888EF2F-530D-B94F-AE0C-88FC9B5D329D}" dt="2023-04-06T14:56:20.416" v="514"/>
          <ac:inkMkLst>
            <pc:docMk/>
            <pc:sldMk cId="2131344938" sldId="275"/>
            <ac:inkMk id="181" creationId="{A0C86EBB-C3F8-5FC4-433B-B9D809550014}"/>
          </ac:inkMkLst>
        </pc:inkChg>
        <pc:inkChg chg="add reco">
          <ac:chgData name="Venkatasubramanian, Mani V." userId="fbe5ce37-0145-4c31-b84a-b36f8beac5f3" providerId="ADAL" clId="{7888EF2F-530D-B94F-AE0C-88FC9B5D329D}" dt="2023-04-06T14:56:20.416" v="514"/>
          <ac:inkMkLst>
            <pc:docMk/>
            <pc:sldMk cId="2131344938" sldId="275"/>
            <ac:inkMk id="182" creationId="{661E5C1D-E779-7321-092D-AF7789654DEC}"/>
          </ac:inkMkLst>
        </pc:inkChg>
        <pc:inkChg chg="add">
          <ac:chgData name="Venkatasubramanian, Mani V." userId="fbe5ce37-0145-4c31-b84a-b36f8beac5f3" providerId="ADAL" clId="{7888EF2F-530D-B94F-AE0C-88FC9B5D329D}" dt="2023-04-06T14:56:23.040" v="515"/>
          <ac:inkMkLst>
            <pc:docMk/>
            <pc:sldMk cId="2131344938" sldId="275"/>
            <ac:inkMk id="183" creationId="{6D1FD40A-CB1F-AFEC-891F-D0999226C198}"/>
          </ac:inkMkLst>
        </pc:inkChg>
        <pc:inkChg chg="add del">
          <ac:chgData name="Venkatasubramanian, Mani V." userId="fbe5ce37-0145-4c31-b84a-b36f8beac5f3" providerId="ADAL" clId="{7888EF2F-530D-B94F-AE0C-88FC9B5D329D}" dt="2023-04-06T14:56:30.067" v="526"/>
          <ac:inkMkLst>
            <pc:docMk/>
            <pc:sldMk cId="2131344938" sldId="275"/>
            <ac:inkMk id="184" creationId="{D1039582-4043-56D0-A10F-F70F04E4A494}"/>
          </ac:inkMkLst>
        </pc:inkChg>
        <pc:inkChg chg="add del">
          <ac:chgData name="Venkatasubramanian, Mani V." userId="fbe5ce37-0145-4c31-b84a-b36f8beac5f3" providerId="ADAL" clId="{7888EF2F-530D-B94F-AE0C-88FC9B5D329D}" dt="2023-04-06T14:56:30.067" v="526"/>
          <ac:inkMkLst>
            <pc:docMk/>
            <pc:sldMk cId="2131344938" sldId="275"/>
            <ac:inkMk id="185" creationId="{A7F64145-E501-604A-B133-1603EC3CCE89}"/>
          </ac:inkMkLst>
        </pc:inkChg>
        <pc:inkChg chg="add del">
          <ac:chgData name="Venkatasubramanian, Mani V." userId="fbe5ce37-0145-4c31-b84a-b36f8beac5f3" providerId="ADAL" clId="{7888EF2F-530D-B94F-AE0C-88FC9B5D329D}" dt="2023-04-06T14:56:30.067" v="526"/>
          <ac:inkMkLst>
            <pc:docMk/>
            <pc:sldMk cId="2131344938" sldId="275"/>
            <ac:inkMk id="186" creationId="{366154F7-5907-9DA5-DF3E-BF61B892F7BE}"/>
          </ac:inkMkLst>
        </pc:inkChg>
        <pc:inkChg chg="add del">
          <ac:chgData name="Venkatasubramanian, Mani V." userId="fbe5ce37-0145-4c31-b84a-b36f8beac5f3" providerId="ADAL" clId="{7888EF2F-530D-B94F-AE0C-88FC9B5D329D}" dt="2023-04-06T14:56:30.067" v="526"/>
          <ac:inkMkLst>
            <pc:docMk/>
            <pc:sldMk cId="2131344938" sldId="275"/>
            <ac:inkMk id="187" creationId="{37BF94C5-D0F1-E428-4AD2-109DD20DB9BD}"/>
          </ac:inkMkLst>
        </pc:inkChg>
        <pc:inkChg chg="add del">
          <ac:chgData name="Venkatasubramanian, Mani V." userId="fbe5ce37-0145-4c31-b84a-b36f8beac5f3" providerId="ADAL" clId="{7888EF2F-530D-B94F-AE0C-88FC9B5D329D}" dt="2023-04-06T14:56:30.067" v="526"/>
          <ac:inkMkLst>
            <pc:docMk/>
            <pc:sldMk cId="2131344938" sldId="275"/>
            <ac:inkMk id="188" creationId="{291C2C46-1AAA-2902-EDF5-1D6004C88E3F}"/>
          </ac:inkMkLst>
        </pc:inkChg>
        <pc:inkChg chg="add del">
          <ac:chgData name="Venkatasubramanian, Mani V." userId="fbe5ce37-0145-4c31-b84a-b36f8beac5f3" providerId="ADAL" clId="{7888EF2F-530D-B94F-AE0C-88FC9B5D329D}" dt="2023-04-06T14:56:30.067" v="526"/>
          <ac:inkMkLst>
            <pc:docMk/>
            <pc:sldMk cId="2131344938" sldId="275"/>
            <ac:inkMk id="189" creationId="{DE8C2A6B-BAC1-722A-FA2B-F2284C18386A}"/>
          </ac:inkMkLst>
        </pc:inkChg>
        <pc:inkChg chg="add del">
          <ac:chgData name="Venkatasubramanian, Mani V." userId="fbe5ce37-0145-4c31-b84a-b36f8beac5f3" providerId="ADAL" clId="{7888EF2F-530D-B94F-AE0C-88FC9B5D329D}" dt="2023-04-06T14:56:30.067" v="526"/>
          <ac:inkMkLst>
            <pc:docMk/>
            <pc:sldMk cId="2131344938" sldId="275"/>
            <ac:inkMk id="190" creationId="{129221FE-627B-80C5-9043-BFF0F45B21BF}"/>
          </ac:inkMkLst>
        </pc:inkChg>
        <pc:inkChg chg="add del">
          <ac:chgData name="Venkatasubramanian, Mani V." userId="fbe5ce37-0145-4c31-b84a-b36f8beac5f3" providerId="ADAL" clId="{7888EF2F-530D-B94F-AE0C-88FC9B5D329D}" dt="2023-04-06T14:56:30.067" v="526"/>
          <ac:inkMkLst>
            <pc:docMk/>
            <pc:sldMk cId="2131344938" sldId="275"/>
            <ac:inkMk id="191" creationId="{39E0EC63-78C5-4677-6C60-3773AA85F8B3}"/>
          </ac:inkMkLst>
        </pc:inkChg>
        <pc:inkChg chg="add del">
          <ac:chgData name="Venkatasubramanian, Mani V." userId="fbe5ce37-0145-4c31-b84a-b36f8beac5f3" providerId="ADAL" clId="{7888EF2F-530D-B94F-AE0C-88FC9B5D329D}" dt="2023-04-06T14:56:30.067" v="526"/>
          <ac:inkMkLst>
            <pc:docMk/>
            <pc:sldMk cId="2131344938" sldId="275"/>
            <ac:inkMk id="192" creationId="{745A0623-F82F-BFBE-BF25-4E6834E5A0EB}"/>
          </ac:inkMkLst>
        </pc:inkChg>
        <pc:inkChg chg="add del">
          <ac:chgData name="Venkatasubramanian, Mani V." userId="fbe5ce37-0145-4c31-b84a-b36f8beac5f3" providerId="ADAL" clId="{7888EF2F-530D-B94F-AE0C-88FC9B5D329D}" dt="2023-04-06T14:56:30.067" v="526"/>
          <ac:inkMkLst>
            <pc:docMk/>
            <pc:sldMk cId="2131344938" sldId="275"/>
            <ac:inkMk id="193" creationId="{E340184E-6A2C-B974-FFCC-EDD2772E5B79}"/>
          </ac:inkMkLst>
        </pc:inkChg>
        <pc:inkChg chg="add reco">
          <ac:chgData name="Venkatasubramanian, Mani V." userId="fbe5ce37-0145-4c31-b84a-b36f8beac5f3" providerId="ADAL" clId="{7888EF2F-530D-B94F-AE0C-88FC9B5D329D}" dt="2023-04-06T14:56:30.067" v="526"/>
          <ac:inkMkLst>
            <pc:docMk/>
            <pc:sldMk cId="2131344938" sldId="275"/>
            <ac:inkMk id="194" creationId="{AAE2298F-D22F-27DB-45D7-5756F021DF63}"/>
          </ac:inkMkLst>
        </pc:inkChg>
        <pc:inkChg chg="add del">
          <ac:chgData name="Venkatasubramanian, Mani V." userId="fbe5ce37-0145-4c31-b84a-b36f8beac5f3" providerId="ADAL" clId="{7888EF2F-530D-B94F-AE0C-88FC9B5D329D}" dt="2023-04-06T14:56:32.874" v="530"/>
          <ac:inkMkLst>
            <pc:docMk/>
            <pc:sldMk cId="2131344938" sldId="275"/>
            <ac:inkMk id="195" creationId="{E74FFBE1-B5F1-26A5-86A7-481BDA470388}"/>
          </ac:inkMkLst>
        </pc:inkChg>
        <pc:inkChg chg="add del">
          <ac:chgData name="Venkatasubramanian, Mani V." userId="fbe5ce37-0145-4c31-b84a-b36f8beac5f3" providerId="ADAL" clId="{7888EF2F-530D-B94F-AE0C-88FC9B5D329D}" dt="2023-04-06T14:56:32.874" v="530"/>
          <ac:inkMkLst>
            <pc:docMk/>
            <pc:sldMk cId="2131344938" sldId="275"/>
            <ac:inkMk id="196" creationId="{990060B7-E7F9-619C-78DD-5AC58C264E22}"/>
          </ac:inkMkLst>
        </pc:inkChg>
        <pc:inkChg chg="add del">
          <ac:chgData name="Venkatasubramanian, Mani V." userId="fbe5ce37-0145-4c31-b84a-b36f8beac5f3" providerId="ADAL" clId="{7888EF2F-530D-B94F-AE0C-88FC9B5D329D}" dt="2023-04-06T14:56:32.874" v="530"/>
          <ac:inkMkLst>
            <pc:docMk/>
            <pc:sldMk cId="2131344938" sldId="275"/>
            <ac:inkMk id="197" creationId="{438ED9A2-FD57-8975-BEAE-7A06E65139B3}"/>
          </ac:inkMkLst>
        </pc:inkChg>
        <pc:inkChg chg="add reco">
          <ac:chgData name="Venkatasubramanian, Mani V." userId="fbe5ce37-0145-4c31-b84a-b36f8beac5f3" providerId="ADAL" clId="{7888EF2F-530D-B94F-AE0C-88FC9B5D329D}" dt="2023-04-06T14:56:32.874" v="530"/>
          <ac:inkMkLst>
            <pc:docMk/>
            <pc:sldMk cId="2131344938" sldId="275"/>
            <ac:inkMk id="198" creationId="{E8DEEFF1-4F3D-1BE0-0BDB-A5F79AEDDE11}"/>
          </ac:inkMkLst>
        </pc:inkChg>
        <pc:inkChg chg="add del">
          <ac:chgData name="Venkatasubramanian, Mani V." userId="fbe5ce37-0145-4c31-b84a-b36f8beac5f3" providerId="ADAL" clId="{7888EF2F-530D-B94F-AE0C-88FC9B5D329D}" dt="2023-04-06T14:56:37.492" v="535"/>
          <ac:inkMkLst>
            <pc:docMk/>
            <pc:sldMk cId="2131344938" sldId="275"/>
            <ac:inkMk id="199" creationId="{6F3FE918-30D2-A67D-6B3C-A88C4B67E675}"/>
          </ac:inkMkLst>
        </pc:inkChg>
        <pc:inkChg chg="add del">
          <ac:chgData name="Venkatasubramanian, Mani V." userId="fbe5ce37-0145-4c31-b84a-b36f8beac5f3" providerId="ADAL" clId="{7888EF2F-530D-B94F-AE0C-88FC9B5D329D}" dt="2023-04-06T14:56:37.492" v="535"/>
          <ac:inkMkLst>
            <pc:docMk/>
            <pc:sldMk cId="2131344938" sldId="275"/>
            <ac:inkMk id="200" creationId="{FBD253AB-7FEC-671F-D75D-8B71BFC7DF9E}"/>
          </ac:inkMkLst>
        </pc:inkChg>
        <pc:inkChg chg="add del">
          <ac:chgData name="Venkatasubramanian, Mani V." userId="fbe5ce37-0145-4c31-b84a-b36f8beac5f3" providerId="ADAL" clId="{7888EF2F-530D-B94F-AE0C-88FC9B5D329D}" dt="2023-04-06T14:56:37.492" v="535"/>
          <ac:inkMkLst>
            <pc:docMk/>
            <pc:sldMk cId="2131344938" sldId="275"/>
            <ac:inkMk id="201" creationId="{5543A077-3A34-12A5-D35C-4CFE0D583A72}"/>
          </ac:inkMkLst>
        </pc:inkChg>
        <pc:inkChg chg="add del">
          <ac:chgData name="Venkatasubramanian, Mani V." userId="fbe5ce37-0145-4c31-b84a-b36f8beac5f3" providerId="ADAL" clId="{7888EF2F-530D-B94F-AE0C-88FC9B5D329D}" dt="2023-04-06T14:56:37.492" v="535"/>
          <ac:inkMkLst>
            <pc:docMk/>
            <pc:sldMk cId="2131344938" sldId="275"/>
            <ac:inkMk id="202" creationId="{0CE3E2DE-467A-FA4F-037F-A46EC9AC0BBF}"/>
          </ac:inkMkLst>
        </pc:inkChg>
        <pc:inkChg chg="add reco">
          <ac:chgData name="Venkatasubramanian, Mani V." userId="fbe5ce37-0145-4c31-b84a-b36f8beac5f3" providerId="ADAL" clId="{7888EF2F-530D-B94F-AE0C-88FC9B5D329D}" dt="2023-04-06T14:56:37.492" v="535"/>
          <ac:inkMkLst>
            <pc:docMk/>
            <pc:sldMk cId="2131344938" sldId="275"/>
            <ac:inkMk id="203" creationId="{0FE462F3-188D-117E-A813-27FA61ACEF1C}"/>
          </ac:inkMkLst>
        </pc:inkChg>
        <pc:inkChg chg="add">
          <ac:chgData name="Venkatasubramanian, Mani V." userId="fbe5ce37-0145-4c31-b84a-b36f8beac5f3" providerId="ADAL" clId="{7888EF2F-530D-B94F-AE0C-88FC9B5D329D}" dt="2023-04-06T14:56:44.422" v="536"/>
          <ac:inkMkLst>
            <pc:docMk/>
            <pc:sldMk cId="2131344938" sldId="275"/>
            <ac:inkMk id="204" creationId="{F028CEF8-F2F9-D09F-BEE4-1D3B61180504}"/>
          </ac:inkMkLst>
        </pc:inkChg>
        <pc:inkChg chg="add">
          <ac:chgData name="Venkatasubramanian, Mani V." userId="fbe5ce37-0145-4c31-b84a-b36f8beac5f3" providerId="ADAL" clId="{7888EF2F-530D-B94F-AE0C-88FC9B5D329D}" dt="2023-04-06T14:56:46.055" v="537"/>
          <ac:inkMkLst>
            <pc:docMk/>
            <pc:sldMk cId="2131344938" sldId="275"/>
            <ac:inkMk id="205" creationId="{DAFCF6C1-47E4-8C8E-B344-D2B16C36D452}"/>
          </ac:inkMkLst>
        </pc:inkChg>
      </pc:sldChg>
      <pc:sldChg chg="addSp delSp modSp">
        <pc:chgData name="Venkatasubramanian, Mani V." userId="fbe5ce37-0145-4c31-b84a-b36f8beac5f3" providerId="ADAL" clId="{7888EF2F-530D-B94F-AE0C-88FC9B5D329D}" dt="2023-04-06T15:00:32.724" v="772"/>
        <pc:sldMkLst>
          <pc:docMk/>
          <pc:sldMk cId="3416270682" sldId="276"/>
        </pc:sldMkLst>
        <pc:inkChg chg="add del">
          <ac:chgData name="Venkatasubramanian, Mani V." userId="fbe5ce37-0145-4c31-b84a-b36f8beac5f3" providerId="ADAL" clId="{7888EF2F-530D-B94F-AE0C-88FC9B5D329D}" dt="2023-04-06T14:57:09.773" v="544"/>
          <ac:inkMkLst>
            <pc:docMk/>
            <pc:sldMk cId="3416270682" sldId="276"/>
            <ac:inkMk id="2" creationId="{18E443AC-75FB-F79F-D790-0F88D3E804D4}"/>
          </ac:inkMkLst>
        </pc:inkChg>
        <pc:inkChg chg="add del">
          <ac:chgData name="Venkatasubramanian, Mani V." userId="fbe5ce37-0145-4c31-b84a-b36f8beac5f3" providerId="ADAL" clId="{7888EF2F-530D-B94F-AE0C-88FC9B5D329D}" dt="2023-04-06T14:57:09.773" v="544"/>
          <ac:inkMkLst>
            <pc:docMk/>
            <pc:sldMk cId="3416270682" sldId="276"/>
            <ac:inkMk id="3" creationId="{9F81BA85-B673-917D-F542-A822438B4E2A}"/>
          </ac:inkMkLst>
        </pc:inkChg>
        <pc:inkChg chg="add del">
          <ac:chgData name="Venkatasubramanian, Mani V." userId="fbe5ce37-0145-4c31-b84a-b36f8beac5f3" providerId="ADAL" clId="{7888EF2F-530D-B94F-AE0C-88FC9B5D329D}" dt="2023-04-06T14:57:09.773" v="544"/>
          <ac:inkMkLst>
            <pc:docMk/>
            <pc:sldMk cId="3416270682" sldId="276"/>
            <ac:inkMk id="4" creationId="{C00FB1DB-6F94-457E-34CB-9E4F94485EF2}"/>
          </ac:inkMkLst>
        </pc:inkChg>
        <pc:inkChg chg="add del">
          <ac:chgData name="Venkatasubramanian, Mani V." userId="fbe5ce37-0145-4c31-b84a-b36f8beac5f3" providerId="ADAL" clId="{7888EF2F-530D-B94F-AE0C-88FC9B5D329D}" dt="2023-04-06T14:57:09.773" v="544"/>
          <ac:inkMkLst>
            <pc:docMk/>
            <pc:sldMk cId="3416270682" sldId="276"/>
            <ac:inkMk id="5" creationId="{BFD2C643-4D08-3CF4-0ADD-08C16E299FB2}"/>
          </ac:inkMkLst>
        </pc:inkChg>
        <pc:inkChg chg="add del">
          <ac:chgData name="Venkatasubramanian, Mani V." userId="fbe5ce37-0145-4c31-b84a-b36f8beac5f3" providerId="ADAL" clId="{7888EF2F-530D-B94F-AE0C-88FC9B5D329D}" dt="2023-04-06T14:57:09.773" v="544"/>
          <ac:inkMkLst>
            <pc:docMk/>
            <pc:sldMk cId="3416270682" sldId="276"/>
            <ac:inkMk id="6" creationId="{2C6FD6E9-FCBD-D219-A978-6A04DC28C283}"/>
          </ac:inkMkLst>
        </pc:inkChg>
        <pc:inkChg chg="add del">
          <ac:chgData name="Venkatasubramanian, Mani V." userId="fbe5ce37-0145-4c31-b84a-b36f8beac5f3" providerId="ADAL" clId="{7888EF2F-530D-B94F-AE0C-88FC9B5D329D}" dt="2023-04-06T14:57:09.773" v="544"/>
          <ac:inkMkLst>
            <pc:docMk/>
            <pc:sldMk cId="3416270682" sldId="276"/>
            <ac:inkMk id="7" creationId="{AC6E98F2-C922-8170-30EA-73C3D8F2501C}"/>
          </ac:inkMkLst>
        </pc:inkChg>
        <pc:inkChg chg="add reco">
          <ac:chgData name="Venkatasubramanian, Mani V." userId="fbe5ce37-0145-4c31-b84a-b36f8beac5f3" providerId="ADAL" clId="{7888EF2F-530D-B94F-AE0C-88FC9B5D329D}" dt="2023-04-06T14:57:09.773" v="544"/>
          <ac:inkMkLst>
            <pc:docMk/>
            <pc:sldMk cId="3416270682" sldId="276"/>
            <ac:inkMk id="8" creationId="{B171B5B9-21BD-666C-3132-2DED107DE2B3}"/>
          </ac:inkMkLst>
        </pc:inkChg>
        <pc:inkChg chg="add del">
          <ac:chgData name="Venkatasubramanian, Mani V." userId="fbe5ce37-0145-4c31-b84a-b36f8beac5f3" providerId="ADAL" clId="{7888EF2F-530D-B94F-AE0C-88FC9B5D329D}" dt="2023-04-06T14:57:15.016" v="552"/>
          <ac:inkMkLst>
            <pc:docMk/>
            <pc:sldMk cId="3416270682" sldId="276"/>
            <ac:inkMk id="9" creationId="{B6A5C90E-B1A7-C0F7-E5F8-6CF60804A2AE}"/>
          </ac:inkMkLst>
        </pc:inkChg>
        <pc:inkChg chg="add del">
          <ac:chgData name="Venkatasubramanian, Mani V." userId="fbe5ce37-0145-4c31-b84a-b36f8beac5f3" providerId="ADAL" clId="{7888EF2F-530D-B94F-AE0C-88FC9B5D329D}" dt="2023-04-06T14:57:15.016" v="552"/>
          <ac:inkMkLst>
            <pc:docMk/>
            <pc:sldMk cId="3416270682" sldId="276"/>
            <ac:inkMk id="10" creationId="{860BEE2B-8653-34FC-B093-6F91B0B2C19F}"/>
          </ac:inkMkLst>
        </pc:inkChg>
        <pc:inkChg chg="add del">
          <ac:chgData name="Venkatasubramanian, Mani V." userId="fbe5ce37-0145-4c31-b84a-b36f8beac5f3" providerId="ADAL" clId="{7888EF2F-530D-B94F-AE0C-88FC9B5D329D}" dt="2023-04-06T14:57:15.016" v="552"/>
          <ac:inkMkLst>
            <pc:docMk/>
            <pc:sldMk cId="3416270682" sldId="276"/>
            <ac:inkMk id="11" creationId="{EAF544AC-EE17-74CF-7F4B-DE61CC7991D1}"/>
          </ac:inkMkLst>
        </pc:inkChg>
        <pc:inkChg chg="add del">
          <ac:chgData name="Venkatasubramanian, Mani V." userId="fbe5ce37-0145-4c31-b84a-b36f8beac5f3" providerId="ADAL" clId="{7888EF2F-530D-B94F-AE0C-88FC9B5D329D}" dt="2023-04-06T14:57:15.016" v="552"/>
          <ac:inkMkLst>
            <pc:docMk/>
            <pc:sldMk cId="3416270682" sldId="276"/>
            <ac:inkMk id="12" creationId="{D2F8F5B6-A3E0-B2B9-1A70-699682A3877B}"/>
          </ac:inkMkLst>
        </pc:inkChg>
        <pc:inkChg chg="add del">
          <ac:chgData name="Venkatasubramanian, Mani V." userId="fbe5ce37-0145-4c31-b84a-b36f8beac5f3" providerId="ADAL" clId="{7888EF2F-530D-B94F-AE0C-88FC9B5D329D}" dt="2023-04-06T14:57:15.016" v="552"/>
          <ac:inkMkLst>
            <pc:docMk/>
            <pc:sldMk cId="3416270682" sldId="276"/>
            <ac:inkMk id="13" creationId="{B0CC3F60-4D32-95D2-03D5-23198D263EFB}"/>
          </ac:inkMkLst>
        </pc:inkChg>
        <pc:inkChg chg="add del">
          <ac:chgData name="Venkatasubramanian, Mani V." userId="fbe5ce37-0145-4c31-b84a-b36f8beac5f3" providerId="ADAL" clId="{7888EF2F-530D-B94F-AE0C-88FC9B5D329D}" dt="2023-04-06T14:57:15.016" v="552"/>
          <ac:inkMkLst>
            <pc:docMk/>
            <pc:sldMk cId="3416270682" sldId="276"/>
            <ac:inkMk id="14" creationId="{9F0AF6F0-9B86-FB76-F914-E5D793064459}"/>
          </ac:inkMkLst>
        </pc:inkChg>
        <pc:inkChg chg="add del">
          <ac:chgData name="Venkatasubramanian, Mani V." userId="fbe5ce37-0145-4c31-b84a-b36f8beac5f3" providerId="ADAL" clId="{7888EF2F-530D-B94F-AE0C-88FC9B5D329D}" dt="2023-04-06T14:57:15.016" v="552"/>
          <ac:inkMkLst>
            <pc:docMk/>
            <pc:sldMk cId="3416270682" sldId="276"/>
            <ac:inkMk id="15" creationId="{261EE6E0-D0A2-D6B3-8249-81FD7101E7BE}"/>
          </ac:inkMkLst>
        </pc:inkChg>
        <pc:inkChg chg="add reco">
          <ac:chgData name="Venkatasubramanian, Mani V." userId="fbe5ce37-0145-4c31-b84a-b36f8beac5f3" providerId="ADAL" clId="{7888EF2F-530D-B94F-AE0C-88FC9B5D329D}" dt="2023-04-06T14:57:15.016" v="552"/>
          <ac:inkMkLst>
            <pc:docMk/>
            <pc:sldMk cId="3416270682" sldId="276"/>
            <ac:inkMk id="16" creationId="{7E14F0B9-2939-8384-B431-C4DC2898C1C2}"/>
          </ac:inkMkLst>
        </pc:inkChg>
        <pc:inkChg chg="add">
          <ac:chgData name="Venkatasubramanian, Mani V." userId="fbe5ce37-0145-4c31-b84a-b36f8beac5f3" providerId="ADAL" clId="{7888EF2F-530D-B94F-AE0C-88FC9B5D329D}" dt="2023-04-06T14:57:15.420" v="553"/>
          <ac:inkMkLst>
            <pc:docMk/>
            <pc:sldMk cId="3416270682" sldId="276"/>
            <ac:inkMk id="17" creationId="{FCA8F6F1-EC57-7CB2-7B1F-954638991560}"/>
          </ac:inkMkLst>
        </pc:inkChg>
        <pc:inkChg chg="add del">
          <ac:chgData name="Venkatasubramanian, Mani V." userId="fbe5ce37-0145-4c31-b84a-b36f8beac5f3" providerId="ADAL" clId="{7888EF2F-530D-B94F-AE0C-88FC9B5D329D}" dt="2023-04-06T14:57:29.025" v="564"/>
          <ac:inkMkLst>
            <pc:docMk/>
            <pc:sldMk cId="3416270682" sldId="276"/>
            <ac:inkMk id="18" creationId="{070C776B-3E58-E2DC-7B0C-DC0D53211288}"/>
          </ac:inkMkLst>
        </pc:inkChg>
        <pc:inkChg chg="add del">
          <ac:chgData name="Venkatasubramanian, Mani V." userId="fbe5ce37-0145-4c31-b84a-b36f8beac5f3" providerId="ADAL" clId="{7888EF2F-530D-B94F-AE0C-88FC9B5D329D}" dt="2023-04-06T14:57:29.025" v="564"/>
          <ac:inkMkLst>
            <pc:docMk/>
            <pc:sldMk cId="3416270682" sldId="276"/>
            <ac:inkMk id="19" creationId="{88EF3BAC-A09E-B4E9-2CC4-EED7377421C7}"/>
          </ac:inkMkLst>
        </pc:inkChg>
        <pc:inkChg chg="add del">
          <ac:chgData name="Venkatasubramanian, Mani V." userId="fbe5ce37-0145-4c31-b84a-b36f8beac5f3" providerId="ADAL" clId="{7888EF2F-530D-B94F-AE0C-88FC9B5D329D}" dt="2023-04-06T14:57:29.025" v="564"/>
          <ac:inkMkLst>
            <pc:docMk/>
            <pc:sldMk cId="3416270682" sldId="276"/>
            <ac:inkMk id="20" creationId="{689F053E-5332-DF8C-8420-D6B0FAC195C5}"/>
          </ac:inkMkLst>
        </pc:inkChg>
        <pc:inkChg chg="add del">
          <ac:chgData name="Venkatasubramanian, Mani V." userId="fbe5ce37-0145-4c31-b84a-b36f8beac5f3" providerId="ADAL" clId="{7888EF2F-530D-B94F-AE0C-88FC9B5D329D}" dt="2023-04-06T14:57:29.025" v="564"/>
          <ac:inkMkLst>
            <pc:docMk/>
            <pc:sldMk cId="3416270682" sldId="276"/>
            <ac:inkMk id="21" creationId="{60CCE70B-84E7-3C1B-D69A-F6970B3BBE07}"/>
          </ac:inkMkLst>
        </pc:inkChg>
        <pc:inkChg chg="add">
          <ac:chgData name="Venkatasubramanian, Mani V." userId="fbe5ce37-0145-4c31-b84a-b36f8beac5f3" providerId="ADAL" clId="{7888EF2F-530D-B94F-AE0C-88FC9B5D329D}" dt="2023-04-06T14:57:26.652" v="558"/>
          <ac:inkMkLst>
            <pc:docMk/>
            <pc:sldMk cId="3416270682" sldId="276"/>
            <ac:inkMk id="22" creationId="{8F406D76-559E-A041-D8F6-7FE3526D7417}"/>
          </ac:inkMkLst>
        </pc:inkChg>
        <pc:inkChg chg="add">
          <ac:chgData name="Venkatasubramanian, Mani V." userId="fbe5ce37-0145-4c31-b84a-b36f8beac5f3" providerId="ADAL" clId="{7888EF2F-530D-B94F-AE0C-88FC9B5D329D}" dt="2023-04-06T14:57:26.934" v="559"/>
          <ac:inkMkLst>
            <pc:docMk/>
            <pc:sldMk cId="3416270682" sldId="276"/>
            <ac:inkMk id="23" creationId="{46141291-8B6C-7D28-C34B-D8C3A5E8B368}"/>
          </ac:inkMkLst>
        </pc:inkChg>
        <pc:inkChg chg="add">
          <ac:chgData name="Venkatasubramanian, Mani V." userId="fbe5ce37-0145-4c31-b84a-b36f8beac5f3" providerId="ADAL" clId="{7888EF2F-530D-B94F-AE0C-88FC9B5D329D}" dt="2023-04-06T14:57:27.101" v="560"/>
          <ac:inkMkLst>
            <pc:docMk/>
            <pc:sldMk cId="3416270682" sldId="276"/>
            <ac:inkMk id="24" creationId="{C4E9986B-08A4-3448-5F61-7265A377E7DE}"/>
          </ac:inkMkLst>
        </pc:inkChg>
        <pc:inkChg chg="add del">
          <ac:chgData name="Venkatasubramanian, Mani V." userId="fbe5ce37-0145-4c31-b84a-b36f8beac5f3" providerId="ADAL" clId="{7888EF2F-530D-B94F-AE0C-88FC9B5D329D}" dt="2023-04-06T14:57:29.025" v="564"/>
          <ac:inkMkLst>
            <pc:docMk/>
            <pc:sldMk cId="3416270682" sldId="276"/>
            <ac:inkMk id="25" creationId="{82B9491F-C9C7-CEC4-EF77-409ABE91FE79}"/>
          </ac:inkMkLst>
        </pc:inkChg>
        <pc:inkChg chg="add del">
          <ac:chgData name="Venkatasubramanian, Mani V." userId="fbe5ce37-0145-4c31-b84a-b36f8beac5f3" providerId="ADAL" clId="{7888EF2F-530D-B94F-AE0C-88FC9B5D329D}" dt="2023-04-06T14:57:29.025" v="564"/>
          <ac:inkMkLst>
            <pc:docMk/>
            <pc:sldMk cId="3416270682" sldId="276"/>
            <ac:inkMk id="26" creationId="{8BBA71CB-5D06-B49F-44C2-08878427300B}"/>
          </ac:inkMkLst>
        </pc:inkChg>
        <pc:inkChg chg="add del">
          <ac:chgData name="Venkatasubramanian, Mani V." userId="fbe5ce37-0145-4c31-b84a-b36f8beac5f3" providerId="ADAL" clId="{7888EF2F-530D-B94F-AE0C-88FC9B5D329D}" dt="2023-04-06T14:57:29.025" v="564"/>
          <ac:inkMkLst>
            <pc:docMk/>
            <pc:sldMk cId="3416270682" sldId="276"/>
            <ac:inkMk id="27" creationId="{649700B4-9627-EE8D-A239-8A3A16ACB554}"/>
          </ac:inkMkLst>
        </pc:inkChg>
        <pc:inkChg chg="add reco">
          <ac:chgData name="Venkatasubramanian, Mani V." userId="fbe5ce37-0145-4c31-b84a-b36f8beac5f3" providerId="ADAL" clId="{7888EF2F-530D-B94F-AE0C-88FC9B5D329D}" dt="2023-04-06T14:57:29.025" v="564"/>
          <ac:inkMkLst>
            <pc:docMk/>
            <pc:sldMk cId="3416270682" sldId="276"/>
            <ac:inkMk id="28" creationId="{1D463194-66D7-17DE-D9AF-88FAC14E6621}"/>
          </ac:inkMkLst>
        </pc:inkChg>
        <pc:inkChg chg="add reco">
          <ac:chgData name="Venkatasubramanian, Mani V." userId="fbe5ce37-0145-4c31-b84a-b36f8beac5f3" providerId="ADAL" clId="{7888EF2F-530D-B94F-AE0C-88FC9B5D329D}" dt="2023-04-06T14:57:29.025" v="564"/>
          <ac:inkMkLst>
            <pc:docMk/>
            <pc:sldMk cId="3416270682" sldId="276"/>
            <ac:inkMk id="29" creationId="{FD9AEB44-1610-315E-B47A-40F534FC1001}"/>
          </ac:inkMkLst>
        </pc:inkChg>
        <pc:inkChg chg="add del">
          <ac:chgData name="Venkatasubramanian, Mani V." userId="fbe5ce37-0145-4c31-b84a-b36f8beac5f3" providerId="ADAL" clId="{7888EF2F-530D-B94F-AE0C-88FC9B5D329D}" dt="2023-04-06T14:57:30.941" v="570"/>
          <ac:inkMkLst>
            <pc:docMk/>
            <pc:sldMk cId="3416270682" sldId="276"/>
            <ac:inkMk id="30" creationId="{6503C293-B995-28A1-BFC4-052D4F35084C}"/>
          </ac:inkMkLst>
        </pc:inkChg>
        <pc:inkChg chg="add del">
          <ac:chgData name="Venkatasubramanian, Mani V." userId="fbe5ce37-0145-4c31-b84a-b36f8beac5f3" providerId="ADAL" clId="{7888EF2F-530D-B94F-AE0C-88FC9B5D329D}" dt="2023-04-06T14:57:30.941" v="570"/>
          <ac:inkMkLst>
            <pc:docMk/>
            <pc:sldMk cId="3416270682" sldId="276"/>
            <ac:inkMk id="31" creationId="{366E9210-68FE-A2BB-E2B5-3DD7415C78D6}"/>
          </ac:inkMkLst>
        </pc:inkChg>
        <pc:inkChg chg="add del">
          <ac:chgData name="Venkatasubramanian, Mani V." userId="fbe5ce37-0145-4c31-b84a-b36f8beac5f3" providerId="ADAL" clId="{7888EF2F-530D-B94F-AE0C-88FC9B5D329D}" dt="2023-04-06T14:57:30.941" v="570"/>
          <ac:inkMkLst>
            <pc:docMk/>
            <pc:sldMk cId="3416270682" sldId="276"/>
            <ac:inkMk id="32" creationId="{90BD997E-27C9-DD45-716E-ACE4FDB47629}"/>
          </ac:inkMkLst>
        </pc:inkChg>
        <pc:inkChg chg="add del">
          <ac:chgData name="Venkatasubramanian, Mani V." userId="fbe5ce37-0145-4c31-b84a-b36f8beac5f3" providerId="ADAL" clId="{7888EF2F-530D-B94F-AE0C-88FC9B5D329D}" dt="2023-04-06T14:57:30.941" v="570"/>
          <ac:inkMkLst>
            <pc:docMk/>
            <pc:sldMk cId="3416270682" sldId="276"/>
            <ac:inkMk id="33" creationId="{39F14710-6490-E7DC-A711-B08C1CE20AEE}"/>
          </ac:inkMkLst>
        </pc:inkChg>
        <pc:inkChg chg="add del">
          <ac:chgData name="Venkatasubramanian, Mani V." userId="fbe5ce37-0145-4c31-b84a-b36f8beac5f3" providerId="ADAL" clId="{7888EF2F-530D-B94F-AE0C-88FC9B5D329D}" dt="2023-04-06T14:57:30.941" v="570"/>
          <ac:inkMkLst>
            <pc:docMk/>
            <pc:sldMk cId="3416270682" sldId="276"/>
            <ac:inkMk id="34" creationId="{A267529D-F7D0-7E41-D4D5-0186DEA4ABB4}"/>
          </ac:inkMkLst>
        </pc:inkChg>
        <pc:inkChg chg="add reco">
          <ac:chgData name="Venkatasubramanian, Mani V." userId="fbe5ce37-0145-4c31-b84a-b36f8beac5f3" providerId="ADAL" clId="{7888EF2F-530D-B94F-AE0C-88FC9B5D329D}" dt="2023-04-06T14:57:30.941" v="570"/>
          <ac:inkMkLst>
            <pc:docMk/>
            <pc:sldMk cId="3416270682" sldId="276"/>
            <ac:inkMk id="35" creationId="{EEA6266E-89FB-A522-1270-875E6BC801A2}"/>
          </ac:inkMkLst>
        </pc:inkChg>
        <pc:inkChg chg="add del">
          <ac:chgData name="Venkatasubramanian, Mani V." userId="fbe5ce37-0145-4c31-b84a-b36f8beac5f3" providerId="ADAL" clId="{7888EF2F-530D-B94F-AE0C-88FC9B5D329D}" dt="2023-04-06T14:57:36.002" v="585"/>
          <ac:inkMkLst>
            <pc:docMk/>
            <pc:sldMk cId="3416270682" sldId="276"/>
            <ac:inkMk id="36" creationId="{7A847826-BEF2-288E-5F39-8B0C181D604A}"/>
          </ac:inkMkLst>
        </pc:inkChg>
        <pc:inkChg chg="add del">
          <ac:chgData name="Venkatasubramanian, Mani V." userId="fbe5ce37-0145-4c31-b84a-b36f8beac5f3" providerId="ADAL" clId="{7888EF2F-530D-B94F-AE0C-88FC9B5D329D}" dt="2023-04-06T14:57:36.002" v="585"/>
          <ac:inkMkLst>
            <pc:docMk/>
            <pc:sldMk cId="3416270682" sldId="276"/>
            <ac:inkMk id="37" creationId="{D4D3DD4B-885D-4B7F-9571-9B6B005A858B}"/>
          </ac:inkMkLst>
        </pc:inkChg>
        <pc:inkChg chg="add del">
          <ac:chgData name="Venkatasubramanian, Mani V." userId="fbe5ce37-0145-4c31-b84a-b36f8beac5f3" providerId="ADAL" clId="{7888EF2F-530D-B94F-AE0C-88FC9B5D329D}" dt="2023-04-06T14:57:36.002" v="585"/>
          <ac:inkMkLst>
            <pc:docMk/>
            <pc:sldMk cId="3416270682" sldId="276"/>
            <ac:inkMk id="38" creationId="{134DCAB1-B5F9-453E-9940-8D2EC14BB128}"/>
          </ac:inkMkLst>
        </pc:inkChg>
        <pc:inkChg chg="add del">
          <ac:chgData name="Venkatasubramanian, Mani V." userId="fbe5ce37-0145-4c31-b84a-b36f8beac5f3" providerId="ADAL" clId="{7888EF2F-530D-B94F-AE0C-88FC9B5D329D}" dt="2023-04-06T14:57:36.002" v="585"/>
          <ac:inkMkLst>
            <pc:docMk/>
            <pc:sldMk cId="3416270682" sldId="276"/>
            <ac:inkMk id="39" creationId="{162DC4BE-0E39-4C1A-7A84-24E622B7076A}"/>
          </ac:inkMkLst>
        </pc:inkChg>
        <pc:inkChg chg="add del">
          <ac:chgData name="Venkatasubramanian, Mani V." userId="fbe5ce37-0145-4c31-b84a-b36f8beac5f3" providerId="ADAL" clId="{7888EF2F-530D-B94F-AE0C-88FC9B5D329D}" dt="2023-04-06T14:57:36.002" v="585"/>
          <ac:inkMkLst>
            <pc:docMk/>
            <pc:sldMk cId="3416270682" sldId="276"/>
            <ac:inkMk id="40" creationId="{A5859EAE-4CBD-0631-8CDF-7571BEAC77EE}"/>
          </ac:inkMkLst>
        </pc:inkChg>
        <pc:inkChg chg="add del">
          <ac:chgData name="Venkatasubramanian, Mani V." userId="fbe5ce37-0145-4c31-b84a-b36f8beac5f3" providerId="ADAL" clId="{7888EF2F-530D-B94F-AE0C-88FC9B5D329D}" dt="2023-04-06T14:57:36.002" v="585"/>
          <ac:inkMkLst>
            <pc:docMk/>
            <pc:sldMk cId="3416270682" sldId="276"/>
            <ac:inkMk id="41" creationId="{7429D501-DF1C-B7BD-F8A2-217F497F2C7D}"/>
          </ac:inkMkLst>
        </pc:inkChg>
        <pc:inkChg chg="add del">
          <ac:chgData name="Venkatasubramanian, Mani V." userId="fbe5ce37-0145-4c31-b84a-b36f8beac5f3" providerId="ADAL" clId="{7888EF2F-530D-B94F-AE0C-88FC9B5D329D}" dt="2023-04-06T14:57:36.002" v="585"/>
          <ac:inkMkLst>
            <pc:docMk/>
            <pc:sldMk cId="3416270682" sldId="276"/>
            <ac:inkMk id="42" creationId="{C4DA0A2D-2EAA-F57A-19F4-91CD524D553F}"/>
          </ac:inkMkLst>
        </pc:inkChg>
        <pc:inkChg chg="add del">
          <ac:chgData name="Venkatasubramanian, Mani V." userId="fbe5ce37-0145-4c31-b84a-b36f8beac5f3" providerId="ADAL" clId="{7888EF2F-530D-B94F-AE0C-88FC9B5D329D}" dt="2023-04-06T14:57:36.002" v="585"/>
          <ac:inkMkLst>
            <pc:docMk/>
            <pc:sldMk cId="3416270682" sldId="276"/>
            <ac:inkMk id="43" creationId="{4C63C84F-4008-2D88-4871-CDD693B95670}"/>
          </ac:inkMkLst>
        </pc:inkChg>
        <pc:inkChg chg="add del">
          <ac:chgData name="Venkatasubramanian, Mani V." userId="fbe5ce37-0145-4c31-b84a-b36f8beac5f3" providerId="ADAL" clId="{7888EF2F-530D-B94F-AE0C-88FC9B5D329D}" dt="2023-04-06T14:57:36.002" v="585"/>
          <ac:inkMkLst>
            <pc:docMk/>
            <pc:sldMk cId="3416270682" sldId="276"/>
            <ac:inkMk id="44" creationId="{045CB194-9EB3-6440-230F-2925EC558DB9}"/>
          </ac:inkMkLst>
        </pc:inkChg>
        <pc:inkChg chg="add del">
          <ac:chgData name="Venkatasubramanian, Mani V." userId="fbe5ce37-0145-4c31-b84a-b36f8beac5f3" providerId="ADAL" clId="{7888EF2F-530D-B94F-AE0C-88FC9B5D329D}" dt="2023-04-06T14:57:36.002" v="585"/>
          <ac:inkMkLst>
            <pc:docMk/>
            <pc:sldMk cId="3416270682" sldId="276"/>
            <ac:inkMk id="45" creationId="{D501BA42-1D11-D7B0-C947-8A0AB02097EC}"/>
          </ac:inkMkLst>
        </pc:inkChg>
        <pc:inkChg chg="add del">
          <ac:chgData name="Venkatasubramanian, Mani V." userId="fbe5ce37-0145-4c31-b84a-b36f8beac5f3" providerId="ADAL" clId="{7888EF2F-530D-B94F-AE0C-88FC9B5D329D}" dt="2023-04-06T14:57:36.002" v="585"/>
          <ac:inkMkLst>
            <pc:docMk/>
            <pc:sldMk cId="3416270682" sldId="276"/>
            <ac:inkMk id="46" creationId="{1B16DD9F-D50E-C0EF-3AC2-E43ACFBA93BA}"/>
          </ac:inkMkLst>
        </pc:inkChg>
        <pc:inkChg chg="add del">
          <ac:chgData name="Venkatasubramanian, Mani V." userId="fbe5ce37-0145-4c31-b84a-b36f8beac5f3" providerId="ADAL" clId="{7888EF2F-530D-B94F-AE0C-88FC9B5D329D}" dt="2023-04-06T14:57:36.002" v="585"/>
          <ac:inkMkLst>
            <pc:docMk/>
            <pc:sldMk cId="3416270682" sldId="276"/>
            <ac:inkMk id="47" creationId="{ADA718C9-3DF2-9B39-7B29-AD4C2CB62829}"/>
          </ac:inkMkLst>
        </pc:inkChg>
        <pc:inkChg chg="add del">
          <ac:chgData name="Venkatasubramanian, Mani V." userId="fbe5ce37-0145-4c31-b84a-b36f8beac5f3" providerId="ADAL" clId="{7888EF2F-530D-B94F-AE0C-88FC9B5D329D}" dt="2023-04-06T14:57:36.002" v="585"/>
          <ac:inkMkLst>
            <pc:docMk/>
            <pc:sldMk cId="3416270682" sldId="276"/>
            <ac:inkMk id="48" creationId="{FB4B43DD-AB58-A600-917E-84ECB1120B8E}"/>
          </ac:inkMkLst>
        </pc:inkChg>
        <pc:inkChg chg="add del">
          <ac:chgData name="Venkatasubramanian, Mani V." userId="fbe5ce37-0145-4c31-b84a-b36f8beac5f3" providerId="ADAL" clId="{7888EF2F-530D-B94F-AE0C-88FC9B5D329D}" dt="2023-04-06T14:57:36.002" v="585"/>
          <ac:inkMkLst>
            <pc:docMk/>
            <pc:sldMk cId="3416270682" sldId="276"/>
            <ac:inkMk id="49" creationId="{551253C3-2419-ABAE-54F6-37C8696C8BE4}"/>
          </ac:inkMkLst>
        </pc:inkChg>
        <pc:inkChg chg="add reco">
          <ac:chgData name="Venkatasubramanian, Mani V." userId="fbe5ce37-0145-4c31-b84a-b36f8beac5f3" providerId="ADAL" clId="{7888EF2F-530D-B94F-AE0C-88FC9B5D329D}" dt="2023-04-06T14:57:36.002" v="585"/>
          <ac:inkMkLst>
            <pc:docMk/>
            <pc:sldMk cId="3416270682" sldId="276"/>
            <ac:inkMk id="50" creationId="{29DEA5E3-3366-87E0-DAB5-F7B2B15D2212}"/>
          </ac:inkMkLst>
        </pc:inkChg>
        <pc:inkChg chg="add">
          <ac:chgData name="Venkatasubramanian, Mani V." userId="fbe5ce37-0145-4c31-b84a-b36f8beac5f3" providerId="ADAL" clId="{7888EF2F-530D-B94F-AE0C-88FC9B5D329D}" dt="2023-04-06T14:57:41.285" v="586"/>
          <ac:inkMkLst>
            <pc:docMk/>
            <pc:sldMk cId="3416270682" sldId="276"/>
            <ac:inkMk id="51" creationId="{E9042416-B609-A7BB-9E5A-D6952653707F}"/>
          </ac:inkMkLst>
        </pc:inkChg>
        <pc:inkChg chg="add del">
          <ac:chgData name="Venkatasubramanian, Mani V." userId="fbe5ce37-0145-4c31-b84a-b36f8beac5f3" providerId="ADAL" clId="{7888EF2F-530D-B94F-AE0C-88FC9B5D329D}" dt="2023-04-06T14:57:44.430" v="598"/>
          <ac:inkMkLst>
            <pc:docMk/>
            <pc:sldMk cId="3416270682" sldId="276"/>
            <ac:inkMk id="52" creationId="{391F8A60-4FE3-0D61-601F-B7575ED8992E}"/>
          </ac:inkMkLst>
        </pc:inkChg>
        <pc:inkChg chg="add del">
          <ac:chgData name="Venkatasubramanian, Mani V." userId="fbe5ce37-0145-4c31-b84a-b36f8beac5f3" providerId="ADAL" clId="{7888EF2F-530D-B94F-AE0C-88FC9B5D329D}" dt="2023-04-06T14:57:44.430" v="598"/>
          <ac:inkMkLst>
            <pc:docMk/>
            <pc:sldMk cId="3416270682" sldId="276"/>
            <ac:inkMk id="53" creationId="{FFD3EA9E-8727-28DF-A325-1E49D63F6A2B}"/>
          </ac:inkMkLst>
        </pc:inkChg>
        <pc:inkChg chg="add del">
          <ac:chgData name="Venkatasubramanian, Mani V." userId="fbe5ce37-0145-4c31-b84a-b36f8beac5f3" providerId="ADAL" clId="{7888EF2F-530D-B94F-AE0C-88FC9B5D329D}" dt="2023-04-06T14:57:44.430" v="598"/>
          <ac:inkMkLst>
            <pc:docMk/>
            <pc:sldMk cId="3416270682" sldId="276"/>
            <ac:inkMk id="54" creationId="{556FF217-9A95-BD2F-C89C-B31D1E167FED}"/>
          </ac:inkMkLst>
        </pc:inkChg>
        <pc:inkChg chg="add del">
          <ac:chgData name="Venkatasubramanian, Mani V." userId="fbe5ce37-0145-4c31-b84a-b36f8beac5f3" providerId="ADAL" clId="{7888EF2F-530D-B94F-AE0C-88FC9B5D329D}" dt="2023-04-06T14:57:44.430" v="598"/>
          <ac:inkMkLst>
            <pc:docMk/>
            <pc:sldMk cId="3416270682" sldId="276"/>
            <ac:inkMk id="55" creationId="{20DA7E72-382C-42B1-5074-5557047FB84C}"/>
          </ac:inkMkLst>
        </pc:inkChg>
        <pc:inkChg chg="add del">
          <ac:chgData name="Venkatasubramanian, Mani V." userId="fbe5ce37-0145-4c31-b84a-b36f8beac5f3" providerId="ADAL" clId="{7888EF2F-530D-B94F-AE0C-88FC9B5D329D}" dt="2023-04-06T14:57:44.430" v="598"/>
          <ac:inkMkLst>
            <pc:docMk/>
            <pc:sldMk cId="3416270682" sldId="276"/>
            <ac:inkMk id="56" creationId="{AB134C60-6C36-F804-56D3-3FF60E436E29}"/>
          </ac:inkMkLst>
        </pc:inkChg>
        <pc:inkChg chg="add del">
          <ac:chgData name="Venkatasubramanian, Mani V." userId="fbe5ce37-0145-4c31-b84a-b36f8beac5f3" providerId="ADAL" clId="{7888EF2F-530D-B94F-AE0C-88FC9B5D329D}" dt="2023-04-06T14:57:44.430" v="598"/>
          <ac:inkMkLst>
            <pc:docMk/>
            <pc:sldMk cId="3416270682" sldId="276"/>
            <ac:inkMk id="57" creationId="{BB76E4D7-80CA-A40B-F33C-2FBC660137FD}"/>
          </ac:inkMkLst>
        </pc:inkChg>
        <pc:inkChg chg="add del">
          <ac:chgData name="Venkatasubramanian, Mani V." userId="fbe5ce37-0145-4c31-b84a-b36f8beac5f3" providerId="ADAL" clId="{7888EF2F-530D-B94F-AE0C-88FC9B5D329D}" dt="2023-04-06T14:57:44.430" v="598"/>
          <ac:inkMkLst>
            <pc:docMk/>
            <pc:sldMk cId="3416270682" sldId="276"/>
            <ac:inkMk id="58" creationId="{8BD97D32-6153-7EB1-C5BC-6E9C23FFD975}"/>
          </ac:inkMkLst>
        </pc:inkChg>
        <pc:inkChg chg="add del">
          <ac:chgData name="Venkatasubramanian, Mani V." userId="fbe5ce37-0145-4c31-b84a-b36f8beac5f3" providerId="ADAL" clId="{7888EF2F-530D-B94F-AE0C-88FC9B5D329D}" dt="2023-04-06T14:57:44.430" v="598"/>
          <ac:inkMkLst>
            <pc:docMk/>
            <pc:sldMk cId="3416270682" sldId="276"/>
            <ac:inkMk id="59" creationId="{6A4E56EF-0141-F001-D05D-715B5C1BA395}"/>
          </ac:inkMkLst>
        </pc:inkChg>
        <pc:inkChg chg="add del">
          <ac:chgData name="Venkatasubramanian, Mani V." userId="fbe5ce37-0145-4c31-b84a-b36f8beac5f3" providerId="ADAL" clId="{7888EF2F-530D-B94F-AE0C-88FC9B5D329D}" dt="2023-04-06T14:57:44.430" v="598"/>
          <ac:inkMkLst>
            <pc:docMk/>
            <pc:sldMk cId="3416270682" sldId="276"/>
            <ac:inkMk id="60" creationId="{0494C8B3-A342-B65E-2AEF-0CEF2E78B071}"/>
          </ac:inkMkLst>
        </pc:inkChg>
        <pc:inkChg chg="add">
          <ac:chgData name="Venkatasubramanian, Mani V." userId="fbe5ce37-0145-4c31-b84a-b36f8beac5f3" providerId="ADAL" clId="{7888EF2F-530D-B94F-AE0C-88FC9B5D329D}" dt="2023-04-06T14:57:43.700" v="596"/>
          <ac:inkMkLst>
            <pc:docMk/>
            <pc:sldMk cId="3416270682" sldId="276"/>
            <ac:inkMk id="61" creationId="{0A7B354D-FA69-8CA5-9647-7071F6BB8843}"/>
          </ac:inkMkLst>
        </pc:inkChg>
        <pc:inkChg chg="add">
          <ac:chgData name="Venkatasubramanian, Mani V." userId="fbe5ce37-0145-4c31-b84a-b36f8beac5f3" providerId="ADAL" clId="{7888EF2F-530D-B94F-AE0C-88FC9B5D329D}" dt="2023-04-06T14:57:43.833" v="597"/>
          <ac:inkMkLst>
            <pc:docMk/>
            <pc:sldMk cId="3416270682" sldId="276"/>
            <ac:inkMk id="62" creationId="{38A73CDE-984A-DB73-8AC4-76695C32ACF0}"/>
          </ac:inkMkLst>
        </pc:inkChg>
        <pc:inkChg chg="add reco">
          <ac:chgData name="Venkatasubramanian, Mani V." userId="fbe5ce37-0145-4c31-b84a-b36f8beac5f3" providerId="ADAL" clId="{7888EF2F-530D-B94F-AE0C-88FC9B5D329D}" dt="2023-04-06T14:57:44.430" v="598"/>
          <ac:inkMkLst>
            <pc:docMk/>
            <pc:sldMk cId="3416270682" sldId="276"/>
            <ac:inkMk id="63" creationId="{102E6FE6-7BAE-85D7-4C95-9709DE7A3A81}"/>
          </ac:inkMkLst>
        </pc:inkChg>
        <pc:inkChg chg="add del">
          <ac:chgData name="Venkatasubramanian, Mani V." userId="fbe5ce37-0145-4c31-b84a-b36f8beac5f3" providerId="ADAL" clId="{7888EF2F-530D-B94F-AE0C-88FC9B5D329D}" dt="2023-04-06T14:58:04.116" v="604"/>
          <ac:inkMkLst>
            <pc:docMk/>
            <pc:sldMk cId="3416270682" sldId="276"/>
            <ac:inkMk id="64" creationId="{99E62AFA-7FCF-5B4A-1235-79989F8ECD1F}"/>
          </ac:inkMkLst>
        </pc:inkChg>
        <pc:inkChg chg="add del">
          <ac:chgData name="Venkatasubramanian, Mani V." userId="fbe5ce37-0145-4c31-b84a-b36f8beac5f3" providerId="ADAL" clId="{7888EF2F-530D-B94F-AE0C-88FC9B5D329D}" dt="2023-04-06T14:58:04.116" v="604"/>
          <ac:inkMkLst>
            <pc:docMk/>
            <pc:sldMk cId="3416270682" sldId="276"/>
            <ac:inkMk id="65" creationId="{DEC3D35B-D2B4-B7CA-208C-B5F7F46520BF}"/>
          </ac:inkMkLst>
        </pc:inkChg>
        <pc:inkChg chg="add del">
          <ac:chgData name="Venkatasubramanian, Mani V." userId="fbe5ce37-0145-4c31-b84a-b36f8beac5f3" providerId="ADAL" clId="{7888EF2F-530D-B94F-AE0C-88FC9B5D329D}" dt="2023-04-06T14:58:04.116" v="604"/>
          <ac:inkMkLst>
            <pc:docMk/>
            <pc:sldMk cId="3416270682" sldId="276"/>
            <ac:inkMk id="66" creationId="{808FCA87-2E53-2062-0DE8-ED8550335DA6}"/>
          </ac:inkMkLst>
        </pc:inkChg>
        <pc:inkChg chg="add del">
          <ac:chgData name="Venkatasubramanian, Mani V." userId="fbe5ce37-0145-4c31-b84a-b36f8beac5f3" providerId="ADAL" clId="{7888EF2F-530D-B94F-AE0C-88FC9B5D329D}" dt="2023-04-06T14:58:04.116" v="604"/>
          <ac:inkMkLst>
            <pc:docMk/>
            <pc:sldMk cId="3416270682" sldId="276"/>
            <ac:inkMk id="67" creationId="{E8AE3002-AA24-6E75-F978-31BB3CAA265C}"/>
          </ac:inkMkLst>
        </pc:inkChg>
        <pc:inkChg chg="add del">
          <ac:chgData name="Venkatasubramanian, Mani V." userId="fbe5ce37-0145-4c31-b84a-b36f8beac5f3" providerId="ADAL" clId="{7888EF2F-530D-B94F-AE0C-88FC9B5D329D}" dt="2023-04-06T14:58:04.116" v="604"/>
          <ac:inkMkLst>
            <pc:docMk/>
            <pc:sldMk cId="3416270682" sldId="276"/>
            <ac:inkMk id="68" creationId="{853179AE-E5B7-5906-6E46-DF9CE50EF9A7}"/>
          </ac:inkMkLst>
        </pc:inkChg>
        <pc:inkChg chg="add reco">
          <ac:chgData name="Venkatasubramanian, Mani V." userId="fbe5ce37-0145-4c31-b84a-b36f8beac5f3" providerId="ADAL" clId="{7888EF2F-530D-B94F-AE0C-88FC9B5D329D}" dt="2023-04-06T14:58:04.116" v="604"/>
          <ac:inkMkLst>
            <pc:docMk/>
            <pc:sldMk cId="3416270682" sldId="276"/>
            <ac:inkMk id="69" creationId="{162B4ABF-3A07-DFEA-8219-762DB8D50F79}"/>
          </ac:inkMkLst>
        </pc:inkChg>
        <pc:inkChg chg="add del">
          <ac:chgData name="Venkatasubramanian, Mani V." userId="fbe5ce37-0145-4c31-b84a-b36f8beac5f3" providerId="ADAL" clId="{7888EF2F-530D-B94F-AE0C-88FC9B5D329D}" dt="2023-04-06T14:58:06.330" v="607"/>
          <ac:inkMkLst>
            <pc:docMk/>
            <pc:sldMk cId="3416270682" sldId="276"/>
            <ac:inkMk id="70" creationId="{23956BA8-2878-872F-6F74-2B9228C1B368}"/>
          </ac:inkMkLst>
        </pc:inkChg>
        <pc:inkChg chg="add del">
          <ac:chgData name="Venkatasubramanian, Mani V." userId="fbe5ce37-0145-4c31-b84a-b36f8beac5f3" providerId="ADAL" clId="{7888EF2F-530D-B94F-AE0C-88FC9B5D329D}" dt="2023-04-06T14:58:06.330" v="607"/>
          <ac:inkMkLst>
            <pc:docMk/>
            <pc:sldMk cId="3416270682" sldId="276"/>
            <ac:inkMk id="71" creationId="{568EC207-5530-89BF-B8FD-AE28222F0054}"/>
          </ac:inkMkLst>
        </pc:inkChg>
        <pc:inkChg chg="add del reco">
          <ac:chgData name="Venkatasubramanian, Mani V." userId="fbe5ce37-0145-4c31-b84a-b36f8beac5f3" providerId="ADAL" clId="{7888EF2F-530D-B94F-AE0C-88FC9B5D329D}" dt="2023-04-06T14:58:55.151" v="653"/>
          <ac:inkMkLst>
            <pc:docMk/>
            <pc:sldMk cId="3416270682" sldId="276"/>
            <ac:inkMk id="72" creationId="{27496026-DAE3-EC46-7449-D4C621E62BB6}"/>
          </ac:inkMkLst>
        </pc:inkChg>
        <pc:inkChg chg="add del">
          <ac:chgData name="Venkatasubramanian, Mani V." userId="fbe5ce37-0145-4c31-b84a-b36f8beac5f3" providerId="ADAL" clId="{7888EF2F-530D-B94F-AE0C-88FC9B5D329D}" dt="2023-04-06T14:58:08.097" v="610"/>
          <ac:inkMkLst>
            <pc:docMk/>
            <pc:sldMk cId="3416270682" sldId="276"/>
            <ac:inkMk id="73" creationId="{AC3EEE60-B883-239A-4731-A7B668809838}"/>
          </ac:inkMkLst>
        </pc:inkChg>
        <pc:inkChg chg="add del">
          <ac:chgData name="Venkatasubramanian, Mani V." userId="fbe5ce37-0145-4c31-b84a-b36f8beac5f3" providerId="ADAL" clId="{7888EF2F-530D-B94F-AE0C-88FC9B5D329D}" dt="2023-04-06T14:58:08.097" v="610"/>
          <ac:inkMkLst>
            <pc:docMk/>
            <pc:sldMk cId="3416270682" sldId="276"/>
            <ac:inkMk id="74" creationId="{C10B195E-2B52-2AEB-9179-22FA080C2E81}"/>
          </ac:inkMkLst>
        </pc:inkChg>
        <pc:inkChg chg="add reco">
          <ac:chgData name="Venkatasubramanian, Mani V." userId="fbe5ce37-0145-4c31-b84a-b36f8beac5f3" providerId="ADAL" clId="{7888EF2F-530D-B94F-AE0C-88FC9B5D329D}" dt="2023-04-06T14:58:08.097" v="610"/>
          <ac:inkMkLst>
            <pc:docMk/>
            <pc:sldMk cId="3416270682" sldId="276"/>
            <ac:inkMk id="75" creationId="{4D2076F1-160F-74DA-97DA-65966B733CD9}"/>
          </ac:inkMkLst>
        </pc:inkChg>
        <pc:inkChg chg="add del">
          <ac:chgData name="Venkatasubramanian, Mani V." userId="fbe5ce37-0145-4c31-b84a-b36f8beac5f3" providerId="ADAL" clId="{7888EF2F-530D-B94F-AE0C-88FC9B5D329D}" dt="2023-04-06T14:58:10.496" v="616"/>
          <ac:inkMkLst>
            <pc:docMk/>
            <pc:sldMk cId="3416270682" sldId="276"/>
            <ac:inkMk id="76" creationId="{7EC1108B-48E0-C961-6A3A-3CD745F3B4D7}"/>
          </ac:inkMkLst>
        </pc:inkChg>
        <pc:inkChg chg="add del">
          <ac:chgData name="Venkatasubramanian, Mani V." userId="fbe5ce37-0145-4c31-b84a-b36f8beac5f3" providerId="ADAL" clId="{7888EF2F-530D-B94F-AE0C-88FC9B5D329D}" dt="2023-04-06T14:58:10.496" v="616"/>
          <ac:inkMkLst>
            <pc:docMk/>
            <pc:sldMk cId="3416270682" sldId="276"/>
            <ac:inkMk id="77" creationId="{270ADDAB-7087-9C3E-5B6F-0DAD876FB5E3}"/>
          </ac:inkMkLst>
        </pc:inkChg>
        <pc:inkChg chg="add">
          <ac:chgData name="Venkatasubramanian, Mani V." userId="fbe5ce37-0145-4c31-b84a-b36f8beac5f3" providerId="ADAL" clId="{7888EF2F-530D-B94F-AE0C-88FC9B5D329D}" dt="2023-04-06T14:58:09.030" v="613"/>
          <ac:inkMkLst>
            <pc:docMk/>
            <pc:sldMk cId="3416270682" sldId="276"/>
            <ac:inkMk id="78" creationId="{B35B714F-91A2-905F-F46C-BE8B8EABE33A}"/>
          </ac:inkMkLst>
        </pc:inkChg>
        <pc:inkChg chg="add">
          <ac:chgData name="Venkatasubramanian, Mani V." userId="fbe5ce37-0145-4c31-b84a-b36f8beac5f3" providerId="ADAL" clId="{7888EF2F-530D-B94F-AE0C-88FC9B5D329D}" dt="2023-04-06T14:58:09.181" v="614"/>
          <ac:inkMkLst>
            <pc:docMk/>
            <pc:sldMk cId="3416270682" sldId="276"/>
            <ac:inkMk id="79" creationId="{63272E89-94A0-B167-3BB6-DFDC1AF9BFF7}"/>
          </ac:inkMkLst>
        </pc:inkChg>
        <pc:inkChg chg="add">
          <ac:chgData name="Venkatasubramanian, Mani V." userId="fbe5ce37-0145-4c31-b84a-b36f8beac5f3" providerId="ADAL" clId="{7888EF2F-530D-B94F-AE0C-88FC9B5D329D}" dt="2023-04-06T14:58:09.765" v="615"/>
          <ac:inkMkLst>
            <pc:docMk/>
            <pc:sldMk cId="3416270682" sldId="276"/>
            <ac:inkMk id="80" creationId="{F8786E5F-C6E6-A963-DCFA-B9E01700B6BE}"/>
          </ac:inkMkLst>
        </pc:inkChg>
        <pc:inkChg chg="add reco">
          <ac:chgData name="Venkatasubramanian, Mani V." userId="fbe5ce37-0145-4c31-b84a-b36f8beac5f3" providerId="ADAL" clId="{7888EF2F-530D-B94F-AE0C-88FC9B5D329D}" dt="2023-04-06T14:58:10.496" v="616"/>
          <ac:inkMkLst>
            <pc:docMk/>
            <pc:sldMk cId="3416270682" sldId="276"/>
            <ac:inkMk id="81" creationId="{2742D5D0-5FCA-0056-97F4-220B7168EAD8}"/>
          </ac:inkMkLst>
        </pc:inkChg>
        <pc:inkChg chg="add">
          <ac:chgData name="Venkatasubramanian, Mani V." userId="fbe5ce37-0145-4c31-b84a-b36f8beac5f3" providerId="ADAL" clId="{7888EF2F-530D-B94F-AE0C-88FC9B5D329D}" dt="2023-04-06T14:58:10.697" v="617"/>
          <ac:inkMkLst>
            <pc:docMk/>
            <pc:sldMk cId="3416270682" sldId="276"/>
            <ac:inkMk id="82" creationId="{6CD980FD-819C-423D-3F5D-EB3F679B6016}"/>
          </ac:inkMkLst>
        </pc:inkChg>
        <pc:inkChg chg="add">
          <ac:chgData name="Venkatasubramanian, Mani V." userId="fbe5ce37-0145-4c31-b84a-b36f8beac5f3" providerId="ADAL" clId="{7888EF2F-530D-B94F-AE0C-88FC9B5D329D}" dt="2023-04-06T14:58:11.030" v="618"/>
          <ac:inkMkLst>
            <pc:docMk/>
            <pc:sldMk cId="3416270682" sldId="276"/>
            <ac:inkMk id="83" creationId="{6A9BDE2B-D6A2-D607-F2CC-89DCC2F81BEC}"/>
          </ac:inkMkLst>
        </pc:inkChg>
        <pc:inkChg chg="add">
          <ac:chgData name="Venkatasubramanian, Mani V." userId="fbe5ce37-0145-4c31-b84a-b36f8beac5f3" providerId="ADAL" clId="{7888EF2F-530D-B94F-AE0C-88FC9B5D329D}" dt="2023-04-06T14:58:11.764" v="619"/>
          <ac:inkMkLst>
            <pc:docMk/>
            <pc:sldMk cId="3416270682" sldId="276"/>
            <ac:inkMk id="84" creationId="{B4B94DF1-8270-98AC-5FA3-EAEB23341B3E}"/>
          </ac:inkMkLst>
        </pc:inkChg>
        <pc:inkChg chg="add">
          <ac:chgData name="Venkatasubramanian, Mani V." userId="fbe5ce37-0145-4c31-b84a-b36f8beac5f3" providerId="ADAL" clId="{7888EF2F-530D-B94F-AE0C-88FC9B5D329D}" dt="2023-04-06T14:58:11.898" v="620"/>
          <ac:inkMkLst>
            <pc:docMk/>
            <pc:sldMk cId="3416270682" sldId="276"/>
            <ac:inkMk id="85" creationId="{287B6FEE-E34B-678A-2109-228D6FBD7DA0}"/>
          </ac:inkMkLst>
        </pc:inkChg>
        <pc:inkChg chg="add del">
          <ac:chgData name="Venkatasubramanian, Mani V." userId="fbe5ce37-0145-4c31-b84a-b36f8beac5f3" providerId="ADAL" clId="{7888EF2F-530D-B94F-AE0C-88FC9B5D329D}" dt="2023-04-06T14:58:24.292" v="637"/>
          <ac:inkMkLst>
            <pc:docMk/>
            <pc:sldMk cId="3416270682" sldId="276"/>
            <ac:inkMk id="86" creationId="{F9CF0D22-81F5-F93A-7712-611FBCDDC354}"/>
          </ac:inkMkLst>
        </pc:inkChg>
        <pc:inkChg chg="add del">
          <ac:chgData name="Venkatasubramanian, Mani V." userId="fbe5ce37-0145-4c31-b84a-b36f8beac5f3" providerId="ADAL" clId="{7888EF2F-530D-B94F-AE0C-88FC9B5D329D}" dt="2023-04-06T14:58:24.292" v="637"/>
          <ac:inkMkLst>
            <pc:docMk/>
            <pc:sldMk cId="3416270682" sldId="276"/>
            <ac:inkMk id="87" creationId="{BE2CB22D-C1AC-ABD6-0E9C-473DAABBBF82}"/>
          </ac:inkMkLst>
        </pc:inkChg>
        <pc:inkChg chg="add del">
          <ac:chgData name="Venkatasubramanian, Mani V." userId="fbe5ce37-0145-4c31-b84a-b36f8beac5f3" providerId="ADAL" clId="{7888EF2F-530D-B94F-AE0C-88FC9B5D329D}" dt="2023-04-06T14:58:24.292" v="637"/>
          <ac:inkMkLst>
            <pc:docMk/>
            <pc:sldMk cId="3416270682" sldId="276"/>
            <ac:inkMk id="88" creationId="{AEF75CB8-83D4-DC11-9AE8-0084C82775B9}"/>
          </ac:inkMkLst>
        </pc:inkChg>
        <pc:inkChg chg="add del">
          <ac:chgData name="Venkatasubramanian, Mani V." userId="fbe5ce37-0145-4c31-b84a-b36f8beac5f3" providerId="ADAL" clId="{7888EF2F-530D-B94F-AE0C-88FC9B5D329D}" dt="2023-04-06T14:58:24.292" v="637"/>
          <ac:inkMkLst>
            <pc:docMk/>
            <pc:sldMk cId="3416270682" sldId="276"/>
            <ac:inkMk id="89" creationId="{B2BCFC55-52E8-4786-56BE-9DBF5F7E3431}"/>
          </ac:inkMkLst>
        </pc:inkChg>
        <pc:inkChg chg="add del">
          <ac:chgData name="Venkatasubramanian, Mani V." userId="fbe5ce37-0145-4c31-b84a-b36f8beac5f3" providerId="ADAL" clId="{7888EF2F-530D-B94F-AE0C-88FC9B5D329D}" dt="2023-04-06T14:58:24.292" v="637"/>
          <ac:inkMkLst>
            <pc:docMk/>
            <pc:sldMk cId="3416270682" sldId="276"/>
            <ac:inkMk id="90" creationId="{5EF54170-E3AF-CDCD-D38C-6BEDB60918F1}"/>
          </ac:inkMkLst>
        </pc:inkChg>
        <pc:inkChg chg="add del">
          <ac:chgData name="Venkatasubramanian, Mani V." userId="fbe5ce37-0145-4c31-b84a-b36f8beac5f3" providerId="ADAL" clId="{7888EF2F-530D-B94F-AE0C-88FC9B5D329D}" dt="2023-04-06T14:58:24.292" v="637"/>
          <ac:inkMkLst>
            <pc:docMk/>
            <pc:sldMk cId="3416270682" sldId="276"/>
            <ac:inkMk id="91" creationId="{AB269959-2276-C54D-31EF-BEE7F701DBF9}"/>
          </ac:inkMkLst>
        </pc:inkChg>
        <pc:inkChg chg="add del">
          <ac:chgData name="Venkatasubramanian, Mani V." userId="fbe5ce37-0145-4c31-b84a-b36f8beac5f3" providerId="ADAL" clId="{7888EF2F-530D-B94F-AE0C-88FC9B5D329D}" dt="2023-04-06T14:58:24.292" v="637"/>
          <ac:inkMkLst>
            <pc:docMk/>
            <pc:sldMk cId="3416270682" sldId="276"/>
            <ac:inkMk id="92" creationId="{5E270EB3-0BE2-9936-8CEF-F4FA5AAF0A20}"/>
          </ac:inkMkLst>
        </pc:inkChg>
        <pc:inkChg chg="add del">
          <ac:chgData name="Venkatasubramanian, Mani V." userId="fbe5ce37-0145-4c31-b84a-b36f8beac5f3" providerId="ADAL" clId="{7888EF2F-530D-B94F-AE0C-88FC9B5D329D}" dt="2023-04-06T14:58:24.292" v="637"/>
          <ac:inkMkLst>
            <pc:docMk/>
            <pc:sldMk cId="3416270682" sldId="276"/>
            <ac:inkMk id="93" creationId="{B513711B-6380-3670-6540-B7F13BB7A893}"/>
          </ac:inkMkLst>
        </pc:inkChg>
        <pc:inkChg chg="add del">
          <ac:chgData name="Venkatasubramanian, Mani V." userId="fbe5ce37-0145-4c31-b84a-b36f8beac5f3" providerId="ADAL" clId="{7888EF2F-530D-B94F-AE0C-88FC9B5D329D}" dt="2023-04-06T14:58:24.292" v="637"/>
          <ac:inkMkLst>
            <pc:docMk/>
            <pc:sldMk cId="3416270682" sldId="276"/>
            <ac:inkMk id="94" creationId="{D016249C-7FB2-18B4-CD9F-09B7B130A41F}"/>
          </ac:inkMkLst>
        </pc:inkChg>
        <pc:inkChg chg="add del">
          <ac:chgData name="Venkatasubramanian, Mani V." userId="fbe5ce37-0145-4c31-b84a-b36f8beac5f3" providerId="ADAL" clId="{7888EF2F-530D-B94F-AE0C-88FC9B5D329D}" dt="2023-04-06T14:58:24.292" v="637"/>
          <ac:inkMkLst>
            <pc:docMk/>
            <pc:sldMk cId="3416270682" sldId="276"/>
            <ac:inkMk id="95" creationId="{DB9F15AB-DE41-6927-6681-6AD9F85C8DAB}"/>
          </ac:inkMkLst>
        </pc:inkChg>
        <pc:inkChg chg="add del">
          <ac:chgData name="Venkatasubramanian, Mani V." userId="fbe5ce37-0145-4c31-b84a-b36f8beac5f3" providerId="ADAL" clId="{7888EF2F-530D-B94F-AE0C-88FC9B5D329D}" dt="2023-04-06T14:58:25.620" v="640"/>
          <ac:inkMkLst>
            <pc:docMk/>
            <pc:sldMk cId="3416270682" sldId="276"/>
            <ac:inkMk id="96" creationId="{4956E35D-443B-545A-FE27-F925690A444C}"/>
          </ac:inkMkLst>
        </pc:inkChg>
        <pc:inkChg chg="add del">
          <ac:chgData name="Venkatasubramanian, Mani V." userId="fbe5ce37-0145-4c31-b84a-b36f8beac5f3" providerId="ADAL" clId="{7888EF2F-530D-B94F-AE0C-88FC9B5D329D}" dt="2023-04-06T14:58:25.620" v="640"/>
          <ac:inkMkLst>
            <pc:docMk/>
            <pc:sldMk cId="3416270682" sldId="276"/>
            <ac:inkMk id="97" creationId="{97BD9979-5D5F-2A0C-C920-F2FCB4E5DAAF}"/>
          </ac:inkMkLst>
        </pc:inkChg>
        <pc:inkChg chg="add del">
          <ac:chgData name="Venkatasubramanian, Mani V." userId="fbe5ce37-0145-4c31-b84a-b36f8beac5f3" providerId="ADAL" clId="{7888EF2F-530D-B94F-AE0C-88FC9B5D329D}" dt="2023-04-06T14:58:24.292" v="637"/>
          <ac:inkMkLst>
            <pc:docMk/>
            <pc:sldMk cId="3416270682" sldId="276"/>
            <ac:inkMk id="102" creationId="{6249D95D-B029-CA61-A706-02856F68F5AC}"/>
          </ac:inkMkLst>
        </pc:inkChg>
        <pc:inkChg chg="add del">
          <ac:chgData name="Venkatasubramanian, Mani V." userId="fbe5ce37-0145-4c31-b84a-b36f8beac5f3" providerId="ADAL" clId="{7888EF2F-530D-B94F-AE0C-88FC9B5D329D}" dt="2023-04-06T14:58:24.292" v="637"/>
          <ac:inkMkLst>
            <pc:docMk/>
            <pc:sldMk cId="3416270682" sldId="276"/>
            <ac:inkMk id="103" creationId="{D1ABF970-8E4C-E504-73C1-CC91456DB36E}"/>
          </ac:inkMkLst>
        </pc:inkChg>
        <pc:inkChg chg="add del">
          <ac:chgData name="Venkatasubramanian, Mani V." userId="fbe5ce37-0145-4c31-b84a-b36f8beac5f3" providerId="ADAL" clId="{7888EF2F-530D-B94F-AE0C-88FC9B5D329D}" dt="2023-04-06T14:58:24.292" v="637"/>
          <ac:inkMkLst>
            <pc:docMk/>
            <pc:sldMk cId="3416270682" sldId="276"/>
            <ac:inkMk id="104" creationId="{93A9C769-9CF0-FB4F-2923-81BEF8189564}"/>
          </ac:inkMkLst>
        </pc:inkChg>
        <pc:inkChg chg="add del">
          <ac:chgData name="Venkatasubramanian, Mani V." userId="fbe5ce37-0145-4c31-b84a-b36f8beac5f3" providerId="ADAL" clId="{7888EF2F-530D-B94F-AE0C-88FC9B5D329D}" dt="2023-04-06T14:58:24.292" v="637"/>
          <ac:inkMkLst>
            <pc:docMk/>
            <pc:sldMk cId="3416270682" sldId="276"/>
            <ac:inkMk id="105" creationId="{983A7DE4-5A50-DC4A-2075-25390EC15D49}"/>
          </ac:inkMkLst>
        </pc:inkChg>
        <pc:inkChg chg="add mod reco modStrokes">
          <ac:chgData name="Venkatasubramanian, Mani V." userId="fbe5ce37-0145-4c31-b84a-b36f8beac5f3" providerId="ADAL" clId="{7888EF2F-530D-B94F-AE0C-88FC9B5D329D}" dt="2023-04-06T14:58:32.983" v="641"/>
          <ac:inkMkLst>
            <pc:docMk/>
            <pc:sldMk cId="3416270682" sldId="276"/>
            <ac:inkMk id="106" creationId="{EB467429-D7E0-E28F-7A69-FE9E5A4D23BD}"/>
          </ac:inkMkLst>
        </pc:inkChg>
        <pc:inkChg chg="add del">
          <ac:chgData name="Venkatasubramanian, Mani V." userId="fbe5ce37-0145-4c31-b84a-b36f8beac5f3" providerId="ADAL" clId="{7888EF2F-530D-B94F-AE0C-88FC9B5D329D}" dt="2023-04-06T14:58:25.620" v="640"/>
          <ac:inkMkLst>
            <pc:docMk/>
            <pc:sldMk cId="3416270682" sldId="276"/>
            <ac:inkMk id="107" creationId="{47A19038-3B50-5D4C-8D69-60BDC5DCC4D7}"/>
          </ac:inkMkLst>
        </pc:inkChg>
        <pc:inkChg chg="add del">
          <ac:chgData name="Venkatasubramanian, Mani V." userId="fbe5ce37-0145-4c31-b84a-b36f8beac5f3" providerId="ADAL" clId="{7888EF2F-530D-B94F-AE0C-88FC9B5D329D}" dt="2023-04-06T14:58:25.620" v="640"/>
          <ac:inkMkLst>
            <pc:docMk/>
            <pc:sldMk cId="3416270682" sldId="276"/>
            <ac:inkMk id="108" creationId="{24373CE0-3D62-62BC-5F02-485642DB44AF}"/>
          </ac:inkMkLst>
        </pc:inkChg>
        <pc:inkChg chg="add del mod reco modStrokes">
          <ac:chgData name="Venkatasubramanian, Mani V." userId="fbe5ce37-0145-4c31-b84a-b36f8beac5f3" providerId="ADAL" clId="{7888EF2F-530D-B94F-AE0C-88FC9B5D329D}" dt="2023-04-06T14:58:56.625" v="654"/>
          <ac:inkMkLst>
            <pc:docMk/>
            <pc:sldMk cId="3416270682" sldId="276"/>
            <ac:inkMk id="109" creationId="{302CA605-213C-2473-DA6A-CE49E42A7F1F}"/>
          </ac:inkMkLst>
        </pc:inkChg>
        <pc:inkChg chg="add del">
          <ac:chgData name="Venkatasubramanian, Mani V." userId="fbe5ce37-0145-4c31-b84a-b36f8beac5f3" providerId="ADAL" clId="{7888EF2F-530D-B94F-AE0C-88FC9B5D329D}" dt="2023-04-06T14:59:08.714" v="662"/>
          <ac:inkMkLst>
            <pc:docMk/>
            <pc:sldMk cId="3416270682" sldId="276"/>
            <ac:inkMk id="110" creationId="{EA19F9E3-8899-EE00-5763-13E7EE5E1BFA}"/>
          </ac:inkMkLst>
        </pc:inkChg>
        <pc:inkChg chg="add del">
          <ac:chgData name="Venkatasubramanian, Mani V." userId="fbe5ce37-0145-4c31-b84a-b36f8beac5f3" providerId="ADAL" clId="{7888EF2F-530D-B94F-AE0C-88FC9B5D329D}" dt="2023-04-06T14:58:41.712" v="647"/>
          <ac:inkMkLst>
            <pc:docMk/>
            <pc:sldMk cId="3416270682" sldId="276"/>
            <ac:inkMk id="111" creationId="{8B6AD73D-65E5-CCFF-A1E6-47F468D15D42}"/>
          </ac:inkMkLst>
        </pc:inkChg>
        <pc:inkChg chg="add del">
          <ac:chgData name="Venkatasubramanian, Mani V." userId="fbe5ce37-0145-4c31-b84a-b36f8beac5f3" providerId="ADAL" clId="{7888EF2F-530D-B94F-AE0C-88FC9B5D329D}" dt="2023-04-06T14:58:41.712" v="647"/>
          <ac:inkMkLst>
            <pc:docMk/>
            <pc:sldMk cId="3416270682" sldId="276"/>
            <ac:inkMk id="112" creationId="{F5B11CA1-5E40-6B4F-3734-D954ACBFF9F2}"/>
          </ac:inkMkLst>
        </pc:inkChg>
        <pc:inkChg chg="add del">
          <ac:chgData name="Venkatasubramanian, Mani V." userId="fbe5ce37-0145-4c31-b84a-b36f8beac5f3" providerId="ADAL" clId="{7888EF2F-530D-B94F-AE0C-88FC9B5D329D}" dt="2023-04-06T14:58:41.712" v="647"/>
          <ac:inkMkLst>
            <pc:docMk/>
            <pc:sldMk cId="3416270682" sldId="276"/>
            <ac:inkMk id="113" creationId="{18899046-6F6E-584B-971C-B069359CB62C}"/>
          </ac:inkMkLst>
        </pc:inkChg>
        <pc:inkChg chg="add mod reco modStrokes">
          <ac:chgData name="Venkatasubramanian, Mani V." userId="fbe5ce37-0145-4c31-b84a-b36f8beac5f3" providerId="ADAL" clId="{7888EF2F-530D-B94F-AE0C-88FC9B5D329D}" dt="2023-04-06T14:59:08.717" v="663"/>
          <ac:inkMkLst>
            <pc:docMk/>
            <pc:sldMk cId="3416270682" sldId="276"/>
            <ac:inkMk id="114" creationId="{35727481-0857-E7CE-9A33-B52EEFF18A34}"/>
          </ac:inkMkLst>
        </pc:inkChg>
        <pc:inkChg chg="add del">
          <ac:chgData name="Venkatasubramanian, Mani V." userId="fbe5ce37-0145-4c31-b84a-b36f8beac5f3" providerId="ADAL" clId="{7888EF2F-530D-B94F-AE0C-88FC9B5D329D}" dt="2023-04-06T14:58:44.228" v="652"/>
          <ac:inkMkLst>
            <pc:docMk/>
            <pc:sldMk cId="3416270682" sldId="276"/>
            <ac:inkMk id="115" creationId="{6606C37A-C4C0-1698-FE0E-6A9CC8739F2D}"/>
          </ac:inkMkLst>
        </pc:inkChg>
        <pc:inkChg chg="add del">
          <ac:chgData name="Venkatasubramanian, Mani V." userId="fbe5ce37-0145-4c31-b84a-b36f8beac5f3" providerId="ADAL" clId="{7888EF2F-530D-B94F-AE0C-88FC9B5D329D}" dt="2023-04-06T14:58:44.228" v="652"/>
          <ac:inkMkLst>
            <pc:docMk/>
            <pc:sldMk cId="3416270682" sldId="276"/>
            <ac:inkMk id="116" creationId="{BF096398-CF89-B6CC-624A-E408802387D5}"/>
          </ac:inkMkLst>
        </pc:inkChg>
        <pc:inkChg chg="add del">
          <ac:chgData name="Venkatasubramanian, Mani V." userId="fbe5ce37-0145-4c31-b84a-b36f8beac5f3" providerId="ADAL" clId="{7888EF2F-530D-B94F-AE0C-88FC9B5D329D}" dt="2023-04-06T14:58:44.228" v="652"/>
          <ac:inkMkLst>
            <pc:docMk/>
            <pc:sldMk cId="3416270682" sldId="276"/>
            <ac:inkMk id="117" creationId="{8B776C01-762F-CC8D-7560-4AC383E9E504}"/>
          </ac:inkMkLst>
        </pc:inkChg>
        <pc:inkChg chg="add del">
          <ac:chgData name="Venkatasubramanian, Mani V." userId="fbe5ce37-0145-4c31-b84a-b36f8beac5f3" providerId="ADAL" clId="{7888EF2F-530D-B94F-AE0C-88FC9B5D329D}" dt="2023-04-06T14:58:44.228" v="652"/>
          <ac:inkMkLst>
            <pc:docMk/>
            <pc:sldMk cId="3416270682" sldId="276"/>
            <ac:inkMk id="118" creationId="{ED523B02-2730-4657-AF00-9E7AAD8AA36A}"/>
          </ac:inkMkLst>
        </pc:inkChg>
        <pc:inkChg chg="add mod reco modStrokes">
          <ac:chgData name="Venkatasubramanian, Mani V." userId="fbe5ce37-0145-4c31-b84a-b36f8beac5f3" providerId="ADAL" clId="{7888EF2F-530D-B94F-AE0C-88FC9B5D329D}" dt="2023-04-06T14:58:56.627" v="655"/>
          <ac:inkMkLst>
            <pc:docMk/>
            <pc:sldMk cId="3416270682" sldId="276"/>
            <ac:inkMk id="119" creationId="{C2DA80A1-2149-5128-12A5-35ACBCB9EEC4}"/>
          </ac:inkMkLst>
        </pc:inkChg>
        <pc:inkChg chg="add del">
          <ac:chgData name="Venkatasubramanian, Mani V." userId="fbe5ce37-0145-4c31-b84a-b36f8beac5f3" providerId="ADAL" clId="{7888EF2F-530D-B94F-AE0C-88FC9B5D329D}" dt="2023-04-06T14:59:04.600" v="661"/>
          <ac:inkMkLst>
            <pc:docMk/>
            <pc:sldMk cId="3416270682" sldId="276"/>
            <ac:inkMk id="120" creationId="{8F083E45-9EF8-670D-97C2-00D9ADDBBF42}"/>
          </ac:inkMkLst>
        </pc:inkChg>
        <pc:inkChg chg="add del">
          <ac:chgData name="Venkatasubramanian, Mani V." userId="fbe5ce37-0145-4c31-b84a-b36f8beac5f3" providerId="ADAL" clId="{7888EF2F-530D-B94F-AE0C-88FC9B5D329D}" dt="2023-04-06T14:59:04.600" v="661"/>
          <ac:inkMkLst>
            <pc:docMk/>
            <pc:sldMk cId="3416270682" sldId="276"/>
            <ac:inkMk id="121" creationId="{5238EA4D-F9E4-7A4D-85E8-3668BB61751B}"/>
          </ac:inkMkLst>
        </pc:inkChg>
        <pc:inkChg chg="add del">
          <ac:chgData name="Venkatasubramanian, Mani V." userId="fbe5ce37-0145-4c31-b84a-b36f8beac5f3" providerId="ADAL" clId="{7888EF2F-530D-B94F-AE0C-88FC9B5D329D}" dt="2023-04-06T14:59:04.600" v="661"/>
          <ac:inkMkLst>
            <pc:docMk/>
            <pc:sldMk cId="3416270682" sldId="276"/>
            <ac:inkMk id="122" creationId="{F7408B40-186F-4B2A-4A6B-B3D2B2C418E6}"/>
          </ac:inkMkLst>
        </pc:inkChg>
        <pc:inkChg chg="add del">
          <ac:chgData name="Venkatasubramanian, Mani V." userId="fbe5ce37-0145-4c31-b84a-b36f8beac5f3" providerId="ADAL" clId="{7888EF2F-530D-B94F-AE0C-88FC9B5D329D}" dt="2023-04-06T14:59:04.600" v="661"/>
          <ac:inkMkLst>
            <pc:docMk/>
            <pc:sldMk cId="3416270682" sldId="276"/>
            <ac:inkMk id="123" creationId="{A55798FC-A924-D1FB-2B03-DE7A1E8073E6}"/>
          </ac:inkMkLst>
        </pc:inkChg>
        <pc:inkChg chg="add del">
          <ac:chgData name="Venkatasubramanian, Mani V." userId="fbe5ce37-0145-4c31-b84a-b36f8beac5f3" providerId="ADAL" clId="{7888EF2F-530D-B94F-AE0C-88FC9B5D329D}" dt="2023-04-06T14:59:04.600" v="661"/>
          <ac:inkMkLst>
            <pc:docMk/>
            <pc:sldMk cId="3416270682" sldId="276"/>
            <ac:inkMk id="124" creationId="{0DF30788-D044-8DF3-0385-B365F1383095}"/>
          </ac:inkMkLst>
        </pc:inkChg>
        <pc:inkChg chg="add reco">
          <ac:chgData name="Venkatasubramanian, Mani V." userId="fbe5ce37-0145-4c31-b84a-b36f8beac5f3" providerId="ADAL" clId="{7888EF2F-530D-B94F-AE0C-88FC9B5D329D}" dt="2023-04-06T14:59:04.600" v="661"/>
          <ac:inkMkLst>
            <pc:docMk/>
            <pc:sldMk cId="3416270682" sldId="276"/>
            <ac:inkMk id="125" creationId="{94703DFA-5D53-B82C-A344-FC463AA09C6F}"/>
          </ac:inkMkLst>
        </pc:inkChg>
        <pc:inkChg chg="add">
          <ac:chgData name="Venkatasubramanian, Mani V." userId="fbe5ce37-0145-4c31-b84a-b36f8beac5f3" providerId="ADAL" clId="{7888EF2F-530D-B94F-AE0C-88FC9B5D329D}" dt="2023-04-06T14:59:11.691" v="664"/>
          <ac:inkMkLst>
            <pc:docMk/>
            <pc:sldMk cId="3416270682" sldId="276"/>
            <ac:inkMk id="126" creationId="{88608B56-1FA7-1B0E-10B4-24539C200C6B}"/>
          </ac:inkMkLst>
        </pc:inkChg>
        <pc:inkChg chg="add del">
          <ac:chgData name="Venkatasubramanian, Mani V." userId="fbe5ce37-0145-4c31-b84a-b36f8beac5f3" providerId="ADAL" clId="{7888EF2F-530D-B94F-AE0C-88FC9B5D329D}" dt="2023-04-06T14:59:13.813" v="667"/>
          <ac:inkMkLst>
            <pc:docMk/>
            <pc:sldMk cId="3416270682" sldId="276"/>
            <ac:inkMk id="127" creationId="{4F75E8D7-A42A-09EA-A3DB-B09A32585EBE}"/>
          </ac:inkMkLst>
        </pc:inkChg>
        <pc:inkChg chg="add del">
          <ac:chgData name="Venkatasubramanian, Mani V." userId="fbe5ce37-0145-4c31-b84a-b36f8beac5f3" providerId="ADAL" clId="{7888EF2F-530D-B94F-AE0C-88FC9B5D329D}" dt="2023-04-06T14:59:13.813" v="667"/>
          <ac:inkMkLst>
            <pc:docMk/>
            <pc:sldMk cId="3416270682" sldId="276"/>
            <ac:inkMk id="128" creationId="{221F58CC-A3B8-9B0D-92AF-2E8EFDC1B30C}"/>
          </ac:inkMkLst>
        </pc:inkChg>
        <pc:inkChg chg="add reco">
          <ac:chgData name="Venkatasubramanian, Mani V." userId="fbe5ce37-0145-4c31-b84a-b36f8beac5f3" providerId="ADAL" clId="{7888EF2F-530D-B94F-AE0C-88FC9B5D329D}" dt="2023-04-06T14:59:13.813" v="667"/>
          <ac:inkMkLst>
            <pc:docMk/>
            <pc:sldMk cId="3416270682" sldId="276"/>
            <ac:inkMk id="129" creationId="{A2F87C2C-3C18-6473-F883-071A53F17038}"/>
          </ac:inkMkLst>
        </pc:inkChg>
        <pc:inkChg chg="add del">
          <ac:chgData name="Venkatasubramanian, Mani V." userId="fbe5ce37-0145-4c31-b84a-b36f8beac5f3" providerId="ADAL" clId="{7888EF2F-530D-B94F-AE0C-88FC9B5D329D}" dt="2023-04-06T14:59:26.867" v="683"/>
          <ac:inkMkLst>
            <pc:docMk/>
            <pc:sldMk cId="3416270682" sldId="276"/>
            <ac:inkMk id="130" creationId="{89759B89-D768-6F6B-D742-285A9EA38CFF}"/>
          </ac:inkMkLst>
        </pc:inkChg>
        <pc:inkChg chg="add del">
          <ac:chgData name="Venkatasubramanian, Mani V." userId="fbe5ce37-0145-4c31-b84a-b36f8beac5f3" providerId="ADAL" clId="{7888EF2F-530D-B94F-AE0C-88FC9B5D329D}" dt="2023-04-06T14:59:26.867" v="683"/>
          <ac:inkMkLst>
            <pc:docMk/>
            <pc:sldMk cId="3416270682" sldId="276"/>
            <ac:inkMk id="131" creationId="{20279670-E440-BB5B-0E9F-C50B1B34ADCD}"/>
          </ac:inkMkLst>
        </pc:inkChg>
        <pc:inkChg chg="add del">
          <ac:chgData name="Venkatasubramanian, Mani V." userId="fbe5ce37-0145-4c31-b84a-b36f8beac5f3" providerId="ADAL" clId="{7888EF2F-530D-B94F-AE0C-88FC9B5D329D}" dt="2023-04-06T14:59:26.867" v="683"/>
          <ac:inkMkLst>
            <pc:docMk/>
            <pc:sldMk cId="3416270682" sldId="276"/>
            <ac:inkMk id="132" creationId="{4085F46E-BEED-85A7-490F-EA167DF739D4}"/>
          </ac:inkMkLst>
        </pc:inkChg>
        <pc:inkChg chg="add del">
          <ac:chgData name="Venkatasubramanian, Mani V." userId="fbe5ce37-0145-4c31-b84a-b36f8beac5f3" providerId="ADAL" clId="{7888EF2F-530D-B94F-AE0C-88FC9B5D329D}" dt="2023-04-06T14:59:26.867" v="683"/>
          <ac:inkMkLst>
            <pc:docMk/>
            <pc:sldMk cId="3416270682" sldId="276"/>
            <ac:inkMk id="133" creationId="{614B42DD-A113-AB71-E97B-4EBD376AB3B4}"/>
          </ac:inkMkLst>
        </pc:inkChg>
        <pc:inkChg chg="add del">
          <ac:chgData name="Venkatasubramanian, Mani V." userId="fbe5ce37-0145-4c31-b84a-b36f8beac5f3" providerId="ADAL" clId="{7888EF2F-530D-B94F-AE0C-88FC9B5D329D}" dt="2023-04-06T14:59:26.867" v="683"/>
          <ac:inkMkLst>
            <pc:docMk/>
            <pc:sldMk cId="3416270682" sldId="276"/>
            <ac:inkMk id="134" creationId="{D11EE5FB-4F4C-77CC-5C2E-D6B7F1A481E2}"/>
          </ac:inkMkLst>
        </pc:inkChg>
        <pc:inkChg chg="add del">
          <ac:chgData name="Venkatasubramanian, Mani V." userId="fbe5ce37-0145-4c31-b84a-b36f8beac5f3" providerId="ADAL" clId="{7888EF2F-530D-B94F-AE0C-88FC9B5D329D}" dt="2023-04-06T14:59:26.867" v="683"/>
          <ac:inkMkLst>
            <pc:docMk/>
            <pc:sldMk cId="3416270682" sldId="276"/>
            <ac:inkMk id="135" creationId="{61EAD716-C3C6-26A4-906B-F49A35AC08B1}"/>
          </ac:inkMkLst>
        </pc:inkChg>
        <pc:inkChg chg="add del">
          <ac:chgData name="Venkatasubramanian, Mani V." userId="fbe5ce37-0145-4c31-b84a-b36f8beac5f3" providerId="ADAL" clId="{7888EF2F-530D-B94F-AE0C-88FC9B5D329D}" dt="2023-04-06T14:59:26.867" v="683"/>
          <ac:inkMkLst>
            <pc:docMk/>
            <pc:sldMk cId="3416270682" sldId="276"/>
            <ac:inkMk id="136" creationId="{196738AF-9E26-D686-7B68-0275C1AEF82A}"/>
          </ac:inkMkLst>
        </pc:inkChg>
        <pc:inkChg chg="add del">
          <ac:chgData name="Venkatasubramanian, Mani V." userId="fbe5ce37-0145-4c31-b84a-b36f8beac5f3" providerId="ADAL" clId="{7888EF2F-530D-B94F-AE0C-88FC9B5D329D}" dt="2023-04-06T14:59:26.867" v="683"/>
          <ac:inkMkLst>
            <pc:docMk/>
            <pc:sldMk cId="3416270682" sldId="276"/>
            <ac:inkMk id="137" creationId="{40420ECC-01F0-2F1A-3AA3-46DAA0CA73C4}"/>
          </ac:inkMkLst>
        </pc:inkChg>
        <pc:inkChg chg="add del">
          <ac:chgData name="Venkatasubramanian, Mani V." userId="fbe5ce37-0145-4c31-b84a-b36f8beac5f3" providerId="ADAL" clId="{7888EF2F-530D-B94F-AE0C-88FC9B5D329D}" dt="2023-04-06T14:59:26.867" v="683"/>
          <ac:inkMkLst>
            <pc:docMk/>
            <pc:sldMk cId="3416270682" sldId="276"/>
            <ac:inkMk id="138" creationId="{05B8E0E2-88B6-BD85-8C42-70C8E0BA0DA4}"/>
          </ac:inkMkLst>
        </pc:inkChg>
        <pc:inkChg chg="add del">
          <ac:chgData name="Venkatasubramanian, Mani V." userId="fbe5ce37-0145-4c31-b84a-b36f8beac5f3" providerId="ADAL" clId="{7888EF2F-530D-B94F-AE0C-88FC9B5D329D}" dt="2023-04-06T14:59:26.867" v="683"/>
          <ac:inkMkLst>
            <pc:docMk/>
            <pc:sldMk cId="3416270682" sldId="276"/>
            <ac:inkMk id="139" creationId="{83481FB5-3DA5-0958-FCDC-DF9C13D68BFB}"/>
          </ac:inkMkLst>
        </pc:inkChg>
        <pc:inkChg chg="add del">
          <ac:chgData name="Venkatasubramanian, Mani V." userId="fbe5ce37-0145-4c31-b84a-b36f8beac5f3" providerId="ADAL" clId="{7888EF2F-530D-B94F-AE0C-88FC9B5D329D}" dt="2023-04-06T14:59:26.867" v="683"/>
          <ac:inkMkLst>
            <pc:docMk/>
            <pc:sldMk cId="3416270682" sldId="276"/>
            <ac:inkMk id="140" creationId="{4C979BB0-4B20-9371-B6B4-2C7D12AECD1F}"/>
          </ac:inkMkLst>
        </pc:inkChg>
        <pc:inkChg chg="add del">
          <ac:chgData name="Venkatasubramanian, Mani V." userId="fbe5ce37-0145-4c31-b84a-b36f8beac5f3" providerId="ADAL" clId="{7888EF2F-530D-B94F-AE0C-88FC9B5D329D}" dt="2023-04-06T14:59:26.867" v="683"/>
          <ac:inkMkLst>
            <pc:docMk/>
            <pc:sldMk cId="3416270682" sldId="276"/>
            <ac:inkMk id="141" creationId="{0F46F707-350A-9E4F-730F-8DD262B4D41F}"/>
          </ac:inkMkLst>
        </pc:inkChg>
        <pc:inkChg chg="add del">
          <ac:chgData name="Venkatasubramanian, Mani V." userId="fbe5ce37-0145-4c31-b84a-b36f8beac5f3" providerId="ADAL" clId="{7888EF2F-530D-B94F-AE0C-88FC9B5D329D}" dt="2023-04-06T14:59:26.867" v="683"/>
          <ac:inkMkLst>
            <pc:docMk/>
            <pc:sldMk cId="3416270682" sldId="276"/>
            <ac:inkMk id="142" creationId="{5912C3DD-6325-4F1B-907E-D342682E7EA6}"/>
          </ac:inkMkLst>
        </pc:inkChg>
        <pc:inkChg chg="add">
          <ac:chgData name="Venkatasubramanian, Mani V." userId="fbe5ce37-0145-4c31-b84a-b36f8beac5f3" providerId="ADAL" clId="{7888EF2F-530D-B94F-AE0C-88FC9B5D329D}" dt="2023-04-06T14:59:25.707" v="681"/>
          <ac:inkMkLst>
            <pc:docMk/>
            <pc:sldMk cId="3416270682" sldId="276"/>
            <ac:inkMk id="143" creationId="{3C116413-BA57-302D-0DE7-AE79226E57EA}"/>
          </ac:inkMkLst>
        </pc:inkChg>
        <pc:inkChg chg="add">
          <ac:chgData name="Venkatasubramanian, Mani V." userId="fbe5ce37-0145-4c31-b84a-b36f8beac5f3" providerId="ADAL" clId="{7888EF2F-530D-B94F-AE0C-88FC9B5D329D}" dt="2023-04-06T14:59:25.891" v="682"/>
          <ac:inkMkLst>
            <pc:docMk/>
            <pc:sldMk cId="3416270682" sldId="276"/>
            <ac:inkMk id="144" creationId="{7ADC9284-EE52-A2B6-1B14-AD93F7730685}"/>
          </ac:inkMkLst>
        </pc:inkChg>
        <pc:inkChg chg="add reco">
          <ac:chgData name="Venkatasubramanian, Mani V." userId="fbe5ce37-0145-4c31-b84a-b36f8beac5f3" providerId="ADAL" clId="{7888EF2F-530D-B94F-AE0C-88FC9B5D329D}" dt="2023-04-06T14:59:26.867" v="683"/>
          <ac:inkMkLst>
            <pc:docMk/>
            <pc:sldMk cId="3416270682" sldId="276"/>
            <ac:inkMk id="145" creationId="{36FD5468-C550-6025-44FB-F262B421761E}"/>
          </ac:inkMkLst>
        </pc:inkChg>
        <pc:inkChg chg="add reco">
          <ac:chgData name="Venkatasubramanian, Mani V." userId="fbe5ce37-0145-4c31-b84a-b36f8beac5f3" providerId="ADAL" clId="{7888EF2F-530D-B94F-AE0C-88FC9B5D329D}" dt="2023-04-06T14:59:26.867" v="683"/>
          <ac:inkMkLst>
            <pc:docMk/>
            <pc:sldMk cId="3416270682" sldId="276"/>
            <ac:inkMk id="146" creationId="{6504CA79-7C9F-8D7F-2D8D-2D01FDFAD6DE}"/>
          </ac:inkMkLst>
        </pc:inkChg>
        <pc:inkChg chg="add reco">
          <ac:chgData name="Venkatasubramanian, Mani V." userId="fbe5ce37-0145-4c31-b84a-b36f8beac5f3" providerId="ADAL" clId="{7888EF2F-530D-B94F-AE0C-88FC9B5D329D}" dt="2023-04-06T14:59:26.867" v="683"/>
          <ac:inkMkLst>
            <pc:docMk/>
            <pc:sldMk cId="3416270682" sldId="276"/>
            <ac:inkMk id="147" creationId="{FB421BA2-85FE-B085-4C34-408986AB122F}"/>
          </ac:inkMkLst>
        </pc:inkChg>
        <pc:inkChg chg="add del">
          <ac:chgData name="Venkatasubramanian, Mani V." userId="fbe5ce37-0145-4c31-b84a-b36f8beac5f3" providerId="ADAL" clId="{7888EF2F-530D-B94F-AE0C-88FC9B5D329D}" dt="2023-04-06T14:59:35.639" v="699"/>
          <ac:inkMkLst>
            <pc:docMk/>
            <pc:sldMk cId="3416270682" sldId="276"/>
            <ac:inkMk id="148" creationId="{07A1B50A-F2AF-63FD-2394-C8D503A667FF}"/>
          </ac:inkMkLst>
        </pc:inkChg>
        <pc:inkChg chg="add del">
          <ac:chgData name="Venkatasubramanian, Mani V." userId="fbe5ce37-0145-4c31-b84a-b36f8beac5f3" providerId="ADAL" clId="{7888EF2F-530D-B94F-AE0C-88FC9B5D329D}" dt="2023-04-06T14:59:35.639" v="699"/>
          <ac:inkMkLst>
            <pc:docMk/>
            <pc:sldMk cId="3416270682" sldId="276"/>
            <ac:inkMk id="149" creationId="{70806AC9-0A53-9C04-FB1B-534E098C011E}"/>
          </ac:inkMkLst>
        </pc:inkChg>
        <pc:inkChg chg="add del">
          <ac:chgData name="Venkatasubramanian, Mani V." userId="fbe5ce37-0145-4c31-b84a-b36f8beac5f3" providerId="ADAL" clId="{7888EF2F-530D-B94F-AE0C-88FC9B5D329D}" dt="2023-04-06T14:59:35.639" v="699"/>
          <ac:inkMkLst>
            <pc:docMk/>
            <pc:sldMk cId="3416270682" sldId="276"/>
            <ac:inkMk id="150" creationId="{06EC07F8-1523-B858-ACF8-5858F5926A93}"/>
          </ac:inkMkLst>
        </pc:inkChg>
        <pc:inkChg chg="add del">
          <ac:chgData name="Venkatasubramanian, Mani V." userId="fbe5ce37-0145-4c31-b84a-b36f8beac5f3" providerId="ADAL" clId="{7888EF2F-530D-B94F-AE0C-88FC9B5D329D}" dt="2023-04-06T14:59:35.639" v="699"/>
          <ac:inkMkLst>
            <pc:docMk/>
            <pc:sldMk cId="3416270682" sldId="276"/>
            <ac:inkMk id="151" creationId="{EAD13899-5A79-28F5-1EE9-01E09D825A68}"/>
          </ac:inkMkLst>
        </pc:inkChg>
        <pc:inkChg chg="add del">
          <ac:chgData name="Venkatasubramanian, Mani V." userId="fbe5ce37-0145-4c31-b84a-b36f8beac5f3" providerId="ADAL" clId="{7888EF2F-530D-B94F-AE0C-88FC9B5D329D}" dt="2023-04-06T14:59:35.639" v="699"/>
          <ac:inkMkLst>
            <pc:docMk/>
            <pc:sldMk cId="3416270682" sldId="276"/>
            <ac:inkMk id="152" creationId="{3B601499-E0C5-62F1-506D-AFB80B5A3C5B}"/>
          </ac:inkMkLst>
        </pc:inkChg>
        <pc:inkChg chg="add del">
          <ac:chgData name="Venkatasubramanian, Mani V." userId="fbe5ce37-0145-4c31-b84a-b36f8beac5f3" providerId="ADAL" clId="{7888EF2F-530D-B94F-AE0C-88FC9B5D329D}" dt="2023-04-06T14:59:35.639" v="699"/>
          <ac:inkMkLst>
            <pc:docMk/>
            <pc:sldMk cId="3416270682" sldId="276"/>
            <ac:inkMk id="153" creationId="{0DD5C863-C788-6FF0-A6FD-E04F7459343D}"/>
          </ac:inkMkLst>
        </pc:inkChg>
        <pc:inkChg chg="add del">
          <ac:chgData name="Venkatasubramanian, Mani V." userId="fbe5ce37-0145-4c31-b84a-b36f8beac5f3" providerId="ADAL" clId="{7888EF2F-530D-B94F-AE0C-88FC9B5D329D}" dt="2023-04-06T14:59:35.639" v="699"/>
          <ac:inkMkLst>
            <pc:docMk/>
            <pc:sldMk cId="3416270682" sldId="276"/>
            <ac:inkMk id="154" creationId="{F191BB0A-EDB4-4965-4E44-369624EB66B0}"/>
          </ac:inkMkLst>
        </pc:inkChg>
        <pc:inkChg chg="add del">
          <ac:chgData name="Venkatasubramanian, Mani V." userId="fbe5ce37-0145-4c31-b84a-b36f8beac5f3" providerId="ADAL" clId="{7888EF2F-530D-B94F-AE0C-88FC9B5D329D}" dt="2023-04-06T14:59:35.639" v="699"/>
          <ac:inkMkLst>
            <pc:docMk/>
            <pc:sldMk cId="3416270682" sldId="276"/>
            <ac:inkMk id="155" creationId="{685580B1-817D-4511-57A0-2D9AD9AE6445}"/>
          </ac:inkMkLst>
        </pc:inkChg>
        <pc:inkChg chg="add del">
          <ac:chgData name="Venkatasubramanian, Mani V." userId="fbe5ce37-0145-4c31-b84a-b36f8beac5f3" providerId="ADAL" clId="{7888EF2F-530D-B94F-AE0C-88FC9B5D329D}" dt="2023-04-06T14:59:35.639" v="699"/>
          <ac:inkMkLst>
            <pc:docMk/>
            <pc:sldMk cId="3416270682" sldId="276"/>
            <ac:inkMk id="156" creationId="{FA655E67-F28E-C876-1C4D-E2B028C8CB43}"/>
          </ac:inkMkLst>
        </pc:inkChg>
        <pc:inkChg chg="add del">
          <ac:chgData name="Venkatasubramanian, Mani V." userId="fbe5ce37-0145-4c31-b84a-b36f8beac5f3" providerId="ADAL" clId="{7888EF2F-530D-B94F-AE0C-88FC9B5D329D}" dt="2023-04-06T14:59:35.639" v="699"/>
          <ac:inkMkLst>
            <pc:docMk/>
            <pc:sldMk cId="3416270682" sldId="276"/>
            <ac:inkMk id="157" creationId="{77275F5F-D3E3-CF25-645B-AC7E3E0124A7}"/>
          </ac:inkMkLst>
        </pc:inkChg>
        <pc:inkChg chg="add del">
          <ac:chgData name="Venkatasubramanian, Mani V." userId="fbe5ce37-0145-4c31-b84a-b36f8beac5f3" providerId="ADAL" clId="{7888EF2F-530D-B94F-AE0C-88FC9B5D329D}" dt="2023-04-06T14:59:35.639" v="699"/>
          <ac:inkMkLst>
            <pc:docMk/>
            <pc:sldMk cId="3416270682" sldId="276"/>
            <ac:inkMk id="158" creationId="{0589C852-004D-9269-2C67-11E2583A81B4}"/>
          </ac:inkMkLst>
        </pc:inkChg>
        <pc:inkChg chg="add del">
          <ac:chgData name="Venkatasubramanian, Mani V." userId="fbe5ce37-0145-4c31-b84a-b36f8beac5f3" providerId="ADAL" clId="{7888EF2F-530D-B94F-AE0C-88FC9B5D329D}" dt="2023-04-06T14:59:35.639" v="699"/>
          <ac:inkMkLst>
            <pc:docMk/>
            <pc:sldMk cId="3416270682" sldId="276"/>
            <ac:inkMk id="159" creationId="{23C434B6-9113-507D-5534-93D516EC40C1}"/>
          </ac:inkMkLst>
        </pc:inkChg>
        <pc:inkChg chg="add del">
          <ac:chgData name="Venkatasubramanian, Mani V." userId="fbe5ce37-0145-4c31-b84a-b36f8beac5f3" providerId="ADAL" clId="{7888EF2F-530D-B94F-AE0C-88FC9B5D329D}" dt="2023-04-06T14:59:35.639" v="699"/>
          <ac:inkMkLst>
            <pc:docMk/>
            <pc:sldMk cId="3416270682" sldId="276"/>
            <ac:inkMk id="160" creationId="{5CA0833F-8B4B-69F0-2C54-4A3FB3FB56F5}"/>
          </ac:inkMkLst>
        </pc:inkChg>
        <pc:inkChg chg="add del">
          <ac:chgData name="Venkatasubramanian, Mani V." userId="fbe5ce37-0145-4c31-b84a-b36f8beac5f3" providerId="ADAL" clId="{7888EF2F-530D-B94F-AE0C-88FC9B5D329D}" dt="2023-04-06T14:59:35.639" v="699"/>
          <ac:inkMkLst>
            <pc:docMk/>
            <pc:sldMk cId="3416270682" sldId="276"/>
            <ac:inkMk id="161" creationId="{B664236B-A1AB-C3E1-701D-C5FC6C1955BE}"/>
          </ac:inkMkLst>
        </pc:inkChg>
        <pc:inkChg chg="add del">
          <ac:chgData name="Venkatasubramanian, Mani V." userId="fbe5ce37-0145-4c31-b84a-b36f8beac5f3" providerId="ADAL" clId="{7888EF2F-530D-B94F-AE0C-88FC9B5D329D}" dt="2023-04-06T14:59:35.639" v="699"/>
          <ac:inkMkLst>
            <pc:docMk/>
            <pc:sldMk cId="3416270682" sldId="276"/>
            <ac:inkMk id="162" creationId="{DC58047A-F6CB-D7AC-3682-69FD28C518DF}"/>
          </ac:inkMkLst>
        </pc:inkChg>
        <pc:inkChg chg="add reco">
          <ac:chgData name="Venkatasubramanian, Mani V." userId="fbe5ce37-0145-4c31-b84a-b36f8beac5f3" providerId="ADAL" clId="{7888EF2F-530D-B94F-AE0C-88FC9B5D329D}" dt="2023-04-06T14:59:35.639" v="699"/>
          <ac:inkMkLst>
            <pc:docMk/>
            <pc:sldMk cId="3416270682" sldId="276"/>
            <ac:inkMk id="163" creationId="{EF167A4C-9CD7-D085-ABF1-2FC1D3040678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64" creationId="{05970CDC-70E9-9DDD-2A59-7C23A30294B2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65" creationId="{0D1F9ECD-F7DA-87B9-7867-6C2953FDD3F3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66" creationId="{077316DC-7AA3-6BB9-9B7E-51AD77D133ED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67" creationId="{3D86EAD7-2CF0-49F5-AD64-0EE8407305E9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68" creationId="{55CD9557-51A8-7598-84F9-8F7A7CD3F637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69" creationId="{EC6EB458-C268-2D1C-FB0E-D4298152ABED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70" creationId="{E9DA2E90-B1D4-FAE6-0C18-0D323D082578}"/>
          </ac:inkMkLst>
        </pc:inkChg>
        <pc:inkChg chg="add">
          <ac:chgData name="Venkatasubramanian, Mani V." userId="fbe5ce37-0145-4c31-b84a-b36f8beac5f3" providerId="ADAL" clId="{7888EF2F-530D-B94F-AE0C-88FC9B5D329D}" dt="2023-04-06T14:59:38.006" v="707"/>
          <ac:inkMkLst>
            <pc:docMk/>
            <pc:sldMk cId="3416270682" sldId="276"/>
            <ac:inkMk id="171" creationId="{CC1B88EE-6F9B-74FA-C577-685BABE3B257}"/>
          </ac:inkMkLst>
        </pc:inkChg>
        <pc:inkChg chg="add">
          <ac:chgData name="Venkatasubramanian, Mani V." userId="fbe5ce37-0145-4c31-b84a-b36f8beac5f3" providerId="ADAL" clId="{7888EF2F-530D-B94F-AE0C-88FC9B5D329D}" dt="2023-04-06T14:59:38.139" v="708"/>
          <ac:inkMkLst>
            <pc:docMk/>
            <pc:sldMk cId="3416270682" sldId="276"/>
            <ac:inkMk id="172" creationId="{3836365A-A63C-1696-A878-4EC06CCBBDB7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73" creationId="{1A45F0B8-93FE-4C44-A362-5096B894C583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74" creationId="{5BB5DFDF-455D-BBBF-5DAC-76A990A0C921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75" creationId="{12505066-68E4-1C7E-C557-75E37D868656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76" creationId="{7C22F975-5F31-ABD1-01A1-A250B7970FE8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77" creationId="{93EFAC71-0D50-E30B-017B-D84B2DA60127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78" creationId="{7ED48448-CBEA-BC2F-693A-3B23E320B0B7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79" creationId="{34DCA247-58C8-98EF-A719-592AC6B8CCEC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80" creationId="{7A787494-DBE8-7800-EF03-499B47324E8E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81" creationId="{93936512-A425-AD14-9249-4C409A168374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82" creationId="{FA2A5A18-6325-24A6-7671-D192001A4FE0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83" creationId="{8A5CA50C-4453-FA9D-5CFB-D50D34A2CB25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84" creationId="{B3F8F551-7C15-44F9-0278-A807C350C040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85" creationId="{6BE87078-0B97-47CC-2432-C4ED6C0E2303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86" creationId="{4FEA454A-C0FB-9FD9-5BFA-27FCE4954C2F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87" creationId="{A8AB4DD1-13E9-B519-B4FE-60FF6F528F11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88" creationId="{615DDBC6-5D9D-2EAF-A61F-4CD985E01906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89" creationId="{D77C183F-9A06-07FB-75A0-4507BD4224F2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90" creationId="{3C5D7075-5297-5305-435B-C2963AF49C12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91" creationId="{143664F6-763A-0D2C-1650-1C5A6888B3CD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92" creationId="{E94ACBDA-EDE3-A6AB-F240-C027CCFCABD1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93" creationId="{4045BF5B-AD2A-C602-759F-57E9C4AD2BFA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94" creationId="{57247B76-5522-C089-0E01-D131020A571B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95" creationId="{3B90AB7F-7BD9-DEEB-2AAA-75293B0F5818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96" creationId="{C3CD6209-CBD7-2679-E4D1-FF07BD815AE6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97" creationId="{1E9B31B4-A0E9-A116-8950-82BAEDBB4831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98" creationId="{0705D4F8-4DD3-1661-1FD7-2C3B4D4B836F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199" creationId="{02295978-25EF-B7EE-64A5-5541A24568C0}"/>
          </ac:inkMkLst>
        </pc:inkChg>
        <pc:inkChg chg="add del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200" creationId="{EF1087AE-FCE2-2E44-6C89-C2CEFFE07AA9}"/>
          </ac:inkMkLst>
        </pc:inkChg>
        <pc:inkChg chg="add reco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201" creationId="{18CD8418-900F-7600-73AC-172EC3FD647A}"/>
          </ac:inkMkLst>
        </pc:inkChg>
        <pc:inkChg chg="add reco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202" creationId="{C86030F4-461F-9BA7-EC33-A915C5CB9FEF}"/>
          </ac:inkMkLst>
        </pc:inkChg>
        <pc:inkChg chg="add reco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203" creationId="{4CB4CD4E-B0A6-E7DF-87AC-71772882ABA3}"/>
          </ac:inkMkLst>
        </pc:inkChg>
        <pc:inkChg chg="add reco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204" creationId="{8169C113-5663-DB82-1523-A9A83062C2A6}"/>
          </ac:inkMkLst>
        </pc:inkChg>
        <pc:inkChg chg="add reco">
          <ac:chgData name="Venkatasubramanian, Mani V." userId="fbe5ce37-0145-4c31-b84a-b36f8beac5f3" providerId="ADAL" clId="{7888EF2F-530D-B94F-AE0C-88FC9B5D329D}" dt="2023-04-06T14:59:47.474" v="737"/>
          <ac:inkMkLst>
            <pc:docMk/>
            <pc:sldMk cId="3416270682" sldId="276"/>
            <ac:inkMk id="205" creationId="{2FF5416A-88E9-F543-355C-BB7D9456BD89}"/>
          </ac:inkMkLst>
        </pc:inkChg>
        <pc:inkChg chg="add">
          <ac:chgData name="Venkatasubramanian, Mani V." userId="fbe5ce37-0145-4c31-b84a-b36f8beac5f3" providerId="ADAL" clId="{7888EF2F-530D-B94F-AE0C-88FC9B5D329D}" dt="2023-04-06T14:59:52.389" v="738"/>
          <ac:inkMkLst>
            <pc:docMk/>
            <pc:sldMk cId="3416270682" sldId="276"/>
            <ac:inkMk id="206" creationId="{6FAEAB5C-86F6-34B1-8B25-417826FAD217}"/>
          </ac:inkMkLst>
        </pc:inkChg>
        <pc:inkChg chg="add del">
          <ac:chgData name="Venkatasubramanian, Mani V." userId="fbe5ce37-0145-4c31-b84a-b36f8beac5f3" providerId="ADAL" clId="{7888EF2F-530D-B94F-AE0C-88FC9B5D329D}" dt="2023-04-06T15:00:09.902" v="741"/>
          <ac:inkMkLst>
            <pc:docMk/>
            <pc:sldMk cId="3416270682" sldId="276"/>
            <ac:inkMk id="207" creationId="{5CF2D56F-AB8A-E00E-3C45-7B07176B51CB}"/>
          </ac:inkMkLst>
        </pc:inkChg>
        <pc:inkChg chg="add del">
          <ac:chgData name="Venkatasubramanian, Mani V." userId="fbe5ce37-0145-4c31-b84a-b36f8beac5f3" providerId="ADAL" clId="{7888EF2F-530D-B94F-AE0C-88FC9B5D329D}" dt="2023-04-06T15:00:09.902" v="741"/>
          <ac:inkMkLst>
            <pc:docMk/>
            <pc:sldMk cId="3416270682" sldId="276"/>
            <ac:inkMk id="208" creationId="{3A1D2145-E3E3-1218-AC58-4890BBF4EFDD}"/>
          </ac:inkMkLst>
        </pc:inkChg>
        <pc:inkChg chg="add reco">
          <ac:chgData name="Venkatasubramanian, Mani V." userId="fbe5ce37-0145-4c31-b84a-b36f8beac5f3" providerId="ADAL" clId="{7888EF2F-530D-B94F-AE0C-88FC9B5D329D}" dt="2023-04-06T15:00:09.902" v="741"/>
          <ac:inkMkLst>
            <pc:docMk/>
            <pc:sldMk cId="3416270682" sldId="276"/>
            <ac:inkMk id="209" creationId="{D9570C6F-EE7B-225F-25A2-FA8B6B49167E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10" creationId="{C68EE779-AB9A-F75A-2397-E47E545ADDFE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11" creationId="{DEC02E90-04E9-152A-7689-AAAE2D2D679F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12" creationId="{2FD01973-8AB7-7D37-9F4E-70C6D5C3DFE3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13" creationId="{2D6B5837-45D2-0A59-FD25-527A13F4F2F0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14" creationId="{2B17A3C4-786A-DD5A-9DA3-F9E78EDED224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15" creationId="{1ECBC2CE-35D1-5630-356A-6D7EEA8A7F0C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16" creationId="{8F1EC07E-3B57-E75F-9223-20881F0599EE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17" creationId="{8EA8153B-01B1-13FB-99EB-17E8B027A78B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18" creationId="{DA12E173-7843-74D5-98C5-0EEAC8C05AAE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19" creationId="{6939C779-CB81-275C-80F7-9FBB723ED0C8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20" creationId="{5AC138E7-15A0-FF94-2E43-4E6AAF5E7D25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21" creationId="{F6FDEB93-E4F6-1960-C62F-6817609FC4AE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22" creationId="{25130303-661A-B74F-CBBF-B92A596D7E7D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23" creationId="{1DBC41D7-F846-699E-1B0C-3C99B4A3CBA2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24" creationId="{987556DC-489C-A1D6-1AEE-479FAAEA3618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25" creationId="{FFCF1E8F-B6B6-FD3F-99BD-E40D9BFAFACD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26" creationId="{E9996FF5-0CFC-E83D-5AEC-E586C2C86E98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27" creationId="{CD276CEF-B735-EDFE-96E5-25728E9D0A8F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28" creationId="{03A81B73-2943-3D01-B88D-09FB119322E7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29" creationId="{399E9B8A-43EC-CF4C-0B3A-B8E3FB386ABD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30" creationId="{96B94DF9-3F5F-FC11-6B95-E7CA7AC158A7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31" creationId="{414DC671-6E5A-7F00-B954-3AA74B0C89D8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32" creationId="{BBF2323E-FF68-6D79-ECA2-B18BF4722962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33" creationId="{1B170467-143D-0988-98A4-1F2BC5E7A98D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34" creationId="{8764F557-F0ED-69A1-5760-BC59D33B535E}"/>
          </ac:inkMkLst>
        </pc:inkChg>
        <pc:inkChg chg="add del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35" creationId="{B5D72E3D-91AC-BDBC-49AD-AB055B558174}"/>
          </ac:inkMkLst>
        </pc:inkChg>
        <pc:inkChg chg="add reco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36" creationId="{D0AD989E-83CD-60FD-3F56-1EA40072C65F}"/>
          </ac:inkMkLst>
        </pc:inkChg>
        <pc:inkChg chg="add reco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37" creationId="{02EEF6DF-FF76-9310-1100-A719E12FE4A9}"/>
          </ac:inkMkLst>
        </pc:inkChg>
        <pc:inkChg chg="add reco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38" creationId="{D926893C-72BA-F98B-D23A-494478755FD2}"/>
          </ac:inkMkLst>
        </pc:inkChg>
        <pc:inkChg chg="add reco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39" creationId="{BE34CF25-2E3C-096D-ABCE-67195FE41063}"/>
          </ac:inkMkLst>
        </pc:inkChg>
        <pc:inkChg chg="add reco">
          <ac:chgData name="Venkatasubramanian, Mani V." userId="fbe5ce37-0145-4c31-b84a-b36f8beac5f3" providerId="ADAL" clId="{7888EF2F-530D-B94F-AE0C-88FC9B5D329D}" dt="2023-04-06T15:00:19.208" v="768"/>
          <ac:inkMkLst>
            <pc:docMk/>
            <pc:sldMk cId="3416270682" sldId="276"/>
            <ac:inkMk id="240" creationId="{66420C3F-E841-551C-AF0B-4042BC2DF143}"/>
          </ac:inkMkLst>
        </pc:inkChg>
        <pc:inkChg chg="add del">
          <ac:chgData name="Venkatasubramanian, Mani V." userId="fbe5ce37-0145-4c31-b84a-b36f8beac5f3" providerId="ADAL" clId="{7888EF2F-530D-B94F-AE0C-88FC9B5D329D}" dt="2023-04-06T15:00:23.704" v="771"/>
          <ac:inkMkLst>
            <pc:docMk/>
            <pc:sldMk cId="3416270682" sldId="276"/>
            <ac:inkMk id="241" creationId="{96037906-AA0A-1FB0-D96F-9349EFC1C993}"/>
          </ac:inkMkLst>
        </pc:inkChg>
        <pc:inkChg chg="add del">
          <ac:chgData name="Venkatasubramanian, Mani V." userId="fbe5ce37-0145-4c31-b84a-b36f8beac5f3" providerId="ADAL" clId="{7888EF2F-530D-B94F-AE0C-88FC9B5D329D}" dt="2023-04-06T15:00:23.704" v="771"/>
          <ac:inkMkLst>
            <pc:docMk/>
            <pc:sldMk cId="3416270682" sldId="276"/>
            <ac:inkMk id="242" creationId="{C642FF75-44B2-339A-F248-285AE092C173}"/>
          </ac:inkMkLst>
        </pc:inkChg>
        <pc:inkChg chg="add reco">
          <ac:chgData name="Venkatasubramanian, Mani V." userId="fbe5ce37-0145-4c31-b84a-b36f8beac5f3" providerId="ADAL" clId="{7888EF2F-530D-B94F-AE0C-88FC9B5D329D}" dt="2023-04-06T15:00:23.704" v="771"/>
          <ac:inkMkLst>
            <pc:docMk/>
            <pc:sldMk cId="3416270682" sldId="276"/>
            <ac:inkMk id="243" creationId="{39323FE2-40A0-DFFE-5921-472EA61DFACA}"/>
          </ac:inkMkLst>
        </pc:inkChg>
        <pc:inkChg chg="add">
          <ac:chgData name="Venkatasubramanian, Mani V." userId="fbe5ce37-0145-4c31-b84a-b36f8beac5f3" providerId="ADAL" clId="{7888EF2F-530D-B94F-AE0C-88FC9B5D329D}" dt="2023-04-06T15:00:32.724" v="772"/>
          <ac:inkMkLst>
            <pc:docMk/>
            <pc:sldMk cId="3416270682" sldId="276"/>
            <ac:inkMk id="244" creationId="{C5A2EEB3-E32D-11ED-42B4-4E652A8BB2BD}"/>
          </ac:inkMkLst>
        </pc:inkChg>
      </pc:sldChg>
      <pc:sldChg chg="addSp delSp modSp">
        <pc:chgData name="Venkatasubramanian, Mani V." userId="fbe5ce37-0145-4c31-b84a-b36f8beac5f3" providerId="ADAL" clId="{7888EF2F-530D-B94F-AE0C-88FC9B5D329D}" dt="2023-04-06T15:04:53.547" v="1085"/>
        <pc:sldMkLst>
          <pc:docMk/>
          <pc:sldMk cId="2677137618" sldId="277"/>
        </pc:sldMkLst>
        <pc:inkChg chg="add del">
          <ac:chgData name="Venkatasubramanian, Mani V." userId="fbe5ce37-0145-4c31-b84a-b36f8beac5f3" providerId="ADAL" clId="{7888EF2F-530D-B94F-AE0C-88FC9B5D329D}" dt="2023-04-06T15:00:45.029" v="780"/>
          <ac:inkMkLst>
            <pc:docMk/>
            <pc:sldMk cId="2677137618" sldId="277"/>
            <ac:inkMk id="2" creationId="{07E7ACEB-5787-F65A-9980-ED89246EEF13}"/>
          </ac:inkMkLst>
        </pc:inkChg>
        <pc:inkChg chg="add del">
          <ac:chgData name="Venkatasubramanian, Mani V." userId="fbe5ce37-0145-4c31-b84a-b36f8beac5f3" providerId="ADAL" clId="{7888EF2F-530D-B94F-AE0C-88FC9B5D329D}" dt="2023-04-06T15:00:45.029" v="780"/>
          <ac:inkMkLst>
            <pc:docMk/>
            <pc:sldMk cId="2677137618" sldId="277"/>
            <ac:inkMk id="3" creationId="{A0024B05-9B8A-7F74-DCE8-EAD865CD811D}"/>
          </ac:inkMkLst>
        </pc:inkChg>
        <pc:inkChg chg="add del">
          <ac:chgData name="Venkatasubramanian, Mani V." userId="fbe5ce37-0145-4c31-b84a-b36f8beac5f3" providerId="ADAL" clId="{7888EF2F-530D-B94F-AE0C-88FC9B5D329D}" dt="2023-04-06T15:00:45.029" v="780"/>
          <ac:inkMkLst>
            <pc:docMk/>
            <pc:sldMk cId="2677137618" sldId="277"/>
            <ac:inkMk id="4" creationId="{08A2D047-D91D-584F-76C7-7A34FFA93DE0}"/>
          </ac:inkMkLst>
        </pc:inkChg>
        <pc:inkChg chg="add del">
          <ac:chgData name="Venkatasubramanian, Mani V." userId="fbe5ce37-0145-4c31-b84a-b36f8beac5f3" providerId="ADAL" clId="{7888EF2F-530D-B94F-AE0C-88FC9B5D329D}" dt="2023-04-06T15:00:45.029" v="780"/>
          <ac:inkMkLst>
            <pc:docMk/>
            <pc:sldMk cId="2677137618" sldId="277"/>
            <ac:inkMk id="5" creationId="{EA2B0AC1-AD98-6334-3050-9108686BC593}"/>
          </ac:inkMkLst>
        </pc:inkChg>
        <pc:inkChg chg="add del">
          <ac:chgData name="Venkatasubramanian, Mani V." userId="fbe5ce37-0145-4c31-b84a-b36f8beac5f3" providerId="ADAL" clId="{7888EF2F-530D-B94F-AE0C-88FC9B5D329D}" dt="2023-04-06T15:00:45.029" v="780"/>
          <ac:inkMkLst>
            <pc:docMk/>
            <pc:sldMk cId="2677137618" sldId="277"/>
            <ac:inkMk id="6" creationId="{AE4538FA-0075-CB44-A158-28329BAF67F4}"/>
          </ac:inkMkLst>
        </pc:inkChg>
        <pc:inkChg chg="add del">
          <ac:chgData name="Venkatasubramanian, Mani V." userId="fbe5ce37-0145-4c31-b84a-b36f8beac5f3" providerId="ADAL" clId="{7888EF2F-530D-B94F-AE0C-88FC9B5D329D}" dt="2023-04-06T15:00:45.029" v="780"/>
          <ac:inkMkLst>
            <pc:docMk/>
            <pc:sldMk cId="2677137618" sldId="277"/>
            <ac:inkMk id="7" creationId="{D53FF397-88CC-242C-A4CB-04438BA64693}"/>
          </ac:inkMkLst>
        </pc:inkChg>
        <pc:inkChg chg="add del">
          <ac:chgData name="Venkatasubramanian, Mani V." userId="fbe5ce37-0145-4c31-b84a-b36f8beac5f3" providerId="ADAL" clId="{7888EF2F-530D-B94F-AE0C-88FC9B5D329D}" dt="2023-04-06T15:00:45.029" v="780"/>
          <ac:inkMkLst>
            <pc:docMk/>
            <pc:sldMk cId="2677137618" sldId="277"/>
            <ac:inkMk id="8" creationId="{2AED740E-822D-101B-C672-D8EC28F9D393}"/>
          </ac:inkMkLst>
        </pc:inkChg>
        <pc:inkChg chg="add reco">
          <ac:chgData name="Venkatasubramanian, Mani V." userId="fbe5ce37-0145-4c31-b84a-b36f8beac5f3" providerId="ADAL" clId="{7888EF2F-530D-B94F-AE0C-88FC9B5D329D}" dt="2023-04-06T15:00:45.029" v="780"/>
          <ac:inkMkLst>
            <pc:docMk/>
            <pc:sldMk cId="2677137618" sldId="277"/>
            <ac:inkMk id="9" creationId="{5B63CF41-DB03-B216-F036-59742ECB633C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10" creationId="{8923B15D-3009-A9B6-EB25-85E50821A930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11" creationId="{1049187F-F043-787C-C76A-0B9B9EFADF80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12" creationId="{DA30EABA-F253-D494-825D-BD87AD712F02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13" creationId="{5CE151AF-83DA-4DEE-B783-0071D17821CA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14" creationId="{1F7DA3B9-10A9-3E0E-2184-D85E59E56216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15" creationId="{72088277-FF6C-13A5-8357-7AEB810F3703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16" creationId="{1285A3E3-A8B3-0CDA-4BE4-7E37E5578615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17" creationId="{04E0658B-7C38-69DB-B9FD-B43AC9F8C0FC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18" creationId="{7FF0740F-6CC9-47E8-4D7B-F90FAE6E6711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19" creationId="{EB54F7FB-4D2A-6DFC-B10C-1581306ACB2D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20" creationId="{F4D05788-B587-E5F9-072F-DDBB3D05ECF7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21" creationId="{614D705B-04DE-9177-BB5A-AB9B5CDE4EAB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22" creationId="{4B11906A-0C75-B18C-5DEC-673A2F670AAA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23" creationId="{D3ED85EA-F9EB-4699-FB0D-EC068F086798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24" creationId="{9E201016-4A0B-12FF-FF29-BC41DB00603C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25" creationId="{4F41C585-BE9B-E53F-6CB8-99233C22FC61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26" creationId="{358A77AE-7C98-DC7B-4517-C1A2C8E81306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27" creationId="{D2C64CD0-F8F7-7D8A-1D9A-4993577AAE28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28" creationId="{D3F25AC9-122F-F86C-BB7D-7318496257F9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29" creationId="{84BDE9BF-717A-84AB-9C8E-C4D452E9F23C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30" creationId="{0E183269-8C9D-A532-EE40-E129C750A4AB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31" creationId="{69526523-6A65-015B-9084-D72BAC4CB75D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32" creationId="{C72B7E7F-C995-BD2A-A18C-2AE9D5720FA6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33" creationId="{3BD61CE0-2A6A-372B-59A0-5376D53FE867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34" creationId="{7805A1D0-9298-E968-C1B0-18D745919AC9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35" creationId="{FADA1D26-3079-AA15-7D2F-9AFBF8AF2173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36" creationId="{0623A50A-8447-B6C9-621A-8BE2B54CCB46}"/>
          </ac:inkMkLst>
        </pc:inkChg>
        <pc:inkChg chg="add del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37" creationId="{E34EC72B-1694-AA90-003A-F4D418271AAB}"/>
          </ac:inkMkLst>
        </pc:inkChg>
        <pc:inkChg chg="add reco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38" creationId="{6BFBADAC-A7B4-C27F-FC74-216C04E5CEB2}"/>
          </ac:inkMkLst>
        </pc:inkChg>
        <pc:inkChg chg="add reco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39" creationId="{2F6B9D4E-5FFC-1924-C0ED-BA3A620D8D72}"/>
          </ac:inkMkLst>
        </pc:inkChg>
        <pc:inkChg chg="add reco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40" creationId="{EBDAD499-9C25-B596-9B1D-9AA86A71D8AD}"/>
          </ac:inkMkLst>
        </pc:inkChg>
        <pc:inkChg chg="add reco">
          <ac:chgData name="Venkatasubramanian, Mani V." userId="fbe5ce37-0145-4c31-b84a-b36f8beac5f3" providerId="ADAL" clId="{7888EF2F-530D-B94F-AE0C-88FC9B5D329D}" dt="2023-04-06T15:00:53.828" v="809"/>
          <ac:inkMkLst>
            <pc:docMk/>
            <pc:sldMk cId="2677137618" sldId="277"/>
            <ac:inkMk id="41" creationId="{5BEF5AC8-FC72-E192-7CBA-C4D063A25DC4}"/>
          </ac:inkMkLst>
        </pc:inkChg>
        <pc:inkChg chg="add del">
          <ac:chgData name="Venkatasubramanian, Mani V." userId="fbe5ce37-0145-4c31-b84a-b36f8beac5f3" providerId="ADAL" clId="{7888EF2F-530D-B94F-AE0C-88FC9B5D329D}" dt="2023-04-06T15:00:59.020" v="812"/>
          <ac:inkMkLst>
            <pc:docMk/>
            <pc:sldMk cId="2677137618" sldId="277"/>
            <ac:inkMk id="42" creationId="{A28A13C0-EEDA-E995-1DC5-66FBF906A944}"/>
          </ac:inkMkLst>
        </pc:inkChg>
        <pc:inkChg chg="add del">
          <ac:chgData name="Venkatasubramanian, Mani V." userId="fbe5ce37-0145-4c31-b84a-b36f8beac5f3" providerId="ADAL" clId="{7888EF2F-530D-B94F-AE0C-88FC9B5D329D}" dt="2023-04-06T15:00:59.020" v="812"/>
          <ac:inkMkLst>
            <pc:docMk/>
            <pc:sldMk cId="2677137618" sldId="277"/>
            <ac:inkMk id="43" creationId="{67D3A9FE-DD4F-72A9-8FA0-4B0E9395C279}"/>
          </ac:inkMkLst>
        </pc:inkChg>
        <pc:inkChg chg="add reco">
          <ac:chgData name="Venkatasubramanian, Mani V." userId="fbe5ce37-0145-4c31-b84a-b36f8beac5f3" providerId="ADAL" clId="{7888EF2F-530D-B94F-AE0C-88FC9B5D329D}" dt="2023-04-06T15:00:59.020" v="812"/>
          <ac:inkMkLst>
            <pc:docMk/>
            <pc:sldMk cId="2677137618" sldId="277"/>
            <ac:inkMk id="44" creationId="{37AF554F-0D89-CCDB-2846-300C2BC19016}"/>
          </ac:inkMkLst>
        </pc:inkChg>
        <pc:inkChg chg="add del">
          <ac:chgData name="Venkatasubramanian, Mani V." userId="fbe5ce37-0145-4c31-b84a-b36f8beac5f3" providerId="ADAL" clId="{7888EF2F-530D-B94F-AE0C-88FC9B5D329D}" dt="2023-04-06T15:01:09.162" v="822"/>
          <ac:inkMkLst>
            <pc:docMk/>
            <pc:sldMk cId="2677137618" sldId="277"/>
            <ac:inkMk id="45" creationId="{920894C2-8E85-5BF2-ABA0-61873AA45830}"/>
          </ac:inkMkLst>
        </pc:inkChg>
        <pc:inkChg chg="add del">
          <ac:chgData name="Venkatasubramanian, Mani V." userId="fbe5ce37-0145-4c31-b84a-b36f8beac5f3" providerId="ADAL" clId="{7888EF2F-530D-B94F-AE0C-88FC9B5D329D}" dt="2023-04-06T15:01:09.162" v="822"/>
          <ac:inkMkLst>
            <pc:docMk/>
            <pc:sldMk cId="2677137618" sldId="277"/>
            <ac:inkMk id="46" creationId="{8C0F0BE5-8490-3E96-209B-3730DAE7C5C9}"/>
          </ac:inkMkLst>
        </pc:inkChg>
        <pc:inkChg chg="add del">
          <ac:chgData name="Venkatasubramanian, Mani V." userId="fbe5ce37-0145-4c31-b84a-b36f8beac5f3" providerId="ADAL" clId="{7888EF2F-530D-B94F-AE0C-88FC9B5D329D}" dt="2023-04-06T15:01:09.162" v="822"/>
          <ac:inkMkLst>
            <pc:docMk/>
            <pc:sldMk cId="2677137618" sldId="277"/>
            <ac:inkMk id="47" creationId="{D7B9C4FF-704F-5ABB-7D3B-7531A0276EFE}"/>
          </ac:inkMkLst>
        </pc:inkChg>
        <pc:inkChg chg="add del">
          <ac:chgData name="Venkatasubramanian, Mani V." userId="fbe5ce37-0145-4c31-b84a-b36f8beac5f3" providerId="ADAL" clId="{7888EF2F-530D-B94F-AE0C-88FC9B5D329D}" dt="2023-04-06T15:01:09.162" v="822"/>
          <ac:inkMkLst>
            <pc:docMk/>
            <pc:sldMk cId="2677137618" sldId="277"/>
            <ac:inkMk id="48" creationId="{8C8EA7A7-C7F3-06F5-6697-CF14802015F7}"/>
          </ac:inkMkLst>
        </pc:inkChg>
        <pc:inkChg chg="add del">
          <ac:chgData name="Venkatasubramanian, Mani V." userId="fbe5ce37-0145-4c31-b84a-b36f8beac5f3" providerId="ADAL" clId="{7888EF2F-530D-B94F-AE0C-88FC9B5D329D}" dt="2023-04-06T15:01:09.162" v="822"/>
          <ac:inkMkLst>
            <pc:docMk/>
            <pc:sldMk cId="2677137618" sldId="277"/>
            <ac:inkMk id="49" creationId="{EE048D84-140A-A028-903A-072C1FF38F32}"/>
          </ac:inkMkLst>
        </pc:inkChg>
        <pc:inkChg chg="add del">
          <ac:chgData name="Venkatasubramanian, Mani V." userId="fbe5ce37-0145-4c31-b84a-b36f8beac5f3" providerId="ADAL" clId="{7888EF2F-530D-B94F-AE0C-88FC9B5D329D}" dt="2023-04-06T15:01:09.162" v="822"/>
          <ac:inkMkLst>
            <pc:docMk/>
            <pc:sldMk cId="2677137618" sldId="277"/>
            <ac:inkMk id="50" creationId="{F4697A27-A74D-8D86-0D46-EB9F4EB3EFC7}"/>
          </ac:inkMkLst>
        </pc:inkChg>
        <pc:inkChg chg="add del">
          <ac:chgData name="Venkatasubramanian, Mani V." userId="fbe5ce37-0145-4c31-b84a-b36f8beac5f3" providerId="ADAL" clId="{7888EF2F-530D-B94F-AE0C-88FC9B5D329D}" dt="2023-04-06T15:01:09.162" v="822"/>
          <ac:inkMkLst>
            <pc:docMk/>
            <pc:sldMk cId="2677137618" sldId="277"/>
            <ac:inkMk id="51" creationId="{E4E6BDF9-B37E-00E1-6EA4-6057B6238902}"/>
          </ac:inkMkLst>
        </pc:inkChg>
        <pc:inkChg chg="add del">
          <ac:chgData name="Venkatasubramanian, Mani V." userId="fbe5ce37-0145-4c31-b84a-b36f8beac5f3" providerId="ADAL" clId="{7888EF2F-530D-B94F-AE0C-88FC9B5D329D}" dt="2023-04-06T15:01:09.162" v="822"/>
          <ac:inkMkLst>
            <pc:docMk/>
            <pc:sldMk cId="2677137618" sldId="277"/>
            <ac:inkMk id="52" creationId="{F27E15D3-078A-B494-923E-2FCA08A1D6F1}"/>
          </ac:inkMkLst>
        </pc:inkChg>
        <pc:inkChg chg="add del">
          <ac:chgData name="Venkatasubramanian, Mani V." userId="fbe5ce37-0145-4c31-b84a-b36f8beac5f3" providerId="ADAL" clId="{7888EF2F-530D-B94F-AE0C-88FC9B5D329D}" dt="2023-04-06T15:01:09.162" v="822"/>
          <ac:inkMkLst>
            <pc:docMk/>
            <pc:sldMk cId="2677137618" sldId="277"/>
            <ac:inkMk id="53" creationId="{869A659C-8210-69CA-523C-61542DAC00E8}"/>
          </ac:inkMkLst>
        </pc:inkChg>
        <pc:inkChg chg="add reco">
          <ac:chgData name="Venkatasubramanian, Mani V." userId="fbe5ce37-0145-4c31-b84a-b36f8beac5f3" providerId="ADAL" clId="{7888EF2F-530D-B94F-AE0C-88FC9B5D329D}" dt="2023-04-06T15:01:09.162" v="822"/>
          <ac:inkMkLst>
            <pc:docMk/>
            <pc:sldMk cId="2677137618" sldId="277"/>
            <ac:inkMk id="54" creationId="{20DD2057-48A6-EFE8-C993-2A1CD9DF3CA5}"/>
          </ac:inkMkLst>
        </pc:inkChg>
        <pc:inkChg chg="add">
          <ac:chgData name="Venkatasubramanian, Mani V." userId="fbe5ce37-0145-4c31-b84a-b36f8beac5f3" providerId="ADAL" clId="{7888EF2F-530D-B94F-AE0C-88FC9B5D329D}" dt="2023-04-06T15:01:10.331" v="823"/>
          <ac:inkMkLst>
            <pc:docMk/>
            <pc:sldMk cId="2677137618" sldId="277"/>
            <ac:inkMk id="55" creationId="{2D56CCA9-AA7D-F662-969B-A18CD4B52418}"/>
          </ac:inkMkLst>
        </pc:inkChg>
        <pc:inkChg chg="add">
          <ac:chgData name="Venkatasubramanian, Mani V." userId="fbe5ce37-0145-4c31-b84a-b36f8beac5f3" providerId="ADAL" clId="{7888EF2F-530D-B94F-AE0C-88FC9B5D329D}" dt="2023-04-06T15:01:11.347" v="824"/>
          <ac:inkMkLst>
            <pc:docMk/>
            <pc:sldMk cId="2677137618" sldId="277"/>
            <ac:inkMk id="56" creationId="{64336A1C-47BC-0086-09DB-F4E6252B012F}"/>
          </ac:inkMkLst>
        </pc:inkChg>
        <pc:inkChg chg="add">
          <ac:chgData name="Venkatasubramanian, Mani V." userId="fbe5ce37-0145-4c31-b84a-b36f8beac5f3" providerId="ADAL" clId="{7888EF2F-530D-B94F-AE0C-88FC9B5D329D}" dt="2023-04-06T15:01:11.498" v="825"/>
          <ac:inkMkLst>
            <pc:docMk/>
            <pc:sldMk cId="2677137618" sldId="277"/>
            <ac:inkMk id="57" creationId="{2CE55BAE-C68D-BC64-4E81-CF7830D8584D}"/>
          </ac:inkMkLst>
        </pc:inkChg>
        <pc:inkChg chg="add del">
          <ac:chgData name="Venkatasubramanian, Mani V." userId="fbe5ce37-0145-4c31-b84a-b36f8beac5f3" providerId="ADAL" clId="{7888EF2F-530D-B94F-AE0C-88FC9B5D329D}" dt="2023-04-06T15:01:14.554" v="833"/>
          <ac:inkMkLst>
            <pc:docMk/>
            <pc:sldMk cId="2677137618" sldId="277"/>
            <ac:inkMk id="58" creationId="{7B76C87C-667C-1CC9-6549-65CFE417EB86}"/>
          </ac:inkMkLst>
        </pc:inkChg>
        <pc:inkChg chg="add del">
          <ac:chgData name="Venkatasubramanian, Mani V." userId="fbe5ce37-0145-4c31-b84a-b36f8beac5f3" providerId="ADAL" clId="{7888EF2F-530D-B94F-AE0C-88FC9B5D329D}" dt="2023-04-06T15:01:14.554" v="833"/>
          <ac:inkMkLst>
            <pc:docMk/>
            <pc:sldMk cId="2677137618" sldId="277"/>
            <ac:inkMk id="59" creationId="{3B45E6C9-69AA-08EF-DA3E-C7611FBC539B}"/>
          </ac:inkMkLst>
        </pc:inkChg>
        <pc:inkChg chg="add del">
          <ac:chgData name="Venkatasubramanian, Mani V." userId="fbe5ce37-0145-4c31-b84a-b36f8beac5f3" providerId="ADAL" clId="{7888EF2F-530D-B94F-AE0C-88FC9B5D329D}" dt="2023-04-06T15:01:14.554" v="833"/>
          <ac:inkMkLst>
            <pc:docMk/>
            <pc:sldMk cId="2677137618" sldId="277"/>
            <ac:inkMk id="60" creationId="{C99A3CD6-ED0E-A4A5-3BE5-4E693ACB4919}"/>
          </ac:inkMkLst>
        </pc:inkChg>
        <pc:inkChg chg="add del">
          <ac:chgData name="Venkatasubramanian, Mani V." userId="fbe5ce37-0145-4c31-b84a-b36f8beac5f3" providerId="ADAL" clId="{7888EF2F-530D-B94F-AE0C-88FC9B5D329D}" dt="2023-04-06T15:01:14.554" v="833"/>
          <ac:inkMkLst>
            <pc:docMk/>
            <pc:sldMk cId="2677137618" sldId="277"/>
            <ac:inkMk id="61" creationId="{E2C63C4E-6CD5-16CE-CC96-B72FB9EA6A4C}"/>
          </ac:inkMkLst>
        </pc:inkChg>
        <pc:inkChg chg="add del">
          <ac:chgData name="Venkatasubramanian, Mani V." userId="fbe5ce37-0145-4c31-b84a-b36f8beac5f3" providerId="ADAL" clId="{7888EF2F-530D-B94F-AE0C-88FC9B5D329D}" dt="2023-04-06T15:01:14.554" v="833"/>
          <ac:inkMkLst>
            <pc:docMk/>
            <pc:sldMk cId="2677137618" sldId="277"/>
            <ac:inkMk id="62" creationId="{779BE63C-07BB-8548-7141-729CC35C27BD}"/>
          </ac:inkMkLst>
        </pc:inkChg>
        <pc:inkChg chg="add del">
          <ac:chgData name="Venkatasubramanian, Mani V." userId="fbe5ce37-0145-4c31-b84a-b36f8beac5f3" providerId="ADAL" clId="{7888EF2F-530D-B94F-AE0C-88FC9B5D329D}" dt="2023-04-06T15:01:14.554" v="833"/>
          <ac:inkMkLst>
            <pc:docMk/>
            <pc:sldMk cId="2677137618" sldId="277"/>
            <ac:inkMk id="63" creationId="{E1FA9873-B3A7-1DAC-16AE-1932730907D6}"/>
          </ac:inkMkLst>
        </pc:inkChg>
        <pc:inkChg chg="add del">
          <ac:chgData name="Venkatasubramanian, Mani V." userId="fbe5ce37-0145-4c31-b84a-b36f8beac5f3" providerId="ADAL" clId="{7888EF2F-530D-B94F-AE0C-88FC9B5D329D}" dt="2023-04-06T15:01:14.554" v="833"/>
          <ac:inkMkLst>
            <pc:docMk/>
            <pc:sldMk cId="2677137618" sldId="277"/>
            <ac:inkMk id="64" creationId="{10043A28-87C0-08AA-6FC8-8EF9CEECAE9C}"/>
          </ac:inkMkLst>
        </pc:inkChg>
        <pc:inkChg chg="add reco">
          <ac:chgData name="Venkatasubramanian, Mani V." userId="fbe5ce37-0145-4c31-b84a-b36f8beac5f3" providerId="ADAL" clId="{7888EF2F-530D-B94F-AE0C-88FC9B5D329D}" dt="2023-04-06T15:01:14.554" v="833"/>
          <ac:inkMkLst>
            <pc:docMk/>
            <pc:sldMk cId="2677137618" sldId="277"/>
            <ac:inkMk id="65" creationId="{90CEE7EA-75E4-1DC5-0F28-80DC18C9E71F}"/>
          </ac:inkMkLst>
        </pc:inkChg>
        <pc:inkChg chg="add del">
          <ac:chgData name="Venkatasubramanian, Mani V." userId="fbe5ce37-0145-4c31-b84a-b36f8beac5f3" providerId="ADAL" clId="{7888EF2F-530D-B94F-AE0C-88FC9B5D329D}" dt="2023-04-06T15:01:17.223" v="837"/>
          <ac:inkMkLst>
            <pc:docMk/>
            <pc:sldMk cId="2677137618" sldId="277"/>
            <ac:inkMk id="66" creationId="{3E9F0D97-7744-EFBF-0DA1-24452B23B2C5}"/>
          </ac:inkMkLst>
        </pc:inkChg>
        <pc:inkChg chg="add del">
          <ac:chgData name="Venkatasubramanian, Mani V." userId="fbe5ce37-0145-4c31-b84a-b36f8beac5f3" providerId="ADAL" clId="{7888EF2F-530D-B94F-AE0C-88FC9B5D329D}" dt="2023-04-06T15:01:17.223" v="837"/>
          <ac:inkMkLst>
            <pc:docMk/>
            <pc:sldMk cId="2677137618" sldId="277"/>
            <ac:inkMk id="67" creationId="{82001DBA-E60E-B52C-DE3A-C87326F619ED}"/>
          </ac:inkMkLst>
        </pc:inkChg>
        <pc:inkChg chg="add del">
          <ac:chgData name="Venkatasubramanian, Mani V." userId="fbe5ce37-0145-4c31-b84a-b36f8beac5f3" providerId="ADAL" clId="{7888EF2F-530D-B94F-AE0C-88FC9B5D329D}" dt="2023-04-06T15:01:17.223" v="837"/>
          <ac:inkMkLst>
            <pc:docMk/>
            <pc:sldMk cId="2677137618" sldId="277"/>
            <ac:inkMk id="68" creationId="{A86F5AD1-531E-C3DF-45AE-1AE567A62515}"/>
          </ac:inkMkLst>
        </pc:inkChg>
        <pc:inkChg chg="add reco">
          <ac:chgData name="Venkatasubramanian, Mani V." userId="fbe5ce37-0145-4c31-b84a-b36f8beac5f3" providerId="ADAL" clId="{7888EF2F-530D-B94F-AE0C-88FC9B5D329D}" dt="2023-04-06T15:01:17.223" v="837"/>
          <ac:inkMkLst>
            <pc:docMk/>
            <pc:sldMk cId="2677137618" sldId="277"/>
            <ac:inkMk id="69" creationId="{FCB517CA-0CB7-C839-1765-609CF6815EAE}"/>
          </ac:inkMkLst>
        </pc:inkChg>
        <pc:inkChg chg="add">
          <ac:chgData name="Venkatasubramanian, Mani V." userId="fbe5ce37-0145-4c31-b84a-b36f8beac5f3" providerId="ADAL" clId="{7888EF2F-530D-B94F-AE0C-88FC9B5D329D}" dt="2023-04-06T15:01:19.081" v="838"/>
          <ac:inkMkLst>
            <pc:docMk/>
            <pc:sldMk cId="2677137618" sldId="277"/>
            <ac:inkMk id="70" creationId="{437B395C-7E53-ED2E-DDB2-E37DB4A7414B}"/>
          </ac:inkMkLst>
        </pc:inkChg>
        <pc:inkChg chg="add del">
          <ac:chgData name="Venkatasubramanian, Mani V." userId="fbe5ce37-0145-4c31-b84a-b36f8beac5f3" providerId="ADAL" clId="{7888EF2F-530D-B94F-AE0C-88FC9B5D329D}" dt="2023-04-06T15:01:28.929" v="850"/>
          <ac:inkMkLst>
            <pc:docMk/>
            <pc:sldMk cId="2677137618" sldId="277"/>
            <ac:inkMk id="71" creationId="{629831E9-7C18-3684-DDF2-761905F7785E}"/>
          </ac:inkMkLst>
        </pc:inkChg>
        <pc:inkChg chg="add del">
          <ac:chgData name="Venkatasubramanian, Mani V." userId="fbe5ce37-0145-4c31-b84a-b36f8beac5f3" providerId="ADAL" clId="{7888EF2F-530D-B94F-AE0C-88FC9B5D329D}" dt="2023-04-06T15:01:28.929" v="850"/>
          <ac:inkMkLst>
            <pc:docMk/>
            <pc:sldMk cId="2677137618" sldId="277"/>
            <ac:inkMk id="72" creationId="{2589007C-0D26-D4CB-71FC-9B3BA80A8B46}"/>
          </ac:inkMkLst>
        </pc:inkChg>
        <pc:inkChg chg="add del">
          <ac:chgData name="Venkatasubramanian, Mani V." userId="fbe5ce37-0145-4c31-b84a-b36f8beac5f3" providerId="ADAL" clId="{7888EF2F-530D-B94F-AE0C-88FC9B5D329D}" dt="2023-04-06T15:01:28.929" v="850"/>
          <ac:inkMkLst>
            <pc:docMk/>
            <pc:sldMk cId="2677137618" sldId="277"/>
            <ac:inkMk id="73" creationId="{A919D1A1-E406-7E2F-ACB5-E94162A72577}"/>
          </ac:inkMkLst>
        </pc:inkChg>
        <pc:inkChg chg="add del">
          <ac:chgData name="Venkatasubramanian, Mani V." userId="fbe5ce37-0145-4c31-b84a-b36f8beac5f3" providerId="ADAL" clId="{7888EF2F-530D-B94F-AE0C-88FC9B5D329D}" dt="2023-04-06T15:01:28.929" v="850"/>
          <ac:inkMkLst>
            <pc:docMk/>
            <pc:sldMk cId="2677137618" sldId="277"/>
            <ac:inkMk id="74" creationId="{B15A3745-B917-EA8D-4DF9-B38007474302}"/>
          </ac:inkMkLst>
        </pc:inkChg>
        <pc:inkChg chg="add del">
          <ac:chgData name="Venkatasubramanian, Mani V." userId="fbe5ce37-0145-4c31-b84a-b36f8beac5f3" providerId="ADAL" clId="{7888EF2F-530D-B94F-AE0C-88FC9B5D329D}" dt="2023-04-06T15:01:28.929" v="850"/>
          <ac:inkMkLst>
            <pc:docMk/>
            <pc:sldMk cId="2677137618" sldId="277"/>
            <ac:inkMk id="75" creationId="{FF427038-4A1C-86A4-818D-B87C57591C1F}"/>
          </ac:inkMkLst>
        </pc:inkChg>
        <pc:inkChg chg="add del">
          <ac:chgData name="Venkatasubramanian, Mani V." userId="fbe5ce37-0145-4c31-b84a-b36f8beac5f3" providerId="ADAL" clId="{7888EF2F-530D-B94F-AE0C-88FC9B5D329D}" dt="2023-04-06T15:01:28.929" v="850"/>
          <ac:inkMkLst>
            <pc:docMk/>
            <pc:sldMk cId="2677137618" sldId="277"/>
            <ac:inkMk id="76" creationId="{AB4FE81D-1776-20E5-9AED-FAC276C9C86A}"/>
          </ac:inkMkLst>
        </pc:inkChg>
        <pc:inkChg chg="add del">
          <ac:chgData name="Venkatasubramanian, Mani V." userId="fbe5ce37-0145-4c31-b84a-b36f8beac5f3" providerId="ADAL" clId="{7888EF2F-530D-B94F-AE0C-88FC9B5D329D}" dt="2023-04-06T15:01:28.929" v="850"/>
          <ac:inkMkLst>
            <pc:docMk/>
            <pc:sldMk cId="2677137618" sldId="277"/>
            <ac:inkMk id="77" creationId="{00DB42C4-818C-887F-5279-D49F60C98D3A}"/>
          </ac:inkMkLst>
        </pc:inkChg>
        <pc:inkChg chg="add del">
          <ac:chgData name="Venkatasubramanian, Mani V." userId="fbe5ce37-0145-4c31-b84a-b36f8beac5f3" providerId="ADAL" clId="{7888EF2F-530D-B94F-AE0C-88FC9B5D329D}" dt="2023-04-06T15:01:28.929" v="850"/>
          <ac:inkMkLst>
            <pc:docMk/>
            <pc:sldMk cId="2677137618" sldId="277"/>
            <ac:inkMk id="78" creationId="{FB7E03E2-7ECC-02D8-9DB9-FF49CF000BEE}"/>
          </ac:inkMkLst>
        </pc:inkChg>
        <pc:inkChg chg="add del">
          <ac:chgData name="Venkatasubramanian, Mani V." userId="fbe5ce37-0145-4c31-b84a-b36f8beac5f3" providerId="ADAL" clId="{7888EF2F-530D-B94F-AE0C-88FC9B5D329D}" dt="2023-04-06T15:01:28.929" v="850"/>
          <ac:inkMkLst>
            <pc:docMk/>
            <pc:sldMk cId="2677137618" sldId="277"/>
            <ac:inkMk id="79" creationId="{160F1297-C9F3-AA22-0AA2-E1F976895C38}"/>
          </ac:inkMkLst>
        </pc:inkChg>
        <pc:inkChg chg="add del">
          <ac:chgData name="Venkatasubramanian, Mani V." userId="fbe5ce37-0145-4c31-b84a-b36f8beac5f3" providerId="ADAL" clId="{7888EF2F-530D-B94F-AE0C-88FC9B5D329D}" dt="2023-04-06T15:01:28.929" v="850"/>
          <ac:inkMkLst>
            <pc:docMk/>
            <pc:sldMk cId="2677137618" sldId="277"/>
            <ac:inkMk id="80" creationId="{13C427EC-544B-2E05-4553-9AA74851CAE0}"/>
          </ac:inkMkLst>
        </pc:inkChg>
        <pc:inkChg chg="add del">
          <ac:chgData name="Venkatasubramanian, Mani V." userId="fbe5ce37-0145-4c31-b84a-b36f8beac5f3" providerId="ADAL" clId="{7888EF2F-530D-B94F-AE0C-88FC9B5D329D}" dt="2023-04-06T15:01:28.929" v="850"/>
          <ac:inkMkLst>
            <pc:docMk/>
            <pc:sldMk cId="2677137618" sldId="277"/>
            <ac:inkMk id="81" creationId="{16479B95-1847-5B5F-198D-C38343B2D59F}"/>
          </ac:inkMkLst>
        </pc:inkChg>
        <pc:inkChg chg="add reco">
          <ac:chgData name="Venkatasubramanian, Mani V." userId="fbe5ce37-0145-4c31-b84a-b36f8beac5f3" providerId="ADAL" clId="{7888EF2F-530D-B94F-AE0C-88FC9B5D329D}" dt="2023-04-06T15:01:28.929" v="850"/>
          <ac:inkMkLst>
            <pc:docMk/>
            <pc:sldMk cId="2677137618" sldId="277"/>
            <ac:inkMk id="82" creationId="{68F9D812-5593-DC76-0149-F4E0E4CB1830}"/>
          </ac:inkMkLst>
        </pc:inkChg>
        <pc:inkChg chg="add del">
          <ac:chgData name="Venkatasubramanian, Mani V." userId="fbe5ce37-0145-4c31-b84a-b36f8beac5f3" providerId="ADAL" clId="{7888EF2F-530D-B94F-AE0C-88FC9B5D329D}" dt="2023-04-06T15:01:46.915" v="853"/>
          <ac:inkMkLst>
            <pc:docMk/>
            <pc:sldMk cId="2677137618" sldId="277"/>
            <ac:inkMk id="83" creationId="{31B90234-2112-73A9-00FF-C17BD4DC44AB}"/>
          </ac:inkMkLst>
        </pc:inkChg>
        <pc:inkChg chg="add del">
          <ac:chgData name="Venkatasubramanian, Mani V." userId="fbe5ce37-0145-4c31-b84a-b36f8beac5f3" providerId="ADAL" clId="{7888EF2F-530D-B94F-AE0C-88FC9B5D329D}" dt="2023-04-06T15:01:46.915" v="853"/>
          <ac:inkMkLst>
            <pc:docMk/>
            <pc:sldMk cId="2677137618" sldId="277"/>
            <ac:inkMk id="84" creationId="{9D7A731D-05B6-E602-6D1A-BA1943D0F214}"/>
          </ac:inkMkLst>
        </pc:inkChg>
        <pc:inkChg chg="add reco">
          <ac:chgData name="Venkatasubramanian, Mani V." userId="fbe5ce37-0145-4c31-b84a-b36f8beac5f3" providerId="ADAL" clId="{7888EF2F-530D-B94F-AE0C-88FC9B5D329D}" dt="2023-04-06T15:01:46.915" v="853"/>
          <ac:inkMkLst>
            <pc:docMk/>
            <pc:sldMk cId="2677137618" sldId="277"/>
            <ac:inkMk id="85" creationId="{47656EAB-E904-9754-F22C-B9A551455A49}"/>
          </ac:inkMkLst>
        </pc:inkChg>
        <pc:inkChg chg="add del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86" creationId="{73A645C4-94FA-B8A1-FE18-0252F9F23A0D}"/>
          </ac:inkMkLst>
        </pc:inkChg>
        <pc:inkChg chg="add del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87" creationId="{86579C46-FBF4-02EF-8F66-D8DCD3E39AF9}"/>
          </ac:inkMkLst>
        </pc:inkChg>
        <pc:inkChg chg="add del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88" creationId="{5E41BA29-04A9-2869-803D-3CF47CB53AAD}"/>
          </ac:inkMkLst>
        </pc:inkChg>
        <pc:inkChg chg="add del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89" creationId="{6C452B3B-FEEA-B1A6-7C03-4ADBD95257DD}"/>
          </ac:inkMkLst>
        </pc:inkChg>
        <pc:inkChg chg="add del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90" creationId="{95FB28F0-905B-A407-3234-8BE1760D12CC}"/>
          </ac:inkMkLst>
        </pc:inkChg>
        <pc:inkChg chg="add del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91" creationId="{07464888-64E2-7258-0B73-158A50560F48}"/>
          </ac:inkMkLst>
        </pc:inkChg>
        <pc:inkChg chg="add del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92" creationId="{A5CA6A44-0F22-B2C4-7A18-2A649D66D824}"/>
          </ac:inkMkLst>
        </pc:inkChg>
        <pc:inkChg chg="add del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93" creationId="{6D9AC4E9-16F3-F4A0-C6C9-3B740C386E2C}"/>
          </ac:inkMkLst>
        </pc:inkChg>
        <pc:inkChg chg="add del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94" creationId="{D2C118D9-498A-9706-4E21-61A1A23813FA}"/>
          </ac:inkMkLst>
        </pc:inkChg>
        <pc:inkChg chg="add del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95" creationId="{ED756681-2883-4FF6-57D1-60BA8DA5D0A0}"/>
          </ac:inkMkLst>
        </pc:inkChg>
        <pc:inkChg chg="add del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96" creationId="{0454B548-3854-2740-26C3-6D6A03B8B60B}"/>
          </ac:inkMkLst>
        </pc:inkChg>
        <pc:inkChg chg="add">
          <ac:chgData name="Venkatasubramanian, Mani V." userId="fbe5ce37-0145-4c31-b84a-b36f8beac5f3" providerId="ADAL" clId="{7888EF2F-530D-B94F-AE0C-88FC9B5D329D}" dt="2023-04-06T15:01:58.574" v="865"/>
          <ac:inkMkLst>
            <pc:docMk/>
            <pc:sldMk cId="2677137618" sldId="277"/>
            <ac:inkMk id="97" creationId="{3418812C-9161-15D9-1CC2-221EB4C13887}"/>
          </ac:inkMkLst>
        </pc:inkChg>
        <pc:inkChg chg="add del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98" creationId="{1C29DABC-F960-172D-9544-9D20B0BBDD84}"/>
          </ac:inkMkLst>
        </pc:inkChg>
        <pc:inkChg chg="add del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99" creationId="{0D582998-CF5F-93C5-57F5-BE15A8DB8F09}"/>
          </ac:inkMkLst>
        </pc:inkChg>
        <pc:inkChg chg="add del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100" creationId="{5C075426-166A-1679-F63A-D7F0A0E87A53}"/>
          </ac:inkMkLst>
        </pc:inkChg>
        <pc:inkChg chg="add del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101" creationId="{F4D1489D-583F-DA7F-5565-30EC35783293}"/>
          </ac:inkMkLst>
        </pc:inkChg>
        <pc:inkChg chg="add del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102" creationId="{CBB0616F-1978-6886-D277-764CC78E1C2C}"/>
          </ac:inkMkLst>
        </pc:inkChg>
        <pc:inkChg chg="add del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103" creationId="{1A88B063-76E8-59D3-2152-384495AEC8BC}"/>
          </ac:inkMkLst>
        </pc:inkChg>
        <pc:inkChg chg="add del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104" creationId="{D2D6E230-E0A3-9653-961E-87B096EDB00C}"/>
          </ac:inkMkLst>
        </pc:inkChg>
        <pc:inkChg chg="add del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105" creationId="{7F8D773A-E434-742A-9061-D63F573F1C55}"/>
          </ac:inkMkLst>
        </pc:inkChg>
        <pc:inkChg chg="add del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106" creationId="{63A6861A-498C-B0CE-CB03-AB2B938BEC9D}"/>
          </ac:inkMkLst>
        </pc:inkChg>
        <pc:inkChg chg="add del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107" creationId="{DBAE4631-D3A4-B5DA-0674-4144035DF116}"/>
          </ac:inkMkLst>
        </pc:inkChg>
        <pc:inkChg chg="add del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108" creationId="{CDF3A870-F850-F15F-BE81-50A0B3D48AB4}"/>
          </ac:inkMkLst>
        </pc:inkChg>
        <pc:inkChg chg="add del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109" creationId="{4FE07946-C128-1440-ADB4-08E57F3403DC}"/>
          </ac:inkMkLst>
        </pc:inkChg>
        <pc:inkChg chg="add">
          <ac:chgData name="Venkatasubramanian, Mani V." userId="fbe5ce37-0145-4c31-b84a-b36f8beac5f3" providerId="ADAL" clId="{7888EF2F-530D-B94F-AE0C-88FC9B5D329D}" dt="2023-04-06T15:02:03.042" v="878"/>
          <ac:inkMkLst>
            <pc:docMk/>
            <pc:sldMk cId="2677137618" sldId="277"/>
            <ac:inkMk id="110" creationId="{76968C52-27EC-2007-B9B2-AEF259D04ADE}"/>
          </ac:inkMkLst>
        </pc:inkChg>
        <pc:inkChg chg="add del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111" creationId="{DB403416-8989-1680-F4DD-4E5A42DB6070}"/>
          </ac:inkMkLst>
        </pc:inkChg>
        <pc:inkChg chg="add del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112" creationId="{EB721177-784D-BDC0-482A-DCA20DA3C70A}"/>
          </ac:inkMkLst>
        </pc:inkChg>
        <pc:inkChg chg="add del">
          <ac:chgData name="Venkatasubramanian, Mani V." userId="fbe5ce37-0145-4c31-b84a-b36f8beac5f3" providerId="ADAL" clId="{7888EF2F-530D-B94F-AE0C-88FC9B5D329D}" dt="2023-04-06T15:02:08.361" v="894"/>
          <ac:inkMkLst>
            <pc:docMk/>
            <pc:sldMk cId="2677137618" sldId="277"/>
            <ac:inkMk id="113" creationId="{E1B50CB6-8A6F-3E71-9F61-9A8B1E957D40}"/>
          </ac:inkMkLst>
        </pc:inkChg>
        <pc:inkChg chg="add reco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114" creationId="{C01380F5-7168-4A05-0742-BECBF2AE6682}"/>
          </ac:inkMkLst>
        </pc:inkChg>
        <pc:inkChg chg="add reco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115" creationId="{C559F801-F5BC-313C-6899-E87F4B477008}"/>
          </ac:inkMkLst>
        </pc:inkChg>
        <pc:inkChg chg="add reco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116" creationId="{E52B63E5-3069-C753-D17C-AD4F39B5F54A}"/>
          </ac:inkMkLst>
        </pc:inkChg>
        <pc:inkChg chg="add reco">
          <ac:chgData name="Venkatasubramanian, Mani V." userId="fbe5ce37-0145-4c31-b84a-b36f8beac5f3" providerId="ADAL" clId="{7888EF2F-530D-B94F-AE0C-88FC9B5D329D}" dt="2023-04-06T15:02:04.589" v="882"/>
          <ac:inkMkLst>
            <pc:docMk/>
            <pc:sldMk cId="2677137618" sldId="277"/>
            <ac:inkMk id="117" creationId="{B52F0D2D-C7A9-9B4F-FBE3-6CEDA7AC815D}"/>
          </ac:inkMkLst>
        </pc:inkChg>
        <pc:inkChg chg="add del">
          <ac:chgData name="Venkatasubramanian, Mani V." userId="fbe5ce37-0145-4c31-b84a-b36f8beac5f3" providerId="ADAL" clId="{7888EF2F-530D-B94F-AE0C-88FC9B5D329D}" dt="2023-04-06T15:02:08.361" v="894"/>
          <ac:inkMkLst>
            <pc:docMk/>
            <pc:sldMk cId="2677137618" sldId="277"/>
            <ac:inkMk id="118" creationId="{DF4FB622-5827-ADF9-F620-D0892EDCAE05}"/>
          </ac:inkMkLst>
        </pc:inkChg>
        <pc:inkChg chg="add del">
          <ac:chgData name="Venkatasubramanian, Mani V." userId="fbe5ce37-0145-4c31-b84a-b36f8beac5f3" providerId="ADAL" clId="{7888EF2F-530D-B94F-AE0C-88FC9B5D329D}" dt="2023-04-06T15:02:08.361" v="894"/>
          <ac:inkMkLst>
            <pc:docMk/>
            <pc:sldMk cId="2677137618" sldId="277"/>
            <ac:inkMk id="119" creationId="{61D2B97A-08F3-5F94-D704-093A765D2675}"/>
          </ac:inkMkLst>
        </pc:inkChg>
        <pc:inkChg chg="add del">
          <ac:chgData name="Venkatasubramanian, Mani V." userId="fbe5ce37-0145-4c31-b84a-b36f8beac5f3" providerId="ADAL" clId="{7888EF2F-530D-B94F-AE0C-88FC9B5D329D}" dt="2023-04-06T15:02:08.361" v="894"/>
          <ac:inkMkLst>
            <pc:docMk/>
            <pc:sldMk cId="2677137618" sldId="277"/>
            <ac:inkMk id="120" creationId="{F3B198A9-801C-3A03-8AA6-473C8A63F8CF}"/>
          </ac:inkMkLst>
        </pc:inkChg>
        <pc:inkChg chg="add del">
          <ac:chgData name="Venkatasubramanian, Mani V." userId="fbe5ce37-0145-4c31-b84a-b36f8beac5f3" providerId="ADAL" clId="{7888EF2F-530D-B94F-AE0C-88FC9B5D329D}" dt="2023-04-06T15:02:08.361" v="894"/>
          <ac:inkMkLst>
            <pc:docMk/>
            <pc:sldMk cId="2677137618" sldId="277"/>
            <ac:inkMk id="121" creationId="{DF8C7B46-69D5-5B7A-E8ED-20048FE89E04}"/>
          </ac:inkMkLst>
        </pc:inkChg>
        <pc:inkChg chg="add del">
          <ac:chgData name="Venkatasubramanian, Mani V." userId="fbe5ce37-0145-4c31-b84a-b36f8beac5f3" providerId="ADAL" clId="{7888EF2F-530D-B94F-AE0C-88FC9B5D329D}" dt="2023-04-06T15:02:08.361" v="894"/>
          <ac:inkMkLst>
            <pc:docMk/>
            <pc:sldMk cId="2677137618" sldId="277"/>
            <ac:inkMk id="122" creationId="{F9D74ABD-3E26-69E5-C866-2535937A9769}"/>
          </ac:inkMkLst>
        </pc:inkChg>
        <pc:inkChg chg="add del">
          <ac:chgData name="Venkatasubramanian, Mani V." userId="fbe5ce37-0145-4c31-b84a-b36f8beac5f3" providerId="ADAL" clId="{7888EF2F-530D-B94F-AE0C-88FC9B5D329D}" dt="2023-04-06T15:02:08.361" v="894"/>
          <ac:inkMkLst>
            <pc:docMk/>
            <pc:sldMk cId="2677137618" sldId="277"/>
            <ac:inkMk id="123" creationId="{27CE32FA-A8F7-2F4F-441F-5FEBA3A4B1B1}"/>
          </ac:inkMkLst>
        </pc:inkChg>
        <pc:inkChg chg="add del">
          <ac:chgData name="Venkatasubramanian, Mani V." userId="fbe5ce37-0145-4c31-b84a-b36f8beac5f3" providerId="ADAL" clId="{7888EF2F-530D-B94F-AE0C-88FC9B5D329D}" dt="2023-04-06T15:02:08.361" v="894"/>
          <ac:inkMkLst>
            <pc:docMk/>
            <pc:sldMk cId="2677137618" sldId="277"/>
            <ac:inkMk id="124" creationId="{11ECC437-B07C-8290-0D03-68AD01EA802F}"/>
          </ac:inkMkLst>
        </pc:inkChg>
        <pc:inkChg chg="add del">
          <ac:chgData name="Venkatasubramanian, Mani V." userId="fbe5ce37-0145-4c31-b84a-b36f8beac5f3" providerId="ADAL" clId="{7888EF2F-530D-B94F-AE0C-88FC9B5D329D}" dt="2023-04-06T15:02:08.361" v="894"/>
          <ac:inkMkLst>
            <pc:docMk/>
            <pc:sldMk cId="2677137618" sldId="277"/>
            <ac:inkMk id="125" creationId="{58548BC9-4EF9-6005-730A-EFC83356CD7B}"/>
          </ac:inkMkLst>
        </pc:inkChg>
        <pc:inkChg chg="add del">
          <ac:chgData name="Venkatasubramanian, Mani V." userId="fbe5ce37-0145-4c31-b84a-b36f8beac5f3" providerId="ADAL" clId="{7888EF2F-530D-B94F-AE0C-88FC9B5D329D}" dt="2023-04-06T15:02:08.361" v="894"/>
          <ac:inkMkLst>
            <pc:docMk/>
            <pc:sldMk cId="2677137618" sldId="277"/>
            <ac:inkMk id="126" creationId="{C7ED0691-5EED-18A4-97FD-24DE6DAC6653}"/>
          </ac:inkMkLst>
        </pc:inkChg>
        <pc:inkChg chg="add del">
          <ac:chgData name="Venkatasubramanian, Mani V." userId="fbe5ce37-0145-4c31-b84a-b36f8beac5f3" providerId="ADAL" clId="{7888EF2F-530D-B94F-AE0C-88FC9B5D329D}" dt="2023-04-06T15:02:08.361" v="894"/>
          <ac:inkMkLst>
            <pc:docMk/>
            <pc:sldMk cId="2677137618" sldId="277"/>
            <ac:inkMk id="127" creationId="{7752807C-2662-C408-958A-2B06AE4EDBEF}"/>
          </ac:inkMkLst>
        </pc:inkChg>
        <pc:inkChg chg="add del">
          <ac:chgData name="Venkatasubramanian, Mani V." userId="fbe5ce37-0145-4c31-b84a-b36f8beac5f3" providerId="ADAL" clId="{7888EF2F-530D-B94F-AE0C-88FC9B5D329D}" dt="2023-04-06T15:02:08.361" v="894"/>
          <ac:inkMkLst>
            <pc:docMk/>
            <pc:sldMk cId="2677137618" sldId="277"/>
            <ac:inkMk id="128" creationId="{551823AE-59FC-CAC0-EDFB-8E1DB8C8E316}"/>
          </ac:inkMkLst>
        </pc:inkChg>
        <pc:inkChg chg="add reco">
          <ac:chgData name="Venkatasubramanian, Mani V." userId="fbe5ce37-0145-4c31-b84a-b36f8beac5f3" providerId="ADAL" clId="{7888EF2F-530D-B94F-AE0C-88FC9B5D329D}" dt="2023-04-06T15:02:08.361" v="894"/>
          <ac:inkMkLst>
            <pc:docMk/>
            <pc:sldMk cId="2677137618" sldId="277"/>
            <ac:inkMk id="129" creationId="{4A9FFCDE-6F64-1581-2490-94210B209A68}"/>
          </ac:inkMkLst>
        </pc:inkChg>
        <pc:inkChg chg="add">
          <ac:chgData name="Venkatasubramanian, Mani V." userId="fbe5ce37-0145-4c31-b84a-b36f8beac5f3" providerId="ADAL" clId="{7888EF2F-530D-B94F-AE0C-88FC9B5D329D}" dt="2023-04-06T15:02:14.542" v="895"/>
          <ac:inkMkLst>
            <pc:docMk/>
            <pc:sldMk cId="2677137618" sldId="277"/>
            <ac:inkMk id="130" creationId="{2E0D9042-5D2A-F5B6-D912-3D4C57537628}"/>
          </ac:inkMkLst>
        </pc:inkChg>
        <pc:inkChg chg="add del">
          <ac:chgData name="Venkatasubramanian, Mani V." userId="fbe5ce37-0145-4c31-b84a-b36f8beac5f3" providerId="ADAL" clId="{7888EF2F-530D-B94F-AE0C-88FC9B5D329D}" dt="2023-04-06T15:02:41.783" v="908"/>
          <ac:inkMkLst>
            <pc:docMk/>
            <pc:sldMk cId="2677137618" sldId="277"/>
            <ac:inkMk id="131" creationId="{BC5AB2E9-568E-B9E8-4B80-F6FB451367FD}"/>
          </ac:inkMkLst>
        </pc:inkChg>
        <pc:inkChg chg="add del">
          <ac:chgData name="Venkatasubramanian, Mani V." userId="fbe5ce37-0145-4c31-b84a-b36f8beac5f3" providerId="ADAL" clId="{7888EF2F-530D-B94F-AE0C-88FC9B5D329D}" dt="2023-04-06T15:02:41.783" v="908"/>
          <ac:inkMkLst>
            <pc:docMk/>
            <pc:sldMk cId="2677137618" sldId="277"/>
            <ac:inkMk id="132" creationId="{6EAD9149-E258-DCFD-BC87-96BF48CA74CF}"/>
          </ac:inkMkLst>
        </pc:inkChg>
        <pc:inkChg chg="add del">
          <ac:chgData name="Venkatasubramanian, Mani V." userId="fbe5ce37-0145-4c31-b84a-b36f8beac5f3" providerId="ADAL" clId="{7888EF2F-530D-B94F-AE0C-88FC9B5D329D}" dt="2023-04-06T15:02:41.783" v="908"/>
          <ac:inkMkLst>
            <pc:docMk/>
            <pc:sldMk cId="2677137618" sldId="277"/>
            <ac:inkMk id="133" creationId="{A7296C02-2D4C-52F0-368C-51655F371FB6}"/>
          </ac:inkMkLst>
        </pc:inkChg>
        <pc:inkChg chg="add del">
          <ac:chgData name="Venkatasubramanian, Mani V." userId="fbe5ce37-0145-4c31-b84a-b36f8beac5f3" providerId="ADAL" clId="{7888EF2F-530D-B94F-AE0C-88FC9B5D329D}" dt="2023-04-06T15:02:41.783" v="908"/>
          <ac:inkMkLst>
            <pc:docMk/>
            <pc:sldMk cId="2677137618" sldId="277"/>
            <ac:inkMk id="134" creationId="{EB7DE88F-FFA0-34D3-7D33-07A37FDA7114}"/>
          </ac:inkMkLst>
        </pc:inkChg>
        <pc:inkChg chg="add del">
          <ac:chgData name="Venkatasubramanian, Mani V." userId="fbe5ce37-0145-4c31-b84a-b36f8beac5f3" providerId="ADAL" clId="{7888EF2F-530D-B94F-AE0C-88FC9B5D329D}" dt="2023-04-06T15:02:41.783" v="908"/>
          <ac:inkMkLst>
            <pc:docMk/>
            <pc:sldMk cId="2677137618" sldId="277"/>
            <ac:inkMk id="135" creationId="{42D0AF1C-C58F-AB74-9DAF-A832CABED47A}"/>
          </ac:inkMkLst>
        </pc:inkChg>
        <pc:inkChg chg="add del">
          <ac:chgData name="Venkatasubramanian, Mani V." userId="fbe5ce37-0145-4c31-b84a-b36f8beac5f3" providerId="ADAL" clId="{7888EF2F-530D-B94F-AE0C-88FC9B5D329D}" dt="2023-04-06T15:02:41.783" v="908"/>
          <ac:inkMkLst>
            <pc:docMk/>
            <pc:sldMk cId="2677137618" sldId="277"/>
            <ac:inkMk id="136" creationId="{6BD5BE4D-AAF1-E1BB-D4E3-4F3239A0CE85}"/>
          </ac:inkMkLst>
        </pc:inkChg>
        <pc:inkChg chg="add del">
          <ac:chgData name="Venkatasubramanian, Mani V." userId="fbe5ce37-0145-4c31-b84a-b36f8beac5f3" providerId="ADAL" clId="{7888EF2F-530D-B94F-AE0C-88FC9B5D329D}" dt="2023-04-06T15:02:41.783" v="908"/>
          <ac:inkMkLst>
            <pc:docMk/>
            <pc:sldMk cId="2677137618" sldId="277"/>
            <ac:inkMk id="137" creationId="{3D7C9567-7209-2AB7-ECA5-85877305FF98}"/>
          </ac:inkMkLst>
        </pc:inkChg>
        <pc:inkChg chg="add del">
          <ac:chgData name="Venkatasubramanian, Mani V." userId="fbe5ce37-0145-4c31-b84a-b36f8beac5f3" providerId="ADAL" clId="{7888EF2F-530D-B94F-AE0C-88FC9B5D329D}" dt="2023-04-06T15:02:41.783" v="908"/>
          <ac:inkMkLst>
            <pc:docMk/>
            <pc:sldMk cId="2677137618" sldId="277"/>
            <ac:inkMk id="138" creationId="{41DBAEA3-86A4-0078-6BE3-92DE49FF90FD}"/>
          </ac:inkMkLst>
        </pc:inkChg>
        <pc:inkChg chg="add del">
          <ac:chgData name="Venkatasubramanian, Mani V." userId="fbe5ce37-0145-4c31-b84a-b36f8beac5f3" providerId="ADAL" clId="{7888EF2F-530D-B94F-AE0C-88FC9B5D329D}" dt="2023-04-06T15:02:41.783" v="908"/>
          <ac:inkMkLst>
            <pc:docMk/>
            <pc:sldMk cId="2677137618" sldId="277"/>
            <ac:inkMk id="139" creationId="{D9CBF573-0755-2E72-4037-167FB4DD7D53}"/>
          </ac:inkMkLst>
        </pc:inkChg>
        <pc:inkChg chg="add del">
          <ac:chgData name="Venkatasubramanian, Mani V." userId="fbe5ce37-0145-4c31-b84a-b36f8beac5f3" providerId="ADAL" clId="{7888EF2F-530D-B94F-AE0C-88FC9B5D329D}" dt="2023-04-06T15:02:41.783" v="908"/>
          <ac:inkMkLst>
            <pc:docMk/>
            <pc:sldMk cId="2677137618" sldId="277"/>
            <ac:inkMk id="140" creationId="{4E7E2EB8-926C-28C1-98E7-3644994450B7}"/>
          </ac:inkMkLst>
        </pc:inkChg>
        <pc:inkChg chg="add del">
          <ac:chgData name="Venkatasubramanian, Mani V." userId="fbe5ce37-0145-4c31-b84a-b36f8beac5f3" providerId="ADAL" clId="{7888EF2F-530D-B94F-AE0C-88FC9B5D329D}" dt="2023-04-06T15:02:41.783" v="908"/>
          <ac:inkMkLst>
            <pc:docMk/>
            <pc:sldMk cId="2677137618" sldId="277"/>
            <ac:inkMk id="141" creationId="{EC00A90F-C3C6-8725-3D99-0AB44E4D692F}"/>
          </ac:inkMkLst>
        </pc:inkChg>
        <pc:inkChg chg="add del">
          <ac:chgData name="Venkatasubramanian, Mani V." userId="fbe5ce37-0145-4c31-b84a-b36f8beac5f3" providerId="ADAL" clId="{7888EF2F-530D-B94F-AE0C-88FC9B5D329D}" dt="2023-04-06T15:02:41.783" v="908"/>
          <ac:inkMkLst>
            <pc:docMk/>
            <pc:sldMk cId="2677137618" sldId="277"/>
            <ac:inkMk id="142" creationId="{D953ED04-6BE1-8008-E540-1AC0D49567E2}"/>
          </ac:inkMkLst>
        </pc:inkChg>
        <pc:inkChg chg="add reco">
          <ac:chgData name="Venkatasubramanian, Mani V." userId="fbe5ce37-0145-4c31-b84a-b36f8beac5f3" providerId="ADAL" clId="{7888EF2F-530D-B94F-AE0C-88FC9B5D329D}" dt="2023-04-06T15:02:41.783" v="908"/>
          <ac:inkMkLst>
            <pc:docMk/>
            <pc:sldMk cId="2677137618" sldId="277"/>
            <ac:inkMk id="143" creationId="{0292EFA8-2A64-6A8B-D541-5290D65B6531}"/>
          </ac:inkMkLst>
        </pc:inkChg>
        <pc:inkChg chg="add">
          <ac:chgData name="Venkatasubramanian, Mani V." userId="fbe5ce37-0145-4c31-b84a-b36f8beac5f3" providerId="ADAL" clId="{7888EF2F-530D-B94F-AE0C-88FC9B5D329D}" dt="2023-04-06T15:02:41.873" v="909"/>
          <ac:inkMkLst>
            <pc:docMk/>
            <pc:sldMk cId="2677137618" sldId="277"/>
            <ac:inkMk id="144" creationId="{2DC6FC5F-DE6D-28DB-AD63-4D7C46C4549F}"/>
          </ac:inkMkLst>
        </pc:inkChg>
        <pc:inkChg chg="add del">
          <ac:chgData name="Venkatasubramanian, Mani V." userId="fbe5ce37-0145-4c31-b84a-b36f8beac5f3" providerId="ADAL" clId="{7888EF2F-530D-B94F-AE0C-88FC9B5D329D}" dt="2023-04-06T15:02:45.049" v="915"/>
          <ac:inkMkLst>
            <pc:docMk/>
            <pc:sldMk cId="2677137618" sldId="277"/>
            <ac:inkMk id="145" creationId="{C51764F6-0937-1ED9-962D-172A1C1BC689}"/>
          </ac:inkMkLst>
        </pc:inkChg>
        <pc:inkChg chg="add del">
          <ac:chgData name="Venkatasubramanian, Mani V." userId="fbe5ce37-0145-4c31-b84a-b36f8beac5f3" providerId="ADAL" clId="{7888EF2F-530D-B94F-AE0C-88FC9B5D329D}" dt="2023-04-06T15:02:45.049" v="915"/>
          <ac:inkMkLst>
            <pc:docMk/>
            <pc:sldMk cId="2677137618" sldId="277"/>
            <ac:inkMk id="146" creationId="{5850776E-D11E-6195-78FE-9691445D113B}"/>
          </ac:inkMkLst>
        </pc:inkChg>
        <pc:inkChg chg="add del">
          <ac:chgData name="Venkatasubramanian, Mani V." userId="fbe5ce37-0145-4c31-b84a-b36f8beac5f3" providerId="ADAL" clId="{7888EF2F-530D-B94F-AE0C-88FC9B5D329D}" dt="2023-04-06T15:02:45.049" v="915"/>
          <ac:inkMkLst>
            <pc:docMk/>
            <pc:sldMk cId="2677137618" sldId="277"/>
            <ac:inkMk id="147" creationId="{EF3130B3-DD1E-3D8A-B15E-BDD2474DD908}"/>
          </ac:inkMkLst>
        </pc:inkChg>
        <pc:inkChg chg="add del">
          <ac:chgData name="Venkatasubramanian, Mani V." userId="fbe5ce37-0145-4c31-b84a-b36f8beac5f3" providerId="ADAL" clId="{7888EF2F-530D-B94F-AE0C-88FC9B5D329D}" dt="2023-04-06T15:02:45.049" v="915"/>
          <ac:inkMkLst>
            <pc:docMk/>
            <pc:sldMk cId="2677137618" sldId="277"/>
            <ac:inkMk id="148" creationId="{87AE33E7-534A-B58E-A7CF-0133D968E116}"/>
          </ac:inkMkLst>
        </pc:inkChg>
        <pc:inkChg chg="add del">
          <ac:chgData name="Venkatasubramanian, Mani V." userId="fbe5ce37-0145-4c31-b84a-b36f8beac5f3" providerId="ADAL" clId="{7888EF2F-530D-B94F-AE0C-88FC9B5D329D}" dt="2023-04-06T15:02:45.049" v="915"/>
          <ac:inkMkLst>
            <pc:docMk/>
            <pc:sldMk cId="2677137618" sldId="277"/>
            <ac:inkMk id="149" creationId="{79054686-28C6-8C3D-37C4-CC628123264C}"/>
          </ac:inkMkLst>
        </pc:inkChg>
        <pc:inkChg chg="add reco">
          <ac:chgData name="Venkatasubramanian, Mani V." userId="fbe5ce37-0145-4c31-b84a-b36f8beac5f3" providerId="ADAL" clId="{7888EF2F-530D-B94F-AE0C-88FC9B5D329D}" dt="2023-04-06T15:02:45.049" v="915"/>
          <ac:inkMkLst>
            <pc:docMk/>
            <pc:sldMk cId="2677137618" sldId="277"/>
            <ac:inkMk id="150" creationId="{F2C54996-DF15-EF05-9FC5-33C6E7EA2B78}"/>
          </ac:inkMkLst>
        </pc:inkChg>
        <pc:inkChg chg="add del">
          <ac:chgData name="Venkatasubramanian, Mani V." userId="fbe5ce37-0145-4c31-b84a-b36f8beac5f3" providerId="ADAL" clId="{7888EF2F-530D-B94F-AE0C-88FC9B5D329D}" dt="2023-04-06T15:02:49.268" v="919"/>
          <ac:inkMkLst>
            <pc:docMk/>
            <pc:sldMk cId="2677137618" sldId="277"/>
            <ac:inkMk id="151" creationId="{DDA92AEA-1AD1-C73B-97CD-B7E37E882B8B}"/>
          </ac:inkMkLst>
        </pc:inkChg>
        <pc:inkChg chg="add del">
          <ac:chgData name="Venkatasubramanian, Mani V." userId="fbe5ce37-0145-4c31-b84a-b36f8beac5f3" providerId="ADAL" clId="{7888EF2F-530D-B94F-AE0C-88FC9B5D329D}" dt="2023-04-06T15:02:49.268" v="919"/>
          <ac:inkMkLst>
            <pc:docMk/>
            <pc:sldMk cId="2677137618" sldId="277"/>
            <ac:inkMk id="152" creationId="{F53092C4-0908-B97D-B57F-690E402D3A14}"/>
          </ac:inkMkLst>
        </pc:inkChg>
        <pc:inkChg chg="add del">
          <ac:chgData name="Venkatasubramanian, Mani V." userId="fbe5ce37-0145-4c31-b84a-b36f8beac5f3" providerId="ADAL" clId="{7888EF2F-530D-B94F-AE0C-88FC9B5D329D}" dt="2023-04-06T15:02:49.268" v="919"/>
          <ac:inkMkLst>
            <pc:docMk/>
            <pc:sldMk cId="2677137618" sldId="277"/>
            <ac:inkMk id="153" creationId="{92417CA6-DBEC-AFD4-0C52-E0F996676D8F}"/>
          </ac:inkMkLst>
        </pc:inkChg>
        <pc:inkChg chg="add reco">
          <ac:chgData name="Venkatasubramanian, Mani V." userId="fbe5ce37-0145-4c31-b84a-b36f8beac5f3" providerId="ADAL" clId="{7888EF2F-530D-B94F-AE0C-88FC9B5D329D}" dt="2023-04-06T15:02:49.268" v="919"/>
          <ac:inkMkLst>
            <pc:docMk/>
            <pc:sldMk cId="2677137618" sldId="277"/>
            <ac:inkMk id="154" creationId="{3DBB13A7-B2E6-142B-5A4D-82027A1B6A3A}"/>
          </ac:inkMkLst>
        </pc:inkChg>
        <pc:inkChg chg="add del">
          <ac:chgData name="Venkatasubramanian, Mani V." userId="fbe5ce37-0145-4c31-b84a-b36f8beac5f3" providerId="ADAL" clId="{7888EF2F-530D-B94F-AE0C-88FC9B5D329D}" dt="2023-04-06T15:02:56.914" v="939"/>
          <ac:inkMkLst>
            <pc:docMk/>
            <pc:sldMk cId="2677137618" sldId="277"/>
            <ac:inkMk id="155" creationId="{69B9AE79-6C83-BA83-1937-A826F78D6956}"/>
          </ac:inkMkLst>
        </pc:inkChg>
        <pc:inkChg chg="add del">
          <ac:chgData name="Venkatasubramanian, Mani V." userId="fbe5ce37-0145-4c31-b84a-b36f8beac5f3" providerId="ADAL" clId="{7888EF2F-530D-B94F-AE0C-88FC9B5D329D}" dt="2023-04-06T15:02:56.914" v="939"/>
          <ac:inkMkLst>
            <pc:docMk/>
            <pc:sldMk cId="2677137618" sldId="277"/>
            <ac:inkMk id="156" creationId="{F3712F0A-775E-B4AC-8EB3-9F83660D6BB8}"/>
          </ac:inkMkLst>
        </pc:inkChg>
        <pc:inkChg chg="add del">
          <ac:chgData name="Venkatasubramanian, Mani V." userId="fbe5ce37-0145-4c31-b84a-b36f8beac5f3" providerId="ADAL" clId="{7888EF2F-530D-B94F-AE0C-88FC9B5D329D}" dt="2023-04-06T15:02:56.914" v="939"/>
          <ac:inkMkLst>
            <pc:docMk/>
            <pc:sldMk cId="2677137618" sldId="277"/>
            <ac:inkMk id="157" creationId="{91B161B5-8E68-68A5-EA05-E6EFAAE73E02}"/>
          </ac:inkMkLst>
        </pc:inkChg>
        <pc:inkChg chg="add del">
          <ac:chgData name="Venkatasubramanian, Mani V." userId="fbe5ce37-0145-4c31-b84a-b36f8beac5f3" providerId="ADAL" clId="{7888EF2F-530D-B94F-AE0C-88FC9B5D329D}" dt="2023-04-06T15:02:56.914" v="939"/>
          <ac:inkMkLst>
            <pc:docMk/>
            <pc:sldMk cId="2677137618" sldId="277"/>
            <ac:inkMk id="158" creationId="{16AE6340-2B32-21B4-580E-8EBCC176F3B2}"/>
          </ac:inkMkLst>
        </pc:inkChg>
        <pc:inkChg chg="add del">
          <ac:chgData name="Venkatasubramanian, Mani V." userId="fbe5ce37-0145-4c31-b84a-b36f8beac5f3" providerId="ADAL" clId="{7888EF2F-530D-B94F-AE0C-88FC9B5D329D}" dt="2023-04-06T15:02:56.914" v="939"/>
          <ac:inkMkLst>
            <pc:docMk/>
            <pc:sldMk cId="2677137618" sldId="277"/>
            <ac:inkMk id="159" creationId="{E78D3E62-A52A-810E-12F1-E47B02963C52}"/>
          </ac:inkMkLst>
        </pc:inkChg>
        <pc:inkChg chg="add del">
          <ac:chgData name="Venkatasubramanian, Mani V." userId="fbe5ce37-0145-4c31-b84a-b36f8beac5f3" providerId="ADAL" clId="{7888EF2F-530D-B94F-AE0C-88FC9B5D329D}" dt="2023-04-06T15:02:56.914" v="939"/>
          <ac:inkMkLst>
            <pc:docMk/>
            <pc:sldMk cId="2677137618" sldId="277"/>
            <ac:inkMk id="160" creationId="{2B71475A-A6D9-CA14-2CDF-1BFD68EB56C5}"/>
          </ac:inkMkLst>
        </pc:inkChg>
        <pc:inkChg chg="add del">
          <ac:chgData name="Venkatasubramanian, Mani V." userId="fbe5ce37-0145-4c31-b84a-b36f8beac5f3" providerId="ADAL" clId="{7888EF2F-530D-B94F-AE0C-88FC9B5D329D}" dt="2023-04-06T15:02:56.914" v="939"/>
          <ac:inkMkLst>
            <pc:docMk/>
            <pc:sldMk cId="2677137618" sldId="277"/>
            <ac:inkMk id="161" creationId="{F9BCB800-F04C-D20A-50BE-85C5A460BD43}"/>
          </ac:inkMkLst>
        </pc:inkChg>
        <pc:inkChg chg="add del">
          <ac:chgData name="Venkatasubramanian, Mani V." userId="fbe5ce37-0145-4c31-b84a-b36f8beac5f3" providerId="ADAL" clId="{7888EF2F-530D-B94F-AE0C-88FC9B5D329D}" dt="2023-04-06T15:02:56.914" v="939"/>
          <ac:inkMkLst>
            <pc:docMk/>
            <pc:sldMk cId="2677137618" sldId="277"/>
            <ac:inkMk id="162" creationId="{8D6778BB-5972-47C2-862F-66C253AD5F59}"/>
          </ac:inkMkLst>
        </pc:inkChg>
        <pc:inkChg chg="add del">
          <ac:chgData name="Venkatasubramanian, Mani V." userId="fbe5ce37-0145-4c31-b84a-b36f8beac5f3" providerId="ADAL" clId="{7888EF2F-530D-B94F-AE0C-88FC9B5D329D}" dt="2023-04-06T15:02:56.914" v="939"/>
          <ac:inkMkLst>
            <pc:docMk/>
            <pc:sldMk cId="2677137618" sldId="277"/>
            <ac:inkMk id="163" creationId="{D7A1149A-0624-9696-443C-4F2FF7F8CC03}"/>
          </ac:inkMkLst>
        </pc:inkChg>
        <pc:inkChg chg="add del">
          <ac:chgData name="Venkatasubramanian, Mani V." userId="fbe5ce37-0145-4c31-b84a-b36f8beac5f3" providerId="ADAL" clId="{7888EF2F-530D-B94F-AE0C-88FC9B5D329D}" dt="2023-04-06T15:02:56.914" v="939"/>
          <ac:inkMkLst>
            <pc:docMk/>
            <pc:sldMk cId="2677137618" sldId="277"/>
            <ac:inkMk id="164" creationId="{FC377BCD-15E3-6501-6D4A-D47D1DDC4E6D}"/>
          </ac:inkMkLst>
        </pc:inkChg>
        <pc:inkChg chg="add del">
          <ac:chgData name="Venkatasubramanian, Mani V." userId="fbe5ce37-0145-4c31-b84a-b36f8beac5f3" providerId="ADAL" clId="{7888EF2F-530D-B94F-AE0C-88FC9B5D329D}" dt="2023-04-06T15:02:56.914" v="939"/>
          <ac:inkMkLst>
            <pc:docMk/>
            <pc:sldMk cId="2677137618" sldId="277"/>
            <ac:inkMk id="165" creationId="{773C3AF7-9683-8121-5A3F-3A9F89CBF5C9}"/>
          </ac:inkMkLst>
        </pc:inkChg>
        <pc:inkChg chg="add del">
          <ac:chgData name="Venkatasubramanian, Mani V." userId="fbe5ce37-0145-4c31-b84a-b36f8beac5f3" providerId="ADAL" clId="{7888EF2F-530D-B94F-AE0C-88FC9B5D329D}" dt="2023-04-06T15:02:56.914" v="939"/>
          <ac:inkMkLst>
            <pc:docMk/>
            <pc:sldMk cId="2677137618" sldId="277"/>
            <ac:inkMk id="166" creationId="{0B2C7777-492A-C400-501A-236EFD052CB4}"/>
          </ac:inkMkLst>
        </pc:inkChg>
        <pc:inkChg chg="add del">
          <ac:chgData name="Venkatasubramanian, Mani V." userId="fbe5ce37-0145-4c31-b84a-b36f8beac5f3" providerId="ADAL" clId="{7888EF2F-530D-B94F-AE0C-88FC9B5D329D}" dt="2023-04-06T15:02:56.914" v="939"/>
          <ac:inkMkLst>
            <pc:docMk/>
            <pc:sldMk cId="2677137618" sldId="277"/>
            <ac:inkMk id="167" creationId="{E60BF222-E096-2595-E475-C69F26D86DEE}"/>
          </ac:inkMkLst>
        </pc:inkChg>
        <pc:inkChg chg="add del">
          <ac:chgData name="Venkatasubramanian, Mani V." userId="fbe5ce37-0145-4c31-b84a-b36f8beac5f3" providerId="ADAL" clId="{7888EF2F-530D-B94F-AE0C-88FC9B5D329D}" dt="2023-04-06T15:02:56.914" v="939"/>
          <ac:inkMkLst>
            <pc:docMk/>
            <pc:sldMk cId="2677137618" sldId="277"/>
            <ac:inkMk id="168" creationId="{E7AA92B7-EFF3-472F-BD6A-67A4B9A4B04D}"/>
          </ac:inkMkLst>
        </pc:inkChg>
        <pc:inkChg chg="add del">
          <ac:chgData name="Venkatasubramanian, Mani V." userId="fbe5ce37-0145-4c31-b84a-b36f8beac5f3" providerId="ADAL" clId="{7888EF2F-530D-B94F-AE0C-88FC9B5D329D}" dt="2023-04-06T15:02:56.914" v="939"/>
          <ac:inkMkLst>
            <pc:docMk/>
            <pc:sldMk cId="2677137618" sldId="277"/>
            <ac:inkMk id="169" creationId="{37FA9F9E-00B2-7EF9-B07D-C2283C36EEB9}"/>
          </ac:inkMkLst>
        </pc:inkChg>
        <pc:inkChg chg="add del">
          <ac:chgData name="Venkatasubramanian, Mani V." userId="fbe5ce37-0145-4c31-b84a-b36f8beac5f3" providerId="ADAL" clId="{7888EF2F-530D-B94F-AE0C-88FC9B5D329D}" dt="2023-04-06T15:02:56.914" v="939"/>
          <ac:inkMkLst>
            <pc:docMk/>
            <pc:sldMk cId="2677137618" sldId="277"/>
            <ac:inkMk id="170" creationId="{B8B2DF19-10E5-7D62-0554-2C1C95B83FF8}"/>
          </ac:inkMkLst>
        </pc:inkChg>
        <pc:inkChg chg="add del">
          <ac:chgData name="Venkatasubramanian, Mani V." userId="fbe5ce37-0145-4c31-b84a-b36f8beac5f3" providerId="ADAL" clId="{7888EF2F-530D-B94F-AE0C-88FC9B5D329D}" dt="2023-04-06T15:02:56.914" v="939"/>
          <ac:inkMkLst>
            <pc:docMk/>
            <pc:sldMk cId="2677137618" sldId="277"/>
            <ac:inkMk id="171" creationId="{F7D3AE81-D9F4-BFFE-CD18-EA3D5BC1F7C4}"/>
          </ac:inkMkLst>
        </pc:inkChg>
        <pc:inkChg chg="add del">
          <ac:chgData name="Venkatasubramanian, Mani V." userId="fbe5ce37-0145-4c31-b84a-b36f8beac5f3" providerId="ADAL" clId="{7888EF2F-530D-B94F-AE0C-88FC9B5D329D}" dt="2023-04-06T15:02:56.914" v="939"/>
          <ac:inkMkLst>
            <pc:docMk/>
            <pc:sldMk cId="2677137618" sldId="277"/>
            <ac:inkMk id="172" creationId="{AC79B86E-3D30-0AC4-0B98-9AC1BD29E1C7}"/>
          </ac:inkMkLst>
        </pc:inkChg>
        <pc:inkChg chg="add del">
          <ac:chgData name="Venkatasubramanian, Mani V." userId="fbe5ce37-0145-4c31-b84a-b36f8beac5f3" providerId="ADAL" clId="{7888EF2F-530D-B94F-AE0C-88FC9B5D329D}" dt="2023-04-06T15:02:56.914" v="939"/>
          <ac:inkMkLst>
            <pc:docMk/>
            <pc:sldMk cId="2677137618" sldId="277"/>
            <ac:inkMk id="173" creationId="{90D9837F-F2EE-45B4-1C74-B8C9CCEFD687}"/>
          </ac:inkMkLst>
        </pc:inkChg>
        <pc:inkChg chg="add reco">
          <ac:chgData name="Venkatasubramanian, Mani V." userId="fbe5ce37-0145-4c31-b84a-b36f8beac5f3" providerId="ADAL" clId="{7888EF2F-530D-B94F-AE0C-88FC9B5D329D}" dt="2023-04-06T15:02:56.914" v="939"/>
          <ac:inkMkLst>
            <pc:docMk/>
            <pc:sldMk cId="2677137618" sldId="277"/>
            <ac:inkMk id="174" creationId="{E07C6D7F-8F84-7B1A-8D29-9CD190267C61}"/>
          </ac:inkMkLst>
        </pc:inkChg>
        <pc:inkChg chg="add reco">
          <ac:chgData name="Venkatasubramanian, Mani V." userId="fbe5ce37-0145-4c31-b84a-b36f8beac5f3" providerId="ADAL" clId="{7888EF2F-530D-B94F-AE0C-88FC9B5D329D}" dt="2023-04-06T15:02:56.914" v="939"/>
          <ac:inkMkLst>
            <pc:docMk/>
            <pc:sldMk cId="2677137618" sldId="277"/>
            <ac:inkMk id="175" creationId="{47F3755E-010C-6056-B742-3CDD2C9EC4DA}"/>
          </ac:inkMkLst>
        </pc:inkChg>
        <pc:inkChg chg="add reco">
          <ac:chgData name="Venkatasubramanian, Mani V." userId="fbe5ce37-0145-4c31-b84a-b36f8beac5f3" providerId="ADAL" clId="{7888EF2F-530D-B94F-AE0C-88FC9B5D329D}" dt="2023-04-06T15:02:56.914" v="939"/>
          <ac:inkMkLst>
            <pc:docMk/>
            <pc:sldMk cId="2677137618" sldId="277"/>
            <ac:inkMk id="176" creationId="{0D4EB6EC-00CA-3B46-3246-2F69DD0ABD24}"/>
          </ac:inkMkLst>
        </pc:inkChg>
        <pc:inkChg chg="add del">
          <ac:chgData name="Venkatasubramanian, Mani V." userId="fbe5ce37-0145-4c31-b84a-b36f8beac5f3" providerId="ADAL" clId="{7888EF2F-530D-B94F-AE0C-88FC9B5D329D}" dt="2023-04-06T15:03:01.223" v="943"/>
          <ac:inkMkLst>
            <pc:docMk/>
            <pc:sldMk cId="2677137618" sldId="277"/>
            <ac:inkMk id="177" creationId="{C1968A2C-AB91-8F59-49F3-1C8EF28BA229}"/>
          </ac:inkMkLst>
        </pc:inkChg>
        <pc:inkChg chg="add del">
          <ac:chgData name="Venkatasubramanian, Mani V." userId="fbe5ce37-0145-4c31-b84a-b36f8beac5f3" providerId="ADAL" clId="{7888EF2F-530D-B94F-AE0C-88FC9B5D329D}" dt="2023-04-06T15:03:01.223" v="943"/>
          <ac:inkMkLst>
            <pc:docMk/>
            <pc:sldMk cId="2677137618" sldId="277"/>
            <ac:inkMk id="178" creationId="{6BEDBC9A-CBBE-5BB7-4DDB-93171255CFD4}"/>
          </ac:inkMkLst>
        </pc:inkChg>
        <pc:inkChg chg="add del">
          <ac:chgData name="Venkatasubramanian, Mani V." userId="fbe5ce37-0145-4c31-b84a-b36f8beac5f3" providerId="ADAL" clId="{7888EF2F-530D-B94F-AE0C-88FC9B5D329D}" dt="2023-04-06T15:03:01.223" v="943"/>
          <ac:inkMkLst>
            <pc:docMk/>
            <pc:sldMk cId="2677137618" sldId="277"/>
            <ac:inkMk id="179" creationId="{300E67AC-0D32-AF70-5F2E-DCC14138C553}"/>
          </ac:inkMkLst>
        </pc:inkChg>
        <pc:inkChg chg="add reco">
          <ac:chgData name="Venkatasubramanian, Mani V." userId="fbe5ce37-0145-4c31-b84a-b36f8beac5f3" providerId="ADAL" clId="{7888EF2F-530D-B94F-AE0C-88FC9B5D329D}" dt="2023-04-06T15:03:01.223" v="943"/>
          <ac:inkMkLst>
            <pc:docMk/>
            <pc:sldMk cId="2677137618" sldId="277"/>
            <ac:inkMk id="180" creationId="{0E6F7FA8-8CBC-A32B-774D-622B6A7862F0}"/>
          </ac:inkMkLst>
        </pc:inkChg>
        <pc:inkChg chg="add del">
          <ac:chgData name="Venkatasubramanian, Mani V." userId="fbe5ce37-0145-4c31-b84a-b36f8beac5f3" providerId="ADAL" clId="{7888EF2F-530D-B94F-AE0C-88FC9B5D329D}" dt="2023-04-06T15:03:04.536" v="948"/>
          <ac:inkMkLst>
            <pc:docMk/>
            <pc:sldMk cId="2677137618" sldId="277"/>
            <ac:inkMk id="181" creationId="{3F0BB3E1-ED94-6970-B828-7043CF36F1F7}"/>
          </ac:inkMkLst>
        </pc:inkChg>
        <pc:inkChg chg="add del">
          <ac:chgData name="Venkatasubramanian, Mani V." userId="fbe5ce37-0145-4c31-b84a-b36f8beac5f3" providerId="ADAL" clId="{7888EF2F-530D-B94F-AE0C-88FC9B5D329D}" dt="2023-04-06T15:03:04.536" v="948"/>
          <ac:inkMkLst>
            <pc:docMk/>
            <pc:sldMk cId="2677137618" sldId="277"/>
            <ac:inkMk id="182" creationId="{A0E560F3-DE4E-E6CC-2BEE-3194AA1CDF15}"/>
          </ac:inkMkLst>
        </pc:inkChg>
        <pc:inkChg chg="add del">
          <ac:chgData name="Venkatasubramanian, Mani V." userId="fbe5ce37-0145-4c31-b84a-b36f8beac5f3" providerId="ADAL" clId="{7888EF2F-530D-B94F-AE0C-88FC9B5D329D}" dt="2023-04-06T15:03:04.536" v="948"/>
          <ac:inkMkLst>
            <pc:docMk/>
            <pc:sldMk cId="2677137618" sldId="277"/>
            <ac:inkMk id="183" creationId="{C76E81C5-8754-BB04-8755-0645BD7CC2CF}"/>
          </ac:inkMkLst>
        </pc:inkChg>
        <pc:inkChg chg="add del">
          <ac:chgData name="Venkatasubramanian, Mani V." userId="fbe5ce37-0145-4c31-b84a-b36f8beac5f3" providerId="ADAL" clId="{7888EF2F-530D-B94F-AE0C-88FC9B5D329D}" dt="2023-04-06T15:03:04.536" v="948"/>
          <ac:inkMkLst>
            <pc:docMk/>
            <pc:sldMk cId="2677137618" sldId="277"/>
            <ac:inkMk id="184" creationId="{E48DC672-C38B-4980-D2DF-1FBDA18C063A}"/>
          </ac:inkMkLst>
        </pc:inkChg>
        <pc:inkChg chg="add del reco">
          <ac:chgData name="Venkatasubramanian, Mani V." userId="fbe5ce37-0145-4c31-b84a-b36f8beac5f3" providerId="ADAL" clId="{7888EF2F-530D-B94F-AE0C-88FC9B5D329D}" dt="2023-04-06T15:03:28.465" v="974"/>
          <ac:inkMkLst>
            <pc:docMk/>
            <pc:sldMk cId="2677137618" sldId="277"/>
            <ac:inkMk id="185" creationId="{A1DD1771-51D4-A18C-F6D4-0970608F8872}"/>
          </ac:inkMkLst>
        </pc:inkChg>
        <pc:inkChg chg="add del">
          <ac:chgData name="Venkatasubramanian, Mani V." userId="fbe5ce37-0145-4c31-b84a-b36f8beac5f3" providerId="ADAL" clId="{7888EF2F-530D-B94F-AE0C-88FC9B5D329D}" dt="2023-04-06T15:03:22.895" v="971"/>
          <ac:inkMkLst>
            <pc:docMk/>
            <pc:sldMk cId="2677137618" sldId="277"/>
            <ac:inkMk id="186" creationId="{2440C926-1EE5-1CF3-C6B3-CFBCB836CE5E}"/>
          </ac:inkMkLst>
        </pc:inkChg>
        <pc:inkChg chg="add del">
          <ac:chgData name="Venkatasubramanian, Mani V." userId="fbe5ce37-0145-4c31-b84a-b36f8beac5f3" providerId="ADAL" clId="{7888EF2F-530D-B94F-AE0C-88FC9B5D329D}" dt="2023-04-06T15:03:22.895" v="971"/>
          <ac:inkMkLst>
            <pc:docMk/>
            <pc:sldMk cId="2677137618" sldId="277"/>
            <ac:inkMk id="187" creationId="{B8429A03-6A47-F7D7-4FB3-D93F582692BA}"/>
          </ac:inkMkLst>
        </pc:inkChg>
        <pc:inkChg chg="add del">
          <ac:chgData name="Venkatasubramanian, Mani V." userId="fbe5ce37-0145-4c31-b84a-b36f8beac5f3" providerId="ADAL" clId="{7888EF2F-530D-B94F-AE0C-88FC9B5D329D}" dt="2023-04-06T15:03:22.895" v="971"/>
          <ac:inkMkLst>
            <pc:docMk/>
            <pc:sldMk cId="2677137618" sldId="277"/>
            <ac:inkMk id="188" creationId="{82BBF81A-F7FF-8B68-EB63-946B6D49D9C8}"/>
          </ac:inkMkLst>
        </pc:inkChg>
        <pc:inkChg chg="add del">
          <ac:chgData name="Venkatasubramanian, Mani V." userId="fbe5ce37-0145-4c31-b84a-b36f8beac5f3" providerId="ADAL" clId="{7888EF2F-530D-B94F-AE0C-88FC9B5D329D}" dt="2023-04-06T15:03:22.895" v="971"/>
          <ac:inkMkLst>
            <pc:docMk/>
            <pc:sldMk cId="2677137618" sldId="277"/>
            <ac:inkMk id="189" creationId="{30B492B1-C890-88E3-CB47-0E2D451EF3BF}"/>
          </ac:inkMkLst>
        </pc:inkChg>
        <pc:inkChg chg="add del">
          <ac:chgData name="Venkatasubramanian, Mani V." userId="fbe5ce37-0145-4c31-b84a-b36f8beac5f3" providerId="ADAL" clId="{7888EF2F-530D-B94F-AE0C-88FC9B5D329D}" dt="2023-04-06T15:03:22.895" v="971"/>
          <ac:inkMkLst>
            <pc:docMk/>
            <pc:sldMk cId="2677137618" sldId="277"/>
            <ac:inkMk id="190" creationId="{FBA81229-96C5-E158-1F6C-3D2D7F1A940C}"/>
          </ac:inkMkLst>
        </pc:inkChg>
        <pc:inkChg chg="add del">
          <ac:chgData name="Venkatasubramanian, Mani V." userId="fbe5ce37-0145-4c31-b84a-b36f8beac5f3" providerId="ADAL" clId="{7888EF2F-530D-B94F-AE0C-88FC9B5D329D}" dt="2023-04-06T15:03:22.895" v="971"/>
          <ac:inkMkLst>
            <pc:docMk/>
            <pc:sldMk cId="2677137618" sldId="277"/>
            <ac:inkMk id="191" creationId="{1E5CEC2B-0D9F-5925-098C-31C970DBF20F}"/>
          </ac:inkMkLst>
        </pc:inkChg>
        <pc:inkChg chg="add del">
          <ac:chgData name="Venkatasubramanian, Mani V." userId="fbe5ce37-0145-4c31-b84a-b36f8beac5f3" providerId="ADAL" clId="{7888EF2F-530D-B94F-AE0C-88FC9B5D329D}" dt="2023-04-06T15:03:22.895" v="971"/>
          <ac:inkMkLst>
            <pc:docMk/>
            <pc:sldMk cId="2677137618" sldId="277"/>
            <ac:inkMk id="192" creationId="{6571F462-ADEF-FB5B-C170-3499F35E16BF}"/>
          </ac:inkMkLst>
        </pc:inkChg>
        <pc:inkChg chg="add del">
          <ac:chgData name="Venkatasubramanian, Mani V." userId="fbe5ce37-0145-4c31-b84a-b36f8beac5f3" providerId="ADAL" clId="{7888EF2F-530D-B94F-AE0C-88FC9B5D329D}" dt="2023-04-06T15:03:22.895" v="971"/>
          <ac:inkMkLst>
            <pc:docMk/>
            <pc:sldMk cId="2677137618" sldId="277"/>
            <ac:inkMk id="193" creationId="{21EE676C-1DAD-D324-2C9F-4A4D13CBBDF2}"/>
          </ac:inkMkLst>
        </pc:inkChg>
        <pc:inkChg chg="add del">
          <ac:chgData name="Venkatasubramanian, Mani V." userId="fbe5ce37-0145-4c31-b84a-b36f8beac5f3" providerId="ADAL" clId="{7888EF2F-530D-B94F-AE0C-88FC9B5D329D}" dt="2023-04-06T15:03:22.895" v="971"/>
          <ac:inkMkLst>
            <pc:docMk/>
            <pc:sldMk cId="2677137618" sldId="277"/>
            <ac:inkMk id="194" creationId="{DF9DB2D3-EA2B-97A2-793B-B797048D10E7}"/>
          </ac:inkMkLst>
        </pc:inkChg>
        <pc:inkChg chg="add del">
          <ac:chgData name="Venkatasubramanian, Mani V." userId="fbe5ce37-0145-4c31-b84a-b36f8beac5f3" providerId="ADAL" clId="{7888EF2F-530D-B94F-AE0C-88FC9B5D329D}" dt="2023-04-06T15:03:22.895" v="971"/>
          <ac:inkMkLst>
            <pc:docMk/>
            <pc:sldMk cId="2677137618" sldId="277"/>
            <ac:inkMk id="195" creationId="{559DB080-1C1B-2100-2FB5-456D022924D2}"/>
          </ac:inkMkLst>
        </pc:inkChg>
        <pc:inkChg chg="add">
          <ac:chgData name="Venkatasubramanian, Mani V." userId="fbe5ce37-0145-4c31-b84a-b36f8beac5f3" providerId="ADAL" clId="{7888EF2F-530D-B94F-AE0C-88FC9B5D329D}" dt="2023-04-06T15:03:15.902" v="959"/>
          <ac:inkMkLst>
            <pc:docMk/>
            <pc:sldMk cId="2677137618" sldId="277"/>
            <ac:inkMk id="196" creationId="{64C79ACE-09F5-9C51-8B6F-7FB2D02F5FFB}"/>
          </ac:inkMkLst>
        </pc:inkChg>
        <pc:inkChg chg="add">
          <ac:chgData name="Venkatasubramanian, Mani V." userId="fbe5ce37-0145-4c31-b84a-b36f8beac5f3" providerId="ADAL" clId="{7888EF2F-530D-B94F-AE0C-88FC9B5D329D}" dt="2023-04-06T15:03:16.052" v="960"/>
          <ac:inkMkLst>
            <pc:docMk/>
            <pc:sldMk cId="2677137618" sldId="277"/>
            <ac:inkMk id="197" creationId="{5708E553-FD32-5E28-9BA9-9C7676E6D68F}"/>
          </ac:inkMkLst>
        </pc:inkChg>
        <pc:inkChg chg="add">
          <ac:chgData name="Venkatasubramanian, Mani V." userId="fbe5ce37-0145-4c31-b84a-b36f8beac5f3" providerId="ADAL" clId="{7888EF2F-530D-B94F-AE0C-88FC9B5D329D}" dt="2023-04-06T15:03:16.615" v="961"/>
          <ac:inkMkLst>
            <pc:docMk/>
            <pc:sldMk cId="2677137618" sldId="277"/>
            <ac:inkMk id="198" creationId="{EA000968-5317-D0A9-1918-8172B0B388A9}"/>
          </ac:inkMkLst>
        </pc:inkChg>
        <pc:inkChg chg="add">
          <ac:chgData name="Venkatasubramanian, Mani V." userId="fbe5ce37-0145-4c31-b84a-b36f8beac5f3" providerId="ADAL" clId="{7888EF2F-530D-B94F-AE0C-88FC9B5D329D}" dt="2023-04-06T15:03:16.820" v="962"/>
          <ac:inkMkLst>
            <pc:docMk/>
            <pc:sldMk cId="2677137618" sldId="277"/>
            <ac:inkMk id="199" creationId="{2FB0E070-3AD5-E384-FD4E-8F6F15623BF9}"/>
          </ac:inkMkLst>
        </pc:inkChg>
        <pc:inkChg chg="add">
          <ac:chgData name="Venkatasubramanian, Mani V." userId="fbe5ce37-0145-4c31-b84a-b36f8beac5f3" providerId="ADAL" clId="{7888EF2F-530D-B94F-AE0C-88FC9B5D329D}" dt="2023-04-06T15:03:16.969" v="963"/>
          <ac:inkMkLst>
            <pc:docMk/>
            <pc:sldMk cId="2677137618" sldId="277"/>
            <ac:inkMk id="200" creationId="{7B0133E6-7DDE-C5A8-467D-2C779E220DEF}"/>
          </ac:inkMkLst>
        </pc:inkChg>
        <pc:inkChg chg="add">
          <ac:chgData name="Venkatasubramanian, Mani V." userId="fbe5ce37-0145-4c31-b84a-b36f8beac5f3" providerId="ADAL" clId="{7888EF2F-530D-B94F-AE0C-88FC9B5D329D}" dt="2023-04-06T15:03:17.487" v="964"/>
          <ac:inkMkLst>
            <pc:docMk/>
            <pc:sldMk cId="2677137618" sldId="277"/>
            <ac:inkMk id="201" creationId="{E3948486-F4DC-7672-7A92-FEBAA93D8278}"/>
          </ac:inkMkLst>
        </pc:inkChg>
        <pc:inkChg chg="add del">
          <ac:chgData name="Venkatasubramanian, Mani V." userId="fbe5ce37-0145-4c31-b84a-b36f8beac5f3" providerId="ADAL" clId="{7888EF2F-530D-B94F-AE0C-88FC9B5D329D}" dt="2023-04-06T15:03:22.895" v="971"/>
          <ac:inkMkLst>
            <pc:docMk/>
            <pc:sldMk cId="2677137618" sldId="277"/>
            <ac:inkMk id="205" creationId="{7001346A-ECC8-58FE-A41B-CBC8B325AC4A}"/>
          </ac:inkMkLst>
        </pc:inkChg>
        <pc:inkChg chg="add del">
          <ac:chgData name="Venkatasubramanian, Mani V." userId="fbe5ce37-0145-4c31-b84a-b36f8beac5f3" providerId="ADAL" clId="{7888EF2F-530D-B94F-AE0C-88FC9B5D329D}" dt="2023-04-06T15:03:22.895" v="971"/>
          <ac:inkMkLst>
            <pc:docMk/>
            <pc:sldMk cId="2677137618" sldId="277"/>
            <ac:inkMk id="206" creationId="{94BAFAEA-BFBA-5D79-B0AA-41D37F752836}"/>
          </ac:inkMkLst>
        </pc:inkChg>
        <pc:inkChg chg="add del">
          <ac:chgData name="Venkatasubramanian, Mani V." userId="fbe5ce37-0145-4c31-b84a-b36f8beac5f3" providerId="ADAL" clId="{7888EF2F-530D-B94F-AE0C-88FC9B5D329D}" dt="2023-04-06T15:03:22.895" v="971"/>
          <ac:inkMkLst>
            <pc:docMk/>
            <pc:sldMk cId="2677137618" sldId="277"/>
            <ac:inkMk id="207" creationId="{2FA90840-B788-F78A-E51A-CA73DF9EC37F}"/>
          </ac:inkMkLst>
        </pc:inkChg>
        <pc:inkChg chg="add del">
          <ac:chgData name="Venkatasubramanian, Mani V." userId="fbe5ce37-0145-4c31-b84a-b36f8beac5f3" providerId="ADAL" clId="{7888EF2F-530D-B94F-AE0C-88FC9B5D329D}" dt="2023-04-06T15:03:22.895" v="971"/>
          <ac:inkMkLst>
            <pc:docMk/>
            <pc:sldMk cId="2677137618" sldId="277"/>
            <ac:inkMk id="208" creationId="{A63FC06F-6505-8644-C112-F7A095310B12}"/>
          </ac:inkMkLst>
        </pc:inkChg>
        <pc:inkChg chg="add del">
          <ac:chgData name="Venkatasubramanian, Mani V." userId="fbe5ce37-0145-4c31-b84a-b36f8beac5f3" providerId="ADAL" clId="{7888EF2F-530D-B94F-AE0C-88FC9B5D329D}" dt="2023-04-06T15:03:22.895" v="971"/>
          <ac:inkMkLst>
            <pc:docMk/>
            <pc:sldMk cId="2677137618" sldId="277"/>
            <ac:inkMk id="209" creationId="{BB652939-0561-1F37-2467-95AE27336F15}"/>
          </ac:inkMkLst>
        </pc:inkChg>
        <pc:inkChg chg="add del">
          <ac:chgData name="Venkatasubramanian, Mani V." userId="fbe5ce37-0145-4c31-b84a-b36f8beac5f3" providerId="ADAL" clId="{7888EF2F-530D-B94F-AE0C-88FC9B5D329D}" dt="2023-04-06T15:03:22.895" v="971"/>
          <ac:inkMkLst>
            <pc:docMk/>
            <pc:sldMk cId="2677137618" sldId="277"/>
            <ac:inkMk id="210" creationId="{3CD71CF5-A0FB-F7CE-1EE1-D1B7F49EC734}"/>
          </ac:inkMkLst>
        </pc:inkChg>
        <pc:inkChg chg="add mod reco modStrokes">
          <ac:chgData name="Venkatasubramanian, Mani V." userId="fbe5ce37-0145-4c31-b84a-b36f8beac5f3" providerId="ADAL" clId="{7888EF2F-530D-B94F-AE0C-88FC9B5D329D}" dt="2023-04-06T15:03:29.114" v="975"/>
          <ac:inkMkLst>
            <pc:docMk/>
            <pc:sldMk cId="2677137618" sldId="277"/>
            <ac:inkMk id="211" creationId="{0D01984F-D540-EC3A-EA4E-351CCFC900D0}"/>
          </ac:inkMkLst>
        </pc:inkChg>
        <pc:inkChg chg="add del">
          <ac:chgData name="Venkatasubramanian, Mani V." userId="fbe5ce37-0145-4c31-b84a-b36f8beac5f3" providerId="ADAL" clId="{7888EF2F-530D-B94F-AE0C-88FC9B5D329D}" dt="2023-04-06T15:04:06.004" v="1009"/>
          <ac:inkMkLst>
            <pc:docMk/>
            <pc:sldMk cId="2677137618" sldId="277"/>
            <ac:inkMk id="212" creationId="{38F7D166-7A78-3547-7F5C-22FEC65BE0EC}"/>
          </ac:inkMkLst>
        </pc:inkChg>
        <pc:inkChg chg="add del">
          <ac:chgData name="Venkatasubramanian, Mani V." userId="fbe5ce37-0145-4c31-b84a-b36f8beac5f3" providerId="ADAL" clId="{7888EF2F-530D-B94F-AE0C-88FC9B5D329D}" dt="2023-04-06T15:03:35.236" v="982"/>
          <ac:inkMkLst>
            <pc:docMk/>
            <pc:sldMk cId="2677137618" sldId="277"/>
            <ac:inkMk id="213" creationId="{3D918455-9983-0D2F-F3D3-41F762EBC5CC}"/>
          </ac:inkMkLst>
        </pc:inkChg>
        <pc:inkChg chg="add del">
          <ac:chgData name="Venkatasubramanian, Mani V." userId="fbe5ce37-0145-4c31-b84a-b36f8beac5f3" providerId="ADAL" clId="{7888EF2F-530D-B94F-AE0C-88FC9B5D329D}" dt="2023-04-06T15:03:35.236" v="982"/>
          <ac:inkMkLst>
            <pc:docMk/>
            <pc:sldMk cId="2677137618" sldId="277"/>
            <ac:inkMk id="214" creationId="{83D4DE16-8F5C-15FA-9491-A469E056485D}"/>
          </ac:inkMkLst>
        </pc:inkChg>
        <pc:inkChg chg="add del">
          <ac:chgData name="Venkatasubramanian, Mani V." userId="fbe5ce37-0145-4c31-b84a-b36f8beac5f3" providerId="ADAL" clId="{7888EF2F-530D-B94F-AE0C-88FC9B5D329D}" dt="2023-04-06T15:03:35.236" v="982"/>
          <ac:inkMkLst>
            <pc:docMk/>
            <pc:sldMk cId="2677137618" sldId="277"/>
            <ac:inkMk id="215" creationId="{5484E897-E286-488A-9BA3-2F89EB465FA9}"/>
          </ac:inkMkLst>
        </pc:inkChg>
        <pc:inkChg chg="add del">
          <ac:chgData name="Venkatasubramanian, Mani V." userId="fbe5ce37-0145-4c31-b84a-b36f8beac5f3" providerId="ADAL" clId="{7888EF2F-530D-B94F-AE0C-88FC9B5D329D}" dt="2023-04-06T15:03:35.236" v="982"/>
          <ac:inkMkLst>
            <pc:docMk/>
            <pc:sldMk cId="2677137618" sldId="277"/>
            <ac:inkMk id="216" creationId="{0D248951-2500-5968-DAB4-3DB638756ACC}"/>
          </ac:inkMkLst>
        </pc:inkChg>
        <pc:inkChg chg="add del">
          <ac:chgData name="Venkatasubramanian, Mani V." userId="fbe5ce37-0145-4c31-b84a-b36f8beac5f3" providerId="ADAL" clId="{7888EF2F-530D-B94F-AE0C-88FC9B5D329D}" dt="2023-04-06T15:03:35.236" v="982"/>
          <ac:inkMkLst>
            <pc:docMk/>
            <pc:sldMk cId="2677137618" sldId="277"/>
            <ac:inkMk id="217" creationId="{8E5DC28F-0DB4-0031-0264-D156766C10D5}"/>
          </ac:inkMkLst>
        </pc:inkChg>
        <pc:inkChg chg="add del mod reco modStrokes">
          <ac:chgData name="Venkatasubramanian, Mani V." userId="fbe5ce37-0145-4c31-b84a-b36f8beac5f3" providerId="ADAL" clId="{7888EF2F-530D-B94F-AE0C-88FC9B5D329D}" dt="2023-04-06T15:04:06.001" v="1008"/>
          <ac:inkMkLst>
            <pc:docMk/>
            <pc:sldMk cId="2677137618" sldId="277"/>
            <ac:inkMk id="218" creationId="{537B37E9-2382-3178-AED3-944BC32511B3}"/>
          </ac:inkMkLst>
        </pc:inkChg>
        <pc:inkChg chg="add del">
          <ac:chgData name="Venkatasubramanian, Mani V." userId="fbe5ce37-0145-4c31-b84a-b36f8beac5f3" providerId="ADAL" clId="{7888EF2F-530D-B94F-AE0C-88FC9B5D329D}" dt="2023-04-06T15:03:49.371" v="991"/>
          <ac:inkMkLst>
            <pc:docMk/>
            <pc:sldMk cId="2677137618" sldId="277"/>
            <ac:inkMk id="219" creationId="{353EB58E-68D0-463C-7514-57BF7C9508EC}"/>
          </ac:inkMkLst>
        </pc:inkChg>
        <pc:inkChg chg="add del">
          <ac:chgData name="Venkatasubramanian, Mani V." userId="fbe5ce37-0145-4c31-b84a-b36f8beac5f3" providerId="ADAL" clId="{7888EF2F-530D-B94F-AE0C-88FC9B5D329D}" dt="2023-04-06T15:03:49.371" v="991"/>
          <ac:inkMkLst>
            <pc:docMk/>
            <pc:sldMk cId="2677137618" sldId="277"/>
            <ac:inkMk id="220" creationId="{AFA291E6-A835-80EC-8C38-218392E72836}"/>
          </ac:inkMkLst>
        </pc:inkChg>
        <pc:inkChg chg="add del">
          <ac:chgData name="Venkatasubramanian, Mani V." userId="fbe5ce37-0145-4c31-b84a-b36f8beac5f3" providerId="ADAL" clId="{7888EF2F-530D-B94F-AE0C-88FC9B5D329D}" dt="2023-04-06T15:03:49.371" v="991"/>
          <ac:inkMkLst>
            <pc:docMk/>
            <pc:sldMk cId="2677137618" sldId="277"/>
            <ac:inkMk id="221" creationId="{3C64E12B-EC18-B1A3-EE56-49DE287E39B1}"/>
          </ac:inkMkLst>
        </pc:inkChg>
        <pc:inkChg chg="add del">
          <ac:chgData name="Venkatasubramanian, Mani V." userId="fbe5ce37-0145-4c31-b84a-b36f8beac5f3" providerId="ADAL" clId="{7888EF2F-530D-B94F-AE0C-88FC9B5D329D}" dt="2023-04-06T15:03:49.371" v="991"/>
          <ac:inkMkLst>
            <pc:docMk/>
            <pc:sldMk cId="2677137618" sldId="277"/>
            <ac:inkMk id="222" creationId="{AA093156-3AFF-8501-AB46-9F0CF510D216}"/>
          </ac:inkMkLst>
        </pc:inkChg>
        <pc:inkChg chg="add del">
          <ac:chgData name="Venkatasubramanian, Mani V." userId="fbe5ce37-0145-4c31-b84a-b36f8beac5f3" providerId="ADAL" clId="{7888EF2F-530D-B94F-AE0C-88FC9B5D329D}" dt="2023-04-06T15:03:49.371" v="991"/>
          <ac:inkMkLst>
            <pc:docMk/>
            <pc:sldMk cId="2677137618" sldId="277"/>
            <ac:inkMk id="223" creationId="{6DD99E31-DC06-7CFC-7CA0-A33D756E409B}"/>
          </ac:inkMkLst>
        </pc:inkChg>
        <pc:inkChg chg="add del">
          <ac:chgData name="Venkatasubramanian, Mani V." userId="fbe5ce37-0145-4c31-b84a-b36f8beac5f3" providerId="ADAL" clId="{7888EF2F-530D-B94F-AE0C-88FC9B5D329D}" dt="2023-04-06T15:03:49.371" v="991"/>
          <ac:inkMkLst>
            <pc:docMk/>
            <pc:sldMk cId="2677137618" sldId="277"/>
            <ac:inkMk id="224" creationId="{2AEF5516-5CEB-F400-CEAE-070A74E1DE25}"/>
          </ac:inkMkLst>
        </pc:inkChg>
        <pc:inkChg chg="add del">
          <ac:chgData name="Venkatasubramanian, Mani V." userId="fbe5ce37-0145-4c31-b84a-b36f8beac5f3" providerId="ADAL" clId="{7888EF2F-530D-B94F-AE0C-88FC9B5D329D}" dt="2023-04-06T15:03:49.371" v="991"/>
          <ac:inkMkLst>
            <pc:docMk/>
            <pc:sldMk cId="2677137618" sldId="277"/>
            <ac:inkMk id="225" creationId="{614E3CB1-A367-DB62-44A4-9B3DC2F4BCF8}"/>
          </ac:inkMkLst>
        </pc:inkChg>
        <pc:inkChg chg="add del mod reco modStrokes">
          <ac:chgData name="Venkatasubramanian, Mani V." userId="fbe5ce37-0145-4c31-b84a-b36f8beac5f3" providerId="ADAL" clId="{7888EF2F-530D-B94F-AE0C-88FC9B5D329D}" dt="2023-04-06T15:04:05.999" v="1007"/>
          <ac:inkMkLst>
            <pc:docMk/>
            <pc:sldMk cId="2677137618" sldId="277"/>
            <ac:inkMk id="226" creationId="{0215611E-A8D3-DB4E-9735-F74B41FF974E}"/>
          </ac:inkMkLst>
        </pc:inkChg>
        <pc:inkChg chg="add del">
          <ac:chgData name="Venkatasubramanian, Mani V." userId="fbe5ce37-0145-4c31-b84a-b36f8beac5f3" providerId="ADAL" clId="{7888EF2F-530D-B94F-AE0C-88FC9B5D329D}" dt="2023-04-06T15:04:01.007" v="1005"/>
          <ac:inkMkLst>
            <pc:docMk/>
            <pc:sldMk cId="2677137618" sldId="277"/>
            <ac:inkMk id="227" creationId="{809E3EB6-F728-22D6-1241-196E05AEA4B6}"/>
          </ac:inkMkLst>
        </pc:inkChg>
        <pc:inkChg chg="add del">
          <ac:chgData name="Venkatasubramanian, Mani V." userId="fbe5ce37-0145-4c31-b84a-b36f8beac5f3" providerId="ADAL" clId="{7888EF2F-530D-B94F-AE0C-88FC9B5D329D}" dt="2023-04-06T15:04:01.007" v="1005"/>
          <ac:inkMkLst>
            <pc:docMk/>
            <pc:sldMk cId="2677137618" sldId="277"/>
            <ac:inkMk id="228" creationId="{14649B5C-16BE-1275-1688-0954AC2054C2}"/>
          </ac:inkMkLst>
        </pc:inkChg>
        <pc:inkChg chg="add del">
          <ac:chgData name="Venkatasubramanian, Mani V." userId="fbe5ce37-0145-4c31-b84a-b36f8beac5f3" providerId="ADAL" clId="{7888EF2F-530D-B94F-AE0C-88FC9B5D329D}" dt="2023-04-06T15:04:01.007" v="1005"/>
          <ac:inkMkLst>
            <pc:docMk/>
            <pc:sldMk cId="2677137618" sldId="277"/>
            <ac:inkMk id="229" creationId="{AD334995-084C-C5AD-9A51-58C7AA03401C}"/>
          </ac:inkMkLst>
        </pc:inkChg>
        <pc:inkChg chg="add del">
          <ac:chgData name="Venkatasubramanian, Mani V." userId="fbe5ce37-0145-4c31-b84a-b36f8beac5f3" providerId="ADAL" clId="{7888EF2F-530D-B94F-AE0C-88FC9B5D329D}" dt="2023-04-06T15:04:01.007" v="1005"/>
          <ac:inkMkLst>
            <pc:docMk/>
            <pc:sldMk cId="2677137618" sldId="277"/>
            <ac:inkMk id="230" creationId="{50F18B1F-63E3-3818-CEEF-A4F0740A4EA0}"/>
          </ac:inkMkLst>
        </pc:inkChg>
        <pc:inkChg chg="add del">
          <ac:chgData name="Venkatasubramanian, Mani V." userId="fbe5ce37-0145-4c31-b84a-b36f8beac5f3" providerId="ADAL" clId="{7888EF2F-530D-B94F-AE0C-88FC9B5D329D}" dt="2023-04-06T15:04:01.007" v="1005"/>
          <ac:inkMkLst>
            <pc:docMk/>
            <pc:sldMk cId="2677137618" sldId="277"/>
            <ac:inkMk id="231" creationId="{4452FBF9-539D-BEFE-AB10-0A23A9EB515A}"/>
          </ac:inkMkLst>
        </pc:inkChg>
        <pc:inkChg chg="add del">
          <ac:chgData name="Venkatasubramanian, Mani V." userId="fbe5ce37-0145-4c31-b84a-b36f8beac5f3" providerId="ADAL" clId="{7888EF2F-530D-B94F-AE0C-88FC9B5D329D}" dt="2023-04-06T15:04:01.007" v="1005"/>
          <ac:inkMkLst>
            <pc:docMk/>
            <pc:sldMk cId="2677137618" sldId="277"/>
            <ac:inkMk id="232" creationId="{CE707C2C-A595-8AD4-53C8-0C27B28DAB06}"/>
          </ac:inkMkLst>
        </pc:inkChg>
        <pc:inkChg chg="add del">
          <ac:chgData name="Venkatasubramanian, Mani V." userId="fbe5ce37-0145-4c31-b84a-b36f8beac5f3" providerId="ADAL" clId="{7888EF2F-530D-B94F-AE0C-88FC9B5D329D}" dt="2023-04-06T15:04:01.007" v="1005"/>
          <ac:inkMkLst>
            <pc:docMk/>
            <pc:sldMk cId="2677137618" sldId="277"/>
            <ac:inkMk id="233" creationId="{25A08BBD-0ECD-9CD0-2F2C-F8AAB5BD082D}"/>
          </ac:inkMkLst>
        </pc:inkChg>
        <pc:inkChg chg="add del">
          <ac:chgData name="Venkatasubramanian, Mani V." userId="fbe5ce37-0145-4c31-b84a-b36f8beac5f3" providerId="ADAL" clId="{7888EF2F-530D-B94F-AE0C-88FC9B5D329D}" dt="2023-04-06T15:04:01.007" v="1005"/>
          <ac:inkMkLst>
            <pc:docMk/>
            <pc:sldMk cId="2677137618" sldId="277"/>
            <ac:inkMk id="234" creationId="{2F6B7AF1-2C5B-2F6B-C8AC-9FE2309390C0}"/>
          </ac:inkMkLst>
        </pc:inkChg>
        <pc:inkChg chg="add del">
          <ac:chgData name="Venkatasubramanian, Mani V." userId="fbe5ce37-0145-4c31-b84a-b36f8beac5f3" providerId="ADAL" clId="{7888EF2F-530D-B94F-AE0C-88FC9B5D329D}" dt="2023-04-06T15:04:01.007" v="1005"/>
          <ac:inkMkLst>
            <pc:docMk/>
            <pc:sldMk cId="2677137618" sldId="277"/>
            <ac:inkMk id="235" creationId="{5CC9EE55-F985-9FEC-BDBC-6E1E3DD11C95}"/>
          </ac:inkMkLst>
        </pc:inkChg>
        <pc:inkChg chg="add del">
          <ac:chgData name="Venkatasubramanian, Mani V." userId="fbe5ce37-0145-4c31-b84a-b36f8beac5f3" providerId="ADAL" clId="{7888EF2F-530D-B94F-AE0C-88FC9B5D329D}" dt="2023-04-06T15:04:01.007" v="1005"/>
          <ac:inkMkLst>
            <pc:docMk/>
            <pc:sldMk cId="2677137618" sldId="277"/>
            <ac:inkMk id="236" creationId="{FA543999-5917-74FA-DCCB-0E8F2D1FFD68}"/>
          </ac:inkMkLst>
        </pc:inkChg>
        <pc:inkChg chg="add del">
          <ac:chgData name="Venkatasubramanian, Mani V." userId="fbe5ce37-0145-4c31-b84a-b36f8beac5f3" providerId="ADAL" clId="{7888EF2F-530D-B94F-AE0C-88FC9B5D329D}" dt="2023-04-06T15:04:01.007" v="1005"/>
          <ac:inkMkLst>
            <pc:docMk/>
            <pc:sldMk cId="2677137618" sldId="277"/>
            <ac:inkMk id="237" creationId="{97B25446-9494-8E18-4067-30A425DD533C}"/>
          </ac:inkMkLst>
        </pc:inkChg>
        <pc:inkChg chg="add del">
          <ac:chgData name="Venkatasubramanian, Mani V." userId="fbe5ce37-0145-4c31-b84a-b36f8beac5f3" providerId="ADAL" clId="{7888EF2F-530D-B94F-AE0C-88FC9B5D329D}" dt="2023-04-06T15:04:01.007" v="1005"/>
          <ac:inkMkLst>
            <pc:docMk/>
            <pc:sldMk cId="2677137618" sldId="277"/>
            <ac:inkMk id="238" creationId="{10B3CC74-6B6B-5859-0520-4795C81F530C}"/>
          </ac:inkMkLst>
        </pc:inkChg>
        <pc:inkChg chg="add del reco">
          <ac:chgData name="Venkatasubramanian, Mani V." userId="fbe5ce37-0145-4c31-b84a-b36f8beac5f3" providerId="ADAL" clId="{7888EF2F-530D-B94F-AE0C-88FC9B5D329D}" dt="2023-04-06T15:04:05.996" v="1006"/>
          <ac:inkMkLst>
            <pc:docMk/>
            <pc:sldMk cId="2677137618" sldId="277"/>
            <ac:inkMk id="239" creationId="{D33317DE-236A-4176-34F3-88C6B05935A9}"/>
          </ac:inkMkLst>
        </pc:inkChg>
        <pc:inkChg chg="add del">
          <ac:chgData name="Venkatasubramanian, Mani V." userId="fbe5ce37-0145-4c31-b84a-b36f8beac5f3" providerId="ADAL" clId="{7888EF2F-530D-B94F-AE0C-88FC9B5D329D}" dt="2023-04-06T15:04:14.686" v="1028"/>
          <ac:inkMkLst>
            <pc:docMk/>
            <pc:sldMk cId="2677137618" sldId="277"/>
            <ac:inkMk id="240" creationId="{FAA82158-1908-C501-CD7F-37A89E2F5CAA}"/>
          </ac:inkMkLst>
        </pc:inkChg>
        <pc:inkChg chg="add del">
          <ac:chgData name="Venkatasubramanian, Mani V." userId="fbe5ce37-0145-4c31-b84a-b36f8beac5f3" providerId="ADAL" clId="{7888EF2F-530D-B94F-AE0C-88FC9B5D329D}" dt="2023-04-06T15:04:14.686" v="1028"/>
          <ac:inkMkLst>
            <pc:docMk/>
            <pc:sldMk cId="2677137618" sldId="277"/>
            <ac:inkMk id="241" creationId="{F2ED06AE-B983-3C16-0ECF-60FCDDE507B7}"/>
          </ac:inkMkLst>
        </pc:inkChg>
        <pc:inkChg chg="add del">
          <ac:chgData name="Venkatasubramanian, Mani V." userId="fbe5ce37-0145-4c31-b84a-b36f8beac5f3" providerId="ADAL" clId="{7888EF2F-530D-B94F-AE0C-88FC9B5D329D}" dt="2023-04-06T15:04:14.686" v="1028"/>
          <ac:inkMkLst>
            <pc:docMk/>
            <pc:sldMk cId="2677137618" sldId="277"/>
            <ac:inkMk id="242" creationId="{2F34A30B-8B82-B917-744B-42243B7E83A5}"/>
          </ac:inkMkLst>
        </pc:inkChg>
        <pc:inkChg chg="add del">
          <ac:chgData name="Venkatasubramanian, Mani V." userId="fbe5ce37-0145-4c31-b84a-b36f8beac5f3" providerId="ADAL" clId="{7888EF2F-530D-B94F-AE0C-88FC9B5D329D}" dt="2023-04-06T15:04:14.686" v="1028"/>
          <ac:inkMkLst>
            <pc:docMk/>
            <pc:sldMk cId="2677137618" sldId="277"/>
            <ac:inkMk id="243" creationId="{D4360124-7E42-56FE-4A89-FF44B7A7AE4F}"/>
          </ac:inkMkLst>
        </pc:inkChg>
        <pc:inkChg chg="add del">
          <ac:chgData name="Venkatasubramanian, Mani V." userId="fbe5ce37-0145-4c31-b84a-b36f8beac5f3" providerId="ADAL" clId="{7888EF2F-530D-B94F-AE0C-88FC9B5D329D}" dt="2023-04-06T15:04:14.686" v="1028"/>
          <ac:inkMkLst>
            <pc:docMk/>
            <pc:sldMk cId="2677137618" sldId="277"/>
            <ac:inkMk id="244" creationId="{1D1F7563-5031-C987-58C8-CBFF86FDCFED}"/>
          </ac:inkMkLst>
        </pc:inkChg>
        <pc:inkChg chg="add del">
          <ac:chgData name="Venkatasubramanian, Mani V." userId="fbe5ce37-0145-4c31-b84a-b36f8beac5f3" providerId="ADAL" clId="{7888EF2F-530D-B94F-AE0C-88FC9B5D329D}" dt="2023-04-06T15:04:14.686" v="1028"/>
          <ac:inkMkLst>
            <pc:docMk/>
            <pc:sldMk cId="2677137618" sldId="277"/>
            <ac:inkMk id="245" creationId="{0A7B5E21-7E60-98C1-5D8F-1FD092D5DE78}"/>
          </ac:inkMkLst>
        </pc:inkChg>
        <pc:inkChg chg="add del">
          <ac:chgData name="Venkatasubramanian, Mani V." userId="fbe5ce37-0145-4c31-b84a-b36f8beac5f3" providerId="ADAL" clId="{7888EF2F-530D-B94F-AE0C-88FC9B5D329D}" dt="2023-04-06T15:04:14.686" v="1028"/>
          <ac:inkMkLst>
            <pc:docMk/>
            <pc:sldMk cId="2677137618" sldId="277"/>
            <ac:inkMk id="246" creationId="{C4376978-D193-47EC-82C4-B172307FB3ED}"/>
          </ac:inkMkLst>
        </pc:inkChg>
        <pc:inkChg chg="add del">
          <ac:chgData name="Venkatasubramanian, Mani V." userId="fbe5ce37-0145-4c31-b84a-b36f8beac5f3" providerId="ADAL" clId="{7888EF2F-530D-B94F-AE0C-88FC9B5D329D}" dt="2023-04-06T15:04:14.686" v="1028"/>
          <ac:inkMkLst>
            <pc:docMk/>
            <pc:sldMk cId="2677137618" sldId="277"/>
            <ac:inkMk id="247" creationId="{73DD466C-4A56-5988-12A2-4FAD5716BC5F}"/>
          </ac:inkMkLst>
        </pc:inkChg>
        <pc:inkChg chg="add del">
          <ac:chgData name="Venkatasubramanian, Mani V." userId="fbe5ce37-0145-4c31-b84a-b36f8beac5f3" providerId="ADAL" clId="{7888EF2F-530D-B94F-AE0C-88FC9B5D329D}" dt="2023-04-06T15:04:14.686" v="1028"/>
          <ac:inkMkLst>
            <pc:docMk/>
            <pc:sldMk cId="2677137618" sldId="277"/>
            <ac:inkMk id="248" creationId="{8CDD5030-33F4-12ED-E5D2-304A60D03BEA}"/>
          </ac:inkMkLst>
        </pc:inkChg>
        <pc:inkChg chg="add del">
          <ac:chgData name="Venkatasubramanian, Mani V." userId="fbe5ce37-0145-4c31-b84a-b36f8beac5f3" providerId="ADAL" clId="{7888EF2F-530D-B94F-AE0C-88FC9B5D329D}" dt="2023-04-06T15:04:14.686" v="1028"/>
          <ac:inkMkLst>
            <pc:docMk/>
            <pc:sldMk cId="2677137618" sldId="277"/>
            <ac:inkMk id="249" creationId="{24F3AD1F-C656-17D6-7A0B-22C254122173}"/>
          </ac:inkMkLst>
        </pc:inkChg>
        <pc:inkChg chg="add del">
          <ac:chgData name="Venkatasubramanian, Mani V." userId="fbe5ce37-0145-4c31-b84a-b36f8beac5f3" providerId="ADAL" clId="{7888EF2F-530D-B94F-AE0C-88FC9B5D329D}" dt="2023-04-06T15:04:14.686" v="1028"/>
          <ac:inkMkLst>
            <pc:docMk/>
            <pc:sldMk cId="2677137618" sldId="277"/>
            <ac:inkMk id="250" creationId="{365FF301-A1A9-0DBA-E9A5-13CFCD570784}"/>
          </ac:inkMkLst>
        </pc:inkChg>
        <pc:inkChg chg="add del">
          <ac:chgData name="Venkatasubramanian, Mani V." userId="fbe5ce37-0145-4c31-b84a-b36f8beac5f3" providerId="ADAL" clId="{7888EF2F-530D-B94F-AE0C-88FC9B5D329D}" dt="2023-04-06T15:04:14.686" v="1028"/>
          <ac:inkMkLst>
            <pc:docMk/>
            <pc:sldMk cId="2677137618" sldId="277"/>
            <ac:inkMk id="251" creationId="{4DB0F3C9-A0B4-5905-E15B-67DC6B652791}"/>
          </ac:inkMkLst>
        </pc:inkChg>
        <pc:inkChg chg="add del">
          <ac:chgData name="Venkatasubramanian, Mani V." userId="fbe5ce37-0145-4c31-b84a-b36f8beac5f3" providerId="ADAL" clId="{7888EF2F-530D-B94F-AE0C-88FC9B5D329D}" dt="2023-04-06T15:04:14.686" v="1028"/>
          <ac:inkMkLst>
            <pc:docMk/>
            <pc:sldMk cId="2677137618" sldId="277"/>
            <ac:inkMk id="252" creationId="{DABB952C-84C7-94DA-93D7-DCF20204D56D}"/>
          </ac:inkMkLst>
        </pc:inkChg>
        <pc:inkChg chg="add del">
          <ac:chgData name="Venkatasubramanian, Mani V." userId="fbe5ce37-0145-4c31-b84a-b36f8beac5f3" providerId="ADAL" clId="{7888EF2F-530D-B94F-AE0C-88FC9B5D329D}" dt="2023-04-06T15:04:14.686" v="1028"/>
          <ac:inkMkLst>
            <pc:docMk/>
            <pc:sldMk cId="2677137618" sldId="277"/>
            <ac:inkMk id="253" creationId="{D1BFAA95-D9DF-5542-308D-D70C5A2C1563}"/>
          </ac:inkMkLst>
        </pc:inkChg>
        <pc:inkChg chg="add del">
          <ac:chgData name="Venkatasubramanian, Mani V." userId="fbe5ce37-0145-4c31-b84a-b36f8beac5f3" providerId="ADAL" clId="{7888EF2F-530D-B94F-AE0C-88FC9B5D329D}" dt="2023-04-06T15:04:14.686" v="1028"/>
          <ac:inkMkLst>
            <pc:docMk/>
            <pc:sldMk cId="2677137618" sldId="277"/>
            <ac:inkMk id="254" creationId="{B0C2FE68-5426-EB54-C963-8B70F4AD2B50}"/>
          </ac:inkMkLst>
        </pc:inkChg>
        <pc:inkChg chg="add del">
          <ac:chgData name="Venkatasubramanian, Mani V." userId="fbe5ce37-0145-4c31-b84a-b36f8beac5f3" providerId="ADAL" clId="{7888EF2F-530D-B94F-AE0C-88FC9B5D329D}" dt="2023-04-06T15:04:14.686" v="1028"/>
          <ac:inkMkLst>
            <pc:docMk/>
            <pc:sldMk cId="2677137618" sldId="277"/>
            <ac:inkMk id="255" creationId="{38020BDA-A7D0-BD2A-85AD-1D4AB8C49280}"/>
          </ac:inkMkLst>
        </pc:inkChg>
        <pc:inkChg chg="add del">
          <ac:chgData name="Venkatasubramanian, Mani V." userId="fbe5ce37-0145-4c31-b84a-b36f8beac5f3" providerId="ADAL" clId="{7888EF2F-530D-B94F-AE0C-88FC9B5D329D}" dt="2023-04-06T15:04:14.686" v="1028"/>
          <ac:inkMkLst>
            <pc:docMk/>
            <pc:sldMk cId="2677137618" sldId="277"/>
            <ac:inkMk id="256" creationId="{CD783F03-736F-FEED-413F-C4EB3423F066}"/>
          </ac:inkMkLst>
        </pc:inkChg>
        <pc:inkChg chg="add del">
          <ac:chgData name="Venkatasubramanian, Mani V." userId="fbe5ce37-0145-4c31-b84a-b36f8beac5f3" providerId="ADAL" clId="{7888EF2F-530D-B94F-AE0C-88FC9B5D329D}" dt="2023-04-06T15:04:14.686" v="1028"/>
          <ac:inkMkLst>
            <pc:docMk/>
            <pc:sldMk cId="2677137618" sldId="277"/>
            <ac:inkMk id="257" creationId="{666470F4-2A1F-6FD8-9FED-5A4801C6E7A3}"/>
          </ac:inkMkLst>
        </pc:inkChg>
        <pc:inkChg chg="add reco">
          <ac:chgData name="Venkatasubramanian, Mani V." userId="fbe5ce37-0145-4c31-b84a-b36f8beac5f3" providerId="ADAL" clId="{7888EF2F-530D-B94F-AE0C-88FC9B5D329D}" dt="2023-04-06T15:04:14.686" v="1028"/>
          <ac:inkMkLst>
            <pc:docMk/>
            <pc:sldMk cId="2677137618" sldId="277"/>
            <ac:inkMk id="258" creationId="{20635A8D-9C38-0CF1-4472-765E90CC6BE9}"/>
          </ac:inkMkLst>
        </pc:inkChg>
        <pc:inkChg chg="add reco">
          <ac:chgData name="Venkatasubramanian, Mani V." userId="fbe5ce37-0145-4c31-b84a-b36f8beac5f3" providerId="ADAL" clId="{7888EF2F-530D-B94F-AE0C-88FC9B5D329D}" dt="2023-04-06T15:04:14.686" v="1028"/>
          <ac:inkMkLst>
            <pc:docMk/>
            <pc:sldMk cId="2677137618" sldId="277"/>
            <ac:inkMk id="259" creationId="{BA9062FB-8E39-C497-4B77-45163B114FFA}"/>
          </ac:inkMkLst>
        </pc:inkChg>
        <pc:inkChg chg="add reco">
          <ac:chgData name="Venkatasubramanian, Mani V." userId="fbe5ce37-0145-4c31-b84a-b36f8beac5f3" providerId="ADAL" clId="{7888EF2F-530D-B94F-AE0C-88FC9B5D329D}" dt="2023-04-06T15:04:14.686" v="1028"/>
          <ac:inkMkLst>
            <pc:docMk/>
            <pc:sldMk cId="2677137618" sldId="277"/>
            <ac:inkMk id="260" creationId="{07E95C81-91FD-5B86-BAC0-8AAD446B137E}"/>
          </ac:inkMkLst>
        </pc:inkChg>
        <pc:inkChg chg="add del">
          <ac:chgData name="Venkatasubramanian, Mani V." userId="fbe5ce37-0145-4c31-b84a-b36f8beac5f3" providerId="ADAL" clId="{7888EF2F-530D-B94F-AE0C-88FC9B5D329D}" dt="2023-04-06T15:04:16.999" v="1033"/>
          <ac:inkMkLst>
            <pc:docMk/>
            <pc:sldMk cId="2677137618" sldId="277"/>
            <ac:inkMk id="261" creationId="{EB11900F-A5A7-66A3-702F-A0D6906D8E3D}"/>
          </ac:inkMkLst>
        </pc:inkChg>
        <pc:inkChg chg="add del">
          <ac:chgData name="Venkatasubramanian, Mani V." userId="fbe5ce37-0145-4c31-b84a-b36f8beac5f3" providerId="ADAL" clId="{7888EF2F-530D-B94F-AE0C-88FC9B5D329D}" dt="2023-04-06T15:04:16.999" v="1033"/>
          <ac:inkMkLst>
            <pc:docMk/>
            <pc:sldMk cId="2677137618" sldId="277"/>
            <ac:inkMk id="262" creationId="{33D0E3B0-29D1-6DE4-8088-6B977D2D781A}"/>
          </ac:inkMkLst>
        </pc:inkChg>
        <pc:inkChg chg="add del">
          <ac:chgData name="Venkatasubramanian, Mani V." userId="fbe5ce37-0145-4c31-b84a-b36f8beac5f3" providerId="ADAL" clId="{7888EF2F-530D-B94F-AE0C-88FC9B5D329D}" dt="2023-04-06T15:04:16.999" v="1033"/>
          <ac:inkMkLst>
            <pc:docMk/>
            <pc:sldMk cId="2677137618" sldId="277"/>
            <ac:inkMk id="263" creationId="{A0687E16-BC90-1138-3A19-BF9F25D70442}"/>
          </ac:inkMkLst>
        </pc:inkChg>
        <pc:inkChg chg="add del">
          <ac:chgData name="Venkatasubramanian, Mani V." userId="fbe5ce37-0145-4c31-b84a-b36f8beac5f3" providerId="ADAL" clId="{7888EF2F-530D-B94F-AE0C-88FC9B5D329D}" dt="2023-04-06T15:04:16.999" v="1033"/>
          <ac:inkMkLst>
            <pc:docMk/>
            <pc:sldMk cId="2677137618" sldId="277"/>
            <ac:inkMk id="264" creationId="{2E8DB467-CF77-4054-6A3C-658FA56B1884}"/>
          </ac:inkMkLst>
        </pc:inkChg>
        <pc:inkChg chg="add reco">
          <ac:chgData name="Venkatasubramanian, Mani V." userId="fbe5ce37-0145-4c31-b84a-b36f8beac5f3" providerId="ADAL" clId="{7888EF2F-530D-B94F-AE0C-88FC9B5D329D}" dt="2023-04-06T15:04:16.999" v="1033"/>
          <ac:inkMkLst>
            <pc:docMk/>
            <pc:sldMk cId="2677137618" sldId="277"/>
            <ac:inkMk id="265" creationId="{B9F9B67E-538F-63D7-5BA6-EE9C9B965A6A}"/>
          </ac:inkMkLst>
        </pc:inkChg>
        <pc:inkChg chg="add del">
          <ac:chgData name="Venkatasubramanian, Mani V." userId="fbe5ce37-0145-4c31-b84a-b36f8beac5f3" providerId="ADAL" clId="{7888EF2F-530D-B94F-AE0C-88FC9B5D329D}" dt="2023-04-06T15:04:20.838" v="1044"/>
          <ac:inkMkLst>
            <pc:docMk/>
            <pc:sldMk cId="2677137618" sldId="277"/>
            <ac:inkMk id="266" creationId="{7E52D2E7-7A75-647E-83C5-660BD8CD607D}"/>
          </ac:inkMkLst>
        </pc:inkChg>
        <pc:inkChg chg="add del">
          <ac:chgData name="Venkatasubramanian, Mani V." userId="fbe5ce37-0145-4c31-b84a-b36f8beac5f3" providerId="ADAL" clId="{7888EF2F-530D-B94F-AE0C-88FC9B5D329D}" dt="2023-04-06T15:04:20.838" v="1044"/>
          <ac:inkMkLst>
            <pc:docMk/>
            <pc:sldMk cId="2677137618" sldId="277"/>
            <ac:inkMk id="267" creationId="{070BA17F-F288-8F0B-6813-1F8E28F2A88D}"/>
          </ac:inkMkLst>
        </pc:inkChg>
        <pc:inkChg chg="add del">
          <ac:chgData name="Venkatasubramanian, Mani V." userId="fbe5ce37-0145-4c31-b84a-b36f8beac5f3" providerId="ADAL" clId="{7888EF2F-530D-B94F-AE0C-88FC9B5D329D}" dt="2023-04-06T15:04:20.838" v="1044"/>
          <ac:inkMkLst>
            <pc:docMk/>
            <pc:sldMk cId="2677137618" sldId="277"/>
            <ac:inkMk id="268" creationId="{5555E880-BE94-36B1-621C-1C872A46699C}"/>
          </ac:inkMkLst>
        </pc:inkChg>
        <pc:inkChg chg="add del">
          <ac:chgData name="Venkatasubramanian, Mani V." userId="fbe5ce37-0145-4c31-b84a-b36f8beac5f3" providerId="ADAL" clId="{7888EF2F-530D-B94F-AE0C-88FC9B5D329D}" dt="2023-04-06T15:04:20.838" v="1044"/>
          <ac:inkMkLst>
            <pc:docMk/>
            <pc:sldMk cId="2677137618" sldId="277"/>
            <ac:inkMk id="269" creationId="{52F5BAF2-EC19-8F22-EE79-530ECB19BE4F}"/>
          </ac:inkMkLst>
        </pc:inkChg>
        <pc:inkChg chg="add del">
          <ac:chgData name="Venkatasubramanian, Mani V." userId="fbe5ce37-0145-4c31-b84a-b36f8beac5f3" providerId="ADAL" clId="{7888EF2F-530D-B94F-AE0C-88FC9B5D329D}" dt="2023-04-06T15:04:20.838" v="1044"/>
          <ac:inkMkLst>
            <pc:docMk/>
            <pc:sldMk cId="2677137618" sldId="277"/>
            <ac:inkMk id="270" creationId="{61AC776F-274F-AD1B-4B8D-48C501CD6293}"/>
          </ac:inkMkLst>
        </pc:inkChg>
        <pc:inkChg chg="add del">
          <ac:chgData name="Venkatasubramanian, Mani V." userId="fbe5ce37-0145-4c31-b84a-b36f8beac5f3" providerId="ADAL" clId="{7888EF2F-530D-B94F-AE0C-88FC9B5D329D}" dt="2023-04-06T15:04:20.838" v="1044"/>
          <ac:inkMkLst>
            <pc:docMk/>
            <pc:sldMk cId="2677137618" sldId="277"/>
            <ac:inkMk id="271" creationId="{D13EBEB8-D885-29B2-3D23-000F4FEB0537}"/>
          </ac:inkMkLst>
        </pc:inkChg>
        <pc:inkChg chg="add del">
          <ac:chgData name="Venkatasubramanian, Mani V." userId="fbe5ce37-0145-4c31-b84a-b36f8beac5f3" providerId="ADAL" clId="{7888EF2F-530D-B94F-AE0C-88FC9B5D329D}" dt="2023-04-06T15:04:20.838" v="1044"/>
          <ac:inkMkLst>
            <pc:docMk/>
            <pc:sldMk cId="2677137618" sldId="277"/>
            <ac:inkMk id="272" creationId="{CC1A468F-3674-5D77-7B4C-23873B24BE87}"/>
          </ac:inkMkLst>
        </pc:inkChg>
        <pc:inkChg chg="add del">
          <ac:chgData name="Venkatasubramanian, Mani V." userId="fbe5ce37-0145-4c31-b84a-b36f8beac5f3" providerId="ADAL" clId="{7888EF2F-530D-B94F-AE0C-88FC9B5D329D}" dt="2023-04-06T15:04:20.838" v="1044"/>
          <ac:inkMkLst>
            <pc:docMk/>
            <pc:sldMk cId="2677137618" sldId="277"/>
            <ac:inkMk id="273" creationId="{ED5D669C-FE14-8A99-3A02-969E2B869704}"/>
          </ac:inkMkLst>
        </pc:inkChg>
        <pc:inkChg chg="add del">
          <ac:chgData name="Venkatasubramanian, Mani V." userId="fbe5ce37-0145-4c31-b84a-b36f8beac5f3" providerId="ADAL" clId="{7888EF2F-530D-B94F-AE0C-88FC9B5D329D}" dt="2023-04-06T15:04:20.838" v="1044"/>
          <ac:inkMkLst>
            <pc:docMk/>
            <pc:sldMk cId="2677137618" sldId="277"/>
            <ac:inkMk id="274" creationId="{F9E12A74-AA7D-5F78-AE1C-7C5F6160FFBC}"/>
          </ac:inkMkLst>
        </pc:inkChg>
        <pc:inkChg chg="add del">
          <ac:chgData name="Venkatasubramanian, Mani V." userId="fbe5ce37-0145-4c31-b84a-b36f8beac5f3" providerId="ADAL" clId="{7888EF2F-530D-B94F-AE0C-88FC9B5D329D}" dt="2023-04-06T15:04:20.838" v="1044"/>
          <ac:inkMkLst>
            <pc:docMk/>
            <pc:sldMk cId="2677137618" sldId="277"/>
            <ac:inkMk id="275" creationId="{4092B1C7-8AEE-50CB-A23C-85B2A63F12A2}"/>
          </ac:inkMkLst>
        </pc:inkChg>
        <pc:inkChg chg="add reco">
          <ac:chgData name="Venkatasubramanian, Mani V." userId="fbe5ce37-0145-4c31-b84a-b36f8beac5f3" providerId="ADAL" clId="{7888EF2F-530D-B94F-AE0C-88FC9B5D329D}" dt="2023-04-06T15:04:20.838" v="1044"/>
          <ac:inkMkLst>
            <pc:docMk/>
            <pc:sldMk cId="2677137618" sldId="277"/>
            <ac:inkMk id="276" creationId="{BF1D8BCA-2F10-8654-E306-5F1FC5F6714D}"/>
          </ac:inkMkLst>
        </pc:inkChg>
        <pc:inkChg chg="add del">
          <ac:chgData name="Venkatasubramanian, Mani V." userId="fbe5ce37-0145-4c31-b84a-b36f8beac5f3" providerId="ADAL" clId="{7888EF2F-530D-B94F-AE0C-88FC9B5D329D}" dt="2023-04-06T15:04:26.089" v="1051"/>
          <ac:inkMkLst>
            <pc:docMk/>
            <pc:sldMk cId="2677137618" sldId="277"/>
            <ac:inkMk id="277" creationId="{4E3CFEE1-DD1F-AF8B-88DF-866AA98DC084}"/>
          </ac:inkMkLst>
        </pc:inkChg>
        <pc:inkChg chg="add del">
          <ac:chgData name="Venkatasubramanian, Mani V." userId="fbe5ce37-0145-4c31-b84a-b36f8beac5f3" providerId="ADAL" clId="{7888EF2F-530D-B94F-AE0C-88FC9B5D329D}" dt="2023-04-06T15:04:26.089" v="1051"/>
          <ac:inkMkLst>
            <pc:docMk/>
            <pc:sldMk cId="2677137618" sldId="277"/>
            <ac:inkMk id="278" creationId="{B00AFBC4-EA40-BBE1-EED3-521808AFFDCD}"/>
          </ac:inkMkLst>
        </pc:inkChg>
        <pc:inkChg chg="add del">
          <ac:chgData name="Venkatasubramanian, Mani V." userId="fbe5ce37-0145-4c31-b84a-b36f8beac5f3" providerId="ADAL" clId="{7888EF2F-530D-B94F-AE0C-88FC9B5D329D}" dt="2023-04-06T15:04:26.089" v="1051"/>
          <ac:inkMkLst>
            <pc:docMk/>
            <pc:sldMk cId="2677137618" sldId="277"/>
            <ac:inkMk id="279" creationId="{88DFFA93-7559-4FFF-6A06-AA04828DB0E4}"/>
          </ac:inkMkLst>
        </pc:inkChg>
        <pc:inkChg chg="add del">
          <ac:chgData name="Venkatasubramanian, Mani V." userId="fbe5ce37-0145-4c31-b84a-b36f8beac5f3" providerId="ADAL" clId="{7888EF2F-530D-B94F-AE0C-88FC9B5D329D}" dt="2023-04-06T15:04:26.089" v="1051"/>
          <ac:inkMkLst>
            <pc:docMk/>
            <pc:sldMk cId="2677137618" sldId="277"/>
            <ac:inkMk id="280" creationId="{37247D67-C67B-05B4-EEC1-1AA69CC8E3B3}"/>
          </ac:inkMkLst>
        </pc:inkChg>
        <pc:inkChg chg="add del">
          <ac:chgData name="Venkatasubramanian, Mani V." userId="fbe5ce37-0145-4c31-b84a-b36f8beac5f3" providerId="ADAL" clId="{7888EF2F-530D-B94F-AE0C-88FC9B5D329D}" dt="2023-04-06T15:04:26.089" v="1051"/>
          <ac:inkMkLst>
            <pc:docMk/>
            <pc:sldMk cId="2677137618" sldId="277"/>
            <ac:inkMk id="281" creationId="{83AF77B3-2159-7D44-4DD9-19BD81A205F0}"/>
          </ac:inkMkLst>
        </pc:inkChg>
        <pc:inkChg chg="add del">
          <ac:chgData name="Venkatasubramanian, Mani V." userId="fbe5ce37-0145-4c31-b84a-b36f8beac5f3" providerId="ADAL" clId="{7888EF2F-530D-B94F-AE0C-88FC9B5D329D}" dt="2023-04-06T15:04:26.089" v="1051"/>
          <ac:inkMkLst>
            <pc:docMk/>
            <pc:sldMk cId="2677137618" sldId="277"/>
            <ac:inkMk id="282" creationId="{1832C4E6-1F8C-0BD6-4808-3B79DA53CCF6}"/>
          </ac:inkMkLst>
        </pc:inkChg>
        <pc:inkChg chg="add reco">
          <ac:chgData name="Venkatasubramanian, Mani V." userId="fbe5ce37-0145-4c31-b84a-b36f8beac5f3" providerId="ADAL" clId="{7888EF2F-530D-B94F-AE0C-88FC9B5D329D}" dt="2023-04-06T15:04:26.089" v="1051"/>
          <ac:inkMkLst>
            <pc:docMk/>
            <pc:sldMk cId="2677137618" sldId="277"/>
            <ac:inkMk id="283" creationId="{5F77966F-E981-FA0D-FCEE-51B1C66BEC87}"/>
          </ac:inkMkLst>
        </pc:inkChg>
        <pc:inkChg chg="add del">
          <ac:chgData name="Venkatasubramanian, Mani V." userId="fbe5ce37-0145-4c31-b84a-b36f8beac5f3" providerId="ADAL" clId="{7888EF2F-530D-B94F-AE0C-88FC9B5D329D}" dt="2023-04-06T15:04:34.820" v="1055"/>
          <ac:inkMkLst>
            <pc:docMk/>
            <pc:sldMk cId="2677137618" sldId="277"/>
            <ac:inkMk id="284" creationId="{C89BE316-29A8-084E-80CD-9FF69E8F1723}"/>
          </ac:inkMkLst>
        </pc:inkChg>
        <pc:inkChg chg="add del">
          <ac:chgData name="Venkatasubramanian, Mani V." userId="fbe5ce37-0145-4c31-b84a-b36f8beac5f3" providerId="ADAL" clId="{7888EF2F-530D-B94F-AE0C-88FC9B5D329D}" dt="2023-04-06T15:04:34.820" v="1055"/>
          <ac:inkMkLst>
            <pc:docMk/>
            <pc:sldMk cId="2677137618" sldId="277"/>
            <ac:inkMk id="285" creationId="{77E116F9-58E1-0417-CE09-A099901469A9}"/>
          </ac:inkMkLst>
        </pc:inkChg>
        <pc:inkChg chg="add del">
          <ac:chgData name="Venkatasubramanian, Mani V." userId="fbe5ce37-0145-4c31-b84a-b36f8beac5f3" providerId="ADAL" clId="{7888EF2F-530D-B94F-AE0C-88FC9B5D329D}" dt="2023-04-06T15:04:34.820" v="1055"/>
          <ac:inkMkLst>
            <pc:docMk/>
            <pc:sldMk cId="2677137618" sldId="277"/>
            <ac:inkMk id="286" creationId="{787C5A30-3382-380E-F1E9-8CC28AE8BBAC}"/>
          </ac:inkMkLst>
        </pc:inkChg>
        <pc:inkChg chg="add reco">
          <ac:chgData name="Venkatasubramanian, Mani V." userId="fbe5ce37-0145-4c31-b84a-b36f8beac5f3" providerId="ADAL" clId="{7888EF2F-530D-B94F-AE0C-88FC9B5D329D}" dt="2023-04-06T15:04:34.820" v="1055"/>
          <ac:inkMkLst>
            <pc:docMk/>
            <pc:sldMk cId="2677137618" sldId="277"/>
            <ac:inkMk id="287" creationId="{56B86875-4FBB-1860-EA4C-6FE0373B1215}"/>
          </ac:inkMkLst>
        </pc:inkChg>
        <pc:inkChg chg="add del">
          <ac:chgData name="Venkatasubramanian, Mani V." userId="fbe5ce37-0145-4c31-b84a-b36f8beac5f3" providerId="ADAL" clId="{7888EF2F-530D-B94F-AE0C-88FC9B5D329D}" dt="2023-04-06T15:04:39.837" v="1062"/>
          <ac:inkMkLst>
            <pc:docMk/>
            <pc:sldMk cId="2677137618" sldId="277"/>
            <ac:inkMk id="288" creationId="{5474CC0B-C6B3-A180-5C0E-7AF860FC1B6E}"/>
          </ac:inkMkLst>
        </pc:inkChg>
        <pc:inkChg chg="add del">
          <ac:chgData name="Venkatasubramanian, Mani V." userId="fbe5ce37-0145-4c31-b84a-b36f8beac5f3" providerId="ADAL" clId="{7888EF2F-530D-B94F-AE0C-88FC9B5D329D}" dt="2023-04-06T15:04:39.837" v="1062"/>
          <ac:inkMkLst>
            <pc:docMk/>
            <pc:sldMk cId="2677137618" sldId="277"/>
            <ac:inkMk id="289" creationId="{F9BDE7EE-D61B-E121-2D28-6DAE0E87D33E}"/>
          </ac:inkMkLst>
        </pc:inkChg>
        <pc:inkChg chg="add del">
          <ac:chgData name="Venkatasubramanian, Mani V." userId="fbe5ce37-0145-4c31-b84a-b36f8beac5f3" providerId="ADAL" clId="{7888EF2F-530D-B94F-AE0C-88FC9B5D329D}" dt="2023-04-06T15:04:39.837" v="1062"/>
          <ac:inkMkLst>
            <pc:docMk/>
            <pc:sldMk cId="2677137618" sldId="277"/>
            <ac:inkMk id="290" creationId="{8A37A371-7D74-B721-8DDD-FFF451058457}"/>
          </ac:inkMkLst>
        </pc:inkChg>
        <pc:inkChg chg="add del">
          <ac:chgData name="Venkatasubramanian, Mani V." userId="fbe5ce37-0145-4c31-b84a-b36f8beac5f3" providerId="ADAL" clId="{7888EF2F-530D-B94F-AE0C-88FC9B5D329D}" dt="2023-04-06T15:04:39.837" v="1062"/>
          <ac:inkMkLst>
            <pc:docMk/>
            <pc:sldMk cId="2677137618" sldId="277"/>
            <ac:inkMk id="291" creationId="{93131129-AEE7-CD1E-52FA-31CD9ED0AEF8}"/>
          </ac:inkMkLst>
        </pc:inkChg>
        <pc:inkChg chg="add del">
          <ac:chgData name="Venkatasubramanian, Mani V." userId="fbe5ce37-0145-4c31-b84a-b36f8beac5f3" providerId="ADAL" clId="{7888EF2F-530D-B94F-AE0C-88FC9B5D329D}" dt="2023-04-06T15:04:39.837" v="1062"/>
          <ac:inkMkLst>
            <pc:docMk/>
            <pc:sldMk cId="2677137618" sldId="277"/>
            <ac:inkMk id="292" creationId="{EF289670-841E-9663-B7E1-5B20B3B51729}"/>
          </ac:inkMkLst>
        </pc:inkChg>
        <pc:inkChg chg="add del">
          <ac:chgData name="Venkatasubramanian, Mani V." userId="fbe5ce37-0145-4c31-b84a-b36f8beac5f3" providerId="ADAL" clId="{7888EF2F-530D-B94F-AE0C-88FC9B5D329D}" dt="2023-04-06T15:04:39.837" v="1062"/>
          <ac:inkMkLst>
            <pc:docMk/>
            <pc:sldMk cId="2677137618" sldId="277"/>
            <ac:inkMk id="293" creationId="{024DCDA3-D252-0932-B068-6A53BE53660D}"/>
          </ac:inkMkLst>
        </pc:inkChg>
        <pc:inkChg chg="add reco">
          <ac:chgData name="Venkatasubramanian, Mani V." userId="fbe5ce37-0145-4c31-b84a-b36f8beac5f3" providerId="ADAL" clId="{7888EF2F-530D-B94F-AE0C-88FC9B5D329D}" dt="2023-04-06T15:04:39.837" v="1062"/>
          <ac:inkMkLst>
            <pc:docMk/>
            <pc:sldMk cId="2677137618" sldId="277"/>
            <ac:inkMk id="294" creationId="{BB553557-6D1B-3E63-FEF8-673729FB2EF3}"/>
          </ac:inkMkLst>
        </pc:inkChg>
        <pc:inkChg chg="add del">
          <ac:chgData name="Venkatasubramanian, Mani V." userId="fbe5ce37-0145-4c31-b84a-b36f8beac5f3" providerId="ADAL" clId="{7888EF2F-530D-B94F-AE0C-88FC9B5D329D}" dt="2023-04-06T15:04:45.093" v="1073"/>
          <ac:inkMkLst>
            <pc:docMk/>
            <pc:sldMk cId="2677137618" sldId="277"/>
            <ac:inkMk id="295" creationId="{CC3B0FA6-FD9D-28E1-B775-44CBA58F599D}"/>
          </ac:inkMkLst>
        </pc:inkChg>
        <pc:inkChg chg="add del">
          <ac:chgData name="Venkatasubramanian, Mani V." userId="fbe5ce37-0145-4c31-b84a-b36f8beac5f3" providerId="ADAL" clId="{7888EF2F-530D-B94F-AE0C-88FC9B5D329D}" dt="2023-04-06T15:04:45.093" v="1073"/>
          <ac:inkMkLst>
            <pc:docMk/>
            <pc:sldMk cId="2677137618" sldId="277"/>
            <ac:inkMk id="296" creationId="{0C919AB3-255B-CD2D-17A5-D03B84469CA1}"/>
          </ac:inkMkLst>
        </pc:inkChg>
        <pc:inkChg chg="add del">
          <ac:chgData name="Venkatasubramanian, Mani V." userId="fbe5ce37-0145-4c31-b84a-b36f8beac5f3" providerId="ADAL" clId="{7888EF2F-530D-B94F-AE0C-88FC9B5D329D}" dt="2023-04-06T15:04:45.093" v="1073"/>
          <ac:inkMkLst>
            <pc:docMk/>
            <pc:sldMk cId="2677137618" sldId="277"/>
            <ac:inkMk id="297" creationId="{D47063A9-ED58-3C0B-F5D6-04E01E488370}"/>
          </ac:inkMkLst>
        </pc:inkChg>
        <pc:inkChg chg="add del">
          <ac:chgData name="Venkatasubramanian, Mani V." userId="fbe5ce37-0145-4c31-b84a-b36f8beac5f3" providerId="ADAL" clId="{7888EF2F-530D-B94F-AE0C-88FC9B5D329D}" dt="2023-04-06T15:04:45.093" v="1073"/>
          <ac:inkMkLst>
            <pc:docMk/>
            <pc:sldMk cId="2677137618" sldId="277"/>
            <ac:inkMk id="298" creationId="{EAF51364-794B-448A-00B5-299978EC2015}"/>
          </ac:inkMkLst>
        </pc:inkChg>
        <pc:inkChg chg="add del">
          <ac:chgData name="Venkatasubramanian, Mani V." userId="fbe5ce37-0145-4c31-b84a-b36f8beac5f3" providerId="ADAL" clId="{7888EF2F-530D-B94F-AE0C-88FC9B5D329D}" dt="2023-04-06T15:04:45.093" v="1073"/>
          <ac:inkMkLst>
            <pc:docMk/>
            <pc:sldMk cId="2677137618" sldId="277"/>
            <ac:inkMk id="299" creationId="{DD47765E-A3BA-110C-74C6-5AF253A7565F}"/>
          </ac:inkMkLst>
        </pc:inkChg>
        <pc:inkChg chg="add del">
          <ac:chgData name="Venkatasubramanian, Mani V." userId="fbe5ce37-0145-4c31-b84a-b36f8beac5f3" providerId="ADAL" clId="{7888EF2F-530D-B94F-AE0C-88FC9B5D329D}" dt="2023-04-06T15:04:45.093" v="1073"/>
          <ac:inkMkLst>
            <pc:docMk/>
            <pc:sldMk cId="2677137618" sldId="277"/>
            <ac:inkMk id="300" creationId="{16FF0E5B-2659-D967-FC87-DCA520CC8F3C}"/>
          </ac:inkMkLst>
        </pc:inkChg>
        <pc:inkChg chg="add del">
          <ac:chgData name="Venkatasubramanian, Mani V." userId="fbe5ce37-0145-4c31-b84a-b36f8beac5f3" providerId="ADAL" clId="{7888EF2F-530D-B94F-AE0C-88FC9B5D329D}" dt="2023-04-06T15:04:45.093" v="1073"/>
          <ac:inkMkLst>
            <pc:docMk/>
            <pc:sldMk cId="2677137618" sldId="277"/>
            <ac:inkMk id="301" creationId="{1A062AA5-A4C8-6481-F5CF-D59AF899CA87}"/>
          </ac:inkMkLst>
        </pc:inkChg>
        <pc:inkChg chg="add del">
          <ac:chgData name="Venkatasubramanian, Mani V." userId="fbe5ce37-0145-4c31-b84a-b36f8beac5f3" providerId="ADAL" clId="{7888EF2F-530D-B94F-AE0C-88FC9B5D329D}" dt="2023-04-06T15:04:45.093" v="1073"/>
          <ac:inkMkLst>
            <pc:docMk/>
            <pc:sldMk cId="2677137618" sldId="277"/>
            <ac:inkMk id="302" creationId="{E01EEB98-486D-305A-C690-86909C043D39}"/>
          </ac:inkMkLst>
        </pc:inkChg>
        <pc:inkChg chg="add del">
          <ac:chgData name="Venkatasubramanian, Mani V." userId="fbe5ce37-0145-4c31-b84a-b36f8beac5f3" providerId="ADAL" clId="{7888EF2F-530D-B94F-AE0C-88FC9B5D329D}" dt="2023-04-06T15:04:45.093" v="1073"/>
          <ac:inkMkLst>
            <pc:docMk/>
            <pc:sldMk cId="2677137618" sldId="277"/>
            <ac:inkMk id="303" creationId="{6F0E5D04-9A99-2F97-B7B2-E0CC0B363880}"/>
          </ac:inkMkLst>
        </pc:inkChg>
        <pc:inkChg chg="add">
          <ac:chgData name="Venkatasubramanian, Mani V." userId="fbe5ce37-0145-4c31-b84a-b36f8beac5f3" providerId="ADAL" clId="{7888EF2F-530D-B94F-AE0C-88FC9B5D329D}" dt="2023-04-06T15:04:44.540" v="1072"/>
          <ac:inkMkLst>
            <pc:docMk/>
            <pc:sldMk cId="2677137618" sldId="277"/>
            <ac:inkMk id="304" creationId="{EF48A8DC-75F9-2322-2207-9C511C43078C}"/>
          </ac:inkMkLst>
        </pc:inkChg>
        <pc:inkChg chg="add reco">
          <ac:chgData name="Venkatasubramanian, Mani V." userId="fbe5ce37-0145-4c31-b84a-b36f8beac5f3" providerId="ADAL" clId="{7888EF2F-530D-B94F-AE0C-88FC9B5D329D}" dt="2023-04-06T15:04:45.093" v="1073"/>
          <ac:inkMkLst>
            <pc:docMk/>
            <pc:sldMk cId="2677137618" sldId="277"/>
            <ac:inkMk id="305" creationId="{F56E45EB-7467-1FC9-0B32-7F917D9F9C21}"/>
          </ac:inkMkLst>
        </pc:inkChg>
        <pc:inkChg chg="add del">
          <ac:chgData name="Venkatasubramanian, Mani V." userId="fbe5ce37-0145-4c31-b84a-b36f8beac5f3" providerId="ADAL" clId="{7888EF2F-530D-B94F-AE0C-88FC9B5D329D}" dt="2023-04-06T15:04:48.201" v="1076"/>
          <ac:inkMkLst>
            <pc:docMk/>
            <pc:sldMk cId="2677137618" sldId="277"/>
            <ac:inkMk id="306" creationId="{3BCF5044-0155-BABC-EDFB-3280C4A8F419}"/>
          </ac:inkMkLst>
        </pc:inkChg>
        <pc:inkChg chg="add del">
          <ac:chgData name="Venkatasubramanian, Mani V." userId="fbe5ce37-0145-4c31-b84a-b36f8beac5f3" providerId="ADAL" clId="{7888EF2F-530D-B94F-AE0C-88FC9B5D329D}" dt="2023-04-06T15:04:48.201" v="1076"/>
          <ac:inkMkLst>
            <pc:docMk/>
            <pc:sldMk cId="2677137618" sldId="277"/>
            <ac:inkMk id="307" creationId="{0E8456EB-E5B9-0094-5692-C90BE949999A}"/>
          </ac:inkMkLst>
        </pc:inkChg>
        <pc:inkChg chg="add reco">
          <ac:chgData name="Venkatasubramanian, Mani V." userId="fbe5ce37-0145-4c31-b84a-b36f8beac5f3" providerId="ADAL" clId="{7888EF2F-530D-B94F-AE0C-88FC9B5D329D}" dt="2023-04-06T15:04:48.201" v="1076"/>
          <ac:inkMkLst>
            <pc:docMk/>
            <pc:sldMk cId="2677137618" sldId="277"/>
            <ac:inkMk id="308" creationId="{C7652351-2D28-03E4-53EF-ADF8AB749E21}"/>
          </ac:inkMkLst>
        </pc:inkChg>
        <pc:inkChg chg="add del">
          <ac:chgData name="Venkatasubramanian, Mani V." userId="fbe5ce37-0145-4c31-b84a-b36f8beac5f3" providerId="ADAL" clId="{7888EF2F-530D-B94F-AE0C-88FC9B5D329D}" dt="2023-04-06T15:04:53.547" v="1085"/>
          <ac:inkMkLst>
            <pc:docMk/>
            <pc:sldMk cId="2677137618" sldId="277"/>
            <ac:inkMk id="309" creationId="{7B09238B-1FCB-0BC3-E1E8-692F48BD7640}"/>
          </ac:inkMkLst>
        </pc:inkChg>
        <pc:inkChg chg="add del">
          <ac:chgData name="Venkatasubramanian, Mani V." userId="fbe5ce37-0145-4c31-b84a-b36f8beac5f3" providerId="ADAL" clId="{7888EF2F-530D-B94F-AE0C-88FC9B5D329D}" dt="2023-04-06T15:04:53.547" v="1085"/>
          <ac:inkMkLst>
            <pc:docMk/>
            <pc:sldMk cId="2677137618" sldId="277"/>
            <ac:inkMk id="310" creationId="{5F3463E1-CAA8-87AC-1B4C-D54290391B9D}"/>
          </ac:inkMkLst>
        </pc:inkChg>
        <pc:inkChg chg="add del">
          <ac:chgData name="Venkatasubramanian, Mani V." userId="fbe5ce37-0145-4c31-b84a-b36f8beac5f3" providerId="ADAL" clId="{7888EF2F-530D-B94F-AE0C-88FC9B5D329D}" dt="2023-04-06T15:04:53.547" v="1085"/>
          <ac:inkMkLst>
            <pc:docMk/>
            <pc:sldMk cId="2677137618" sldId="277"/>
            <ac:inkMk id="311" creationId="{2EBC5211-E289-6803-84D6-4427690C15D0}"/>
          </ac:inkMkLst>
        </pc:inkChg>
        <pc:inkChg chg="add del">
          <ac:chgData name="Venkatasubramanian, Mani V." userId="fbe5ce37-0145-4c31-b84a-b36f8beac5f3" providerId="ADAL" clId="{7888EF2F-530D-B94F-AE0C-88FC9B5D329D}" dt="2023-04-06T15:04:53.547" v="1085"/>
          <ac:inkMkLst>
            <pc:docMk/>
            <pc:sldMk cId="2677137618" sldId="277"/>
            <ac:inkMk id="312" creationId="{4138E62A-E357-DA7F-C50A-879D89A78398}"/>
          </ac:inkMkLst>
        </pc:inkChg>
        <pc:inkChg chg="add del">
          <ac:chgData name="Venkatasubramanian, Mani V." userId="fbe5ce37-0145-4c31-b84a-b36f8beac5f3" providerId="ADAL" clId="{7888EF2F-530D-B94F-AE0C-88FC9B5D329D}" dt="2023-04-06T15:04:53.547" v="1085"/>
          <ac:inkMkLst>
            <pc:docMk/>
            <pc:sldMk cId="2677137618" sldId="277"/>
            <ac:inkMk id="313" creationId="{98DAC712-89F1-E590-75BB-7C9813726454}"/>
          </ac:inkMkLst>
        </pc:inkChg>
        <pc:inkChg chg="add del">
          <ac:chgData name="Venkatasubramanian, Mani V." userId="fbe5ce37-0145-4c31-b84a-b36f8beac5f3" providerId="ADAL" clId="{7888EF2F-530D-B94F-AE0C-88FC9B5D329D}" dt="2023-04-06T15:04:53.547" v="1085"/>
          <ac:inkMkLst>
            <pc:docMk/>
            <pc:sldMk cId="2677137618" sldId="277"/>
            <ac:inkMk id="314" creationId="{0A1527BF-DF2A-2600-007A-31C3A42E5B34}"/>
          </ac:inkMkLst>
        </pc:inkChg>
        <pc:inkChg chg="add del">
          <ac:chgData name="Venkatasubramanian, Mani V." userId="fbe5ce37-0145-4c31-b84a-b36f8beac5f3" providerId="ADAL" clId="{7888EF2F-530D-B94F-AE0C-88FC9B5D329D}" dt="2023-04-06T15:04:53.547" v="1085"/>
          <ac:inkMkLst>
            <pc:docMk/>
            <pc:sldMk cId="2677137618" sldId="277"/>
            <ac:inkMk id="315" creationId="{AEF5E2A0-94F7-18AA-3872-7E273038F1CF}"/>
          </ac:inkMkLst>
        </pc:inkChg>
        <pc:inkChg chg="add del">
          <ac:chgData name="Venkatasubramanian, Mani V." userId="fbe5ce37-0145-4c31-b84a-b36f8beac5f3" providerId="ADAL" clId="{7888EF2F-530D-B94F-AE0C-88FC9B5D329D}" dt="2023-04-06T15:04:53.547" v="1085"/>
          <ac:inkMkLst>
            <pc:docMk/>
            <pc:sldMk cId="2677137618" sldId="277"/>
            <ac:inkMk id="316" creationId="{56EC166A-EAA4-9AA9-7D37-485BEF16DEED}"/>
          </ac:inkMkLst>
        </pc:inkChg>
        <pc:inkChg chg="add reco">
          <ac:chgData name="Venkatasubramanian, Mani V." userId="fbe5ce37-0145-4c31-b84a-b36f8beac5f3" providerId="ADAL" clId="{7888EF2F-530D-B94F-AE0C-88FC9B5D329D}" dt="2023-04-06T15:04:53.547" v="1085"/>
          <ac:inkMkLst>
            <pc:docMk/>
            <pc:sldMk cId="2677137618" sldId="277"/>
            <ac:inkMk id="317" creationId="{6F2B1454-1D07-C97A-5628-1E605631945A}"/>
          </ac:inkMkLst>
        </pc:inkChg>
      </pc:sldChg>
      <pc:sldChg chg="addSp delSp">
        <pc:chgData name="Venkatasubramanian, Mani V." userId="fbe5ce37-0145-4c31-b84a-b36f8beac5f3" providerId="ADAL" clId="{7888EF2F-530D-B94F-AE0C-88FC9B5D329D}" dt="2023-04-06T15:09:46.203" v="1376"/>
        <pc:sldMkLst>
          <pc:docMk/>
          <pc:sldMk cId="1794343571" sldId="278"/>
        </pc:sldMkLst>
        <pc:inkChg chg="add del">
          <ac:chgData name="Venkatasubramanian, Mani V." userId="fbe5ce37-0145-4c31-b84a-b36f8beac5f3" providerId="ADAL" clId="{7888EF2F-530D-B94F-AE0C-88FC9B5D329D}" dt="2023-04-06T15:05:24.275" v="1100"/>
          <ac:inkMkLst>
            <pc:docMk/>
            <pc:sldMk cId="1794343571" sldId="278"/>
            <ac:inkMk id="2" creationId="{3B0E8D07-84D4-0FF3-CFA2-B54C0DE44777}"/>
          </ac:inkMkLst>
        </pc:inkChg>
        <pc:inkChg chg="add del">
          <ac:chgData name="Venkatasubramanian, Mani V." userId="fbe5ce37-0145-4c31-b84a-b36f8beac5f3" providerId="ADAL" clId="{7888EF2F-530D-B94F-AE0C-88FC9B5D329D}" dt="2023-04-06T15:05:24.275" v="1100"/>
          <ac:inkMkLst>
            <pc:docMk/>
            <pc:sldMk cId="1794343571" sldId="278"/>
            <ac:inkMk id="3" creationId="{9B815676-E031-392C-0708-ADA082EF2DC0}"/>
          </ac:inkMkLst>
        </pc:inkChg>
        <pc:inkChg chg="add del">
          <ac:chgData name="Venkatasubramanian, Mani V." userId="fbe5ce37-0145-4c31-b84a-b36f8beac5f3" providerId="ADAL" clId="{7888EF2F-530D-B94F-AE0C-88FC9B5D329D}" dt="2023-04-06T15:05:24.275" v="1100"/>
          <ac:inkMkLst>
            <pc:docMk/>
            <pc:sldMk cId="1794343571" sldId="278"/>
            <ac:inkMk id="4" creationId="{9160E983-0AB5-6179-8CD8-1869782A77B1}"/>
          </ac:inkMkLst>
        </pc:inkChg>
        <pc:inkChg chg="add del">
          <ac:chgData name="Venkatasubramanian, Mani V." userId="fbe5ce37-0145-4c31-b84a-b36f8beac5f3" providerId="ADAL" clId="{7888EF2F-530D-B94F-AE0C-88FC9B5D329D}" dt="2023-04-06T15:05:24.275" v="1100"/>
          <ac:inkMkLst>
            <pc:docMk/>
            <pc:sldMk cId="1794343571" sldId="278"/>
            <ac:inkMk id="5" creationId="{E3E74CA6-80A7-8FC0-0E28-66C0BA9B78FA}"/>
          </ac:inkMkLst>
        </pc:inkChg>
        <pc:inkChg chg="add del">
          <ac:chgData name="Venkatasubramanian, Mani V." userId="fbe5ce37-0145-4c31-b84a-b36f8beac5f3" providerId="ADAL" clId="{7888EF2F-530D-B94F-AE0C-88FC9B5D329D}" dt="2023-04-06T15:05:24.275" v="1100"/>
          <ac:inkMkLst>
            <pc:docMk/>
            <pc:sldMk cId="1794343571" sldId="278"/>
            <ac:inkMk id="6" creationId="{A668794A-D8A2-67F0-B106-5A60CBAEA307}"/>
          </ac:inkMkLst>
        </pc:inkChg>
        <pc:inkChg chg="add del">
          <ac:chgData name="Venkatasubramanian, Mani V." userId="fbe5ce37-0145-4c31-b84a-b36f8beac5f3" providerId="ADAL" clId="{7888EF2F-530D-B94F-AE0C-88FC9B5D329D}" dt="2023-04-06T15:05:24.275" v="1100"/>
          <ac:inkMkLst>
            <pc:docMk/>
            <pc:sldMk cId="1794343571" sldId="278"/>
            <ac:inkMk id="7" creationId="{E3A64786-9FA6-9926-1FBE-35B13A7F7E48}"/>
          </ac:inkMkLst>
        </pc:inkChg>
        <pc:inkChg chg="add del">
          <ac:chgData name="Venkatasubramanian, Mani V." userId="fbe5ce37-0145-4c31-b84a-b36f8beac5f3" providerId="ADAL" clId="{7888EF2F-530D-B94F-AE0C-88FC9B5D329D}" dt="2023-04-06T15:05:24.275" v="1100"/>
          <ac:inkMkLst>
            <pc:docMk/>
            <pc:sldMk cId="1794343571" sldId="278"/>
            <ac:inkMk id="8" creationId="{AFF16132-0457-A46E-EE25-3014ADFD244A}"/>
          </ac:inkMkLst>
        </pc:inkChg>
        <pc:inkChg chg="add del">
          <ac:chgData name="Venkatasubramanian, Mani V." userId="fbe5ce37-0145-4c31-b84a-b36f8beac5f3" providerId="ADAL" clId="{7888EF2F-530D-B94F-AE0C-88FC9B5D329D}" dt="2023-04-06T15:05:24.275" v="1100"/>
          <ac:inkMkLst>
            <pc:docMk/>
            <pc:sldMk cId="1794343571" sldId="278"/>
            <ac:inkMk id="9" creationId="{75AFE0B5-4F1F-7EF3-ADA1-8155350AF5B8}"/>
          </ac:inkMkLst>
        </pc:inkChg>
        <pc:inkChg chg="add del">
          <ac:chgData name="Venkatasubramanian, Mani V." userId="fbe5ce37-0145-4c31-b84a-b36f8beac5f3" providerId="ADAL" clId="{7888EF2F-530D-B94F-AE0C-88FC9B5D329D}" dt="2023-04-06T15:05:24.275" v="1100"/>
          <ac:inkMkLst>
            <pc:docMk/>
            <pc:sldMk cId="1794343571" sldId="278"/>
            <ac:inkMk id="10" creationId="{DF8E59D4-DBDC-48C5-DC35-6D8CDEF69DF1}"/>
          </ac:inkMkLst>
        </pc:inkChg>
        <pc:inkChg chg="add del">
          <ac:chgData name="Venkatasubramanian, Mani V." userId="fbe5ce37-0145-4c31-b84a-b36f8beac5f3" providerId="ADAL" clId="{7888EF2F-530D-B94F-AE0C-88FC9B5D329D}" dt="2023-04-06T15:05:24.275" v="1100"/>
          <ac:inkMkLst>
            <pc:docMk/>
            <pc:sldMk cId="1794343571" sldId="278"/>
            <ac:inkMk id="11" creationId="{D8770FC1-EFCF-537B-3367-D87BAFFB5656}"/>
          </ac:inkMkLst>
        </pc:inkChg>
        <pc:inkChg chg="add del">
          <ac:chgData name="Venkatasubramanian, Mani V." userId="fbe5ce37-0145-4c31-b84a-b36f8beac5f3" providerId="ADAL" clId="{7888EF2F-530D-B94F-AE0C-88FC9B5D329D}" dt="2023-04-06T15:05:24.275" v="1100"/>
          <ac:inkMkLst>
            <pc:docMk/>
            <pc:sldMk cId="1794343571" sldId="278"/>
            <ac:inkMk id="12" creationId="{DA14E587-0556-C301-D55D-C6C46F89FB08}"/>
          </ac:inkMkLst>
        </pc:inkChg>
        <pc:inkChg chg="add del">
          <ac:chgData name="Venkatasubramanian, Mani V." userId="fbe5ce37-0145-4c31-b84a-b36f8beac5f3" providerId="ADAL" clId="{7888EF2F-530D-B94F-AE0C-88FC9B5D329D}" dt="2023-04-06T15:05:24.275" v="1100"/>
          <ac:inkMkLst>
            <pc:docMk/>
            <pc:sldMk cId="1794343571" sldId="278"/>
            <ac:inkMk id="13" creationId="{20571498-C44C-CDB7-E506-121672967549}"/>
          </ac:inkMkLst>
        </pc:inkChg>
        <pc:inkChg chg="add">
          <ac:chgData name="Venkatasubramanian, Mani V." userId="fbe5ce37-0145-4c31-b84a-b36f8beac5f3" providerId="ADAL" clId="{7888EF2F-530D-B94F-AE0C-88FC9B5D329D}" dt="2023-04-06T15:05:23.340" v="1098"/>
          <ac:inkMkLst>
            <pc:docMk/>
            <pc:sldMk cId="1794343571" sldId="278"/>
            <ac:inkMk id="14" creationId="{DB1FE46D-0291-0BE4-8246-7D3A69B2683C}"/>
          </ac:inkMkLst>
        </pc:inkChg>
        <pc:inkChg chg="add del">
          <ac:chgData name="Venkatasubramanian, Mani V." userId="fbe5ce37-0145-4c31-b84a-b36f8beac5f3" providerId="ADAL" clId="{7888EF2F-530D-B94F-AE0C-88FC9B5D329D}" dt="2023-04-06T15:05:24.275" v="1100"/>
          <ac:inkMkLst>
            <pc:docMk/>
            <pc:sldMk cId="1794343571" sldId="278"/>
            <ac:inkMk id="15" creationId="{7C7D1DBE-FB54-40D2-CD48-4168F1A451B3}"/>
          </ac:inkMkLst>
        </pc:inkChg>
        <pc:inkChg chg="add reco">
          <ac:chgData name="Venkatasubramanian, Mani V." userId="fbe5ce37-0145-4c31-b84a-b36f8beac5f3" providerId="ADAL" clId="{7888EF2F-530D-B94F-AE0C-88FC9B5D329D}" dt="2023-04-06T15:05:24.275" v="1100"/>
          <ac:inkMkLst>
            <pc:docMk/>
            <pc:sldMk cId="1794343571" sldId="278"/>
            <ac:inkMk id="16" creationId="{43E67C31-4A91-CE73-9498-15B71EAD9FA4}"/>
          </ac:inkMkLst>
        </pc:inkChg>
        <pc:inkChg chg="add reco">
          <ac:chgData name="Venkatasubramanian, Mani V." userId="fbe5ce37-0145-4c31-b84a-b36f8beac5f3" providerId="ADAL" clId="{7888EF2F-530D-B94F-AE0C-88FC9B5D329D}" dt="2023-04-06T15:05:24.275" v="1100"/>
          <ac:inkMkLst>
            <pc:docMk/>
            <pc:sldMk cId="1794343571" sldId="278"/>
            <ac:inkMk id="17" creationId="{58C11ACA-268E-2B6A-84B7-AE30B1C7ACD3}"/>
          </ac:inkMkLst>
        </pc:inkChg>
        <pc:inkChg chg="add">
          <ac:chgData name="Venkatasubramanian, Mani V." userId="fbe5ce37-0145-4c31-b84a-b36f8beac5f3" providerId="ADAL" clId="{7888EF2F-530D-B94F-AE0C-88FC9B5D329D}" dt="2023-04-06T15:05:25.231" v="1101"/>
          <ac:inkMkLst>
            <pc:docMk/>
            <pc:sldMk cId="1794343571" sldId="278"/>
            <ac:inkMk id="18" creationId="{E0B0D1F4-F485-15F9-7D25-9411D3849C57}"/>
          </ac:inkMkLst>
        </pc:inkChg>
        <pc:inkChg chg="add del">
          <ac:chgData name="Venkatasubramanian, Mani V." userId="fbe5ce37-0145-4c31-b84a-b36f8beac5f3" providerId="ADAL" clId="{7888EF2F-530D-B94F-AE0C-88FC9B5D329D}" dt="2023-04-06T15:05:28.378" v="1108"/>
          <ac:inkMkLst>
            <pc:docMk/>
            <pc:sldMk cId="1794343571" sldId="278"/>
            <ac:inkMk id="19" creationId="{4D117E4C-2047-3E88-4246-AC06525646FE}"/>
          </ac:inkMkLst>
        </pc:inkChg>
        <pc:inkChg chg="add del">
          <ac:chgData name="Venkatasubramanian, Mani V." userId="fbe5ce37-0145-4c31-b84a-b36f8beac5f3" providerId="ADAL" clId="{7888EF2F-530D-B94F-AE0C-88FC9B5D329D}" dt="2023-04-06T15:05:28.378" v="1108"/>
          <ac:inkMkLst>
            <pc:docMk/>
            <pc:sldMk cId="1794343571" sldId="278"/>
            <ac:inkMk id="20" creationId="{D28B322C-B4F3-993C-C5C4-362957C63850}"/>
          </ac:inkMkLst>
        </pc:inkChg>
        <pc:inkChg chg="add del">
          <ac:chgData name="Venkatasubramanian, Mani V." userId="fbe5ce37-0145-4c31-b84a-b36f8beac5f3" providerId="ADAL" clId="{7888EF2F-530D-B94F-AE0C-88FC9B5D329D}" dt="2023-04-06T15:05:28.378" v="1108"/>
          <ac:inkMkLst>
            <pc:docMk/>
            <pc:sldMk cId="1794343571" sldId="278"/>
            <ac:inkMk id="21" creationId="{DD1BA258-1E2B-BB8E-F477-918C0C1097AC}"/>
          </ac:inkMkLst>
        </pc:inkChg>
        <pc:inkChg chg="add del">
          <ac:chgData name="Venkatasubramanian, Mani V." userId="fbe5ce37-0145-4c31-b84a-b36f8beac5f3" providerId="ADAL" clId="{7888EF2F-530D-B94F-AE0C-88FC9B5D329D}" dt="2023-04-06T15:05:28.378" v="1108"/>
          <ac:inkMkLst>
            <pc:docMk/>
            <pc:sldMk cId="1794343571" sldId="278"/>
            <ac:inkMk id="22" creationId="{E43C7E4C-3A2E-A8C8-9B01-4629AB89172F}"/>
          </ac:inkMkLst>
        </pc:inkChg>
        <pc:inkChg chg="add">
          <ac:chgData name="Venkatasubramanian, Mani V." userId="fbe5ce37-0145-4c31-b84a-b36f8beac5f3" providerId="ADAL" clId="{7888EF2F-530D-B94F-AE0C-88FC9B5D329D}" dt="2023-04-06T15:05:26.891" v="1106"/>
          <ac:inkMkLst>
            <pc:docMk/>
            <pc:sldMk cId="1794343571" sldId="278"/>
            <ac:inkMk id="23" creationId="{EC21A304-50A1-90E9-DFAC-16C61CD6D710}"/>
          </ac:inkMkLst>
        </pc:inkChg>
        <pc:inkChg chg="add">
          <ac:chgData name="Venkatasubramanian, Mani V." userId="fbe5ce37-0145-4c31-b84a-b36f8beac5f3" providerId="ADAL" clId="{7888EF2F-530D-B94F-AE0C-88FC9B5D329D}" dt="2023-04-06T15:05:27.858" v="1107"/>
          <ac:inkMkLst>
            <pc:docMk/>
            <pc:sldMk cId="1794343571" sldId="278"/>
            <ac:inkMk id="24" creationId="{3951FB23-A207-2F78-6ACF-071FF905753B}"/>
          </ac:inkMkLst>
        </pc:inkChg>
        <pc:inkChg chg="add reco">
          <ac:chgData name="Venkatasubramanian, Mani V." userId="fbe5ce37-0145-4c31-b84a-b36f8beac5f3" providerId="ADAL" clId="{7888EF2F-530D-B94F-AE0C-88FC9B5D329D}" dt="2023-04-06T15:05:28.378" v="1108"/>
          <ac:inkMkLst>
            <pc:docMk/>
            <pc:sldMk cId="1794343571" sldId="278"/>
            <ac:inkMk id="25" creationId="{3C3DA6A7-7569-1126-17E8-3E4D3F5532C9}"/>
          </ac:inkMkLst>
        </pc:inkChg>
        <pc:inkChg chg="add del">
          <ac:chgData name="Venkatasubramanian, Mani V." userId="fbe5ce37-0145-4c31-b84a-b36f8beac5f3" providerId="ADAL" clId="{7888EF2F-530D-B94F-AE0C-88FC9B5D329D}" dt="2023-04-06T15:05:30.424" v="1112"/>
          <ac:inkMkLst>
            <pc:docMk/>
            <pc:sldMk cId="1794343571" sldId="278"/>
            <ac:inkMk id="26" creationId="{B4C31CB3-6409-C9EF-564E-84F723EB190A}"/>
          </ac:inkMkLst>
        </pc:inkChg>
        <pc:inkChg chg="add del">
          <ac:chgData name="Venkatasubramanian, Mani V." userId="fbe5ce37-0145-4c31-b84a-b36f8beac5f3" providerId="ADAL" clId="{7888EF2F-530D-B94F-AE0C-88FC9B5D329D}" dt="2023-04-06T15:05:30.424" v="1112"/>
          <ac:inkMkLst>
            <pc:docMk/>
            <pc:sldMk cId="1794343571" sldId="278"/>
            <ac:inkMk id="27" creationId="{5ED6836C-D6C1-1D58-47E5-604BECC51B98}"/>
          </ac:inkMkLst>
        </pc:inkChg>
        <pc:inkChg chg="add del">
          <ac:chgData name="Venkatasubramanian, Mani V." userId="fbe5ce37-0145-4c31-b84a-b36f8beac5f3" providerId="ADAL" clId="{7888EF2F-530D-B94F-AE0C-88FC9B5D329D}" dt="2023-04-06T15:05:30.424" v="1112"/>
          <ac:inkMkLst>
            <pc:docMk/>
            <pc:sldMk cId="1794343571" sldId="278"/>
            <ac:inkMk id="28" creationId="{8295568D-8DD7-B9B5-4161-E3A3BBC31DA0}"/>
          </ac:inkMkLst>
        </pc:inkChg>
        <pc:inkChg chg="add reco">
          <ac:chgData name="Venkatasubramanian, Mani V." userId="fbe5ce37-0145-4c31-b84a-b36f8beac5f3" providerId="ADAL" clId="{7888EF2F-530D-B94F-AE0C-88FC9B5D329D}" dt="2023-04-06T15:05:30.424" v="1112"/>
          <ac:inkMkLst>
            <pc:docMk/>
            <pc:sldMk cId="1794343571" sldId="278"/>
            <ac:inkMk id="29" creationId="{F377338D-5CBB-D43E-330F-41BBC8C8EFE7}"/>
          </ac:inkMkLst>
        </pc:inkChg>
        <pc:inkChg chg="add">
          <ac:chgData name="Venkatasubramanian, Mani V." userId="fbe5ce37-0145-4c31-b84a-b36f8beac5f3" providerId="ADAL" clId="{7888EF2F-530D-B94F-AE0C-88FC9B5D329D}" dt="2023-04-06T15:05:34.760" v="1113"/>
          <ac:inkMkLst>
            <pc:docMk/>
            <pc:sldMk cId="1794343571" sldId="278"/>
            <ac:inkMk id="30" creationId="{F6400477-E8E7-FA41-6451-99539661A312}"/>
          </ac:inkMkLst>
        </pc:inkChg>
        <pc:inkChg chg="add">
          <ac:chgData name="Venkatasubramanian, Mani V." userId="fbe5ce37-0145-4c31-b84a-b36f8beac5f3" providerId="ADAL" clId="{7888EF2F-530D-B94F-AE0C-88FC9B5D329D}" dt="2023-04-06T15:05:34.989" v="1114"/>
          <ac:inkMkLst>
            <pc:docMk/>
            <pc:sldMk cId="1794343571" sldId="278"/>
            <ac:inkMk id="31" creationId="{2CCE1206-AACD-180D-7FA8-4DC3D06A3598}"/>
          </ac:inkMkLst>
        </pc:inkChg>
        <pc:inkChg chg="add">
          <ac:chgData name="Venkatasubramanian, Mani V." userId="fbe5ce37-0145-4c31-b84a-b36f8beac5f3" providerId="ADAL" clId="{7888EF2F-530D-B94F-AE0C-88FC9B5D329D}" dt="2023-04-06T15:05:35.123" v="1115"/>
          <ac:inkMkLst>
            <pc:docMk/>
            <pc:sldMk cId="1794343571" sldId="278"/>
            <ac:inkMk id="32" creationId="{74DD7FF1-41AF-C7F1-6AC3-D39D33A2461B}"/>
          </ac:inkMkLst>
        </pc:inkChg>
        <pc:inkChg chg="add">
          <ac:chgData name="Venkatasubramanian, Mani V." userId="fbe5ce37-0145-4c31-b84a-b36f8beac5f3" providerId="ADAL" clId="{7888EF2F-530D-B94F-AE0C-88FC9B5D329D}" dt="2023-04-06T15:05:35.922" v="1116"/>
          <ac:inkMkLst>
            <pc:docMk/>
            <pc:sldMk cId="1794343571" sldId="278"/>
            <ac:inkMk id="33" creationId="{2EB3F35C-6AB9-70A4-EDF2-1BB2E2F3704C}"/>
          </ac:inkMkLst>
        </pc:inkChg>
        <pc:inkChg chg="add">
          <ac:chgData name="Venkatasubramanian, Mani V." userId="fbe5ce37-0145-4c31-b84a-b36f8beac5f3" providerId="ADAL" clId="{7888EF2F-530D-B94F-AE0C-88FC9B5D329D}" dt="2023-04-06T15:05:36.290" v="1117"/>
          <ac:inkMkLst>
            <pc:docMk/>
            <pc:sldMk cId="1794343571" sldId="278"/>
            <ac:inkMk id="34" creationId="{A20F5B83-B32D-30BE-88E0-E37A9228BE29}"/>
          </ac:inkMkLst>
        </pc:inkChg>
        <pc:inkChg chg="add">
          <ac:chgData name="Venkatasubramanian, Mani V." userId="fbe5ce37-0145-4c31-b84a-b36f8beac5f3" providerId="ADAL" clId="{7888EF2F-530D-B94F-AE0C-88FC9B5D329D}" dt="2023-04-06T15:05:36.489" v="1118"/>
          <ac:inkMkLst>
            <pc:docMk/>
            <pc:sldMk cId="1794343571" sldId="278"/>
            <ac:inkMk id="35" creationId="{7240534F-E77E-867C-CEEC-ADCC3C20F60D}"/>
          </ac:inkMkLst>
        </pc:inkChg>
        <pc:inkChg chg="add">
          <ac:chgData name="Venkatasubramanian, Mani V." userId="fbe5ce37-0145-4c31-b84a-b36f8beac5f3" providerId="ADAL" clId="{7888EF2F-530D-B94F-AE0C-88FC9B5D329D}" dt="2023-04-06T15:05:36.639" v="1119"/>
          <ac:inkMkLst>
            <pc:docMk/>
            <pc:sldMk cId="1794343571" sldId="278"/>
            <ac:inkMk id="36" creationId="{1EB2AFCE-3682-7A6B-0DC4-B2EF0E399AC7}"/>
          </ac:inkMkLst>
        </pc:inkChg>
        <pc:inkChg chg="add">
          <ac:chgData name="Venkatasubramanian, Mani V." userId="fbe5ce37-0145-4c31-b84a-b36f8beac5f3" providerId="ADAL" clId="{7888EF2F-530D-B94F-AE0C-88FC9B5D329D}" dt="2023-04-06T15:05:37.539" v="1120"/>
          <ac:inkMkLst>
            <pc:docMk/>
            <pc:sldMk cId="1794343571" sldId="278"/>
            <ac:inkMk id="37" creationId="{61C485AA-1C31-3846-E0B3-7DF8A590327A}"/>
          </ac:inkMkLst>
        </pc:inkChg>
        <pc:inkChg chg="add">
          <ac:chgData name="Venkatasubramanian, Mani V." userId="fbe5ce37-0145-4c31-b84a-b36f8beac5f3" providerId="ADAL" clId="{7888EF2F-530D-B94F-AE0C-88FC9B5D329D}" dt="2023-04-06T15:05:38.322" v="1121"/>
          <ac:inkMkLst>
            <pc:docMk/>
            <pc:sldMk cId="1794343571" sldId="278"/>
            <ac:inkMk id="38" creationId="{843E6951-9C5A-9697-E49B-8CD6656B6463}"/>
          </ac:inkMkLst>
        </pc:inkChg>
        <pc:inkChg chg="add">
          <ac:chgData name="Venkatasubramanian, Mani V." userId="fbe5ce37-0145-4c31-b84a-b36f8beac5f3" providerId="ADAL" clId="{7888EF2F-530D-B94F-AE0C-88FC9B5D329D}" dt="2023-04-06T15:05:39.139" v="1122"/>
          <ac:inkMkLst>
            <pc:docMk/>
            <pc:sldMk cId="1794343571" sldId="278"/>
            <ac:inkMk id="39" creationId="{967F4034-899A-A354-7A17-C5F1800FE939}"/>
          </ac:inkMkLst>
        </pc:inkChg>
        <pc:inkChg chg="add">
          <ac:chgData name="Venkatasubramanian, Mani V." userId="fbe5ce37-0145-4c31-b84a-b36f8beac5f3" providerId="ADAL" clId="{7888EF2F-530D-B94F-AE0C-88FC9B5D329D}" dt="2023-04-06T15:05:39.339" v="1123"/>
          <ac:inkMkLst>
            <pc:docMk/>
            <pc:sldMk cId="1794343571" sldId="278"/>
            <ac:inkMk id="40" creationId="{55395AD6-E36D-0DA5-27A9-A321759A3A2B}"/>
          </ac:inkMkLst>
        </pc:inkChg>
        <pc:inkChg chg="add">
          <ac:chgData name="Venkatasubramanian, Mani V." userId="fbe5ce37-0145-4c31-b84a-b36f8beac5f3" providerId="ADAL" clId="{7888EF2F-530D-B94F-AE0C-88FC9B5D329D}" dt="2023-04-06T15:05:39.572" v="1124"/>
          <ac:inkMkLst>
            <pc:docMk/>
            <pc:sldMk cId="1794343571" sldId="278"/>
            <ac:inkMk id="41" creationId="{6749A6C8-F67F-B1EC-D9E7-4AC02FD30ADE}"/>
          </ac:inkMkLst>
        </pc:inkChg>
        <pc:inkChg chg="add">
          <ac:chgData name="Venkatasubramanian, Mani V." userId="fbe5ce37-0145-4c31-b84a-b36f8beac5f3" providerId="ADAL" clId="{7888EF2F-530D-B94F-AE0C-88FC9B5D329D}" dt="2023-04-06T15:05:40.489" v="1125"/>
          <ac:inkMkLst>
            <pc:docMk/>
            <pc:sldMk cId="1794343571" sldId="278"/>
            <ac:inkMk id="42" creationId="{BF9B70A3-7587-F801-4E62-847EE74CAC97}"/>
          </ac:inkMkLst>
        </pc:inkChg>
        <pc:inkChg chg="add">
          <ac:chgData name="Venkatasubramanian, Mani V." userId="fbe5ce37-0145-4c31-b84a-b36f8beac5f3" providerId="ADAL" clId="{7888EF2F-530D-B94F-AE0C-88FC9B5D329D}" dt="2023-04-06T15:05:40.624" v="1126"/>
          <ac:inkMkLst>
            <pc:docMk/>
            <pc:sldMk cId="1794343571" sldId="278"/>
            <ac:inkMk id="43" creationId="{4700EBAF-6801-84B9-07D2-B053B85325D5}"/>
          </ac:inkMkLst>
        </pc:inkChg>
        <pc:inkChg chg="add">
          <ac:chgData name="Venkatasubramanian, Mani V." userId="fbe5ce37-0145-4c31-b84a-b36f8beac5f3" providerId="ADAL" clId="{7888EF2F-530D-B94F-AE0C-88FC9B5D329D}" dt="2023-04-06T15:05:41.390" v="1127"/>
          <ac:inkMkLst>
            <pc:docMk/>
            <pc:sldMk cId="1794343571" sldId="278"/>
            <ac:inkMk id="44" creationId="{5C789051-EA4A-2C44-F7F6-F7E154FBA44F}"/>
          </ac:inkMkLst>
        </pc:inkChg>
        <pc:inkChg chg="add">
          <ac:chgData name="Venkatasubramanian, Mani V." userId="fbe5ce37-0145-4c31-b84a-b36f8beac5f3" providerId="ADAL" clId="{7888EF2F-530D-B94F-AE0C-88FC9B5D329D}" dt="2023-04-06T15:05:41.924" v="1128"/>
          <ac:inkMkLst>
            <pc:docMk/>
            <pc:sldMk cId="1794343571" sldId="278"/>
            <ac:inkMk id="45" creationId="{52A16E83-9A47-B699-5CCC-D9E93E5F9166}"/>
          </ac:inkMkLst>
        </pc:inkChg>
        <pc:inkChg chg="add">
          <ac:chgData name="Venkatasubramanian, Mani V." userId="fbe5ce37-0145-4c31-b84a-b36f8beac5f3" providerId="ADAL" clId="{7888EF2F-530D-B94F-AE0C-88FC9B5D329D}" dt="2023-04-06T15:05:42.122" v="1129"/>
          <ac:inkMkLst>
            <pc:docMk/>
            <pc:sldMk cId="1794343571" sldId="278"/>
            <ac:inkMk id="46" creationId="{6F86371F-72A3-C433-F543-41F987BDD2E3}"/>
          </ac:inkMkLst>
        </pc:inkChg>
        <pc:inkChg chg="add">
          <ac:chgData name="Venkatasubramanian, Mani V." userId="fbe5ce37-0145-4c31-b84a-b36f8beac5f3" providerId="ADAL" clId="{7888EF2F-530D-B94F-AE0C-88FC9B5D329D}" dt="2023-04-06T15:05:42.556" v="1130"/>
          <ac:inkMkLst>
            <pc:docMk/>
            <pc:sldMk cId="1794343571" sldId="278"/>
            <ac:inkMk id="47" creationId="{1B0716FF-D25D-907E-4F96-8A2DF6FAB43F}"/>
          </ac:inkMkLst>
        </pc:inkChg>
        <pc:inkChg chg="add">
          <ac:chgData name="Venkatasubramanian, Mani V." userId="fbe5ce37-0145-4c31-b84a-b36f8beac5f3" providerId="ADAL" clId="{7888EF2F-530D-B94F-AE0C-88FC9B5D329D}" dt="2023-04-06T15:05:42.705" v="1131"/>
          <ac:inkMkLst>
            <pc:docMk/>
            <pc:sldMk cId="1794343571" sldId="278"/>
            <ac:inkMk id="48" creationId="{F35BEFB9-A153-193D-D0AF-E91927B5CE22}"/>
          </ac:inkMkLst>
        </pc:inkChg>
        <pc:inkChg chg="add">
          <ac:chgData name="Venkatasubramanian, Mani V." userId="fbe5ce37-0145-4c31-b84a-b36f8beac5f3" providerId="ADAL" clId="{7888EF2F-530D-B94F-AE0C-88FC9B5D329D}" dt="2023-04-06T15:05:42.972" v="1132"/>
          <ac:inkMkLst>
            <pc:docMk/>
            <pc:sldMk cId="1794343571" sldId="278"/>
            <ac:inkMk id="49" creationId="{805A193C-79D0-99FE-74AD-3FEAAB4C6C36}"/>
          </ac:inkMkLst>
        </pc:inkChg>
        <pc:inkChg chg="add">
          <ac:chgData name="Venkatasubramanian, Mani V." userId="fbe5ce37-0145-4c31-b84a-b36f8beac5f3" providerId="ADAL" clId="{7888EF2F-530D-B94F-AE0C-88FC9B5D329D}" dt="2023-04-06T15:05:43.305" v="1133"/>
          <ac:inkMkLst>
            <pc:docMk/>
            <pc:sldMk cId="1794343571" sldId="278"/>
            <ac:inkMk id="50" creationId="{9234FDBC-F87B-472E-6041-42AED525D6CF}"/>
          </ac:inkMkLst>
        </pc:inkChg>
        <pc:inkChg chg="add">
          <ac:chgData name="Venkatasubramanian, Mani V." userId="fbe5ce37-0145-4c31-b84a-b36f8beac5f3" providerId="ADAL" clId="{7888EF2F-530D-B94F-AE0C-88FC9B5D329D}" dt="2023-04-06T15:05:43.456" v="1134"/>
          <ac:inkMkLst>
            <pc:docMk/>
            <pc:sldMk cId="1794343571" sldId="278"/>
            <ac:inkMk id="51" creationId="{E7E23922-43F3-52BD-C52E-4BC935DE8086}"/>
          </ac:inkMkLst>
        </pc:inkChg>
        <pc:inkChg chg="add del">
          <ac:chgData name="Venkatasubramanian, Mani V." userId="fbe5ce37-0145-4c31-b84a-b36f8beac5f3" providerId="ADAL" clId="{7888EF2F-530D-B94F-AE0C-88FC9B5D329D}" dt="2023-04-06T15:06:15.080" v="1146"/>
          <ac:inkMkLst>
            <pc:docMk/>
            <pc:sldMk cId="1794343571" sldId="278"/>
            <ac:inkMk id="55" creationId="{A821273C-B5D2-D685-0AB6-1E021547D2CD}"/>
          </ac:inkMkLst>
        </pc:inkChg>
        <pc:inkChg chg="add del">
          <ac:chgData name="Venkatasubramanian, Mani V." userId="fbe5ce37-0145-4c31-b84a-b36f8beac5f3" providerId="ADAL" clId="{7888EF2F-530D-B94F-AE0C-88FC9B5D329D}" dt="2023-04-06T15:06:15.080" v="1146"/>
          <ac:inkMkLst>
            <pc:docMk/>
            <pc:sldMk cId="1794343571" sldId="278"/>
            <ac:inkMk id="56" creationId="{F3C0FD4A-DB06-874C-9E6A-6B21600E4FA9}"/>
          </ac:inkMkLst>
        </pc:inkChg>
        <pc:inkChg chg="add del">
          <ac:chgData name="Venkatasubramanian, Mani V." userId="fbe5ce37-0145-4c31-b84a-b36f8beac5f3" providerId="ADAL" clId="{7888EF2F-530D-B94F-AE0C-88FC9B5D329D}" dt="2023-04-06T15:06:15.080" v="1146"/>
          <ac:inkMkLst>
            <pc:docMk/>
            <pc:sldMk cId="1794343571" sldId="278"/>
            <ac:inkMk id="57" creationId="{0CE464E5-5B4D-DEB3-6245-496B94083632}"/>
          </ac:inkMkLst>
        </pc:inkChg>
        <pc:inkChg chg="add del">
          <ac:chgData name="Venkatasubramanian, Mani V." userId="fbe5ce37-0145-4c31-b84a-b36f8beac5f3" providerId="ADAL" clId="{7888EF2F-530D-B94F-AE0C-88FC9B5D329D}" dt="2023-04-06T15:06:15.080" v="1146"/>
          <ac:inkMkLst>
            <pc:docMk/>
            <pc:sldMk cId="1794343571" sldId="278"/>
            <ac:inkMk id="58" creationId="{B5A0CFB8-EE6C-1809-8782-1C4B084E7888}"/>
          </ac:inkMkLst>
        </pc:inkChg>
        <pc:inkChg chg="add del">
          <ac:chgData name="Venkatasubramanian, Mani V." userId="fbe5ce37-0145-4c31-b84a-b36f8beac5f3" providerId="ADAL" clId="{7888EF2F-530D-B94F-AE0C-88FC9B5D329D}" dt="2023-04-06T15:06:15.080" v="1146"/>
          <ac:inkMkLst>
            <pc:docMk/>
            <pc:sldMk cId="1794343571" sldId="278"/>
            <ac:inkMk id="59" creationId="{255FF205-8EFC-2E8A-B61F-D05A0E351322}"/>
          </ac:inkMkLst>
        </pc:inkChg>
        <pc:inkChg chg="add del">
          <ac:chgData name="Venkatasubramanian, Mani V." userId="fbe5ce37-0145-4c31-b84a-b36f8beac5f3" providerId="ADAL" clId="{7888EF2F-530D-B94F-AE0C-88FC9B5D329D}" dt="2023-04-06T15:06:15.080" v="1146"/>
          <ac:inkMkLst>
            <pc:docMk/>
            <pc:sldMk cId="1794343571" sldId="278"/>
            <ac:inkMk id="60" creationId="{0B3E5A03-0DB2-B45D-8124-D706F9C4F512}"/>
          </ac:inkMkLst>
        </pc:inkChg>
        <pc:inkChg chg="add del">
          <ac:chgData name="Venkatasubramanian, Mani V." userId="fbe5ce37-0145-4c31-b84a-b36f8beac5f3" providerId="ADAL" clId="{7888EF2F-530D-B94F-AE0C-88FC9B5D329D}" dt="2023-04-06T15:06:15.080" v="1146"/>
          <ac:inkMkLst>
            <pc:docMk/>
            <pc:sldMk cId="1794343571" sldId="278"/>
            <ac:inkMk id="61" creationId="{EBD274D1-3E97-7A19-D190-265CD11C5985}"/>
          </ac:inkMkLst>
        </pc:inkChg>
        <pc:inkChg chg="add del">
          <ac:chgData name="Venkatasubramanian, Mani V." userId="fbe5ce37-0145-4c31-b84a-b36f8beac5f3" providerId="ADAL" clId="{7888EF2F-530D-B94F-AE0C-88FC9B5D329D}" dt="2023-04-06T15:06:15.080" v="1146"/>
          <ac:inkMkLst>
            <pc:docMk/>
            <pc:sldMk cId="1794343571" sldId="278"/>
            <ac:inkMk id="62" creationId="{564C882F-7297-604A-F429-556F427E7E53}"/>
          </ac:inkMkLst>
        </pc:inkChg>
        <pc:inkChg chg="add del">
          <ac:chgData name="Venkatasubramanian, Mani V." userId="fbe5ce37-0145-4c31-b84a-b36f8beac5f3" providerId="ADAL" clId="{7888EF2F-530D-B94F-AE0C-88FC9B5D329D}" dt="2023-04-06T15:06:15.080" v="1146"/>
          <ac:inkMkLst>
            <pc:docMk/>
            <pc:sldMk cId="1794343571" sldId="278"/>
            <ac:inkMk id="63" creationId="{8D98959A-36D4-0E52-1821-B19657E025D8}"/>
          </ac:inkMkLst>
        </pc:inkChg>
        <pc:inkChg chg="add del">
          <ac:chgData name="Venkatasubramanian, Mani V." userId="fbe5ce37-0145-4c31-b84a-b36f8beac5f3" providerId="ADAL" clId="{7888EF2F-530D-B94F-AE0C-88FC9B5D329D}" dt="2023-04-06T15:06:15.080" v="1146"/>
          <ac:inkMkLst>
            <pc:docMk/>
            <pc:sldMk cId="1794343571" sldId="278"/>
            <ac:inkMk id="64" creationId="{DCB4654A-4028-4060-9530-7A6023C84E53}"/>
          </ac:inkMkLst>
        </pc:inkChg>
        <pc:inkChg chg="add del">
          <ac:chgData name="Venkatasubramanian, Mani V." userId="fbe5ce37-0145-4c31-b84a-b36f8beac5f3" providerId="ADAL" clId="{7888EF2F-530D-B94F-AE0C-88FC9B5D329D}" dt="2023-04-06T15:06:15.080" v="1146"/>
          <ac:inkMkLst>
            <pc:docMk/>
            <pc:sldMk cId="1794343571" sldId="278"/>
            <ac:inkMk id="65" creationId="{F93428E6-C0E6-57FA-5C54-DAA72031E022}"/>
          </ac:inkMkLst>
        </pc:inkChg>
        <pc:inkChg chg="add reco">
          <ac:chgData name="Venkatasubramanian, Mani V." userId="fbe5ce37-0145-4c31-b84a-b36f8beac5f3" providerId="ADAL" clId="{7888EF2F-530D-B94F-AE0C-88FC9B5D329D}" dt="2023-04-06T15:06:15.080" v="1146"/>
          <ac:inkMkLst>
            <pc:docMk/>
            <pc:sldMk cId="1794343571" sldId="278"/>
            <ac:inkMk id="66" creationId="{1643318A-7979-3BFC-F46F-4095F17822EE}"/>
          </ac:inkMkLst>
        </pc:inkChg>
        <pc:inkChg chg="add del">
          <ac:chgData name="Venkatasubramanian, Mani V." userId="fbe5ce37-0145-4c31-b84a-b36f8beac5f3" providerId="ADAL" clId="{7888EF2F-530D-B94F-AE0C-88FC9B5D329D}" dt="2023-04-06T15:06:35.222" v="1154"/>
          <ac:inkMkLst>
            <pc:docMk/>
            <pc:sldMk cId="1794343571" sldId="278"/>
            <ac:inkMk id="67" creationId="{3EE22F02-6A95-DE5C-4F9F-9DC9C5EAF173}"/>
          </ac:inkMkLst>
        </pc:inkChg>
        <pc:inkChg chg="add del">
          <ac:chgData name="Venkatasubramanian, Mani V." userId="fbe5ce37-0145-4c31-b84a-b36f8beac5f3" providerId="ADAL" clId="{7888EF2F-530D-B94F-AE0C-88FC9B5D329D}" dt="2023-04-06T15:06:35.222" v="1154"/>
          <ac:inkMkLst>
            <pc:docMk/>
            <pc:sldMk cId="1794343571" sldId="278"/>
            <ac:inkMk id="68" creationId="{AA139132-856D-C701-97A2-2C3A39D59D18}"/>
          </ac:inkMkLst>
        </pc:inkChg>
        <pc:inkChg chg="add del">
          <ac:chgData name="Venkatasubramanian, Mani V." userId="fbe5ce37-0145-4c31-b84a-b36f8beac5f3" providerId="ADAL" clId="{7888EF2F-530D-B94F-AE0C-88FC9B5D329D}" dt="2023-04-06T15:06:35.222" v="1154"/>
          <ac:inkMkLst>
            <pc:docMk/>
            <pc:sldMk cId="1794343571" sldId="278"/>
            <ac:inkMk id="69" creationId="{3061A71C-7F4E-7979-4521-5BD8C7CDE71C}"/>
          </ac:inkMkLst>
        </pc:inkChg>
        <pc:inkChg chg="add del">
          <ac:chgData name="Venkatasubramanian, Mani V." userId="fbe5ce37-0145-4c31-b84a-b36f8beac5f3" providerId="ADAL" clId="{7888EF2F-530D-B94F-AE0C-88FC9B5D329D}" dt="2023-04-06T15:06:35.222" v="1154"/>
          <ac:inkMkLst>
            <pc:docMk/>
            <pc:sldMk cId="1794343571" sldId="278"/>
            <ac:inkMk id="70" creationId="{D3077345-7EA9-26C5-4A73-EE55CA61992E}"/>
          </ac:inkMkLst>
        </pc:inkChg>
        <pc:inkChg chg="add del">
          <ac:chgData name="Venkatasubramanian, Mani V." userId="fbe5ce37-0145-4c31-b84a-b36f8beac5f3" providerId="ADAL" clId="{7888EF2F-530D-B94F-AE0C-88FC9B5D329D}" dt="2023-04-06T15:06:35.222" v="1154"/>
          <ac:inkMkLst>
            <pc:docMk/>
            <pc:sldMk cId="1794343571" sldId="278"/>
            <ac:inkMk id="71" creationId="{B293E0C1-78FC-FD2B-FA30-FA7E7463863F}"/>
          </ac:inkMkLst>
        </pc:inkChg>
        <pc:inkChg chg="add del">
          <ac:chgData name="Venkatasubramanian, Mani V." userId="fbe5ce37-0145-4c31-b84a-b36f8beac5f3" providerId="ADAL" clId="{7888EF2F-530D-B94F-AE0C-88FC9B5D329D}" dt="2023-04-06T15:06:35.222" v="1154"/>
          <ac:inkMkLst>
            <pc:docMk/>
            <pc:sldMk cId="1794343571" sldId="278"/>
            <ac:inkMk id="72" creationId="{8800FC23-90DE-DB15-7AB0-70DA0207EAFC}"/>
          </ac:inkMkLst>
        </pc:inkChg>
        <pc:inkChg chg="add del">
          <ac:chgData name="Venkatasubramanian, Mani V." userId="fbe5ce37-0145-4c31-b84a-b36f8beac5f3" providerId="ADAL" clId="{7888EF2F-530D-B94F-AE0C-88FC9B5D329D}" dt="2023-04-06T15:06:35.222" v="1154"/>
          <ac:inkMkLst>
            <pc:docMk/>
            <pc:sldMk cId="1794343571" sldId="278"/>
            <ac:inkMk id="73" creationId="{30452234-A060-B9BB-2562-1B3AD7069118}"/>
          </ac:inkMkLst>
        </pc:inkChg>
        <pc:inkChg chg="add reco">
          <ac:chgData name="Venkatasubramanian, Mani V." userId="fbe5ce37-0145-4c31-b84a-b36f8beac5f3" providerId="ADAL" clId="{7888EF2F-530D-B94F-AE0C-88FC9B5D329D}" dt="2023-04-06T15:06:35.222" v="1154"/>
          <ac:inkMkLst>
            <pc:docMk/>
            <pc:sldMk cId="1794343571" sldId="278"/>
            <ac:inkMk id="74" creationId="{A9F39531-3DC8-EB0C-4089-45F157A48135}"/>
          </ac:inkMkLst>
        </pc:inkChg>
        <pc:inkChg chg="add del">
          <ac:chgData name="Venkatasubramanian, Mani V." userId="fbe5ce37-0145-4c31-b84a-b36f8beac5f3" providerId="ADAL" clId="{7888EF2F-530D-B94F-AE0C-88FC9B5D329D}" dt="2023-04-06T15:06:37.472" v="1161"/>
          <ac:inkMkLst>
            <pc:docMk/>
            <pc:sldMk cId="1794343571" sldId="278"/>
            <ac:inkMk id="75" creationId="{B4CBB9DD-F2C5-BF38-A8B9-20C6B976817C}"/>
          </ac:inkMkLst>
        </pc:inkChg>
        <pc:inkChg chg="add del">
          <ac:chgData name="Venkatasubramanian, Mani V." userId="fbe5ce37-0145-4c31-b84a-b36f8beac5f3" providerId="ADAL" clId="{7888EF2F-530D-B94F-AE0C-88FC9B5D329D}" dt="2023-04-06T15:06:37.472" v="1161"/>
          <ac:inkMkLst>
            <pc:docMk/>
            <pc:sldMk cId="1794343571" sldId="278"/>
            <ac:inkMk id="76" creationId="{B52CD128-68D3-4BCC-584C-75110C6F35CB}"/>
          </ac:inkMkLst>
        </pc:inkChg>
        <pc:inkChg chg="add del">
          <ac:chgData name="Venkatasubramanian, Mani V." userId="fbe5ce37-0145-4c31-b84a-b36f8beac5f3" providerId="ADAL" clId="{7888EF2F-530D-B94F-AE0C-88FC9B5D329D}" dt="2023-04-06T15:06:37.472" v="1161"/>
          <ac:inkMkLst>
            <pc:docMk/>
            <pc:sldMk cId="1794343571" sldId="278"/>
            <ac:inkMk id="77" creationId="{6D7FDBF1-3DF9-80C4-C21A-FD5F9990DC7A}"/>
          </ac:inkMkLst>
        </pc:inkChg>
        <pc:inkChg chg="add del">
          <ac:chgData name="Venkatasubramanian, Mani V." userId="fbe5ce37-0145-4c31-b84a-b36f8beac5f3" providerId="ADAL" clId="{7888EF2F-530D-B94F-AE0C-88FC9B5D329D}" dt="2023-04-06T15:06:37.472" v="1161"/>
          <ac:inkMkLst>
            <pc:docMk/>
            <pc:sldMk cId="1794343571" sldId="278"/>
            <ac:inkMk id="78" creationId="{0E2789ED-3270-2C65-B4F6-505BFC94E1CE}"/>
          </ac:inkMkLst>
        </pc:inkChg>
        <pc:inkChg chg="add del">
          <ac:chgData name="Venkatasubramanian, Mani V." userId="fbe5ce37-0145-4c31-b84a-b36f8beac5f3" providerId="ADAL" clId="{7888EF2F-530D-B94F-AE0C-88FC9B5D329D}" dt="2023-04-06T15:06:37.472" v="1161"/>
          <ac:inkMkLst>
            <pc:docMk/>
            <pc:sldMk cId="1794343571" sldId="278"/>
            <ac:inkMk id="79" creationId="{BC9F2F8A-52C8-86FE-0EFF-2D5444011BD4}"/>
          </ac:inkMkLst>
        </pc:inkChg>
        <pc:inkChg chg="add del">
          <ac:chgData name="Venkatasubramanian, Mani V." userId="fbe5ce37-0145-4c31-b84a-b36f8beac5f3" providerId="ADAL" clId="{7888EF2F-530D-B94F-AE0C-88FC9B5D329D}" dt="2023-04-06T15:06:37.472" v="1161"/>
          <ac:inkMkLst>
            <pc:docMk/>
            <pc:sldMk cId="1794343571" sldId="278"/>
            <ac:inkMk id="80" creationId="{AC97EF1A-CC66-C4A7-688E-E583958E0371}"/>
          </ac:inkMkLst>
        </pc:inkChg>
        <pc:inkChg chg="add reco">
          <ac:chgData name="Venkatasubramanian, Mani V." userId="fbe5ce37-0145-4c31-b84a-b36f8beac5f3" providerId="ADAL" clId="{7888EF2F-530D-B94F-AE0C-88FC9B5D329D}" dt="2023-04-06T15:06:37.472" v="1161"/>
          <ac:inkMkLst>
            <pc:docMk/>
            <pc:sldMk cId="1794343571" sldId="278"/>
            <ac:inkMk id="81" creationId="{E16DC74A-3E9D-AA6C-AC58-415B9FF0AE41}"/>
          </ac:inkMkLst>
        </pc:inkChg>
        <pc:inkChg chg="add reco">
          <ac:chgData name="Venkatasubramanian, Mani V." userId="fbe5ce37-0145-4c31-b84a-b36f8beac5f3" providerId="ADAL" clId="{7888EF2F-530D-B94F-AE0C-88FC9B5D329D}" dt="2023-04-06T15:06:37.472" v="1161"/>
          <ac:inkMkLst>
            <pc:docMk/>
            <pc:sldMk cId="1794343571" sldId="278"/>
            <ac:inkMk id="82" creationId="{D0CDC900-D314-EEC4-F0BC-D4A819A13C5F}"/>
          </ac:inkMkLst>
        </pc:inkChg>
        <pc:inkChg chg="add del">
          <ac:chgData name="Venkatasubramanian, Mani V." userId="fbe5ce37-0145-4c31-b84a-b36f8beac5f3" providerId="ADAL" clId="{7888EF2F-530D-B94F-AE0C-88FC9B5D329D}" dt="2023-04-06T15:06:41.630" v="1171"/>
          <ac:inkMkLst>
            <pc:docMk/>
            <pc:sldMk cId="1794343571" sldId="278"/>
            <ac:inkMk id="83" creationId="{603A11F6-6E79-E621-4B9C-4A461C006349}"/>
          </ac:inkMkLst>
        </pc:inkChg>
        <pc:inkChg chg="add del">
          <ac:chgData name="Venkatasubramanian, Mani V." userId="fbe5ce37-0145-4c31-b84a-b36f8beac5f3" providerId="ADAL" clId="{7888EF2F-530D-B94F-AE0C-88FC9B5D329D}" dt="2023-04-06T15:06:41.630" v="1171"/>
          <ac:inkMkLst>
            <pc:docMk/>
            <pc:sldMk cId="1794343571" sldId="278"/>
            <ac:inkMk id="84" creationId="{F03D44DD-3764-0893-C73A-A29C2D17315B}"/>
          </ac:inkMkLst>
        </pc:inkChg>
        <pc:inkChg chg="add del">
          <ac:chgData name="Venkatasubramanian, Mani V." userId="fbe5ce37-0145-4c31-b84a-b36f8beac5f3" providerId="ADAL" clId="{7888EF2F-530D-B94F-AE0C-88FC9B5D329D}" dt="2023-04-06T15:06:41.630" v="1171"/>
          <ac:inkMkLst>
            <pc:docMk/>
            <pc:sldMk cId="1794343571" sldId="278"/>
            <ac:inkMk id="85" creationId="{AB8B6E14-9587-E4C1-1881-CD5D16181A05}"/>
          </ac:inkMkLst>
        </pc:inkChg>
        <pc:inkChg chg="add del">
          <ac:chgData name="Venkatasubramanian, Mani V." userId="fbe5ce37-0145-4c31-b84a-b36f8beac5f3" providerId="ADAL" clId="{7888EF2F-530D-B94F-AE0C-88FC9B5D329D}" dt="2023-04-06T15:06:41.630" v="1171"/>
          <ac:inkMkLst>
            <pc:docMk/>
            <pc:sldMk cId="1794343571" sldId="278"/>
            <ac:inkMk id="86" creationId="{137DE842-540A-9C67-9716-E06AD1FFF6D6}"/>
          </ac:inkMkLst>
        </pc:inkChg>
        <pc:inkChg chg="add del">
          <ac:chgData name="Venkatasubramanian, Mani V." userId="fbe5ce37-0145-4c31-b84a-b36f8beac5f3" providerId="ADAL" clId="{7888EF2F-530D-B94F-AE0C-88FC9B5D329D}" dt="2023-04-06T15:06:41.630" v="1171"/>
          <ac:inkMkLst>
            <pc:docMk/>
            <pc:sldMk cId="1794343571" sldId="278"/>
            <ac:inkMk id="87" creationId="{8A20391D-5A68-9892-07F1-1CC762C9A104}"/>
          </ac:inkMkLst>
        </pc:inkChg>
        <pc:inkChg chg="add del">
          <ac:chgData name="Venkatasubramanian, Mani V." userId="fbe5ce37-0145-4c31-b84a-b36f8beac5f3" providerId="ADAL" clId="{7888EF2F-530D-B94F-AE0C-88FC9B5D329D}" dt="2023-04-06T15:06:41.630" v="1171"/>
          <ac:inkMkLst>
            <pc:docMk/>
            <pc:sldMk cId="1794343571" sldId="278"/>
            <ac:inkMk id="88" creationId="{29ED19BA-6720-4D29-4712-6C5F9E16FD94}"/>
          </ac:inkMkLst>
        </pc:inkChg>
        <pc:inkChg chg="add del">
          <ac:chgData name="Venkatasubramanian, Mani V." userId="fbe5ce37-0145-4c31-b84a-b36f8beac5f3" providerId="ADAL" clId="{7888EF2F-530D-B94F-AE0C-88FC9B5D329D}" dt="2023-04-06T15:06:41.630" v="1171"/>
          <ac:inkMkLst>
            <pc:docMk/>
            <pc:sldMk cId="1794343571" sldId="278"/>
            <ac:inkMk id="89" creationId="{D3C38408-F42C-651B-77F6-2156D35ACD27}"/>
          </ac:inkMkLst>
        </pc:inkChg>
        <pc:inkChg chg="add del">
          <ac:chgData name="Venkatasubramanian, Mani V." userId="fbe5ce37-0145-4c31-b84a-b36f8beac5f3" providerId="ADAL" clId="{7888EF2F-530D-B94F-AE0C-88FC9B5D329D}" dt="2023-04-06T15:09:46.203" v="1376"/>
          <ac:inkMkLst>
            <pc:docMk/>
            <pc:sldMk cId="1794343571" sldId="278"/>
            <ac:inkMk id="90" creationId="{7C3C0EB6-214D-F2EE-F512-4606A636BB06}"/>
          </ac:inkMkLst>
        </pc:inkChg>
        <pc:inkChg chg="add del">
          <ac:chgData name="Venkatasubramanian, Mani V." userId="fbe5ce37-0145-4c31-b84a-b36f8beac5f3" providerId="ADAL" clId="{7888EF2F-530D-B94F-AE0C-88FC9B5D329D}" dt="2023-04-06T15:09:46.203" v="1376"/>
          <ac:inkMkLst>
            <pc:docMk/>
            <pc:sldMk cId="1794343571" sldId="278"/>
            <ac:inkMk id="91" creationId="{66CBC369-795B-92A0-3177-DCE5067052F6}"/>
          </ac:inkMkLst>
        </pc:inkChg>
        <pc:inkChg chg="add reco">
          <ac:chgData name="Venkatasubramanian, Mani V." userId="fbe5ce37-0145-4c31-b84a-b36f8beac5f3" providerId="ADAL" clId="{7888EF2F-530D-B94F-AE0C-88FC9B5D329D}" dt="2023-04-06T15:06:41.630" v="1171"/>
          <ac:inkMkLst>
            <pc:docMk/>
            <pc:sldMk cId="1794343571" sldId="278"/>
            <ac:inkMk id="92" creationId="{BBF2DB37-5975-A273-F931-9197E2DC3B40}"/>
          </ac:inkMkLst>
        </pc:inkChg>
        <pc:inkChg chg="add del">
          <ac:chgData name="Venkatasubramanian, Mani V." userId="fbe5ce37-0145-4c31-b84a-b36f8beac5f3" providerId="ADAL" clId="{7888EF2F-530D-B94F-AE0C-88FC9B5D329D}" dt="2023-04-06T15:06:46.182" v="1182"/>
          <ac:inkMkLst>
            <pc:docMk/>
            <pc:sldMk cId="1794343571" sldId="278"/>
            <ac:inkMk id="93" creationId="{A7824F13-0892-898F-0BB6-0801F4D54778}"/>
          </ac:inkMkLst>
        </pc:inkChg>
        <pc:inkChg chg="add del">
          <ac:chgData name="Venkatasubramanian, Mani V." userId="fbe5ce37-0145-4c31-b84a-b36f8beac5f3" providerId="ADAL" clId="{7888EF2F-530D-B94F-AE0C-88FC9B5D329D}" dt="2023-04-06T15:06:46.182" v="1182"/>
          <ac:inkMkLst>
            <pc:docMk/>
            <pc:sldMk cId="1794343571" sldId="278"/>
            <ac:inkMk id="94" creationId="{CDE0283D-A965-5B28-5D72-F6FDF0399044}"/>
          </ac:inkMkLst>
        </pc:inkChg>
        <pc:inkChg chg="add del">
          <ac:chgData name="Venkatasubramanian, Mani V." userId="fbe5ce37-0145-4c31-b84a-b36f8beac5f3" providerId="ADAL" clId="{7888EF2F-530D-B94F-AE0C-88FC9B5D329D}" dt="2023-04-06T15:06:46.182" v="1182"/>
          <ac:inkMkLst>
            <pc:docMk/>
            <pc:sldMk cId="1794343571" sldId="278"/>
            <ac:inkMk id="95" creationId="{4977C86D-0DFA-E191-C750-D772052E12F7}"/>
          </ac:inkMkLst>
        </pc:inkChg>
        <pc:inkChg chg="add del">
          <ac:chgData name="Venkatasubramanian, Mani V." userId="fbe5ce37-0145-4c31-b84a-b36f8beac5f3" providerId="ADAL" clId="{7888EF2F-530D-B94F-AE0C-88FC9B5D329D}" dt="2023-04-06T15:06:46.182" v="1182"/>
          <ac:inkMkLst>
            <pc:docMk/>
            <pc:sldMk cId="1794343571" sldId="278"/>
            <ac:inkMk id="96" creationId="{05B5596F-5DC8-D6E3-2790-53BD6A0A34F4}"/>
          </ac:inkMkLst>
        </pc:inkChg>
        <pc:inkChg chg="add del">
          <ac:chgData name="Venkatasubramanian, Mani V." userId="fbe5ce37-0145-4c31-b84a-b36f8beac5f3" providerId="ADAL" clId="{7888EF2F-530D-B94F-AE0C-88FC9B5D329D}" dt="2023-04-06T15:06:46.182" v="1182"/>
          <ac:inkMkLst>
            <pc:docMk/>
            <pc:sldMk cId="1794343571" sldId="278"/>
            <ac:inkMk id="97" creationId="{98EFA447-B858-49D6-AC64-3318DD61E038}"/>
          </ac:inkMkLst>
        </pc:inkChg>
        <pc:inkChg chg="add del">
          <ac:chgData name="Venkatasubramanian, Mani V." userId="fbe5ce37-0145-4c31-b84a-b36f8beac5f3" providerId="ADAL" clId="{7888EF2F-530D-B94F-AE0C-88FC9B5D329D}" dt="2023-04-06T15:06:46.182" v="1182"/>
          <ac:inkMkLst>
            <pc:docMk/>
            <pc:sldMk cId="1794343571" sldId="278"/>
            <ac:inkMk id="98" creationId="{AB5727A8-603C-BE9D-CF52-5006738B1806}"/>
          </ac:inkMkLst>
        </pc:inkChg>
        <pc:inkChg chg="add">
          <ac:chgData name="Venkatasubramanian, Mani V." userId="fbe5ce37-0145-4c31-b84a-b36f8beac5f3" providerId="ADAL" clId="{7888EF2F-530D-B94F-AE0C-88FC9B5D329D}" dt="2023-04-06T15:06:44.081" v="1178"/>
          <ac:inkMkLst>
            <pc:docMk/>
            <pc:sldMk cId="1794343571" sldId="278"/>
            <ac:inkMk id="99" creationId="{3DA60F1E-2C8E-E461-77C7-6C4AF00BB7DB}"/>
          </ac:inkMkLst>
        </pc:inkChg>
        <pc:inkChg chg="add del">
          <ac:chgData name="Venkatasubramanian, Mani V." userId="fbe5ce37-0145-4c31-b84a-b36f8beac5f3" providerId="ADAL" clId="{7888EF2F-530D-B94F-AE0C-88FC9B5D329D}" dt="2023-04-06T15:06:46.182" v="1182"/>
          <ac:inkMkLst>
            <pc:docMk/>
            <pc:sldMk cId="1794343571" sldId="278"/>
            <ac:inkMk id="100" creationId="{30680910-3554-DEAC-566F-80B85367605C}"/>
          </ac:inkMkLst>
        </pc:inkChg>
        <pc:inkChg chg="add del">
          <ac:chgData name="Venkatasubramanian, Mani V." userId="fbe5ce37-0145-4c31-b84a-b36f8beac5f3" providerId="ADAL" clId="{7888EF2F-530D-B94F-AE0C-88FC9B5D329D}" dt="2023-04-06T15:06:46.182" v="1182"/>
          <ac:inkMkLst>
            <pc:docMk/>
            <pc:sldMk cId="1794343571" sldId="278"/>
            <ac:inkMk id="101" creationId="{A80FCA35-3373-AE34-598B-82C710F56E64}"/>
          </ac:inkMkLst>
        </pc:inkChg>
        <pc:inkChg chg="add del">
          <ac:chgData name="Venkatasubramanian, Mani V." userId="fbe5ce37-0145-4c31-b84a-b36f8beac5f3" providerId="ADAL" clId="{7888EF2F-530D-B94F-AE0C-88FC9B5D329D}" dt="2023-04-06T15:06:46.182" v="1182"/>
          <ac:inkMkLst>
            <pc:docMk/>
            <pc:sldMk cId="1794343571" sldId="278"/>
            <ac:inkMk id="102" creationId="{277D3A1C-E6CE-7DBC-8EDC-609535DA8097}"/>
          </ac:inkMkLst>
        </pc:inkChg>
        <pc:inkChg chg="add reco">
          <ac:chgData name="Venkatasubramanian, Mani V." userId="fbe5ce37-0145-4c31-b84a-b36f8beac5f3" providerId="ADAL" clId="{7888EF2F-530D-B94F-AE0C-88FC9B5D329D}" dt="2023-04-06T15:06:46.182" v="1182"/>
          <ac:inkMkLst>
            <pc:docMk/>
            <pc:sldMk cId="1794343571" sldId="278"/>
            <ac:inkMk id="103" creationId="{C67D65D0-F1E5-F518-F153-2F14AD0F60AD}"/>
          </ac:inkMkLst>
        </pc:inkChg>
        <pc:inkChg chg="add reco">
          <ac:chgData name="Venkatasubramanian, Mani V." userId="fbe5ce37-0145-4c31-b84a-b36f8beac5f3" providerId="ADAL" clId="{7888EF2F-530D-B94F-AE0C-88FC9B5D329D}" dt="2023-04-06T15:06:46.182" v="1182"/>
          <ac:inkMkLst>
            <pc:docMk/>
            <pc:sldMk cId="1794343571" sldId="278"/>
            <ac:inkMk id="104" creationId="{69BC8373-F597-7B81-088D-2B04BF50C1C8}"/>
          </ac:inkMkLst>
        </pc:inkChg>
        <pc:inkChg chg="add del">
          <ac:chgData name="Venkatasubramanian, Mani V." userId="fbe5ce37-0145-4c31-b84a-b36f8beac5f3" providerId="ADAL" clId="{7888EF2F-530D-B94F-AE0C-88FC9B5D329D}" dt="2023-04-06T15:06:49.269" v="1189"/>
          <ac:inkMkLst>
            <pc:docMk/>
            <pc:sldMk cId="1794343571" sldId="278"/>
            <ac:inkMk id="105" creationId="{265A3887-4D4A-35E8-4C37-B561C499678F}"/>
          </ac:inkMkLst>
        </pc:inkChg>
        <pc:inkChg chg="add del">
          <ac:chgData name="Venkatasubramanian, Mani V." userId="fbe5ce37-0145-4c31-b84a-b36f8beac5f3" providerId="ADAL" clId="{7888EF2F-530D-B94F-AE0C-88FC9B5D329D}" dt="2023-04-06T15:06:49.269" v="1189"/>
          <ac:inkMkLst>
            <pc:docMk/>
            <pc:sldMk cId="1794343571" sldId="278"/>
            <ac:inkMk id="106" creationId="{41731AEC-C4F6-71A9-A5A1-F495300FCFE2}"/>
          </ac:inkMkLst>
        </pc:inkChg>
        <pc:inkChg chg="add del">
          <ac:chgData name="Venkatasubramanian, Mani V." userId="fbe5ce37-0145-4c31-b84a-b36f8beac5f3" providerId="ADAL" clId="{7888EF2F-530D-B94F-AE0C-88FC9B5D329D}" dt="2023-04-06T15:06:49.269" v="1189"/>
          <ac:inkMkLst>
            <pc:docMk/>
            <pc:sldMk cId="1794343571" sldId="278"/>
            <ac:inkMk id="107" creationId="{8FA10C0E-59B7-20AC-790F-45B1BCE6632A}"/>
          </ac:inkMkLst>
        </pc:inkChg>
        <pc:inkChg chg="add del">
          <ac:chgData name="Venkatasubramanian, Mani V." userId="fbe5ce37-0145-4c31-b84a-b36f8beac5f3" providerId="ADAL" clId="{7888EF2F-530D-B94F-AE0C-88FC9B5D329D}" dt="2023-04-06T15:06:49.269" v="1189"/>
          <ac:inkMkLst>
            <pc:docMk/>
            <pc:sldMk cId="1794343571" sldId="278"/>
            <ac:inkMk id="108" creationId="{6352524D-82AE-CE3E-9727-6AC4E4F77089}"/>
          </ac:inkMkLst>
        </pc:inkChg>
        <pc:inkChg chg="add del">
          <ac:chgData name="Venkatasubramanian, Mani V." userId="fbe5ce37-0145-4c31-b84a-b36f8beac5f3" providerId="ADAL" clId="{7888EF2F-530D-B94F-AE0C-88FC9B5D329D}" dt="2023-04-06T15:06:49.269" v="1189"/>
          <ac:inkMkLst>
            <pc:docMk/>
            <pc:sldMk cId="1794343571" sldId="278"/>
            <ac:inkMk id="109" creationId="{D702DC5E-D22D-651A-4D5C-D887D5C035F1}"/>
          </ac:inkMkLst>
        </pc:inkChg>
        <pc:inkChg chg="add del">
          <ac:chgData name="Venkatasubramanian, Mani V." userId="fbe5ce37-0145-4c31-b84a-b36f8beac5f3" providerId="ADAL" clId="{7888EF2F-530D-B94F-AE0C-88FC9B5D329D}" dt="2023-04-06T15:06:49.269" v="1189"/>
          <ac:inkMkLst>
            <pc:docMk/>
            <pc:sldMk cId="1794343571" sldId="278"/>
            <ac:inkMk id="110" creationId="{780DA4DB-8D23-3E0C-9041-7057A3E3AF85}"/>
          </ac:inkMkLst>
        </pc:inkChg>
        <pc:inkChg chg="add reco">
          <ac:chgData name="Venkatasubramanian, Mani V." userId="fbe5ce37-0145-4c31-b84a-b36f8beac5f3" providerId="ADAL" clId="{7888EF2F-530D-B94F-AE0C-88FC9B5D329D}" dt="2023-04-06T15:06:49.269" v="1189"/>
          <ac:inkMkLst>
            <pc:docMk/>
            <pc:sldMk cId="1794343571" sldId="278"/>
            <ac:inkMk id="111" creationId="{E2CE2F83-21B0-7BAE-675C-FE2F902E3D05}"/>
          </ac:inkMkLst>
        </pc:inkChg>
        <pc:inkChg chg="add">
          <ac:chgData name="Venkatasubramanian, Mani V." userId="fbe5ce37-0145-4c31-b84a-b36f8beac5f3" providerId="ADAL" clId="{7888EF2F-530D-B94F-AE0C-88FC9B5D329D}" dt="2023-04-06T15:06:49.881" v="1190"/>
          <ac:inkMkLst>
            <pc:docMk/>
            <pc:sldMk cId="1794343571" sldId="278"/>
            <ac:inkMk id="112" creationId="{D7FFAD3C-5921-5D54-63A2-11012C3C09AB}"/>
          </ac:inkMkLst>
        </pc:inkChg>
        <pc:inkChg chg="add del">
          <ac:chgData name="Venkatasubramanian, Mani V." userId="fbe5ce37-0145-4c31-b84a-b36f8beac5f3" providerId="ADAL" clId="{7888EF2F-530D-B94F-AE0C-88FC9B5D329D}" dt="2023-04-06T15:06:58.551" v="1205"/>
          <ac:inkMkLst>
            <pc:docMk/>
            <pc:sldMk cId="1794343571" sldId="278"/>
            <ac:inkMk id="113" creationId="{A4D29645-F04E-F118-F00E-98DC6CABC55F}"/>
          </ac:inkMkLst>
        </pc:inkChg>
        <pc:inkChg chg="add del">
          <ac:chgData name="Venkatasubramanian, Mani V." userId="fbe5ce37-0145-4c31-b84a-b36f8beac5f3" providerId="ADAL" clId="{7888EF2F-530D-B94F-AE0C-88FC9B5D329D}" dt="2023-04-06T15:06:58.551" v="1205"/>
          <ac:inkMkLst>
            <pc:docMk/>
            <pc:sldMk cId="1794343571" sldId="278"/>
            <ac:inkMk id="114" creationId="{1BAC7B7C-D61A-5655-02FE-365A1190A58D}"/>
          </ac:inkMkLst>
        </pc:inkChg>
        <pc:inkChg chg="add del">
          <ac:chgData name="Venkatasubramanian, Mani V." userId="fbe5ce37-0145-4c31-b84a-b36f8beac5f3" providerId="ADAL" clId="{7888EF2F-530D-B94F-AE0C-88FC9B5D329D}" dt="2023-04-06T15:06:58.551" v="1205"/>
          <ac:inkMkLst>
            <pc:docMk/>
            <pc:sldMk cId="1794343571" sldId="278"/>
            <ac:inkMk id="115" creationId="{31EB2FA2-3076-FF93-4CD0-DDDED3CD9630}"/>
          </ac:inkMkLst>
        </pc:inkChg>
        <pc:inkChg chg="add del">
          <ac:chgData name="Venkatasubramanian, Mani V." userId="fbe5ce37-0145-4c31-b84a-b36f8beac5f3" providerId="ADAL" clId="{7888EF2F-530D-B94F-AE0C-88FC9B5D329D}" dt="2023-04-06T15:06:58.551" v="1205"/>
          <ac:inkMkLst>
            <pc:docMk/>
            <pc:sldMk cId="1794343571" sldId="278"/>
            <ac:inkMk id="116" creationId="{3FC8F621-9B84-061A-58C5-69E62914BAD0}"/>
          </ac:inkMkLst>
        </pc:inkChg>
        <pc:inkChg chg="add del">
          <ac:chgData name="Venkatasubramanian, Mani V." userId="fbe5ce37-0145-4c31-b84a-b36f8beac5f3" providerId="ADAL" clId="{7888EF2F-530D-B94F-AE0C-88FC9B5D329D}" dt="2023-04-06T15:06:58.551" v="1205"/>
          <ac:inkMkLst>
            <pc:docMk/>
            <pc:sldMk cId="1794343571" sldId="278"/>
            <ac:inkMk id="117" creationId="{E3F2569D-AFB6-CD2E-5C54-7EC6DB62C8DB}"/>
          </ac:inkMkLst>
        </pc:inkChg>
        <pc:inkChg chg="add del">
          <ac:chgData name="Venkatasubramanian, Mani V." userId="fbe5ce37-0145-4c31-b84a-b36f8beac5f3" providerId="ADAL" clId="{7888EF2F-530D-B94F-AE0C-88FC9B5D329D}" dt="2023-04-06T15:06:58.551" v="1205"/>
          <ac:inkMkLst>
            <pc:docMk/>
            <pc:sldMk cId="1794343571" sldId="278"/>
            <ac:inkMk id="118" creationId="{8ACB6FDC-1678-582D-8CFB-2528E603DA2E}"/>
          </ac:inkMkLst>
        </pc:inkChg>
        <pc:inkChg chg="add">
          <ac:chgData name="Venkatasubramanian, Mani V." userId="fbe5ce37-0145-4c31-b84a-b36f8beac5f3" providerId="ADAL" clId="{7888EF2F-530D-B94F-AE0C-88FC9B5D329D}" dt="2023-04-06T15:06:55.245" v="1197"/>
          <ac:inkMkLst>
            <pc:docMk/>
            <pc:sldMk cId="1794343571" sldId="278"/>
            <ac:inkMk id="119" creationId="{E6795545-CAA2-0F3D-3FF6-2CD22E9C0FDF}"/>
          </ac:inkMkLst>
        </pc:inkChg>
        <pc:inkChg chg="add">
          <ac:chgData name="Venkatasubramanian, Mani V." userId="fbe5ce37-0145-4c31-b84a-b36f8beac5f3" providerId="ADAL" clId="{7888EF2F-530D-B94F-AE0C-88FC9B5D329D}" dt="2023-04-06T15:06:55.382" v="1198"/>
          <ac:inkMkLst>
            <pc:docMk/>
            <pc:sldMk cId="1794343571" sldId="278"/>
            <ac:inkMk id="120" creationId="{F2AB427C-7D8E-AE2B-ED3C-8C9867104D13}"/>
          </ac:inkMkLst>
        </pc:inkChg>
        <pc:inkChg chg="add del">
          <ac:chgData name="Venkatasubramanian, Mani V." userId="fbe5ce37-0145-4c31-b84a-b36f8beac5f3" providerId="ADAL" clId="{7888EF2F-530D-B94F-AE0C-88FC9B5D329D}" dt="2023-04-06T15:06:58.551" v="1205"/>
          <ac:inkMkLst>
            <pc:docMk/>
            <pc:sldMk cId="1794343571" sldId="278"/>
            <ac:inkMk id="121" creationId="{F3A12DB6-0E71-18C7-6C86-176D0269C644}"/>
          </ac:inkMkLst>
        </pc:inkChg>
        <pc:inkChg chg="add del">
          <ac:chgData name="Venkatasubramanian, Mani V." userId="fbe5ce37-0145-4c31-b84a-b36f8beac5f3" providerId="ADAL" clId="{7888EF2F-530D-B94F-AE0C-88FC9B5D329D}" dt="2023-04-06T15:06:58.551" v="1205"/>
          <ac:inkMkLst>
            <pc:docMk/>
            <pc:sldMk cId="1794343571" sldId="278"/>
            <ac:inkMk id="122" creationId="{A8FEEFA9-80DE-A813-A608-5E0391AD2F78}"/>
          </ac:inkMkLst>
        </pc:inkChg>
        <pc:inkChg chg="add del">
          <ac:chgData name="Venkatasubramanian, Mani V." userId="fbe5ce37-0145-4c31-b84a-b36f8beac5f3" providerId="ADAL" clId="{7888EF2F-530D-B94F-AE0C-88FC9B5D329D}" dt="2023-04-06T15:06:58.551" v="1205"/>
          <ac:inkMkLst>
            <pc:docMk/>
            <pc:sldMk cId="1794343571" sldId="278"/>
            <ac:inkMk id="123" creationId="{A1B4582F-7713-CDE2-0ED8-DC12429C4522}"/>
          </ac:inkMkLst>
        </pc:inkChg>
        <pc:inkChg chg="add del">
          <ac:chgData name="Venkatasubramanian, Mani V." userId="fbe5ce37-0145-4c31-b84a-b36f8beac5f3" providerId="ADAL" clId="{7888EF2F-530D-B94F-AE0C-88FC9B5D329D}" dt="2023-04-06T15:06:58.551" v="1205"/>
          <ac:inkMkLst>
            <pc:docMk/>
            <pc:sldMk cId="1794343571" sldId="278"/>
            <ac:inkMk id="124" creationId="{D69CADB1-69EE-F7E7-29EE-01073EA95DDD}"/>
          </ac:inkMkLst>
        </pc:inkChg>
        <pc:inkChg chg="add del">
          <ac:chgData name="Venkatasubramanian, Mani V." userId="fbe5ce37-0145-4c31-b84a-b36f8beac5f3" providerId="ADAL" clId="{7888EF2F-530D-B94F-AE0C-88FC9B5D329D}" dt="2023-04-06T15:06:58.551" v="1205"/>
          <ac:inkMkLst>
            <pc:docMk/>
            <pc:sldMk cId="1794343571" sldId="278"/>
            <ac:inkMk id="125" creationId="{A738217E-7956-F5E4-2F5D-A79B8EAB49CB}"/>
          </ac:inkMkLst>
        </pc:inkChg>
        <pc:inkChg chg="add del">
          <ac:chgData name="Venkatasubramanian, Mani V." userId="fbe5ce37-0145-4c31-b84a-b36f8beac5f3" providerId="ADAL" clId="{7888EF2F-530D-B94F-AE0C-88FC9B5D329D}" dt="2023-04-06T15:06:58.551" v="1205"/>
          <ac:inkMkLst>
            <pc:docMk/>
            <pc:sldMk cId="1794343571" sldId="278"/>
            <ac:inkMk id="126" creationId="{CF4276FA-46D6-017D-AFB5-99D58891E459}"/>
          </ac:inkMkLst>
        </pc:inkChg>
        <pc:inkChg chg="add reco">
          <ac:chgData name="Venkatasubramanian, Mani V." userId="fbe5ce37-0145-4c31-b84a-b36f8beac5f3" providerId="ADAL" clId="{7888EF2F-530D-B94F-AE0C-88FC9B5D329D}" dt="2023-04-06T15:06:58.551" v="1205"/>
          <ac:inkMkLst>
            <pc:docMk/>
            <pc:sldMk cId="1794343571" sldId="278"/>
            <ac:inkMk id="127" creationId="{9B0021FA-555C-E469-D35D-5087D669F098}"/>
          </ac:inkMkLst>
        </pc:inkChg>
        <pc:inkChg chg="add reco">
          <ac:chgData name="Venkatasubramanian, Mani V." userId="fbe5ce37-0145-4c31-b84a-b36f8beac5f3" providerId="ADAL" clId="{7888EF2F-530D-B94F-AE0C-88FC9B5D329D}" dt="2023-04-06T15:06:58.551" v="1205"/>
          <ac:inkMkLst>
            <pc:docMk/>
            <pc:sldMk cId="1794343571" sldId="278"/>
            <ac:inkMk id="128" creationId="{F2DD4B54-B74E-6D12-1B09-CCD87DD7AA38}"/>
          </ac:inkMkLst>
        </pc:inkChg>
        <pc:inkChg chg="add del">
          <ac:chgData name="Venkatasubramanian, Mani V." userId="fbe5ce37-0145-4c31-b84a-b36f8beac5f3" providerId="ADAL" clId="{7888EF2F-530D-B94F-AE0C-88FC9B5D329D}" dt="2023-04-06T15:07:01.236" v="1209"/>
          <ac:inkMkLst>
            <pc:docMk/>
            <pc:sldMk cId="1794343571" sldId="278"/>
            <ac:inkMk id="129" creationId="{325B75B5-2F52-E8AC-F2D8-35F80406BB3E}"/>
          </ac:inkMkLst>
        </pc:inkChg>
        <pc:inkChg chg="add del">
          <ac:chgData name="Venkatasubramanian, Mani V." userId="fbe5ce37-0145-4c31-b84a-b36f8beac5f3" providerId="ADAL" clId="{7888EF2F-530D-B94F-AE0C-88FC9B5D329D}" dt="2023-04-06T15:07:01.236" v="1209"/>
          <ac:inkMkLst>
            <pc:docMk/>
            <pc:sldMk cId="1794343571" sldId="278"/>
            <ac:inkMk id="130" creationId="{92CCB22D-6C7E-9934-115C-5E37666C99A8}"/>
          </ac:inkMkLst>
        </pc:inkChg>
        <pc:inkChg chg="add del">
          <ac:chgData name="Venkatasubramanian, Mani V." userId="fbe5ce37-0145-4c31-b84a-b36f8beac5f3" providerId="ADAL" clId="{7888EF2F-530D-B94F-AE0C-88FC9B5D329D}" dt="2023-04-06T15:07:01.236" v="1209"/>
          <ac:inkMkLst>
            <pc:docMk/>
            <pc:sldMk cId="1794343571" sldId="278"/>
            <ac:inkMk id="131" creationId="{0D8DD591-403F-AEBD-C77D-6D974AB8548F}"/>
          </ac:inkMkLst>
        </pc:inkChg>
        <pc:inkChg chg="add reco">
          <ac:chgData name="Venkatasubramanian, Mani V." userId="fbe5ce37-0145-4c31-b84a-b36f8beac5f3" providerId="ADAL" clId="{7888EF2F-530D-B94F-AE0C-88FC9B5D329D}" dt="2023-04-06T15:07:01.236" v="1209"/>
          <ac:inkMkLst>
            <pc:docMk/>
            <pc:sldMk cId="1794343571" sldId="278"/>
            <ac:inkMk id="132" creationId="{527D19AB-6684-1829-9EF9-9A34C199A96E}"/>
          </ac:inkMkLst>
        </pc:inkChg>
        <pc:inkChg chg="add del">
          <ac:chgData name="Venkatasubramanian, Mani V." userId="fbe5ce37-0145-4c31-b84a-b36f8beac5f3" providerId="ADAL" clId="{7888EF2F-530D-B94F-AE0C-88FC9B5D329D}" dt="2023-04-06T15:07:10.949" v="1214"/>
          <ac:inkMkLst>
            <pc:docMk/>
            <pc:sldMk cId="1794343571" sldId="278"/>
            <ac:inkMk id="133" creationId="{9DE0A075-6519-F79B-26DB-24D2596DEDA1}"/>
          </ac:inkMkLst>
        </pc:inkChg>
        <pc:inkChg chg="add del">
          <ac:chgData name="Venkatasubramanian, Mani V." userId="fbe5ce37-0145-4c31-b84a-b36f8beac5f3" providerId="ADAL" clId="{7888EF2F-530D-B94F-AE0C-88FC9B5D329D}" dt="2023-04-06T15:07:10.949" v="1214"/>
          <ac:inkMkLst>
            <pc:docMk/>
            <pc:sldMk cId="1794343571" sldId="278"/>
            <ac:inkMk id="134" creationId="{C5BFE807-2A64-96E5-A058-417C20B695EF}"/>
          </ac:inkMkLst>
        </pc:inkChg>
        <pc:inkChg chg="add del">
          <ac:chgData name="Venkatasubramanian, Mani V." userId="fbe5ce37-0145-4c31-b84a-b36f8beac5f3" providerId="ADAL" clId="{7888EF2F-530D-B94F-AE0C-88FC9B5D329D}" dt="2023-04-06T15:07:10.949" v="1214"/>
          <ac:inkMkLst>
            <pc:docMk/>
            <pc:sldMk cId="1794343571" sldId="278"/>
            <ac:inkMk id="135" creationId="{6A1EAF87-542D-5EE8-F55F-99D0C3F2692C}"/>
          </ac:inkMkLst>
        </pc:inkChg>
        <pc:inkChg chg="add del">
          <ac:chgData name="Venkatasubramanian, Mani V." userId="fbe5ce37-0145-4c31-b84a-b36f8beac5f3" providerId="ADAL" clId="{7888EF2F-530D-B94F-AE0C-88FC9B5D329D}" dt="2023-04-06T15:07:10.949" v="1214"/>
          <ac:inkMkLst>
            <pc:docMk/>
            <pc:sldMk cId="1794343571" sldId="278"/>
            <ac:inkMk id="136" creationId="{ACDF58AC-F937-B432-27A2-E648643BEA66}"/>
          </ac:inkMkLst>
        </pc:inkChg>
        <pc:inkChg chg="add reco">
          <ac:chgData name="Venkatasubramanian, Mani V." userId="fbe5ce37-0145-4c31-b84a-b36f8beac5f3" providerId="ADAL" clId="{7888EF2F-530D-B94F-AE0C-88FC9B5D329D}" dt="2023-04-06T15:07:10.949" v="1214"/>
          <ac:inkMkLst>
            <pc:docMk/>
            <pc:sldMk cId="1794343571" sldId="278"/>
            <ac:inkMk id="137" creationId="{72FCAF17-896D-7E42-0B73-F79FF8F2133B}"/>
          </ac:inkMkLst>
        </pc:inkChg>
        <pc:inkChg chg="add del">
          <ac:chgData name="Venkatasubramanian, Mani V." userId="fbe5ce37-0145-4c31-b84a-b36f8beac5f3" providerId="ADAL" clId="{7888EF2F-530D-B94F-AE0C-88FC9B5D329D}" dt="2023-04-06T15:07:12.580" v="1218"/>
          <ac:inkMkLst>
            <pc:docMk/>
            <pc:sldMk cId="1794343571" sldId="278"/>
            <ac:inkMk id="138" creationId="{ACFA40C9-C8FA-E4D5-766A-B00290AE90BE}"/>
          </ac:inkMkLst>
        </pc:inkChg>
        <pc:inkChg chg="add del">
          <ac:chgData name="Venkatasubramanian, Mani V." userId="fbe5ce37-0145-4c31-b84a-b36f8beac5f3" providerId="ADAL" clId="{7888EF2F-530D-B94F-AE0C-88FC9B5D329D}" dt="2023-04-06T15:07:12.580" v="1218"/>
          <ac:inkMkLst>
            <pc:docMk/>
            <pc:sldMk cId="1794343571" sldId="278"/>
            <ac:inkMk id="139" creationId="{EB39ACFD-ECBC-FB1B-66C5-82C2BCB150D3}"/>
          </ac:inkMkLst>
        </pc:inkChg>
        <pc:inkChg chg="add del">
          <ac:chgData name="Venkatasubramanian, Mani V." userId="fbe5ce37-0145-4c31-b84a-b36f8beac5f3" providerId="ADAL" clId="{7888EF2F-530D-B94F-AE0C-88FC9B5D329D}" dt="2023-04-06T15:07:12.580" v="1218"/>
          <ac:inkMkLst>
            <pc:docMk/>
            <pc:sldMk cId="1794343571" sldId="278"/>
            <ac:inkMk id="140" creationId="{A5B1C1BA-79D2-31E3-A953-738CD1037DC7}"/>
          </ac:inkMkLst>
        </pc:inkChg>
        <pc:inkChg chg="add reco">
          <ac:chgData name="Venkatasubramanian, Mani V." userId="fbe5ce37-0145-4c31-b84a-b36f8beac5f3" providerId="ADAL" clId="{7888EF2F-530D-B94F-AE0C-88FC9B5D329D}" dt="2023-04-06T15:07:12.580" v="1218"/>
          <ac:inkMkLst>
            <pc:docMk/>
            <pc:sldMk cId="1794343571" sldId="278"/>
            <ac:inkMk id="141" creationId="{FD83D999-D453-B311-8125-F3AA871E41AC}"/>
          </ac:inkMkLst>
        </pc:inkChg>
        <pc:inkChg chg="add">
          <ac:chgData name="Venkatasubramanian, Mani V." userId="fbe5ce37-0145-4c31-b84a-b36f8beac5f3" providerId="ADAL" clId="{7888EF2F-530D-B94F-AE0C-88FC9B5D329D}" dt="2023-04-06T15:07:12.946" v="1219"/>
          <ac:inkMkLst>
            <pc:docMk/>
            <pc:sldMk cId="1794343571" sldId="278"/>
            <ac:inkMk id="142" creationId="{A9FA915F-D61E-D87C-F2D1-D28E87B6B7F6}"/>
          </ac:inkMkLst>
        </pc:inkChg>
        <pc:inkChg chg="add del">
          <ac:chgData name="Venkatasubramanian, Mani V." userId="fbe5ce37-0145-4c31-b84a-b36f8beac5f3" providerId="ADAL" clId="{7888EF2F-530D-B94F-AE0C-88FC9B5D329D}" dt="2023-04-06T15:07:17.780" v="1221"/>
          <ac:inkMkLst>
            <pc:docMk/>
            <pc:sldMk cId="1794343571" sldId="278"/>
            <ac:inkMk id="143" creationId="{6B93FBC0-1C2C-ADA8-74A4-27CCB748E00D}"/>
          </ac:inkMkLst>
        </pc:inkChg>
        <pc:inkChg chg="add del">
          <ac:chgData name="Venkatasubramanian, Mani V." userId="fbe5ce37-0145-4c31-b84a-b36f8beac5f3" providerId="ADAL" clId="{7888EF2F-530D-B94F-AE0C-88FC9B5D329D}" dt="2023-04-06T15:07:22.717" v="1230"/>
          <ac:inkMkLst>
            <pc:docMk/>
            <pc:sldMk cId="1794343571" sldId="278"/>
            <ac:inkMk id="144" creationId="{09824482-1A60-3545-6AFE-EF2BE4332D5A}"/>
          </ac:inkMkLst>
        </pc:inkChg>
        <pc:inkChg chg="add del">
          <ac:chgData name="Venkatasubramanian, Mani V." userId="fbe5ce37-0145-4c31-b84a-b36f8beac5f3" providerId="ADAL" clId="{7888EF2F-530D-B94F-AE0C-88FC9B5D329D}" dt="2023-04-06T15:07:22.717" v="1230"/>
          <ac:inkMkLst>
            <pc:docMk/>
            <pc:sldMk cId="1794343571" sldId="278"/>
            <ac:inkMk id="145" creationId="{2E118C1A-3D46-69B1-3995-65F9495220BD}"/>
          </ac:inkMkLst>
        </pc:inkChg>
        <pc:inkChg chg="add del">
          <ac:chgData name="Venkatasubramanian, Mani V." userId="fbe5ce37-0145-4c31-b84a-b36f8beac5f3" providerId="ADAL" clId="{7888EF2F-530D-B94F-AE0C-88FC9B5D329D}" dt="2023-04-06T15:07:22.717" v="1230"/>
          <ac:inkMkLst>
            <pc:docMk/>
            <pc:sldMk cId="1794343571" sldId="278"/>
            <ac:inkMk id="146" creationId="{8070B8EA-BEB8-5854-047B-05B34E5555D9}"/>
          </ac:inkMkLst>
        </pc:inkChg>
        <pc:inkChg chg="add del">
          <ac:chgData name="Venkatasubramanian, Mani V." userId="fbe5ce37-0145-4c31-b84a-b36f8beac5f3" providerId="ADAL" clId="{7888EF2F-530D-B94F-AE0C-88FC9B5D329D}" dt="2023-04-06T15:07:22.717" v="1230"/>
          <ac:inkMkLst>
            <pc:docMk/>
            <pc:sldMk cId="1794343571" sldId="278"/>
            <ac:inkMk id="147" creationId="{C379A9AF-6FA3-A17B-3CE1-51A8C8D20091}"/>
          </ac:inkMkLst>
        </pc:inkChg>
        <pc:inkChg chg="add del">
          <ac:chgData name="Venkatasubramanian, Mani V." userId="fbe5ce37-0145-4c31-b84a-b36f8beac5f3" providerId="ADAL" clId="{7888EF2F-530D-B94F-AE0C-88FC9B5D329D}" dt="2023-04-06T15:07:22.717" v="1230"/>
          <ac:inkMkLst>
            <pc:docMk/>
            <pc:sldMk cId="1794343571" sldId="278"/>
            <ac:inkMk id="148" creationId="{9344E97B-D93B-6B29-73B5-85C02E4FB984}"/>
          </ac:inkMkLst>
        </pc:inkChg>
        <pc:inkChg chg="add del">
          <ac:chgData name="Venkatasubramanian, Mani V." userId="fbe5ce37-0145-4c31-b84a-b36f8beac5f3" providerId="ADAL" clId="{7888EF2F-530D-B94F-AE0C-88FC9B5D329D}" dt="2023-04-06T15:07:22.717" v="1230"/>
          <ac:inkMkLst>
            <pc:docMk/>
            <pc:sldMk cId="1794343571" sldId="278"/>
            <ac:inkMk id="149" creationId="{870B4978-090D-0AA4-FE54-578570D2B833}"/>
          </ac:inkMkLst>
        </pc:inkChg>
        <pc:inkChg chg="add del">
          <ac:chgData name="Venkatasubramanian, Mani V." userId="fbe5ce37-0145-4c31-b84a-b36f8beac5f3" providerId="ADAL" clId="{7888EF2F-530D-B94F-AE0C-88FC9B5D329D}" dt="2023-04-06T15:07:22.717" v="1230"/>
          <ac:inkMkLst>
            <pc:docMk/>
            <pc:sldMk cId="1794343571" sldId="278"/>
            <ac:inkMk id="150" creationId="{C9831009-8EB0-A7B1-AEC3-5C5DAFFB6870}"/>
          </ac:inkMkLst>
        </pc:inkChg>
        <pc:inkChg chg="add del">
          <ac:chgData name="Venkatasubramanian, Mani V." userId="fbe5ce37-0145-4c31-b84a-b36f8beac5f3" providerId="ADAL" clId="{7888EF2F-530D-B94F-AE0C-88FC9B5D329D}" dt="2023-04-06T15:07:22.717" v="1230"/>
          <ac:inkMkLst>
            <pc:docMk/>
            <pc:sldMk cId="1794343571" sldId="278"/>
            <ac:inkMk id="151" creationId="{EDB0D3CF-9E71-E4F3-A71C-CD1F573EF6C3}"/>
          </ac:inkMkLst>
        </pc:inkChg>
        <pc:inkChg chg="add reco">
          <ac:chgData name="Venkatasubramanian, Mani V." userId="fbe5ce37-0145-4c31-b84a-b36f8beac5f3" providerId="ADAL" clId="{7888EF2F-530D-B94F-AE0C-88FC9B5D329D}" dt="2023-04-06T15:07:22.717" v="1230"/>
          <ac:inkMkLst>
            <pc:docMk/>
            <pc:sldMk cId="1794343571" sldId="278"/>
            <ac:inkMk id="152" creationId="{C9684298-DECF-955A-D18E-CF12CD883D91}"/>
          </ac:inkMkLst>
        </pc:inkChg>
        <pc:inkChg chg="add del">
          <ac:chgData name="Venkatasubramanian, Mani V." userId="fbe5ce37-0145-4c31-b84a-b36f8beac5f3" providerId="ADAL" clId="{7888EF2F-530D-B94F-AE0C-88FC9B5D329D}" dt="2023-04-06T15:07:30.424" v="1240"/>
          <ac:inkMkLst>
            <pc:docMk/>
            <pc:sldMk cId="1794343571" sldId="278"/>
            <ac:inkMk id="153" creationId="{40968D39-1C1F-F1A6-F410-6B7130C4FEDF}"/>
          </ac:inkMkLst>
        </pc:inkChg>
        <pc:inkChg chg="add del">
          <ac:chgData name="Venkatasubramanian, Mani V." userId="fbe5ce37-0145-4c31-b84a-b36f8beac5f3" providerId="ADAL" clId="{7888EF2F-530D-B94F-AE0C-88FC9B5D329D}" dt="2023-04-06T15:07:30.424" v="1240"/>
          <ac:inkMkLst>
            <pc:docMk/>
            <pc:sldMk cId="1794343571" sldId="278"/>
            <ac:inkMk id="154" creationId="{99D86A3C-E29E-1157-3A16-DE01F57CE94D}"/>
          </ac:inkMkLst>
        </pc:inkChg>
        <pc:inkChg chg="add del">
          <ac:chgData name="Venkatasubramanian, Mani V." userId="fbe5ce37-0145-4c31-b84a-b36f8beac5f3" providerId="ADAL" clId="{7888EF2F-530D-B94F-AE0C-88FC9B5D329D}" dt="2023-04-06T15:07:30.424" v="1240"/>
          <ac:inkMkLst>
            <pc:docMk/>
            <pc:sldMk cId="1794343571" sldId="278"/>
            <ac:inkMk id="155" creationId="{F775C8E5-CE30-7A2E-2EF8-A2A4AAA3AD86}"/>
          </ac:inkMkLst>
        </pc:inkChg>
        <pc:inkChg chg="add del">
          <ac:chgData name="Venkatasubramanian, Mani V." userId="fbe5ce37-0145-4c31-b84a-b36f8beac5f3" providerId="ADAL" clId="{7888EF2F-530D-B94F-AE0C-88FC9B5D329D}" dt="2023-04-06T15:07:30.424" v="1240"/>
          <ac:inkMkLst>
            <pc:docMk/>
            <pc:sldMk cId="1794343571" sldId="278"/>
            <ac:inkMk id="156" creationId="{0085310B-E4E0-F510-9ED7-36CE3B8A9189}"/>
          </ac:inkMkLst>
        </pc:inkChg>
        <pc:inkChg chg="add del">
          <ac:chgData name="Venkatasubramanian, Mani V." userId="fbe5ce37-0145-4c31-b84a-b36f8beac5f3" providerId="ADAL" clId="{7888EF2F-530D-B94F-AE0C-88FC9B5D329D}" dt="2023-04-06T15:07:30.424" v="1240"/>
          <ac:inkMkLst>
            <pc:docMk/>
            <pc:sldMk cId="1794343571" sldId="278"/>
            <ac:inkMk id="157" creationId="{DF275650-78BA-45F4-93D4-D9E738FB06DC}"/>
          </ac:inkMkLst>
        </pc:inkChg>
        <pc:inkChg chg="add del">
          <ac:chgData name="Venkatasubramanian, Mani V." userId="fbe5ce37-0145-4c31-b84a-b36f8beac5f3" providerId="ADAL" clId="{7888EF2F-530D-B94F-AE0C-88FC9B5D329D}" dt="2023-04-06T15:07:30.424" v="1240"/>
          <ac:inkMkLst>
            <pc:docMk/>
            <pc:sldMk cId="1794343571" sldId="278"/>
            <ac:inkMk id="158" creationId="{9BB698AE-9D6B-CFB1-4E27-2DD4DB1DE88B}"/>
          </ac:inkMkLst>
        </pc:inkChg>
        <pc:inkChg chg="add del">
          <ac:chgData name="Venkatasubramanian, Mani V." userId="fbe5ce37-0145-4c31-b84a-b36f8beac5f3" providerId="ADAL" clId="{7888EF2F-530D-B94F-AE0C-88FC9B5D329D}" dt="2023-04-06T15:07:30.424" v="1240"/>
          <ac:inkMkLst>
            <pc:docMk/>
            <pc:sldMk cId="1794343571" sldId="278"/>
            <ac:inkMk id="159" creationId="{38656D2B-9842-72CF-3CAE-67988BCA4DDD}"/>
          </ac:inkMkLst>
        </pc:inkChg>
        <pc:inkChg chg="add del">
          <ac:chgData name="Venkatasubramanian, Mani V." userId="fbe5ce37-0145-4c31-b84a-b36f8beac5f3" providerId="ADAL" clId="{7888EF2F-530D-B94F-AE0C-88FC9B5D329D}" dt="2023-04-06T15:07:30.424" v="1240"/>
          <ac:inkMkLst>
            <pc:docMk/>
            <pc:sldMk cId="1794343571" sldId="278"/>
            <ac:inkMk id="160" creationId="{9696D589-F15C-E472-225C-8F7731592DB6}"/>
          </ac:inkMkLst>
        </pc:inkChg>
        <pc:inkChg chg="add del">
          <ac:chgData name="Venkatasubramanian, Mani V." userId="fbe5ce37-0145-4c31-b84a-b36f8beac5f3" providerId="ADAL" clId="{7888EF2F-530D-B94F-AE0C-88FC9B5D329D}" dt="2023-04-06T15:07:30.424" v="1240"/>
          <ac:inkMkLst>
            <pc:docMk/>
            <pc:sldMk cId="1794343571" sldId="278"/>
            <ac:inkMk id="161" creationId="{082AF956-DE25-EA03-A8CB-7ADA6C8661C7}"/>
          </ac:inkMkLst>
        </pc:inkChg>
        <pc:inkChg chg="add reco">
          <ac:chgData name="Venkatasubramanian, Mani V." userId="fbe5ce37-0145-4c31-b84a-b36f8beac5f3" providerId="ADAL" clId="{7888EF2F-530D-B94F-AE0C-88FC9B5D329D}" dt="2023-04-06T15:07:30.424" v="1240"/>
          <ac:inkMkLst>
            <pc:docMk/>
            <pc:sldMk cId="1794343571" sldId="278"/>
            <ac:inkMk id="162" creationId="{3312A233-0D92-0CBF-1586-4C4DDED057F5}"/>
          </ac:inkMkLst>
        </pc:inkChg>
        <pc:inkChg chg="add del">
          <ac:chgData name="Venkatasubramanian, Mani V." userId="fbe5ce37-0145-4c31-b84a-b36f8beac5f3" providerId="ADAL" clId="{7888EF2F-530D-B94F-AE0C-88FC9B5D329D}" dt="2023-04-06T15:07:35.892" v="1250"/>
          <ac:inkMkLst>
            <pc:docMk/>
            <pc:sldMk cId="1794343571" sldId="278"/>
            <ac:inkMk id="163" creationId="{A9F57018-E2F1-A382-4656-153C22A0E0C7}"/>
          </ac:inkMkLst>
        </pc:inkChg>
        <pc:inkChg chg="add del">
          <ac:chgData name="Venkatasubramanian, Mani V." userId="fbe5ce37-0145-4c31-b84a-b36f8beac5f3" providerId="ADAL" clId="{7888EF2F-530D-B94F-AE0C-88FC9B5D329D}" dt="2023-04-06T15:07:35.892" v="1250"/>
          <ac:inkMkLst>
            <pc:docMk/>
            <pc:sldMk cId="1794343571" sldId="278"/>
            <ac:inkMk id="164" creationId="{95CD9FA5-A814-10FA-D3D3-19E891C883AF}"/>
          </ac:inkMkLst>
        </pc:inkChg>
        <pc:inkChg chg="add del">
          <ac:chgData name="Venkatasubramanian, Mani V." userId="fbe5ce37-0145-4c31-b84a-b36f8beac5f3" providerId="ADAL" clId="{7888EF2F-530D-B94F-AE0C-88FC9B5D329D}" dt="2023-04-06T15:07:35.892" v="1250"/>
          <ac:inkMkLst>
            <pc:docMk/>
            <pc:sldMk cId="1794343571" sldId="278"/>
            <ac:inkMk id="165" creationId="{E07C091F-5E04-ACA2-D152-F5756DB6DE3D}"/>
          </ac:inkMkLst>
        </pc:inkChg>
        <pc:inkChg chg="add del">
          <ac:chgData name="Venkatasubramanian, Mani V." userId="fbe5ce37-0145-4c31-b84a-b36f8beac5f3" providerId="ADAL" clId="{7888EF2F-530D-B94F-AE0C-88FC9B5D329D}" dt="2023-04-06T15:07:35.892" v="1250"/>
          <ac:inkMkLst>
            <pc:docMk/>
            <pc:sldMk cId="1794343571" sldId="278"/>
            <ac:inkMk id="166" creationId="{25D63413-31CF-4C19-65DF-A19A0E6966FB}"/>
          </ac:inkMkLst>
        </pc:inkChg>
        <pc:inkChg chg="add del">
          <ac:chgData name="Venkatasubramanian, Mani V." userId="fbe5ce37-0145-4c31-b84a-b36f8beac5f3" providerId="ADAL" clId="{7888EF2F-530D-B94F-AE0C-88FC9B5D329D}" dt="2023-04-06T15:07:35.892" v="1250"/>
          <ac:inkMkLst>
            <pc:docMk/>
            <pc:sldMk cId="1794343571" sldId="278"/>
            <ac:inkMk id="167" creationId="{C80B7392-8EE3-F7A1-14B0-83DA3791A813}"/>
          </ac:inkMkLst>
        </pc:inkChg>
        <pc:inkChg chg="add del">
          <ac:chgData name="Venkatasubramanian, Mani V." userId="fbe5ce37-0145-4c31-b84a-b36f8beac5f3" providerId="ADAL" clId="{7888EF2F-530D-B94F-AE0C-88FC9B5D329D}" dt="2023-04-06T15:07:35.892" v="1250"/>
          <ac:inkMkLst>
            <pc:docMk/>
            <pc:sldMk cId="1794343571" sldId="278"/>
            <ac:inkMk id="168" creationId="{8569A4AF-54F3-7272-BD75-8793EC0135A9}"/>
          </ac:inkMkLst>
        </pc:inkChg>
        <pc:inkChg chg="add del">
          <ac:chgData name="Venkatasubramanian, Mani V." userId="fbe5ce37-0145-4c31-b84a-b36f8beac5f3" providerId="ADAL" clId="{7888EF2F-530D-B94F-AE0C-88FC9B5D329D}" dt="2023-04-06T15:07:35.892" v="1250"/>
          <ac:inkMkLst>
            <pc:docMk/>
            <pc:sldMk cId="1794343571" sldId="278"/>
            <ac:inkMk id="169" creationId="{2272AF8C-8872-0584-51BC-06E58BCE9D33}"/>
          </ac:inkMkLst>
        </pc:inkChg>
        <pc:inkChg chg="add del">
          <ac:chgData name="Venkatasubramanian, Mani V." userId="fbe5ce37-0145-4c31-b84a-b36f8beac5f3" providerId="ADAL" clId="{7888EF2F-530D-B94F-AE0C-88FC9B5D329D}" dt="2023-04-06T15:07:35.892" v="1250"/>
          <ac:inkMkLst>
            <pc:docMk/>
            <pc:sldMk cId="1794343571" sldId="278"/>
            <ac:inkMk id="170" creationId="{6CE6C9D6-0C01-2480-104F-2EDD44694C9D}"/>
          </ac:inkMkLst>
        </pc:inkChg>
        <pc:inkChg chg="add del">
          <ac:chgData name="Venkatasubramanian, Mani V." userId="fbe5ce37-0145-4c31-b84a-b36f8beac5f3" providerId="ADAL" clId="{7888EF2F-530D-B94F-AE0C-88FC9B5D329D}" dt="2023-04-06T15:07:35.892" v="1250"/>
          <ac:inkMkLst>
            <pc:docMk/>
            <pc:sldMk cId="1794343571" sldId="278"/>
            <ac:inkMk id="171" creationId="{E2D58786-79FB-887C-72CA-688285AF8EB2}"/>
          </ac:inkMkLst>
        </pc:inkChg>
        <pc:inkChg chg="add reco">
          <ac:chgData name="Venkatasubramanian, Mani V." userId="fbe5ce37-0145-4c31-b84a-b36f8beac5f3" providerId="ADAL" clId="{7888EF2F-530D-B94F-AE0C-88FC9B5D329D}" dt="2023-04-06T15:07:35.892" v="1250"/>
          <ac:inkMkLst>
            <pc:docMk/>
            <pc:sldMk cId="1794343571" sldId="278"/>
            <ac:inkMk id="172" creationId="{8EF871D9-69D2-98D0-1568-F88C994BF4E5}"/>
          </ac:inkMkLst>
        </pc:inkChg>
        <pc:inkChg chg="add reco">
          <ac:chgData name="Venkatasubramanian, Mani V." userId="fbe5ce37-0145-4c31-b84a-b36f8beac5f3" providerId="ADAL" clId="{7888EF2F-530D-B94F-AE0C-88FC9B5D329D}" dt="2023-04-06T15:07:35.892" v="1250"/>
          <ac:inkMkLst>
            <pc:docMk/>
            <pc:sldMk cId="1794343571" sldId="278"/>
            <ac:inkMk id="173" creationId="{DC889A16-5A99-A8FD-CC84-FAB22505A795}"/>
          </ac:inkMkLst>
        </pc:inkChg>
        <pc:inkChg chg="add del">
          <ac:chgData name="Venkatasubramanian, Mani V." userId="fbe5ce37-0145-4c31-b84a-b36f8beac5f3" providerId="ADAL" clId="{7888EF2F-530D-B94F-AE0C-88FC9B5D329D}" dt="2023-04-06T15:07:38.436" v="1257"/>
          <ac:inkMkLst>
            <pc:docMk/>
            <pc:sldMk cId="1794343571" sldId="278"/>
            <ac:inkMk id="174" creationId="{B1DDC881-BF53-73BE-6732-810095CC0799}"/>
          </ac:inkMkLst>
        </pc:inkChg>
        <pc:inkChg chg="add del">
          <ac:chgData name="Venkatasubramanian, Mani V." userId="fbe5ce37-0145-4c31-b84a-b36f8beac5f3" providerId="ADAL" clId="{7888EF2F-530D-B94F-AE0C-88FC9B5D329D}" dt="2023-04-06T15:07:38.436" v="1257"/>
          <ac:inkMkLst>
            <pc:docMk/>
            <pc:sldMk cId="1794343571" sldId="278"/>
            <ac:inkMk id="175" creationId="{953A956C-CEC2-3CDB-01B0-2A0B72DE446E}"/>
          </ac:inkMkLst>
        </pc:inkChg>
        <pc:inkChg chg="add del">
          <ac:chgData name="Venkatasubramanian, Mani V." userId="fbe5ce37-0145-4c31-b84a-b36f8beac5f3" providerId="ADAL" clId="{7888EF2F-530D-B94F-AE0C-88FC9B5D329D}" dt="2023-04-06T15:07:38.436" v="1257"/>
          <ac:inkMkLst>
            <pc:docMk/>
            <pc:sldMk cId="1794343571" sldId="278"/>
            <ac:inkMk id="176" creationId="{C8ED4036-F061-24BC-DEF1-DA8587DD5C59}"/>
          </ac:inkMkLst>
        </pc:inkChg>
        <pc:inkChg chg="add del">
          <ac:chgData name="Venkatasubramanian, Mani V." userId="fbe5ce37-0145-4c31-b84a-b36f8beac5f3" providerId="ADAL" clId="{7888EF2F-530D-B94F-AE0C-88FC9B5D329D}" dt="2023-04-06T15:07:38.436" v="1257"/>
          <ac:inkMkLst>
            <pc:docMk/>
            <pc:sldMk cId="1794343571" sldId="278"/>
            <ac:inkMk id="177" creationId="{AD7F64E0-3DA0-293C-996F-1FB974E7D8B7}"/>
          </ac:inkMkLst>
        </pc:inkChg>
        <pc:inkChg chg="add del">
          <ac:chgData name="Venkatasubramanian, Mani V." userId="fbe5ce37-0145-4c31-b84a-b36f8beac5f3" providerId="ADAL" clId="{7888EF2F-530D-B94F-AE0C-88FC9B5D329D}" dt="2023-04-06T15:07:38.436" v="1257"/>
          <ac:inkMkLst>
            <pc:docMk/>
            <pc:sldMk cId="1794343571" sldId="278"/>
            <ac:inkMk id="178" creationId="{65CB67CB-76F7-D198-17B3-618E3D9197C2}"/>
          </ac:inkMkLst>
        </pc:inkChg>
        <pc:inkChg chg="add del">
          <ac:chgData name="Venkatasubramanian, Mani V." userId="fbe5ce37-0145-4c31-b84a-b36f8beac5f3" providerId="ADAL" clId="{7888EF2F-530D-B94F-AE0C-88FC9B5D329D}" dt="2023-04-06T15:07:38.436" v="1257"/>
          <ac:inkMkLst>
            <pc:docMk/>
            <pc:sldMk cId="1794343571" sldId="278"/>
            <ac:inkMk id="179" creationId="{1D53A0D5-DF9D-364B-2443-0BDB467A2C42}"/>
          </ac:inkMkLst>
        </pc:inkChg>
        <pc:inkChg chg="add reco">
          <ac:chgData name="Venkatasubramanian, Mani V." userId="fbe5ce37-0145-4c31-b84a-b36f8beac5f3" providerId="ADAL" clId="{7888EF2F-530D-B94F-AE0C-88FC9B5D329D}" dt="2023-04-06T15:07:38.436" v="1257"/>
          <ac:inkMkLst>
            <pc:docMk/>
            <pc:sldMk cId="1794343571" sldId="278"/>
            <ac:inkMk id="180" creationId="{760EF755-6610-47B1-2744-EAFE5D28CB7E}"/>
          </ac:inkMkLst>
        </pc:inkChg>
        <pc:inkChg chg="add del">
          <ac:chgData name="Venkatasubramanian, Mani V." userId="fbe5ce37-0145-4c31-b84a-b36f8beac5f3" providerId="ADAL" clId="{7888EF2F-530D-B94F-AE0C-88FC9B5D329D}" dt="2023-04-06T15:07:43.108" v="1265"/>
          <ac:inkMkLst>
            <pc:docMk/>
            <pc:sldMk cId="1794343571" sldId="278"/>
            <ac:inkMk id="181" creationId="{DAC5BB48-458C-A1AB-5522-944E415782DA}"/>
          </ac:inkMkLst>
        </pc:inkChg>
        <pc:inkChg chg="add del">
          <ac:chgData name="Venkatasubramanian, Mani V." userId="fbe5ce37-0145-4c31-b84a-b36f8beac5f3" providerId="ADAL" clId="{7888EF2F-530D-B94F-AE0C-88FC9B5D329D}" dt="2023-04-06T15:07:43.108" v="1265"/>
          <ac:inkMkLst>
            <pc:docMk/>
            <pc:sldMk cId="1794343571" sldId="278"/>
            <ac:inkMk id="182" creationId="{5C07AB7F-CBAD-7608-08CD-271875659140}"/>
          </ac:inkMkLst>
        </pc:inkChg>
        <pc:inkChg chg="add del">
          <ac:chgData name="Venkatasubramanian, Mani V." userId="fbe5ce37-0145-4c31-b84a-b36f8beac5f3" providerId="ADAL" clId="{7888EF2F-530D-B94F-AE0C-88FC9B5D329D}" dt="2023-04-06T15:07:43.108" v="1265"/>
          <ac:inkMkLst>
            <pc:docMk/>
            <pc:sldMk cId="1794343571" sldId="278"/>
            <ac:inkMk id="183" creationId="{5D7B1856-069B-BEC3-72D9-40C2C4F10086}"/>
          </ac:inkMkLst>
        </pc:inkChg>
        <pc:inkChg chg="add del">
          <ac:chgData name="Venkatasubramanian, Mani V." userId="fbe5ce37-0145-4c31-b84a-b36f8beac5f3" providerId="ADAL" clId="{7888EF2F-530D-B94F-AE0C-88FC9B5D329D}" dt="2023-04-06T15:07:43.108" v="1265"/>
          <ac:inkMkLst>
            <pc:docMk/>
            <pc:sldMk cId="1794343571" sldId="278"/>
            <ac:inkMk id="184" creationId="{B0E1CFAE-1034-F4FD-9A2E-7F247C0BDED0}"/>
          </ac:inkMkLst>
        </pc:inkChg>
        <pc:inkChg chg="add del">
          <ac:chgData name="Venkatasubramanian, Mani V." userId="fbe5ce37-0145-4c31-b84a-b36f8beac5f3" providerId="ADAL" clId="{7888EF2F-530D-B94F-AE0C-88FC9B5D329D}" dt="2023-04-06T15:07:43.108" v="1265"/>
          <ac:inkMkLst>
            <pc:docMk/>
            <pc:sldMk cId="1794343571" sldId="278"/>
            <ac:inkMk id="185" creationId="{A17858E3-9C5B-CD3B-2A46-8D8C1142248B}"/>
          </ac:inkMkLst>
        </pc:inkChg>
        <pc:inkChg chg="add del">
          <ac:chgData name="Venkatasubramanian, Mani V." userId="fbe5ce37-0145-4c31-b84a-b36f8beac5f3" providerId="ADAL" clId="{7888EF2F-530D-B94F-AE0C-88FC9B5D329D}" dt="2023-04-06T15:07:43.108" v="1265"/>
          <ac:inkMkLst>
            <pc:docMk/>
            <pc:sldMk cId="1794343571" sldId="278"/>
            <ac:inkMk id="186" creationId="{B24876A5-AC02-EFF3-674B-9439637145DC}"/>
          </ac:inkMkLst>
        </pc:inkChg>
        <pc:inkChg chg="add del">
          <ac:chgData name="Venkatasubramanian, Mani V." userId="fbe5ce37-0145-4c31-b84a-b36f8beac5f3" providerId="ADAL" clId="{7888EF2F-530D-B94F-AE0C-88FC9B5D329D}" dt="2023-04-06T15:07:43.108" v="1265"/>
          <ac:inkMkLst>
            <pc:docMk/>
            <pc:sldMk cId="1794343571" sldId="278"/>
            <ac:inkMk id="187" creationId="{173D9F74-88E6-F7C8-D478-5225D19B2817}"/>
          </ac:inkMkLst>
        </pc:inkChg>
        <pc:inkChg chg="add reco">
          <ac:chgData name="Venkatasubramanian, Mani V." userId="fbe5ce37-0145-4c31-b84a-b36f8beac5f3" providerId="ADAL" clId="{7888EF2F-530D-B94F-AE0C-88FC9B5D329D}" dt="2023-04-06T15:07:43.108" v="1265"/>
          <ac:inkMkLst>
            <pc:docMk/>
            <pc:sldMk cId="1794343571" sldId="278"/>
            <ac:inkMk id="188" creationId="{1C67F65A-CB35-CB4F-27D0-72DC677DCE88}"/>
          </ac:inkMkLst>
        </pc:inkChg>
        <pc:inkChg chg="add del">
          <ac:chgData name="Venkatasubramanian, Mani V." userId="fbe5ce37-0145-4c31-b84a-b36f8beac5f3" providerId="ADAL" clId="{7888EF2F-530D-B94F-AE0C-88FC9B5D329D}" dt="2023-04-06T15:07:49.440" v="1282"/>
          <ac:inkMkLst>
            <pc:docMk/>
            <pc:sldMk cId="1794343571" sldId="278"/>
            <ac:inkMk id="189" creationId="{CFCA1084-3787-31FE-C56B-48DAE3444B15}"/>
          </ac:inkMkLst>
        </pc:inkChg>
        <pc:inkChg chg="add del">
          <ac:chgData name="Venkatasubramanian, Mani V." userId="fbe5ce37-0145-4c31-b84a-b36f8beac5f3" providerId="ADAL" clId="{7888EF2F-530D-B94F-AE0C-88FC9B5D329D}" dt="2023-04-06T15:07:49.440" v="1282"/>
          <ac:inkMkLst>
            <pc:docMk/>
            <pc:sldMk cId="1794343571" sldId="278"/>
            <ac:inkMk id="190" creationId="{83730E60-D445-E74E-F052-3FD9D97BA8B2}"/>
          </ac:inkMkLst>
        </pc:inkChg>
        <pc:inkChg chg="add del">
          <ac:chgData name="Venkatasubramanian, Mani V." userId="fbe5ce37-0145-4c31-b84a-b36f8beac5f3" providerId="ADAL" clId="{7888EF2F-530D-B94F-AE0C-88FC9B5D329D}" dt="2023-04-06T15:07:49.440" v="1282"/>
          <ac:inkMkLst>
            <pc:docMk/>
            <pc:sldMk cId="1794343571" sldId="278"/>
            <ac:inkMk id="191" creationId="{DFC9555D-8C85-1389-AD7B-B0F123BE38EA}"/>
          </ac:inkMkLst>
        </pc:inkChg>
        <pc:inkChg chg="add del">
          <ac:chgData name="Venkatasubramanian, Mani V." userId="fbe5ce37-0145-4c31-b84a-b36f8beac5f3" providerId="ADAL" clId="{7888EF2F-530D-B94F-AE0C-88FC9B5D329D}" dt="2023-04-06T15:07:49.440" v="1282"/>
          <ac:inkMkLst>
            <pc:docMk/>
            <pc:sldMk cId="1794343571" sldId="278"/>
            <ac:inkMk id="192" creationId="{9EE7E4E4-42F2-EE54-71BB-55CD59216C9D}"/>
          </ac:inkMkLst>
        </pc:inkChg>
        <pc:inkChg chg="add">
          <ac:chgData name="Venkatasubramanian, Mani V." userId="fbe5ce37-0145-4c31-b84a-b36f8beac5f3" providerId="ADAL" clId="{7888EF2F-530D-B94F-AE0C-88FC9B5D329D}" dt="2023-04-06T15:07:45.127" v="1270"/>
          <ac:inkMkLst>
            <pc:docMk/>
            <pc:sldMk cId="1794343571" sldId="278"/>
            <ac:inkMk id="193" creationId="{B4EB881D-2299-DCB1-D8CB-DB6F33782F27}"/>
          </ac:inkMkLst>
        </pc:inkChg>
        <pc:inkChg chg="add del">
          <ac:chgData name="Venkatasubramanian, Mani V." userId="fbe5ce37-0145-4c31-b84a-b36f8beac5f3" providerId="ADAL" clId="{7888EF2F-530D-B94F-AE0C-88FC9B5D329D}" dt="2023-04-06T15:07:49.440" v="1282"/>
          <ac:inkMkLst>
            <pc:docMk/>
            <pc:sldMk cId="1794343571" sldId="278"/>
            <ac:inkMk id="194" creationId="{061A92D8-AEAC-087E-632A-919B6A33F248}"/>
          </ac:inkMkLst>
        </pc:inkChg>
        <pc:inkChg chg="add del">
          <ac:chgData name="Venkatasubramanian, Mani V." userId="fbe5ce37-0145-4c31-b84a-b36f8beac5f3" providerId="ADAL" clId="{7888EF2F-530D-B94F-AE0C-88FC9B5D329D}" dt="2023-04-06T15:07:49.440" v="1282"/>
          <ac:inkMkLst>
            <pc:docMk/>
            <pc:sldMk cId="1794343571" sldId="278"/>
            <ac:inkMk id="195" creationId="{76BBFC6A-9EB5-C111-61D8-72265C2231DC}"/>
          </ac:inkMkLst>
        </pc:inkChg>
        <pc:inkChg chg="add del">
          <ac:chgData name="Venkatasubramanian, Mani V." userId="fbe5ce37-0145-4c31-b84a-b36f8beac5f3" providerId="ADAL" clId="{7888EF2F-530D-B94F-AE0C-88FC9B5D329D}" dt="2023-04-06T15:07:49.440" v="1282"/>
          <ac:inkMkLst>
            <pc:docMk/>
            <pc:sldMk cId="1794343571" sldId="278"/>
            <ac:inkMk id="196" creationId="{E62ED46C-E4CD-EE06-F1D6-CAF9685CCF5F}"/>
          </ac:inkMkLst>
        </pc:inkChg>
        <pc:inkChg chg="add del">
          <ac:chgData name="Venkatasubramanian, Mani V." userId="fbe5ce37-0145-4c31-b84a-b36f8beac5f3" providerId="ADAL" clId="{7888EF2F-530D-B94F-AE0C-88FC9B5D329D}" dt="2023-04-06T15:07:49.440" v="1282"/>
          <ac:inkMkLst>
            <pc:docMk/>
            <pc:sldMk cId="1794343571" sldId="278"/>
            <ac:inkMk id="197" creationId="{6ED51D5D-D1C7-1B55-EC56-EF83769B5951}"/>
          </ac:inkMkLst>
        </pc:inkChg>
        <pc:inkChg chg="add del">
          <ac:chgData name="Venkatasubramanian, Mani V." userId="fbe5ce37-0145-4c31-b84a-b36f8beac5f3" providerId="ADAL" clId="{7888EF2F-530D-B94F-AE0C-88FC9B5D329D}" dt="2023-04-06T15:07:49.440" v="1282"/>
          <ac:inkMkLst>
            <pc:docMk/>
            <pc:sldMk cId="1794343571" sldId="278"/>
            <ac:inkMk id="198" creationId="{6FC4AEE0-8DBE-12DB-082E-664A6B3EDB73}"/>
          </ac:inkMkLst>
        </pc:inkChg>
        <pc:inkChg chg="add del">
          <ac:chgData name="Venkatasubramanian, Mani V." userId="fbe5ce37-0145-4c31-b84a-b36f8beac5f3" providerId="ADAL" clId="{7888EF2F-530D-B94F-AE0C-88FC9B5D329D}" dt="2023-04-06T15:07:49.440" v="1282"/>
          <ac:inkMkLst>
            <pc:docMk/>
            <pc:sldMk cId="1794343571" sldId="278"/>
            <ac:inkMk id="199" creationId="{132BB2A3-A170-8AA7-9ECF-09FB3DF1A105}"/>
          </ac:inkMkLst>
        </pc:inkChg>
        <pc:inkChg chg="add del">
          <ac:chgData name="Venkatasubramanian, Mani V." userId="fbe5ce37-0145-4c31-b84a-b36f8beac5f3" providerId="ADAL" clId="{7888EF2F-530D-B94F-AE0C-88FC9B5D329D}" dt="2023-04-06T15:07:49.440" v="1282"/>
          <ac:inkMkLst>
            <pc:docMk/>
            <pc:sldMk cId="1794343571" sldId="278"/>
            <ac:inkMk id="200" creationId="{2AD1AB47-3356-C63E-2CF2-29D916D46947}"/>
          </ac:inkMkLst>
        </pc:inkChg>
        <pc:inkChg chg="add del">
          <ac:chgData name="Venkatasubramanian, Mani V." userId="fbe5ce37-0145-4c31-b84a-b36f8beac5f3" providerId="ADAL" clId="{7888EF2F-530D-B94F-AE0C-88FC9B5D329D}" dt="2023-04-06T15:07:49.440" v="1282"/>
          <ac:inkMkLst>
            <pc:docMk/>
            <pc:sldMk cId="1794343571" sldId="278"/>
            <ac:inkMk id="201" creationId="{7898DC23-F71F-BC35-5531-555B118B5FCC}"/>
          </ac:inkMkLst>
        </pc:inkChg>
        <pc:inkChg chg="add del">
          <ac:chgData name="Venkatasubramanian, Mani V." userId="fbe5ce37-0145-4c31-b84a-b36f8beac5f3" providerId="ADAL" clId="{7888EF2F-530D-B94F-AE0C-88FC9B5D329D}" dt="2023-04-06T15:07:49.440" v="1282"/>
          <ac:inkMkLst>
            <pc:docMk/>
            <pc:sldMk cId="1794343571" sldId="278"/>
            <ac:inkMk id="202" creationId="{00385101-EC21-537D-285C-15904CB78804}"/>
          </ac:inkMkLst>
        </pc:inkChg>
        <pc:inkChg chg="add del">
          <ac:chgData name="Venkatasubramanian, Mani V." userId="fbe5ce37-0145-4c31-b84a-b36f8beac5f3" providerId="ADAL" clId="{7888EF2F-530D-B94F-AE0C-88FC9B5D329D}" dt="2023-04-06T15:07:49.440" v="1282"/>
          <ac:inkMkLst>
            <pc:docMk/>
            <pc:sldMk cId="1794343571" sldId="278"/>
            <ac:inkMk id="203" creationId="{82A2B6C2-DE45-048C-57D9-B22517024919}"/>
          </ac:inkMkLst>
        </pc:inkChg>
        <pc:inkChg chg="add del">
          <ac:chgData name="Venkatasubramanian, Mani V." userId="fbe5ce37-0145-4c31-b84a-b36f8beac5f3" providerId="ADAL" clId="{7888EF2F-530D-B94F-AE0C-88FC9B5D329D}" dt="2023-04-06T15:07:49.440" v="1282"/>
          <ac:inkMkLst>
            <pc:docMk/>
            <pc:sldMk cId="1794343571" sldId="278"/>
            <ac:inkMk id="204" creationId="{FF99659C-FAA1-6FE1-E188-0AEAFA2B610F}"/>
          </ac:inkMkLst>
        </pc:inkChg>
        <pc:inkChg chg="add reco">
          <ac:chgData name="Venkatasubramanian, Mani V." userId="fbe5ce37-0145-4c31-b84a-b36f8beac5f3" providerId="ADAL" clId="{7888EF2F-530D-B94F-AE0C-88FC9B5D329D}" dt="2023-04-06T15:07:49.440" v="1282"/>
          <ac:inkMkLst>
            <pc:docMk/>
            <pc:sldMk cId="1794343571" sldId="278"/>
            <ac:inkMk id="205" creationId="{00B6FB14-C5DF-43B2-956B-BA70150C6B80}"/>
          </ac:inkMkLst>
        </pc:inkChg>
        <pc:inkChg chg="add reco">
          <ac:chgData name="Venkatasubramanian, Mani V." userId="fbe5ce37-0145-4c31-b84a-b36f8beac5f3" providerId="ADAL" clId="{7888EF2F-530D-B94F-AE0C-88FC9B5D329D}" dt="2023-04-06T15:07:49.440" v="1282"/>
          <ac:inkMkLst>
            <pc:docMk/>
            <pc:sldMk cId="1794343571" sldId="278"/>
            <ac:inkMk id="206" creationId="{7AB36394-4765-32FD-81AE-187823F4A97C}"/>
          </ac:inkMkLst>
        </pc:inkChg>
        <pc:inkChg chg="add reco">
          <ac:chgData name="Venkatasubramanian, Mani V." userId="fbe5ce37-0145-4c31-b84a-b36f8beac5f3" providerId="ADAL" clId="{7888EF2F-530D-B94F-AE0C-88FC9B5D329D}" dt="2023-04-06T15:07:49.440" v="1282"/>
          <ac:inkMkLst>
            <pc:docMk/>
            <pc:sldMk cId="1794343571" sldId="278"/>
            <ac:inkMk id="207" creationId="{1ED36F7A-EC06-21C7-87D0-EC6B233E04A9}"/>
          </ac:inkMkLst>
        </pc:inkChg>
        <pc:inkChg chg="add del">
          <ac:chgData name="Venkatasubramanian, Mani V." userId="fbe5ce37-0145-4c31-b84a-b36f8beac5f3" providerId="ADAL" clId="{7888EF2F-530D-B94F-AE0C-88FC9B5D329D}" dt="2023-04-06T15:07:55.126" v="1291"/>
          <ac:inkMkLst>
            <pc:docMk/>
            <pc:sldMk cId="1794343571" sldId="278"/>
            <ac:inkMk id="208" creationId="{57FD0BB7-8BFC-7A0A-A102-5B3D09A780AC}"/>
          </ac:inkMkLst>
        </pc:inkChg>
        <pc:inkChg chg="add del">
          <ac:chgData name="Venkatasubramanian, Mani V." userId="fbe5ce37-0145-4c31-b84a-b36f8beac5f3" providerId="ADAL" clId="{7888EF2F-530D-B94F-AE0C-88FC9B5D329D}" dt="2023-04-06T15:07:55.126" v="1291"/>
          <ac:inkMkLst>
            <pc:docMk/>
            <pc:sldMk cId="1794343571" sldId="278"/>
            <ac:inkMk id="209" creationId="{0A51BCBD-0ED0-C6C4-F018-0A8526CA5E54}"/>
          </ac:inkMkLst>
        </pc:inkChg>
        <pc:inkChg chg="add del">
          <ac:chgData name="Venkatasubramanian, Mani V." userId="fbe5ce37-0145-4c31-b84a-b36f8beac5f3" providerId="ADAL" clId="{7888EF2F-530D-B94F-AE0C-88FC9B5D329D}" dt="2023-04-06T15:07:55.126" v="1291"/>
          <ac:inkMkLst>
            <pc:docMk/>
            <pc:sldMk cId="1794343571" sldId="278"/>
            <ac:inkMk id="210" creationId="{52FA4EA3-87D0-3182-9DC6-BD51156C8A75}"/>
          </ac:inkMkLst>
        </pc:inkChg>
        <pc:inkChg chg="add del">
          <ac:chgData name="Venkatasubramanian, Mani V." userId="fbe5ce37-0145-4c31-b84a-b36f8beac5f3" providerId="ADAL" clId="{7888EF2F-530D-B94F-AE0C-88FC9B5D329D}" dt="2023-04-06T15:07:55.126" v="1291"/>
          <ac:inkMkLst>
            <pc:docMk/>
            <pc:sldMk cId="1794343571" sldId="278"/>
            <ac:inkMk id="211" creationId="{0D4A44D6-40C2-F445-80A8-D86E96C52C1F}"/>
          </ac:inkMkLst>
        </pc:inkChg>
        <pc:inkChg chg="add del">
          <ac:chgData name="Venkatasubramanian, Mani V." userId="fbe5ce37-0145-4c31-b84a-b36f8beac5f3" providerId="ADAL" clId="{7888EF2F-530D-B94F-AE0C-88FC9B5D329D}" dt="2023-04-06T15:07:55.126" v="1291"/>
          <ac:inkMkLst>
            <pc:docMk/>
            <pc:sldMk cId="1794343571" sldId="278"/>
            <ac:inkMk id="212" creationId="{103E7C4A-BA30-A84E-480A-23CFB39A6977}"/>
          </ac:inkMkLst>
        </pc:inkChg>
        <pc:inkChg chg="add del">
          <ac:chgData name="Venkatasubramanian, Mani V." userId="fbe5ce37-0145-4c31-b84a-b36f8beac5f3" providerId="ADAL" clId="{7888EF2F-530D-B94F-AE0C-88FC9B5D329D}" dt="2023-04-06T15:07:55.126" v="1291"/>
          <ac:inkMkLst>
            <pc:docMk/>
            <pc:sldMk cId="1794343571" sldId="278"/>
            <ac:inkMk id="213" creationId="{BA2B372B-4D21-7F4C-DB45-66B31B9AF84C}"/>
          </ac:inkMkLst>
        </pc:inkChg>
        <pc:inkChg chg="add del">
          <ac:chgData name="Venkatasubramanian, Mani V." userId="fbe5ce37-0145-4c31-b84a-b36f8beac5f3" providerId="ADAL" clId="{7888EF2F-530D-B94F-AE0C-88FC9B5D329D}" dt="2023-04-06T15:07:55.126" v="1291"/>
          <ac:inkMkLst>
            <pc:docMk/>
            <pc:sldMk cId="1794343571" sldId="278"/>
            <ac:inkMk id="214" creationId="{B10C77C1-3D04-B595-240C-B27AC8FCE53E}"/>
          </ac:inkMkLst>
        </pc:inkChg>
        <pc:inkChg chg="add del">
          <ac:chgData name="Venkatasubramanian, Mani V." userId="fbe5ce37-0145-4c31-b84a-b36f8beac5f3" providerId="ADAL" clId="{7888EF2F-530D-B94F-AE0C-88FC9B5D329D}" dt="2023-04-06T15:07:55.126" v="1291"/>
          <ac:inkMkLst>
            <pc:docMk/>
            <pc:sldMk cId="1794343571" sldId="278"/>
            <ac:inkMk id="215" creationId="{F005933F-206E-CE49-3A5A-C9B3B1EA521F}"/>
          </ac:inkMkLst>
        </pc:inkChg>
        <pc:inkChg chg="add reco">
          <ac:chgData name="Venkatasubramanian, Mani V." userId="fbe5ce37-0145-4c31-b84a-b36f8beac5f3" providerId="ADAL" clId="{7888EF2F-530D-B94F-AE0C-88FC9B5D329D}" dt="2023-04-06T15:07:55.126" v="1291"/>
          <ac:inkMkLst>
            <pc:docMk/>
            <pc:sldMk cId="1794343571" sldId="278"/>
            <ac:inkMk id="216" creationId="{99AAC226-233F-6B62-BCAC-F8EE31D08B0E}"/>
          </ac:inkMkLst>
        </pc:inkChg>
        <pc:inkChg chg="add del">
          <ac:chgData name="Venkatasubramanian, Mani V." userId="fbe5ce37-0145-4c31-b84a-b36f8beac5f3" providerId="ADAL" clId="{7888EF2F-530D-B94F-AE0C-88FC9B5D329D}" dt="2023-04-06T15:07:59.084" v="1303"/>
          <ac:inkMkLst>
            <pc:docMk/>
            <pc:sldMk cId="1794343571" sldId="278"/>
            <ac:inkMk id="217" creationId="{83635EA8-BCDC-5C3D-8307-7D9F2B8F8409}"/>
          </ac:inkMkLst>
        </pc:inkChg>
        <pc:inkChg chg="add del">
          <ac:chgData name="Venkatasubramanian, Mani V." userId="fbe5ce37-0145-4c31-b84a-b36f8beac5f3" providerId="ADAL" clId="{7888EF2F-530D-B94F-AE0C-88FC9B5D329D}" dt="2023-04-06T15:07:59.084" v="1303"/>
          <ac:inkMkLst>
            <pc:docMk/>
            <pc:sldMk cId="1794343571" sldId="278"/>
            <ac:inkMk id="218" creationId="{A88CD7E3-6FD3-E87B-D5A8-439BBAE72B59}"/>
          </ac:inkMkLst>
        </pc:inkChg>
        <pc:inkChg chg="add del">
          <ac:chgData name="Venkatasubramanian, Mani V." userId="fbe5ce37-0145-4c31-b84a-b36f8beac5f3" providerId="ADAL" clId="{7888EF2F-530D-B94F-AE0C-88FC9B5D329D}" dt="2023-04-06T15:07:59.084" v="1303"/>
          <ac:inkMkLst>
            <pc:docMk/>
            <pc:sldMk cId="1794343571" sldId="278"/>
            <ac:inkMk id="219" creationId="{550EFFCE-857A-4586-9FA3-F36925D6E7AC}"/>
          </ac:inkMkLst>
        </pc:inkChg>
        <pc:inkChg chg="add del">
          <ac:chgData name="Venkatasubramanian, Mani V." userId="fbe5ce37-0145-4c31-b84a-b36f8beac5f3" providerId="ADAL" clId="{7888EF2F-530D-B94F-AE0C-88FC9B5D329D}" dt="2023-04-06T15:07:59.084" v="1303"/>
          <ac:inkMkLst>
            <pc:docMk/>
            <pc:sldMk cId="1794343571" sldId="278"/>
            <ac:inkMk id="220" creationId="{1E970C86-BDBF-B9C0-7DC0-C2BFC8EB80D8}"/>
          </ac:inkMkLst>
        </pc:inkChg>
        <pc:inkChg chg="add del">
          <ac:chgData name="Venkatasubramanian, Mani V." userId="fbe5ce37-0145-4c31-b84a-b36f8beac5f3" providerId="ADAL" clId="{7888EF2F-530D-B94F-AE0C-88FC9B5D329D}" dt="2023-04-06T15:07:59.084" v="1303"/>
          <ac:inkMkLst>
            <pc:docMk/>
            <pc:sldMk cId="1794343571" sldId="278"/>
            <ac:inkMk id="221" creationId="{E526E379-961F-5D13-3036-0434786E326B}"/>
          </ac:inkMkLst>
        </pc:inkChg>
        <pc:inkChg chg="add del">
          <ac:chgData name="Venkatasubramanian, Mani V." userId="fbe5ce37-0145-4c31-b84a-b36f8beac5f3" providerId="ADAL" clId="{7888EF2F-530D-B94F-AE0C-88FC9B5D329D}" dt="2023-04-06T15:07:59.084" v="1303"/>
          <ac:inkMkLst>
            <pc:docMk/>
            <pc:sldMk cId="1794343571" sldId="278"/>
            <ac:inkMk id="222" creationId="{49291009-4C02-550A-31F6-549A03F3A834}"/>
          </ac:inkMkLst>
        </pc:inkChg>
        <pc:inkChg chg="add del">
          <ac:chgData name="Venkatasubramanian, Mani V." userId="fbe5ce37-0145-4c31-b84a-b36f8beac5f3" providerId="ADAL" clId="{7888EF2F-530D-B94F-AE0C-88FC9B5D329D}" dt="2023-04-06T15:07:59.084" v="1303"/>
          <ac:inkMkLst>
            <pc:docMk/>
            <pc:sldMk cId="1794343571" sldId="278"/>
            <ac:inkMk id="223" creationId="{82F776AE-60C3-CD72-CFD5-4158E66AB134}"/>
          </ac:inkMkLst>
        </pc:inkChg>
        <pc:inkChg chg="add del">
          <ac:chgData name="Venkatasubramanian, Mani V." userId="fbe5ce37-0145-4c31-b84a-b36f8beac5f3" providerId="ADAL" clId="{7888EF2F-530D-B94F-AE0C-88FC9B5D329D}" dt="2023-04-06T15:07:59.084" v="1303"/>
          <ac:inkMkLst>
            <pc:docMk/>
            <pc:sldMk cId="1794343571" sldId="278"/>
            <ac:inkMk id="224" creationId="{4606107B-1F9C-033F-9A0F-8C6EE1A265F4}"/>
          </ac:inkMkLst>
        </pc:inkChg>
        <pc:inkChg chg="add del">
          <ac:chgData name="Venkatasubramanian, Mani V." userId="fbe5ce37-0145-4c31-b84a-b36f8beac5f3" providerId="ADAL" clId="{7888EF2F-530D-B94F-AE0C-88FC9B5D329D}" dt="2023-04-06T15:07:59.084" v="1303"/>
          <ac:inkMkLst>
            <pc:docMk/>
            <pc:sldMk cId="1794343571" sldId="278"/>
            <ac:inkMk id="225" creationId="{6894D251-9E9F-CED1-2197-BF343D02FC22}"/>
          </ac:inkMkLst>
        </pc:inkChg>
        <pc:inkChg chg="add del">
          <ac:chgData name="Venkatasubramanian, Mani V." userId="fbe5ce37-0145-4c31-b84a-b36f8beac5f3" providerId="ADAL" clId="{7888EF2F-530D-B94F-AE0C-88FC9B5D329D}" dt="2023-04-06T15:07:59.084" v="1303"/>
          <ac:inkMkLst>
            <pc:docMk/>
            <pc:sldMk cId="1794343571" sldId="278"/>
            <ac:inkMk id="226" creationId="{331E6879-9216-AB73-1179-67F82BAEF9DD}"/>
          </ac:inkMkLst>
        </pc:inkChg>
        <pc:inkChg chg="add del">
          <ac:chgData name="Venkatasubramanian, Mani V." userId="fbe5ce37-0145-4c31-b84a-b36f8beac5f3" providerId="ADAL" clId="{7888EF2F-530D-B94F-AE0C-88FC9B5D329D}" dt="2023-04-06T15:07:59.084" v="1303"/>
          <ac:inkMkLst>
            <pc:docMk/>
            <pc:sldMk cId="1794343571" sldId="278"/>
            <ac:inkMk id="227" creationId="{0913826C-6CFA-856F-ECC6-9AC2A8FF1E39}"/>
          </ac:inkMkLst>
        </pc:inkChg>
        <pc:inkChg chg="add reco">
          <ac:chgData name="Venkatasubramanian, Mani V." userId="fbe5ce37-0145-4c31-b84a-b36f8beac5f3" providerId="ADAL" clId="{7888EF2F-530D-B94F-AE0C-88FC9B5D329D}" dt="2023-04-06T15:07:59.084" v="1303"/>
          <ac:inkMkLst>
            <pc:docMk/>
            <pc:sldMk cId="1794343571" sldId="278"/>
            <ac:inkMk id="228" creationId="{DDF2267B-E09F-93E2-43A8-8C6296B85B3C}"/>
          </ac:inkMkLst>
        </pc:inkChg>
        <pc:inkChg chg="add del">
          <ac:chgData name="Venkatasubramanian, Mani V." userId="fbe5ce37-0145-4c31-b84a-b36f8beac5f3" providerId="ADAL" clId="{7888EF2F-530D-B94F-AE0C-88FC9B5D329D}" dt="2023-04-06T15:08:03.277" v="1317"/>
          <ac:inkMkLst>
            <pc:docMk/>
            <pc:sldMk cId="1794343571" sldId="278"/>
            <ac:inkMk id="229" creationId="{1A460C2A-C067-78D7-23A3-0506F17759DF}"/>
          </ac:inkMkLst>
        </pc:inkChg>
        <pc:inkChg chg="add del">
          <ac:chgData name="Venkatasubramanian, Mani V." userId="fbe5ce37-0145-4c31-b84a-b36f8beac5f3" providerId="ADAL" clId="{7888EF2F-530D-B94F-AE0C-88FC9B5D329D}" dt="2023-04-06T15:08:03.277" v="1317"/>
          <ac:inkMkLst>
            <pc:docMk/>
            <pc:sldMk cId="1794343571" sldId="278"/>
            <ac:inkMk id="230" creationId="{C9AC91D5-4749-D65D-05F5-9D0A843A4252}"/>
          </ac:inkMkLst>
        </pc:inkChg>
        <pc:inkChg chg="add del">
          <ac:chgData name="Venkatasubramanian, Mani V." userId="fbe5ce37-0145-4c31-b84a-b36f8beac5f3" providerId="ADAL" clId="{7888EF2F-530D-B94F-AE0C-88FC9B5D329D}" dt="2023-04-06T15:08:03.277" v="1317"/>
          <ac:inkMkLst>
            <pc:docMk/>
            <pc:sldMk cId="1794343571" sldId="278"/>
            <ac:inkMk id="231" creationId="{E98D4C90-2421-A20F-DCBD-8346608B3E51}"/>
          </ac:inkMkLst>
        </pc:inkChg>
        <pc:inkChg chg="add del">
          <ac:chgData name="Venkatasubramanian, Mani V." userId="fbe5ce37-0145-4c31-b84a-b36f8beac5f3" providerId="ADAL" clId="{7888EF2F-530D-B94F-AE0C-88FC9B5D329D}" dt="2023-04-06T15:08:03.277" v="1317"/>
          <ac:inkMkLst>
            <pc:docMk/>
            <pc:sldMk cId="1794343571" sldId="278"/>
            <ac:inkMk id="232" creationId="{87E9B72D-B8FB-9C02-F3AF-23B4DE033149}"/>
          </ac:inkMkLst>
        </pc:inkChg>
        <pc:inkChg chg="add del">
          <ac:chgData name="Venkatasubramanian, Mani V." userId="fbe5ce37-0145-4c31-b84a-b36f8beac5f3" providerId="ADAL" clId="{7888EF2F-530D-B94F-AE0C-88FC9B5D329D}" dt="2023-04-06T15:08:03.277" v="1317"/>
          <ac:inkMkLst>
            <pc:docMk/>
            <pc:sldMk cId="1794343571" sldId="278"/>
            <ac:inkMk id="233" creationId="{8A3517E9-3604-F5EA-BD56-7D38DD425051}"/>
          </ac:inkMkLst>
        </pc:inkChg>
        <pc:inkChg chg="add del">
          <ac:chgData name="Venkatasubramanian, Mani V." userId="fbe5ce37-0145-4c31-b84a-b36f8beac5f3" providerId="ADAL" clId="{7888EF2F-530D-B94F-AE0C-88FC9B5D329D}" dt="2023-04-06T15:08:03.277" v="1317"/>
          <ac:inkMkLst>
            <pc:docMk/>
            <pc:sldMk cId="1794343571" sldId="278"/>
            <ac:inkMk id="234" creationId="{C20A40DC-FA40-02D3-196E-EC2CEDF39B6E}"/>
          </ac:inkMkLst>
        </pc:inkChg>
        <pc:inkChg chg="add del">
          <ac:chgData name="Venkatasubramanian, Mani V." userId="fbe5ce37-0145-4c31-b84a-b36f8beac5f3" providerId="ADAL" clId="{7888EF2F-530D-B94F-AE0C-88FC9B5D329D}" dt="2023-04-06T15:08:03.277" v="1317"/>
          <ac:inkMkLst>
            <pc:docMk/>
            <pc:sldMk cId="1794343571" sldId="278"/>
            <ac:inkMk id="235" creationId="{9C874A90-550A-80FF-0789-0E253B1980B5}"/>
          </ac:inkMkLst>
        </pc:inkChg>
        <pc:inkChg chg="add del">
          <ac:chgData name="Venkatasubramanian, Mani V." userId="fbe5ce37-0145-4c31-b84a-b36f8beac5f3" providerId="ADAL" clId="{7888EF2F-530D-B94F-AE0C-88FC9B5D329D}" dt="2023-04-06T15:08:03.277" v="1317"/>
          <ac:inkMkLst>
            <pc:docMk/>
            <pc:sldMk cId="1794343571" sldId="278"/>
            <ac:inkMk id="236" creationId="{B6D47767-8EE7-DA24-7F8B-15CCBE31CEA4}"/>
          </ac:inkMkLst>
        </pc:inkChg>
        <pc:inkChg chg="add del">
          <ac:chgData name="Venkatasubramanian, Mani V." userId="fbe5ce37-0145-4c31-b84a-b36f8beac5f3" providerId="ADAL" clId="{7888EF2F-530D-B94F-AE0C-88FC9B5D329D}" dt="2023-04-06T15:08:03.277" v="1317"/>
          <ac:inkMkLst>
            <pc:docMk/>
            <pc:sldMk cId="1794343571" sldId="278"/>
            <ac:inkMk id="237" creationId="{DD575044-25FD-D1E9-7E32-E6DE32384C71}"/>
          </ac:inkMkLst>
        </pc:inkChg>
        <pc:inkChg chg="add del">
          <ac:chgData name="Venkatasubramanian, Mani V." userId="fbe5ce37-0145-4c31-b84a-b36f8beac5f3" providerId="ADAL" clId="{7888EF2F-530D-B94F-AE0C-88FC9B5D329D}" dt="2023-04-06T15:08:03.277" v="1317"/>
          <ac:inkMkLst>
            <pc:docMk/>
            <pc:sldMk cId="1794343571" sldId="278"/>
            <ac:inkMk id="238" creationId="{1B483CCE-7B07-CE3F-C286-12CBC021D433}"/>
          </ac:inkMkLst>
        </pc:inkChg>
        <pc:inkChg chg="add del">
          <ac:chgData name="Venkatasubramanian, Mani V." userId="fbe5ce37-0145-4c31-b84a-b36f8beac5f3" providerId="ADAL" clId="{7888EF2F-530D-B94F-AE0C-88FC9B5D329D}" dt="2023-04-06T15:08:03.277" v="1317"/>
          <ac:inkMkLst>
            <pc:docMk/>
            <pc:sldMk cId="1794343571" sldId="278"/>
            <ac:inkMk id="239" creationId="{64B9D2B2-EEDB-AFA8-6472-7B99C76C896A}"/>
          </ac:inkMkLst>
        </pc:inkChg>
        <pc:inkChg chg="add del">
          <ac:chgData name="Venkatasubramanian, Mani V." userId="fbe5ce37-0145-4c31-b84a-b36f8beac5f3" providerId="ADAL" clId="{7888EF2F-530D-B94F-AE0C-88FC9B5D329D}" dt="2023-04-06T15:08:03.277" v="1317"/>
          <ac:inkMkLst>
            <pc:docMk/>
            <pc:sldMk cId="1794343571" sldId="278"/>
            <ac:inkMk id="240" creationId="{59D71B03-7356-EDE9-A5C9-436B8C64AF26}"/>
          </ac:inkMkLst>
        </pc:inkChg>
        <pc:inkChg chg="add del">
          <ac:chgData name="Venkatasubramanian, Mani V." userId="fbe5ce37-0145-4c31-b84a-b36f8beac5f3" providerId="ADAL" clId="{7888EF2F-530D-B94F-AE0C-88FC9B5D329D}" dt="2023-04-06T15:08:03.277" v="1317"/>
          <ac:inkMkLst>
            <pc:docMk/>
            <pc:sldMk cId="1794343571" sldId="278"/>
            <ac:inkMk id="241" creationId="{BEF17076-E9DB-3916-3C14-98363C0ECA5A}"/>
          </ac:inkMkLst>
        </pc:inkChg>
        <pc:inkChg chg="add reco">
          <ac:chgData name="Venkatasubramanian, Mani V." userId="fbe5ce37-0145-4c31-b84a-b36f8beac5f3" providerId="ADAL" clId="{7888EF2F-530D-B94F-AE0C-88FC9B5D329D}" dt="2023-04-06T15:08:03.277" v="1317"/>
          <ac:inkMkLst>
            <pc:docMk/>
            <pc:sldMk cId="1794343571" sldId="278"/>
            <ac:inkMk id="242" creationId="{3777C806-0A05-621E-38FC-DFA059C4239B}"/>
          </ac:inkMkLst>
        </pc:inkChg>
        <pc:inkChg chg="add del">
          <ac:chgData name="Venkatasubramanian, Mani V." userId="fbe5ce37-0145-4c31-b84a-b36f8beac5f3" providerId="ADAL" clId="{7888EF2F-530D-B94F-AE0C-88FC9B5D329D}" dt="2023-04-06T15:08:04.404" v="1321"/>
          <ac:inkMkLst>
            <pc:docMk/>
            <pc:sldMk cId="1794343571" sldId="278"/>
            <ac:inkMk id="243" creationId="{31FA99FB-880E-F4C4-A0B6-F558516B711A}"/>
          </ac:inkMkLst>
        </pc:inkChg>
        <pc:inkChg chg="add del">
          <ac:chgData name="Venkatasubramanian, Mani V." userId="fbe5ce37-0145-4c31-b84a-b36f8beac5f3" providerId="ADAL" clId="{7888EF2F-530D-B94F-AE0C-88FC9B5D329D}" dt="2023-04-06T15:08:04.404" v="1321"/>
          <ac:inkMkLst>
            <pc:docMk/>
            <pc:sldMk cId="1794343571" sldId="278"/>
            <ac:inkMk id="244" creationId="{499824B5-6DF1-4255-B334-32021B2F942C}"/>
          </ac:inkMkLst>
        </pc:inkChg>
        <pc:inkChg chg="add del">
          <ac:chgData name="Venkatasubramanian, Mani V." userId="fbe5ce37-0145-4c31-b84a-b36f8beac5f3" providerId="ADAL" clId="{7888EF2F-530D-B94F-AE0C-88FC9B5D329D}" dt="2023-04-06T15:08:04.404" v="1321"/>
          <ac:inkMkLst>
            <pc:docMk/>
            <pc:sldMk cId="1794343571" sldId="278"/>
            <ac:inkMk id="245" creationId="{765898C2-22DE-0B19-383C-2F39A74F6B28}"/>
          </ac:inkMkLst>
        </pc:inkChg>
        <pc:inkChg chg="add reco">
          <ac:chgData name="Venkatasubramanian, Mani V." userId="fbe5ce37-0145-4c31-b84a-b36f8beac5f3" providerId="ADAL" clId="{7888EF2F-530D-B94F-AE0C-88FC9B5D329D}" dt="2023-04-06T15:08:04.404" v="1321"/>
          <ac:inkMkLst>
            <pc:docMk/>
            <pc:sldMk cId="1794343571" sldId="278"/>
            <ac:inkMk id="246" creationId="{77EC58D0-85A9-0277-513B-E9CDC707CBE5}"/>
          </ac:inkMkLst>
        </pc:inkChg>
        <pc:inkChg chg="add del">
          <ac:chgData name="Venkatasubramanian, Mani V." userId="fbe5ce37-0145-4c31-b84a-b36f8beac5f3" providerId="ADAL" clId="{7888EF2F-530D-B94F-AE0C-88FC9B5D329D}" dt="2023-04-06T15:08:10.067" v="1334"/>
          <ac:inkMkLst>
            <pc:docMk/>
            <pc:sldMk cId="1794343571" sldId="278"/>
            <ac:inkMk id="247" creationId="{6D1491C3-FDEC-F15A-F75C-D77AEE0913DA}"/>
          </ac:inkMkLst>
        </pc:inkChg>
        <pc:inkChg chg="add del">
          <ac:chgData name="Venkatasubramanian, Mani V." userId="fbe5ce37-0145-4c31-b84a-b36f8beac5f3" providerId="ADAL" clId="{7888EF2F-530D-B94F-AE0C-88FC9B5D329D}" dt="2023-04-06T15:08:10.067" v="1334"/>
          <ac:inkMkLst>
            <pc:docMk/>
            <pc:sldMk cId="1794343571" sldId="278"/>
            <ac:inkMk id="248" creationId="{675DBC19-A122-9C22-603C-1B588103221B}"/>
          </ac:inkMkLst>
        </pc:inkChg>
        <pc:inkChg chg="add del">
          <ac:chgData name="Venkatasubramanian, Mani V." userId="fbe5ce37-0145-4c31-b84a-b36f8beac5f3" providerId="ADAL" clId="{7888EF2F-530D-B94F-AE0C-88FC9B5D329D}" dt="2023-04-06T15:08:10.067" v="1334"/>
          <ac:inkMkLst>
            <pc:docMk/>
            <pc:sldMk cId="1794343571" sldId="278"/>
            <ac:inkMk id="249" creationId="{E4C6DC38-50F1-8DF0-C698-88CB0608B217}"/>
          </ac:inkMkLst>
        </pc:inkChg>
        <pc:inkChg chg="add del">
          <ac:chgData name="Venkatasubramanian, Mani V." userId="fbe5ce37-0145-4c31-b84a-b36f8beac5f3" providerId="ADAL" clId="{7888EF2F-530D-B94F-AE0C-88FC9B5D329D}" dt="2023-04-06T15:08:10.067" v="1334"/>
          <ac:inkMkLst>
            <pc:docMk/>
            <pc:sldMk cId="1794343571" sldId="278"/>
            <ac:inkMk id="250" creationId="{967EC8FE-4809-C97E-37E6-A40BC30F156A}"/>
          </ac:inkMkLst>
        </pc:inkChg>
        <pc:inkChg chg="add del">
          <ac:chgData name="Venkatasubramanian, Mani V." userId="fbe5ce37-0145-4c31-b84a-b36f8beac5f3" providerId="ADAL" clId="{7888EF2F-530D-B94F-AE0C-88FC9B5D329D}" dt="2023-04-06T15:08:10.067" v="1334"/>
          <ac:inkMkLst>
            <pc:docMk/>
            <pc:sldMk cId="1794343571" sldId="278"/>
            <ac:inkMk id="251" creationId="{034C59CE-F325-95D7-CA0C-CC8B6F51D831}"/>
          </ac:inkMkLst>
        </pc:inkChg>
        <pc:inkChg chg="add del">
          <ac:chgData name="Venkatasubramanian, Mani V." userId="fbe5ce37-0145-4c31-b84a-b36f8beac5f3" providerId="ADAL" clId="{7888EF2F-530D-B94F-AE0C-88FC9B5D329D}" dt="2023-04-06T15:08:10.067" v="1334"/>
          <ac:inkMkLst>
            <pc:docMk/>
            <pc:sldMk cId="1794343571" sldId="278"/>
            <ac:inkMk id="252" creationId="{CE5ED3FD-F1A9-177E-20F5-ABAF0D3421FF}"/>
          </ac:inkMkLst>
        </pc:inkChg>
        <pc:inkChg chg="add del">
          <ac:chgData name="Venkatasubramanian, Mani V." userId="fbe5ce37-0145-4c31-b84a-b36f8beac5f3" providerId="ADAL" clId="{7888EF2F-530D-B94F-AE0C-88FC9B5D329D}" dt="2023-04-06T15:08:10.067" v="1334"/>
          <ac:inkMkLst>
            <pc:docMk/>
            <pc:sldMk cId="1794343571" sldId="278"/>
            <ac:inkMk id="253" creationId="{C31DA3D0-FC7A-FCAC-1259-B86FE07B26C9}"/>
          </ac:inkMkLst>
        </pc:inkChg>
        <pc:inkChg chg="add del">
          <ac:chgData name="Venkatasubramanian, Mani V." userId="fbe5ce37-0145-4c31-b84a-b36f8beac5f3" providerId="ADAL" clId="{7888EF2F-530D-B94F-AE0C-88FC9B5D329D}" dt="2023-04-06T15:08:10.067" v="1334"/>
          <ac:inkMkLst>
            <pc:docMk/>
            <pc:sldMk cId="1794343571" sldId="278"/>
            <ac:inkMk id="254" creationId="{A09B7EEB-3C68-8BC5-F853-F02113F07F47}"/>
          </ac:inkMkLst>
        </pc:inkChg>
        <pc:inkChg chg="add del">
          <ac:chgData name="Venkatasubramanian, Mani V." userId="fbe5ce37-0145-4c31-b84a-b36f8beac5f3" providerId="ADAL" clId="{7888EF2F-530D-B94F-AE0C-88FC9B5D329D}" dt="2023-04-06T15:08:10.067" v="1334"/>
          <ac:inkMkLst>
            <pc:docMk/>
            <pc:sldMk cId="1794343571" sldId="278"/>
            <ac:inkMk id="255" creationId="{A9C96BCB-DA49-A22A-0E78-4F1C7284F6C6}"/>
          </ac:inkMkLst>
        </pc:inkChg>
        <pc:inkChg chg="add del">
          <ac:chgData name="Venkatasubramanian, Mani V." userId="fbe5ce37-0145-4c31-b84a-b36f8beac5f3" providerId="ADAL" clId="{7888EF2F-530D-B94F-AE0C-88FC9B5D329D}" dt="2023-04-06T15:08:10.067" v="1334"/>
          <ac:inkMkLst>
            <pc:docMk/>
            <pc:sldMk cId="1794343571" sldId="278"/>
            <ac:inkMk id="256" creationId="{7B1729B7-6940-AECC-163D-84EA79198528}"/>
          </ac:inkMkLst>
        </pc:inkChg>
        <pc:inkChg chg="add del">
          <ac:chgData name="Venkatasubramanian, Mani V." userId="fbe5ce37-0145-4c31-b84a-b36f8beac5f3" providerId="ADAL" clId="{7888EF2F-530D-B94F-AE0C-88FC9B5D329D}" dt="2023-04-06T15:08:10.067" v="1334"/>
          <ac:inkMkLst>
            <pc:docMk/>
            <pc:sldMk cId="1794343571" sldId="278"/>
            <ac:inkMk id="257" creationId="{877019E3-FC53-C621-85C0-23D99DB3CF0A}"/>
          </ac:inkMkLst>
        </pc:inkChg>
        <pc:inkChg chg="add del">
          <ac:chgData name="Venkatasubramanian, Mani V." userId="fbe5ce37-0145-4c31-b84a-b36f8beac5f3" providerId="ADAL" clId="{7888EF2F-530D-B94F-AE0C-88FC9B5D329D}" dt="2023-04-06T15:08:10.067" v="1334"/>
          <ac:inkMkLst>
            <pc:docMk/>
            <pc:sldMk cId="1794343571" sldId="278"/>
            <ac:inkMk id="258" creationId="{87597E1A-C046-E33C-2C64-16C0B97C9658}"/>
          </ac:inkMkLst>
        </pc:inkChg>
        <pc:inkChg chg="add reco">
          <ac:chgData name="Venkatasubramanian, Mani V." userId="fbe5ce37-0145-4c31-b84a-b36f8beac5f3" providerId="ADAL" clId="{7888EF2F-530D-B94F-AE0C-88FC9B5D329D}" dt="2023-04-06T15:08:10.067" v="1334"/>
          <ac:inkMkLst>
            <pc:docMk/>
            <pc:sldMk cId="1794343571" sldId="278"/>
            <ac:inkMk id="259" creationId="{3958116A-AAA4-1894-8987-7E457FE63D25}"/>
          </ac:inkMkLst>
        </pc:inkChg>
        <pc:inkChg chg="add del">
          <ac:chgData name="Venkatasubramanian, Mani V." userId="fbe5ce37-0145-4c31-b84a-b36f8beac5f3" providerId="ADAL" clId="{7888EF2F-530D-B94F-AE0C-88FC9B5D329D}" dt="2023-04-06T15:08:12.232" v="1339"/>
          <ac:inkMkLst>
            <pc:docMk/>
            <pc:sldMk cId="1794343571" sldId="278"/>
            <ac:inkMk id="260" creationId="{F592070A-D7DB-1A2D-75D1-216ED21B6C58}"/>
          </ac:inkMkLst>
        </pc:inkChg>
        <pc:inkChg chg="add del">
          <ac:chgData name="Venkatasubramanian, Mani V." userId="fbe5ce37-0145-4c31-b84a-b36f8beac5f3" providerId="ADAL" clId="{7888EF2F-530D-B94F-AE0C-88FC9B5D329D}" dt="2023-04-06T15:08:12.232" v="1339"/>
          <ac:inkMkLst>
            <pc:docMk/>
            <pc:sldMk cId="1794343571" sldId="278"/>
            <ac:inkMk id="261" creationId="{E38A4D85-851B-1508-2961-3B40ABE919E9}"/>
          </ac:inkMkLst>
        </pc:inkChg>
        <pc:inkChg chg="add del">
          <ac:chgData name="Venkatasubramanian, Mani V." userId="fbe5ce37-0145-4c31-b84a-b36f8beac5f3" providerId="ADAL" clId="{7888EF2F-530D-B94F-AE0C-88FC9B5D329D}" dt="2023-04-06T15:08:12.232" v="1339"/>
          <ac:inkMkLst>
            <pc:docMk/>
            <pc:sldMk cId="1794343571" sldId="278"/>
            <ac:inkMk id="262" creationId="{852B8997-6B08-D627-321A-E6D9C0B3E7F0}"/>
          </ac:inkMkLst>
        </pc:inkChg>
        <pc:inkChg chg="add del">
          <ac:chgData name="Venkatasubramanian, Mani V." userId="fbe5ce37-0145-4c31-b84a-b36f8beac5f3" providerId="ADAL" clId="{7888EF2F-530D-B94F-AE0C-88FC9B5D329D}" dt="2023-04-06T15:08:12.232" v="1339"/>
          <ac:inkMkLst>
            <pc:docMk/>
            <pc:sldMk cId="1794343571" sldId="278"/>
            <ac:inkMk id="263" creationId="{DB51E3E6-9620-0023-2A98-6523589518DC}"/>
          </ac:inkMkLst>
        </pc:inkChg>
        <pc:inkChg chg="add reco">
          <ac:chgData name="Venkatasubramanian, Mani V." userId="fbe5ce37-0145-4c31-b84a-b36f8beac5f3" providerId="ADAL" clId="{7888EF2F-530D-B94F-AE0C-88FC9B5D329D}" dt="2023-04-06T15:08:12.232" v="1339"/>
          <ac:inkMkLst>
            <pc:docMk/>
            <pc:sldMk cId="1794343571" sldId="278"/>
            <ac:inkMk id="264" creationId="{7FB1F64C-FDDF-8930-A4EB-037DF340478D}"/>
          </ac:inkMkLst>
        </pc:inkChg>
        <pc:inkChg chg="add">
          <ac:chgData name="Venkatasubramanian, Mani V." userId="fbe5ce37-0145-4c31-b84a-b36f8beac5f3" providerId="ADAL" clId="{7888EF2F-530D-B94F-AE0C-88FC9B5D329D}" dt="2023-04-06T15:08:14.856" v="1340"/>
          <ac:inkMkLst>
            <pc:docMk/>
            <pc:sldMk cId="1794343571" sldId="278"/>
            <ac:inkMk id="265" creationId="{18E4E01B-FC5A-FAA3-F2CE-D761169A6396}"/>
          </ac:inkMkLst>
        </pc:inkChg>
        <pc:inkChg chg="add del">
          <ac:chgData name="Venkatasubramanian, Mani V." userId="fbe5ce37-0145-4c31-b84a-b36f8beac5f3" providerId="ADAL" clId="{7888EF2F-530D-B94F-AE0C-88FC9B5D329D}" dt="2023-04-06T15:08:45.839" v="1355"/>
          <ac:inkMkLst>
            <pc:docMk/>
            <pc:sldMk cId="1794343571" sldId="278"/>
            <ac:inkMk id="266" creationId="{D1B39413-AA0B-FBE5-9B2B-054981632BA5}"/>
          </ac:inkMkLst>
        </pc:inkChg>
        <pc:inkChg chg="add del">
          <ac:chgData name="Venkatasubramanian, Mani V." userId="fbe5ce37-0145-4c31-b84a-b36f8beac5f3" providerId="ADAL" clId="{7888EF2F-530D-B94F-AE0C-88FC9B5D329D}" dt="2023-04-06T15:08:45.839" v="1355"/>
          <ac:inkMkLst>
            <pc:docMk/>
            <pc:sldMk cId="1794343571" sldId="278"/>
            <ac:inkMk id="267" creationId="{7BC9BC3D-814E-2C9B-0005-513C544FA734}"/>
          </ac:inkMkLst>
        </pc:inkChg>
        <pc:inkChg chg="add del">
          <ac:chgData name="Venkatasubramanian, Mani V." userId="fbe5ce37-0145-4c31-b84a-b36f8beac5f3" providerId="ADAL" clId="{7888EF2F-530D-B94F-AE0C-88FC9B5D329D}" dt="2023-04-06T15:08:45.839" v="1355"/>
          <ac:inkMkLst>
            <pc:docMk/>
            <pc:sldMk cId="1794343571" sldId="278"/>
            <ac:inkMk id="268" creationId="{CAC283E7-F478-8E00-F746-0F9105281837}"/>
          </ac:inkMkLst>
        </pc:inkChg>
        <pc:inkChg chg="add del">
          <ac:chgData name="Venkatasubramanian, Mani V." userId="fbe5ce37-0145-4c31-b84a-b36f8beac5f3" providerId="ADAL" clId="{7888EF2F-530D-B94F-AE0C-88FC9B5D329D}" dt="2023-04-06T15:08:45.839" v="1355"/>
          <ac:inkMkLst>
            <pc:docMk/>
            <pc:sldMk cId="1794343571" sldId="278"/>
            <ac:inkMk id="269" creationId="{B3F6CC3E-8086-4AA7-BBA5-FD0D86CDF442}"/>
          </ac:inkMkLst>
        </pc:inkChg>
        <pc:inkChg chg="add del">
          <ac:chgData name="Venkatasubramanian, Mani V." userId="fbe5ce37-0145-4c31-b84a-b36f8beac5f3" providerId="ADAL" clId="{7888EF2F-530D-B94F-AE0C-88FC9B5D329D}" dt="2023-04-06T15:08:45.839" v="1355"/>
          <ac:inkMkLst>
            <pc:docMk/>
            <pc:sldMk cId="1794343571" sldId="278"/>
            <ac:inkMk id="270" creationId="{3D2E572B-D118-869F-8E65-25090F09BC6F}"/>
          </ac:inkMkLst>
        </pc:inkChg>
        <pc:inkChg chg="add del">
          <ac:chgData name="Venkatasubramanian, Mani V." userId="fbe5ce37-0145-4c31-b84a-b36f8beac5f3" providerId="ADAL" clId="{7888EF2F-530D-B94F-AE0C-88FC9B5D329D}" dt="2023-04-06T15:08:45.839" v="1355"/>
          <ac:inkMkLst>
            <pc:docMk/>
            <pc:sldMk cId="1794343571" sldId="278"/>
            <ac:inkMk id="271" creationId="{F5806DE2-2B7F-AD74-9591-8B697E2DA598}"/>
          </ac:inkMkLst>
        </pc:inkChg>
        <pc:inkChg chg="add del">
          <ac:chgData name="Venkatasubramanian, Mani V." userId="fbe5ce37-0145-4c31-b84a-b36f8beac5f3" providerId="ADAL" clId="{7888EF2F-530D-B94F-AE0C-88FC9B5D329D}" dt="2023-04-06T15:08:45.839" v="1355"/>
          <ac:inkMkLst>
            <pc:docMk/>
            <pc:sldMk cId="1794343571" sldId="278"/>
            <ac:inkMk id="272" creationId="{EC31FF34-604E-EB59-0DA8-B4764A60E901}"/>
          </ac:inkMkLst>
        </pc:inkChg>
        <pc:inkChg chg="add del">
          <ac:chgData name="Venkatasubramanian, Mani V." userId="fbe5ce37-0145-4c31-b84a-b36f8beac5f3" providerId="ADAL" clId="{7888EF2F-530D-B94F-AE0C-88FC9B5D329D}" dt="2023-04-06T15:08:45.839" v="1355"/>
          <ac:inkMkLst>
            <pc:docMk/>
            <pc:sldMk cId="1794343571" sldId="278"/>
            <ac:inkMk id="273" creationId="{0C7C17C8-C1D4-7C82-A0CB-E47A759275FD}"/>
          </ac:inkMkLst>
        </pc:inkChg>
        <pc:inkChg chg="add del">
          <ac:chgData name="Venkatasubramanian, Mani V." userId="fbe5ce37-0145-4c31-b84a-b36f8beac5f3" providerId="ADAL" clId="{7888EF2F-530D-B94F-AE0C-88FC9B5D329D}" dt="2023-04-06T15:08:45.839" v="1355"/>
          <ac:inkMkLst>
            <pc:docMk/>
            <pc:sldMk cId="1794343571" sldId="278"/>
            <ac:inkMk id="274" creationId="{7B72CCA5-9298-7EFB-4D62-7B973501BC92}"/>
          </ac:inkMkLst>
        </pc:inkChg>
        <pc:inkChg chg="add del">
          <ac:chgData name="Venkatasubramanian, Mani V." userId="fbe5ce37-0145-4c31-b84a-b36f8beac5f3" providerId="ADAL" clId="{7888EF2F-530D-B94F-AE0C-88FC9B5D329D}" dt="2023-04-06T15:08:45.839" v="1355"/>
          <ac:inkMkLst>
            <pc:docMk/>
            <pc:sldMk cId="1794343571" sldId="278"/>
            <ac:inkMk id="275" creationId="{6B48D4E2-390E-C1B0-F41F-7CC013A541EB}"/>
          </ac:inkMkLst>
        </pc:inkChg>
        <pc:inkChg chg="add del">
          <ac:chgData name="Venkatasubramanian, Mani V." userId="fbe5ce37-0145-4c31-b84a-b36f8beac5f3" providerId="ADAL" clId="{7888EF2F-530D-B94F-AE0C-88FC9B5D329D}" dt="2023-04-06T15:08:45.839" v="1355"/>
          <ac:inkMkLst>
            <pc:docMk/>
            <pc:sldMk cId="1794343571" sldId="278"/>
            <ac:inkMk id="276" creationId="{D5226A18-D539-5673-4640-FC15FA5381B1}"/>
          </ac:inkMkLst>
        </pc:inkChg>
        <pc:inkChg chg="add del">
          <ac:chgData name="Venkatasubramanian, Mani V." userId="fbe5ce37-0145-4c31-b84a-b36f8beac5f3" providerId="ADAL" clId="{7888EF2F-530D-B94F-AE0C-88FC9B5D329D}" dt="2023-04-06T15:08:45.839" v="1355"/>
          <ac:inkMkLst>
            <pc:docMk/>
            <pc:sldMk cId="1794343571" sldId="278"/>
            <ac:inkMk id="277" creationId="{615B47C1-A855-7C44-4166-5163B3156C8D}"/>
          </ac:inkMkLst>
        </pc:inkChg>
        <pc:inkChg chg="add del">
          <ac:chgData name="Venkatasubramanian, Mani V." userId="fbe5ce37-0145-4c31-b84a-b36f8beac5f3" providerId="ADAL" clId="{7888EF2F-530D-B94F-AE0C-88FC9B5D329D}" dt="2023-04-06T15:08:45.839" v="1355"/>
          <ac:inkMkLst>
            <pc:docMk/>
            <pc:sldMk cId="1794343571" sldId="278"/>
            <ac:inkMk id="278" creationId="{78B5DBE9-2FF4-68B8-C34F-1287FE5C105B}"/>
          </ac:inkMkLst>
        </pc:inkChg>
        <pc:inkChg chg="add del">
          <ac:chgData name="Venkatasubramanian, Mani V." userId="fbe5ce37-0145-4c31-b84a-b36f8beac5f3" providerId="ADAL" clId="{7888EF2F-530D-B94F-AE0C-88FC9B5D329D}" dt="2023-04-06T15:08:45.839" v="1355"/>
          <ac:inkMkLst>
            <pc:docMk/>
            <pc:sldMk cId="1794343571" sldId="278"/>
            <ac:inkMk id="279" creationId="{6736439D-74DD-1463-3580-BA33E2792151}"/>
          </ac:inkMkLst>
        </pc:inkChg>
        <pc:inkChg chg="add reco">
          <ac:chgData name="Venkatasubramanian, Mani V." userId="fbe5ce37-0145-4c31-b84a-b36f8beac5f3" providerId="ADAL" clId="{7888EF2F-530D-B94F-AE0C-88FC9B5D329D}" dt="2023-04-06T15:08:45.839" v="1355"/>
          <ac:inkMkLst>
            <pc:docMk/>
            <pc:sldMk cId="1794343571" sldId="278"/>
            <ac:inkMk id="280" creationId="{EA00CA79-C34F-4D48-7103-E4C5288E0D84}"/>
          </ac:inkMkLst>
        </pc:inkChg>
        <pc:inkChg chg="add del">
          <ac:chgData name="Venkatasubramanian, Mani V." userId="fbe5ce37-0145-4c31-b84a-b36f8beac5f3" providerId="ADAL" clId="{7888EF2F-530D-B94F-AE0C-88FC9B5D329D}" dt="2023-04-06T15:08:47.335" v="1359"/>
          <ac:inkMkLst>
            <pc:docMk/>
            <pc:sldMk cId="1794343571" sldId="278"/>
            <ac:inkMk id="281" creationId="{64CE8A60-20F1-994C-D753-71F0695B6767}"/>
          </ac:inkMkLst>
        </pc:inkChg>
        <pc:inkChg chg="add del">
          <ac:chgData name="Venkatasubramanian, Mani V." userId="fbe5ce37-0145-4c31-b84a-b36f8beac5f3" providerId="ADAL" clId="{7888EF2F-530D-B94F-AE0C-88FC9B5D329D}" dt="2023-04-06T15:08:47.335" v="1359"/>
          <ac:inkMkLst>
            <pc:docMk/>
            <pc:sldMk cId="1794343571" sldId="278"/>
            <ac:inkMk id="282" creationId="{1C43D589-60F5-19CF-F0B3-A2EA8933DF2B}"/>
          </ac:inkMkLst>
        </pc:inkChg>
        <pc:inkChg chg="add del">
          <ac:chgData name="Venkatasubramanian, Mani V." userId="fbe5ce37-0145-4c31-b84a-b36f8beac5f3" providerId="ADAL" clId="{7888EF2F-530D-B94F-AE0C-88FC9B5D329D}" dt="2023-04-06T15:08:47.335" v="1359"/>
          <ac:inkMkLst>
            <pc:docMk/>
            <pc:sldMk cId="1794343571" sldId="278"/>
            <ac:inkMk id="283" creationId="{77B3AC4C-9DE6-586E-AD2F-756EA13D2FD3}"/>
          </ac:inkMkLst>
        </pc:inkChg>
        <pc:inkChg chg="add reco">
          <ac:chgData name="Venkatasubramanian, Mani V." userId="fbe5ce37-0145-4c31-b84a-b36f8beac5f3" providerId="ADAL" clId="{7888EF2F-530D-B94F-AE0C-88FC9B5D329D}" dt="2023-04-06T15:08:47.335" v="1359"/>
          <ac:inkMkLst>
            <pc:docMk/>
            <pc:sldMk cId="1794343571" sldId="278"/>
            <ac:inkMk id="284" creationId="{EFC8FA67-E44B-DDE6-A73D-4D691BDA666F}"/>
          </ac:inkMkLst>
        </pc:inkChg>
        <pc:inkChg chg="add del">
          <ac:chgData name="Venkatasubramanian, Mani V." userId="fbe5ce37-0145-4c31-b84a-b36f8beac5f3" providerId="ADAL" clId="{7888EF2F-530D-B94F-AE0C-88FC9B5D329D}" dt="2023-04-06T15:08:54.387" v="1374"/>
          <ac:inkMkLst>
            <pc:docMk/>
            <pc:sldMk cId="1794343571" sldId="278"/>
            <ac:inkMk id="285" creationId="{55B1284F-D585-AF58-0A6B-AAEC39700D8B}"/>
          </ac:inkMkLst>
        </pc:inkChg>
        <pc:inkChg chg="add del">
          <ac:chgData name="Venkatasubramanian, Mani V." userId="fbe5ce37-0145-4c31-b84a-b36f8beac5f3" providerId="ADAL" clId="{7888EF2F-530D-B94F-AE0C-88FC9B5D329D}" dt="2023-04-06T15:08:54.387" v="1374"/>
          <ac:inkMkLst>
            <pc:docMk/>
            <pc:sldMk cId="1794343571" sldId="278"/>
            <ac:inkMk id="286" creationId="{CF7DE164-F6B3-D1AE-0C2E-A47FD06D6E97}"/>
          </ac:inkMkLst>
        </pc:inkChg>
        <pc:inkChg chg="add del">
          <ac:chgData name="Venkatasubramanian, Mani V." userId="fbe5ce37-0145-4c31-b84a-b36f8beac5f3" providerId="ADAL" clId="{7888EF2F-530D-B94F-AE0C-88FC9B5D329D}" dt="2023-04-06T15:08:54.387" v="1374"/>
          <ac:inkMkLst>
            <pc:docMk/>
            <pc:sldMk cId="1794343571" sldId="278"/>
            <ac:inkMk id="287" creationId="{083D753C-1EA7-55CA-AE9D-7C2869F8E5D7}"/>
          </ac:inkMkLst>
        </pc:inkChg>
        <pc:inkChg chg="add del">
          <ac:chgData name="Venkatasubramanian, Mani V." userId="fbe5ce37-0145-4c31-b84a-b36f8beac5f3" providerId="ADAL" clId="{7888EF2F-530D-B94F-AE0C-88FC9B5D329D}" dt="2023-04-06T15:08:54.387" v="1374"/>
          <ac:inkMkLst>
            <pc:docMk/>
            <pc:sldMk cId="1794343571" sldId="278"/>
            <ac:inkMk id="288" creationId="{C91E61C1-A7B9-A4EA-F238-7580D77E7FE0}"/>
          </ac:inkMkLst>
        </pc:inkChg>
        <pc:inkChg chg="add del">
          <ac:chgData name="Venkatasubramanian, Mani V." userId="fbe5ce37-0145-4c31-b84a-b36f8beac5f3" providerId="ADAL" clId="{7888EF2F-530D-B94F-AE0C-88FC9B5D329D}" dt="2023-04-06T15:08:54.387" v="1374"/>
          <ac:inkMkLst>
            <pc:docMk/>
            <pc:sldMk cId="1794343571" sldId="278"/>
            <ac:inkMk id="289" creationId="{B9270D4A-9D42-00B9-6F76-39CD9AF219AD}"/>
          </ac:inkMkLst>
        </pc:inkChg>
        <pc:inkChg chg="add del">
          <ac:chgData name="Venkatasubramanian, Mani V." userId="fbe5ce37-0145-4c31-b84a-b36f8beac5f3" providerId="ADAL" clId="{7888EF2F-530D-B94F-AE0C-88FC9B5D329D}" dt="2023-04-06T15:08:54.387" v="1374"/>
          <ac:inkMkLst>
            <pc:docMk/>
            <pc:sldMk cId="1794343571" sldId="278"/>
            <ac:inkMk id="290" creationId="{1EF5446A-CD56-E149-BC17-84DDFE07084F}"/>
          </ac:inkMkLst>
        </pc:inkChg>
        <pc:inkChg chg="add del">
          <ac:chgData name="Venkatasubramanian, Mani V." userId="fbe5ce37-0145-4c31-b84a-b36f8beac5f3" providerId="ADAL" clId="{7888EF2F-530D-B94F-AE0C-88FC9B5D329D}" dt="2023-04-06T15:08:54.387" v="1374"/>
          <ac:inkMkLst>
            <pc:docMk/>
            <pc:sldMk cId="1794343571" sldId="278"/>
            <ac:inkMk id="291" creationId="{1785D5D4-860E-FA9B-F365-51A437A2A2B4}"/>
          </ac:inkMkLst>
        </pc:inkChg>
        <pc:inkChg chg="add del">
          <ac:chgData name="Venkatasubramanian, Mani V." userId="fbe5ce37-0145-4c31-b84a-b36f8beac5f3" providerId="ADAL" clId="{7888EF2F-530D-B94F-AE0C-88FC9B5D329D}" dt="2023-04-06T15:08:54.387" v="1374"/>
          <ac:inkMkLst>
            <pc:docMk/>
            <pc:sldMk cId="1794343571" sldId="278"/>
            <ac:inkMk id="292" creationId="{86DF0952-1A8D-70A7-872C-D51B115919DD}"/>
          </ac:inkMkLst>
        </pc:inkChg>
        <pc:inkChg chg="add del">
          <ac:chgData name="Venkatasubramanian, Mani V." userId="fbe5ce37-0145-4c31-b84a-b36f8beac5f3" providerId="ADAL" clId="{7888EF2F-530D-B94F-AE0C-88FC9B5D329D}" dt="2023-04-06T15:08:54.387" v="1374"/>
          <ac:inkMkLst>
            <pc:docMk/>
            <pc:sldMk cId="1794343571" sldId="278"/>
            <ac:inkMk id="293" creationId="{3214E36E-3EC5-D9D5-E43E-2EBC249FC00E}"/>
          </ac:inkMkLst>
        </pc:inkChg>
        <pc:inkChg chg="add del">
          <ac:chgData name="Venkatasubramanian, Mani V." userId="fbe5ce37-0145-4c31-b84a-b36f8beac5f3" providerId="ADAL" clId="{7888EF2F-530D-B94F-AE0C-88FC9B5D329D}" dt="2023-04-06T15:08:54.387" v="1374"/>
          <ac:inkMkLst>
            <pc:docMk/>
            <pc:sldMk cId="1794343571" sldId="278"/>
            <ac:inkMk id="294" creationId="{A002F57E-AC21-4E8B-0331-0C0C9C4B869E}"/>
          </ac:inkMkLst>
        </pc:inkChg>
        <pc:inkChg chg="add del">
          <ac:chgData name="Venkatasubramanian, Mani V." userId="fbe5ce37-0145-4c31-b84a-b36f8beac5f3" providerId="ADAL" clId="{7888EF2F-530D-B94F-AE0C-88FC9B5D329D}" dt="2023-04-06T15:08:54.387" v="1374"/>
          <ac:inkMkLst>
            <pc:docMk/>
            <pc:sldMk cId="1794343571" sldId="278"/>
            <ac:inkMk id="295" creationId="{E1A53A2F-76A9-1527-DBAD-C7A66D1D11C7}"/>
          </ac:inkMkLst>
        </pc:inkChg>
        <pc:inkChg chg="add del">
          <ac:chgData name="Venkatasubramanian, Mani V." userId="fbe5ce37-0145-4c31-b84a-b36f8beac5f3" providerId="ADAL" clId="{7888EF2F-530D-B94F-AE0C-88FC9B5D329D}" dt="2023-04-06T15:08:54.387" v="1374"/>
          <ac:inkMkLst>
            <pc:docMk/>
            <pc:sldMk cId="1794343571" sldId="278"/>
            <ac:inkMk id="296" creationId="{9724396C-953A-44D8-F393-736380069034}"/>
          </ac:inkMkLst>
        </pc:inkChg>
        <pc:inkChg chg="add del">
          <ac:chgData name="Venkatasubramanian, Mani V." userId="fbe5ce37-0145-4c31-b84a-b36f8beac5f3" providerId="ADAL" clId="{7888EF2F-530D-B94F-AE0C-88FC9B5D329D}" dt="2023-04-06T15:08:54.387" v="1374"/>
          <ac:inkMkLst>
            <pc:docMk/>
            <pc:sldMk cId="1794343571" sldId="278"/>
            <ac:inkMk id="297" creationId="{775D207E-7E34-BB76-67B5-2963C430F183}"/>
          </ac:inkMkLst>
        </pc:inkChg>
        <pc:inkChg chg="add del">
          <ac:chgData name="Venkatasubramanian, Mani V." userId="fbe5ce37-0145-4c31-b84a-b36f8beac5f3" providerId="ADAL" clId="{7888EF2F-530D-B94F-AE0C-88FC9B5D329D}" dt="2023-04-06T15:08:54.387" v="1374"/>
          <ac:inkMkLst>
            <pc:docMk/>
            <pc:sldMk cId="1794343571" sldId="278"/>
            <ac:inkMk id="298" creationId="{2F7CB97D-4BC1-57B2-F7C0-03CC65096F67}"/>
          </ac:inkMkLst>
        </pc:inkChg>
        <pc:inkChg chg="add reco">
          <ac:chgData name="Venkatasubramanian, Mani V." userId="fbe5ce37-0145-4c31-b84a-b36f8beac5f3" providerId="ADAL" clId="{7888EF2F-530D-B94F-AE0C-88FC9B5D329D}" dt="2023-04-06T15:08:54.387" v="1374"/>
          <ac:inkMkLst>
            <pc:docMk/>
            <pc:sldMk cId="1794343571" sldId="278"/>
            <ac:inkMk id="299" creationId="{C9878444-71E6-CB89-EE66-10DDBC1B4551}"/>
          </ac:inkMkLst>
        </pc:inkChg>
        <pc:inkChg chg="add reco">
          <ac:chgData name="Venkatasubramanian, Mani V." userId="fbe5ce37-0145-4c31-b84a-b36f8beac5f3" providerId="ADAL" clId="{7888EF2F-530D-B94F-AE0C-88FC9B5D329D}" dt="2023-04-06T15:08:54.387" v="1374"/>
          <ac:inkMkLst>
            <pc:docMk/>
            <pc:sldMk cId="1794343571" sldId="278"/>
            <ac:inkMk id="300" creationId="{BA4586BC-4E69-822A-8F80-DA590CBAD299}"/>
          </ac:inkMkLst>
        </pc:inkChg>
        <pc:inkChg chg="add del">
          <ac:chgData name="Venkatasubramanian, Mani V." userId="fbe5ce37-0145-4c31-b84a-b36f8beac5f3" providerId="ADAL" clId="{7888EF2F-530D-B94F-AE0C-88FC9B5D329D}" dt="2023-04-06T15:09:46.203" v="1376"/>
          <ac:inkMkLst>
            <pc:docMk/>
            <pc:sldMk cId="1794343571" sldId="278"/>
            <ac:inkMk id="301" creationId="{DFB5D957-BB1E-48F9-399E-6281A00F0724}"/>
          </ac:inkMkLst>
        </pc:inkChg>
        <pc:inkChg chg="add reco">
          <ac:chgData name="Venkatasubramanian, Mani V." userId="fbe5ce37-0145-4c31-b84a-b36f8beac5f3" providerId="ADAL" clId="{7888EF2F-530D-B94F-AE0C-88FC9B5D329D}" dt="2023-04-06T15:09:46.203" v="1376"/>
          <ac:inkMkLst>
            <pc:docMk/>
            <pc:sldMk cId="1794343571" sldId="278"/>
            <ac:inkMk id="302" creationId="{00186F28-30EE-6E64-B89B-57491ABC6F06}"/>
          </ac:inkMkLst>
        </pc:inkChg>
      </pc:sldChg>
      <pc:sldChg chg="addSp delSp modSp">
        <pc:chgData name="Venkatasubramanian, Mani V." userId="fbe5ce37-0145-4c31-b84a-b36f8beac5f3" providerId="ADAL" clId="{7888EF2F-530D-B94F-AE0C-88FC9B5D329D}" dt="2023-04-06T15:17:03.759" v="1893"/>
        <pc:sldMkLst>
          <pc:docMk/>
          <pc:sldMk cId="1998004111" sldId="279"/>
        </pc:sldMkLst>
        <pc:inkChg chg="add del">
          <ac:chgData name="Venkatasubramanian, Mani V." userId="fbe5ce37-0145-4c31-b84a-b36f8beac5f3" providerId="ADAL" clId="{7888EF2F-530D-B94F-AE0C-88FC9B5D329D}" dt="2023-04-06T15:11:04.921" v="1389"/>
          <ac:inkMkLst>
            <pc:docMk/>
            <pc:sldMk cId="1998004111" sldId="279"/>
            <ac:inkMk id="2" creationId="{794F2790-4BD6-A6DE-6E1D-ABB0DA50905E}"/>
          </ac:inkMkLst>
        </pc:inkChg>
        <pc:inkChg chg="add del">
          <ac:chgData name="Venkatasubramanian, Mani V." userId="fbe5ce37-0145-4c31-b84a-b36f8beac5f3" providerId="ADAL" clId="{7888EF2F-530D-B94F-AE0C-88FC9B5D329D}" dt="2023-04-06T15:11:04.921" v="1389"/>
          <ac:inkMkLst>
            <pc:docMk/>
            <pc:sldMk cId="1998004111" sldId="279"/>
            <ac:inkMk id="3" creationId="{1813ECD7-571D-A9A1-EB87-9E068FC23E1F}"/>
          </ac:inkMkLst>
        </pc:inkChg>
        <pc:inkChg chg="add del">
          <ac:chgData name="Venkatasubramanian, Mani V." userId="fbe5ce37-0145-4c31-b84a-b36f8beac5f3" providerId="ADAL" clId="{7888EF2F-530D-B94F-AE0C-88FC9B5D329D}" dt="2023-04-06T15:11:04.921" v="1389"/>
          <ac:inkMkLst>
            <pc:docMk/>
            <pc:sldMk cId="1998004111" sldId="279"/>
            <ac:inkMk id="4" creationId="{B043D802-D16B-02CF-6D07-272C4E985700}"/>
          </ac:inkMkLst>
        </pc:inkChg>
        <pc:inkChg chg="add del">
          <ac:chgData name="Venkatasubramanian, Mani V." userId="fbe5ce37-0145-4c31-b84a-b36f8beac5f3" providerId="ADAL" clId="{7888EF2F-530D-B94F-AE0C-88FC9B5D329D}" dt="2023-04-06T15:11:04.921" v="1389"/>
          <ac:inkMkLst>
            <pc:docMk/>
            <pc:sldMk cId="1998004111" sldId="279"/>
            <ac:inkMk id="5" creationId="{710D312F-6FBE-AEC3-C4FE-DB9DC72277B8}"/>
          </ac:inkMkLst>
        </pc:inkChg>
        <pc:inkChg chg="add del">
          <ac:chgData name="Venkatasubramanian, Mani V." userId="fbe5ce37-0145-4c31-b84a-b36f8beac5f3" providerId="ADAL" clId="{7888EF2F-530D-B94F-AE0C-88FC9B5D329D}" dt="2023-04-06T15:11:04.921" v="1389"/>
          <ac:inkMkLst>
            <pc:docMk/>
            <pc:sldMk cId="1998004111" sldId="279"/>
            <ac:inkMk id="6" creationId="{E3422DF4-B38C-B93D-BA1F-1665EBE678B5}"/>
          </ac:inkMkLst>
        </pc:inkChg>
        <pc:inkChg chg="add del">
          <ac:chgData name="Venkatasubramanian, Mani V." userId="fbe5ce37-0145-4c31-b84a-b36f8beac5f3" providerId="ADAL" clId="{7888EF2F-530D-B94F-AE0C-88FC9B5D329D}" dt="2023-04-06T15:11:04.921" v="1389"/>
          <ac:inkMkLst>
            <pc:docMk/>
            <pc:sldMk cId="1998004111" sldId="279"/>
            <ac:inkMk id="7" creationId="{E79A1085-F910-D91C-CB4F-EBD9271138AF}"/>
          </ac:inkMkLst>
        </pc:inkChg>
        <pc:inkChg chg="add del">
          <ac:chgData name="Venkatasubramanian, Mani V." userId="fbe5ce37-0145-4c31-b84a-b36f8beac5f3" providerId="ADAL" clId="{7888EF2F-530D-B94F-AE0C-88FC9B5D329D}" dt="2023-04-06T15:11:04.921" v="1389"/>
          <ac:inkMkLst>
            <pc:docMk/>
            <pc:sldMk cId="1998004111" sldId="279"/>
            <ac:inkMk id="8" creationId="{A38AE6F3-B684-14D8-3501-3345BC855B8D}"/>
          </ac:inkMkLst>
        </pc:inkChg>
        <pc:inkChg chg="add del">
          <ac:chgData name="Venkatasubramanian, Mani V." userId="fbe5ce37-0145-4c31-b84a-b36f8beac5f3" providerId="ADAL" clId="{7888EF2F-530D-B94F-AE0C-88FC9B5D329D}" dt="2023-04-06T15:11:04.921" v="1389"/>
          <ac:inkMkLst>
            <pc:docMk/>
            <pc:sldMk cId="1998004111" sldId="279"/>
            <ac:inkMk id="9" creationId="{D2656301-8976-6052-6F88-7BE5D00FDE5F}"/>
          </ac:inkMkLst>
        </pc:inkChg>
        <pc:inkChg chg="add del">
          <ac:chgData name="Venkatasubramanian, Mani V." userId="fbe5ce37-0145-4c31-b84a-b36f8beac5f3" providerId="ADAL" clId="{7888EF2F-530D-B94F-AE0C-88FC9B5D329D}" dt="2023-04-06T15:11:04.921" v="1389"/>
          <ac:inkMkLst>
            <pc:docMk/>
            <pc:sldMk cId="1998004111" sldId="279"/>
            <ac:inkMk id="10" creationId="{B363182D-281C-41F0-54A7-19214F8D2120}"/>
          </ac:inkMkLst>
        </pc:inkChg>
        <pc:inkChg chg="add del">
          <ac:chgData name="Venkatasubramanian, Mani V." userId="fbe5ce37-0145-4c31-b84a-b36f8beac5f3" providerId="ADAL" clId="{7888EF2F-530D-B94F-AE0C-88FC9B5D329D}" dt="2023-04-06T15:11:04.921" v="1389"/>
          <ac:inkMkLst>
            <pc:docMk/>
            <pc:sldMk cId="1998004111" sldId="279"/>
            <ac:inkMk id="11" creationId="{A79E2345-A898-E39C-1EC8-A4A143CCA280}"/>
          </ac:inkMkLst>
        </pc:inkChg>
        <pc:inkChg chg="add del">
          <ac:chgData name="Venkatasubramanian, Mani V." userId="fbe5ce37-0145-4c31-b84a-b36f8beac5f3" providerId="ADAL" clId="{7888EF2F-530D-B94F-AE0C-88FC9B5D329D}" dt="2023-04-06T15:11:04.921" v="1389"/>
          <ac:inkMkLst>
            <pc:docMk/>
            <pc:sldMk cId="1998004111" sldId="279"/>
            <ac:inkMk id="12" creationId="{CD666229-73ED-10BE-EC73-DCC98DC91352}"/>
          </ac:inkMkLst>
        </pc:inkChg>
        <pc:inkChg chg="add del">
          <ac:chgData name="Venkatasubramanian, Mani V." userId="fbe5ce37-0145-4c31-b84a-b36f8beac5f3" providerId="ADAL" clId="{7888EF2F-530D-B94F-AE0C-88FC9B5D329D}" dt="2023-04-06T15:11:04.921" v="1389"/>
          <ac:inkMkLst>
            <pc:docMk/>
            <pc:sldMk cId="1998004111" sldId="279"/>
            <ac:inkMk id="13" creationId="{28FD22E7-5FE8-36BB-A887-EC6536D5962C}"/>
          </ac:inkMkLst>
        </pc:inkChg>
        <pc:inkChg chg="add reco">
          <ac:chgData name="Venkatasubramanian, Mani V." userId="fbe5ce37-0145-4c31-b84a-b36f8beac5f3" providerId="ADAL" clId="{7888EF2F-530D-B94F-AE0C-88FC9B5D329D}" dt="2023-04-06T15:11:04.921" v="1389"/>
          <ac:inkMkLst>
            <pc:docMk/>
            <pc:sldMk cId="1998004111" sldId="279"/>
            <ac:inkMk id="14" creationId="{1C6579BC-AA84-4E8F-4ED0-6628DA735744}"/>
          </ac:inkMkLst>
        </pc:inkChg>
        <pc:inkChg chg="add del">
          <ac:chgData name="Venkatasubramanian, Mani V." userId="fbe5ce37-0145-4c31-b84a-b36f8beac5f3" providerId="ADAL" clId="{7888EF2F-530D-B94F-AE0C-88FC9B5D329D}" dt="2023-04-06T15:11:09.737" v="1414"/>
          <ac:inkMkLst>
            <pc:docMk/>
            <pc:sldMk cId="1998004111" sldId="279"/>
            <ac:inkMk id="15" creationId="{F9B661F9-6989-B80F-01D7-B4C2148A3950}"/>
          </ac:inkMkLst>
        </pc:inkChg>
        <pc:inkChg chg="add del">
          <ac:chgData name="Venkatasubramanian, Mani V." userId="fbe5ce37-0145-4c31-b84a-b36f8beac5f3" providerId="ADAL" clId="{7888EF2F-530D-B94F-AE0C-88FC9B5D329D}" dt="2023-04-06T15:11:09.737" v="1414"/>
          <ac:inkMkLst>
            <pc:docMk/>
            <pc:sldMk cId="1998004111" sldId="279"/>
            <ac:inkMk id="16" creationId="{2B3FD282-E266-8B3B-253B-8300949CCB5C}"/>
          </ac:inkMkLst>
        </pc:inkChg>
        <pc:inkChg chg="add del">
          <ac:chgData name="Venkatasubramanian, Mani V." userId="fbe5ce37-0145-4c31-b84a-b36f8beac5f3" providerId="ADAL" clId="{7888EF2F-530D-B94F-AE0C-88FC9B5D329D}" dt="2023-04-06T15:11:09.737" v="1414"/>
          <ac:inkMkLst>
            <pc:docMk/>
            <pc:sldMk cId="1998004111" sldId="279"/>
            <ac:inkMk id="17" creationId="{B83C3EA6-5EF3-D9F3-B516-5854BD358D7C}"/>
          </ac:inkMkLst>
        </pc:inkChg>
        <pc:inkChg chg="add del">
          <ac:chgData name="Venkatasubramanian, Mani V." userId="fbe5ce37-0145-4c31-b84a-b36f8beac5f3" providerId="ADAL" clId="{7888EF2F-530D-B94F-AE0C-88FC9B5D329D}" dt="2023-04-06T15:11:21.296" v="1448"/>
          <ac:inkMkLst>
            <pc:docMk/>
            <pc:sldMk cId="1998004111" sldId="279"/>
            <ac:inkMk id="18" creationId="{F8C11714-3F35-9D9C-1C00-03E9EECD159C}"/>
          </ac:inkMkLst>
        </pc:inkChg>
        <pc:inkChg chg="add del">
          <ac:chgData name="Venkatasubramanian, Mani V." userId="fbe5ce37-0145-4c31-b84a-b36f8beac5f3" providerId="ADAL" clId="{7888EF2F-530D-B94F-AE0C-88FC9B5D329D}" dt="2023-04-06T15:11:24.003" v="1454"/>
          <ac:inkMkLst>
            <pc:docMk/>
            <pc:sldMk cId="1998004111" sldId="279"/>
            <ac:inkMk id="19" creationId="{9D324252-053D-F270-E91C-353EBFB69C02}"/>
          </ac:inkMkLst>
        </pc:inkChg>
        <pc:inkChg chg="add del">
          <ac:chgData name="Venkatasubramanian, Mani V." userId="fbe5ce37-0145-4c31-b84a-b36f8beac5f3" providerId="ADAL" clId="{7888EF2F-530D-B94F-AE0C-88FC9B5D329D}" dt="2023-04-06T15:11:09.737" v="1414"/>
          <ac:inkMkLst>
            <pc:docMk/>
            <pc:sldMk cId="1998004111" sldId="279"/>
            <ac:inkMk id="20" creationId="{DA67DC32-1F66-830E-3A6E-75F79226908D}"/>
          </ac:inkMkLst>
        </pc:inkChg>
        <pc:inkChg chg="add del">
          <ac:chgData name="Venkatasubramanian, Mani V." userId="fbe5ce37-0145-4c31-b84a-b36f8beac5f3" providerId="ADAL" clId="{7888EF2F-530D-B94F-AE0C-88FC9B5D329D}" dt="2023-04-06T15:11:09.737" v="1414"/>
          <ac:inkMkLst>
            <pc:docMk/>
            <pc:sldMk cId="1998004111" sldId="279"/>
            <ac:inkMk id="21" creationId="{B969E8F5-BE77-6231-268F-7C533942BBFA}"/>
          </ac:inkMkLst>
        </pc:inkChg>
        <pc:inkChg chg="add del">
          <ac:chgData name="Venkatasubramanian, Mani V." userId="fbe5ce37-0145-4c31-b84a-b36f8beac5f3" providerId="ADAL" clId="{7888EF2F-530D-B94F-AE0C-88FC9B5D329D}" dt="2023-04-06T15:11:09.737" v="1414"/>
          <ac:inkMkLst>
            <pc:docMk/>
            <pc:sldMk cId="1998004111" sldId="279"/>
            <ac:inkMk id="22" creationId="{5F299CC6-C690-5477-13F7-3E0BBEB1A29B}"/>
          </ac:inkMkLst>
        </pc:inkChg>
        <pc:inkChg chg="add del">
          <ac:chgData name="Venkatasubramanian, Mani V." userId="fbe5ce37-0145-4c31-b84a-b36f8beac5f3" providerId="ADAL" clId="{7888EF2F-530D-B94F-AE0C-88FC9B5D329D}" dt="2023-04-06T15:11:09.737" v="1414"/>
          <ac:inkMkLst>
            <pc:docMk/>
            <pc:sldMk cId="1998004111" sldId="279"/>
            <ac:inkMk id="23" creationId="{0967E6B3-FCA3-F727-B75D-AD1F6AB17879}"/>
          </ac:inkMkLst>
        </pc:inkChg>
        <pc:inkChg chg="add del">
          <ac:chgData name="Venkatasubramanian, Mani V." userId="fbe5ce37-0145-4c31-b84a-b36f8beac5f3" providerId="ADAL" clId="{7888EF2F-530D-B94F-AE0C-88FC9B5D329D}" dt="2023-04-06T15:11:09.737" v="1414"/>
          <ac:inkMkLst>
            <pc:docMk/>
            <pc:sldMk cId="1998004111" sldId="279"/>
            <ac:inkMk id="24" creationId="{C36DDB01-8628-B1FA-23AC-02BB37796AB1}"/>
          </ac:inkMkLst>
        </pc:inkChg>
        <pc:inkChg chg="add del">
          <ac:chgData name="Venkatasubramanian, Mani V." userId="fbe5ce37-0145-4c31-b84a-b36f8beac5f3" providerId="ADAL" clId="{7888EF2F-530D-B94F-AE0C-88FC9B5D329D}" dt="2023-04-06T15:11:09.737" v="1414"/>
          <ac:inkMkLst>
            <pc:docMk/>
            <pc:sldMk cId="1998004111" sldId="279"/>
            <ac:inkMk id="25" creationId="{D00487A8-4D91-2991-4570-5562BD491DEF}"/>
          </ac:inkMkLst>
        </pc:inkChg>
        <pc:inkChg chg="add del">
          <ac:chgData name="Venkatasubramanian, Mani V." userId="fbe5ce37-0145-4c31-b84a-b36f8beac5f3" providerId="ADAL" clId="{7888EF2F-530D-B94F-AE0C-88FC9B5D329D}" dt="2023-04-06T15:11:09.737" v="1414"/>
          <ac:inkMkLst>
            <pc:docMk/>
            <pc:sldMk cId="1998004111" sldId="279"/>
            <ac:inkMk id="26" creationId="{CF490F2E-F4F6-6B72-7D03-980264CCAF06}"/>
          </ac:inkMkLst>
        </pc:inkChg>
        <pc:inkChg chg="add del">
          <ac:chgData name="Venkatasubramanian, Mani V." userId="fbe5ce37-0145-4c31-b84a-b36f8beac5f3" providerId="ADAL" clId="{7888EF2F-530D-B94F-AE0C-88FC9B5D329D}" dt="2023-04-06T15:11:09.737" v="1414"/>
          <ac:inkMkLst>
            <pc:docMk/>
            <pc:sldMk cId="1998004111" sldId="279"/>
            <ac:inkMk id="27" creationId="{0A406742-907D-158A-DBBA-56938B384793}"/>
          </ac:inkMkLst>
        </pc:inkChg>
        <pc:inkChg chg="add del">
          <ac:chgData name="Venkatasubramanian, Mani V." userId="fbe5ce37-0145-4c31-b84a-b36f8beac5f3" providerId="ADAL" clId="{7888EF2F-530D-B94F-AE0C-88FC9B5D329D}" dt="2023-04-06T15:11:09.737" v="1414"/>
          <ac:inkMkLst>
            <pc:docMk/>
            <pc:sldMk cId="1998004111" sldId="279"/>
            <ac:inkMk id="28" creationId="{33BA688B-1F49-B3BE-9FD7-990FDEE590F2}"/>
          </ac:inkMkLst>
        </pc:inkChg>
        <pc:inkChg chg="add del">
          <ac:chgData name="Venkatasubramanian, Mani V." userId="fbe5ce37-0145-4c31-b84a-b36f8beac5f3" providerId="ADAL" clId="{7888EF2F-530D-B94F-AE0C-88FC9B5D329D}" dt="2023-04-06T15:11:09.737" v="1414"/>
          <ac:inkMkLst>
            <pc:docMk/>
            <pc:sldMk cId="1998004111" sldId="279"/>
            <ac:inkMk id="29" creationId="{AFC8A789-ADA0-B0F4-59EF-CB0ECE0D5FCE}"/>
          </ac:inkMkLst>
        </pc:inkChg>
        <pc:inkChg chg="add del">
          <ac:chgData name="Venkatasubramanian, Mani V." userId="fbe5ce37-0145-4c31-b84a-b36f8beac5f3" providerId="ADAL" clId="{7888EF2F-530D-B94F-AE0C-88FC9B5D329D}" dt="2023-04-06T15:11:09.737" v="1414"/>
          <ac:inkMkLst>
            <pc:docMk/>
            <pc:sldMk cId="1998004111" sldId="279"/>
            <ac:inkMk id="30" creationId="{956B14CE-A6BD-7BB0-0AD5-1DE907738CC0}"/>
          </ac:inkMkLst>
        </pc:inkChg>
        <pc:inkChg chg="add del">
          <ac:chgData name="Venkatasubramanian, Mani V." userId="fbe5ce37-0145-4c31-b84a-b36f8beac5f3" providerId="ADAL" clId="{7888EF2F-530D-B94F-AE0C-88FC9B5D329D}" dt="2023-04-06T15:11:09.737" v="1414"/>
          <ac:inkMkLst>
            <pc:docMk/>
            <pc:sldMk cId="1998004111" sldId="279"/>
            <ac:inkMk id="31" creationId="{32CD8528-B7B0-222D-BE6A-CA4C3C1A96E9}"/>
          </ac:inkMkLst>
        </pc:inkChg>
        <pc:inkChg chg="add del">
          <ac:chgData name="Venkatasubramanian, Mani V." userId="fbe5ce37-0145-4c31-b84a-b36f8beac5f3" providerId="ADAL" clId="{7888EF2F-530D-B94F-AE0C-88FC9B5D329D}" dt="2023-04-06T15:11:09.737" v="1414"/>
          <ac:inkMkLst>
            <pc:docMk/>
            <pc:sldMk cId="1998004111" sldId="279"/>
            <ac:inkMk id="32" creationId="{EF3E29F8-3118-46B3-132B-D2413890396B}"/>
          </ac:inkMkLst>
        </pc:inkChg>
        <pc:inkChg chg="add del">
          <ac:chgData name="Venkatasubramanian, Mani V." userId="fbe5ce37-0145-4c31-b84a-b36f8beac5f3" providerId="ADAL" clId="{7888EF2F-530D-B94F-AE0C-88FC9B5D329D}" dt="2023-04-06T15:11:09.737" v="1414"/>
          <ac:inkMkLst>
            <pc:docMk/>
            <pc:sldMk cId="1998004111" sldId="279"/>
            <ac:inkMk id="33" creationId="{439C6F46-F82A-7486-BE50-3333D2D28CCD}"/>
          </ac:inkMkLst>
        </pc:inkChg>
        <pc:inkChg chg="add del">
          <ac:chgData name="Venkatasubramanian, Mani V." userId="fbe5ce37-0145-4c31-b84a-b36f8beac5f3" providerId="ADAL" clId="{7888EF2F-530D-B94F-AE0C-88FC9B5D329D}" dt="2023-04-06T15:11:09.737" v="1414"/>
          <ac:inkMkLst>
            <pc:docMk/>
            <pc:sldMk cId="1998004111" sldId="279"/>
            <ac:inkMk id="34" creationId="{2CA960CE-A56C-7FE0-56C5-E8677B4D0FD2}"/>
          </ac:inkMkLst>
        </pc:inkChg>
        <pc:inkChg chg="add del">
          <ac:chgData name="Venkatasubramanian, Mani V." userId="fbe5ce37-0145-4c31-b84a-b36f8beac5f3" providerId="ADAL" clId="{7888EF2F-530D-B94F-AE0C-88FC9B5D329D}" dt="2023-04-06T15:11:09.737" v="1414"/>
          <ac:inkMkLst>
            <pc:docMk/>
            <pc:sldMk cId="1998004111" sldId="279"/>
            <ac:inkMk id="35" creationId="{58D1889D-8E76-F7C9-CFC9-3B8CD7D431BE}"/>
          </ac:inkMkLst>
        </pc:inkChg>
        <pc:inkChg chg="add del">
          <ac:chgData name="Venkatasubramanian, Mani V." userId="fbe5ce37-0145-4c31-b84a-b36f8beac5f3" providerId="ADAL" clId="{7888EF2F-530D-B94F-AE0C-88FC9B5D329D}" dt="2023-04-06T15:11:09.737" v="1414"/>
          <ac:inkMkLst>
            <pc:docMk/>
            <pc:sldMk cId="1998004111" sldId="279"/>
            <ac:inkMk id="36" creationId="{F0D55661-25FF-B7EB-1C04-75FF14F5AC62}"/>
          </ac:inkMkLst>
        </pc:inkChg>
        <pc:inkChg chg="add del">
          <ac:chgData name="Venkatasubramanian, Mani V." userId="fbe5ce37-0145-4c31-b84a-b36f8beac5f3" providerId="ADAL" clId="{7888EF2F-530D-B94F-AE0C-88FC9B5D329D}" dt="2023-04-06T15:11:09.737" v="1414"/>
          <ac:inkMkLst>
            <pc:docMk/>
            <pc:sldMk cId="1998004111" sldId="279"/>
            <ac:inkMk id="37" creationId="{94417FBC-36DA-1197-F258-92E329FB3EFE}"/>
          </ac:inkMkLst>
        </pc:inkChg>
        <pc:inkChg chg="add del">
          <ac:chgData name="Venkatasubramanian, Mani V." userId="fbe5ce37-0145-4c31-b84a-b36f8beac5f3" providerId="ADAL" clId="{7888EF2F-530D-B94F-AE0C-88FC9B5D329D}" dt="2023-04-06T15:11:09.737" v="1414"/>
          <ac:inkMkLst>
            <pc:docMk/>
            <pc:sldMk cId="1998004111" sldId="279"/>
            <ac:inkMk id="38" creationId="{65F7AF7B-F233-6537-730A-3ED9FCCB867C}"/>
          </ac:inkMkLst>
        </pc:inkChg>
        <pc:inkChg chg="add del mod reco modStrokes">
          <ac:chgData name="Venkatasubramanian, Mani V." userId="fbe5ce37-0145-4c31-b84a-b36f8beac5f3" providerId="ADAL" clId="{7888EF2F-530D-B94F-AE0C-88FC9B5D329D}" dt="2023-04-06T15:11:24.001" v="1453"/>
          <ac:inkMkLst>
            <pc:docMk/>
            <pc:sldMk cId="1998004111" sldId="279"/>
            <ac:inkMk id="39" creationId="{883BA105-42FE-B832-5153-A9836B210852}"/>
          </ac:inkMkLst>
        </pc:inkChg>
        <pc:inkChg chg="add del reco">
          <ac:chgData name="Venkatasubramanian, Mani V." userId="fbe5ce37-0145-4c31-b84a-b36f8beac5f3" providerId="ADAL" clId="{7888EF2F-530D-B94F-AE0C-88FC9B5D329D}" dt="2023-04-06T15:11:21.282" v="1440"/>
          <ac:inkMkLst>
            <pc:docMk/>
            <pc:sldMk cId="1998004111" sldId="279"/>
            <ac:inkMk id="40" creationId="{C5E03470-D476-CCCC-4EEF-4ACA0F824216}"/>
          </ac:inkMkLst>
        </pc:inkChg>
        <pc:inkChg chg="add del reco">
          <ac:chgData name="Venkatasubramanian, Mani V." userId="fbe5ce37-0145-4c31-b84a-b36f8beac5f3" providerId="ADAL" clId="{7888EF2F-530D-B94F-AE0C-88FC9B5D329D}" dt="2023-04-06T15:11:21.295" v="1447"/>
          <ac:inkMkLst>
            <pc:docMk/>
            <pc:sldMk cId="1998004111" sldId="279"/>
            <ac:inkMk id="41" creationId="{CD7C89C3-21E2-13EE-BF5A-E2E8593AFE82}"/>
          </ac:inkMkLst>
        </pc:inkChg>
        <pc:inkChg chg="add del reco">
          <ac:chgData name="Venkatasubramanian, Mani V." userId="fbe5ce37-0145-4c31-b84a-b36f8beac5f3" providerId="ADAL" clId="{7888EF2F-530D-B94F-AE0C-88FC9B5D329D}" dt="2023-04-06T15:11:21.294" v="1446"/>
          <ac:inkMkLst>
            <pc:docMk/>
            <pc:sldMk cId="1998004111" sldId="279"/>
            <ac:inkMk id="42" creationId="{F0E3D19A-42A1-4C9A-EE11-F1FD3A28BA8D}"/>
          </ac:inkMkLst>
        </pc:inkChg>
        <pc:inkChg chg="add del">
          <ac:chgData name="Venkatasubramanian, Mani V." userId="fbe5ce37-0145-4c31-b84a-b36f8beac5f3" providerId="ADAL" clId="{7888EF2F-530D-B94F-AE0C-88FC9B5D329D}" dt="2023-04-06T15:11:14.746" v="1438"/>
          <ac:inkMkLst>
            <pc:docMk/>
            <pc:sldMk cId="1998004111" sldId="279"/>
            <ac:inkMk id="43" creationId="{0116CFCD-4B20-8206-65D6-09127C8B1FD0}"/>
          </ac:inkMkLst>
        </pc:inkChg>
        <pc:inkChg chg="add del">
          <ac:chgData name="Venkatasubramanian, Mani V." userId="fbe5ce37-0145-4c31-b84a-b36f8beac5f3" providerId="ADAL" clId="{7888EF2F-530D-B94F-AE0C-88FC9B5D329D}" dt="2023-04-06T15:11:14.746" v="1438"/>
          <ac:inkMkLst>
            <pc:docMk/>
            <pc:sldMk cId="1998004111" sldId="279"/>
            <ac:inkMk id="44" creationId="{2B9A2F6B-7ADC-3028-D9B1-1ABA9AB30590}"/>
          </ac:inkMkLst>
        </pc:inkChg>
        <pc:inkChg chg="add del">
          <ac:chgData name="Venkatasubramanian, Mani V." userId="fbe5ce37-0145-4c31-b84a-b36f8beac5f3" providerId="ADAL" clId="{7888EF2F-530D-B94F-AE0C-88FC9B5D329D}" dt="2023-04-06T15:11:14.746" v="1438"/>
          <ac:inkMkLst>
            <pc:docMk/>
            <pc:sldMk cId="1998004111" sldId="279"/>
            <ac:inkMk id="45" creationId="{1E7C6B3C-814C-225B-4D76-9D5B10CC2863}"/>
          </ac:inkMkLst>
        </pc:inkChg>
        <pc:inkChg chg="add del">
          <ac:chgData name="Venkatasubramanian, Mani V." userId="fbe5ce37-0145-4c31-b84a-b36f8beac5f3" providerId="ADAL" clId="{7888EF2F-530D-B94F-AE0C-88FC9B5D329D}" dt="2023-04-06T15:11:23.992" v="1450"/>
          <ac:inkMkLst>
            <pc:docMk/>
            <pc:sldMk cId="1998004111" sldId="279"/>
            <ac:inkMk id="46" creationId="{785F1CEB-6C82-FD70-AEA1-E039A3A2DA15}"/>
          </ac:inkMkLst>
        </pc:inkChg>
        <pc:inkChg chg="add del">
          <ac:chgData name="Venkatasubramanian, Mani V." userId="fbe5ce37-0145-4c31-b84a-b36f8beac5f3" providerId="ADAL" clId="{7888EF2F-530D-B94F-AE0C-88FC9B5D329D}" dt="2023-04-06T15:11:21.296" v="1449"/>
          <ac:inkMkLst>
            <pc:docMk/>
            <pc:sldMk cId="1998004111" sldId="279"/>
            <ac:inkMk id="47" creationId="{F4339974-68FB-2AAE-F4EF-59C52662F34D}"/>
          </ac:inkMkLst>
        </pc:inkChg>
        <pc:inkChg chg="add del">
          <ac:chgData name="Venkatasubramanian, Mani V." userId="fbe5ce37-0145-4c31-b84a-b36f8beac5f3" providerId="ADAL" clId="{7888EF2F-530D-B94F-AE0C-88FC9B5D329D}" dt="2023-04-06T15:11:21.288" v="1442"/>
          <ac:inkMkLst>
            <pc:docMk/>
            <pc:sldMk cId="1998004111" sldId="279"/>
            <ac:inkMk id="48" creationId="{420D4D12-4346-AD0F-0F9B-07B78F3991BA}"/>
          </ac:inkMkLst>
        </pc:inkChg>
        <pc:inkChg chg="add del">
          <ac:chgData name="Venkatasubramanian, Mani V." userId="fbe5ce37-0145-4c31-b84a-b36f8beac5f3" providerId="ADAL" clId="{7888EF2F-530D-B94F-AE0C-88FC9B5D329D}" dt="2023-04-06T15:11:21.290" v="1443"/>
          <ac:inkMkLst>
            <pc:docMk/>
            <pc:sldMk cId="1998004111" sldId="279"/>
            <ac:inkMk id="49" creationId="{B3A85EBD-24F7-3B0C-4E11-1EC6266255E8}"/>
          </ac:inkMkLst>
        </pc:inkChg>
        <pc:inkChg chg="add del">
          <ac:chgData name="Venkatasubramanian, Mani V." userId="fbe5ce37-0145-4c31-b84a-b36f8beac5f3" providerId="ADAL" clId="{7888EF2F-530D-B94F-AE0C-88FC9B5D329D}" dt="2023-04-06T15:11:14.746" v="1438"/>
          <ac:inkMkLst>
            <pc:docMk/>
            <pc:sldMk cId="1998004111" sldId="279"/>
            <ac:inkMk id="50" creationId="{8E547F99-29F3-1322-CF6D-5CCA8C345136}"/>
          </ac:inkMkLst>
        </pc:inkChg>
        <pc:inkChg chg="add del">
          <ac:chgData name="Venkatasubramanian, Mani V." userId="fbe5ce37-0145-4c31-b84a-b36f8beac5f3" providerId="ADAL" clId="{7888EF2F-530D-B94F-AE0C-88FC9B5D329D}" dt="2023-04-06T15:11:14.746" v="1438"/>
          <ac:inkMkLst>
            <pc:docMk/>
            <pc:sldMk cId="1998004111" sldId="279"/>
            <ac:inkMk id="51" creationId="{DF183456-5F14-F2BF-3E90-63F3A4D27D13}"/>
          </ac:inkMkLst>
        </pc:inkChg>
        <pc:inkChg chg="add del">
          <ac:chgData name="Venkatasubramanian, Mani V." userId="fbe5ce37-0145-4c31-b84a-b36f8beac5f3" providerId="ADAL" clId="{7888EF2F-530D-B94F-AE0C-88FC9B5D329D}" dt="2023-04-06T15:11:14.746" v="1438"/>
          <ac:inkMkLst>
            <pc:docMk/>
            <pc:sldMk cId="1998004111" sldId="279"/>
            <ac:inkMk id="52" creationId="{7D861DE6-17B4-8966-B401-C627D027E862}"/>
          </ac:inkMkLst>
        </pc:inkChg>
        <pc:inkChg chg="add del">
          <ac:chgData name="Venkatasubramanian, Mani V." userId="fbe5ce37-0145-4c31-b84a-b36f8beac5f3" providerId="ADAL" clId="{7888EF2F-530D-B94F-AE0C-88FC9B5D329D}" dt="2023-04-06T15:11:14.746" v="1438"/>
          <ac:inkMkLst>
            <pc:docMk/>
            <pc:sldMk cId="1998004111" sldId="279"/>
            <ac:inkMk id="53" creationId="{D8889BA3-0CC1-29A4-362E-5B330F25840B}"/>
          </ac:inkMkLst>
        </pc:inkChg>
        <pc:inkChg chg="add del">
          <ac:chgData name="Venkatasubramanian, Mani V." userId="fbe5ce37-0145-4c31-b84a-b36f8beac5f3" providerId="ADAL" clId="{7888EF2F-530D-B94F-AE0C-88FC9B5D329D}" dt="2023-04-06T15:11:14.746" v="1438"/>
          <ac:inkMkLst>
            <pc:docMk/>
            <pc:sldMk cId="1998004111" sldId="279"/>
            <ac:inkMk id="54" creationId="{570AF7C7-D546-4B8C-9336-F5D2477CE5DD}"/>
          </ac:inkMkLst>
        </pc:inkChg>
        <pc:inkChg chg="add del">
          <ac:chgData name="Venkatasubramanian, Mani V." userId="fbe5ce37-0145-4c31-b84a-b36f8beac5f3" providerId="ADAL" clId="{7888EF2F-530D-B94F-AE0C-88FC9B5D329D}" dt="2023-04-06T15:11:14.746" v="1438"/>
          <ac:inkMkLst>
            <pc:docMk/>
            <pc:sldMk cId="1998004111" sldId="279"/>
            <ac:inkMk id="55" creationId="{62A39C80-2BB0-C4BA-0944-D146A75F45F0}"/>
          </ac:inkMkLst>
        </pc:inkChg>
        <pc:inkChg chg="add del">
          <ac:chgData name="Venkatasubramanian, Mani V." userId="fbe5ce37-0145-4c31-b84a-b36f8beac5f3" providerId="ADAL" clId="{7888EF2F-530D-B94F-AE0C-88FC9B5D329D}" dt="2023-04-06T15:11:14.746" v="1438"/>
          <ac:inkMkLst>
            <pc:docMk/>
            <pc:sldMk cId="1998004111" sldId="279"/>
            <ac:inkMk id="56" creationId="{829877A4-ED24-8E37-11EB-A32B3A08D3A5}"/>
          </ac:inkMkLst>
        </pc:inkChg>
        <pc:inkChg chg="add del">
          <ac:chgData name="Venkatasubramanian, Mani V." userId="fbe5ce37-0145-4c31-b84a-b36f8beac5f3" providerId="ADAL" clId="{7888EF2F-530D-B94F-AE0C-88FC9B5D329D}" dt="2023-04-06T15:11:14.746" v="1438"/>
          <ac:inkMkLst>
            <pc:docMk/>
            <pc:sldMk cId="1998004111" sldId="279"/>
            <ac:inkMk id="57" creationId="{8FFBA266-432A-01C2-5DF6-C776E8C94217}"/>
          </ac:inkMkLst>
        </pc:inkChg>
        <pc:inkChg chg="add del">
          <ac:chgData name="Venkatasubramanian, Mani V." userId="fbe5ce37-0145-4c31-b84a-b36f8beac5f3" providerId="ADAL" clId="{7888EF2F-530D-B94F-AE0C-88FC9B5D329D}" dt="2023-04-06T15:11:14.746" v="1438"/>
          <ac:inkMkLst>
            <pc:docMk/>
            <pc:sldMk cId="1998004111" sldId="279"/>
            <ac:inkMk id="58" creationId="{10785391-6375-31ED-2E58-23020AAD2982}"/>
          </ac:inkMkLst>
        </pc:inkChg>
        <pc:inkChg chg="add del">
          <ac:chgData name="Venkatasubramanian, Mani V." userId="fbe5ce37-0145-4c31-b84a-b36f8beac5f3" providerId="ADAL" clId="{7888EF2F-530D-B94F-AE0C-88FC9B5D329D}" dt="2023-04-06T15:11:14.746" v="1438"/>
          <ac:inkMkLst>
            <pc:docMk/>
            <pc:sldMk cId="1998004111" sldId="279"/>
            <ac:inkMk id="59" creationId="{6E2A531A-B3C4-BA40-1D42-033A05961F8A}"/>
          </ac:inkMkLst>
        </pc:inkChg>
        <pc:inkChg chg="add del">
          <ac:chgData name="Venkatasubramanian, Mani V." userId="fbe5ce37-0145-4c31-b84a-b36f8beac5f3" providerId="ADAL" clId="{7888EF2F-530D-B94F-AE0C-88FC9B5D329D}" dt="2023-04-06T15:11:14.746" v="1438"/>
          <ac:inkMkLst>
            <pc:docMk/>
            <pc:sldMk cId="1998004111" sldId="279"/>
            <ac:inkMk id="60" creationId="{3FDAA89D-370F-9A2C-1C6C-D8662E8C3480}"/>
          </ac:inkMkLst>
        </pc:inkChg>
        <pc:inkChg chg="add del">
          <ac:chgData name="Venkatasubramanian, Mani V." userId="fbe5ce37-0145-4c31-b84a-b36f8beac5f3" providerId="ADAL" clId="{7888EF2F-530D-B94F-AE0C-88FC9B5D329D}" dt="2023-04-06T15:11:14.746" v="1438"/>
          <ac:inkMkLst>
            <pc:docMk/>
            <pc:sldMk cId="1998004111" sldId="279"/>
            <ac:inkMk id="61" creationId="{72BAC70D-C7D4-6E67-F285-21DD63C40FF3}"/>
          </ac:inkMkLst>
        </pc:inkChg>
        <pc:inkChg chg="add del">
          <ac:chgData name="Venkatasubramanian, Mani V." userId="fbe5ce37-0145-4c31-b84a-b36f8beac5f3" providerId="ADAL" clId="{7888EF2F-530D-B94F-AE0C-88FC9B5D329D}" dt="2023-04-06T15:11:14.746" v="1438"/>
          <ac:inkMkLst>
            <pc:docMk/>
            <pc:sldMk cId="1998004111" sldId="279"/>
            <ac:inkMk id="62" creationId="{24439989-F11D-5C1D-F10A-1222E70ACF73}"/>
          </ac:inkMkLst>
        </pc:inkChg>
        <pc:inkChg chg="add del">
          <ac:chgData name="Venkatasubramanian, Mani V." userId="fbe5ce37-0145-4c31-b84a-b36f8beac5f3" providerId="ADAL" clId="{7888EF2F-530D-B94F-AE0C-88FC9B5D329D}" dt="2023-04-06T15:11:14.746" v="1438"/>
          <ac:inkMkLst>
            <pc:docMk/>
            <pc:sldMk cId="1998004111" sldId="279"/>
            <ac:inkMk id="63" creationId="{F4EFC198-F7D0-21BF-729D-D7FB77840A34}"/>
          </ac:inkMkLst>
        </pc:inkChg>
        <pc:inkChg chg="add del">
          <ac:chgData name="Venkatasubramanian, Mani V." userId="fbe5ce37-0145-4c31-b84a-b36f8beac5f3" providerId="ADAL" clId="{7888EF2F-530D-B94F-AE0C-88FC9B5D329D}" dt="2023-04-06T15:11:14.746" v="1438"/>
          <ac:inkMkLst>
            <pc:docMk/>
            <pc:sldMk cId="1998004111" sldId="279"/>
            <ac:inkMk id="64" creationId="{ADEE2F5D-191E-E76C-1DFB-52B361BA7970}"/>
          </ac:inkMkLst>
        </pc:inkChg>
        <pc:inkChg chg="add del">
          <ac:chgData name="Venkatasubramanian, Mani V." userId="fbe5ce37-0145-4c31-b84a-b36f8beac5f3" providerId="ADAL" clId="{7888EF2F-530D-B94F-AE0C-88FC9B5D329D}" dt="2023-04-06T15:11:14.746" v="1438"/>
          <ac:inkMkLst>
            <pc:docMk/>
            <pc:sldMk cId="1998004111" sldId="279"/>
            <ac:inkMk id="65" creationId="{E7AA9859-CB60-0BE0-AC39-4D7E02F120EE}"/>
          </ac:inkMkLst>
        </pc:inkChg>
        <pc:inkChg chg="add del mod reco modStrokes">
          <ac:chgData name="Venkatasubramanian, Mani V." userId="fbe5ce37-0145-4c31-b84a-b36f8beac5f3" providerId="ADAL" clId="{7888EF2F-530D-B94F-AE0C-88FC9B5D329D}" dt="2023-04-06T15:11:23.997" v="1451"/>
          <ac:inkMkLst>
            <pc:docMk/>
            <pc:sldMk cId="1998004111" sldId="279"/>
            <ac:inkMk id="66" creationId="{7E5B6BAF-E7BB-1B5D-7963-8B4103D79C81}"/>
          </ac:inkMkLst>
        </pc:inkChg>
        <pc:inkChg chg="add del reco">
          <ac:chgData name="Venkatasubramanian, Mani V." userId="fbe5ce37-0145-4c31-b84a-b36f8beac5f3" providerId="ADAL" clId="{7888EF2F-530D-B94F-AE0C-88FC9B5D329D}" dt="2023-04-06T15:11:21.279" v="1439"/>
          <ac:inkMkLst>
            <pc:docMk/>
            <pc:sldMk cId="1998004111" sldId="279"/>
            <ac:inkMk id="67" creationId="{18ECC7B6-6D1A-8346-180E-268E123460D3}"/>
          </ac:inkMkLst>
        </pc:inkChg>
        <pc:inkChg chg="add del mod reco modStrokes">
          <ac:chgData name="Venkatasubramanian, Mani V." userId="fbe5ce37-0145-4c31-b84a-b36f8beac5f3" providerId="ADAL" clId="{7888EF2F-530D-B94F-AE0C-88FC9B5D329D}" dt="2023-04-06T15:11:23.999" v="1452"/>
          <ac:inkMkLst>
            <pc:docMk/>
            <pc:sldMk cId="1998004111" sldId="279"/>
            <ac:inkMk id="68" creationId="{CFB7DF72-A039-946D-800E-025A41BB9CAD}"/>
          </ac:inkMkLst>
        </pc:inkChg>
        <pc:inkChg chg="add del">
          <ac:chgData name="Venkatasubramanian, Mani V." userId="fbe5ce37-0145-4c31-b84a-b36f8beac5f3" providerId="ADAL" clId="{7888EF2F-530D-B94F-AE0C-88FC9B5D329D}" dt="2023-04-06T15:11:31.999" v="1474"/>
          <ac:inkMkLst>
            <pc:docMk/>
            <pc:sldMk cId="1998004111" sldId="279"/>
            <ac:inkMk id="69" creationId="{9B8B6DF2-B4FA-AF14-05F1-8A20058536C0}"/>
          </ac:inkMkLst>
        </pc:inkChg>
        <pc:inkChg chg="add del">
          <ac:chgData name="Venkatasubramanian, Mani V." userId="fbe5ce37-0145-4c31-b84a-b36f8beac5f3" providerId="ADAL" clId="{7888EF2F-530D-B94F-AE0C-88FC9B5D329D}" dt="2023-04-06T15:11:31.999" v="1474"/>
          <ac:inkMkLst>
            <pc:docMk/>
            <pc:sldMk cId="1998004111" sldId="279"/>
            <ac:inkMk id="70" creationId="{A6E6B8C7-9887-1F54-7D67-F02859B3FB62}"/>
          </ac:inkMkLst>
        </pc:inkChg>
        <pc:inkChg chg="add del">
          <ac:chgData name="Venkatasubramanian, Mani V." userId="fbe5ce37-0145-4c31-b84a-b36f8beac5f3" providerId="ADAL" clId="{7888EF2F-530D-B94F-AE0C-88FC9B5D329D}" dt="2023-04-06T15:11:31.999" v="1474"/>
          <ac:inkMkLst>
            <pc:docMk/>
            <pc:sldMk cId="1998004111" sldId="279"/>
            <ac:inkMk id="71" creationId="{6E8FCD03-E27C-CEB4-C786-E8DC8080CEF2}"/>
          </ac:inkMkLst>
        </pc:inkChg>
        <pc:inkChg chg="add">
          <ac:chgData name="Venkatasubramanian, Mani V." userId="fbe5ce37-0145-4c31-b84a-b36f8beac5f3" providerId="ADAL" clId="{7888EF2F-530D-B94F-AE0C-88FC9B5D329D}" dt="2023-04-06T15:11:27.384" v="1458"/>
          <ac:inkMkLst>
            <pc:docMk/>
            <pc:sldMk cId="1998004111" sldId="279"/>
            <ac:inkMk id="72" creationId="{B6CE52C0-E2F2-9D6C-DB72-742532C79AAD}"/>
          </ac:inkMkLst>
        </pc:inkChg>
        <pc:inkChg chg="add del">
          <ac:chgData name="Venkatasubramanian, Mani V." userId="fbe5ce37-0145-4c31-b84a-b36f8beac5f3" providerId="ADAL" clId="{7888EF2F-530D-B94F-AE0C-88FC9B5D329D}" dt="2023-04-06T15:11:31.999" v="1474"/>
          <ac:inkMkLst>
            <pc:docMk/>
            <pc:sldMk cId="1998004111" sldId="279"/>
            <ac:inkMk id="73" creationId="{B0C457A3-BE38-9A2A-28C7-9C542F7CA949}"/>
          </ac:inkMkLst>
        </pc:inkChg>
        <pc:inkChg chg="add del">
          <ac:chgData name="Venkatasubramanian, Mani V." userId="fbe5ce37-0145-4c31-b84a-b36f8beac5f3" providerId="ADAL" clId="{7888EF2F-530D-B94F-AE0C-88FC9B5D329D}" dt="2023-04-06T15:11:31.999" v="1474"/>
          <ac:inkMkLst>
            <pc:docMk/>
            <pc:sldMk cId="1998004111" sldId="279"/>
            <ac:inkMk id="74" creationId="{0D070289-7CFC-51FE-EDCD-C1BE47665196}"/>
          </ac:inkMkLst>
        </pc:inkChg>
        <pc:inkChg chg="add del">
          <ac:chgData name="Venkatasubramanian, Mani V." userId="fbe5ce37-0145-4c31-b84a-b36f8beac5f3" providerId="ADAL" clId="{7888EF2F-530D-B94F-AE0C-88FC9B5D329D}" dt="2023-04-06T15:11:31.999" v="1474"/>
          <ac:inkMkLst>
            <pc:docMk/>
            <pc:sldMk cId="1998004111" sldId="279"/>
            <ac:inkMk id="75" creationId="{818CE55A-111D-8C12-F150-5E18CDA6038A}"/>
          </ac:inkMkLst>
        </pc:inkChg>
        <pc:inkChg chg="add del">
          <ac:chgData name="Venkatasubramanian, Mani V." userId="fbe5ce37-0145-4c31-b84a-b36f8beac5f3" providerId="ADAL" clId="{7888EF2F-530D-B94F-AE0C-88FC9B5D329D}" dt="2023-04-06T15:11:31.999" v="1474"/>
          <ac:inkMkLst>
            <pc:docMk/>
            <pc:sldMk cId="1998004111" sldId="279"/>
            <ac:inkMk id="76" creationId="{A375F160-A420-25FA-C3B8-CAE140A4F577}"/>
          </ac:inkMkLst>
        </pc:inkChg>
        <pc:inkChg chg="add del">
          <ac:chgData name="Venkatasubramanian, Mani V." userId="fbe5ce37-0145-4c31-b84a-b36f8beac5f3" providerId="ADAL" clId="{7888EF2F-530D-B94F-AE0C-88FC9B5D329D}" dt="2023-04-06T15:11:31.999" v="1474"/>
          <ac:inkMkLst>
            <pc:docMk/>
            <pc:sldMk cId="1998004111" sldId="279"/>
            <ac:inkMk id="77" creationId="{C6F6E62E-3E69-C1B9-9D39-8E27D2DAD4E3}"/>
          </ac:inkMkLst>
        </pc:inkChg>
        <pc:inkChg chg="add del">
          <ac:chgData name="Venkatasubramanian, Mani V." userId="fbe5ce37-0145-4c31-b84a-b36f8beac5f3" providerId="ADAL" clId="{7888EF2F-530D-B94F-AE0C-88FC9B5D329D}" dt="2023-04-06T15:11:31.999" v="1474"/>
          <ac:inkMkLst>
            <pc:docMk/>
            <pc:sldMk cId="1998004111" sldId="279"/>
            <ac:inkMk id="78" creationId="{9570715F-91DA-B68B-1F24-AF3A79CBFC44}"/>
          </ac:inkMkLst>
        </pc:inkChg>
        <pc:inkChg chg="add del">
          <ac:chgData name="Venkatasubramanian, Mani V." userId="fbe5ce37-0145-4c31-b84a-b36f8beac5f3" providerId="ADAL" clId="{7888EF2F-530D-B94F-AE0C-88FC9B5D329D}" dt="2023-04-06T15:11:31.999" v="1474"/>
          <ac:inkMkLst>
            <pc:docMk/>
            <pc:sldMk cId="1998004111" sldId="279"/>
            <ac:inkMk id="79" creationId="{DFE5EF82-4E42-6252-D073-B3014B5CA7D1}"/>
          </ac:inkMkLst>
        </pc:inkChg>
        <pc:inkChg chg="add del">
          <ac:chgData name="Venkatasubramanian, Mani V." userId="fbe5ce37-0145-4c31-b84a-b36f8beac5f3" providerId="ADAL" clId="{7888EF2F-530D-B94F-AE0C-88FC9B5D329D}" dt="2023-04-06T15:11:31.999" v="1474"/>
          <ac:inkMkLst>
            <pc:docMk/>
            <pc:sldMk cId="1998004111" sldId="279"/>
            <ac:inkMk id="80" creationId="{8B01DAF7-969F-940C-2C34-6149D49BD2F0}"/>
          </ac:inkMkLst>
        </pc:inkChg>
        <pc:inkChg chg="add del">
          <ac:chgData name="Venkatasubramanian, Mani V." userId="fbe5ce37-0145-4c31-b84a-b36f8beac5f3" providerId="ADAL" clId="{7888EF2F-530D-B94F-AE0C-88FC9B5D329D}" dt="2023-04-06T15:11:31.999" v="1474"/>
          <ac:inkMkLst>
            <pc:docMk/>
            <pc:sldMk cId="1998004111" sldId="279"/>
            <ac:inkMk id="81" creationId="{5D1435A7-4FD7-1617-C2FD-C89ECF3AFA7A}"/>
          </ac:inkMkLst>
        </pc:inkChg>
        <pc:inkChg chg="add del">
          <ac:chgData name="Venkatasubramanian, Mani V." userId="fbe5ce37-0145-4c31-b84a-b36f8beac5f3" providerId="ADAL" clId="{7888EF2F-530D-B94F-AE0C-88FC9B5D329D}" dt="2023-04-06T15:11:31.999" v="1474"/>
          <ac:inkMkLst>
            <pc:docMk/>
            <pc:sldMk cId="1998004111" sldId="279"/>
            <ac:inkMk id="82" creationId="{523CD6EE-FD33-6B9A-477D-EA109B98FA5E}"/>
          </ac:inkMkLst>
        </pc:inkChg>
        <pc:inkChg chg="add del">
          <ac:chgData name="Venkatasubramanian, Mani V." userId="fbe5ce37-0145-4c31-b84a-b36f8beac5f3" providerId="ADAL" clId="{7888EF2F-530D-B94F-AE0C-88FC9B5D329D}" dt="2023-04-06T15:11:31.999" v="1474"/>
          <ac:inkMkLst>
            <pc:docMk/>
            <pc:sldMk cId="1998004111" sldId="279"/>
            <ac:inkMk id="83" creationId="{80EA452B-9CC2-DFAA-53C7-FEC39805E96C}"/>
          </ac:inkMkLst>
        </pc:inkChg>
        <pc:inkChg chg="add del">
          <ac:chgData name="Venkatasubramanian, Mani V." userId="fbe5ce37-0145-4c31-b84a-b36f8beac5f3" providerId="ADAL" clId="{7888EF2F-530D-B94F-AE0C-88FC9B5D329D}" dt="2023-04-06T15:11:31.999" v="1474"/>
          <ac:inkMkLst>
            <pc:docMk/>
            <pc:sldMk cId="1998004111" sldId="279"/>
            <ac:inkMk id="84" creationId="{109EB6F1-D237-2331-D272-10B0B618F932}"/>
          </ac:inkMkLst>
        </pc:inkChg>
        <pc:inkChg chg="add del">
          <ac:chgData name="Venkatasubramanian, Mani V." userId="fbe5ce37-0145-4c31-b84a-b36f8beac5f3" providerId="ADAL" clId="{7888EF2F-530D-B94F-AE0C-88FC9B5D329D}" dt="2023-04-06T15:11:31.999" v="1474"/>
          <ac:inkMkLst>
            <pc:docMk/>
            <pc:sldMk cId="1998004111" sldId="279"/>
            <ac:inkMk id="85" creationId="{1E3B1992-EE55-7FC2-9B0F-2B3A3649DDBB}"/>
          </ac:inkMkLst>
        </pc:inkChg>
        <pc:inkChg chg="add del">
          <ac:chgData name="Venkatasubramanian, Mani V." userId="fbe5ce37-0145-4c31-b84a-b36f8beac5f3" providerId="ADAL" clId="{7888EF2F-530D-B94F-AE0C-88FC9B5D329D}" dt="2023-04-06T15:11:31.999" v="1474"/>
          <ac:inkMkLst>
            <pc:docMk/>
            <pc:sldMk cId="1998004111" sldId="279"/>
            <ac:inkMk id="86" creationId="{81098C22-10ED-11CC-3DE6-A19775820E70}"/>
          </ac:inkMkLst>
        </pc:inkChg>
        <pc:inkChg chg="add del">
          <ac:chgData name="Venkatasubramanian, Mani V." userId="fbe5ce37-0145-4c31-b84a-b36f8beac5f3" providerId="ADAL" clId="{7888EF2F-530D-B94F-AE0C-88FC9B5D329D}" dt="2023-04-06T15:11:31.999" v="1474"/>
          <ac:inkMkLst>
            <pc:docMk/>
            <pc:sldMk cId="1998004111" sldId="279"/>
            <ac:inkMk id="87" creationId="{546BB2F7-6CBF-C676-4BFB-EDC5B00E6D97}"/>
          </ac:inkMkLst>
        </pc:inkChg>
        <pc:inkChg chg="add reco">
          <ac:chgData name="Venkatasubramanian, Mani V." userId="fbe5ce37-0145-4c31-b84a-b36f8beac5f3" providerId="ADAL" clId="{7888EF2F-530D-B94F-AE0C-88FC9B5D329D}" dt="2023-04-06T15:11:31.999" v="1474"/>
          <ac:inkMkLst>
            <pc:docMk/>
            <pc:sldMk cId="1998004111" sldId="279"/>
            <ac:inkMk id="88" creationId="{E3A576AF-6449-DC0D-552B-A751627CE17F}"/>
          </ac:inkMkLst>
        </pc:inkChg>
        <pc:inkChg chg="add reco">
          <ac:chgData name="Venkatasubramanian, Mani V." userId="fbe5ce37-0145-4c31-b84a-b36f8beac5f3" providerId="ADAL" clId="{7888EF2F-530D-B94F-AE0C-88FC9B5D329D}" dt="2023-04-06T15:11:31.999" v="1474"/>
          <ac:inkMkLst>
            <pc:docMk/>
            <pc:sldMk cId="1998004111" sldId="279"/>
            <ac:inkMk id="89" creationId="{AADCC7F4-EA49-360B-D720-C11764D59AA7}"/>
          </ac:inkMkLst>
        </pc:inkChg>
        <pc:inkChg chg="add reco">
          <ac:chgData name="Venkatasubramanian, Mani V." userId="fbe5ce37-0145-4c31-b84a-b36f8beac5f3" providerId="ADAL" clId="{7888EF2F-530D-B94F-AE0C-88FC9B5D329D}" dt="2023-04-06T15:11:31.999" v="1474"/>
          <ac:inkMkLst>
            <pc:docMk/>
            <pc:sldMk cId="1998004111" sldId="279"/>
            <ac:inkMk id="90" creationId="{E38BD3DC-B9BA-E6FE-EA85-98522B3D6757}"/>
          </ac:inkMkLst>
        </pc:inkChg>
        <pc:inkChg chg="add">
          <ac:chgData name="Venkatasubramanian, Mani V." userId="fbe5ce37-0145-4c31-b84a-b36f8beac5f3" providerId="ADAL" clId="{7888EF2F-530D-B94F-AE0C-88FC9B5D329D}" dt="2023-04-06T15:11:32.299" v="1475"/>
          <ac:inkMkLst>
            <pc:docMk/>
            <pc:sldMk cId="1998004111" sldId="279"/>
            <ac:inkMk id="91" creationId="{A75BDA45-2310-84C9-7804-5C8F51ECA6A1}"/>
          </ac:inkMkLst>
        </pc:inkChg>
        <pc:inkChg chg="add">
          <ac:chgData name="Venkatasubramanian, Mani V." userId="fbe5ce37-0145-4c31-b84a-b36f8beac5f3" providerId="ADAL" clId="{7888EF2F-530D-B94F-AE0C-88FC9B5D329D}" dt="2023-04-06T15:11:32.500" v="1476"/>
          <ac:inkMkLst>
            <pc:docMk/>
            <pc:sldMk cId="1998004111" sldId="279"/>
            <ac:inkMk id="92" creationId="{C964A669-F6CF-20CF-B802-50672B545CED}"/>
          </ac:inkMkLst>
        </pc:inkChg>
        <pc:inkChg chg="add del">
          <ac:chgData name="Venkatasubramanian, Mani V." userId="fbe5ce37-0145-4c31-b84a-b36f8beac5f3" providerId="ADAL" clId="{7888EF2F-530D-B94F-AE0C-88FC9B5D329D}" dt="2023-04-06T15:11:36.508" v="1489"/>
          <ac:inkMkLst>
            <pc:docMk/>
            <pc:sldMk cId="1998004111" sldId="279"/>
            <ac:inkMk id="93" creationId="{0A3601D6-0722-108F-1F0F-A1C0E8E6F37A}"/>
          </ac:inkMkLst>
        </pc:inkChg>
        <pc:inkChg chg="add del">
          <ac:chgData name="Venkatasubramanian, Mani V." userId="fbe5ce37-0145-4c31-b84a-b36f8beac5f3" providerId="ADAL" clId="{7888EF2F-530D-B94F-AE0C-88FC9B5D329D}" dt="2023-04-06T15:11:36.508" v="1489"/>
          <ac:inkMkLst>
            <pc:docMk/>
            <pc:sldMk cId="1998004111" sldId="279"/>
            <ac:inkMk id="94" creationId="{63CAD7F4-5D83-7D95-DAEF-5629A81FB369}"/>
          </ac:inkMkLst>
        </pc:inkChg>
        <pc:inkChg chg="add del">
          <ac:chgData name="Venkatasubramanian, Mani V." userId="fbe5ce37-0145-4c31-b84a-b36f8beac5f3" providerId="ADAL" clId="{7888EF2F-530D-B94F-AE0C-88FC9B5D329D}" dt="2023-04-06T15:11:36.508" v="1489"/>
          <ac:inkMkLst>
            <pc:docMk/>
            <pc:sldMk cId="1998004111" sldId="279"/>
            <ac:inkMk id="95" creationId="{9BF6398A-DD03-9AD3-ACB3-B130A86CA971}"/>
          </ac:inkMkLst>
        </pc:inkChg>
        <pc:inkChg chg="add del">
          <ac:chgData name="Venkatasubramanian, Mani V." userId="fbe5ce37-0145-4c31-b84a-b36f8beac5f3" providerId="ADAL" clId="{7888EF2F-530D-B94F-AE0C-88FC9B5D329D}" dt="2023-04-06T15:11:36.508" v="1489"/>
          <ac:inkMkLst>
            <pc:docMk/>
            <pc:sldMk cId="1998004111" sldId="279"/>
            <ac:inkMk id="96" creationId="{DDA535C5-8BFE-A261-2958-591CBB8BD05F}"/>
          </ac:inkMkLst>
        </pc:inkChg>
        <pc:inkChg chg="add del">
          <ac:chgData name="Venkatasubramanian, Mani V." userId="fbe5ce37-0145-4c31-b84a-b36f8beac5f3" providerId="ADAL" clId="{7888EF2F-530D-B94F-AE0C-88FC9B5D329D}" dt="2023-04-06T15:11:36.508" v="1489"/>
          <ac:inkMkLst>
            <pc:docMk/>
            <pc:sldMk cId="1998004111" sldId="279"/>
            <ac:inkMk id="97" creationId="{65E1DFAE-407D-739F-FD0E-796BB52D7E42}"/>
          </ac:inkMkLst>
        </pc:inkChg>
        <pc:inkChg chg="add del">
          <ac:chgData name="Venkatasubramanian, Mani V." userId="fbe5ce37-0145-4c31-b84a-b36f8beac5f3" providerId="ADAL" clId="{7888EF2F-530D-B94F-AE0C-88FC9B5D329D}" dt="2023-04-06T15:11:36.508" v="1489"/>
          <ac:inkMkLst>
            <pc:docMk/>
            <pc:sldMk cId="1998004111" sldId="279"/>
            <ac:inkMk id="98" creationId="{6B7B47B1-CC95-72BD-57B6-CBC27E509C5F}"/>
          </ac:inkMkLst>
        </pc:inkChg>
        <pc:inkChg chg="add del">
          <ac:chgData name="Venkatasubramanian, Mani V." userId="fbe5ce37-0145-4c31-b84a-b36f8beac5f3" providerId="ADAL" clId="{7888EF2F-530D-B94F-AE0C-88FC9B5D329D}" dt="2023-04-06T15:11:36.508" v="1489"/>
          <ac:inkMkLst>
            <pc:docMk/>
            <pc:sldMk cId="1998004111" sldId="279"/>
            <ac:inkMk id="99" creationId="{95E77D88-7C76-5FFC-7025-628B210DA8F9}"/>
          </ac:inkMkLst>
        </pc:inkChg>
        <pc:inkChg chg="add del">
          <ac:chgData name="Venkatasubramanian, Mani V." userId="fbe5ce37-0145-4c31-b84a-b36f8beac5f3" providerId="ADAL" clId="{7888EF2F-530D-B94F-AE0C-88FC9B5D329D}" dt="2023-04-06T15:11:36.508" v="1489"/>
          <ac:inkMkLst>
            <pc:docMk/>
            <pc:sldMk cId="1998004111" sldId="279"/>
            <ac:inkMk id="100" creationId="{944B2E69-3B6F-4478-98F9-0F1A3E0044CA}"/>
          </ac:inkMkLst>
        </pc:inkChg>
        <pc:inkChg chg="add del">
          <ac:chgData name="Venkatasubramanian, Mani V." userId="fbe5ce37-0145-4c31-b84a-b36f8beac5f3" providerId="ADAL" clId="{7888EF2F-530D-B94F-AE0C-88FC9B5D329D}" dt="2023-04-06T15:11:36.508" v="1489"/>
          <ac:inkMkLst>
            <pc:docMk/>
            <pc:sldMk cId="1998004111" sldId="279"/>
            <ac:inkMk id="101" creationId="{CAEEEA55-9684-B1F9-925C-6D7B25B52545}"/>
          </ac:inkMkLst>
        </pc:inkChg>
        <pc:inkChg chg="add del">
          <ac:chgData name="Venkatasubramanian, Mani V." userId="fbe5ce37-0145-4c31-b84a-b36f8beac5f3" providerId="ADAL" clId="{7888EF2F-530D-B94F-AE0C-88FC9B5D329D}" dt="2023-04-06T15:11:36.508" v="1489"/>
          <ac:inkMkLst>
            <pc:docMk/>
            <pc:sldMk cId="1998004111" sldId="279"/>
            <ac:inkMk id="102" creationId="{2732B44D-5CB4-EEBF-C5F5-9534FEFEC8FF}"/>
          </ac:inkMkLst>
        </pc:inkChg>
        <pc:inkChg chg="add del">
          <ac:chgData name="Venkatasubramanian, Mani V." userId="fbe5ce37-0145-4c31-b84a-b36f8beac5f3" providerId="ADAL" clId="{7888EF2F-530D-B94F-AE0C-88FC9B5D329D}" dt="2023-04-06T15:11:36.508" v="1489"/>
          <ac:inkMkLst>
            <pc:docMk/>
            <pc:sldMk cId="1998004111" sldId="279"/>
            <ac:inkMk id="103" creationId="{5076410F-7806-FDCE-66D7-A32EAF166150}"/>
          </ac:inkMkLst>
        </pc:inkChg>
        <pc:inkChg chg="add del">
          <ac:chgData name="Venkatasubramanian, Mani V." userId="fbe5ce37-0145-4c31-b84a-b36f8beac5f3" providerId="ADAL" clId="{7888EF2F-530D-B94F-AE0C-88FC9B5D329D}" dt="2023-04-06T15:11:36.508" v="1489"/>
          <ac:inkMkLst>
            <pc:docMk/>
            <pc:sldMk cId="1998004111" sldId="279"/>
            <ac:inkMk id="104" creationId="{04DCE582-727B-3E98-6E79-6CD6E35E88E1}"/>
          </ac:inkMkLst>
        </pc:inkChg>
        <pc:inkChg chg="add reco">
          <ac:chgData name="Venkatasubramanian, Mani V." userId="fbe5ce37-0145-4c31-b84a-b36f8beac5f3" providerId="ADAL" clId="{7888EF2F-530D-B94F-AE0C-88FC9B5D329D}" dt="2023-04-06T15:11:36.508" v="1489"/>
          <ac:inkMkLst>
            <pc:docMk/>
            <pc:sldMk cId="1998004111" sldId="279"/>
            <ac:inkMk id="105" creationId="{CA8B926C-07BC-253F-9980-A460D9196E99}"/>
          </ac:inkMkLst>
        </pc:inkChg>
        <pc:inkChg chg="add reco">
          <ac:chgData name="Venkatasubramanian, Mani V." userId="fbe5ce37-0145-4c31-b84a-b36f8beac5f3" providerId="ADAL" clId="{7888EF2F-530D-B94F-AE0C-88FC9B5D329D}" dt="2023-04-06T15:11:36.508" v="1489"/>
          <ac:inkMkLst>
            <pc:docMk/>
            <pc:sldMk cId="1998004111" sldId="279"/>
            <ac:inkMk id="106" creationId="{A75B6587-61C5-8377-AEEE-91C76203686A}"/>
          </ac:inkMkLst>
        </pc:inkChg>
        <pc:inkChg chg="add del">
          <ac:chgData name="Venkatasubramanian, Mani V." userId="fbe5ce37-0145-4c31-b84a-b36f8beac5f3" providerId="ADAL" clId="{7888EF2F-530D-B94F-AE0C-88FC9B5D329D}" dt="2023-04-06T15:11:45.918" v="1498"/>
          <ac:inkMkLst>
            <pc:docMk/>
            <pc:sldMk cId="1998004111" sldId="279"/>
            <ac:inkMk id="107" creationId="{E1AD7DE7-B12C-2085-9484-1B6CF27C09BE}"/>
          </ac:inkMkLst>
        </pc:inkChg>
        <pc:inkChg chg="add del">
          <ac:chgData name="Venkatasubramanian, Mani V." userId="fbe5ce37-0145-4c31-b84a-b36f8beac5f3" providerId="ADAL" clId="{7888EF2F-530D-B94F-AE0C-88FC9B5D329D}" dt="2023-04-06T15:11:45.918" v="1498"/>
          <ac:inkMkLst>
            <pc:docMk/>
            <pc:sldMk cId="1998004111" sldId="279"/>
            <ac:inkMk id="108" creationId="{755127F0-8AD9-715F-0A31-E3D4B5DF4E72}"/>
          </ac:inkMkLst>
        </pc:inkChg>
        <pc:inkChg chg="add del">
          <ac:chgData name="Venkatasubramanian, Mani V." userId="fbe5ce37-0145-4c31-b84a-b36f8beac5f3" providerId="ADAL" clId="{7888EF2F-530D-B94F-AE0C-88FC9B5D329D}" dt="2023-04-06T15:11:45.918" v="1498"/>
          <ac:inkMkLst>
            <pc:docMk/>
            <pc:sldMk cId="1998004111" sldId="279"/>
            <ac:inkMk id="109" creationId="{94BB403F-04F2-81CE-6C5E-850B506C037B}"/>
          </ac:inkMkLst>
        </pc:inkChg>
        <pc:inkChg chg="add del">
          <ac:chgData name="Venkatasubramanian, Mani V." userId="fbe5ce37-0145-4c31-b84a-b36f8beac5f3" providerId="ADAL" clId="{7888EF2F-530D-B94F-AE0C-88FC9B5D329D}" dt="2023-04-06T15:11:45.918" v="1498"/>
          <ac:inkMkLst>
            <pc:docMk/>
            <pc:sldMk cId="1998004111" sldId="279"/>
            <ac:inkMk id="110" creationId="{B591F25E-7BD6-70D5-7E47-12334BD68CFC}"/>
          </ac:inkMkLst>
        </pc:inkChg>
        <pc:inkChg chg="add del">
          <ac:chgData name="Venkatasubramanian, Mani V." userId="fbe5ce37-0145-4c31-b84a-b36f8beac5f3" providerId="ADAL" clId="{7888EF2F-530D-B94F-AE0C-88FC9B5D329D}" dt="2023-04-06T15:11:45.918" v="1498"/>
          <ac:inkMkLst>
            <pc:docMk/>
            <pc:sldMk cId="1998004111" sldId="279"/>
            <ac:inkMk id="111" creationId="{98DD4951-1838-5C0C-F0D1-D89BA1F170B5}"/>
          </ac:inkMkLst>
        </pc:inkChg>
        <pc:inkChg chg="add del">
          <ac:chgData name="Venkatasubramanian, Mani V." userId="fbe5ce37-0145-4c31-b84a-b36f8beac5f3" providerId="ADAL" clId="{7888EF2F-530D-B94F-AE0C-88FC9B5D329D}" dt="2023-04-06T15:11:45.918" v="1498"/>
          <ac:inkMkLst>
            <pc:docMk/>
            <pc:sldMk cId="1998004111" sldId="279"/>
            <ac:inkMk id="112" creationId="{20A46A5F-80CD-2A56-E5A9-EFA6720163E6}"/>
          </ac:inkMkLst>
        </pc:inkChg>
        <pc:inkChg chg="add del">
          <ac:chgData name="Venkatasubramanian, Mani V." userId="fbe5ce37-0145-4c31-b84a-b36f8beac5f3" providerId="ADAL" clId="{7888EF2F-530D-B94F-AE0C-88FC9B5D329D}" dt="2023-04-06T15:11:45.918" v="1498"/>
          <ac:inkMkLst>
            <pc:docMk/>
            <pc:sldMk cId="1998004111" sldId="279"/>
            <ac:inkMk id="113" creationId="{A6A4126E-5165-2100-759B-576D45015587}"/>
          </ac:inkMkLst>
        </pc:inkChg>
        <pc:inkChg chg="add del">
          <ac:chgData name="Venkatasubramanian, Mani V." userId="fbe5ce37-0145-4c31-b84a-b36f8beac5f3" providerId="ADAL" clId="{7888EF2F-530D-B94F-AE0C-88FC9B5D329D}" dt="2023-04-06T15:11:45.918" v="1498"/>
          <ac:inkMkLst>
            <pc:docMk/>
            <pc:sldMk cId="1998004111" sldId="279"/>
            <ac:inkMk id="114" creationId="{5D46D955-38BC-1FF7-B0BB-8E79A562D1CA}"/>
          </ac:inkMkLst>
        </pc:inkChg>
        <pc:inkChg chg="add reco">
          <ac:chgData name="Venkatasubramanian, Mani V." userId="fbe5ce37-0145-4c31-b84a-b36f8beac5f3" providerId="ADAL" clId="{7888EF2F-530D-B94F-AE0C-88FC9B5D329D}" dt="2023-04-06T15:11:45.918" v="1498"/>
          <ac:inkMkLst>
            <pc:docMk/>
            <pc:sldMk cId="1998004111" sldId="279"/>
            <ac:inkMk id="115" creationId="{C0AE5772-425D-BDB8-6DC6-165E051DA55A}"/>
          </ac:inkMkLst>
        </pc:inkChg>
        <pc:inkChg chg="add del">
          <ac:chgData name="Venkatasubramanian, Mani V." userId="fbe5ce37-0145-4c31-b84a-b36f8beac5f3" providerId="ADAL" clId="{7888EF2F-530D-B94F-AE0C-88FC9B5D329D}" dt="2023-04-06T15:11:51.575" v="1510"/>
          <ac:inkMkLst>
            <pc:docMk/>
            <pc:sldMk cId="1998004111" sldId="279"/>
            <ac:inkMk id="116" creationId="{251388BA-E76B-6890-B02C-547D3DF02075}"/>
          </ac:inkMkLst>
        </pc:inkChg>
        <pc:inkChg chg="add del">
          <ac:chgData name="Venkatasubramanian, Mani V." userId="fbe5ce37-0145-4c31-b84a-b36f8beac5f3" providerId="ADAL" clId="{7888EF2F-530D-B94F-AE0C-88FC9B5D329D}" dt="2023-04-06T15:11:51.575" v="1510"/>
          <ac:inkMkLst>
            <pc:docMk/>
            <pc:sldMk cId="1998004111" sldId="279"/>
            <ac:inkMk id="117" creationId="{877E61FB-DF55-9D9E-D067-950FBE257921}"/>
          </ac:inkMkLst>
        </pc:inkChg>
        <pc:inkChg chg="add del">
          <ac:chgData name="Venkatasubramanian, Mani V." userId="fbe5ce37-0145-4c31-b84a-b36f8beac5f3" providerId="ADAL" clId="{7888EF2F-530D-B94F-AE0C-88FC9B5D329D}" dt="2023-04-06T15:11:51.575" v="1510"/>
          <ac:inkMkLst>
            <pc:docMk/>
            <pc:sldMk cId="1998004111" sldId="279"/>
            <ac:inkMk id="118" creationId="{BE05D13D-6738-1979-EA67-E2511EB4E746}"/>
          </ac:inkMkLst>
        </pc:inkChg>
        <pc:inkChg chg="add del">
          <ac:chgData name="Venkatasubramanian, Mani V." userId="fbe5ce37-0145-4c31-b84a-b36f8beac5f3" providerId="ADAL" clId="{7888EF2F-530D-B94F-AE0C-88FC9B5D329D}" dt="2023-04-06T15:11:51.575" v="1510"/>
          <ac:inkMkLst>
            <pc:docMk/>
            <pc:sldMk cId="1998004111" sldId="279"/>
            <ac:inkMk id="119" creationId="{9C0481D4-F773-BA7E-3F2C-CADD6641D2B2}"/>
          </ac:inkMkLst>
        </pc:inkChg>
        <pc:inkChg chg="add del">
          <ac:chgData name="Venkatasubramanian, Mani V." userId="fbe5ce37-0145-4c31-b84a-b36f8beac5f3" providerId="ADAL" clId="{7888EF2F-530D-B94F-AE0C-88FC9B5D329D}" dt="2023-04-06T15:11:51.575" v="1510"/>
          <ac:inkMkLst>
            <pc:docMk/>
            <pc:sldMk cId="1998004111" sldId="279"/>
            <ac:inkMk id="120" creationId="{13285EFE-EF40-8B3E-EFB3-A38AABBBEDD4}"/>
          </ac:inkMkLst>
        </pc:inkChg>
        <pc:inkChg chg="add del">
          <ac:chgData name="Venkatasubramanian, Mani V." userId="fbe5ce37-0145-4c31-b84a-b36f8beac5f3" providerId="ADAL" clId="{7888EF2F-530D-B94F-AE0C-88FC9B5D329D}" dt="2023-04-06T15:11:51.575" v="1510"/>
          <ac:inkMkLst>
            <pc:docMk/>
            <pc:sldMk cId="1998004111" sldId="279"/>
            <ac:inkMk id="121" creationId="{A17E57B7-144F-1519-8A27-2D742BADF341}"/>
          </ac:inkMkLst>
        </pc:inkChg>
        <pc:inkChg chg="add del">
          <ac:chgData name="Venkatasubramanian, Mani V." userId="fbe5ce37-0145-4c31-b84a-b36f8beac5f3" providerId="ADAL" clId="{7888EF2F-530D-B94F-AE0C-88FC9B5D329D}" dt="2023-04-06T15:11:51.575" v="1510"/>
          <ac:inkMkLst>
            <pc:docMk/>
            <pc:sldMk cId="1998004111" sldId="279"/>
            <ac:inkMk id="122" creationId="{0C2B45F3-15C9-FA07-B541-F6D4B527CA9E}"/>
          </ac:inkMkLst>
        </pc:inkChg>
        <pc:inkChg chg="add del">
          <ac:chgData name="Venkatasubramanian, Mani V." userId="fbe5ce37-0145-4c31-b84a-b36f8beac5f3" providerId="ADAL" clId="{7888EF2F-530D-B94F-AE0C-88FC9B5D329D}" dt="2023-04-06T15:11:51.575" v="1510"/>
          <ac:inkMkLst>
            <pc:docMk/>
            <pc:sldMk cId="1998004111" sldId="279"/>
            <ac:inkMk id="123" creationId="{2AD1FC19-B074-4C36-35A9-A163BFAC4EA4}"/>
          </ac:inkMkLst>
        </pc:inkChg>
        <pc:inkChg chg="add del">
          <ac:chgData name="Venkatasubramanian, Mani V." userId="fbe5ce37-0145-4c31-b84a-b36f8beac5f3" providerId="ADAL" clId="{7888EF2F-530D-B94F-AE0C-88FC9B5D329D}" dt="2023-04-06T15:11:51.575" v="1510"/>
          <ac:inkMkLst>
            <pc:docMk/>
            <pc:sldMk cId="1998004111" sldId="279"/>
            <ac:inkMk id="124" creationId="{82DD0960-3DE9-CAE6-4A78-191FDDAD8618}"/>
          </ac:inkMkLst>
        </pc:inkChg>
        <pc:inkChg chg="add del">
          <ac:chgData name="Venkatasubramanian, Mani V." userId="fbe5ce37-0145-4c31-b84a-b36f8beac5f3" providerId="ADAL" clId="{7888EF2F-530D-B94F-AE0C-88FC9B5D329D}" dt="2023-04-06T15:11:51.575" v="1510"/>
          <ac:inkMkLst>
            <pc:docMk/>
            <pc:sldMk cId="1998004111" sldId="279"/>
            <ac:inkMk id="125" creationId="{4D8DCFA3-2C2B-09C6-2E1B-1B2321B084F9}"/>
          </ac:inkMkLst>
        </pc:inkChg>
        <pc:inkChg chg="add del">
          <ac:chgData name="Venkatasubramanian, Mani V." userId="fbe5ce37-0145-4c31-b84a-b36f8beac5f3" providerId="ADAL" clId="{7888EF2F-530D-B94F-AE0C-88FC9B5D329D}" dt="2023-04-06T15:11:51.575" v="1510"/>
          <ac:inkMkLst>
            <pc:docMk/>
            <pc:sldMk cId="1998004111" sldId="279"/>
            <ac:inkMk id="126" creationId="{77E072DB-0A7A-2AAD-B241-DA8643CE332E}"/>
          </ac:inkMkLst>
        </pc:inkChg>
        <pc:inkChg chg="add reco">
          <ac:chgData name="Venkatasubramanian, Mani V." userId="fbe5ce37-0145-4c31-b84a-b36f8beac5f3" providerId="ADAL" clId="{7888EF2F-530D-B94F-AE0C-88FC9B5D329D}" dt="2023-04-06T15:11:51.575" v="1510"/>
          <ac:inkMkLst>
            <pc:docMk/>
            <pc:sldMk cId="1998004111" sldId="279"/>
            <ac:inkMk id="127" creationId="{EBCBE908-9688-97E8-1B12-A65855EECFC4}"/>
          </ac:inkMkLst>
        </pc:inkChg>
        <pc:inkChg chg="add del">
          <ac:chgData name="Venkatasubramanian, Mani V." userId="fbe5ce37-0145-4c31-b84a-b36f8beac5f3" providerId="ADAL" clId="{7888EF2F-530D-B94F-AE0C-88FC9B5D329D}" dt="2023-04-06T15:11:54.456" v="1521"/>
          <ac:inkMkLst>
            <pc:docMk/>
            <pc:sldMk cId="1998004111" sldId="279"/>
            <ac:inkMk id="128" creationId="{45214E8A-5594-5B9C-514A-4DD78E648693}"/>
          </ac:inkMkLst>
        </pc:inkChg>
        <pc:inkChg chg="add del">
          <ac:chgData name="Venkatasubramanian, Mani V." userId="fbe5ce37-0145-4c31-b84a-b36f8beac5f3" providerId="ADAL" clId="{7888EF2F-530D-B94F-AE0C-88FC9B5D329D}" dt="2023-04-06T15:11:54.456" v="1521"/>
          <ac:inkMkLst>
            <pc:docMk/>
            <pc:sldMk cId="1998004111" sldId="279"/>
            <ac:inkMk id="129" creationId="{91B9DADE-5E1F-094E-B96E-A82C9151E20D}"/>
          </ac:inkMkLst>
        </pc:inkChg>
        <pc:inkChg chg="add del">
          <ac:chgData name="Venkatasubramanian, Mani V." userId="fbe5ce37-0145-4c31-b84a-b36f8beac5f3" providerId="ADAL" clId="{7888EF2F-530D-B94F-AE0C-88FC9B5D329D}" dt="2023-04-06T15:11:54.456" v="1521"/>
          <ac:inkMkLst>
            <pc:docMk/>
            <pc:sldMk cId="1998004111" sldId="279"/>
            <ac:inkMk id="130" creationId="{479C4975-E092-3A23-86A5-F906B233A170}"/>
          </ac:inkMkLst>
        </pc:inkChg>
        <pc:inkChg chg="add del">
          <ac:chgData name="Venkatasubramanian, Mani V." userId="fbe5ce37-0145-4c31-b84a-b36f8beac5f3" providerId="ADAL" clId="{7888EF2F-530D-B94F-AE0C-88FC9B5D329D}" dt="2023-04-06T15:11:54.456" v="1521"/>
          <ac:inkMkLst>
            <pc:docMk/>
            <pc:sldMk cId="1998004111" sldId="279"/>
            <ac:inkMk id="131" creationId="{46916617-A710-6762-6E24-26AE787E33B7}"/>
          </ac:inkMkLst>
        </pc:inkChg>
        <pc:inkChg chg="add del">
          <ac:chgData name="Venkatasubramanian, Mani V." userId="fbe5ce37-0145-4c31-b84a-b36f8beac5f3" providerId="ADAL" clId="{7888EF2F-530D-B94F-AE0C-88FC9B5D329D}" dt="2023-04-06T15:11:54.456" v="1521"/>
          <ac:inkMkLst>
            <pc:docMk/>
            <pc:sldMk cId="1998004111" sldId="279"/>
            <ac:inkMk id="132" creationId="{CB13E70A-A223-0AA6-7995-B911F0DF9F8F}"/>
          </ac:inkMkLst>
        </pc:inkChg>
        <pc:inkChg chg="add del">
          <ac:chgData name="Venkatasubramanian, Mani V." userId="fbe5ce37-0145-4c31-b84a-b36f8beac5f3" providerId="ADAL" clId="{7888EF2F-530D-B94F-AE0C-88FC9B5D329D}" dt="2023-04-06T15:11:54.456" v="1521"/>
          <ac:inkMkLst>
            <pc:docMk/>
            <pc:sldMk cId="1998004111" sldId="279"/>
            <ac:inkMk id="133" creationId="{EF59F68F-BF97-2802-7E36-E71E3E340E2E}"/>
          </ac:inkMkLst>
        </pc:inkChg>
        <pc:inkChg chg="add del">
          <ac:chgData name="Venkatasubramanian, Mani V." userId="fbe5ce37-0145-4c31-b84a-b36f8beac5f3" providerId="ADAL" clId="{7888EF2F-530D-B94F-AE0C-88FC9B5D329D}" dt="2023-04-06T15:11:54.456" v="1521"/>
          <ac:inkMkLst>
            <pc:docMk/>
            <pc:sldMk cId="1998004111" sldId="279"/>
            <ac:inkMk id="134" creationId="{152105F0-C127-493C-ACDC-311E81776758}"/>
          </ac:inkMkLst>
        </pc:inkChg>
        <pc:inkChg chg="add del">
          <ac:chgData name="Venkatasubramanian, Mani V." userId="fbe5ce37-0145-4c31-b84a-b36f8beac5f3" providerId="ADAL" clId="{7888EF2F-530D-B94F-AE0C-88FC9B5D329D}" dt="2023-04-06T15:11:54.456" v="1521"/>
          <ac:inkMkLst>
            <pc:docMk/>
            <pc:sldMk cId="1998004111" sldId="279"/>
            <ac:inkMk id="135" creationId="{AF570DFE-1473-6CA0-EC02-C1412B8161DB}"/>
          </ac:inkMkLst>
        </pc:inkChg>
        <pc:inkChg chg="add del">
          <ac:chgData name="Venkatasubramanian, Mani V." userId="fbe5ce37-0145-4c31-b84a-b36f8beac5f3" providerId="ADAL" clId="{7888EF2F-530D-B94F-AE0C-88FC9B5D329D}" dt="2023-04-06T15:11:54.456" v="1521"/>
          <ac:inkMkLst>
            <pc:docMk/>
            <pc:sldMk cId="1998004111" sldId="279"/>
            <ac:inkMk id="136" creationId="{E2C2F54C-9100-51E9-5DF7-4B41D8DCD350}"/>
          </ac:inkMkLst>
        </pc:inkChg>
        <pc:inkChg chg="add del">
          <ac:chgData name="Venkatasubramanian, Mani V." userId="fbe5ce37-0145-4c31-b84a-b36f8beac5f3" providerId="ADAL" clId="{7888EF2F-530D-B94F-AE0C-88FC9B5D329D}" dt="2023-04-06T15:11:54.456" v="1521"/>
          <ac:inkMkLst>
            <pc:docMk/>
            <pc:sldMk cId="1998004111" sldId="279"/>
            <ac:inkMk id="137" creationId="{5A9DFCCB-83FF-326F-6F42-A82CD61DA103}"/>
          </ac:inkMkLst>
        </pc:inkChg>
        <pc:inkChg chg="add reco">
          <ac:chgData name="Venkatasubramanian, Mani V." userId="fbe5ce37-0145-4c31-b84a-b36f8beac5f3" providerId="ADAL" clId="{7888EF2F-530D-B94F-AE0C-88FC9B5D329D}" dt="2023-04-06T15:11:54.456" v="1521"/>
          <ac:inkMkLst>
            <pc:docMk/>
            <pc:sldMk cId="1998004111" sldId="279"/>
            <ac:inkMk id="138" creationId="{0E3FAA5E-9AEA-76E9-A284-1877507480DC}"/>
          </ac:inkMkLst>
        </pc:inkChg>
        <pc:inkChg chg="add del">
          <ac:chgData name="Venkatasubramanian, Mani V." userId="fbe5ce37-0145-4c31-b84a-b36f8beac5f3" providerId="ADAL" clId="{7888EF2F-530D-B94F-AE0C-88FC9B5D329D}" dt="2023-04-06T15:11:58.527" v="1533"/>
          <ac:inkMkLst>
            <pc:docMk/>
            <pc:sldMk cId="1998004111" sldId="279"/>
            <ac:inkMk id="139" creationId="{0B887B59-532D-D9C0-B315-8C5512ACEA04}"/>
          </ac:inkMkLst>
        </pc:inkChg>
        <pc:inkChg chg="add del">
          <ac:chgData name="Venkatasubramanian, Mani V." userId="fbe5ce37-0145-4c31-b84a-b36f8beac5f3" providerId="ADAL" clId="{7888EF2F-530D-B94F-AE0C-88FC9B5D329D}" dt="2023-04-06T15:11:58.527" v="1533"/>
          <ac:inkMkLst>
            <pc:docMk/>
            <pc:sldMk cId="1998004111" sldId="279"/>
            <ac:inkMk id="140" creationId="{93A5C474-3AD2-9255-2B7A-F3D715F6EB96}"/>
          </ac:inkMkLst>
        </pc:inkChg>
        <pc:inkChg chg="add del">
          <ac:chgData name="Venkatasubramanian, Mani V." userId="fbe5ce37-0145-4c31-b84a-b36f8beac5f3" providerId="ADAL" clId="{7888EF2F-530D-B94F-AE0C-88FC9B5D329D}" dt="2023-04-06T15:11:58.527" v="1533"/>
          <ac:inkMkLst>
            <pc:docMk/>
            <pc:sldMk cId="1998004111" sldId="279"/>
            <ac:inkMk id="141" creationId="{193EF910-BAA1-350C-1E95-E92089AFA840}"/>
          </ac:inkMkLst>
        </pc:inkChg>
        <pc:inkChg chg="add del">
          <ac:chgData name="Venkatasubramanian, Mani V." userId="fbe5ce37-0145-4c31-b84a-b36f8beac5f3" providerId="ADAL" clId="{7888EF2F-530D-B94F-AE0C-88FC9B5D329D}" dt="2023-04-06T15:11:58.527" v="1533"/>
          <ac:inkMkLst>
            <pc:docMk/>
            <pc:sldMk cId="1998004111" sldId="279"/>
            <ac:inkMk id="142" creationId="{BB4B40E9-876A-8C3F-429D-417A72BD9C9B}"/>
          </ac:inkMkLst>
        </pc:inkChg>
        <pc:inkChg chg="add del">
          <ac:chgData name="Venkatasubramanian, Mani V." userId="fbe5ce37-0145-4c31-b84a-b36f8beac5f3" providerId="ADAL" clId="{7888EF2F-530D-B94F-AE0C-88FC9B5D329D}" dt="2023-04-06T15:11:58.527" v="1533"/>
          <ac:inkMkLst>
            <pc:docMk/>
            <pc:sldMk cId="1998004111" sldId="279"/>
            <ac:inkMk id="143" creationId="{4AC2E458-03CD-9829-F30F-4E5C85D6DD51}"/>
          </ac:inkMkLst>
        </pc:inkChg>
        <pc:inkChg chg="add del">
          <ac:chgData name="Venkatasubramanian, Mani V." userId="fbe5ce37-0145-4c31-b84a-b36f8beac5f3" providerId="ADAL" clId="{7888EF2F-530D-B94F-AE0C-88FC9B5D329D}" dt="2023-04-06T15:11:58.527" v="1533"/>
          <ac:inkMkLst>
            <pc:docMk/>
            <pc:sldMk cId="1998004111" sldId="279"/>
            <ac:inkMk id="144" creationId="{8598F1B9-FEF5-2FB3-B9C9-EDA122136983}"/>
          </ac:inkMkLst>
        </pc:inkChg>
        <pc:inkChg chg="add del">
          <ac:chgData name="Venkatasubramanian, Mani V." userId="fbe5ce37-0145-4c31-b84a-b36f8beac5f3" providerId="ADAL" clId="{7888EF2F-530D-B94F-AE0C-88FC9B5D329D}" dt="2023-04-06T15:11:58.527" v="1533"/>
          <ac:inkMkLst>
            <pc:docMk/>
            <pc:sldMk cId="1998004111" sldId="279"/>
            <ac:inkMk id="145" creationId="{C5C10FB5-6366-E517-34D5-B4F6E8D03DC9}"/>
          </ac:inkMkLst>
        </pc:inkChg>
        <pc:inkChg chg="add del">
          <ac:chgData name="Venkatasubramanian, Mani V." userId="fbe5ce37-0145-4c31-b84a-b36f8beac5f3" providerId="ADAL" clId="{7888EF2F-530D-B94F-AE0C-88FC9B5D329D}" dt="2023-04-06T15:11:58.527" v="1533"/>
          <ac:inkMkLst>
            <pc:docMk/>
            <pc:sldMk cId="1998004111" sldId="279"/>
            <ac:inkMk id="146" creationId="{69FC25FB-73CD-95D9-5AE4-3C92BA62D0EA}"/>
          </ac:inkMkLst>
        </pc:inkChg>
        <pc:inkChg chg="add del">
          <ac:chgData name="Venkatasubramanian, Mani V." userId="fbe5ce37-0145-4c31-b84a-b36f8beac5f3" providerId="ADAL" clId="{7888EF2F-530D-B94F-AE0C-88FC9B5D329D}" dt="2023-04-06T15:11:58.527" v="1533"/>
          <ac:inkMkLst>
            <pc:docMk/>
            <pc:sldMk cId="1998004111" sldId="279"/>
            <ac:inkMk id="147" creationId="{6808543E-54C3-F3C7-3268-A5E39E9D9493}"/>
          </ac:inkMkLst>
        </pc:inkChg>
        <pc:inkChg chg="add del">
          <ac:chgData name="Venkatasubramanian, Mani V." userId="fbe5ce37-0145-4c31-b84a-b36f8beac5f3" providerId="ADAL" clId="{7888EF2F-530D-B94F-AE0C-88FC9B5D329D}" dt="2023-04-06T15:11:58.527" v="1533"/>
          <ac:inkMkLst>
            <pc:docMk/>
            <pc:sldMk cId="1998004111" sldId="279"/>
            <ac:inkMk id="148" creationId="{3FE9E1E8-2D85-D535-717E-C78217C6F80C}"/>
          </ac:inkMkLst>
        </pc:inkChg>
        <pc:inkChg chg="add del">
          <ac:chgData name="Venkatasubramanian, Mani V." userId="fbe5ce37-0145-4c31-b84a-b36f8beac5f3" providerId="ADAL" clId="{7888EF2F-530D-B94F-AE0C-88FC9B5D329D}" dt="2023-04-06T15:11:58.527" v="1533"/>
          <ac:inkMkLst>
            <pc:docMk/>
            <pc:sldMk cId="1998004111" sldId="279"/>
            <ac:inkMk id="149" creationId="{E45675BB-E50D-5CE7-E368-01CBE026ADE9}"/>
          </ac:inkMkLst>
        </pc:inkChg>
        <pc:inkChg chg="add reco">
          <ac:chgData name="Venkatasubramanian, Mani V." userId="fbe5ce37-0145-4c31-b84a-b36f8beac5f3" providerId="ADAL" clId="{7888EF2F-530D-B94F-AE0C-88FC9B5D329D}" dt="2023-04-06T15:11:58.527" v="1533"/>
          <ac:inkMkLst>
            <pc:docMk/>
            <pc:sldMk cId="1998004111" sldId="279"/>
            <ac:inkMk id="150" creationId="{D464D8B6-93CB-088C-40AE-8C2D115D69E3}"/>
          </ac:inkMkLst>
        </pc:inkChg>
        <pc:inkChg chg="add del">
          <ac:chgData name="Venkatasubramanian, Mani V." userId="fbe5ce37-0145-4c31-b84a-b36f8beac5f3" providerId="ADAL" clId="{7888EF2F-530D-B94F-AE0C-88FC9B5D329D}" dt="2023-04-06T15:12:17.935" v="1537"/>
          <ac:inkMkLst>
            <pc:docMk/>
            <pc:sldMk cId="1998004111" sldId="279"/>
            <ac:inkMk id="151" creationId="{CADF7C18-601A-3AE2-3922-6AFB6D178DF7}"/>
          </ac:inkMkLst>
        </pc:inkChg>
        <pc:inkChg chg="add del">
          <ac:chgData name="Venkatasubramanian, Mani V." userId="fbe5ce37-0145-4c31-b84a-b36f8beac5f3" providerId="ADAL" clId="{7888EF2F-530D-B94F-AE0C-88FC9B5D329D}" dt="2023-04-06T15:12:17.935" v="1537"/>
          <ac:inkMkLst>
            <pc:docMk/>
            <pc:sldMk cId="1998004111" sldId="279"/>
            <ac:inkMk id="152" creationId="{D7BC62C4-FE1D-E322-324C-91BD0130B030}"/>
          </ac:inkMkLst>
        </pc:inkChg>
        <pc:inkChg chg="add del">
          <ac:chgData name="Venkatasubramanian, Mani V." userId="fbe5ce37-0145-4c31-b84a-b36f8beac5f3" providerId="ADAL" clId="{7888EF2F-530D-B94F-AE0C-88FC9B5D329D}" dt="2023-04-06T15:12:17.935" v="1537"/>
          <ac:inkMkLst>
            <pc:docMk/>
            <pc:sldMk cId="1998004111" sldId="279"/>
            <ac:inkMk id="153" creationId="{AE85C732-5B1C-3B87-48FA-19735B7A05DB}"/>
          </ac:inkMkLst>
        </pc:inkChg>
        <pc:inkChg chg="add reco">
          <ac:chgData name="Venkatasubramanian, Mani V." userId="fbe5ce37-0145-4c31-b84a-b36f8beac5f3" providerId="ADAL" clId="{7888EF2F-530D-B94F-AE0C-88FC9B5D329D}" dt="2023-04-06T15:12:17.935" v="1537"/>
          <ac:inkMkLst>
            <pc:docMk/>
            <pc:sldMk cId="1998004111" sldId="279"/>
            <ac:inkMk id="154" creationId="{CA22220A-078B-D6B6-13E3-DDA18ED04240}"/>
          </ac:inkMkLst>
        </pc:inkChg>
        <pc:inkChg chg="add">
          <ac:chgData name="Venkatasubramanian, Mani V." userId="fbe5ce37-0145-4c31-b84a-b36f8beac5f3" providerId="ADAL" clId="{7888EF2F-530D-B94F-AE0C-88FC9B5D329D}" dt="2023-04-06T15:12:26.328" v="1538"/>
          <ac:inkMkLst>
            <pc:docMk/>
            <pc:sldMk cId="1998004111" sldId="279"/>
            <ac:inkMk id="155" creationId="{512B3034-E4D0-3F10-2A20-8BDA51C339DC}"/>
          </ac:inkMkLst>
        </pc:inkChg>
        <pc:inkChg chg="add">
          <ac:chgData name="Venkatasubramanian, Mani V." userId="fbe5ce37-0145-4c31-b84a-b36f8beac5f3" providerId="ADAL" clId="{7888EF2F-530D-B94F-AE0C-88FC9B5D329D}" dt="2023-04-06T15:12:27.575" v="1539"/>
          <ac:inkMkLst>
            <pc:docMk/>
            <pc:sldMk cId="1998004111" sldId="279"/>
            <ac:inkMk id="156" creationId="{D4F9B5F5-F063-EA41-E5A5-0D883C3DFC21}"/>
          </ac:inkMkLst>
        </pc:inkChg>
        <pc:inkChg chg="add del">
          <ac:chgData name="Venkatasubramanian, Mani V." userId="fbe5ce37-0145-4c31-b84a-b36f8beac5f3" providerId="ADAL" clId="{7888EF2F-530D-B94F-AE0C-88FC9B5D329D}" dt="2023-04-06T15:12:30.803" v="1544"/>
          <ac:inkMkLst>
            <pc:docMk/>
            <pc:sldMk cId="1998004111" sldId="279"/>
            <ac:inkMk id="157" creationId="{C06C2482-348A-8188-2200-BFB868A47736}"/>
          </ac:inkMkLst>
        </pc:inkChg>
        <pc:inkChg chg="add del">
          <ac:chgData name="Venkatasubramanian, Mani V." userId="fbe5ce37-0145-4c31-b84a-b36f8beac5f3" providerId="ADAL" clId="{7888EF2F-530D-B94F-AE0C-88FC9B5D329D}" dt="2023-04-06T15:12:30.803" v="1544"/>
          <ac:inkMkLst>
            <pc:docMk/>
            <pc:sldMk cId="1998004111" sldId="279"/>
            <ac:inkMk id="158" creationId="{14249AC5-D811-2C41-BA04-C3524ACED34D}"/>
          </ac:inkMkLst>
        </pc:inkChg>
        <pc:inkChg chg="add del">
          <ac:chgData name="Venkatasubramanian, Mani V." userId="fbe5ce37-0145-4c31-b84a-b36f8beac5f3" providerId="ADAL" clId="{7888EF2F-530D-B94F-AE0C-88FC9B5D329D}" dt="2023-04-06T15:12:30.803" v="1544"/>
          <ac:inkMkLst>
            <pc:docMk/>
            <pc:sldMk cId="1998004111" sldId="279"/>
            <ac:inkMk id="159" creationId="{5786099B-1E26-63B8-743B-CE4359F0AD60}"/>
          </ac:inkMkLst>
        </pc:inkChg>
        <pc:inkChg chg="add del">
          <ac:chgData name="Venkatasubramanian, Mani V." userId="fbe5ce37-0145-4c31-b84a-b36f8beac5f3" providerId="ADAL" clId="{7888EF2F-530D-B94F-AE0C-88FC9B5D329D}" dt="2023-04-06T15:12:30.803" v="1544"/>
          <ac:inkMkLst>
            <pc:docMk/>
            <pc:sldMk cId="1998004111" sldId="279"/>
            <ac:inkMk id="160" creationId="{DE346719-4E5D-4C7E-1AC7-84A6FAB8736B}"/>
          </ac:inkMkLst>
        </pc:inkChg>
        <pc:inkChg chg="add reco">
          <ac:chgData name="Venkatasubramanian, Mani V." userId="fbe5ce37-0145-4c31-b84a-b36f8beac5f3" providerId="ADAL" clId="{7888EF2F-530D-B94F-AE0C-88FC9B5D329D}" dt="2023-04-06T15:12:30.803" v="1544"/>
          <ac:inkMkLst>
            <pc:docMk/>
            <pc:sldMk cId="1998004111" sldId="279"/>
            <ac:inkMk id="161" creationId="{F13D5C98-E682-30E7-CE1C-73E4DCF74052}"/>
          </ac:inkMkLst>
        </pc:inkChg>
        <pc:inkChg chg="add reco">
          <ac:chgData name="Venkatasubramanian, Mani V." userId="fbe5ce37-0145-4c31-b84a-b36f8beac5f3" providerId="ADAL" clId="{7888EF2F-530D-B94F-AE0C-88FC9B5D329D}" dt="2023-04-06T15:12:30.803" v="1544"/>
          <ac:inkMkLst>
            <pc:docMk/>
            <pc:sldMk cId="1998004111" sldId="279"/>
            <ac:inkMk id="162" creationId="{87875EF8-9B30-BD0C-3EB8-928A94311226}"/>
          </ac:inkMkLst>
        </pc:inkChg>
        <pc:inkChg chg="add del">
          <ac:chgData name="Venkatasubramanian, Mani V." userId="fbe5ce37-0145-4c31-b84a-b36f8beac5f3" providerId="ADAL" clId="{7888EF2F-530D-B94F-AE0C-88FC9B5D329D}" dt="2023-04-06T15:12:40.978" v="1550"/>
          <ac:inkMkLst>
            <pc:docMk/>
            <pc:sldMk cId="1998004111" sldId="279"/>
            <ac:inkMk id="163" creationId="{658F8BCC-0CE6-C001-8DDB-15E1A6643B75}"/>
          </ac:inkMkLst>
        </pc:inkChg>
        <pc:inkChg chg="add del">
          <ac:chgData name="Venkatasubramanian, Mani V." userId="fbe5ce37-0145-4c31-b84a-b36f8beac5f3" providerId="ADAL" clId="{7888EF2F-530D-B94F-AE0C-88FC9B5D329D}" dt="2023-04-06T15:12:40.978" v="1550"/>
          <ac:inkMkLst>
            <pc:docMk/>
            <pc:sldMk cId="1998004111" sldId="279"/>
            <ac:inkMk id="164" creationId="{36D4D389-F1A4-FD13-DCB3-94E4E4FDD11D}"/>
          </ac:inkMkLst>
        </pc:inkChg>
        <pc:inkChg chg="add del">
          <ac:chgData name="Venkatasubramanian, Mani V." userId="fbe5ce37-0145-4c31-b84a-b36f8beac5f3" providerId="ADAL" clId="{7888EF2F-530D-B94F-AE0C-88FC9B5D329D}" dt="2023-04-06T15:12:40.978" v="1550"/>
          <ac:inkMkLst>
            <pc:docMk/>
            <pc:sldMk cId="1998004111" sldId="279"/>
            <ac:inkMk id="165" creationId="{969B0CBC-EB98-8C6F-9BF3-A7FD22D6368E}"/>
          </ac:inkMkLst>
        </pc:inkChg>
        <pc:inkChg chg="add del">
          <ac:chgData name="Venkatasubramanian, Mani V." userId="fbe5ce37-0145-4c31-b84a-b36f8beac5f3" providerId="ADAL" clId="{7888EF2F-530D-B94F-AE0C-88FC9B5D329D}" dt="2023-04-06T15:12:40.978" v="1550"/>
          <ac:inkMkLst>
            <pc:docMk/>
            <pc:sldMk cId="1998004111" sldId="279"/>
            <ac:inkMk id="166" creationId="{0352DBEC-CE16-92AE-C880-39B7B1222E0D}"/>
          </ac:inkMkLst>
        </pc:inkChg>
        <pc:inkChg chg="add del">
          <ac:chgData name="Venkatasubramanian, Mani V." userId="fbe5ce37-0145-4c31-b84a-b36f8beac5f3" providerId="ADAL" clId="{7888EF2F-530D-B94F-AE0C-88FC9B5D329D}" dt="2023-04-06T15:12:40.978" v="1550"/>
          <ac:inkMkLst>
            <pc:docMk/>
            <pc:sldMk cId="1998004111" sldId="279"/>
            <ac:inkMk id="167" creationId="{3C38FB4A-05FF-5D60-8D43-10CCDB5B27E2}"/>
          </ac:inkMkLst>
        </pc:inkChg>
        <pc:inkChg chg="add reco">
          <ac:chgData name="Venkatasubramanian, Mani V." userId="fbe5ce37-0145-4c31-b84a-b36f8beac5f3" providerId="ADAL" clId="{7888EF2F-530D-B94F-AE0C-88FC9B5D329D}" dt="2023-04-06T15:12:40.978" v="1550"/>
          <ac:inkMkLst>
            <pc:docMk/>
            <pc:sldMk cId="1998004111" sldId="279"/>
            <ac:inkMk id="168" creationId="{C0C763F7-BE72-2F4C-3A20-ACA184AFEACF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69" creationId="{E242F5FB-87DE-5CC1-115C-DE1F8388DD08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70" creationId="{83D9C7B5-7435-1839-3CF6-261D3CDEC1BF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71" creationId="{8CEA66FD-FAED-832F-95EA-F3B88AF02183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72" creationId="{69F5F206-8A22-1C38-083A-2291FD5F7F30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73" creationId="{2621E67A-907C-98F3-AE42-59D7B4B51FD5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74" creationId="{AA215A39-630E-495C-11DA-B72636C53561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75" creationId="{B6C4D50D-57EF-062A-829B-27069AD2ECC0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76" creationId="{3D64BF2E-40C7-347C-6E6B-2A7507DB8716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77" creationId="{AB0BCA69-9B89-7F20-ABEE-9B2459B9ED22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78" creationId="{1D1C0D92-E225-6AE7-25F0-555B8772D9BB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79" creationId="{29FD5AA9-CCBA-B84C-A7F4-23008E7826CF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80" creationId="{A08970F7-109A-3760-2654-D3410AAFFE13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81" creationId="{8952EB73-D57E-A3A3-5DE1-B98D56FC1BCC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82" creationId="{C3B3E2CB-7AE8-A32F-1B26-BFC4A0475CFF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83" creationId="{65A52972-A264-86AA-D1DE-CBD0A2D9A017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84" creationId="{026BE7F0-DC63-80F9-F2F0-D574BD0F96C5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85" creationId="{74C7BEC0-D5F5-7660-B50F-C20D826CEE72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86" creationId="{2F4ADFC1-B5E9-70DB-93FB-5180C36F98AB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87" creationId="{96C9B26B-CF7A-46E7-D4C7-7F44DAF41683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88" creationId="{72A28E31-F360-3256-E51E-DE8628BC010E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89" creationId="{D2C798E6-D133-BC70-D861-C7FAD3183610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90" creationId="{CEC909D1-9156-0074-70F6-D5E616E8B023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91" creationId="{F4153EF5-EC58-6E30-20C1-8E8EE6F5A444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92" creationId="{49894E80-D85D-4E6C-DCA6-4F219A2D81DA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93" creationId="{88180B75-7513-BF9B-95EF-011174F879E6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94" creationId="{E923E3DE-2553-91B7-6066-D86A86524119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95" creationId="{6DEAE9A2-7DC2-2ED1-D250-EC9041B88E62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96" creationId="{1A0F53DC-BAAD-031E-1DF2-DB2D0A67E781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97" creationId="{08158330-B440-EA7D-866B-088724DCD9D1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98" creationId="{55846295-0505-21F1-DA19-B4F2C00A5E06}"/>
          </ac:inkMkLst>
        </pc:inkChg>
        <pc:inkChg chg="add del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199" creationId="{7D622247-5AFB-983B-0F46-00E87E487386}"/>
          </ac:inkMkLst>
        </pc:inkChg>
        <pc:inkChg chg="add reco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200" creationId="{1A105554-BD10-A4F5-97C5-8EA90CE32FB4}"/>
          </ac:inkMkLst>
        </pc:inkChg>
        <pc:inkChg chg="add reco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201" creationId="{F13B0DA7-0761-55B3-3289-3D7355C87C9D}"/>
          </ac:inkMkLst>
        </pc:inkChg>
        <pc:inkChg chg="add reco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202" creationId="{68C013E5-193A-A245-66A2-7601B173C772}"/>
          </ac:inkMkLst>
        </pc:inkChg>
        <pc:inkChg chg="add reco">
          <ac:chgData name="Venkatasubramanian, Mani V." userId="fbe5ce37-0145-4c31-b84a-b36f8beac5f3" providerId="ADAL" clId="{7888EF2F-530D-B94F-AE0C-88FC9B5D329D}" dt="2023-04-06T15:13:00.038" v="1582"/>
          <ac:inkMkLst>
            <pc:docMk/>
            <pc:sldMk cId="1998004111" sldId="279"/>
            <ac:inkMk id="203" creationId="{D1E4CE65-94D2-EDCD-8B7F-6B9052B503E6}"/>
          </ac:inkMkLst>
        </pc:inkChg>
        <pc:inkChg chg="add del">
          <ac:chgData name="Venkatasubramanian, Mani V." userId="fbe5ce37-0145-4c31-b84a-b36f8beac5f3" providerId="ADAL" clId="{7888EF2F-530D-B94F-AE0C-88FC9B5D329D}" dt="2023-04-06T15:13:02.188" v="1585"/>
          <ac:inkMkLst>
            <pc:docMk/>
            <pc:sldMk cId="1998004111" sldId="279"/>
            <ac:inkMk id="204" creationId="{E28B7878-53CF-6B0B-D4C5-CDEB868C3748}"/>
          </ac:inkMkLst>
        </pc:inkChg>
        <pc:inkChg chg="add del">
          <ac:chgData name="Venkatasubramanian, Mani V." userId="fbe5ce37-0145-4c31-b84a-b36f8beac5f3" providerId="ADAL" clId="{7888EF2F-530D-B94F-AE0C-88FC9B5D329D}" dt="2023-04-06T15:13:02.188" v="1585"/>
          <ac:inkMkLst>
            <pc:docMk/>
            <pc:sldMk cId="1998004111" sldId="279"/>
            <ac:inkMk id="205" creationId="{39A47193-EDD4-B142-C3A2-CE0E2A05218B}"/>
          </ac:inkMkLst>
        </pc:inkChg>
        <pc:inkChg chg="add reco">
          <ac:chgData name="Venkatasubramanian, Mani V." userId="fbe5ce37-0145-4c31-b84a-b36f8beac5f3" providerId="ADAL" clId="{7888EF2F-530D-B94F-AE0C-88FC9B5D329D}" dt="2023-04-06T15:13:02.188" v="1585"/>
          <ac:inkMkLst>
            <pc:docMk/>
            <pc:sldMk cId="1998004111" sldId="279"/>
            <ac:inkMk id="206" creationId="{AE3BA18D-4C9E-3B7C-2A6F-0724D58F925D}"/>
          </ac:inkMkLst>
        </pc:inkChg>
        <pc:inkChg chg="add del">
          <ac:chgData name="Venkatasubramanian, Mani V." userId="fbe5ce37-0145-4c31-b84a-b36f8beac5f3" providerId="ADAL" clId="{7888EF2F-530D-B94F-AE0C-88FC9B5D329D}" dt="2023-04-06T15:13:04.177" v="1589"/>
          <ac:inkMkLst>
            <pc:docMk/>
            <pc:sldMk cId="1998004111" sldId="279"/>
            <ac:inkMk id="207" creationId="{B281151A-3FF4-6219-0518-6B421C862FB1}"/>
          </ac:inkMkLst>
        </pc:inkChg>
        <pc:inkChg chg="add del">
          <ac:chgData name="Venkatasubramanian, Mani V." userId="fbe5ce37-0145-4c31-b84a-b36f8beac5f3" providerId="ADAL" clId="{7888EF2F-530D-B94F-AE0C-88FC9B5D329D}" dt="2023-04-06T15:13:04.177" v="1589"/>
          <ac:inkMkLst>
            <pc:docMk/>
            <pc:sldMk cId="1998004111" sldId="279"/>
            <ac:inkMk id="208" creationId="{54F903CE-7E5A-A582-209B-04881A3BD78C}"/>
          </ac:inkMkLst>
        </pc:inkChg>
        <pc:inkChg chg="add del">
          <ac:chgData name="Venkatasubramanian, Mani V." userId="fbe5ce37-0145-4c31-b84a-b36f8beac5f3" providerId="ADAL" clId="{7888EF2F-530D-B94F-AE0C-88FC9B5D329D}" dt="2023-04-06T15:13:04.177" v="1589"/>
          <ac:inkMkLst>
            <pc:docMk/>
            <pc:sldMk cId="1998004111" sldId="279"/>
            <ac:inkMk id="209" creationId="{8A0FC735-0E0B-D02A-8D4F-56C71D3AB801}"/>
          </ac:inkMkLst>
        </pc:inkChg>
        <pc:inkChg chg="add reco">
          <ac:chgData name="Venkatasubramanian, Mani V." userId="fbe5ce37-0145-4c31-b84a-b36f8beac5f3" providerId="ADAL" clId="{7888EF2F-530D-B94F-AE0C-88FC9B5D329D}" dt="2023-04-06T15:13:04.177" v="1589"/>
          <ac:inkMkLst>
            <pc:docMk/>
            <pc:sldMk cId="1998004111" sldId="279"/>
            <ac:inkMk id="210" creationId="{5C50FFC3-0DD8-17A5-AB62-ECEEB7D2C687}"/>
          </ac:inkMkLst>
        </pc:inkChg>
        <pc:inkChg chg="add del">
          <ac:chgData name="Venkatasubramanian, Mani V." userId="fbe5ce37-0145-4c31-b84a-b36f8beac5f3" providerId="ADAL" clId="{7888EF2F-530D-B94F-AE0C-88FC9B5D329D}" dt="2023-04-06T15:13:05.807" v="1592"/>
          <ac:inkMkLst>
            <pc:docMk/>
            <pc:sldMk cId="1998004111" sldId="279"/>
            <ac:inkMk id="211" creationId="{8AEFF57A-638C-CDF8-0AB4-4C3801D9E2C4}"/>
          </ac:inkMkLst>
        </pc:inkChg>
        <pc:inkChg chg="add del">
          <ac:chgData name="Venkatasubramanian, Mani V." userId="fbe5ce37-0145-4c31-b84a-b36f8beac5f3" providerId="ADAL" clId="{7888EF2F-530D-B94F-AE0C-88FC9B5D329D}" dt="2023-04-06T15:13:05.807" v="1592"/>
          <ac:inkMkLst>
            <pc:docMk/>
            <pc:sldMk cId="1998004111" sldId="279"/>
            <ac:inkMk id="212" creationId="{3260C7AD-4BB4-DEB1-047B-FAF795486361}"/>
          </ac:inkMkLst>
        </pc:inkChg>
        <pc:inkChg chg="add reco">
          <ac:chgData name="Venkatasubramanian, Mani V." userId="fbe5ce37-0145-4c31-b84a-b36f8beac5f3" providerId="ADAL" clId="{7888EF2F-530D-B94F-AE0C-88FC9B5D329D}" dt="2023-04-06T15:13:05.807" v="1592"/>
          <ac:inkMkLst>
            <pc:docMk/>
            <pc:sldMk cId="1998004111" sldId="279"/>
            <ac:inkMk id="213" creationId="{A23FD37F-FCA1-FA40-370F-F172D2B067A3}"/>
          </ac:inkMkLst>
        </pc:inkChg>
        <pc:inkChg chg="add del">
          <ac:chgData name="Venkatasubramanian, Mani V." userId="fbe5ce37-0145-4c31-b84a-b36f8beac5f3" providerId="ADAL" clId="{7888EF2F-530D-B94F-AE0C-88FC9B5D329D}" dt="2023-04-06T15:13:10.341" v="1597"/>
          <ac:inkMkLst>
            <pc:docMk/>
            <pc:sldMk cId="1998004111" sldId="279"/>
            <ac:inkMk id="214" creationId="{4D09291B-AFAF-B52C-66A4-85467E59CE17}"/>
          </ac:inkMkLst>
        </pc:inkChg>
        <pc:inkChg chg="add del">
          <ac:chgData name="Venkatasubramanian, Mani V." userId="fbe5ce37-0145-4c31-b84a-b36f8beac5f3" providerId="ADAL" clId="{7888EF2F-530D-B94F-AE0C-88FC9B5D329D}" dt="2023-04-06T15:13:10.341" v="1597"/>
          <ac:inkMkLst>
            <pc:docMk/>
            <pc:sldMk cId="1998004111" sldId="279"/>
            <ac:inkMk id="215" creationId="{7079E1AF-2326-B824-E4F3-F38CD580C7D4}"/>
          </ac:inkMkLst>
        </pc:inkChg>
        <pc:inkChg chg="add del">
          <ac:chgData name="Venkatasubramanian, Mani V." userId="fbe5ce37-0145-4c31-b84a-b36f8beac5f3" providerId="ADAL" clId="{7888EF2F-530D-B94F-AE0C-88FC9B5D329D}" dt="2023-04-06T15:13:10.341" v="1597"/>
          <ac:inkMkLst>
            <pc:docMk/>
            <pc:sldMk cId="1998004111" sldId="279"/>
            <ac:inkMk id="216" creationId="{03F2B4A6-FBBD-CDCE-C1E8-046140D4F967}"/>
          </ac:inkMkLst>
        </pc:inkChg>
        <pc:inkChg chg="add del">
          <ac:chgData name="Venkatasubramanian, Mani V." userId="fbe5ce37-0145-4c31-b84a-b36f8beac5f3" providerId="ADAL" clId="{7888EF2F-530D-B94F-AE0C-88FC9B5D329D}" dt="2023-04-06T15:13:10.341" v="1597"/>
          <ac:inkMkLst>
            <pc:docMk/>
            <pc:sldMk cId="1998004111" sldId="279"/>
            <ac:inkMk id="217" creationId="{C94C8ED4-F6BB-E55A-0F57-0FA74CFFAC22}"/>
          </ac:inkMkLst>
        </pc:inkChg>
        <pc:inkChg chg="add reco">
          <ac:chgData name="Venkatasubramanian, Mani V." userId="fbe5ce37-0145-4c31-b84a-b36f8beac5f3" providerId="ADAL" clId="{7888EF2F-530D-B94F-AE0C-88FC9B5D329D}" dt="2023-04-06T15:13:10.341" v="1597"/>
          <ac:inkMkLst>
            <pc:docMk/>
            <pc:sldMk cId="1998004111" sldId="279"/>
            <ac:inkMk id="218" creationId="{97E928A1-2140-C673-5488-5CDBFF7DA1A9}"/>
          </ac:inkMkLst>
        </pc:inkChg>
        <pc:inkChg chg="add del">
          <ac:chgData name="Venkatasubramanian, Mani V." userId="fbe5ce37-0145-4c31-b84a-b36f8beac5f3" providerId="ADAL" clId="{7888EF2F-530D-B94F-AE0C-88FC9B5D329D}" dt="2023-04-06T15:13:13.491" v="1606"/>
          <ac:inkMkLst>
            <pc:docMk/>
            <pc:sldMk cId="1998004111" sldId="279"/>
            <ac:inkMk id="219" creationId="{C4DF0806-358D-C6E1-6788-C4A2B0878445}"/>
          </ac:inkMkLst>
        </pc:inkChg>
        <pc:inkChg chg="add del">
          <ac:chgData name="Venkatasubramanian, Mani V." userId="fbe5ce37-0145-4c31-b84a-b36f8beac5f3" providerId="ADAL" clId="{7888EF2F-530D-B94F-AE0C-88FC9B5D329D}" dt="2023-04-06T15:13:13.491" v="1606"/>
          <ac:inkMkLst>
            <pc:docMk/>
            <pc:sldMk cId="1998004111" sldId="279"/>
            <ac:inkMk id="220" creationId="{90C0CFD4-7D5E-B06D-A787-4B16E8A065F1}"/>
          </ac:inkMkLst>
        </pc:inkChg>
        <pc:inkChg chg="add del">
          <ac:chgData name="Venkatasubramanian, Mani V." userId="fbe5ce37-0145-4c31-b84a-b36f8beac5f3" providerId="ADAL" clId="{7888EF2F-530D-B94F-AE0C-88FC9B5D329D}" dt="2023-04-06T15:13:13.491" v="1606"/>
          <ac:inkMkLst>
            <pc:docMk/>
            <pc:sldMk cId="1998004111" sldId="279"/>
            <ac:inkMk id="221" creationId="{A66D8641-80F6-F9C2-422C-9FCC40FEA7B4}"/>
          </ac:inkMkLst>
        </pc:inkChg>
        <pc:inkChg chg="add del">
          <ac:chgData name="Venkatasubramanian, Mani V." userId="fbe5ce37-0145-4c31-b84a-b36f8beac5f3" providerId="ADAL" clId="{7888EF2F-530D-B94F-AE0C-88FC9B5D329D}" dt="2023-04-06T15:13:13.491" v="1606"/>
          <ac:inkMkLst>
            <pc:docMk/>
            <pc:sldMk cId="1998004111" sldId="279"/>
            <ac:inkMk id="222" creationId="{4F45FC15-BA42-C263-C264-57AB741B91D9}"/>
          </ac:inkMkLst>
        </pc:inkChg>
        <pc:inkChg chg="add del">
          <ac:chgData name="Venkatasubramanian, Mani V." userId="fbe5ce37-0145-4c31-b84a-b36f8beac5f3" providerId="ADAL" clId="{7888EF2F-530D-B94F-AE0C-88FC9B5D329D}" dt="2023-04-06T15:13:13.491" v="1606"/>
          <ac:inkMkLst>
            <pc:docMk/>
            <pc:sldMk cId="1998004111" sldId="279"/>
            <ac:inkMk id="223" creationId="{99A9A6FA-F6AF-E8A9-30F7-63BD164125BE}"/>
          </ac:inkMkLst>
        </pc:inkChg>
        <pc:inkChg chg="add del">
          <ac:chgData name="Venkatasubramanian, Mani V." userId="fbe5ce37-0145-4c31-b84a-b36f8beac5f3" providerId="ADAL" clId="{7888EF2F-530D-B94F-AE0C-88FC9B5D329D}" dt="2023-04-06T15:13:13.491" v="1606"/>
          <ac:inkMkLst>
            <pc:docMk/>
            <pc:sldMk cId="1998004111" sldId="279"/>
            <ac:inkMk id="224" creationId="{8E0DFB29-9EED-84C9-AC5C-90E65289F30B}"/>
          </ac:inkMkLst>
        </pc:inkChg>
        <pc:inkChg chg="add del">
          <ac:chgData name="Venkatasubramanian, Mani V." userId="fbe5ce37-0145-4c31-b84a-b36f8beac5f3" providerId="ADAL" clId="{7888EF2F-530D-B94F-AE0C-88FC9B5D329D}" dt="2023-04-06T15:13:13.491" v="1606"/>
          <ac:inkMkLst>
            <pc:docMk/>
            <pc:sldMk cId="1998004111" sldId="279"/>
            <ac:inkMk id="225" creationId="{D013A933-4B17-3181-AF90-C72C09C622C5}"/>
          </ac:inkMkLst>
        </pc:inkChg>
        <pc:inkChg chg="add del">
          <ac:chgData name="Venkatasubramanian, Mani V." userId="fbe5ce37-0145-4c31-b84a-b36f8beac5f3" providerId="ADAL" clId="{7888EF2F-530D-B94F-AE0C-88FC9B5D329D}" dt="2023-04-06T15:13:13.491" v="1606"/>
          <ac:inkMkLst>
            <pc:docMk/>
            <pc:sldMk cId="1998004111" sldId="279"/>
            <ac:inkMk id="226" creationId="{FA8D3375-0028-82BF-3FF8-A6FADCB1EA21}"/>
          </ac:inkMkLst>
        </pc:inkChg>
        <pc:inkChg chg="add reco">
          <ac:chgData name="Venkatasubramanian, Mani V." userId="fbe5ce37-0145-4c31-b84a-b36f8beac5f3" providerId="ADAL" clId="{7888EF2F-530D-B94F-AE0C-88FC9B5D329D}" dt="2023-04-06T15:13:13.491" v="1606"/>
          <ac:inkMkLst>
            <pc:docMk/>
            <pc:sldMk cId="1998004111" sldId="279"/>
            <ac:inkMk id="227" creationId="{71D09266-2ED3-D61D-5512-C760045B0ADD}"/>
          </ac:inkMkLst>
        </pc:inkChg>
        <pc:inkChg chg="add">
          <ac:chgData name="Venkatasubramanian, Mani V." userId="fbe5ce37-0145-4c31-b84a-b36f8beac5f3" providerId="ADAL" clId="{7888EF2F-530D-B94F-AE0C-88FC9B5D329D}" dt="2023-04-06T15:13:17.532" v="1607"/>
          <ac:inkMkLst>
            <pc:docMk/>
            <pc:sldMk cId="1998004111" sldId="279"/>
            <ac:inkMk id="228" creationId="{29A9987B-AA8F-30C1-E4EE-D0CC32166E27}"/>
          </ac:inkMkLst>
        </pc:inkChg>
        <pc:inkChg chg="add del">
          <ac:chgData name="Venkatasubramanian, Mani V." userId="fbe5ce37-0145-4c31-b84a-b36f8beac5f3" providerId="ADAL" clId="{7888EF2F-530D-B94F-AE0C-88FC9B5D329D}" dt="2023-04-06T15:13:29.397" v="1630"/>
          <ac:inkMkLst>
            <pc:docMk/>
            <pc:sldMk cId="1998004111" sldId="279"/>
            <ac:inkMk id="229" creationId="{25F8A82A-101B-2037-D0FF-7581AC558B9E}"/>
          </ac:inkMkLst>
        </pc:inkChg>
        <pc:inkChg chg="add del">
          <ac:chgData name="Venkatasubramanian, Mani V." userId="fbe5ce37-0145-4c31-b84a-b36f8beac5f3" providerId="ADAL" clId="{7888EF2F-530D-B94F-AE0C-88FC9B5D329D}" dt="2023-04-06T15:13:29.397" v="1630"/>
          <ac:inkMkLst>
            <pc:docMk/>
            <pc:sldMk cId="1998004111" sldId="279"/>
            <ac:inkMk id="230" creationId="{CF9AC033-4773-072C-4EA1-EE4573812421}"/>
          </ac:inkMkLst>
        </pc:inkChg>
        <pc:inkChg chg="add del">
          <ac:chgData name="Venkatasubramanian, Mani V." userId="fbe5ce37-0145-4c31-b84a-b36f8beac5f3" providerId="ADAL" clId="{7888EF2F-530D-B94F-AE0C-88FC9B5D329D}" dt="2023-04-06T15:13:29.397" v="1630"/>
          <ac:inkMkLst>
            <pc:docMk/>
            <pc:sldMk cId="1998004111" sldId="279"/>
            <ac:inkMk id="231" creationId="{47FD656E-5F0D-6F9E-2B4A-CA13D041548B}"/>
          </ac:inkMkLst>
        </pc:inkChg>
        <pc:inkChg chg="add del">
          <ac:chgData name="Venkatasubramanian, Mani V." userId="fbe5ce37-0145-4c31-b84a-b36f8beac5f3" providerId="ADAL" clId="{7888EF2F-530D-B94F-AE0C-88FC9B5D329D}" dt="2023-04-06T15:13:29.397" v="1630"/>
          <ac:inkMkLst>
            <pc:docMk/>
            <pc:sldMk cId="1998004111" sldId="279"/>
            <ac:inkMk id="232" creationId="{A828C72E-C14F-B046-C889-A342293B0A20}"/>
          </ac:inkMkLst>
        </pc:inkChg>
        <pc:inkChg chg="add del">
          <ac:chgData name="Venkatasubramanian, Mani V." userId="fbe5ce37-0145-4c31-b84a-b36f8beac5f3" providerId="ADAL" clId="{7888EF2F-530D-B94F-AE0C-88FC9B5D329D}" dt="2023-04-06T15:13:29.397" v="1630"/>
          <ac:inkMkLst>
            <pc:docMk/>
            <pc:sldMk cId="1998004111" sldId="279"/>
            <ac:inkMk id="233" creationId="{73B07BDC-82C0-DD81-5788-318D82E350FB}"/>
          </ac:inkMkLst>
        </pc:inkChg>
        <pc:inkChg chg="add del">
          <ac:chgData name="Venkatasubramanian, Mani V." userId="fbe5ce37-0145-4c31-b84a-b36f8beac5f3" providerId="ADAL" clId="{7888EF2F-530D-B94F-AE0C-88FC9B5D329D}" dt="2023-04-06T15:13:29.397" v="1630"/>
          <ac:inkMkLst>
            <pc:docMk/>
            <pc:sldMk cId="1998004111" sldId="279"/>
            <ac:inkMk id="234" creationId="{EEAA18D3-03E2-2FCC-F8CF-E195873F6C44}"/>
          </ac:inkMkLst>
        </pc:inkChg>
        <pc:inkChg chg="add del">
          <ac:chgData name="Venkatasubramanian, Mani V." userId="fbe5ce37-0145-4c31-b84a-b36f8beac5f3" providerId="ADAL" clId="{7888EF2F-530D-B94F-AE0C-88FC9B5D329D}" dt="2023-04-06T15:13:29.397" v="1630"/>
          <ac:inkMkLst>
            <pc:docMk/>
            <pc:sldMk cId="1998004111" sldId="279"/>
            <ac:inkMk id="235" creationId="{D18073C0-7554-64B6-4679-721BE23B5573}"/>
          </ac:inkMkLst>
        </pc:inkChg>
        <pc:inkChg chg="add del">
          <ac:chgData name="Venkatasubramanian, Mani V." userId="fbe5ce37-0145-4c31-b84a-b36f8beac5f3" providerId="ADAL" clId="{7888EF2F-530D-B94F-AE0C-88FC9B5D329D}" dt="2023-04-06T15:13:29.397" v="1630"/>
          <ac:inkMkLst>
            <pc:docMk/>
            <pc:sldMk cId="1998004111" sldId="279"/>
            <ac:inkMk id="236" creationId="{D08B8554-2543-88E6-4E19-CF923DB69800}"/>
          </ac:inkMkLst>
        </pc:inkChg>
        <pc:inkChg chg="add del">
          <ac:chgData name="Venkatasubramanian, Mani V." userId="fbe5ce37-0145-4c31-b84a-b36f8beac5f3" providerId="ADAL" clId="{7888EF2F-530D-B94F-AE0C-88FC9B5D329D}" dt="2023-04-06T15:13:29.397" v="1630"/>
          <ac:inkMkLst>
            <pc:docMk/>
            <pc:sldMk cId="1998004111" sldId="279"/>
            <ac:inkMk id="237" creationId="{13C8B590-5FD4-8CCD-BF89-85A6E5B7F962}"/>
          </ac:inkMkLst>
        </pc:inkChg>
        <pc:inkChg chg="add del">
          <ac:chgData name="Venkatasubramanian, Mani V." userId="fbe5ce37-0145-4c31-b84a-b36f8beac5f3" providerId="ADAL" clId="{7888EF2F-530D-B94F-AE0C-88FC9B5D329D}" dt="2023-04-06T15:13:29.397" v="1630"/>
          <ac:inkMkLst>
            <pc:docMk/>
            <pc:sldMk cId="1998004111" sldId="279"/>
            <ac:inkMk id="238" creationId="{612E17CE-7E75-05A1-CFB8-237AC8714763}"/>
          </ac:inkMkLst>
        </pc:inkChg>
        <pc:inkChg chg="add del">
          <ac:chgData name="Venkatasubramanian, Mani V." userId="fbe5ce37-0145-4c31-b84a-b36f8beac5f3" providerId="ADAL" clId="{7888EF2F-530D-B94F-AE0C-88FC9B5D329D}" dt="2023-04-06T15:13:29.397" v="1630"/>
          <ac:inkMkLst>
            <pc:docMk/>
            <pc:sldMk cId="1998004111" sldId="279"/>
            <ac:inkMk id="239" creationId="{11220DF0-08F7-66F7-30DC-B87FA23A9DC8}"/>
          </ac:inkMkLst>
        </pc:inkChg>
        <pc:inkChg chg="add del">
          <ac:chgData name="Venkatasubramanian, Mani V." userId="fbe5ce37-0145-4c31-b84a-b36f8beac5f3" providerId="ADAL" clId="{7888EF2F-530D-B94F-AE0C-88FC9B5D329D}" dt="2023-04-06T15:13:29.397" v="1630"/>
          <ac:inkMkLst>
            <pc:docMk/>
            <pc:sldMk cId="1998004111" sldId="279"/>
            <ac:inkMk id="240" creationId="{58607000-9A72-988A-9532-5704959A58C0}"/>
          </ac:inkMkLst>
        </pc:inkChg>
        <pc:inkChg chg="add del">
          <ac:chgData name="Venkatasubramanian, Mani V." userId="fbe5ce37-0145-4c31-b84a-b36f8beac5f3" providerId="ADAL" clId="{7888EF2F-530D-B94F-AE0C-88FC9B5D329D}" dt="2023-04-06T15:13:29.397" v="1630"/>
          <ac:inkMkLst>
            <pc:docMk/>
            <pc:sldMk cId="1998004111" sldId="279"/>
            <ac:inkMk id="241" creationId="{32ECED2C-18C3-B6F6-08A1-E5495EBDC391}"/>
          </ac:inkMkLst>
        </pc:inkChg>
        <pc:inkChg chg="add del">
          <ac:chgData name="Venkatasubramanian, Mani V." userId="fbe5ce37-0145-4c31-b84a-b36f8beac5f3" providerId="ADAL" clId="{7888EF2F-530D-B94F-AE0C-88FC9B5D329D}" dt="2023-04-06T15:13:29.397" v="1630"/>
          <ac:inkMkLst>
            <pc:docMk/>
            <pc:sldMk cId="1998004111" sldId="279"/>
            <ac:inkMk id="242" creationId="{0AA36295-881E-B422-ABAA-B5E3362FA0D8}"/>
          </ac:inkMkLst>
        </pc:inkChg>
        <pc:inkChg chg="add del">
          <ac:chgData name="Venkatasubramanian, Mani V." userId="fbe5ce37-0145-4c31-b84a-b36f8beac5f3" providerId="ADAL" clId="{7888EF2F-530D-B94F-AE0C-88FC9B5D329D}" dt="2023-04-06T15:13:29.397" v="1630"/>
          <ac:inkMkLst>
            <pc:docMk/>
            <pc:sldMk cId="1998004111" sldId="279"/>
            <ac:inkMk id="243" creationId="{C2E6216A-3C29-A6A8-7C6C-87B815C50375}"/>
          </ac:inkMkLst>
        </pc:inkChg>
        <pc:inkChg chg="add del">
          <ac:chgData name="Venkatasubramanian, Mani V." userId="fbe5ce37-0145-4c31-b84a-b36f8beac5f3" providerId="ADAL" clId="{7888EF2F-530D-B94F-AE0C-88FC9B5D329D}" dt="2023-04-06T15:13:29.397" v="1630"/>
          <ac:inkMkLst>
            <pc:docMk/>
            <pc:sldMk cId="1998004111" sldId="279"/>
            <ac:inkMk id="244" creationId="{48B5B67A-8A75-CE77-B318-ADC7119F797C}"/>
          </ac:inkMkLst>
        </pc:inkChg>
        <pc:inkChg chg="add del">
          <ac:chgData name="Venkatasubramanian, Mani V." userId="fbe5ce37-0145-4c31-b84a-b36f8beac5f3" providerId="ADAL" clId="{7888EF2F-530D-B94F-AE0C-88FC9B5D329D}" dt="2023-04-06T15:13:29.397" v="1630"/>
          <ac:inkMkLst>
            <pc:docMk/>
            <pc:sldMk cId="1998004111" sldId="279"/>
            <ac:inkMk id="245" creationId="{8B97DDB2-8669-AE6D-1761-E712BAFA7EF9}"/>
          </ac:inkMkLst>
        </pc:inkChg>
        <pc:inkChg chg="add del">
          <ac:chgData name="Venkatasubramanian, Mani V." userId="fbe5ce37-0145-4c31-b84a-b36f8beac5f3" providerId="ADAL" clId="{7888EF2F-530D-B94F-AE0C-88FC9B5D329D}" dt="2023-04-06T15:13:29.397" v="1630"/>
          <ac:inkMkLst>
            <pc:docMk/>
            <pc:sldMk cId="1998004111" sldId="279"/>
            <ac:inkMk id="246" creationId="{17747C74-C4FD-D282-EDB5-D06E7C55CFA4}"/>
          </ac:inkMkLst>
        </pc:inkChg>
        <pc:inkChg chg="add del">
          <ac:chgData name="Venkatasubramanian, Mani V." userId="fbe5ce37-0145-4c31-b84a-b36f8beac5f3" providerId="ADAL" clId="{7888EF2F-530D-B94F-AE0C-88FC9B5D329D}" dt="2023-04-06T15:13:29.397" v="1630"/>
          <ac:inkMkLst>
            <pc:docMk/>
            <pc:sldMk cId="1998004111" sldId="279"/>
            <ac:inkMk id="247" creationId="{F1D769C1-7967-06A0-A1E8-3CCDFCC785BA}"/>
          </ac:inkMkLst>
        </pc:inkChg>
        <pc:inkChg chg="add del">
          <ac:chgData name="Venkatasubramanian, Mani V." userId="fbe5ce37-0145-4c31-b84a-b36f8beac5f3" providerId="ADAL" clId="{7888EF2F-530D-B94F-AE0C-88FC9B5D329D}" dt="2023-04-06T15:13:29.397" v="1630"/>
          <ac:inkMkLst>
            <pc:docMk/>
            <pc:sldMk cId="1998004111" sldId="279"/>
            <ac:inkMk id="248" creationId="{7C59883D-6576-BA1D-8120-E33C9D7471F9}"/>
          </ac:inkMkLst>
        </pc:inkChg>
        <pc:inkChg chg="add del">
          <ac:chgData name="Venkatasubramanian, Mani V." userId="fbe5ce37-0145-4c31-b84a-b36f8beac5f3" providerId="ADAL" clId="{7888EF2F-530D-B94F-AE0C-88FC9B5D329D}" dt="2023-04-06T15:13:29.397" v="1630"/>
          <ac:inkMkLst>
            <pc:docMk/>
            <pc:sldMk cId="1998004111" sldId="279"/>
            <ac:inkMk id="249" creationId="{05544E9C-7665-74A8-1AEF-3204139F3CC2}"/>
          </ac:inkMkLst>
        </pc:inkChg>
        <pc:inkChg chg="add del">
          <ac:chgData name="Venkatasubramanian, Mani V." userId="fbe5ce37-0145-4c31-b84a-b36f8beac5f3" providerId="ADAL" clId="{7888EF2F-530D-B94F-AE0C-88FC9B5D329D}" dt="2023-04-06T15:13:29.397" v="1630"/>
          <ac:inkMkLst>
            <pc:docMk/>
            <pc:sldMk cId="1998004111" sldId="279"/>
            <ac:inkMk id="250" creationId="{400B489A-F2D2-268C-4019-155B1402F906}"/>
          </ac:inkMkLst>
        </pc:inkChg>
        <pc:inkChg chg="add reco">
          <ac:chgData name="Venkatasubramanian, Mani V." userId="fbe5ce37-0145-4c31-b84a-b36f8beac5f3" providerId="ADAL" clId="{7888EF2F-530D-B94F-AE0C-88FC9B5D329D}" dt="2023-04-06T15:13:29.397" v="1630"/>
          <ac:inkMkLst>
            <pc:docMk/>
            <pc:sldMk cId="1998004111" sldId="279"/>
            <ac:inkMk id="251" creationId="{A7AD62D7-32AC-922C-97A4-59358C64390B}"/>
          </ac:inkMkLst>
        </pc:inkChg>
        <pc:inkChg chg="add reco">
          <ac:chgData name="Venkatasubramanian, Mani V." userId="fbe5ce37-0145-4c31-b84a-b36f8beac5f3" providerId="ADAL" clId="{7888EF2F-530D-B94F-AE0C-88FC9B5D329D}" dt="2023-04-06T15:13:29.397" v="1630"/>
          <ac:inkMkLst>
            <pc:docMk/>
            <pc:sldMk cId="1998004111" sldId="279"/>
            <ac:inkMk id="252" creationId="{54B85813-DF00-7314-4857-0B1B834E4476}"/>
          </ac:inkMkLst>
        </pc:inkChg>
        <pc:inkChg chg="add del">
          <ac:chgData name="Venkatasubramanian, Mani V." userId="fbe5ce37-0145-4c31-b84a-b36f8beac5f3" providerId="ADAL" clId="{7888EF2F-530D-B94F-AE0C-88FC9B5D329D}" dt="2023-04-06T15:13:33.408" v="1638"/>
          <ac:inkMkLst>
            <pc:docMk/>
            <pc:sldMk cId="1998004111" sldId="279"/>
            <ac:inkMk id="253" creationId="{2FBA619C-2BDD-BBC4-DAAB-B647A5D8048C}"/>
          </ac:inkMkLst>
        </pc:inkChg>
        <pc:inkChg chg="add del">
          <ac:chgData name="Venkatasubramanian, Mani V." userId="fbe5ce37-0145-4c31-b84a-b36f8beac5f3" providerId="ADAL" clId="{7888EF2F-530D-B94F-AE0C-88FC9B5D329D}" dt="2023-04-06T15:13:33.408" v="1638"/>
          <ac:inkMkLst>
            <pc:docMk/>
            <pc:sldMk cId="1998004111" sldId="279"/>
            <ac:inkMk id="254" creationId="{BC185B21-7EFC-F555-5A3E-E28C3944C142}"/>
          </ac:inkMkLst>
        </pc:inkChg>
        <pc:inkChg chg="add del">
          <ac:chgData name="Venkatasubramanian, Mani V." userId="fbe5ce37-0145-4c31-b84a-b36f8beac5f3" providerId="ADAL" clId="{7888EF2F-530D-B94F-AE0C-88FC9B5D329D}" dt="2023-04-06T15:13:33.408" v="1638"/>
          <ac:inkMkLst>
            <pc:docMk/>
            <pc:sldMk cId="1998004111" sldId="279"/>
            <ac:inkMk id="255" creationId="{BA4820FD-56D5-2394-476E-CC4C0314DBF5}"/>
          </ac:inkMkLst>
        </pc:inkChg>
        <pc:inkChg chg="add del">
          <ac:chgData name="Venkatasubramanian, Mani V." userId="fbe5ce37-0145-4c31-b84a-b36f8beac5f3" providerId="ADAL" clId="{7888EF2F-530D-B94F-AE0C-88FC9B5D329D}" dt="2023-04-06T15:13:33.408" v="1638"/>
          <ac:inkMkLst>
            <pc:docMk/>
            <pc:sldMk cId="1998004111" sldId="279"/>
            <ac:inkMk id="256" creationId="{159F680B-5AA9-7769-5AB4-8A14C29D9ECD}"/>
          </ac:inkMkLst>
        </pc:inkChg>
        <pc:inkChg chg="add del">
          <ac:chgData name="Venkatasubramanian, Mani V." userId="fbe5ce37-0145-4c31-b84a-b36f8beac5f3" providerId="ADAL" clId="{7888EF2F-530D-B94F-AE0C-88FC9B5D329D}" dt="2023-04-06T15:13:33.408" v="1638"/>
          <ac:inkMkLst>
            <pc:docMk/>
            <pc:sldMk cId="1998004111" sldId="279"/>
            <ac:inkMk id="257" creationId="{5B327DCB-E2D5-1481-AA96-B9855095DC97}"/>
          </ac:inkMkLst>
        </pc:inkChg>
        <pc:inkChg chg="add del">
          <ac:chgData name="Venkatasubramanian, Mani V." userId="fbe5ce37-0145-4c31-b84a-b36f8beac5f3" providerId="ADAL" clId="{7888EF2F-530D-B94F-AE0C-88FC9B5D329D}" dt="2023-04-06T15:13:33.408" v="1638"/>
          <ac:inkMkLst>
            <pc:docMk/>
            <pc:sldMk cId="1998004111" sldId="279"/>
            <ac:inkMk id="258" creationId="{6DA9BA8C-1851-FFFF-E4F8-77A42C7A26DC}"/>
          </ac:inkMkLst>
        </pc:inkChg>
        <pc:inkChg chg="add del">
          <ac:chgData name="Venkatasubramanian, Mani V." userId="fbe5ce37-0145-4c31-b84a-b36f8beac5f3" providerId="ADAL" clId="{7888EF2F-530D-B94F-AE0C-88FC9B5D329D}" dt="2023-04-06T15:13:33.408" v="1638"/>
          <ac:inkMkLst>
            <pc:docMk/>
            <pc:sldMk cId="1998004111" sldId="279"/>
            <ac:inkMk id="259" creationId="{2E026178-5DFC-1B53-0BD3-D1B27FC94A47}"/>
          </ac:inkMkLst>
        </pc:inkChg>
        <pc:inkChg chg="add reco">
          <ac:chgData name="Venkatasubramanian, Mani V." userId="fbe5ce37-0145-4c31-b84a-b36f8beac5f3" providerId="ADAL" clId="{7888EF2F-530D-B94F-AE0C-88FC9B5D329D}" dt="2023-04-06T15:13:33.408" v="1638"/>
          <ac:inkMkLst>
            <pc:docMk/>
            <pc:sldMk cId="1998004111" sldId="279"/>
            <ac:inkMk id="260" creationId="{4797AB3B-9C30-1FB2-E299-C09580F04341}"/>
          </ac:inkMkLst>
        </pc:inkChg>
        <pc:inkChg chg="add del">
          <ac:chgData name="Venkatasubramanian, Mani V." userId="fbe5ce37-0145-4c31-b84a-b36f8beac5f3" providerId="ADAL" clId="{7888EF2F-530D-B94F-AE0C-88FC9B5D329D}" dt="2023-04-06T15:13:35.073" v="1641"/>
          <ac:inkMkLst>
            <pc:docMk/>
            <pc:sldMk cId="1998004111" sldId="279"/>
            <ac:inkMk id="261" creationId="{C71AB7E1-2D24-4B36-4BB9-32F6CE9DE7BB}"/>
          </ac:inkMkLst>
        </pc:inkChg>
        <pc:inkChg chg="add del">
          <ac:chgData name="Venkatasubramanian, Mani V." userId="fbe5ce37-0145-4c31-b84a-b36f8beac5f3" providerId="ADAL" clId="{7888EF2F-530D-B94F-AE0C-88FC9B5D329D}" dt="2023-04-06T15:13:35.073" v="1641"/>
          <ac:inkMkLst>
            <pc:docMk/>
            <pc:sldMk cId="1998004111" sldId="279"/>
            <ac:inkMk id="262" creationId="{FFBCAECC-1F66-77B4-FD8B-C0616A77BF88}"/>
          </ac:inkMkLst>
        </pc:inkChg>
        <pc:inkChg chg="add reco">
          <ac:chgData name="Venkatasubramanian, Mani V." userId="fbe5ce37-0145-4c31-b84a-b36f8beac5f3" providerId="ADAL" clId="{7888EF2F-530D-B94F-AE0C-88FC9B5D329D}" dt="2023-04-06T15:13:35.073" v="1641"/>
          <ac:inkMkLst>
            <pc:docMk/>
            <pc:sldMk cId="1998004111" sldId="279"/>
            <ac:inkMk id="263" creationId="{B9C76D3E-8C6B-6943-A497-0F57D10B3300}"/>
          </ac:inkMkLst>
        </pc:inkChg>
        <pc:inkChg chg="add del">
          <ac:chgData name="Venkatasubramanian, Mani V." userId="fbe5ce37-0145-4c31-b84a-b36f8beac5f3" providerId="ADAL" clId="{7888EF2F-530D-B94F-AE0C-88FC9B5D329D}" dt="2023-04-06T15:13:43.441" v="1656"/>
          <ac:inkMkLst>
            <pc:docMk/>
            <pc:sldMk cId="1998004111" sldId="279"/>
            <ac:inkMk id="264" creationId="{69E0E8DE-0FB3-1290-A441-A8443B8FC0AC}"/>
          </ac:inkMkLst>
        </pc:inkChg>
        <pc:inkChg chg="add del">
          <ac:chgData name="Venkatasubramanian, Mani V." userId="fbe5ce37-0145-4c31-b84a-b36f8beac5f3" providerId="ADAL" clId="{7888EF2F-530D-B94F-AE0C-88FC9B5D329D}" dt="2023-04-06T15:13:43.441" v="1656"/>
          <ac:inkMkLst>
            <pc:docMk/>
            <pc:sldMk cId="1998004111" sldId="279"/>
            <ac:inkMk id="265" creationId="{14E42164-8697-2274-2246-46ECC9E2E5BF}"/>
          </ac:inkMkLst>
        </pc:inkChg>
        <pc:inkChg chg="add del">
          <ac:chgData name="Venkatasubramanian, Mani V." userId="fbe5ce37-0145-4c31-b84a-b36f8beac5f3" providerId="ADAL" clId="{7888EF2F-530D-B94F-AE0C-88FC9B5D329D}" dt="2023-04-06T15:13:43.441" v="1656"/>
          <ac:inkMkLst>
            <pc:docMk/>
            <pc:sldMk cId="1998004111" sldId="279"/>
            <ac:inkMk id="266" creationId="{B9824FB7-89AC-85DA-3636-43664FB261F6}"/>
          </ac:inkMkLst>
        </pc:inkChg>
        <pc:inkChg chg="add del">
          <ac:chgData name="Venkatasubramanian, Mani V." userId="fbe5ce37-0145-4c31-b84a-b36f8beac5f3" providerId="ADAL" clId="{7888EF2F-530D-B94F-AE0C-88FC9B5D329D}" dt="2023-04-06T15:13:43.441" v="1656"/>
          <ac:inkMkLst>
            <pc:docMk/>
            <pc:sldMk cId="1998004111" sldId="279"/>
            <ac:inkMk id="267" creationId="{8DBF1B12-3B1D-69EA-2046-BF127E02272B}"/>
          </ac:inkMkLst>
        </pc:inkChg>
        <pc:inkChg chg="add del">
          <ac:chgData name="Venkatasubramanian, Mani V." userId="fbe5ce37-0145-4c31-b84a-b36f8beac5f3" providerId="ADAL" clId="{7888EF2F-530D-B94F-AE0C-88FC9B5D329D}" dt="2023-04-06T15:13:43.441" v="1656"/>
          <ac:inkMkLst>
            <pc:docMk/>
            <pc:sldMk cId="1998004111" sldId="279"/>
            <ac:inkMk id="268" creationId="{C610275A-C1BA-3713-9B29-95F27A369F0B}"/>
          </ac:inkMkLst>
        </pc:inkChg>
        <pc:inkChg chg="add del">
          <ac:chgData name="Venkatasubramanian, Mani V." userId="fbe5ce37-0145-4c31-b84a-b36f8beac5f3" providerId="ADAL" clId="{7888EF2F-530D-B94F-AE0C-88FC9B5D329D}" dt="2023-04-06T15:13:43.441" v="1656"/>
          <ac:inkMkLst>
            <pc:docMk/>
            <pc:sldMk cId="1998004111" sldId="279"/>
            <ac:inkMk id="269" creationId="{6645106D-5149-1B12-852A-ECD1552F2520}"/>
          </ac:inkMkLst>
        </pc:inkChg>
        <pc:inkChg chg="add del">
          <ac:chgData name="Venkatasubramanian, Mani V." userId="fbe5ce37-0145-4c31-b84a-b36f8beac5f3" providerId="ADAL" clId="{7888EF2F-530D-B94F-AE0C-88FC9B5D329D}" dt="2023-04-06T15:13:43.441" v="1656"/>
          <ac:inkMkLst>
            <pc:docMk/>
            <pc:sldMk cId="1998004111" sldId="279"/>
            <ac:inkMk id="270" creationId="{3E1194EF-DA1A-32E5-9362-2E2DE2EBE617}"/>
          </ac:inkMkLst>
        </pc:inkChg>
        <pc:inkChg chg="add del">
          <ac:chgData name="Venkatasubramanian, Mani V." userId="fbe5ce37-0145-4c31-b84a-b36f8beac5f3" providerId="ADAL" clId="{7888EF2F-530D-B94F-AE0C-88FC9B5D329D}" dt="2023-04-06T15:13:43.441" v="1656"/>
          <ac:inkMkLst>
            <pc:docMk/>
            <pc:sldMk cId="1998004111" sldId="279"/>
            <ac:inkMk id="271" creationId="{E7E5580B-EAC5-09C2-36BA-1778BE416E97}"/>
          </ac:inkMkLst>
        </pc:inkChg>
        <pc:inkChg chg="add del">
          <ac:chgData name="Venkatasubramanian, Mani V." userId="fbe5ce37-0145-4c31-b84a-b36f8beac5f3" providerId="ADAL" clId="{7888EF2F-530D-B94F-AE0C-88FC9B5D329D}" dt="2023-04-06T15:13:43.441" v="1656"/>
          <ac:inkMkLst>
            <pc:docMk/>
            <pc:sldMk cId="1998004111" sldId="279"/>
            <ac:inkMk id="272" creationId="{2F3CE59B-4E57-53F9-28D0-97290BDEF83D}"/>
          </ac:inkMkLst>
        </pc:inkChg>
        <pc:inkChg chg="add del">
          <ac:chgData name="Venkatasubramanian, Mani V." userId="fbe5ce37-0145-4c31-b84a-b36f8beac5f3" providerId="ADAL" clId="{7888EF2F-530D-B94F-AE0C-88FC9B5D329D}" dt="2023-04-06T15:13:43.441" v="1656"/>
          <ac:inkMkLst>
            <pc:docMk/>
            <pc:sldMk cId="1998004111" sldId="279"/>
            <ac:inkMk id="273" creationId="{7C323BA2-5B9A-9EF4-B39C-8B938204E993}"/>
          </ac:inkMkLst>
        </pc:inkChg>
        <pc:inkChg chg="add del">
          <ac:chgData name="Venkatasubramanian, Mani V." userId="fbe5ce37-0145-4c31-b84a-b36f8beac5f3" providerId="ADAL" clId="{7888EF2F-530D-B94F-AE0C-88FC9B5D329D}" dt="2023-04-06T15:13:43.441" v="1656"/>
          <ac:inkMkLst>
            <pc:docMk/>
            <pc:sldMk cId="1998004111" sldId="279"/>
            <ac:inkMk id="274" creationId="{0285C83A-2A37-E8A2-8B49-C9DE440AF00C}"/>
          </ac:inkMkLst>
        </pc:inkChg>
        <pc:inkChg chg="add del">
          <ac:chgData name="Venkatasubramanian, Mani V." userId="fbe5ce37-0145-4c31-b84a-b36f8beac5f3" providerId="ADAL" clId="{7888EF2F-530D-B94F-AE0C-88FC9B5D329D}" dt="2023-04-06T15:13:43.441" v="1656"/>
          <ac:inkMkLst>
            <pc:docMk/>
            <pc:sldMk cId="1998004111" sldId="279"/>
            <ac:inkMk id="275" creationId="{345894F3-022A-0B01-D435-4D17489C7425}"/>
          </ac:inkMkLst>
        </pc:inkChg>
        <pc:inkChg chg="add del">
          <ac:chgData name="Venkatasubramanian, Mani V." userId="fbe5ce37-0145-4c31-b84a-b36f8beac5f3" providerId="ADAL" clId="{7888EF2F-530D-B94F-AE0C-88FC9B5D329D}" dt="2023-04-06T15:13:43.441" v="1656"/>
          <ac:inkMkLst>
            <pc:docMk/>
            <pc:sldMk cId="1998004111" sldId="279"/>
            <ac:inkMk id="276" creationId="{BABF93D9-B5CA-782E-760A-4DA6DFE1A25F}"/>
          </ac:inkMkLst>
        </pc:inkChg>
        <pc:inkChg chg="add del">
          <ac:chgData name="Venkatasubramanian, Mani V." userId="fbe5ce37-0145-4c31-b84a-b36f8beac5f3" providerId="ADAL" clId="{7888EF2F-530D-B94F-AE0C-88FC9B5D329D}" dt="2023-04-06T15:13:43.441" v="1656"/>
          <ac:inkMkLst>
            <pc:docMk/>
            <pc:sldMk cId="1998004111" sldId="279"/>
            <ac:inkMk id="277" creationId="{D8CDCB2F-9D8D-1FEA-D8D9-0F8F584974B1}"/>
          </ac:inkMkLst>
        </pc:inkChg>
        <pc:inkChg chg="add reco">
          <ac:chgData name="Venkatasubramanian, Mani V." userId="fbe5ce37-0145-4c31-b84a-b36f8beac5f3" providerId="ADAL" clId="{7888EF2F-530D-B94F-AE0C-88FC9B5D329D}" dt="2023-04-06T15:13:43.441" v="1656"/>
          <ac:inkMkLst>
            <pc:docMk/>
            <pc:sldMk cId="1998004111" sldId="279"/>
            <ac:inkMk id="278" creationId="{BFA19217-2BC8-6110-1667-8189AEBAE5BF}"/>
          </ac:inkMkLst>
        </pc:inkChg>
        <pc:inkChg chg="add reco">
          <ac:chgData name="Venkatasubramanian, Mani V." userId="fbe5ce37-0145-4c31-b84a-b36f8beac5f3" providerId="ADAL" clId="{7888EF2F-530D-B94F-AE0C-88FC9B5D329D}" dt="2023-04-06T15:13:43.441" v="1656"/>
          <ac:inkMkLst>
            <pc:docMk/>
            <pc:sldMk cId="1998004111" sldId="279"/>
            <ac:inkMk id="279" creationId="{CF77FAF3-9F3F-3256-FA71-019FDCD09A45}"/>
          </ac:inkMkLst>
        </pc:inkChg>
        <pc:inkChg chg="add del">
          <ac:chgData name="Venkatasubramanian, Mani V." userId="fbe5ce37-0145-4c31-b84a-b36f8beac5f3" providerId="ADAL" clId="{7888EF2F-530D-B94F-AE0C-88FC9B5D329D}" dt="2023-04-06T15:13:50.638" v="1659"/>
          <ac:inkMkLst>
            <pc:docMk/>
            <pc:sldMk cId="1998004111" sldId="279"/>
            <ac:inkMk id="280" creationId="{ACB1293A-EB44-5D77-9902-B7772EDF42F9}"/>
          </ac:inkMkLst>
        </pc:inkChg>
        <pc:inkChg chg="add del">
          <ac:chgData name="Venkatasubramanian, Mani V." userId="fbe5ce37-0145-4c31-b84a-b36f8beac5f3" providerId="ADAL" clId="{7888EF2F-530D-B94F-AE0C-88FC9B5D329D}" dt="2023-04-06T15:13:50.638" v="1659"/>
          <ac:inkMkLst>
            <pc:docMk/>
            <pc:sldMk cId="1998004111" sldId="279"/>
            <ac:inkMk id="281" creationId="{EF53D5FB-694B-F3AF-4055-DCED2F0B0A8F}"/>
          </ac:inkMkLst>
        </pc:inkChg>
        <pc:inkChg chg="add reco">
          <ac:chgData name="Venkatasubramanian, Mani V." userId="fbe5ce37-0145-4c31-b84a-b36f8beac5f3" providerId="ADAL" clId="{7888EF2F-530D-B94F-AE0C-88FC9B5D329D}" dt="2023-04-06T15:13:50.638" v="1659"/>
          <ac:inkMkLst>
            <pc:docMk/>
            <pc:sldMk cId="1998004111" sldId="279"/>
            <ac:inkMk id="282" creationId="{AC01472F-EDE7-AEE4-9BE0-BF2058ED4803}"/>
          </ac:inkMkLst>
        </pc:inkChg>
        <pc:inkChg chg="add del">
          <ac:chgData name="Venkatasubramanian, Mani V." userId="fbe5ce37-0145-4c31-b84a-b36f8beac5f3" providerId="ADAL" clId="{7888EF2F-530D-B94F-AE0C-88FC9B5D329D}" dt="2023-04-06T15:13:51.886" v="1665"/>
          <ac:inkMkLst>
            <pc:docMk/>
            <pc:sldMk cId="1998004111" sldId="279"/>
            <ac:inkMk id="283" creationId="{023B315B-4C0F-2F5E-C21A-DD3A9A8B2644}"/>
          </ac:inkMkLst>
        </pc:inkChg>
        <pc:inkChg chg="add del">
          <ac:chgData name="Venkatasubramanian, Mani V." userId="fbe5ce37-0145-4c31-b84a-b36f8beac5f3" providerId="ADAL" clId="{7888EF2F-530D-B94F-AE0C-88FC9B5D329D}" dt="2023-04-06T15:13:51.886" v="1665"/>
          <ac:inkMkLst>
            <pc:docMk/>
            <pc:sldMk cId="1998004111" sldId="279"/>
            <ac:inkMk id="284" creationId="{AD3435D0-2B13-7C93-E6AB-525CB5569AA4}"/>
          </ac:inkMkLst>
        </pc:inkChg>
        <pc:inkChg chg="add del">
          <ac:chgData name="Venkatasubramanian, Mani V." userId="fbe5ce37-0145-4c31-b84a-b36f8beac5f3" providerId="ADAL" clId="{7888EF2F-530D-B94F-AE0C-88FC9B5D329D}" dt="2023-04-06T15:13:51.886" v="1665"/>
          <ac:inkMkLst>
            <pc:docMk/>
            <pc:sldMk cId="1998004111" sldId="279"/>
            <ac:inkMk id="285" creationId="{0362F68F-6313-FBB1-5BF8-94DD1D8A494B}"/>
          </ac:inkMkLst>
        </pc:inkChg>
        <pc:inkChg chg="add del">
          <ac:chgData name="Venkatasubramanian, Mani V." userId="fbe5ce37-0145-4c31-b84a-b36f8beac5f3" providerId="ADAL" clId="{7888EF2F-530D-B94F-AE0C-88FC9B5D329D}" dt="2023-04-06T15:13:51.886" v="1665"/>
          <ac:inkMkLst>
            <pc:docMk/>
            <pc:sldMk cId="1998004111" sldId="279"/>
            <ac:inkMk id="286" creationId="{CE52F81C-F88D-0AE9-B602-371A0222C3BA}"/>
          </ac:inkMkLst>
        </pc:inkChg>
        <pc:inkChg chg="add del">
          <ac:chgData name="Venkatasubramanian, Mani V." userId="fbe5ce37-0145-4c31-b84a-b36f8beac5f3" providerId="ADAL" clId="{7888EF2F-530D-B94F-AE0C-88FC9B5D329D}" dt="2023-04-06T15:13:51.886" v="1665"/>
          <ac:inkMkLst>
            <pc:docMk/>
            <pc:sldMk cId="1998004111" sldId="279"/>
            <ac:inkMk id="287" creationId="{7CB379A6-1CFF-1EFA-B857-6B5A72DF468B}"/>
          </ac:inkMkLst>
        </pc:inkChg>
        <pc:inkChg chg="add reco">
          <ac:chgData name="Venkatasubramanian, Mani V." userId="fbe5ce37-0145-4c31-b84a-b36f8beac5f3" providerId="ADAL" clId="{7888EF2F-530D-B94F-AE0C-88FC9B5D329D}" dt="2023-04-06T15:13:51.886" v="1665"/>
          <ac:inkMkLst>
            <pc:docMk/>
            <pc:sldMk cId="1998004111" sldId="279"/>
            <ac:inkMk id="288" creationId="{872D864D-0366-39FD-B6D5-78E91733FA5D}"/>
          </ac:inkMkLst>
        </pc:inkChg>
        <pc:inkChg chg="add del">
          <ac:chgData name="Venkatasubramanian, Mani V." userId="fbe5ce37-0145-4c31-b84a-b36f8beac5f3" providerId="ADAL" clId="{7888EF2F-530D-B94F-AE0C-88FC9B5D329D}" dt="2023-04-06T15:13:53.583" v="1669"/>
          <ac:inkMkLst>
            <pc:docMk/>
            <pc:sldMk cId="1998004111" sldId="279"/>
            <ac:inkMk id="289" creationId="{679E4E61-83E9-AF31-5B80-D013B6E889A8}"/>
          </ac:inkMkLst>
        </pc:inkChg>
        <pc:inkChg chg="add del">
          <ac:chgData name="Venkatasubramanian, Mani V." userId="fbe5ce37-0145-4c31-b84a-b36f8beac5f3" providerId="ADAL" clId="{7888EF2F-530D-B94F-AE0C-88FC9B5D329D}" dt="2023-04-06T15:13:53.583" v="1669"/>
          <ac:inkMkLst>
            <pc:docMk/>
            <pc:sldMk cId="1998004111" sldId="279"/>
            <ac:inkMk id="290" creationId="{BF2E374E-1D15-96E0-2A1B-4EE24B6F949E}"/>
          </ac:inkMkLst>
        </pc:inkChg>
        <pc:inkChg chg="add del">
          <ac:chgData name="Venkatasubramanian, Mani V." userId="fbe5ce37-0145-4c31-b84a-b36f8beac5f3" providerId="ADAL" clId="{7888EF2F-530D-B94F-AE0C-88FC9B5D329D}" dt="2023-04-06T15:13:53.583" v="1669"/>
          <ac:inkMkLst>
            <pc:docMk/>
            <pc:sldMk cId="1998004111" sldId="279"/>
            <ac:inkMk id="291" creationId="{F7F49DAD-D45C-B2FB-8EA6-FC9E356890FD}"/>
          </ac:inkMkLst>
        </pc:inkChg>
        <pc:inkChg chg="add reco">
          <ac:chgData name="Venkatasubramanian, Mani V." userId="fbe5ce37-0145-4c31-b84a-b36f8beac5f3" providerId="ADAL" clId="{7888EF2F-530D-B94F-AE0C-88FC9B5D329D}" dt="2023-04-06T15:13:53.583" v="1669"/>
          <ac:inkMkLst>
            <pc:docMk/>
            <pc:sldMk cId="1998004111" sldId="279"/>
            <ac:inkMk id="292" creationId="{9F3E34D7-366C-C672-42BE-26F703EB8A49}"/>
          </ac:inkMkLst>
        </pc:inkChg>
        <pc:inkChg chg="add del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293" creationId="{6B4C0E01-906F-1985-C150-DA5BBC833170}"/>
          </ac:inkMkLst>
        </pc:inkChg>
        <pc:inkChg chg="add del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294" creationId="{4622083A-2DC1-9D1E-D836-92C1394BBFD4}"/>
          </ac:inkMkLst>
        </pc:inkChg>
        <pc:inkChg chg="add del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295" creationId="{69ADCEAD-212D-1447-6390-A71B17980AA8}"/>
          </ac:inkMkLst>
        </pc:inkChg>
        <pc:inkChg chg="add del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296" creationId="{26386A35-75F2-E856-5B42-4350E9017441}"/>
          </ac:inkMkLst>
        </pc:inkChg>
        <pc:inkChg chg="add del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297" creationId="{C75DF818-03D6-489E-CCAB-3568C4F9A20C}"/>
          </ac:inkMkLst>
        </pc:inkChg>
        <pc:inkChg chg="add del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298" creationId="{B6124799-799E-EA49-31C7-D07EA5C92347}"/>
          </ac:inkMkLst>
        </pc:inkChg>
        <pc:inkChg chg="add del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299" creationId="{7E080866-22EB-3C3A-2B49-163E249A87DC}"/>
          </ac:inkMkLst>
        </pc:inkChg>
        <pc:inkChg chg="add del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300" creationId="{30BFCEE4-0727-2F0D-F70F-0914B8D157B5}"/>
          </ac:inkMkLst>
        </pc:inkChg>
        <pc:inkChg chg="add del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301" creationId="{A595BE7B-C2D9-E631-EC2D-A4094F0D0B45}"/>
          </ac:inkMkLst>
        </pc:inkChg>
        <pc:inkChg chg="add del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302" creationId="{53CE3B5F-5453-0D50-F59D-682A6371D926}"/>
          </ac:inkMkLst>
        </pc:inkChg>
        <pc:inkChg chg="add del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303" creationId="{5413AF36-9509-E157-E43C-7A3C60F14AC1}"/>
          </ac:inkMkLst>
        </pc:inkChg>
        <pc:inkChg chg="add del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304" creationId="{00664B56-4CB9-3D1B-E5D5-53EE31CEA4DB}"/>
          </ac:inkMkLst>
        </pc:inkChg>
        <pc:inkChg chg="add del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305" creationId="{49D56F10-85EB-688C-674D-B6DCF7EEF1F3}"/>
          </ac:inkMkLst>
        </pc:inkChg>
        <pc:inkChg chg="add del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306" creationId="{6C33B733-9163-7B4C-B384-26D34ED23291}"/>
          </ac:inkMkLst>
        </pc:inkChg>
        <pc:inkChg chg="add del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307" creationId="{279DD6D5-0295-89E4-9222-D26BC22538B2}"/>
          </ac:inkMkLst>
        </pc:inkChg>
        <pc:inkChg chg="add del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308" creationId="{D68845DF-3742-01E9-ECFE-59C2CCB4A58C}"/>
          </ac:inkMkLst>
        </pc:inkChg>
        <pc:inkChg chg="add del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309" creationId="{72E65C8B-DB35-F0C5-B0FB-9DAE7956A2CD}"/>
          </ac:inkMkLst>
        </pc:inkChg>
        <pc:inkChg chg="add del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310" creationId="{34E17C83-4012-5311-C73C-E51F03CFB350}"/>
          </ac:inkMkLst>
        </pc:inkChg>
        <pc:inkChg chg="add del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311" creationId="{177B3786-4DB3-1FDC-BC31-EB4B82283765}"/>
          </ac:inkMkLst>
        </pc:inkChg>
        <pc:inkChg chg="add del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312" creationId="{14DEB8E0-5CC7-9C99-8AF2-09450BD47260}"/>
          </ac:inkMkLst>
        </pc:inkChg>
        <pc:inkChg chg="add del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313" creationId="{3FC3D428-6650-1B54-4AF7-1828357295C4}"/>
          </ac:inkMkLst>
        </pc:inkChg>
        <pc:inkChg chg="add del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314" creationId="{23497C39-DCF0-27FE-6FF3-9146C951C4E0}"/>
          </ac:inkMkLst>
        </pc:inkChg>
        <pc:inkChg chg="add del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315" creationId="{4F3F6974-1E1F-4DE3-D1E2-B2214BB5E11E}"/>
          </ac:inkMkLst>
        </pc:inkChg>
        <pc:inkChg chg="add del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316" creationId="{C1A96236-7477-BB97-57A5-DF20DEABA083}"/>
          </ac:inkMkLst>
        </pc:inkChg>
        <pc:inkChg chg="add del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317" creationId="{D87CC6D5-3DED-6BD9-6BFA-04B66D12C367}"/>
          </ac:inkMkLst>
        </pc:inkChg>
        <pc:inkChg chg="add reco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318" creationId="{A8313539-9CAD-AB63-5E0E-28885791BCA3}"/>
          </ac:inkMkLst>
        </pc:inkChg>
        <pc:inkChg chg="add reco">
          <ac:chgData name="Venkatasubramanian, Mani V." userId="fbe5ce37-0145-4c31-b84a-b36f8beac5f3" providerId="ADAL" clId="{7888EF2F-530D-B94F-AE0C-88FC9B5D329D}" dt="2023-04-06T15:14:03.846" v="1695"/>
          <ac:inkMkLst>
            <pc:docMk/>
            <pc:sldMk cId="1998004111" sldId="279"/>
            <ac:inkMk id="319" creationId="{7F1872E0-581B-FCE5-E6AD-2ACE1B452B50}"/>
          </ac:inkMkLst>
        </pc:inkChg>
        <pc:inkChg chg="add del">
          <ac:chgData name="Venkatasubramanian, Mani V." userId="fbe5ce37-0145-4c31-b84a-b36f8beac5f3" providerId="ADAL" clId="{7888EF2F-530D-B94F-AE0C-88FC9B5D329D}" dt="2023-04-06T15:14:13.239" v="1711"/>
          <ac:inkMkLst>
            <pc:docMk/>
            <pc:sldMk cId="1998004111" sldId="279"/>
            <ac:inkMk id="320" creationId="{6895D79B-DBB6-9F70-653E-0BD2D29A7270}"/>
          </ac:inkMkLst>
        </pc:inkChg>
        <pc:inkChg chg="add del">
          <ac:chgData name="Venkatasubramanian, Mani V." userId="fbe5ce37-0145-4c31-b84a-b36f8beac5f3" providerId="ADAL" clId="{7888EF2F-530D-B94F-AE0C-88FC9B5D329D}" dt="2023-04-06T15:14:13.239" v="1711"/>
          <ac:inkMkLst>
            <pc:docMk/>
            <pc:sldMk cId="1998004111" sldId="279"/>
            <ac:inkMk id="321" creationId="{53BC7BE1-1953-1314-02AC-459F0DA7FA6E}"/>
          </ac:inkMkLst>
        </pc:inkChg>
        <pc:inkChg chg="add del">
          <ac:chgData name="Venkatasubramanian, Mani V." userId="fbe5ce37-0145-4c31-b84a-b36f8beac5f3" providerId="ADAL" clId="{7888EF2F-530D-B94F-AE0C-88FC9B5D329D}" dt="2023-04-06T15:14:13.239" v="1711"/>
          <ac:inkMkLst>
            <pc:docMk/>
            <pc:sldMk cId="1998004111" sldId="279"/>
            <ac:inkMk id="322" creationId="{0DD5FEA4-EF61-AA7C-4F29-492E92E3B9BA}"/>
          </ac:inkMkLst>
        </pc:inkChg>
        <pc:inkChg chg="add del">
          <ac:chgData name="Venkatasubramanian, Mani V." userId="fbe5ce37-0145-4c31-b84a-b36f8beac5f3" providerId="ADAL" clId="{7888EF2F-530D-B94F-AE0C-88FC9B5D329D}" dt="2023-04-06T15:14:07.261" v="1706"/>
          <ac:inkMkLst>
            <pc:docMk/>
            <pc:sldMk cId="1998004111" sldId="279"/>
            <ac:inkMk id="323" creationId="{A6070902-193A-79A9-5C7F-20B4900496EA}"/>
          </ac:inkMkLst>
        </pc:inkChg>
        <pc:inkChg chg="add del">
          <ac:chgData name="Venkatasubramanian, Mani V." userId="fbe5ce37-0145-4c31-b84a-b36f8beac5f3" providerId="ADAL" clId="{7888EF2F-530D-B94F-AE0C-88FC9B5D329D}" dt="2023-04-06T15:14:07.261" v="1706"/>
          <ac:inkMkLst>
            <pc:docMk/>
            <pc:sldMk cId="1998004111" sldId="279"/>
            <ac:inkMk id="324" creationId="{78997E97-9E6E-A4EB-A7EE-AD1391B5B992}"/>
          </ac:inkMkLst>
        </pc:inkChg>
        <pc:inkChg chg="add del">
          <ac:chgData name="Venkatasubramanian, Mani V." userId="fbe5ce37-0145-4c31-b84a-b36f8beac5f3" providerId="ADAL" clId="{7888EF2F-530D-B94F-AE0C-88FC9B5D329D}" dt="2023-04-06T15:14:07.261" v="1706"/>
          <ac:inkMkLst>
            <pc:docMk/>
            <pc:sldMk cId="1998004111" sldId="279"/>
            <ac:inkMk id="325" creationId="{4847DC01-26AA-E47F-9104-79A1197BC9AC}"/>
          </ac:inkMkLst>
        </pc:inkChg>
        <pc:inkChg chg="add del">
          <ac:chgData name="Venkatasubramanian, Mani V." userId="fbe5ce37-0145-4c31-b84a-b36f8beac5f3" providerId="ADAL" clId="{7888EF2F-530D-B94F-AE0C-88FC9B5D329D}" dt="2023-04-06T15:14:22.313" v="1735"/>
          <ac:inkMkLst>
            <pc:docMk/>
            <pc:sldMk cId="1998004111" sldId="279"/>
            <ac:inkMk id="326" creationId="{FBEBD2F5-2216-EC5A-474B-7D0A97524C06}"/>
          </ac:inkMkLst>
        </pc:inkChg>
        <pc:inkChg chg="add del">
          <ac:chgData name="Venkatasubramanian, Mani V." userId="fbe5ce37-0145-4c31-b84a-b36f8beac5f3" providerId="ADAL" clId="{7888EF2F-530D-B94F-AE0C-88FC9B5D329D}" dt="2023-04-06T15:14:07.261" v="1706"/>
          <ac:inkMkLst>
            <pc:docMk/>
            <pc:sldMk cId="1998004111" sldId="279"/>
            <ac:inkMk id="327" creationId="{495C2ACF-022A-D37C-5918-C6645118D54F}"/>
          </ac:inkMkLst>
        </pc:inkChg>
        <pc:inkChg chg="add del">
          <ac:chgData name="Venkatasubramanian, Mani V." userId="fbe5ce37-0145-4c31-b84a-b36f8beac5f3" providerId="ADAL" clId="{7888EF2F-530D-B94F-AE0C-88FC9B5D329D}" dt="2023-04-06T15:14:22.313" v="1735"/>
          <ac:inkMkLst>
            <pc:docMk/>
            <pc:sldMk cId="1998004111" sldId="279"/>
            <ac:inkMk id="328" creationId="{320ECD03-3ADB-A365-0E0C-A85A9C4E02A7}"/>
          </ac:inkMkLst>
        </pc:inkChg>
        <pc:inkChg chg="add del">
          <ac:chgData name="Venkatasubramanian, Mani V." userId="fbe5ce37-0145-4c31-b84a-b36f8beac5f3" providerId="ADAL" clId="{7888EF2F-530D-B94F-AE0C-88FC9B5D329D}" dt="2023-04-06T15:14:13.239" v="1711"/>
          <ac:inkMkLst>
            <pc:docMk/>
            <pc:sldMk cId="1998004111" sldId="279"/>
            <ac:inkMk id="329" creationId="{80EB36D5-7045-DF58-8BBD-4938E937D480}"/>
          </ac:inkMkLst>
        </pc:inkChg>
        <pc:inkChg chg="add reco">
          <ac:chgData name="Venkatasubramanian, Mani V." userId="fbe5ce37-0145-4c31-b84a-b36f8beac5f3" providerId="ADAL" clId="{7888EF2F-530D-B94F-AE0C-88FC9B5D329D}" dt="2023-04-06T15:14:07.261" v="1706"/>
          <ac:inkMkLst>
            <pc:docMk/>
            <pc:sldMk cId="1998004111" sldId="279"/>
            <ac:inkMk id="330" creationId="{FC8B65C4-09E4-C43A-BDD0-18539BEA6F8C}"/>
          </ac:inkMkLst>
        </pc:inkChg>
        <pc:inkChg chg="add reco">
          <ac:chgData name="Venkatasubramanian, Mani V." userId="fbe5ce37-0145-4c31-b84a-b36f8beac5f3" providerId="ADAL" clId="{7888EF2F-530D-B94F-AE0C-88FC9B5D329D}" dt="2023-04-06T15:14:07.261" v="1706"/>
          <ac:inkMkLst>
            <pc:docMk/>
            <pc:sldMk cId="1998004111" sldId="279"/>
            <ac:inkMk id="331" creationId="{FAF4F1AE-C1BF-58BD-928D-6861FE66D47B}"/>
          </ac:inkMkLst>
        </pc:inkChg>
        <pc:inkChg chg="add del">
          <ac:chgData name="Venkatasubramanian, Mani V." userId="fbe5ce37-0145-4c31-b84a-b36f8beac5f3" providerId="ADAL" clId="{7888EF2F-530D-B94F-AE0C-88FC9B5D329D}" dt="2023-04-06T15:14:13.239" v="1711"/>
          <ac:inkMkLst>
            <pc:docMk/>
            <pc:sldMk cId="1998004111" sldId="279"/>
            <ac:inkMk id="332" creationId="{CAEAC91A-4D06-64D7-6953-9326FC9C1F3D}"/>
          </ac:inkMkLst>
        </pc:inkChg>
        <pc:inkChg chg="add del">
          <ac:chgData name="Venkatasubramanian, Mani V." userId="fbe5ce37-0145-4c31-b84a-b36f8beac5f3" providerId="ADAL" clId="{7888EF2F-530D-B94F-AE0C-88FC9B5D329D}" dt="2023-04-06T15:14:13.239" v="1711"/>
          <ac:inkMkLst>
            <pc:docMk/>
            <pc:sldMk cId="1998004111" sldId="279"/>
            <ac:inkMk id="333" creationId="{A50AA164-563C-ED7B-02C6-658EBE95C6FF}"/>
          </ac:inkMkLst>
        </pc:inkChg>
        <pc:inkChg chg="add del">
          <ac:chgData name="Venkatasubramanian, Mani V." userId="fbe5ce37-0145-4c31-b84a-b36f8beac5f3" providerId="ADAL" clId="{7888EF2F-530D-B94F-AE0C-88FC9B5D329D}" dt="2023-04-06T15:14:13.239" v="1711"/>
          <ac:inkMkLst>
            <pc:docMk/>
            <pc:sldMk cId="1998004111" sldId="279"/>
            <ac:inkMk id="334" creationId="{0980C00A-ECEE-10BE-888D-B3743C32F0B9}"/>
          </ac:inkMkLst>
        </pc:inkChg>
        <pc:inkChg chg="add del">
          <ac:chgData name="Venkatasubramanian, Mani V." userId="fbe5ce37-0145-4c31-b84a-b36f8beac5f3" providerId="ADAL" clId="{7888EF2F-530D-B94F-AE0C-88FC9B5D329D}" dt="2023-04-06T15:14:13.239" v="1711"/>
          <ac:inkMkLst>
            <pc:docMk/>
            <pc:sldMk cId="1998004111" sldId="279"/>
            <ac:inkMk id="335" creationId="{F4B55348-8EA1-AEB7-3759-D3C821C97E4E}"/>
          </ac:inkMkLst>
        </pc:inkChg>
        <pc:inkChg chg="add reco">
          <ac:chgData name="Venkatasubramanian, Mani V." userId="fbe5ce37-0145-4c31-b84a-b36f8beac5f3" providerId="ADAL" clId="{7888EF2F-530D-B94F-AE0C-88FC9B5D329D}" dt="2023-04-06T15:14:13.239" v="1711"/>
          <ac:inkMkLst>
            <pc:docMk/>
            <pc:sldMk cId="1998004111" sldId="279"/>
            <ac:inkMk id="336" creationId="{CF179107-A532-5A35-98B2-99B339F324E3}"/>
          </ac:inkMkLst>
        </pc:inkChg>
        <pc:inkChg chg="add">
          <ac:chgData name="Venkatasubramanian, Mani V." userId="fbe5ce37-0145-4c31-b84a-b36f8beac5f3" providerId="ADAL" clId="{7888EF2F-530D-B94F-AE0C-88FC9B5D329D}" dt="2023-04-06T15:14:14.388" v="1712"/>
          <ac:inkMkLst>
            <pc:docMk/>
            <pc:sldMk cId="1998004111" sldId="279"/>
            <ac:inkMk id="337" creationId="{2C10F435-AAF7-8E49-871E-94F26192AC5B}"/>
          </ac:inkMkLst>
        </pc:inkChg>
        <pc:inkChg chg="add del">
          <ac:chgData name="Venkatasubramanian, Mani V." userId="fbe5ce37-0145-4c31-b84a-b36f8beac5f3" providerId="ADAL" clId="{7888EF2F-530D-B94F-AE0C-88FC9B5D329D}" dt="2023-04-06T15:14:22.313" v="1735"/>
          <ac:inkMkLst>
            <pc:docMk/>
            <pc:sldMk cId="1998004111" sldId="279"/>
            <ac:inkMk id="338" creationId="{C12CC2A0-E07A-9D9F-2AD6-3DB681EE0A6E}"/>
          </ac:inkMkLst>
        </pc:inkChg>
        <pc:inkChg chg="add del">
          <ac:chgData name="Venkatasubramanian, Mani V." userId="fbe5ce37-0145-4c31-b84a-b36f8beac5f3" providerId="ADAL" clId="{7888EF2F-530D-B94F-AE0C-88FC9B5D329D}" dt="2023-04-06T15:14:22.313" v="1735"/>
          <ac:inkMkLst>
            <pc:docMk/>
            <pc:sldMk cId="1998004111" sldId="279"/>
            <ac:inkMk id="339" creationId="{3AEA7F8D-A9C5-F36D-CCF7-EAE5B9CCD92E}"/>
          </ac:inkMkLst>
        </pc:inkChg>
        <pc:inkChg chg="add del">
          <ac:chgData name="Venkatasubramanian, Mani V." userId="fbe5ce37-0145-4c31-b84a-b36f8beac5f3" providerId="ADAL" clId="{7888EF2F-530D-B94F-AE0C-88FC9B5D329D}" dt="2023-04-06T15:14:22.313" v="1735"/>
          <ac:inkMkLst>
            <pc:docMk/>
            <pc:sldMk cId="1998004111" sldId="279"/>
            <ac:inkMk id="340" creationId="{9ADAEF1C-5E37-AADC-744E-A597F9CDE27C}"/>
          </ac:inkMkLst>
        </pc:inkChg>
        <pc:inkChg chg="add del">
          <ac:chgData name="Venkatasubramanian, Mani V." userId="fbe5ce37-0145-4c31-b84a-b36f8beac5f3" providerId="ADAL" clId="{7888EF2F-530D-B94F-AE0C-88FC9B5D329D}" dt="2023-04-06T15:14:22.313" v="1735"/>
          <ac:inkMkLst>
            <pc:docMk/>
            <pc:sldMk cId="1998004111" sldId="279"/>
            <ac:inkMk id="341" creationId="{ED64019A-7D2A-C211-C188-3805CB3A9E3C}"/>
          </ac:inkMkLst>
        </pc:inkChg>
        <pc:inkChg chg="add del">
          <ac:chgData name="Venkatasubramanian, Mani V." userId="fbe5ce37-0145-4c31-b84a-b36f8beac5f3" providerId="ADAL" clId="{7888EF2F-530D-B94F-AE0C-88FC9B5D329D}" dt="2023-04-06T15:14:22.313" v="1735"/>
          <ac:inkMkLst>
            <pc:docMk/>
            <pc:sldMk cId="1998004111" sldId="279"/>
            <ac:inkMk id="342" creationId="{7CF699EB-3F12-7D6E-C182-73B99229330A}"/>
          </ac:inkMkLst>
        </pc:inkChg>
        <pc:inkChg chg="add del">
          <ac:chgData name="Venkatasubramanian, Mani V." userId="fbe5ce37-0145-4c31-b84a-b36f8beac5f3" providerId="ADAL" clId="{7888EF2F-530D-B94F-AE0C-88FC9B5D329D}" dt="2023-04-06T15:14:22.313" v="1735"/>
          <ac:inkMkLst>
            <pc:docMk/>
            <pc:sldMk cId="1998004111" sldId="279"/>
            <ac:inkMk id="343" creationId="{51B12016-6F5D-9B25-9173-D73A79C02411}"/>
          </ac:inkMkLst>
        </pc:inkChg>
        <pc:inkChg chg="add del">
          <ac:chgData name="Venkatasubramanian, Mani V." userId="fbe5ce37-0145-4c31-b84a-b36f8beac5f3" providerId="ADAL" clId="{7888EF2F-530D-B94F-AE0C-88FC9B5D329D}" dt="2023-04-06T15:14:22.313" v="1735"/>
          <ac:inkMkLst>
            <pc:docMk/>
            <pc:sldMk cId="1998004111" sldId="279"/>
            <ac:inkMk id="344" creationId="{ADF84F83-2B2D-D7B1-C523-F564312F9F21}"/>
          </ac:inkMkLst>
        </pc:inkChg>
        <pc:inkChg chg="add del">
          <ac:chgData name="Venkatasubramanian, Mani V." userId="fbe5ce37-0145-4c31-b84a-b36f8beac5f3" providerId="ADAL" clId="{7888EF2F-530D-B94F-AE0C-88FC9B5D329D}" dt="2023-04-06T15:14:22.313" v="1735"/>
          <ac:inkMkLst>
            <pc:docMk/>
            <pc:sldMk cId="1998004111" sldId="279"/>
            <ac:inkMk id="345" creationId="{CF2EFDF5-3FBD-0E72-CC46-308E21C5812B}"/>
          </ac:inkMkLst>
        </pc:inkChg>
        <pc:inkChg chg="add del">
          <ac:chgData name="Venkatasubramanian, Mani V." userId="fbe5ce37-0145-4c31-b84a-b36f8beac5f3" providerId="ADAL" clId="{7888EF2F-530D-B94F-AE0C-88FC9B5D329D}" dt="2023-04-06T15:14:22.313" v="1735"/>
          <ac:inkMkLst>
            <pc:docMk/>
            <pc:sldMk cId="1998004111" sldId="279"/>
            <ac:inkMk id="346" creationId="{CA8F5D63-6C89-0826-B2D6-0FBC5C664B25}"/>
          </ac:inkMkLst>
        </pc:inkChg>
        <pc:inkChg chg="add del">
          <ac:chgData name="Venkatasubramanian, Mani V." userId="fbe5ce37-0145-4c31-b84a-b36f8beac5f3" providerId="ADAL" clId="{7888EF2F-530D-B94F-AE0C-88FC9B5D329D}" dt="2023-04-06T15:14:22.313" v="1735"/>
          <ac:inkMkLst>
            <pc:docMk/>
            <pc:sldMk cId="1998004111" sldId="279"/>
            <ac:inkMk id="347" creationId="{3090E384-381E-C772-DA58-62B1D6F882FD}"/>
          </ac:inkMkLst>
        </pc:inkChg>
        <pc:inkChg chg="add del">
          <ac:chgData name="Venkatasubramanian, Mani V." userId="fbe5ce37-0145-4c31-b84a-b36f8beac5f3" providerId="ADAL" clId="{7888EF2F-530D-B94F-AE0C-88FC9B5D329D}" dt="2023-04-06T15:14:22.313" v="1735"/>
          <ac:inkMkLst>
            <pc:docMk/>
            <pc:sldMk cId="1998004111" sldId="279"/>
            <ac:inkMk id="348" creationId="{A25D281B-EF55-D00C-2853-EEC55A8C60D7}"/>
          </ac:inkMkLst>
        </pc:inkChg>
        <pc:inkChg chg="add del">
          <ac:chgData name="Venkatasubramanian, Mani V." userId="fbe5ce37-0145-4c31-b84a-b36f8beac5f3" providerId="ADAL" clId="{7888EF2F-530D-B94F-AE0C-88FC9B5D329D}" dt="2023-04-06T15:14:22.313" v="1735"/>
          <ac:inkMkLst>
            <pc:docMk/>
            <pc:sldMk cId="1998004111" sldId="279"/>
            <ac:inkMk id="349" creationId="{EC46C275-2BAD-7390-3F3D-334EF9E74D73}"/>
          </ac:inkMkLst>
        </pc:inkChg>
        <pc:inkChg chg="add del">
          <ac:chgData name="Venkatasubramanian, Mani V." userId="fbe5ce37-0145-4c31-b84a-b36f8beac5f3" providerId="ADAL" clId="{7888EF2F-530D-B94F-AE0C-88FC9B5D329D}" dt="2023-04-06T15:14:22.313" v="1735"/>
          <ac:inkMkLst>
            <pc:docMk/>
            <pc:sldMk cId="1998004111" sldId="279"/>
            <ac:inkMk id="350" creationId="{912DB829-DBFB-EEDE-DAC8-3611F0C152DF}"/>
          </ac:inkMkLst>
        </pc:inkChg>
        <pc:inkChg chg="add del">
          <ac:chgData name="Venkatasubramanian, Mani V." userId="fbe5ce37-0145-4c31-b84a-b36f8beac5f3" providerId="ADAL" clId="{7888EF2F-530D-B94F-AE0C-88FC9B5D329D}" dt="2023-04-06T15:14:22.313" v="1735"/>
          <ac:inkMkLst>
            <pc:docMk/>
            <pc:sldMk cId="1998004111" sldId="279"/>
            <ac:inkMk id="351" creationId="{9A2EF5F5-9225-C9BE-61A1-885779D623E3}"/>
          </ac:inkMkLst>
        </pc:inkChg>
        <pc:inkChg chg="add del">
          <ac:chgData name="Venkatasubramanian, Mani V." userId="fbe5ce37-0145-4c31-b84a-b36f8beac5f3" providerId="ADAL" clId="{7888EF2F-530D-B94F-AE0C-88FC9B5D329D}" dt="2023-04-06T15:14:22.313" v="1735"/>
          <ac:inkMkLst>
            <pc:docMk/>
            <pc:sldMk cId="1998004111" sldId="279"/>
            <ac:inkMk id="352" creationId="{B10F96D9-7916-67AD-CB1D-E5F3C17A7B49}"/>
          </ac:inkMkLst>
        </pc:inkChg>
        <pc:inkChg chg="add del">
          <ac:chgData name="Venkatasubramanian, Mani V." userId="fbe5ce37-0145-4c31-b84a-b36f8beac5f3" providerId="ADAL" clId="{7888EF2F-530D-B94F-AE0C-88FC9B5D329D}" dt="2023-04-06T15:14:22.313" v="1735"/>
          <ac:inkMkLst>
            <pc:docMk/>
            <pc:sldMk cId="1998004111" sldId="279"/>
            <ac:inkMk id="353" creationId="{B68E7CC0-1B38-2F03-30C2-59C47CEAF1C1}"/>
          </ac:inkMkLst>
        </pc:inkChg>
        <pc:inkChg chg="add del">
          <ac:chgData name="Venkatasubramanian, Mani V." userId="fbe5ce37-0145-4c31-b84a-b36f8beac5f3" providerId="ADAL" clId="{7888EF2F-530D-B94F-AE0C-88FC9B5D329D}" dt="2023-04-06T15:14:22.313" v="1735"/>
          <ac:inkMkLst>
            <pc:docMk/>
            <pc:sldMk cId="1998004111" sldId="279"/>
            <ac:inkMk id="354" creationId="{902EEA39-6121-D002-A7DF-7A4A25B9D14C}"/>
          </ac:inkMkLst>
        </pc:inkChg>
        <pc:inkChg chg="add del">
          <ac:chgData name="Venkatasubramanian, Mani V." userId="fbe5ce37-0145-4c31-b84a-b36f8beac5f3" providerId="ADAL" clId="{7888EF2F-530D-B94F-AE0C-88FC9B5D329D}" dt="2023-04-06T15:14:22.313" v="1735"/>
          <ac:inkMkLst>
            <pc:docMk/>
            <pc:sldMk cId="1998004111" sldId="279"/>
            <ac:inkMk id="355" creationId="{A1EAC996-F955-AB80-EF64-4553CC5B8589}"/>
          </ac:inkMkLst>
        </pc:inkChg>
        <pc:inkChg chg="add del">
          <ac:chgData name="Venkatasubramanian, Mani V." userId="fbe5ce37-0145-4c31-b84a-b36f8beac5f3" providerId="ADAL" clId="{7888EF2F-530D-B94F-AE0C-88FC9B5D329D}" dt="2023-04-06T15:14:22.313" v="1735"/>
          <ac:inkMkLst>
            <pc:docMk/>
            <pc:sldMk cId="1998004111" sldId="279"/>
            <ac:inkMk id="356" creationId="{936AA4C2-14A2-D2EF-277A-D51B662964C8}"/>
          </ac:inkMkLst>
        </pc:inkChg>
        <pc:inkChg chg="add del">
          <ac:chgData name="Venkatasubramanian, Mani V." userId="fbe5ce37-0145-4c31-b84a-b36f8beac5f3" providerId="ADAL" clId="{7888EF2F-530D-B94F-AE0C-88FC9B5D329D}" dt="2023-04-06T15:14:22.313" v="1735"/>
          <ac:inkMkLst>
            <pc:docMk/>
            <pc:sldMk cId="1998004111" sldId="279"/>
            <ac:inkMk id="357" creationId="{33CF9741-0C2F-E20B-DABD-556137D3B106}"/>
          </ac:inkMkLst>
        </pc:inkChg>
        <pc:inkChg chg="add del">
          <ac:chgData name="Venkatasubramanian, Mani V." userId="fbe5ce37-0145-4c31-b84a-b36f8beac5f3" providerId="ADAL" clId="{7888EF2F-530D-B94F-AE0C-88FC9B5D329D}" dt="2023-04-06T15:14:22.313" v="1735"/>
          <ac:inkMkLst>
            <pc:docMk/>
            <pc:sldMk cId="1998004111" sldId="279"/>
            <ac:inkMk id="358" creationId="{F19A7844-AE80-8EB4-75CC-4F61B5D96A48}"/>
          </ac:inkMkLst>
        </pc:inkChg>
        <pc:inkChg chg="add del">
          <ac:chgData name="Venkatasubramanian, Mani V." userId="fbe5ce37-0145-4c31-b84a-b36f8beac5f3" providerId="ADAL" clId="{7888EF2F-530D-B94F-AE0C-88FC9B5D329D}" dt="2023-04-06T15:14:22.313" v="1735"/>
          <ac:inkMkLst>
            <pc:docMk/>
            <pc:sldMk cId="1998004111" sldId="279"/>
            <ac:inkMk id="359" creationId="{EE3DDB46-EE84-2FD0-8E18-93238524FA00}"/>
          </ac:inkMkLst>
        </pc:inkChg>
        <pc:inkChg chg="add mod reco modStrokes">
          <ac:chgData name="Venkatasubramanian, Mani V." userId="fbe5ce37-0145-4c31-b84a-b36f8beac5f3" providerId="ADAL" clId="{7888EF2F-530D-B94F-AE0C-88FC9B5D329D}" dt="2023-04-06T15:16:36.562" v="1881"/>
          <ac:inkMkLst>
            <pc:docMk/>
            <pc:sldMk cId="1998004111" sldId="279"/>
            <ac:inkMk id="360" creationId="{FEC1BB07-66D7-1DE7-F087-4847BA3A0547}"/>
          </ac:inkMkLst>
        </pc:inkChg>
        <pc:inkChg chg="add del">
          <ac:chgData name="Venkatasubramanian, Mani V." userId="fbe5ce37-0145-4c31-b84a-b36f8beac5f3" providerId="ADAL" clId="{7888EF2F-530D-B94F-AE0C-88FC9B5D329D}" dt="2023-04-06T15:14:25.161" v="1746"/>
          <ac:inkMkLst>
            <pc:docMk/>
            <pc:sldMk cId="1998004111" sldId="279"/>
            <ac:inkMk id="361" creationId="{AC91DA1F-2B4B-4D28-D530-6636B8CBB641}"/>
          </ac:inkMkLst>
        </pc:inkChg>
        <pc:inkChg chg="add del">
          <ac:chgData name="Venkatasubramanian, Mani V." userId="fbe5ce37-0145-4c31-b84a-b36f8beac5f3" providerId="ADAL" clId="{7888EF2F-530D-B94F-AE0C-88FC9B5D329D}" dt="2023-04-06T15:14:25.161" v="1746"/>
          <ac:inkMkLst>
            <pc:docMk/>
            <pc:sldMk cId="1998004111" sldId="279"/>
            <ac:inkMk id="362" creationId="{EF701E70-6712-2449-DE04-024E46B3F59E}"/>
          </ac:inkMkLst>
        </pc:inkChg>
        <pc:inkChg chg="add del">
          <ac:chgData name="Venkatasubramanian, Mani V." userId="fbe5ce37-0145-4c31-b84a-b36f8beac5f3" providerId="ADAL" clId="{7888EF2F-530D-B94F-AE0C-88FC9B5D329D}" dt="2023-04-06T15:14:25.161" v="1746"/>
          <ac:inkMkLst>
            <pc:docMk/>
            <pc:sldMk cId="1998004111" sldId="279"/>
            <ac:inkMk id="363" creationId="{574D0131-8801-87C2-DCC0-E9DEF29FD3EB}"/>
          </ac:inkMkLst>
        </pc:inkChg>
        <pc:inkChg chg="add del">
          <ac:chgData name="Venkatasubramanian, Mani V." userId="fbe5ce37-0145-4c31-b84a-b36f8beac5f3" providerId="ADAL" clId="{7888EF2F-530D-B94F-AE0C-88FC9B5D329D}" dt="2023-04-06T15:14:25.161" v="1746"/>
          <ac:inkMkLst>
            <pc:docMk/>
            <pc:sldMk cId="1998004111" sldId="279"/>
            <ac:inkMk id="364" creationId="{8E17C369-7ADA-49DC-7A22-49BFBC61EE25}"/>
          </ac:inkMkLst>
        </pc:inkChg>
        <pc:inkChg chg="add del">
          <ac:chgData name="Venkatasubramanian, Mani V." userId="fbe5ce37-0145-4c31-b84a-b36f8beac5f3" providerId="ADAL" clId="{7888EF2F-530D-B94F-AE0C-88FC9B5D329D}" dt="2023-04-06T15:14:25.161" v="1746"/>
          <ac:inkMkLst>
            <pc:docMk/>
            <pc:sldMk cId="1998004111" sldId="279"/>
            <ac:inkMk id="365" creationId="{617B8AD9-9E99-D4AC-DEDB-1973EDED6A25}"/>
          </ac:inkMkLst>
        </pc:inkChg>
        <pc:inkChg chg="add del">
          <ac:chgData name="Venkatasubramanian, Mani V." userId="fbe5ce37-0145-4c31-b84a-b36f8beac5f3" providerId="ADAL" clId="{7888EF2F-530D-B94F-AE0C-88FC9B5D329D}" dt="2023-04-06T15:14:25.161" v="1746"/>
          <ac:inkMkLst>
            <pc:docMk/>
            <pc:sldMk cId="1998004111" sldId="279"/>
            <ac:inkMk id="366" creationId="{A909AFC7-2BCA-0409-F30D-7794187F2C1F}"/>
          </ac:inkMkLst>
        </pc:inkChg>
        <pc:inkChg chg="add del">
          <ac:chgData name="Venkatasubramanian, Mani V." userId="fbe5ce37-0145-4c31-b84a-b36f8beac5f3" providerId="ADAL" clId="{7888EF2F-530D-B94F-AE0C-88FC9B5D329D}" dt="2023-04-06T15:14:25.161" v="1746"/>
          <ac:inkMkLst>
            <pc:docMk/>
            <pc:sldMk cId="1998004111" sldId="279"/>
            <ac:inkMk id="367" creationId="{50A8D273-08AB-CF1D-A90A-F7EAFA6003DA}"/>
          </ac:inkMkLst>
        </pc:inkChg>
        <pc:inkChg chg="add del">
          <ac:chgData name="Venkatasubramanian, Mani V." userId="fbe5ce37-0145-4c31-b84a-b36f8beac5f3" providerId="ADAL" clId="{7888EF2F-530D-B94F-AE0C-88FC9B5D329D}" dt="2023-04-06T15:14:25.161" v="1746"/>
          <ac:inkMkLst>
            <pc:docMk/>
            <pc:sldMk cId="1998004111" sldId="279"/>
            <ac:inkMk id="368" creationId="{5E560CCC-9BD2-2014-E08E-CC0DBA03D843}"/>
          </ac:inkMkLst>
        </pc:inkChg>
        <pc:inkChg chg="add del">
          <ac:chgData name="Venkatasubramanian, Mani V." userId="fbe5ce37-0145-4c31-b84a-b36f8beac5f3" providerId="ADAL" clId="{7888EF2F-530D-B94F-AE0C-88FC9B5D329D}" dt="2023-04-06T15:14:25.161" v="1746"/>
          <ac:inkMkLst>
            <pc:docMk/>
            <pc:sldMk cId="1998004111" sldId="279"/>
            <ac:inkMk id="369" creationId="{8FF967C3-837C-BCEC-A577-7B52C38A5C2F}"/>
          </ac:inkMkLst>
        </pc:inkChg>
        <pc:inkChg chg="add del">
          <ac:chgData name="Venkatasubramanian, Mani V." userId="fbe5ce37-0145-4c31-b84a-b36f8beac5f3" providerId="ADAL" clId="{7888EF2F-530D-B94F-AE0C-88FC9B5D329D}" dt="2023-04-06T15:14:25.161" v="1746"/>
          <ac:inkMkLst>
            <pc:docMk/>
            <pc:sldMk cId="1998004111" sldId="279"/>
            <ac:inkMk id="370" creationId="{346F6708-BFC3-7002-954A-FD095923B52D}"/>
          </ac:inkMkLst>
        </pc:inkChg>
        <pc:inkChg chg="add reco">
          <ac:chgData name="Venkatasubramanian, Mani V." userId="fbe5ce37-0145-4c31-b84a-b36f8beac5f3" providerId="ADAL" clId="{7888EF2F-530D-B94F-AE0C-88FC9B5D329D}" dt="2023-04-06T15:14:25.161" v="1746"/>
          <ac:inkMkLst>
            <pc:docMk/>
            <pc:sldMk cId="1998004111" sldId="279"/>
            <ac:inkMk id="371" creationId="{5BA54087-DE94-71FD-64B0-BE1B1E9546C1}"/>
          </ac:inkMkLst>
        </pc:inkChg>
        <pc:inkChg chg="add del">
          <ac:chgData name="Venkatasubramanian, Mani V." userId="fbe5ce37-0145-4c31-b84a-b36f8beac5f3" providerId="ADAL" clId="{7888EF2F-530D-B94F-AE0C-88FC9B5D329D}" dt="2023-04-06T15:14:38.581" v="1756"/>
          <ac:inkMkLst>
            <pc:docMk/>
            <pc:sldMk cId="1998004111" sldId="279"/>
            <ac:inkMk id="372" creationId="{80308533-3566-1ECE-45E7-A8F6F84E2238}"/>
          </ac:inkMkLst>
        </pc:inkChg>
        <pc:inkChg chg="add del">
          <ac:chgData name="Venkatasubramanian, Mani V." userId="fbe5ce37-0145-4c31-b84a-b36f8beac5f3" providerId="ADAL" clId="{7888EF2F-530D-B94F-AE0C-88FC9B5D329D}" dt="2023-04-06T15:14:38.581" v="1756"/>
          <ac:inkMkLst>
            <pc:docMk/>
            <pc:sldMk cId="1998004111" sldId="279"/>
            <ac:inkMk id="373" creationId="{FB6EB301-6812-187B-BF53-BC002C806384}"/>
          </ac:inkMkLst>
        </pc:inkChg>
        <pc:inkChg chg="add del">
          <ac:chgData name="Venkatasubramanian, Mani V." userId="fbe5ce37-0145-4c31-b84a-b36f8beac5f3" providerId="ADAL" clId="{7888EF2F-530D-B94F-AE0C-88FC9B5D329D}" dt="2023-04-06T15:14:38.581" v="1756"/>
          <ac:inkMkLst>
            <pc:docMk/>
            <pc:sldMk cId="1998004111" sldId="279"/>
            <ac:inkMk id="374" creationId="{DF39D437-5A5B-3A0E-D6CA-05C1D2CD8C2B}"/>
          </ac:inkMkLst>
        </pc:inkChg>
        <pc:inkChg chg="add del">
          <ac:chgData name="Venkatasubramanian, Mani V." userId="fbe5ce37-0145-4c31-b84a-b36f8beac5f3" providerId="ADAL" clId="{7888EF2F-530D-B94F-AE0C-88FC9B5D329D}" dt="2023-04-06T15:14:38.581" v="1756"/>
          <ac:inkMkLst>
            <pc:docMk/>
            <pc:sldMk cId="1998004111" sldId="279"/>
            <ac:inkMk id="375" creationId="{40BC8DA5-0A0B-E95B-D430-85AA995213B5}"/>
          </ac:inkMkLst>
        </pc:inkChg>
        <pc:inkChg chg="add del">
          <ac:chgData name="Venkatasubramanian, Mani V." userId="fbe5ce37-0145-4c31-b84a-b36f8beac5f3" providerId="ADAL" clId="{7888EF2F-530D-B94F-AE0C-88FC9B5D329D}" dt="2023-04-06T15:14:38.581" v="1756"/>
          <ac:inkMkLst>
            <pc:docMk/>
            <pc:sldMk cId="1998004111" sldId="279"/>
            <ac:inkMk id="376" creationId="{6A24D016-9BA8-8821-8FBB-FD99A75203CF}"/>
          </ac:inkMkLst>
        </pc:inkChg>
        <pc:inkChg chg="add del">
          <ac:chgData name="Venkatasubramanian, Mani V." userId="fbe5ce37-0145-4c31-b84a-b36f8beac5f3" providerId="ADAL" clId="{7888EF2F-530D-B94F-AE0C-88FC9B5D329D}" dt="2023-04-06T15:14:38.581" v="1756"/>
          <ac:inkMkLst>
            <pc:docMk/>
            <pc:sldMk cId="1998004111" sldId="279"/>
            <ac:inkMk id="377" creationId="{FD05C369-F0F9-2B60-A66D-B9A457B45C39}"/>
          </ac:inkMkLst>
        </pc:inkChg>
        <pc:inkChg chg="add del">
          <ac:chgData name="Venkatasubramanian, Mani V." userId="fbe5ce37-0145-4c31-b84a-b36f8beac5f3" providerId="ADAL" clId="{7888EF2F-530D-B94F-AE0C-88FC9B5D329D}" dt="2023-04-06T15:14:38.581" v="1756"/>
          <ac:inkMkLst>
            <pc:docMk/>
            <pc:sldMk cId="1998004111" sldId="279"/>
            <ac:inkMk id="378" creationId="{A14D8EAE-3F72-6C6D-BEA2-186A68D4A0F5}"/>
          </ac:inkMkLst>
        </pc:inkChg>
        <pc:inkChg chg="add del">
          <ac:chgData name="Venkatasubramanian, Mani V." userId="fbe5ce37-0145-4c31-b84a-b36f8beac5f3" providerId="ADAL" clId="{7888EF2F-530D-B94F-AE0C-88FC9B5D329D}" dt="2023-04-06T15:14:38.581" v="1756"/>
          <ac:inkMkLst>
            <pc:docMk/>
            <pc:sldMk cId="1998004111" sldId="279"/>
            <ac:inkMk id="379" creationId="{9DFF65BA-BDF4-11C1-C130-F8A586A530A3}"/>
          </ac:inkMkLst>
        </pc:inkChg>
        <pc:inkChg chg="add del">
          <ac:chgData name="Venkatasubramanian, Mani V." userId="fbe5ce37-0145-4c31-b84a-b36f8beac5f3" providerId="ADAL" clId="{7888EF2F-530D-B94F-AE0C-88FC9B5D329D}" dt="2023-04-06T15:14:38.581" v="1756"/>
          <ac:inkMkLst>
            <pc:docMk/>
            <pc:sldMk cId="1998004111" sldId="279"/>
            <ac:inkMk id="380" creationId="{D9AF4881-DF9C-FE7C-F66E-63D1250CEAB7}"/>
          </ac:inkMkLst>
        </pc:inkChg>
        <pc:inkChg chg="add reco">
          <ac:chgData name="Venkatasubramanian, Mani V." userId="fbe5ce37-0145-4c31-b84a-b36f8beac5f3" providerId="ADAL" clId="{7888EF2F-530D-B94F-AE0C-88FC9B5D329D}" dt="2023-04-06T15:14:38.581" v="1756"/>
          <ac:inkMkLst>
            <pc:docMk/>
            <pc:sldMk cId="1998004111" sldId="279"/>
            <ac:inkMk id="381" creationId="{6A64AA3B-A015-2927-0520-BBB659A7977D}"/>
          </ac:inkMkLst>
        </pc:inkChg>
        <pc:inkChg chg="add">
          <ac:chgData name="Venkatasubramanian, Mani V." userId="fbe5ce37-0145-4c31-b84a-b36f8beac5f3" providerId="ADAL" clId="{7888EF2F-530D-B94F-AE0C-88FC9B5D329D}" dt="2023-04-06T15:14:39.506" v="1757"/>
          <ac:inkMkLst>
            <pc:docMk/>
            <pc:sldMk cId="1998004111" sldId="279"/>
            <ac:inkMk id="382" creationId="{6671E37F-451D-53BD-7C9A-4EB341C855A0}"/>
          </ac:inkMkLst>
        </pc:inkChg>
        <pc:inkChg chg="add del">
          <ac:chgData name="Venkatasubramanian, Mani V." userId="fbe5ce37-0145-4c31-b84a-b36f8beac5f3" providerId="ADAL" clId="{7888EF2F-530D-B94F-AE0C-88FC9B5D329D}" dt="2023-04-06T15:14:47.238" v="1768"/>
          <ac:inkMkLst>
            <pc:docMk/>
            <pc:sldMk cId="1998004111" sldId="279"/>
            <ac:inkMk id="383" creationId="{CAF7839F-BEC5-A8CD-7209-F2181A22E89C}"/>
          </ac:inkMkLst>
        </pc:inkChg>
        <pc:inkChg chg="add">
          <ac:chgData name="Venkatasubramanian, Mani V." userId="fbe5ce37-0145-4c31-b84a-b36f8beac5f3" providerId="ADAL" clId="{7888EF2F-530D-B94F-AE0C-88FC9B5D329D}" dt="2023-04-06T15:14:43.365" v="1759"/>
          <ac:inkMkLst>
            <pc:docMk/>
            <pc:sldMk cId="1998004111" sldId="279"/>
            <ac:inkMk id="384" creationId="{3B445EA4-C01D-AD81-AC65-E0869735191C}"/>
          </ac:inkMkLst>
        </pc:inkChg>
        <pc:inkChg chg="add del">
          <ac:chgData name="Venkatasubramanian, Mani V." userId="fbe5ce37-0145-4c31-b84a-b36f8beac5f3" providerId="ADAL" clId="{7888EF2F-530D-B94F-AE0C-88FC9B5D329D}" dt="2023-04-06T15:14:47.238" v="1768"/>
          <ac:inkMkLst>
            <pc:docMk/>
            <pc:sldMk cId="1998004111" sldId="279"/>
            <ac:inkMk id="385" creationId="{3A6225FC-0CF9-5479-9355-4B91C16892D9}"/>
          </ac:inkMkLst>
        </pc:inkChg>
        <pc:inkChg chg="add del">
          <ac:chgData name="Venkatasubramanian, Mani V." userId="fbe5ce37-0145-4c31-b84a-b36f8beac5f3" providerId="ADAL" clId="{7888EF2F-530D-B94F-AE0C-88FC9B5D329D}" dt="2023-04-06T15:14:47.238" v="1768"/>
          <ac:inkMkLst>
            <pc:docMk/>
            <pc:sldMk cId="1998004111" sldId="279"/>
            <ac:inkMk id="386" creationId="{53CABD66-76AC-2F43-A61E-00865F8C6F49}"/>
          </ac:inkMkLst>
        </pc:inkChg>
        <pc:inkChg chg="add del">
          <ac:chgData name="Venkatasubramanian, Mani V." userId="fbe5ce37-0145-4c31-b84a-b36f8beac5f3" providerId="ADAL" clId="{7888EF2F-530D-B94F-AE0C-88FC9B5D329D}" dt="2023-04-06T15:14:47.238" v="1768"/>
          <ac:inkMkLst>
            <pc:docMk/>
            <pc:sldMk cId="1998004111" sldId="279"/>
            <ac:inkMk id="387" creationId="{49B1E5FB-9BB2-1A3D-8CE9-AB1A6A852CBC}"/>
          </ac:inkMkLst>
        </pc:inkChg>
        <pc:inkChg chg="add del">
          <ac:chgData name="Venkatasubramanian, Mani V." userId="fbe5ce37-0145-4c31-b84a-b36f8beac5f3" providerId="ADAL" clId="{7888EF2F-530D-B94F-AE0C-88FC9B5D329D}" dt="2023-04-06T15:14:47.238" v="1768"/>
          <ac:inkMkLst>
            <pc:docMk/>
            <pc:sldMk cId="1998004111" sldId="279"/>
            <ac:inkMk id="388" creationId="{D5C59BE5-7D95-689D-4760-DA3BA31E93E6}"/>
          </ac:inkMkLst>
        </pc:inkChg>
        <pc:inkChg chg="add del">
          <ac:chgData name="Venkatasubramanian, Mani V." userId="fbe5ce37-0145-4c31-b84a-b36f8beac5f3" providerId="ADAL" clId="{7888EF2F-530D-B94F-AE0C-88FC9B5D329D}" dt="2023-04-06T15:14:47.238" v="1768"/>
          <ac:inkMkLst>
            <pc:docMk/>
            <pc:sldMk cId="1998004111" sldId="279"/>
            <ac:inkMk id="389" creationId="{AB02BA2D-81DC-972B-22F1-C7BB2D50ACC8}"/>
          </ac:inkMkLst>
        </pc:inkChg>
        <pc:inkChg chg="add del">
          <ac:chgData name="Venkatasubramanian, Mani V." userId="fbe5ce37-0145-4c31-b84a-b36f8beac5f3" providerId="ADAL" clId="{7888EF2F-530D-B94F-AE0C-88FC9B5D329D}" dt="2023-04-06T15:14:47.238" v="1768"/>
          <ac:inkMkLst>
            <pc:docMk/>
            <pc:sldMk cId="1998004111" sldId="279"/>
            <ac:inkMk id="390" creationId="{73CEE0DD-D7B6-D8C0-28F5-4F0EF1AA4F35}"/>
          </ac:inkMkLst>
        </pc:inkChg>
        <pc:inkChg chg="add del">
          <ac:chgData name="Venkatasubramanian, Mani V." userId="fbe5ce37-0145-4c31-b84a-b36f8beac5f3" providerId="ADAL" clId="{7888EF2F-530D-B94F-AE0C-88FC9B5D329D}" dt="2023-04-06T15:14:47.238" v="1768"/>
          <ac:inkMkLst>
            <pc:docMk/>
            <pc:sldMk cId="1998004111" sldId="279"/>
            <ac:inkMk id="391" creationId="{2ED9D44B-D838-C062-3EBC-001A7621D6D3}"/>
          </ac:inkMkLst>
        </pc:inkChg>
        <pc:inkChg chg="add del">
          <ac:chgData name="Venkatasubramanian, Mani V." userId="fbe5ce37-0145-4c31-b84a-b36f8beac5f3" providerId="ADAL" clId="{7888EF2F-530D-B94F-AE0C-88FC9B5D329D}" dt="2023-04-06T15:14:47.238" v="1768"/>
          <ac:inkMkLst>
            <pc:docMk/>
            <pc:sldMk cId="1998004111" sldId="279"/>
            <ac:inkMk id="392" creationId="{239C1055-F7AA-DE87-F75E-5D36A118718F}"/>
          </ac:inkMkLst>
        </pc:inkChg>
        <pc:inkChg chg="add reco">
          <ac:chgData name="Venkatasubramanian, Mani V." userId="fbe5ce37-0145-4c31-b84a-b36f8beac5f3" providerId="ADAL" clId="{7888EF2F-530D-B94F-AE0C-88FC9B5D329D}" dt="2023-04-06T15:14:47.238" v="1768"/>
          <ac:inkMkLst>
            <pc:docMk/>
            <pc:sldMk cId="1998004111" sldId="279"/>
            <ac:inkMk id="393" creationId="{93EE8698-1AE0-C9D1-C5B2-F5D0D8814C8F}"/>
          </ac:inkMkLst>
        </pc:inkChg>
        <pc:inkChg chg="add del">
          <ac:chgData name="Venkatasubramanian, Mani V." userId="fbe5ce37-0145-4c31-b84a-b36f8beac5f3" providerId="ADAL" clId="{7888EF2F-530D-B94F-AE0C-88FC9B5D329D}" dt="2023-04-06T15:14:50.308" v="1775"/>
          <ac:inkMkLst>
            <pc:docMk/>
            <pc:sldMk cId="1998004111" sldId="279"/>
            <ac:inkMk id="394" creationId="{F81F1E25-D1B5-0B4E-2A23-E3D4E2490A24}"/>
          </ac:inkMkLst>
        </pc:inkChg>
        <pc:inkChg chg="add del">
          <ac:chgData name="Venkatasubramanian, Mani V." userId="fbe5ce37-0145-4c31-b84a-b36f8beac5f3" providerId="ADAL" clId="{7888EF2F-530D-B94F-AE0C-88FC9B5D329D}" dt="2023-04-06T15:14:50.308" v="1775"/>
          <ac:inkMkLst>
            <pc:docMk/>
            <pc:sldMk cId="1998004111" sldId="279"/>
            <ac:inkMk id="395" creationId="{EA608819-1C1F-CAE7-E07B-7700F829E748}"/>
          </ac:inkMkLst>
        </pc:inkChg>
        <pc:inkChg chg="add del">
          <ac:chgData name="Venkatasubramanian, Mani V." userId="fbe5ce37-0145-4c31-b84a-b36f8beac5f3" providerId="ADAL" clId="{7888EF2F-530D-B94F-AE0C-88FC9B5D329D}" dt="2023-04-06T15:14:50.308" v="1775"/>
          <ac:inkMkLst>
            <pc:docMk/>
            <pc:sldMk cId="1998004111" sldId="279"/>
            <ac:inkMk id="396" creationId="{1F27BD61-B44A-6A49-F82F-2F91C3865DD6}"/>
          </ac:inkMkLst>
        </pc:inkChg>
        <pc:inkChg chg="add del">
          <ac:chgData name="Venkatasubramanian, Mani V." userId="fbe5ce37-0145-4c31-b84a-b36f8beac5f3" providerId="ADAL" clId="{7888EF2F-530D-B94F-AE0C-88FC9B5D329D}" dt="2023-04-06T15:14:50.308" v="1775"/>
          <ac:inkMkLst>
            <pc:docMk/>
            <pc:sldMk cId="1998004111" sldId="279"/>
            <ac:inkMk id="397" creationId="{58D4B66F-6F81-0F00-1ADF-AEF36A0B8A22}"/>
          </ac:inkMkLst>
        </pc:inkChg>
        <pc:inkChg chg="add del">
          <ac:chgData name="Venkatasubramanian, Mani V." userId="fbe5ce37-0145-4c31-b84a-b36f8beac5f3" providerId="ADAL" clId="{7888EF2F-530D-B94F-AE0C-88FC9B5D329D}" dt="2023-04-06T15:14:50.308" v="1775"/>
          <ac:inkMkLst>
            <pc:docMk/>
            <pc:sldMk cId="1998004111" sldId="279"/>
            <ac:inkMk id="398" creationId="{89985159-BFD5-4485-E744-49BA3E09086C}"/>
          </ac:inkMkLst>
        </pc:inkChg>
        <pc:inkChg chg="add del">
          <ac:chgData name="Venkatasubramanian, Mani V." userId="fbe5ce37-0145-4c31-b84a-b36f8beac5f3" providerId="ADAL" clId="{7888EF2F-530D-B94F-AE0C-88FC9B5D329D}" dt="2023-04-06T15:14:50.308" v="1775"/>
          <ac:inkMkLst>
            <pc:docMk/>
            <pc:sldMk cId="1998004111" sldId="279"/>
            <ac:inkMk id="399" creationId="{6CCAFA52-E0A0-1728-E7E0-1EDD6F944C43}"/>
          </ac:inkMkLst>
        </pc:inkChg>
        <pc:inkChg chg="add reco">
          <ac:chgData name="Venkatasubramanian, Mani V." userId="fbe5ce37-0145-4c31-b84a-b36f8beac5f3" providerId="ADAL" clId="{7888EF2F-530D-B94F-AE0C-88FC9B5D329D}" dt="2023-04-06T15:14:50.308" v="1775"/>
          <ac:inkMkLst>
            <pc:docMk/>
            <pc:sldMk cId="1998004111" sldId="279"/>
            <ac:inkMk id="400" creationId="{23DA7B2C-ACED-CBF9-8DCB-A9BE73E8270E}"/>
          </ac:inkMkLst>
        </pc:inkChg>
        <pc:inkChg chg="add del">
          <ac:chgData name="Venkatasubramanian, Mani V." userId="fbe5ce37-0145-4c31-b84a-b36f8beac5f3" providerId="ADAL" clId="{7888EF2F-530D-B94F-AE0C-88FC9B5D329D}" dt="2023-04-06T15:14:51.645" v="1781"/>
          <ac:inkMkLst>
            <pc:docMk/>
            <pc:sldMk cId="1998004111" sldId="279"/>
            <ac:inkMk id="401" creationId="{1CE13470-B24A-9445-3646-12A3FF466C07}"/>
          </ac:inkMkLst>
        </pc:inkChg>
        <pc:inkChg chg="add del">
          <ac:chgData name="Venkatasubramanian, Mani V." userId="fbe5ce37-0145-4c31-b84a-b36f8beac5f3" providerId="ADAL" clId="{7888EF2F-530D-B94F-AE0C-88FC9B5D329D}" dt="2023-04-06T15:14:51.645" v="1781"/>
          <ac:inkMkLst>
            <pc:docMk/>
            <pc:sldMk cId="1998004111" sldId="279"/>
            <ac:inkMk id="402" creationId="{1E3754A0-5F26-00DC-F7F1-4F4A38F94530}"/>
          </ac:inkMkLst>
        </pc:inkChg>
        <pc:inkChg chg="add del">
          <ac:chgData name="Venkatasubramanian, Mani V." userId="fbe5ce37-0145-4c31-b84a-b36f8beac5f3" providerId="ADAL" clId="{7888EF2F-530D-B94F-AE0C-88FC9B5D329D}" dt="2023-04-06T15:14:51.645" v="1781"/>
          <ac:inkMkLst>
            <pc:docMk/>
            <pc:sldMk cId="1998004111" sldId="279"/>
            <ac:inkMk id="403" creationId="{3BD032EC-895C-2554-B302-6DF1AC1DCBE8}"/>
          </ac:inkMkLst>
        </pc:inkChg>
        <pc:inkChg chg="add del">
          <ac:chgData name="Venkatasubramanian, Mani V." userId="fbe5ce37-0145-4c31-b84a-b36f8beac5f3" providerId="ADAL" clId="{7888EF2F-530D-B94F-AE0C-88FC9B5D329D}" dt="2023-04-06T15:14:51.645" v="1781"/>
          <ac:inkMkLst>
            <pc:docMk/>
            <pc:sldMk cId="1998004111" sldId="279"/>
            <ac:inkMk id="404" creationId="{78196AB4-2CBF-7F6A-40E9-346B17E9208A}"/>
          </ac:inkMkLst>
        </pc:inkChg>
        <pc:inkChg chg="add del">
          <ac:chgData name="Venkatasubramanian, Mani V." userId="fbe5ce37-0145-4c31-b84a-b36f8beac5f3" providerId="ADAL" clId="{7888EF2F-530D-B94F-AE0C-88FC9B5D329D}" dt="2023-04-06T15:14:51.645" v="1781"/>
          <ac:inkMkLst>
            <pc:docMk/>
            <pc:sldMk cId="1998004111" sldId="279"/>
            <ac:inkMk id="405" creationId="{CED00775-36E2-8403-6DAA-21F7D9EC3872}"/>
          </ac:inkMkLst>
        </pc:inkChg>
        <pc:inkChg chg="add reco">
          <ac:chgData name="Venkatasubramanian, Mani V." userId="fbe5ce37-0145-4c31-b84a-b36f8beac5f3" providerId="ADAL" clId="{7888EF2F-530D-B94F-AE0C-88FC9B5D329D}" dt="2023-04-06T15:14:51.645" v="1781"/>
          <ac:inkMkLst>
            <pc:docMk/>
            <pc:sldMk cId="1998004111" sldId="279"/>
            <ac:inkMk id="406" creationId="{CACC7CF1-AB54-0C8C-72BA-5D87935A851A}"/>
          </ac:inkMkLst>
        </pc:inkChg>
        <pc:inkChg chg="add">
          <ac:chgData name="Venkatasubramanian, Mani V." userId="fbe5ce37-0145-4c31-b84a-b36f8beac5f3" providerId="ADAL" clId="{7888EF2F-530D-B94F-AE0C-88FC9B5D329D}" dt="2023-04-06T15:14:53.221" v="1782"/>
          <ac:inkMkLst>
            <pc:docMk/>
            <pc:sldMk cId="1998004111" sldId="279"/>
            <ac:inkMk id="407" creationId="{BDA257DB-CD6B-01AB-9777-88A0910DA779}"/>
          </ac:inkMkLst>
        </pc:inkChg>
        <pc:inkChg chg="add del">
          <ac:chgData name="Venkatasubramanian, Mani V." userId="fbe5ce37-0145-4c31-b84a-b36f8beac5f3" providerId="ADAL" clId="{7888EF2F-530D-B94F-AE0C-88FC9B5D329D}" dt="2023-04-06T15:14:57.355" v="1792"/>
          <ac:inkMkLst>
            <pc:docMk/>
            <pc:sldMk cId="1998004111" sldId="279"/>
            <ac:inkMk id="408" creationId="{DCCA93A2-8EE2-5990-D8A0-F9C4B0521753}"/>
          </ac:inkMkLst>
        </pc:inkChg>
        <pc:inkChg chg="add del">
          <ac:chgData name="Venkatasubramanian, Mani V." userId="fbe5ce37-0145-4c31-b84a-b36f8beac5f3" providerId="ADAL" clId="{7888EF2F-530D-B94F-AE0C-88FC9B5D329D}" dt="2023-04-06T15:14:57.355" v="1792"/>
          <ac:inkMkLst>
            <pc:docMk/>
            <pc:sldMk cId="1998004111" sldId="279"/>
            <ac:inkMk id="409" creationId="{3A5C05BE-57E1-687B-D00B-855F81E8CB8A}"/>
          </ac:inkMkLst>
        </pc:inkChg>
        <pc:inkChg chg="add del">
          <ac:chgData name="Venkatasubramanian, Mani V." userId="fbe5ce37-0145-4c31-b84a-b36f8beac5f3" providerId="ADAL" clId="{7888EF2F-530D-B94F-AE0C-88FC9B5D329D}" dt="2023-04-06T15:14:57.355" v="1792"/>
          <ac:inkMkLst>
            <pc:docMk/>
            <pc:sldMk cId="1998004111" sldId="279"/>
            <ac:inkMk id="410" creationId="{4DA3D6E2-D491-2723-AC6A-6D7D432E25EA}"/>
          </ac:inkMkLst>
        </pc:inkChg>
        <pc:inkChg chg="add del">
          <ac:chgData name="Venkatasubramanian, Mani V." userId="fbe5ce37-0145-4c31-b84a-b36f8beac5f3" providerId="ADAL" clId="{7888EF2F-530D-B94F-AE0C-88FC9B5D329D}" dt="2023-04-06T15:14:57.355" v="1792"/>
          <ac:inkMkLst>
            <pc:docMk/>
            <pc:sldMk cId="1998004111" sldId="279"/>
            <ac:inkMk id="411" creationId="{8A82F1DD-C683-2FA9-3CC0-9DF4934BACED}"/>
          </ac:inkMkLst>
        </pc:inkChg>
        <pc:inkChg chg="add del">
          <ac:chgData name="Venkatasubramanian, Mani V." userId="fbe5ce37-0145-4c31-b84a-b36f8beac5f3" providerId="ADAL" clId="{7888EF2F-530D-B94F-AE0C-88FC9B5D329D}" dt="2023-04-06T15:14:57.355" v="1792"/>
          <ac:inkMkLst>
            <pc:docMk/>
            <pc:sldMk cId="1998004111" sldId="279"/>
            <ac:inkMk id="412" creationId="{5119D1BB-56AE-F332-81E9-713E6DFF9AD0}"/>
          </ac:inkMkLst>
        </pc:inkChg>
        <pc:inkChg chg="add del">
          <ac:chgData name="Venkatasubramanian, Mani V." userId="fbe5ce37-0145-4c31-b84a-b36f8beac5f3" providerId="ADAL" clId="{7888EF2F-530D-B94F-AE0C-88FC9B5D329D}" dt="2023-04-06T15:14:57.355" v="1792"/>
          <ac:inkMkLst>
            <pc:docMk/>
            <pc:sldMk cId="1998004111" sldId="279"/>
            <ac:inkMk id="413" creationId="{0F977829-60B3-C7C0-0541-8BE8777900C9}"/>
          </ac:inkMkLst>
        </pc:inkChg>
        <pc:inkChg chg="add del">
          <ac:chgData name="Venkatasubramanian, Mani V." userId="fbe5ce37-0145-4c31-b84a-b36f8beac5f3" providerId="ADAL" clId="{7888EF2F-530D-B94F-AE0C-88FC9B5D329D}" dt="2023-04-06T15:14:57.355" v="1792"/>
          <ac:inkMkLst>
            <pc:docMk/>
            <pc:sldMk cId="1998004111" sldId="279"/>
            <ac:inkMk id="414" creationId="{D841CDC2-E52B-45E6-84C2-63709BBF1C57}"/>
          </ac:inkMkLst>
        </pc:inkChg>
        <pc:inkChg chg="add del">
          <ac:chgData name="Venkatasubramanian, Mani V." userId="fbe5ce37-0145-4c31-b84a-b36f8beac5f3" providerId="ADAL" clId="{7888EF2F-530D-B94F-AE0C-88FC9B5D329D}" dt="2023-04-06T15:14:57.355" v="1792"/>
          <ac:inkMkLst>
            <pc:docMk/>
            <pc:sldMk cId="1998004111" sldId="279"/>
            <ac:inkMk id="415" creationId="{AC47F533-63BE-9CEC-DD9D-65997436E4DB}"/>
          </ac:inkMkLst>
        </pc:inkChg>
        <pc:inkChg chg="add del">
          <ac:chgData name="Venkatasubramanian, Mani V." userId="fbe5ce37-0145-4c31-b84a-b36f8beac5f3" providerId="ADAL" clId="{7888EF2F-530D-B94F-AE0C-88FC9B5D329D}" dt="2023-04-06T15:14:57.355" v="1792"/>
          <ac:inkMkLst>
            <pc:docMk/>
            <pc:sldMk cId="1998004111" sldId="279"/>
            <ac:inkMk id="416" creationId="{C1C90F51-79CD-8A08-4923-A6B5501A1CBC}"/>
          </ac:inkMkLst>
        </pc:inkChg>
        <pc:inkChg chg="add reco">
          <ac:chgData name="Venkatasubramanian, Mani V." userId="fbe5ce37-0145-4c31-b84a-b36f8beac5f3" providerId="ADAL" clId="{7888EF2F-530D-B94F-AE0C-88FC9B5D329D}" dt="2023-04-06T15:14:57.355" v="1792"/>
          <ac:inkMkLst>
            <pc:docMk/>
            <pc:sldMk cId="1998004111" sldId="279"/>
            <ac:inkMk id="417" creationId="{630F0F52-841E-FE10-2552-EC48157AAEB4}"/>
          </ac:inkMkLst>
        </pc:inkChg>
        <pc:inkChg chg="add del">
          <ac:chgData name="Venkatasubramanian, Mani V." userId="fbe5ce37-0145-4c31-b84a-b36f8beac5f3" providerId="ADAL" clId="{7888EF2F-530D-B94F-AE0C-88FC9B5D329D}" dt="2023-04-06T15:15:00.833" v="1795"/>
          <ac:inkMkLst>
            <pc:docMk/>
            <pc:sldMk cId="1998004111" sldId="279"/>
            <ac:inkMk id="418" creationId="{ABADD1BE-C489-C0A2-CBE9-0E0838C3E600}"/>
          </ac:inkMkLst>
        </pc:inkChg>
        <pc:inkChg chg="add del">
          <ac:chgData name="Venkatasubramanian, Mani V." userId="fbe5ce37-0145-4c31-b84a-b36f8beac5f3" providerId="ADAL" clId="{7888EF2F-530D-B94F-AE0C-88FC9B5D329D}" dt="2023-04-06T15:15:00.833" v="1795"/>
          <ac:inkMkLst>
            <pc:docMk/>
            <pc:sldMk cId="1998004111" sldId="279"/>
            <ac:inkMk id="419" creationId="{F8BD3828-4131-D3AB-C148-F00911839D10}"/>
          </ac:inkMkLst>
        </pc:inkChg>
        <pc:inkChg chg="add reco">
          <ac:chgData name="Venkatasubramanian, Mani V." userId="fbe5ce37-0145-4c31-b84a-b36f8beac5f3" providerId="ADAL" clId="{7888EF2F-530D-B94F-AE0C-88FC9B5D329D}" dt="2023-04-06T15:15:00.833" v="1795"/>
          <ac:inkMkLst>
            <pc:docMk/>
            <pc:sldMk cId="1998004111" sldId="279"/>
            <ac:inkMk id="420" creationId="{678C7113-813E-C87D-FE11-51A4D14AD3E1}"/>
          </ac:inkMkLst>
        </pc:inkChg>
        <pc:inkChg chg="add del">
          <ac:chgData name="Venkatasubramanian, Mani V." userId="fbe5ce37-0145-4c31-b84a-b36f8beac5f3" providerId="ADAL" clId="{7888EF2F-530D-B94F-AE0C-88FC9B5D329D}" dt="2023-04-06T15:15:04.042" v="1810"/>
          <ac:inkMkLst>
            <pc:docMk/>
            <pc:sldMk cId="1998004111" sldId="279"/>
            <ac:inkMk id="421" creationId="{E4B08B57-D9B4-075B-6D30-938D4FAA9955}"/>
          </ac:inkMkLst>
        </pc:inkChg>
        <pc:inkChg chg="add del">
          <ac:chgData name="Venkatasubramanian, Mani V." userId="fbe5ce37-0145-4c31-b84a-b36f8beac5f3" providerId="ADAL" clId="{7888EF2F-530D-B94F-AE0C-88FC9B5D329D}" dt="2023-04-06T15:15:04.042" v="1810"/>
          <ac:inkMkLst>
            <pc:docMk/>
            <pc:sldMk cId="1998004111" sldId="279"/>
            <ac:inkMk id="422" creationId="{4C5AEC99-9233-7D51-EB46-75797F80187E}"/>
          </ac:inkMkLst>
        </pc:inkChg>
        <pc:inkChg chg="add del">
          <ac:chgData name="Venkatasubramanian, Mani V." userId="fbe5ce37-0145-4c31-b84a-b36f8beac5f3" providerId="ADAL" clId="{7888EF2F-530D-B94F-AE0C-88FC9B5D329D}" dt="2023-04-06T15:15:04.042" v="1810"/>
          <ac:inkMkLst>
            <pc:docMk/>
            <pc:sldMk cId="1998004111" sldId="279"/>
            <ac:inkMk id="423" creationId="{1AEE21A0-9072-D8F3-2E69-48169420DC0A}"/>
          </ac:inkMkLst>
        </pc:inkChg>
        <pc:inkChg chg="add del">
          <ac:chgData name="Venkatasubramanian, Mani V." userId="fbe5ce37-0145-4c31-b84a-b36f8beac5f3" providerId="ADAL" clId="{7888EF2F-530D-B94F-AE0C-88FC9B5D329D}" dt="2023-04-06T15:15:04.042" v="1810"/>
          <ac:inkMkLst>
            <pc:docMk/>
            <pc:sldMk cId="1998004111" sldId="279"/>
            <ac:inkMk id="424" creationId="{ABE24B97-440F-DC53-71D8-FFF489AD7364}"/>
          </ac:inkMkLst>
        </pc:inkChg>
        <pc:inkChg chg="add del">
          <ac:chgData name="Venkatasubramanian, Mani V." userId="fbe5ce37-0145-4c31-b84a-b36f8beac5f3" providerId="ADAL" clId="{7888EF2F-530D-B94F-AE0C-88FC9B5D329D}" dt="2023-04-06T15:15:04.042" v="1810"/>
          <ac:inkMkLst>
            <pc:docMk/>
            <pc:sldMk cId="1998004111" sldId="279"/>
            <ac:inkMk id="425" creationId="{7689A41B-4662-9E85-2BB7-8746DA403F8E}"/>
          </ac:inkMkLst>
        </pc:inkChg>
        <pc:inkChg chg="add del">
          <ac:chgData name="Venkatasubramanian, Mani V." userId="fbe5ce37-0145-4c31-b84a-b36f8beac5f3" providerId="ADAL" clId="{7888EF2F-530D-B94F-AE0C-88FC9B5D329D}" dt="2023-04-06T15:15:04.042" v="1810"/>
          <ac:inkMkLst>
            <pc:docMk/>
            <pc:sldMk cId="1998004111" sldId="279"/>
            <ac:inkMk id="426" creationId="{3D19DC5C-47DD-012B-F6F7-0207CA05E493}"/>
          </ac:inkMkLst>
        </pc:inkChg>
        <pc:inkChg chg="add del">
          <ac:chgData name="Venkatasubramanian, Mani V." userId="fbe5ce37-0145-4c31-b84a-b36f8beac5f3" providerId="ADAL" clId="{7888EF2F-530D-B94F-AE0C-88FC9B5D329D}" dt="2023-04-06T15:15:04.042" v="1810"/>
          <ac:inkMkLst>
            <pc:docMk/>
            <pc:sldMk cId="1998004111" sldId="279"/>
            <ac:inkMk id="427" creationId="{E77D7F3E-E16D-346F-5B10-0B34AFC3F3E7}"/>
          </ac:inkMkLst>
        </pc:inkChg>
        <pc:inkChg chg="add del">
          <ac:chgData name="Venkatasubramanian, Mani V." userId="fbe5ce37-0145-4c31-b84a-b36f8beac5f3" providerId="ADAL" clId="{7888EF2F-530D-B94F-AE0C-88FC9B5D329D}" dt="2023-04-06T15:15:04.042" v="1810"/>
          <ac:inkMkLst>
            <pc:docMk/>
            <pc:sldMk cId="1998004111" sldId="279"/>
            <ac:inkMk id="428" creationId="{2188E536-E78D-B3DD-6D0A-25C6EDD7B690}"/>
          </ac:inkMkLst>
        </pc:inkChg>
        <pc:inkChg chg="add del">
          <ac:chgData name="Venkatasubramanian, Mani V." userId="fbe5ce37-0145-4c31-b84a-b36f8beac5f3" providerId="ADAL" clId="{7888EF2F-530D-B94F-AE0C-88FC9B5D329D}" dt="2023-04-06T15:15:04.042" v="1810"/>
          <ac:inkMkLst>
            <pc:docMk/>
            <pc:sldMk cId="1998004111" sldId="279"/>
            <ac:inkMk id="429" creationId="{E169B433-E6A0-DE03-62B4-CF2CB1720B50}"/>
          </ac:inkMkLst>
        </pc:inkChg>
        <pc:inkChg chg="add del">
          <ac:chgData name="Venkatasubramanian, Mani V." userId="fbe5ce37-0145-4c31-b84a-b36f8beac5f3" providerId="ADAL" clId="{7888EF2F-530D-B94F-AE0C-88FC9B5D329D}" dt="2023-04-06T15:15:04.042" v="1810"/>
          <ac:inkMkLst>
            <pc:docMk/>
            <pc:sldMk cId="1998004111" sldId="279"/>
            <ac:inkMk id="430" creationId="{305EAEE2-909F-1659-2C6E-30C31B5E527B}"/>
          </ac:inkMkLst>
        </pc:inkChg>
        <pc:inkChg chg="add del">
          <ac:chgData name="Venkatasubramanian, Mani V." userId="fbe5ce37-0145-4c31-b84a-b36f8beac5f3" providerId="ADAL" clId="{7888EF2F-530D-B94F-AE0C-88FC9B5D329D}" dt="2023-04-06T15:15:04.042" v="1810"/>
          <ac:inkMkLst>
            <pc:docMk/>
            <pc:sldMk cId="1998004111" sldId="279"/>
            <ac:inkMk id="431" creationId="{6B62585D-8638-9DEF-E5B2-CBB305D12178}"/>
          </ac:inkMkLst>
        </pc:inkChg>
        <pc:inkChg chg="add del">
          <ac:chgData name="Venkatasubramanian, Mani V." userId="fbe5ce37-0145-4c31-b84a-b36f8beac5f3" providerId="ADAL" clId="{7888EF2F-530D-B94F-AE0C-88FC9B5D329D}" dt="2023-04-06T15:15:04.042" v="1810"/>
          <ac:inkMkLst>
            <pc:docMk/>
            <pc:sldMk cId="1998004111" sldId="279"/>
            <ac:inkMk id="432" creationId="{CA8ECB9A-563A-C0F9-A108-46D9E77EA397}"/>
          </ac:inkMkLst>
        </pc:inkChg>
        <pc:inkChg chg="add del">
          <ac:chgData name="Venkatasubramanian, Mani V." userId="fbe5ce37-0145-4c31-b84a-b36f8beac5f3" providerId="ADAL" clId="{7888EF2F-530D-B94F-AE0C-88FC9B5D329D}" dt="2023-04-06T15:15:04.042" v="1810"/>
          <ac:inkMkLst>
            <pc:docMk/>
            <pc:sldMk cId="1998004111" sldId="279"/>
            <ac:inkMk id="433" creationId="{1AADB561-C1D4-B82B-7A22-7E58FB4ECA02}"/>
          </ac:inkMkLst>
        </pc:inkChg>
        <pc:inkChg chg="add del">
          <ac:chgData name="Venkatasubramanian, Mani V." userId="fbe5ce37-0145-4c31-b84a-b36f8beac5f3" providerId="ADAL" clId="{7888EF2F-530D-B94F-AE0C-88FC9B5D329D}" dt="2023-04-06T15:15:04.042" v="1810"/>
          <ac:inkMkLst>
            <pc:docMk/>
            <pc:sldMk cId="1998004111" sldId="279"/>
            <ac:inkMk id="434" creationId="{1AF1D9B9-9F90-DFDD-4D31-874512874C27}"/>
          </ac:inkMkLst>
        </pc:inkChg>
        <pc:inkChg chg="add reco">
          <ac:chgData name="Venkatasubramanian, Mani V." userId="fbe5ce37-0145-4c31-b84a-b36f8beac5f3" providerId="ADAL" clId="{7888EF2F-530D-B94F-AE0C-88FC9B5D329D}" dt="2023-04-06T15:15:04.042" v="1810"/>
          <ac:inkMkLst>
            <pc:docMk/>
            <pc:sldMk cId="1998004111" sldId="279"/>
            <ac:inkMk id="435" creationId="{AE7AB263-2E33-E130-413C-1F909E1BFBB9}"/>
          </ac:inkMkLst>
        </pc:inkChg>
        <pc:inkChg chg="add reco">
          <ac:chgData name="Venkatasubramanian, Mani V." userId="fbe5ce37-0145-4c31-b84a-b36f8beac5f3" providerId="ADAL" clId="{7888EF2F-530D-B94F-AE0C-88FC9B5D329D}" dt="2023-04-06T15:15:04.042" v="1810"/>
          <ac:inkMkLst>
            <pc:docMk/>
            <pc:sldMk cId="1998004111" sldId="279"/>
            <ac:inkMk id="436" creationId="{522C1267-E181-17B5-297D-39C6E42B58AB}"/>
          </ac:inkMkLst>
        </pc:inkChg>
        <pc:inkChg chg="add del">
          <ac:chgData name="Venkatasubramanian, Mani V." userId="fbe5ce37-0145-4c31-b84a-b36f8beac5f3" providerId="ADAL" clId="{7888EF2F-530D-B94F-AE0C-88FC9B5D329D}" dt="2023-04-06T15:15:05.380" v="1814"/>
          <ac:inkMkLst>
            <pc:docMk/>
            <pc:sldMk cId="1998004111" sldId="279"/>
            <ac:inkMk id="437" creationId="{6B499340-11D9-BE87-39CD-802686915FB8}"/>
          </ac:inkMkLst>
        </pc:inkChg>
        <pc:inkChg chg="add del">
          <ac:chgData name="Venkatasubramanian, Mani V." userId="fbe5ce37-0145-4c31-b84a-b36f8beac5f3" providerId="ADAL" clId="{7888EF2F-530D-B94F-AE0C-88FC9B5D329D}" dt="2023-04-06T15:15:05.380" v="1814"/>
          <ac:inkMkLst>
            <pc:docMk/>
            <pc:sldMk cId="1998004111" sldId="279"/>
            <ac:inkMk id="438" creationId="{DFF929BD-573C-CBF7-BCFF-3E8D99470028}"/>
          </ac:inkMkLst>
        </pc:inkChg>
        <pc:inkChg chg="add del">
          <ac:chgData name="Venkatasubramanian, Mani V." userId="fbe5ce37-0145-4c31-b84a-b36f8beac5f3" providerId="ADAL" clId="{7888EF2F-530D-B94F-AE0C-88FC9B5D329D}" dt="2023-04-06T15:15:05.380" v="1814"/>
          <ac:inkMkLst>
            <pc:docMk/>
            <pc:sldMk cId="1998004111" sldId="279"/>
            <ac:inkMk id="439" creationId="{DAABE3CC-949B-6047-1186-651B86C271B5}"/>
          </ac:inkMkLst>
        </pc:inkChg>
        <pc:inkChg chg="add reco">
          <ac:chgData name="Venkatasubramanian, Mani V." userId="fbe5ce37-0145-4c31-b84a-b36f8beac5f3" providerId="ADAL" clId="{7888EF2F-530D-B94F-AE0C-88FC9B5D329D}" dt="2023-04-06T15:15:05.380" v="1814"/>
          <ac:inkMkLst>
            <pc:docMk/>
            <pc:sldMk cId="1998004111" sldId="279"/>
            <ac:inkMk id="440" creationId="{9D08F251-B150-DA49-F124-3E716C0B6E37}"/>
          </ac:inkMkLst>
        </pc:inkChg>
        <pc:inkChg chg="add del">
          <ac:chgData name="Venkatasubramanian, Mani V." userId="fbe5ce37-0145-4c31-b84a-b36f8beac5f3" providerId="ADAL" clId="{7888EF2F-530D-B94F-AE0C-88FC9B5D329D}" dt="2023-04-06T15:15:09.205" v="1819"/>
          <ac:inkMkLst>
            <pc:docMk/>
            <pc:sldMk cId="1998004111" sldId="279"/>
            <ac:inkMk id="441" creationId="{498D7DF2-3E89-3340-B23D-9BEDC69C9AE8}"/>
          </ac:inkMkLst>
        </pc:inkChg>
        <pc:inkChg chg="add del">
          <ac:chgData name="Venkatasubramanian, Mani V." userId="fbe5ce37-0145-4c31-b84a-b36f8beac5f3" providerId="ADAL" clId="{7888EF2F-530D-B94F-AE0C-88FC9B5D329D}" dt="2023-04-06T15:15:09.205" v="1819"/>
          <ac:inkMkLst>
            <pc:docMk/>
            <pc:sldMk cId="1998004111" sldId="279"/>
            <ac:inkMk id="442" creationId="{C9F4CA85-22E1-C211-C9E5-C83073B0FE69}"/>
          </ac:inkMkLst>
        </pc:inkChg>
        <pc:inkChg chg="add del">
          <ac:chgData name="Venkatasubramanian, Mani V." userId="fbe5ce37-0145-4c31-b84a-b36f8beac5f3" providerId="ADAL" clId="{7888EF2F-530D-B94F-AE0C-88FC9B5D329D}" dt="2023-04-06T15:15:09.205" v="1819"/>
          <ac:inkMkLst>
            <pc:docMk/>
            <pc:sldMk cId="1998004111" sldId="279"/>
            <ac:inkMk id="443" creationId="{16B0E76C-2271-9BEC-DD3C-9F5527D5FFD0}"/>
          </ac:inkMkLst>
        </pc:inkChg>
        <pc:inkChg chg="add del">
          <ac:chgData name="Venkatasubramanian, Mani V." userId="fbe5ce37-0145-4c31-b84a-b36f8beac5f3" providerId="ADAL" clId="{7888EF2F-530D-B94F-AE0C-88FC9B5D329D}" dt="2023-04-06T15:15:09.205" v="1819"/>
          <ac:inkMkLst>
            <pc:docMk/>
            <pc:sldMk cId="1998004111" sldId="279"/>
            <ac:inkMk id="444" creationId="{041E082C-BB51-CDAB-4D68-F380CFD935A5}"/>
          </ac:inkMkLst>
        </pc:inkChg>
        <pc:inkChg chg="add reco">
          <ac:chgData name="Venkatasubramanian, Mani V." userId="fbe5ce37-0145-4c31-b84a-b36f8beac5f3" providerId="ADAL" clId="{7888EF2F-530D-B94F-AE0C-88FC9B5D329D}" dt="2023-04-06T15:15:09.205" v="1819"/>
          <ac:inkMkLst>
            <pc:docMk/>
            <pc:sldMk cId="1998004111" sldId="279"/>
            <ac:inkMk id="445" creationId="{3504FDFD-F957-F604-BC6F-A1AB7F5FDEBF}"/>
          </ac:inkMkLst>
        </pc:inkChg>
        <pc:inkChg chg="add del">
          <ac:chgData name="Venkatasubramanian, Mani V." userId="fbe5ce37-0145-4c31-b84a-b36f8beac5f3" providerId="ADAL" clId="{7888EF2F-530D-B94F-AE0C-88FC9B5D329D}" dt="2023-04-06T15:15:14.461" v="1826"/>
          <ac:inkMkLst>
            <pc:docMk/>
            <pc:sldMk cId="1998004111" sldId="279"/>
            <ac:inkMk id="446" creationId="{60BCD47F-D5B7-FB2F-282D-45BED05D2197}"/>
          </ac:inkMkLst>
        </pc:inkChg>
        <pc:inkChg chg="add del">
          <ac:chgData name="Venkatasubramanian, Mani V." userId="fbe5ce37-0145-4c31-b84a-b36f8beac5f3" providerId="ADAL" clId="{7888EF2F-530D-B94F-AE0C-88FC9B5D329D}" dt="2023-04-06T15:15:14.461" v="1826"/>
          <ac:inkMkLst>
            <pc:docMk/>
            <pc:sldMk cId="1998004111" sldId="279"/>
            <ac:inkMk id="447" creationId="{ACC0F460-62C2-F74D-F4D9-7737BCC249FD}"/>
          </ac:inkMkLst>
        </pc:inkChg>
        <pc:inkChg chg="add del">
          <ac:chgData name="Venkatasubramanian, Mani V." userId="fbe5ce37-0145-4c31-b84a-b36f8beac5f3" providerId="ADAL" clId="{7888EF2F-530D-B94F-AE0C-88FC9B5D329D}" dt="2023-04-06T15:15:14.461" v="1826"/>
          <ac:inkMkLst>
            <pc:docMk/>
            <pc:sldMk cId="1998004111" sldId="279"/>
            <ac:inkMk id="448" creationId="{A8E689CD-D16B-E05B-53EE-339D666A9B05}"/>
          </ac:inkMkLst>
        </pc:inkChg>
        <pc:inkChg chg="add del">
          <ac:chgData name="Venkatasubramanian, Mani V." userId="fbe5ce37-0145-4c31-b84a-b36f8beac5f3" providerId="ADAL" clId="{7888EF2F-530D-B94F-AE0C-88FC9B5D329D}" dt="2023-04-06T15:15:14.461" v="1826"/>
          <ac:inkMkLst>
            <pc:docMk/>
            <pc:sldMk cId="1998004111" sldId="279"/>
            <ac:inkMk id="449" creationId="{823CEE9D-8BB6-66BC-A634-91942E216220}"/>
          </ac:inkMkLst>
        </pc:inkChg>
        <pc:inkChg chg="add del">
          <ac:chgData name="Venkatasubramanian, Mani V." userId="fbe5ce37-0145-4c31-b84a-b36f8beac5f3" providerId="ADAL" clId="{7888EF2F-530D-B94F-AE0C-88FC9B5D329D}" dt="2023-04-06T15:15:14.461" v="1826"/>
          <ac:inkMkLst>
            <pc:docMk/>
            <pc:sldMk cId="1998004111" sldId="279"/>
            <ac:inkMk id="450" creationId="{786EDB18-47E2-C2A3-A2AD-E662E18FA201}"/>
          </ac:inkMkLst>
        </pc:inkChg>
        <pc:inkChg chg="add del">
          <ac:chgData name="Venkatasubramanian, Mani V." userId="fbe5ce37-0145-4c31-b84a-b36f8beac5f3" providerId="ADAL" clId="{7888EF2F-530D-B94F-AE0C-88FC9B5D329D}" dt="2023-04-06T15:15:14.461" v="1826"/>
          <ac:inkMkLst>
            <pc:docMk/>
            <pc:sldMk cId="1998004111" sldId="279"/>
            <ac:inkMk id="451" creationId="{3A384537-74FE-54FD-DEAC-B09E9E5970CC}"/>
          </ac:inkMkLst>
        </pc:inkChg>
        <pc:inkChg chg="add reco">
          <ac:chgData name="Venkatasubramanian, Mani V." userId="fbe5ce37-0145-4c31-b84a-b36f8beac5f3" providerId="ADAL" clId="{7888EF2F-530D-B94F-AE0C-88FC9B5D329D}" dt="2023-04-06T15:15:14.461" v="1826"/>
          <ac:inkMkLst>
            <pc:docMk/>
            <pc:sldMk cId="1998004111" sldId="279"/>
            <ac:inkMk id="452" creationId="{DEE4C25A-40FE-FFDD-4C5A-E647B18BC3F3}"/>
          </ac:inkMkLst>
        </pc:inkChg>
        <pc:inkChg chg="add del">
          <ac:chgData name="Venkatasubramanian, Mani V." userId="fbe5ce37-0145-4c31-b84a-b36f8beac5f3" providerId="ADAL" clId="{7888EF2F-530D-B94F-AE0C-88FC9B5D329D}" dt="2023-04-06T15:15:17.639" v="1833"/>
          <ac:inkMkLst>
            <pc:docMk/>
            <pc:sldMk cId="1998004111" sldId="279"/>
            <ac:inkMk id="453" creationId="{881EFAA2-5993-277F-0FC5-3C8B7D198CEA}"/>
          </ac:inkMkLst>
        </pc:inkChg>
        <pc:inkChg chg="add del">
          <ac:chgData name="Venkatasubramanian, Mani V." userId="fbe5ce37-0145-4c31-b84a-b36f8beac5f3" providerId="ADAL" clId="{7888EF2F-530D-B94F-AE0C-88FC9B5D329D}" dt="2023-04-06T15:15:17.639" v="1833"/>
          <ac:inkMkLst>
            <pc:docMk/>
            <pc:sldMk cId="1998004111" sldId="279"/>
            <ac:inkMk id="454" creationId="{47D1F7C1-C677-66ED-032A-AFB417E6AF7A}"/>
          </ac:inkMkLst>
        </pc:inkChg>
        <pc:inkChg chg="add del">
          <ac:chgData name="Venkatasubramanian, Mani V." userId="fbe5ce37-0145-4c31-b84a-b36f8beac5f3" providerId="ADAL" clId="{7888EF2F-530D-B94F-AE0C-88FC9B5D329D}" dt="2023-04-06T15:15:17.639" v="1833"/>
          <ac:inkMkLst>
            <pc:docMk/>
            <pc:sldMk cId="1998004111" sldId="279"/>
            <ac:inkMk id="455" creationId="{B58762BC-8EE5-FEB1-72AF-14845D3FFE47}"/>
          </ac:inkMkLst>
        </pc:inkChg>
        <pc:inkChg chg="add del">
          <ac:chgData name="Venkatasubramanian, Mani V." userId="fbe5ce37-0145-4c31-b84a-b36f8beac5f3" providerId="ADAL" clId="{7888EF2F-530D-B94F-AE0C-88FC9B5D329D}" dt="2023-04-06T15:15:17.639" v="1833"/>
          <ac:inkMkLst>
            <pc:docMk/>
            <pc:sldMk cId="1998004111" sldId="279"/>
            <ac:inkMk id="456" creationId="{83C989FB-65AB-1993-3AA9-C230B8C4CCCA}"/>
          </ac:inkMkLst>
        </pc:inkChg>
        <pc:inkChg chg="add del">
          <ac:chgData name="Venkatasubramanian, Mani V." userId="fbe5ce37-0145-4c31-b84a-b36f8beac5f3" providerId="ADAL" clId="{7888EF2F-530D-B94F-AE0C-88FC9B5D329D}" dt="2023-04-06T15:15:17.639" v="1833"/>
          <ac:inkMkLst>
            <pc:docMk/>
            <pc:sldMk cId="1998004111" sldId="279"/>
            <ac:inkMk id="457" creationId="{D3FF7A0E-A816-D625-69C4-F6C1C2A4D031}"/>
          </ac:inkMkLst>
        </pc:inkChg>
        <pc:inkChg chg="add del">
          <ac:chgData name="Venkatasubramanian, Mani V." userId="fbe5ce37-0145-4c31-b84a-b36f8beac5f3" providerId="ADAL" clId="{7888EF2F-530D-B94F-AE0C-88FC9B5D329D}" dt="2023-04-06T15:15:17.639" v="1833"/>
          <ac:inkMkLst>
            <pc:docMk/>
            <pc:sldMk cId="1998004111" sldId="279"/>
            <ac:inkMk id="458" creationId="{C2536FF4-A0CF-982D-68FB-4B7D1B58BAB1}"/>
          </ac:inkMkLst>
        </pc:inkChg>
        <pc:inkChg chg="add reco">
          <ac:chgData name="Venkatasubramanian, Mani V." userId="fbe5ce37-0145-4c31-b84a-b36f8beac5f3" providerId="ADAL" clId="{7888EF2F-530D-B94F-AE0C-88FC9B5D329D}" dt="2023-04-06T15:15:17.639" v="1833"/>
          <ac:inkMkLst>
            <pc:docMk/>
            <pc:sldMk cId="1998004111" sldId="279"/>
            <ac:inkMk id="459" creationId="{C94735C7-F6A2-5F2B-D04A-9CFA0A83BD11}"/>
          </ac:inkMkLst>
        </pc:inkChg>
        <pc:inkChg chg="add del">
          <ac:chgData name="Venkatasubramanian, Mani V." userId="fbe5ce37-0145-4c31-b84a-b36f8beac5f3" providerId="ADAL" clId="{7888EF2F-530D-B94F-AE0C-88FC9B5D329D}" dt="2023-04-06T15:15:22.268" v="1847"/>
          <ac:inkMkLst>
            <pc:docMk/>
            <pc:sldMk cId="1998004111" sldId="279"/>
            <ac:inkMk id="460" creationId="{D8283C02-599D-2A4F-ED1A-35F45B889F18}"/>
          </ac:inkMkLst>
        </pc:inkChg>
        <pc:inkChg chg="add del">
          <ac:chgData name="Venkatasubramanian, Mani V." userId="fbe5ce37-0145-4c31-b84a-b36f8beac5f3" providerId="ADAL" clId="{7888EF2F-530D-B94F-AE0C-88FC9B5D329D}" dt="2023-04-06T15:15:22.268" v="1847"/>
          <ac:inkMkLst>
            <pc:docMk/>
            <pc:sldMk cId="1998004111" sldId="279"/>
            <ac:inkMk id="461" creationId="{D2B09503-46A2-996B-F7E3-9843F6BB2657}"/>
          </ac:inkMkLst>
        </pc:inkChg>
        <pc:inkChg chg="add del">
          <ac:chgData name="Venkatasubramanian, Mani V." userId="fbe5ce37-0145-4c31-b84a-b36f8beac5f3" providerId="ADAL" clId="{7888EF2F-530D-B94F-AE0C-88FC9B5D329D}" dt="2023-04-06T15:15:22.268" v="1847"/>
          <ac:inkMkLst>
            <pc:docMk/>
            <pc:sldMk cId="1998004111" sldId="279"/>
            <ac:inkMk id="462" creationId="{731B7689-2B5C-F45A-A58C-6AC75CBEB7F5}"/>
          </ac:inkMkLst>
        </pc:inkChg>
        <pc:inkChg chg="add del">
          <ac:chgData name="Venkatasubramanian, Mani V." userId="fbe5ce37-0145-4c31-b84a-b36f8beac5f3" providerId="ADAL" clId="{7888EF2F-530D-B94F-AE0C-88FC9B5D329D}" dt="2023-04-06T15:15:22.268" v="1847"/>
          <ac:inkMkLst>
            <pc:docMk/>
            <pc:sldMk cId="1998004111" sldId="279"/>
            <ac:inkMk id="463" creationId="{3C107188-FABF-144C-99D5-E445F27D71F7}"/>
          </ac:inkMkLst>
        </pc:inkChg>
        <pc:inkChg chg="add del">
          <ac:chgData name="Venkatasubramanian, Mani V." userId="fbe5ce37-0145-4c31-b84a-b36f8beac5f3" providerId="ADAL" clId="{7888EF2F-530D-B94F-AE0C-88FC9B5D329D}" dt="2023-04-06T15:15:22.268" v="1847"/>
          <ac:inkMkLst>
            <pc:docMk/>
            <pc:sldMk cId="1998004111" sldId="279"/>
            <ac:inkMk id="464" creationId="{5157A2E8-727C-C18A-7C99-CEFBC1618403}"/>
          </ac:inkMkLst>
        </pc:inkChg>
        <pc:inkChg chg="add del">
          <ac:chgData name="Venkatasubramanian, Mani V." userId="fbe5ce37-0145-4c31-b84a-b36f8beac5f3" providerId="ADAL" clId="{7888EF2F-530D-B94F-AE0C-88FC9B5D329D}" dt="2023-04-06T15:15:22.268" v="1847"/>
          <ac:inkMkLst>
            <pc:docMk/>
            <pc:sldMk cId="1998004111" sldId="279"/>
            <ac:inkMk id="465" creationId="{55B8F33F-5478-E778-F155-95F8CBA46EC1}"/>
          </ac:inkMkLst>
        </pc:inkChg>
        <pc:inkChg chg="add del">
          <ac:chgData name="Venkatasubramanian, Mani V." userId="fbe5ce37-0145-4c31-b84a-b36f8beac5f3" providerId="ADAL" clId="{7888EF2F-530D-B94F-AE0C-88FC9B5D329D}" dt="2023-04-06T15:15:22.268" v="1847"/>
          <ac:inkMkLst>
            <pc:docMk/>
            <pc:sldMk cId="1998004111" sldId="279"/>
            <ac:inkMk id="466" creationId="{62193A2A-4BE6-51FF-A6AA-B6E03BD2DCCF}"/>
          </ac:inkMkLst>
        </pc:inkChg>
        <pc:inkChg chg="add del">
          <ac:chgData name="Venkatasubramanian, Mani V." userId="fbe5ce37-0145-4c31-b84a-b36f8beac5f3" providerId="ADAL" clId="{7888EF2F-530D-B94F-AE0C-88FC9B5D329D}" dt="2023-04-06T15:15:22.268" v="1847"/>
          <ac:inkMkLst>
            <pc:docMk/>
            <pc:sldMk cId="1998004111" sldId="279"/>
            <ac:inkMk id="467" creationId="{0512C7E6-F8EF-CCB9-BC77-16600E0A3258}"/>
          </ac:inkMkLst>
        </pc:inkChg>
        <pc:inkChg chg="add del">
          <ac:chgData name="Venkatasubramanian, Mani V." userId="fbe5ce37-0145-4c31-b84a-b36f8beac5f3" providerId="ADAL" clId="{7888EF2F-530D-B94F-AE0C-88FC9B5D329D}" dt="2023-04-06T15:15:22.268" v="1847"/>
          <ac:inkMkLst>
            <pc:docMk/>
            <pc:sldMk cId="1998004111" sldId="279"/>
            <ac:inkMk id="468" creationId="{447E32FD-3B2A-FAAA-E278-AC3AB82DDDC4}"/>
          </ac:inkMkLst>
        </pc:inkChg>
        <pc:inkChg chg="add del">
          <ac:chgData name="Venkatasubramanian, Mani V." userId="fbe5ce37-0145-4c31-b84a-b36f8beac5f3" providerId="ADAL" clId="{7888EF2F-530D-B94F-AE0C-88FC9B5D329D}" dt="2023-04-06T15:15:22.268" v="1847"/>
          <ac:inkMkLst>
            <pc:docMk/>
            <pc:sldMk cId="1998004111" sldId="279"/>
            <ac:inkMk id="469" creationId="{EEE71E98-597A-6CA1-8A21-BB98B5A2434A}"/>
          </ac:inkMkLst>
        </pc:inkChg>
        <pc:inkChg chg="add del">
          <ac:chgData name="Venkatasubramanian, Mani V." userId="fbe5ce37-0145-4c31-b84a-b36f8beac5f3" providerId="ADAL" clId="{7888EF2F-530D-B94F-AE0C-88FC9B5D329D}" dt="2023-04-06T15:15:22.268" v="1847"/>
          <ac:inkMkLst>
            <pc:docMk/>
            <pc:sldMk cId="1998004111" sldId="279"/>
            <ac:inkMk id="470" creationId="{5AF0AD07-A33F-38B6-C3EF-C8120C7CB8D6}"/>
          </ac:inkMkLst>
        </pc:inkChg>
        <pc:inkChg chg="add del">
          <ac:chgData name="Venkatasubramanian, Mani V." userId="fbe5ce37-0145-4c31-b84a-b36f8beac5f3" providerId="ADAL" clId="{7888EF2F-530D-B94F-AE0C-88FC9B5D329D}" dt="2023-04-06T15:15:22.268" v="1847"/>
          <ac:inkMkLst>
            <pc:docMk/>
            <pc:sldMk cId="1998004111" sldId="279"/>
            <ac:inkMk id="471" creationId="{5FA04CE3-A090-9DF9-AD36-7BF796741930}"/>
          </ac:inkMkLst>
        </pc:inkChg>
        <pc:inkChg chg="add del">
          <ac:chgData name="Venkatasubramanian, Mani V." userId="fbe5ce37-0145-4c31-b84a-b36f8beac5f3" providerId="ADAL" clId="{7888EF2F-530D-B94F-AE0C-88FC9B5D329D}" dt="2023-04-06T15:15:22.268" v="1847"/>
          <ac:inkMkLst>
            <pc:docMk/>
            <pc:sldMk cId="1998004111" sldId="279"/>
            <ac:inkMk id="472" creationId="{5231C15A-AD75-D5C3-6899-219FDA4DE545}"/>
          </ac:inkMkLst>
        </pc:inkChg>
        <pc:inkChg chg="add mod reco modStrokes">
          <ac:chgData name="Venkatasubramanian, Mani V." userId="fbe5ce37-0145-4c31-b84a-b36f8beac5f3" providerId="ADAL" clId="{7888EF2F-530D-B94F-AE0C-88FC9B5D329D}" dt="2023-04-06T15:15:27.943" v="1849"/>
          <ac:inkMkLst>
            <pc:docMk/>
            <pc:sldMk cId="1998004111" sldId="279"/>
            <ac:inkMk id="473" creationId="{01D82933-DC11-6734-E1D4-866F1FF0FE97}"/>
          </ac:inkMkLst>
        </pc:inkChg>
        <pc:inkChg chg="add del">
          <ac:chgData name="Venkatasubramanian, Mani V." userId="fbe5ce37-0145-4c31-b84a-b36f8beac5f3" providerId="ADAL" clId="{7888EF2F-530D-B94F-AE0C-88FC9B5D329D}" dt="2023-04-06T15:15:32.659" v="1858"/>
          <ac:inkMkLst>
            <pc:docMk/>
            <pc:sldMk cId="1998004111" sldId="279"/>
            <ac:inkMk id="474" creationId="{ED3C5C03-3583-D060-82DB-E47F5E94F5F8}"/>
          </ac:inkMkLst>
        </pc:inkChg>
        <pc:inkChg chg="add del">
          <ac:chgData name="Venkatasubramanian, Mani V." userId="fbe5ce37-0145-4c31-b84a-b36f8beac5f3" providerId="ADAL" clId="{7888EF2F-530D-B94F-AE0C-88FC9B5D329D}" dt="2023-04-06T15:15:32.659" v="1858"/>
          <ac:inkMkLst>
            <pc:docMk/>
            <pc:sldMk cId="1998004111" sldId="279"/>
            <ac:inkMk id="475" creationId="{4CA5887D-2B18-BC13-00B4-A39859AD0CAB}"/>
          </ac:inkMkLst>
        </pc:inkChg>
        <pc:inkChg chg="add del">
          <ac:chgData name="Venkatasubramanian, Mani V." userId="fbe5ce37-0145-4c31-b84a-b36f8beac5f3" providerId="ADAL" clId="{7888EF2F-530D-B94F-AE0C-88FC9B5D329D}" dt="2023-04-06T15:15:32.659" v="1858"/>
          <ac:inkMkLst>
            <pc:docMk/>
            <pc:sldMk cId="1998004111" sldId="279"/>
            <ac:inkMk id="476" creationId="{4DBD7BF5-B457-CC5B-A397-BA69606B14C6}"/>
          </ac:inkMkLst>
        </pc:inkChg>
        <pc:inkChg chg="add del">
          <ac:chgData name="Venkatasubramanian, Mani V." userId="fbe5ce37-0145-4c31-b84a-b36f8beac5f3" providerId="ADAL" clId="{7888EF2F-530D-B94F-AE0C-88FC9B5D329D}" dt="2023-04-06T15:15:32.659" v="1858"/>
          <ac:inkMkLst>
            <pc:docMk/>
            <pc:sldMk cId="1998004111" sldId="279"/>
            <ac:inkMk id="477" creationId="{4EECB182-9C31-4DCE-7993-F5F5E3C63E6B}"/>
          </ac:inkMkLst>
        </pc:inkChg>
        <pc:inkChg chg="add del">
          <ac:chgData name="Venkatasubramanian, Mani V." userId="fbe5ce37-0145-4c31-b84a-b36f8beac5f3" providerId="ADAL" clId="{7888EF2F-530D-B94F-AE0C-88FC9B5D329D}" dt="2023-04-06T15:15:32.659" v="1858"/>
          <ac:inkMkLst>
            <pc:docMk/>
            <pc:sldMk cId="1998004111" sldId="279"/>
            <ac:inkMk id="478" creationId="{B13ABEE0-C8D3-5EFC-25C1-1067245C4A51}"/>
          </ac:inkMkLst>
        </pc:inkChg>
        <pc:inkChg chg="add del">
          <ac:chgData name="Venkatasubramanian, Mani V." userId="fbe5ce37-0145-4c31-b84a-b36f8beac5f3" providerId="ADAL" clId="{7888EF2F-530D-B94F-AE0C-88FC9B5D329D}" dt="2023-04-06T15:15:32.659" v="1858"/>
          <ac:inkMkLst>
            <pc:docMk/>
            <pc:sldMk cId="1998004111" sldId="279"/>
            <ac:inkMk id="479" creationId="{42589601-C466-DA08-93C2-4D376164CB9F}"/>
          </ac:inkMkLst>
        </pc:inkChg>
        <pc:inkChg chg="add del">
          <ac:chgData name="Venkatasubramanian, Mani V." userId="fbe5ce37-0145-4c31-b84a-b36f8beac5f3" providerId="ADAL" clId="{7888EF2F-530D-B94F-AE0C-88FC9B5D329D}" dt="2023-04-06T15:15:32.659" v="1858"/>
          <ac:inkMkLst>
            <pc:docMk/>
            <pc:sldMk cId="1998004111" sldId="279"/>
            <ac:inkMk id="480" creationId="{F29247E3-E5BB-415A-5005-E2E29981F9A8}"/>
          </ac:inkMkLst>
        </pc:inkChg>
        <pc:inkChg chg="add del">
          <ac:chgData name="Venkatasubramanian, Mani V." userId="fbe5ce37-0145-4c31-b84a-b36f8beac5f3" providerId="ADAL" clId="{7888EF2F-530D-B94F-AE0C-88FC9B5D329D}" dt="2023-04-06T15:15:32.659" v="1858"/>
          <ac:inkMkLst>
            <pc:docMk/>
            <pc:sldMk cId="1998004111" sldId="279"/>
            <ac:inkMk id="481" creationId="{E2D76A12-10E9-6642-00FC-4E10CB132356}"/>
          </ac:inkMkLst>
        </pc:inkChg>
        <pc:inkChg chg="add reco">
          <ac:chgData name="Venkatasubramanian, Mani V." userId="fbe5ce37-0145-4c31-b84a-b36f8beac5f3" providerId="ADAL" clId="{7888EF2F-530D-B94F-AE0C-88FC9B5D329D}" dt="2023-04-06T15:15:32.659" v="1858"/>
          <ac:inkMkLst>
            <pc:docMk/>
            <pc:sldMk cId="1998004111" sldId="279"/>
            <ac:inkMk id="482" creationId="{551B80A7-04F3-0542-D1B9-C94D679630E0}"/>
          </ac:inkMkLst>
        </pc:inkChg>
        <pc:inkChg chg="add del">
          <ac:chgData name="Venkatasubramanian, Mani V." userId="fbe5ce37-0145-4c31-b84a-b36f8beac5f3" providerId="ADAL" clId="{7888EF2F-530D-B94F-AE0C-88FC9B5D329D}" dt="2023-04-06T15:15:36.750" v="1867"/>
          <ac:inkMkLst>
            <pc:docMk/>
            <pc:sldMk cId="1998004111" sldId="279"/>
            <ac:inkMk id="483" creationId="{960622C8-A78F-786A-C4E2-747D1410C5F8}"/>
          </ac:inkMkLst>
        </pc:inkChg>
        <pc:inkChg chg="add del">
          <ac:chgData name="Venkatasubramanian, Mani V." userId="fbe5ce37-0145-4c31-b84a-b36f8beac5f3" providerId="ADAL" clId="{7888EF2F-530D-B94F-AE0C-88FC9B5D329D}" dt="2023-04-06T15:15:36.750" v="1867"/>
          <ac:inkMkLst>
            <pc:docMk/>
            <pc:sldMk cId="1998004111" sldId="279"/>
            <ac:inkMk id="484" creationId="{5623BB18-26AB-8672-7B40-A2266DD8F374}"/>
          </ac:inkMkLst>
        </pc:inkChg>
        <pc:inkChg chg="add del">
          <ac:chgData name="Venkatasubramanian, Mani V." userId="fbe5ce37-0145-4c31-b84a-b36f8beac5f3" providerId="ADAL" clId="{7888EF2F-530D-B94F-AE0C-88FC9B5D329D}" dt="2023-04-06T15:15:36.750" v="1867"/>
          <ac:inkMkLst>
            <pc:docMk/>
            <pc:sldMk cId="1998004111" sldId="279"/>
            <ac:inkMk id="485" creationId="{6B7DAFBC-457B-E968-CC6D-9D1E264C4966}"/>
          </ac:inkMkLst>
        </pc:inkChg>
        <pc:inkChg chg="add del">
          <ac:chgData name="Venkatasubramanian, Mani V." userId="fbe5ce37-0145-4c31-b84a-b36f8beac5f3" providerId="ADAL" clId="{7888EF2F-530D-B94F-AE0C-88FC9B5D329D}" dt="2023-04-06T15:15:36.750" v="1867"/>
          <ac:inkMkLst>
            <pc:docMk/>
            <pc:sldMk cId="1998004111" sldId="279"/>
            <ac:inkMk id="486" creationId="{4E3A4C3B-6B05-8C44-4DF9-5AD5B3E3FE89}"/>
          </ac:inkMkLst>
        </pc:inkChg>
        <pc:inkChg chg="add del">
          <ac:chgData name="Venkatasubramanian, Mani V." userId="fbe5ce37-0145-4c31-b84a-b36f8beac5f3" providerId="ADAL" clId="{7888EF2F-530D-B94F-AE0C-88FC9B5D329D}" dt="2023-04-06T15:15:36.750" v="1867"/>
          <ac:inkMkLst>
            <pc:docMk/>
            <pc:sldMk cId="1998004111" sldId="279"/>
            <ac:inkMk id="487" creationId="{3E8C4E96-BA34-3E49-CCCB-4EFC6C3174AF}"/>
          </ac:inkMkLst>
        </pc:inkChg>
        <pc:inkChg chg="add del">
          <ac:chgData name="Venkatasubramanian, Mani V." userId="fbe5ce37-0145-4c31-b84a-b36f8beac5f3" providerId="ADAL" clId="{7888EF2F-530D-B94F-AE0C-88FC9B5D329D}" dt="2023-04-06T15:15:36.750" v="1867"/>
          <ac:inkMkLst>
            <pc:docMk/>
            <pc:sldMk cId="1998004111" sldId="279"/>
            <ac:inkMk id="488" creationId="{43A092C5-3DBA-F169-699B-0B8E7D645CA5}"/>
          </ac:inkMkLst>
        </pc:inkChg>
        <pc:inkChg chg="add del">
          <ac:chgData name="Venkatasubramanian, Mani V." userId="fbe5ce37-0145-4c31-b84a-b36f8beac5f3" providerId="ADAL" clId="{7888EF2F-530D-B94F-AE0C-88FC9B5D329D}" dt="2023-04-06T15:15:36.750" v="1867"/>
          <ac:inkMkLst>
            <pc:docMk/>
            <pc:sldMk cId="1998004111" sldId="279"/>
            <ac:inkMk id="489" creationId="{4C240463-6734-8FE2-AEEC-BF16D0666D35}"/>
          </ac:inkMkLst>
        </pc:inkChg>
        <pc:inkChg chg="add del">
          <ac:chgData name="Venkatasubramanian, Mani V." userId="fbe5ce37-0145-4c31-b84a-b36f8beac5f3" providerId="ADAL" clId="{7888EF2F-530D-B94F-AE0C-88FC9B5D329D}" dt="2023-04-06T15:15:36.750" v="1867"/>
          <ac:inkMkLst>
            <pc:docMk/>
            <pc:sldMk cId="1998004111" sldId="279"/>
            <ac:inkMk id="490" creationId="{894BC621-9E12-B1F6-C4E1-6ADC08C1E4FB}"/>
          </ac:inkMkLst>
        </pc:inkChg>
        <pc:inkChg chg="add reco">
          <ac:chgData name="Venkatasubramanian, Mani V." userId="fbe5ce37-0145-4c31-b84a-b36f8beac5f3" providerId="ADAL" clId="{7888EF2F-530D-B94F-AE0C-88FC9B5D329D}" dt="2023-04-06T15:15:36.750" v="1867"/>
          <ac:inkMkLst>
            <pc:docMk/>
            <pc:sldMk cId="1998004111" sldId="279"/>
            <ac:inkMk id="491" creationId="{119EEB00-B2E8-2F77-F3E4-3D8F9C527F8C}"/>
          </ac:inkMkLst>
        </pc:inkChg>
        <pc:inkChg chg="add del">
          <ac:chgData name="Venkatasubramanian, Mani V." userId="fbe5ce37-0145-4c31-b84a-b36f8beac5f3" providerId="ADAL" clId="{7888EF2F-530D-B94F-AE0C-88FC9B5D329D}" dt="2023-04-06T15:15:41.976" v="1878"/>
          <ac:inkMkLst>
            <pc:docMk/>
            <pc:sldMk cId="1998004111" sldId="279"/>
            <ac:inkMk id="492" creationId="{685C8801-B4FC-12C8-A57E-70CEAAE8ACF9}"/>
          </ac:inkMkLst>
        </pc:inkChg>
        <pc:inkChg chg="add del">
          <ac:chgData name="Venkatasubramanian, Mani V." userId="fbe5ce37-0145-4c31-b84a-b36f8beac5f3" providerId="ADAL" clId="{7888EF2F-530D-B94F-AE0C-88FC9B5D329D}" dt="2023-04-06T15:15:41.976" v="1878"/>
          <ac:inkMkLst>
            <pc:docMk/>
            <pc:sldMk cId="1998004111" sldId="279"/>
            <ac:inkMk id="493" creationId="{310889E8-0872-89CA-9A90-3C38C6D23DC1}"/>
          </ac:inkMkLst>
        </pc:inkChg>
        <pc:inkChg chg="add del">
          <ac:chgData name="Venkatasubramanian, Mani V." userId="fbe5ce37-0145-4c31-b84a-b36f8beac5f3" providerId="ADAL" clId="{7888EF2F-530D-B94F-AE0C-88FC9B5D329D}" dt="2023-04-06T15:15:41.976" v="1878"/>
          <ac:inkMkLst>
            <pc:docMk/>
            <pc:sldMk cId="1998004111" sldId="279"/>
            <ac:inkMk id="494" creationId="{30F34A35-14E0-DC52-777A-98466A637BE0}"/>
          </ac:inkMkLst>
        </pc:inkChg>
        <pc:inkChg chg="add del">
          <ac:chgData name="Venkatasubramanian, Mani V." userId="fbe5ce37-0145-4c31-b84a-b36f8beac5f3" providerId="ADAL" clId="{7888EF2F-530D-B94F-AE0C-88FC9B5D329D}" dt="2023-04-06T15:15:41.976" v="1878"/>
          <ac:inkMkLst>
            <pc:docMk/>
            <pc:sldMk cId="1998004111" sldId="279"/>
            <ac:inkMk id="495" creationId="{4D022511-1CD7-E426-7FF2-3B2EAA86B214}"/>
          </ac:inkMkLst>
        </pc:inkChg>
        <pc:inkChg chg="add del">
          <ac:chgData name="Venkatasubramanian, Mani V." userId="fbe5ce37-0145-4c31-b84a-b36f8beac5f3" providerId="ADAL" clId="{7888EF2F-530D-B94F-AE0C-88FC9B5D329D}" dt="2023-04-06T15:15:41.976" v="1878"/>
          <ac:inkMkLst>
            <pc:docMk/>
            <pc:sldMk cId="1998004111" sldId="279"/>
            <ac:inkMk id="496" creationId="{5AF5044C-800C-5DB8-3D76-9964BCBC1734}"/>
          </ac:inkMkLst>
        </pc:inkChg>
        <pc:inkChg chg="add del">
          <ac:chgData name="Venkatasubramanian, Mani V." userId="fbe5ce37-0145-4c31-b84a-b36f8beac5f3" providerId="ADAL" clId="{7888EF2F-530D-B94F-AE0C-88FC9B5D329D}" dt="2023-04-06T15:15:41.976" v="1878"/>
          <ac:inkMkLst>
            <pc:docMk/>
            <pc:sldMk cId="1998004111" sldId="279"/>
            <ac:inkMk id="497" creationId="{BD2B75AA-6CB3-3C42-6345-0E4D2F8E4875}"/>
          </ac:inkMkLst>
        </pc:inkChg>
        <pc:inkChg chg="add del">
          <ac:chgData name="Venkatasubramanian, Mani V." userId="fbe5ce37-0145-4c31-b84a-b36f8beac5f3" providerId="ADAL" clId="{7888EF2F-530D-B94F-AE0C-88FC9B5D329D}" dt="2023-04-06T15:15:41.976" v="1878"/>
          <ac:inkMkLst>
            <pc:docMk/>
            <pc:sldMk cId="1998004111" sldId="279"/>
            <ac:inkMk id="498" creationId="{22CDC540-A462-FE6C-9C59-B0ECFAFE3698}"/>
          </ac:inkMkLst>
        </pc:inkChg>
        <pc:inkChg chg="add">
          <ac:chgData name="Venkatasubramanian, Mani V." userId="fbe5ce37-0145-4c31-b84a-b36f8beac5f3" providerId="ADAL" clId="{7888EF2F-530D-B94F-AE0C-88FC9B5D329D}" dt="2023-04-06T15:15:40.006" v="1875"/>
          <ac:inkMkLst>
            <pc:docMk/>
            <pc:sldMk cId="1998004111" sldId="279"/>
            <ac:inkMk id="499" creationId="{D4A1A203-250B-DE40-CB38-FB3A7BDD5EF1}"/>
          </ac:inkMkLst>
        </pc:inkChg>
        <pc:inkChg chg="add del">
          <ac:chgData name="Venkatasubramanian, Mani V." userId="fbe5ce37-0145-4c31-b84a-b36f8beac5f3" providerId="ADAL" clId="{7888EF2F-530D-B94F-AE0C-88FC9B5D329D}" dt="2023-04-06T15:15:41.976" v="1878"/>
          <ac:inkMkLst>
            <pc:docMk/>
            <pc:sldMk cId="1998004111" sldId="279"/>
            <ac:inkMk id="500" creationId="{3B498373-64E8-93C7-711B-C2C043B0995C}"/>
          </ac:inkMkLst>
        </pc:inkChg>
        <pc:inkChg chg="add del">
          <ac:chgData name="Venkatasubramanian, Mani V." userId="fbe5ce37-0145-4c31-b84a-b36f8beac5f3" providerId="ADAL" clId="{7888EF2F-530D-B94F-AE0C-88FC9B5D329D}" dt="2023-04-06T15:15:41.976" v="1878"/>
          <ac:inkMkLst>
            <pc:docMk/>
            <pc:sldMk cId="1998004111" sldId="279"/>
            <ac:inkMk id="501" creationId="{3133DDD3-5CDC-294C-67D8-C1E832BFDD4E}"/>
          </ac:inkMkLst>
        </pc:inkChg>
        <pc:inkChg chg="add reco">
          <ac:chgData name="Venkatasubramanian, Mani V." userId="fbe5ce37-0145-4c31-b84a-b36f8beac5f3" providerId="ADAL" clId="{7888EF2F-530D-B94F-AE0C-88FC9B5D329D}" dt="2023-04-06T15:15:41.976" v="1878"/>
          <ac:inkMkLst>
            <pc:docMk/>
            <pc:sldMk cId="1998004111" sldId="279"/>
            <ac:inkMk id="502" creationId="{798D1D6D-BF23-0C79-9DCF-91EAABA5B49E}"/>
          </ac:inkMkLst>
        </pc:inkChg>
        <pc:inkChg chg="add">
          <ac:chgData name="Venkatasubramanian, Mani V." userId="fbe5ce37-0145-4c31-b84a-b36f8beac5f3" providerId="ADAL" clId="{7888EF2F-530D-B94F-AE0C-88FC9B5D329D}" dt="2023-04-06T15:15:53.748" v="1879"/>
          <ac:inkMkLst>
            <pc:docMk/>
            <pc:sldMk cId="1998004111" sldId="279"/>
            <ac:inkMk id="503" creationId="{2A971EE2-EBA0-F59A-6DC9-EFED171CFD6F}"/>
          </ac:inkMkLst>
        </pc:inkChg>
        <pc:inkChg chg="add">
          <ac:chgData name="Venkatasubramanian, Mani V." userId="fbe5ce37-0145-4c31-b84a-b36f8beac5f3" providerId="ADAL" clId="{7888EF2F-530D-B94F-AE0C-88FC9B5D329D}" dt="2023-04-06T15:16:07.579" v="1880"/>
          <ac:inkMkLst>
            <pc:docMk/>
            <pc:sldMk cId="1998004111" sldId="279"/>
            <ac:inkMk id="504" creationId="{CCEC6C1B-C250-422F-63C3-3C63C58F789D}"/>
          </ac:inkMkLst>
        </pc:inkChg>
        <pc:inkChg chg="add del">
          <ac:chgData name="Venkatasubramanian, Mani V." userId="fbe5ce37-0145-4c31-b84a-b36f8beac5f3" providerId="ADAL" clId="{7888EF2F-530D-B94F-AE0C-88FC9B5D329D}" dt="2023-04-06T15:16:42.985" v="1889"/>
          <ac:inkMkLst>
            <pc:docMk/>
            <pc:sldMk cId="1998004111" sldId="279"/>
            <ac:inkMk id="505" creationId="{86DE7CA8-0112-0AD0-D35D-BF4E2380BB89}"/>
          </ac:inkMkLst>
        </pc:inkChg>
        <pc:inkChg chg="add del">
          <ac:chgData name="Venkatasubramanian, Mani V." userId="fbe5ce37-0145-4c31-b84a-b36f8beac5f3" providerId="ADAL" clId="{7888EF2F-530D-B94F-AE0C-88FC9B5D329D}" dt="2023-04-06T15:16:42.985" v="1889"/>
          <ac:inkMkLst>
            <pc:docMk/>
            <pc:sldMk cId="1998004111" sldId="279"/>
            <ac:inkMk id="506" creationId="{561752F3-0D8C-E883-0816-C844CE4F0568}"/>
          </ac:inkMkLst>
        </pc:inkChg>
        <pc:inkChg chg="add del">
          <ac:chgData name="Venkatasubramanian, Mani V." userId="fbe5ce37-0145-4c31-b84a-b36f8beac5f3" providerId="ADAL" clId="{7888EF2F-530D-B94F-AE0C-88FC9B5D329D}" dt="2023-04-06T15:16:42.985" v="1889"/>
          <ac:inkMkLst>
            <pc:docMk/>
            <pc:sldMk cId="1998004111" sldId="279"/>
            <ac:inkMk id="507" creationId="{18E9BFD3-72DC-CB55-DDD8-46443430B68C}"/>
          </ac:inkMkLst>
        </pc:inkChg>
        <pc:inkChg chg="add del">
          <ac:chgData name="Venkatasubramanian, Mani V." userId="fbe5ce37-0145-4c31-b84a-b36f8beac5f3" providerId="ADAL" clId="{7888EF2F-530D-B94F-AE0C-88FC9B5D329D}" dt="2023-04-06T15:16:42.985" v="1889"/>
          <ac:inkMkLst>
            <pc:docMk/>
            <pc:sldMk cId="1998004111" sldId="279"/>
            <ac:inkMk id="508" creationId="{1DDBA939-C9FB-8B69-3DD2-33BFECF8F119}"/>
          </ac:inkMkLst>
        </pc:inkChg>
        <pc:inkChg chg="add del">
          <ac:chgData name="Venkatasubramanian, Mani V." userId="fbe5ce37-0145-4c31-b84a-b36f8beac5f3" providerId="ADAL" clId="{7888EF2F-530D-B94F-AE0C-88FC9B5D329D}" dt="2023-04-06T15:16:42.985" v="1889"/>
          <ac:inkMkLst>
            <pc:docMk/>
            <pc:sldMk cId="1998004111" sldId="279"/>
            <ac:inkMk id="509" creationId="{2EBA5DEF-5C16-E065-B3FB-D2748AC3101B}"/>
          </ac:inkMkLst>
        </pc:inkChg>
        <pc:inkChg chg="add del">
          <ac:chgData name="Venkatasubramanian, Mani V." userId="fbe5ce37-0145-4c31-b84a-b36f8beac5f3" providerId="ADAL" clId="{7888EF2F-530D-B94F-AE0C-88FC9B5D329D}" dt="2023-04-06T15:16:42.985" v="1889"/>
          <ac:inkMkLst>
            <pc:docMk/>
            <pc:sldMk cId="1998004111" sldId="279"/>
            <ac:inkMk id="510" creationId="{3F337421-BF8D-57E5-F7D5-CDA7363625E9}"/>
          </ac:inkMkLst>
        </pc:inkChg>
        <pc:inkChg chg="add del">
          <ac:chgData name="Venkatasubramanian, Mani V." userId="fbe5ce37-0145-4c31-b84a-b36f8beac5f3" providerId="ADAL" clId="{7888EF2F-530D-B94F-AE0C-88FC9B5D329D}" dt="2023-04-06T15:16:42.985" v="1889"/>
          <ac:inkMkLst>
            <pc:docMk/>
            <pc:sldMk cId="1998004111" sldId="279"/>
            <ac:inkMk id="511" creationId="{2DF7215D-9BDC-1526-1122-E23E99E251B3}"/>
          </ac:inkMkLst>
        </pc:inkChg>
        <pc:inkChg chg="add reco">
          <ac:chgData name="Venkatasubramanian, Mani V." userId="fbe5ce37-0145-4c31-b84a-b36f8beac5f3" providerId="ADAL" clId="{7888EF2F-530D-B94F-AE0C-88FC9B5D329D}" dt="2023-04-06T15:16:42.985" v="1889"/>
          <ac:inkMkLst>
            <pc:docMk/>
            <pc:sldMk cId="1998004111" sldId="279"/>
            <ac:inkMk id="512" creationId="{FD6E3D10-02CE-6A91-F922-BD3E52912E0B}"/>
          </ac:inkMkLst>
        </pc:inkChg>
        <pc:inkChg chg="add del">
          <ac:chgData name="Venkatasubramanian, Mani V." userId="fbe5ce37-0145-4c31-b84a-b36f8beac5f3" providerId="ADAL" clId="{7888EF2F-530D-B94F-AE0C-88FC9B5D329D}" dt="2023-04-06T15:16:48.954" v="1892"/>
          <ac:inkMkLst>
            <pc:docMk/>
            <pc:sldMk cId="1998004111" sldId="279"/>
            <ac:inkMk id="513" creationId="{83134AE2-A677-873F-A791-FCEE4497F727}"/>
          </ac:inkMkLst>
        </pc:inkChg>
        <pc:inkChg chg="add del">
          <ac:chgData name="Venkatasubramanian, Mani V." userId="fbe5ce37-0145-4c31-b84a-b36f8beac5f3" providerId="ADAL" clId="{7888EF2F-530D-B94F-AE0C-88FC9B5D329D}" dt="2023-04-06T15:16:48.954" v="1892"/>
          <ac:inkMkLst>
            <pc:docMk/>
            <pc:sldMk cId="1998004111" sldId="279"/>
            <ac:inkMk id="514" creationId="{F858BD9F-EC7C-AF07-F54E-026CFADE6DBC}"/>
          </ac:inkMkLst>
        </pc:inkChg>
        <pc:inkChg chg="add reco">
          <ac:chgData name="Venkatasubramanian, Mani V." userId="fbe5ce37-0145-4c31-b84a-b36f8beac5f3" providerId="ADAL" clId="{7888EF2F-530D-B94F-AE0C-88FC9B5D329D}" dt="2023-04-06T15:16:48.954" v="1892"/>
          <ac:inkMkLst>
            <pc:docMk/>
            <pc:sldMk cId="1998004111" sldId="279"/>
            <ac:inkMk id="515" creationId="{C868AA24-6A30-4CB1-EA59-A370E9D2AC12}"/>
          </ac:inkMkLst>
        </pc:inkChg>
        <pc:inkChg chg="add">
          <ac:chgData name="Venkatasubramanian, Mani V." userId="fbe5ce37-0145-4c31-b84a-b36f8beac5f3" providerId="ADAL" clId="{7888EF2F-530D-B94F-AE0C-88FC9B5D329D}" dt="2023-04-06T15:17:03.759" v="1893"/>
          <ac:inkMkLst>
            <pc:docMk/>
            <pc:sldMk cId="1998004111" sldId="279"/>
            <ac:inkMk id="516" creationId="{A87EFE3E-B455-2D86-8DCE-E7E63914F164}"/>
          </ac:inkMkLst>
        </pc:inkChg>
      </pc:sldChg>
      <pc:sldChg chg="addSp delSp modSp">
        <pc:chgData name="Venkatasubramanian, Mani V." userId="fbe5ce37-0145-4c31-b84a-b36f8beac5f3" providerId="ADAL" clId="{7888EF2F-530D-B94F-AE0C-88FC9B5D329D}" dt="2023-04-06T15:25:29.566" v="2052"/>
        <pc:sldMkLst>
          <pc:docMk/>
          <pc:sldMk cId="3255075845" sldId="280"/>
        </pc:sldMkLst>
        <pc:inkChg chg="add del">
          <ac:chgData name="Venkatasubramanian, Mani V." userId="fbe5ce37-0145-4c31-b84a-b36f8beac5f3" providerId="ADAL" clId="{7888EF2F-530D-B94F-AE0C-88FC9B5D329D}" dt="2023-04-06T15:22:00.760" v="1896"/>
          <ac:inkMkLst>
            <pc:docMk/>
            <pc:sldMk cId="3255075845" sldId="280"/>
            <ac:inkMk id="2" creationId="{4F032DAD-AA76-839B-8FB5-37439DBC9305}"/>
          </ac:inkMkLst>
        </pc:inkChg>
        <pc:inkChg chg="add del">
          <ac:chgData name="Venkatasubramanian, Mani V." userId="fbe5ce37-0145-4c31-b84a-b36f8beac5f3" providerId="ADAL" clId="{7888EF2F-530D-B94F-AE0C-88FC9B5D329D}" dt="2023-04-06T15:22:00.760" v="1896"/>
          <ac:inkMkLst>
            <pc:docMk/>
            <pc:sldMk cId="3255075845" sldId="280"/>
            <ac:inkMk id="3" creationId="{D742EB61-3BDE-DCB4-1F21-8CC8B737B2A2}"/>
          </ac:inkMkLst>
        </pc:inkChg>
        <pc:inkChg chg="add reco">
          <ac:chgData name="Venkatasubramanian, Mani V." userId="fbe5ce37-0145-4c31-b84a-b36f8beac5f3" providerId="ADAL" clId="{7888EF2F-530D-B94F-AE0C-88FC9B5D329D}" dt="2023-04-06T15:22:00.760" v="1896"/>
          <ac:inkMkLst>
            <pc:docMk/>
            <pc:sldMk cId="3255075845" sldId="280"/>
            <ac:inkMk id="4" creationId="{A511CF25-96F5-97CC-C64A-32E3FCDDEC26}"/>
          </ac:inkMkLst>
        </pc:inkChg>
        <pc:inkChg chg="add del">
          <ac:chgData name="Venkatasubramanian, Mani V." userId="fbe5ce37-0145-4c31-b84a-b36f8beac5f3" providerId="ADAL" clId="{7888EF2F-530D-B94F-AE0C-88FC9B5D329D}" dt="2023-04-06T15:22:07.832" v="1909"/>
          <ac:inkMkLst>
            <pc:docMk/>
            <pc:sldMk cId="3255075845" sldId="280"/>
            <ac:inkMk id="5" creationId="{E592D950-D13B-03B9-66F5-64F99477B5E4}"/>
          </ac:inkMkLst>
        </pc:inkChg>
        <pc:inkChg chg="add del">
          <ac:chgData name="Venkatasubramanian, Mani V." userId="fbe5ce37-0145-4c31-b84a-b36f8beac5f3" providerId="ADAL" clId="{7888EF2F-530D-B94F-AE0C-88FC9B5D329D}" dt="2023-04-06T15:22:07.832" v="1909"/>
          <ac:inkMkLst>
            <pc:docMk/>
            <pc:sldMk cId="3255075845" sldId="280"/>
            <ac:inkMk id="6" creationId="{73D34B87-A65A-4C22-0F60-278406F6CA47}"/>
          </ac:inkMkLst>
        </pc:inkChg>
        <pc:inkChg chg="add del">
          <ac:chgData name="Venkatasubramanian, Mani V." userId="fbe5ce37-0145-4c31-b84a-b36f8beac5f3" providerId="ADAL" clId="{7888EF2F-530D-B94F-AE0C-88FC9B5D329D}" dt="2023-04-06T15:22:07.832" v="1909"/>
          <ac:inkMkLst>
            <pc:docMk/>
            <pc:sldMk cId="3255075845" sldId="280"/>
            <ac:inkMk id="7" creationId="{4AA0034E-E2E1-259A-7D76-19ED9A62E7FC}"/>
          </ac:inkMkLst>
        </pc:inkChg>
        <pc:inkChg chg="add del">
          <ac:chgData name="Venkatasubramanian, Mani V." userId="fbe5ce37-0145-4c31-b84a-b36f8beac5f3" providerId="ADAL" clId="{7888EF2F-530D-B94F-AE0C-88FC9B5D329D}" dt="2023-04-06T15:22:07.832" v="1909"/>
          <ac:inkMkLst>
            <pc:docMk/>
            <pc:sldMk cId="3255075845" sldId="280"/>
            <ac:inkMk id="8" creationId="{E1225FEF-5D73-2273-AE39-A890FE315138}"/>
          </ac:inkMkLst>
        </pc:inkChg>
        <pc:inkChg chg="add del">
          <ac:chgData name="Venkatasubramanian, Mani V." userId="fbe5ce37-0145-4c31-b84a-b36f8beac5f3" providerId="ADAL" clId="{7888EF2F-530D-B94F-AE0C-88FC9B5D329D}" dt="2023-04-06T15:22:07.832" v="1909"/>
          <ac:inkMkLst>
            <pc:docMk/>
            <pc:sldMk cId="3255075845" sldId="280"/>
            <ac:inkMk id="9" creationId="{803F7BBE-7DCC-CD39-C4AF-76CE73011165}"/>
          </ac:inkMkLst>
        </pc:inkChg>
        <pc:inkChg chg="add del">
          <ac:chgData name="Venkatasubramanian, Mani V." userId="fbe5ce37-0145-4c31-b84a-b36f8beac5f3" providerId="ADAL" clId="{7888EF2F-530D-B94F-AE0C-88FC9B5D329D}" dt="2023-04-06T15:22:07.832" v="1909"/>
          <ac:inkMkLst>
            <pc:docMk/>
            <pc:sldMk cId="3255075845" sldId="280"/>
            <ac:inkMk id="10" creationId="{60A2C3A1-6E94-A25F-60F2-A412E7A83AC8}"/>
          </ac:inkMkLst>
        </pc:inkChg>
        <pc:inkChg chg="add del">
          <ac:chgData name="Venkatasubramanian, Mani V." userId="fbe5ce37-0145-4c31-b84a-b36f8beac5f3" providerId="ADAL" clId="{7888EF2F-530D-B94F-AE0C-88FC9B5D329D}" dt="2023-04-06T15:22:07.832" v="1909"/>
          <ac:inkMkLst>
            <pc:docMk/>
            <pc:sldMk cId="3255075845" sldId="280"/>
            <ac:inkMk id="11" creationId="{30715DF1-58DF-C1FD-3019-FC50B74CDAC0}"/>
          </ac:inkMkLst>
        </pc:inkChg>
        <pc:inkChg chg="add del">
          <ac:chgData name="Venkatasubramanian, Mani V." userId="fbe5ce37-0145-4c31-b84a-b36f8beac5f3" providerId="ADAL" clId="{7888EF2F-530D-B94F-AE0C-88FC9B5D329D}" dt="2023-04-06T15:22:07.832" v="1909"/>
          <ac:inkMkLst>
            <pc:docMk/>
            <pc:sldMk cId="3255075845" sldId="280"/>
            <ac:inkMk id="12" creationId="{9832E7F5-6FB3-41D5-543C-912972A41A02}"/>
          </ac:inkMkLst>
        </pc:inkChg>
        <pc:inkChg chg="add del">
          <ac:chgData name="Venkatasubramanian, Mani V." userId="fbe5ce37-0145-4c31-b84a-b36f8beac5f3" providerId="ADAL" clId="{7888EF2F-530D-B94F-AE0C-88FC9B5D329D}" dt="2023-04-06T15:22:07.832" v="1909"/>
          <ac:inkMkLst>
            <pc:docMk/>
            <pc:sldMk cId="3255075845" sldId="280"/>
            <ac:inkMk id="13" creationId="{17E57214-5107-3132-6B36-F11469CB34FA}"/>
          </ac:inkMkLst>
        </pc:inkChg>
        <pc:inkChg chg="add del">
          <ac:chgData name="Venkatasubramanian, Mani V." userId="fbe5ce37-0145-4c31-b84a-b36f8beac5f3" providerId="ADAL" clId="{7888EF2F-530D-B94F-AE0C-88FC9B5D329D}" dt="2023-04-06T15:22:07.832" v="1909"/>
          <ac:inkMkLst>
            <pc:docMk/>
            <pc:sldMk cId="3255075845" sldId="280"/>
            <ac:inkMk id="14" creationId="{A4E91B1F-97D5-99A5-197A-5605A903F786}"/>
          </ac:inkMkLst>
        </pc:inkChg>
        <pc:inkChg chg="add">
          <ac:chgData name="Venkatasubramanian, Mani V." userId="fbe5ce37-0145-4c31-b84a-b36f8beac5f3" providerId="ADAL" clId="{7888EF2F-530D-B94F-AE0C-88FC9B5D329D}" dt="2023-04-06T15:22:06.711" v="1907"/>
          <ac:inkMkLst>
            <pc:docMk/>
            <pc:sldMk cId="3255075845" sldId="280"/>
            <ac:inkMk id="15" creationId="{53C329E3-61CA-6E9D-31DF-5DA2C0AEB836}"/>
          </ac:inkMkLst>
        </pc:inkChg>
        <pc:inkChg chg="add">
          <ac:chgData name="Venkatasubramanian, Mani V." userId="fbe5ce37-0145-4c31-b84a-b36f8beac5f3" providerId="ADAL" clId="{7888EF2F-530D-B94F-AE0C-88FC9B5D329D}" dt="2023-04-06T15:22:06.876" v="1908"/>
          <ac:inkMkLst>
            <pc:docMk/>
            <pc:sldMk cId="3255075845" sldId="280"/>
            <ac:inkMk id="16" creationId="{C7975B6F-52B4-C4D3-E22C-685F39558188}"/>
          </ac:inkMkLst>
        </pc:inkChg>
        <pc:inkChg chg="add reco">
          <ac:chgData name="Venkatasubramanian, Mani V." userId="fbe5ce37-0145-4c31-b84a-b36f8beac5f3" providerId="ADAL" clId="{7888EF2F-530D-B94F-AE0C-88FC9B5D329D}" dt="2023-04-06T15:22:07.832" v="1909"/>
          <ac:inkMkLst>
            <pc:docMk/>
            <pc:sldMk cId="3255075845" sldId="280"/>
            <ac:inkMk id="17" creationId="{2C8A1B70-04E1-DF83-8432-9D8661E37822}"/>
          </ac:inkMkLst>
        </pc:inkChg>
        <pc:inkChg chg="add">
          <ac:chgData name="Venkatasubramanian, Mani V." userId="fbe5ce37-0145-4c31-b84a-b36f8beac5f3" providerId="ADAL" clId="{7888EF2F-530D-B94F-AE0C-88FC9B5D329D}" dt="2023-04-06T15:22:31.611" v="1910"/>
          <ac:inkMkLst>
            <pc:docMk/>
            <pc:sldMk cId="3255075845" sldId="280"/>
            <ac:inkMk id="18" creationId="{36657362-A280-21A4-3EBE-2166CED3F526}"/>
          </ac:inkMkLst>
        </pc:inkChg>
        <pc:inkChg chg="add">
          <ac:chgData name="Venkatasubramanian, Mani V." userId="fbe5ce37-0145-4c31-b84a-b36f8beac5f3" providerId="ADAL" clId="{7888EF2F-530D-B94F-AE0C-88FC9B5D329D}" dt="2023-04-06T15:22:32.423" v="1911"/>
          <ac:inkMkLst>
            <pc:docMk/>
            <pc:sldMk cId="3255075845" sldId="280"/>
            <ac:inkMk id="19" creationId="{243D6173-4091-9184-BE77-1048C9E56107}"/>
          </ac:inkMkLst>
        </pc:inkChg>
        <pc:inkChg chg="add del">
          <ac:chgData name="Venkatasubramanian, Mani V." userId="fbe5ce37-0145-4c31-b84a-b36f8beac5f3" providerId="ADAL" clId="{7888EF2F-530D-B94F-AE0C-88FC9B5D329D}" dt="2023-04-06T15:22:37.910" v="1914"/>
          <ac:inkMkLst>
            <pc:docMk/>
            <pc:sldMk cId="3255075845" sldId="280"/>
            <ac:inkMk id="20" creationId="{32D1CE63-8F71-B55F-05E0-CCF021923706}"/>
          </ac:inkMkLst>
        </pc:inkChg>
        <pc:inkChg chg="add del">
          <ac:chgData name="Venkatasubramanian, Mani V." userId="fbe5ce37-0145-4c31-b84a-b36f8beac5f3" providerId="ADAL" clId="{7888EF2F-530D-B94F-AE0C-88FC9B5D329D}" dt="2023-04-06T15:22:37.910" v="1914"/>
          <ac:inkMkLst>
            <pc:docMk/>
            <pc:sldMk cId="3255075845" sldId="280"/>
            <ac:inkMk id="21" creationId="{7F656AEA-FA50-FDD0-671D-5EE20A38E444}"/>
          </ac:inkMkLst>
        </pc:inkChg>
        <pc:inkChg chg="add reco">
          <ac:chgData name="Venkatasubramanian, Mani V." userId="fbe5ce37-0145-4c31-b84a-b36f8beac5f3" providerId="ADAL" clId="{7888EF2F-530D-B94F-AE0C-88FC9B5D329D}" dt="2023-04-06T15:22:37.910" v="1914"/>
          <ac:inkMkLst>
            <pc:docMk/>
            <pc:sldMk cId="3255075845" sldId="280"/>
            <ac:inkMk id="22" creationId="{3737A30D-6DBB-5854-1A09-7190BBA6201A}"/>
          </ac:inkMkLst>
        </pc:inkChg>
        <pc:inkChg chg="add del">
          <ac:chgData name="Venkatasubramanian, Mani V." userId="fbe5ce37-0145-4c31-b84a-b36f8beac5f3" providerId="ADAL" clId="{7888EF2F-530D-B94F-AE0C-88FC9B5D329D}" dt="2023-04-06T15:22:39.889" v="1917"/>
          <ac:inkMkLst>
            <pc:docMk/>
            <pc:sldMk cId="3255075845" sldId="280"/>
            <ac:inkMk id="23" creationId="{18CDC526-0147-E144-BBDB-F22B3179751B}"/>
          </ac:inkMkLst>
        </pc:inkChg>
        <pc:inkChg chg="add del">
          <ac:chgData name="Venkatasubramanian, Mani V." userId="fbe5ce37-0145-4c31-b84a-b36f8beac5f3" providerId="ADAL" clId="{7888EF2F-530D-B94F-AE0C-88FC9B5D329D}" dt="2023-04-06T15:22:39.889" v="1917"/>
          <ac:inkMkLst>
            <pc:docMk/>
            <pc:sldMk cId="3255075845" sldId="280"/>
            <ac:inkMk id="24" creationId="{806854D1-BFC7-D127-B2D7-D4DB2D064D37}"/>
          </ac:inkMkLst>
        </pc:inkChg>
        <pc:inkChg chg="add reco">
          <ac:chgData name="Venkatasubramanian, Mani V." userId="fbe5ce37-0145-4c31-b84a-b36f8beac5f3" providerId="ADAL" clId="{7888EF2F-530D-B94F-AE0C-88FC9B5D329D}" dt="2023-04-06T15:22:39.889" v="1917"/>
          <ac:inkMkLst>
            <pc:docMk/>
            <pc:sldMk cId="3255075845" sldId="280"/>
            <ac:inkMk id="25" creationId="{88B7A2B0-570D-A29C-0E50-9AEB601E6D8D}"/>
          </ac:inkMkLst>
        </pc:inkChg>
        <pc:inkChg chg="add del">
          <ac:chgData name="Venkatasubramanian, Mani V." userId="fbe5ce37-0145-4c31-b84a-b36f8beac5f3" providerId="ADAL" clId="{7888EF2F-530D-B94F-AE0C-88FC9B5D329D}" dt="2023-04-06T15:22:46.065" v="1929"/>
          <ac:inkMkLst>
            <pc:docMk/>
            <pc:sldMk cId="3255075845" sldId="280"/>
            <ac:inkMk id="26" creationId="{3F040A11-BFB7-F434-3B1C-B59329DF13A6}"/>
          </ac:inkMkLst>
        </pc:inkChg>
        <pc:inkChg chg="add del">
          <ac:chgData name="Venkatasubramanian, Mani V." userId="fbe5ce37-0145-4c31-b84a-b36f8beac5f3" providerId="ADAL" clId="{7888EF2F-530D-B94F-AE0C-88FC9B5D329D}" dt="2023-04-06T15:22:46.065" v="1929"/>
          <ac:inkMkLst>
            <pc:docMk/>
            <pc:sldMk cId="3255075845" sldId="280"/>
            <ac:inkMk id="27" creationId="{CC0DB13F-1B13-E4A6-008A-1E6265A71BB7}"/>
          </ac:inkMkLst>
        </pc:inkChg>
        <pc:inkChg chg="add del">
          <ac:chgData name="Venkatasubramanian, Mani V." userId="fbe5ce37-0145-4c31-b84a-b36f8beac5f3" providerId="ADAL" clId="{7888EF2F-530D-B94F-AE0C-88FC9B5D329D}" dt="2023-04-06T15:22:46.065" v="1929"/>
          <ac:inkMkLst>
            <pc:docMk/>
            <pc:sldMk cId="3255075845" sldId="280"/>
            <ac:inkMk id="28" creationId="{F3F23128-016A-D911-6202-26DB10E42CAF}"/>
          </ac:inkMkLst>
        </pc:inkChg>
        <pc:inkChg chg="add">
          <ac:chgData name="Venkatasubramanian, Mani V." userId="fbe5ce37-0145-4c31-b84a-b36f8beac5f3" providerId="ADAL" clId="{7888EF2F-530D-B94F-AE0C-88FC9B5D329D}" dt="2023-04-06T15:22:41.588" v="1921"/>
          <ac:inkMkLst>
            <pc:docMk/>
            <pc:sldMk cId="3255075845" sldId="280"/>
            <ac:inkMk id="29" creationId="{BC0B1C75-92CC-8809-5D34-DD2C3A180167}"/>
          </ac:inkMkLst>
        </pc:inkChg>
        <pc:inkChg chg="add del">
          <ac:chgData name="Venkatasubramanian, Mani V." userId="fbe5ce37-0145-4c31-b84a-b36f8beac5f3" providerId="ADAL" clId="{7888EF2F-530D-B94F-AE0C-88FC9B5D329D}" dt="2023-04-06T15:22:46.065" v="1929"/>
          <ac:inkMkLst>
            <pc:docMk/>
            <pc:sldMk cId="3255075845" sldId="280"/>
            <ac:inkMk id="30" creationId="{5839FA24-BEC5-8717-D7D8-596BF6D1C5FE}"/>
          </ac:inkMkLst>
        </pc:inkChg>
        <pc:inkChg chg="add del">
          <ac:chgData name="Venkatasubramanian, Mani V." userId="fbe5ce37-0145-4c31-b84a-b36f8beac5f3" providerId="ADAL" clId="{7888EF2F-530D-B94F-AE0C-88FC9B5D329D}" dt="2023-04-06T15:22:46.065" v="1929"/>
          <ac:inkMkLst>
            <pc:docMk/>
            <pc:sldMk cId="3255075845" sldId="280"/>
            <ac:inkMk id="31" creationId="{0B216C52-3D79-2CBE-8B53-507CF0E5BF7D}"/>
          </ac:inkMkLst>
        </pc:inkChg>
        <pc:inkChg chg="add del">
          <ac:chgData name="Venkatasubramanian, Mani V." userId="fbe5ce37-0145-4c31-b84a-b36f8beac5f3" providerId="ADAL" clId="{7888EF2F-530D-B94F-AE0C-88FC9B5D329D}" dt="2023-04-06T15:22:46.065" v="1929"/>
          <ac:inkMkLst>
            <pc:docMk/>
            <pc:sldMk cId="3255075845" sldId="280"/>
            <ac:inkMk id="32" creationId="{7626EE8C-47FC-F9FC-B3CB-B64093558DFA}"/>
          </ac:inkMkLst>
        </pc:inkChg>
        <pc:inkChg chg="add del">
          <ac:chgData name="Venkatasubramanian, Mani V." userId="fbe5ce37-0145-4c31-b84a-b36f8beac5f3" providerId="ADAL" clId="{7888EF2F-530D-B94F-AE0C-88FC9B5D329D}" dt="2023-04-06T15:22:46.065" v="1929"/>
          <ac:inkMkLst>
            <pc:docMk/>
            <pc:sldMk cId="3255075845" sldId="280"/>
            <ac:inkMk id="33" creationId="{09AC78A8-2516-BAE6-88EC-033B6C834A61}"/>
          </ac:inkMkLst>
        </pc:inkChg>
        <pc:inkChg chg="add del">
          <ac:chgData name="Venkatasubramanian, Mani V." userId="fbe5ce37-0145-4c31-b84a-b36f8beac5f3" providerId="ADAL" clId="{7888EF2F-530D-B94F-AE0C-88FC9B5D329D}" dt="2023-04-06T15:22:46.065" v="1929"/>
          <ac:inkMkLst>
            <pc:docMk/>
            <pc:sldMk cId="3255075845" sldId="280"/>
            <ac:inkMk id="34" creationId="{0DBEC605-C293-BEBA-BAE8-257FC1DEE475}"/>
          </ac:inkMkLst>
        </pc:inkChg>
        <pc:inkChg chg="add del">
          <ac:chgData name="Venkatasubramanian, Mani V." userId="fbe5ce37-0145-4c31-b84a-b36f8beac5f3" providerId="ADAL" clId="{7888EF2F-530D-B94F-AE0C-88FC9B5D329D}" dt="2023-04-06T15:22:46.065" v="1929"/>
          <ac:inkMkLst>
            <pc:docMk/>
            <pc:sldMk cId="3255075845" sldId="280"/>
            <ac:inkMk id="35" creationId="{B69E2A44-2425-998F-DB5A-E54828D6C0FE}"/>
          </ac:inkMkLst>
        </pc:inkChg>
        <pc:inkChg chg="add del">
          <ac:chgData name="Venkatasubramanian, Mani V." userId="fbe5ce37-0145-4c31-b84a-b36f8beac5f3" providerId="ADAL" clId="{7888EF2F-530D-B94F-AE0C-88FC9B5D329D}" dt="2023-04-06T15:22:46.065" v="1929"/>
          <ac:inkMkLst>
            <pc:docMk/>
            <pc:sldMk cId="3255075845" sldId="280"/>
            <ac:inkMk id="36" creationId="{F35999CA-5BD1-A73A-036C-8FC9196B3BC8}"/>
          </ac:inkMkLst>
        </pc:inkChg>
        <pc:inkChg chg="add reco">
          <ac:chgData name="Venkatasubramanian, Mani V." userId="fbe5ce37-0145-4c31-b84a-b36f8beac5f3" providerId="ADAL" clId="{7888EF2F-530D-B94F-AE0C-88FC9B5D329D}" dt="2023-04-06T15:22:46.065" v="1929"/>
          <ac:inkMkLst>
            <pc:docMk/>
            <pc:sldMk cId="3255075845" sldId="280"/>
            <ac:inkMk id="37" creationId="{503D804A-F152-3C61-9839-ACF767254462}"/>
          </ac:inkMkLst>
        </pc:inkChg>
        <pc:inkChg chg="add reco">
          <ac:chgData name="Venkatasubramanian, Mani V." userId="fbe5ce37-0145-4c31-b84a-b36f8beac5f3" providerId="ADAL" clId="{7888EF2F-530D-B94F-AE0C-88FC9B5D329D}" dt="2023-04-06T15:22:46.065" v="1929"/>
          <ac:inkMkLst>
            <pc:docMk/>
            <pc:sldMk cId="3255075845" sldId="280"/>
            <ac:inkMk id="38" creationId="{9A638C18-EFF0-89F3-BC00-A392DBA315E2}"/>
          </ac:inkMkLst>
        </pc:inkChg>
        <pc:inkChg chg="add del">
          <ac:chgData name="Venkatasubramanian, Mani V." userId="fbe5ce37-0145-4c31-b84a-b36f8beac5f3" providerId="ADAL" clId="{7888EF2F-530D-B94F-AE0C-88FC9B5D329D}" dt="2023-04-06T15:22:48.655" v="1933"/>
          <ac:inkMkLst>
            <pc:docMk/>
            <pc:sldMk cId="3255075845" sldId="280"/>
            <ac:inkMk id="39" creationId="{829CC0F5-6FF2-EAAF-BBDD-7506F0C0E835}"/>
          </ac:inkMkLst>
        </pc:inkChg>
        <pc:inkChg chg="add del">
          <ac:chgData name="Venkatasubramanian, Mani V." userId="fbe5ce37-0145-4c31-b84a-b36f8beac5f3" providerId="ADAL" clId="{7888EF2F-530D-B94F-AE0C-88FC9B5D329D}" dt="2023-04-06T15:22:48.655" v="1933"/>
          <ac:inkMkLst>
            <pc:docMk/>
            <pc:sldMk cId="3255075845" sldId="280"/>
            <ac:inkMk id="40" creationId="{3FF4CED9-B3EE-E70E-3B38-9055A19BAFE9}"/>
          </ac:inkMkLst>
        </pc:inkChg>
        <pc:inkChg chg="add del">
          <ac:chgData name="Venkatasubramanian, Mani V." userId="fbe5ce37-0145-4c31-b84a-b36f8beac5f3" providerId="ADAL" clId="{7888EF2F-530D-B94F-AE0C-88FC9B5D329D}" dt="2023-04-06T15:22:48.655" v="1933"/>
          <ac:inkMkLst>
            <pc:docMk/>
            <pc:sldMk cId="3255075845" sldId="280"/>
            <ac:inkMk id="41" creationId="{33D719DF-457F-A785-12B9-AFB7534FE756}"/>
          </ac:inkMkLst>
        </pc:inkChg>
        <pc:inkChg chg="add reco">
          <ac:chgData name="Venkatasubramanian, Mani V." userId="fbe5ce37-0145-4c31-b84a-b36f8beac5f3" providerId="ADAL" clId="{7888EF2F-530D-B94F-AE0C-88FC9B5D329D}" dt="2023-04-06T15:22:48.655" v="1933"/>
          <ac:inkMkLst>
            <pc:docMk/>
            <pc:sldMk cId="3255075845" sldId="280"/>
            <ac:inkMk id="42" creationId="{8DDF2344-0939-2150-6071-4050655BD062}"/>
          </ac:inkMkLst>
        </pc:inkChg>
        <pc:inkChg chg="add del">
          <ac:chgData name="Venkatasubramanian, Mani V." userId="fbe5ce37-0145-4c31-b84a-b36f8beac5f3" providerId="ADAL" clId="{7888EF2F-530D-B94F-AE0C-88FC9B5D329D}" dt="2023-04-06T15:22:51.624" v="1940"/>
          <ac:inkMkLst>
            <pc:docMk/>
            <pc:sldMk cId="3255075845" sldId="280"/>
            <ac:inkMk id="43" creationId="{2408A40D-D8DB-0C23-5AAC-658B1EE8637F}"/>
          </ac:inkMkLst>
        </pc:inkChg>
        <pc:inkChg chg="add del">
          <ac:chgData name="Venkatasubramanian, Mani V." userId="fbe5ce37-0145-4c31-b84a-b36f8beac5f3" providerId="ADAL" clId="{7888EF2F-530D-B94F-AE0C-88FC9B5D329D}" dt="2023-04-06T15:22:51.624" v="1940"/>
          <ac:inkMkLst>
            <pc:docMk/>
            <pc:sldMk cId="3255075845" sldId="280"/>
            <ac:inkMk id="44" creationId="{9E8329A2-F7FA-4F07-2C52-8C9A5C60E1B1}"/>
          </ac:inkMkLst>
        </pc:inkChg>
        <pc:inkChg chg="add del">
          <ac:chgData name="Venkatasubramanian, Mani V." userId="fbe5ce37-0145-4c31-b84a-b36f8beac5f3" providerId="ADAL" clId="{7888EF2F-530D-B94F-AE0C-88FC9B5D329D}" dt="2023-04-06T15:22:51.624" v="1940"/>
          <ac:inkMkLst>
            <pc:docMk/>
            <pc:sldMk cId="3255075845" sldId="280"/>
            <ac:inkMk id="45" creationId="{9001B15A-11CD-5972-D1C5-3283F37B6599}"/>
          </ac:inkMkLst>
        </pc:inkChg>
        <pc:inkChg chg="add del">
          <ac:chgData name="Venkatasubramanian, Mani V." userId="fbe5ce37-0145-4c31-b84a-b36f8beac5f3" providerId="ADAL" clId="{7888EF2F-530D-B94F-AE0C-88FC9B5D329D}" dt="2023-04-06T15:22:51.624" v="1940"/>
          <ac:inkMkLst>
            <pc:docMk/>
            <pc:sldMk cId="3255075845" sldId="280"/>
            <ac:inkMk id="46" creationId="{BF1E0C29-BDD1-C82C-7970-F1233FB2C5CD}"/>
          </ac:inkMkLst>
        </pc:inkChg>
        <pc:inkChg chg="add del">
          <ac:chgData name="Venkatasubramanian, Mani V." userId="fbe5ce37-0145-4c31-b84a-b36f8beac5f3" providerId="ADAL" clId="{7888EF2F-530D-B94F-AE0C-88FC9B5D329D}" dt="2023-04-06T15:22:51.624" v="1940"/>
          <ac:inkMkLst>
            <pc:docMk/>
            <pc:sldMk cId="3255075845" sldId="280"/>
            <ac:inkMk id="47" creationId="{6BDA5FAC-E70A-BC7E-F7FE-9A589B161D36}"/>
          </ac:inkMkLst>
        </pc:inkChg>
        <pc:inkChg chg="add del">
          <ac:chgData name="Venkatasubramanian, Mani V." userId="fbe5ce37-0145-4c31-b84a-b36f8beac5f3" providerId="ADAL" clId="{7888EF2F-530D-B94F-AE0C-88FC9B5D329D}" dt="2023-04-06T15:22:51.624" v="1940"/>
          <ac:inkMkLst>
            <pc:docMk/>
            <pc:sldMk cId="3255075845" sldId="280"/>
            <ac:inkMk id="48" creationId="{600207EB-EA8B-3A8B-1109-9149B2263CAD}"/>
          </ac:inkMkLst>
        </pc:inkChg>
        <pc:inkChg chg="add reco">
          <ac:chgData name="Venkatasubramanian, Mani V." userId="fbe5ce37-0145-4c31-b84a-b36f8beac5f3" providerId="ADAL" clId="{7888EF2F-530D-B94F-AE0C-88FC9B5D329D}" dt="2023-04-06T15:22:51.624" v="1940"/>
          <ac:inkMkLst>
            <pc:docMk/>
            <pc:sldMk cId="3255075845" sldId="280"/>
            <ac:inkMk id="49" creationId="{81B61DB4-93C3-5E0B-7BE4-B2733997E8DB}"/>
          </ac:inkMkLst>
        </pc:inkChg>
        <pc:inkChg chg="add del">
          <ac:chgData name="Venkatasubramanian, Mani V." userId="fbe5ce37-0145-4c31-b84a-b36f8beac5f3" providerId="ADAL" clId="{7888EF2F-530D-B94F-AE0C-88FC9B5D329D}" dt="2023-04-06T15:23:11.150" v="1948"/>
          <ac:inkMkLst>
            <pc:docMk/>
            <pc:sldMk cId="3255075845" sldId="280"/>
            <ac:inkMk id="50" creationId="{F1D709A5-7D98-ABD9-578E-E0357C967948}"/>
          </ac:inkMkLst>
        </pc:inkChg>
        <pc:inkChg chg="add del">
          <ac:chgData name="Venkatasubramanian, Mani V." userId="fbe5ce37-0145-4c31-b84a-b36f8beac5f3" providerId="ADAL" clId="{7888EF2F-530D-B94F-AE0C-88FC9B5D329D}" dt="2023-04-06T15:23:11.150" v="1948"/>
          <ac:inkMkLst>
            <pc:docMk/>
            <pc:sldMk cId="3255075845" sldId="280"/>
            <ac:inkMk id="51" creationId="{D5DD0C54-5B0E-AB4E-36C7-36E83B578D3C}"/>
          </ac:inkMkLst>
        </pc:inkChg>
        <pc:inkChg chg="add del">
          <ac:chgData name="Venkatasubramanian, Mani V." userId="fbe5ce37-0145-4c31-b84a-b36f8beac5f3" providerId="ADAL" clId="{7888EF2F-530D-B94F-AE0C-88FC9B5D329D}" dt="2023-04-06T15:23:11.150" v="1948"/>
          <ac:inkMkLst>
            <pc:docMk/>
            <pc:sldMk cId="3255075845" sldId="280"/>
            <ac:inkMk id="52" creationId="{22DD0EC9-5E2E-F0EC-DF37-25FDE48B183B}"/>
          </ac:inkMkLst>
        </pc:inkChg>
        <pc:inkChg chg="add del">
          <ac:chgData name="Venkatasubramanian, Mani V." userId="fbe5ce37-0145-4c31-b84a-b36f8beac5f3" providerId="ADAL" clId="{7888EF2F-530D-B94F-AE0C-88FC9B5D329D}" dt="2023-04-06T15:23:11.150" v="1948"/>
          <ac:inkMkLst>
            <pc:docMk/>
            <pc:sldMk cId="3255075845" sldId="280"/>
            <ac:inkMk id="53" creationId="{1025C086-DF09-307E-572B-704952F02246}"/>
          </ac:inkMkLst>
        </pc:inkChg>
        <pc:inkChg chg="add del">
          <ac:chgData name="Venkatasubramanian, Mani V." userId="fbe5ce37-0145-4c31-b84a-b36f8beac5f3" providerId="ADAL" clId="{7888EF2F-530D-B94F-AE0C-88FC9B5D329D}" dt="2023-04-06T15:23:11.150" v="1948"/>
          <ac:inkMkLst>
            <pc:docMk/>
            <pc:sldMk cId="3255075845" sldId="280"/>
            <ac:inkMk id="54" creationId="{D6444D10-4AB7-6C6D-6A0C-6981ABF16241}"/>
          </ac:inkMkLst>
        </pc:inkChg>
        <pc:inkChg chg="add del">
          <ac:chgData name="Venkatasubramanian, Mani V." userId="fbe5ce37-0145-4c31-b84a-b36f8beac5f3" providerId="ADAL" clId="{7888EF2F-530D-B94F-AE0C-88FC9B5D329D}" dt="2023-04-06T15:23:11.150" v="1948"/>
          <ac:inkMkLst>
            <pc:docMk/>
            <pc:sldMk cId="3255075845" sldId="280"/>
            <ac:inkMk id="55" creationId="{066AA4C7-4FD4-9EF4-9FA8-4817672B7C05}"/>
          </ac:inkMkLst>
        </pc:inkChg>
        <pc:inkChg chg="add del">
          <ac:chgData name="Venkatasubramanian, Mani V." userId="fbe5ce37-0145-4c31-b84a-b36f8beac5f3" providerId="ADAL" clId="{7888EF2F-530D-B94F-AE0C-88FC9B5D329D}" dt="2023-04-06T15:23:11.150" v="1948"/>
          <ac:inkMkLst>
            <pc:docMk/>
            <pc:sldMk cId="3255075845" sldId="280"/>
            <ac:inkMk id="56" creationId="{BECB7EE2-D8FB-140C-C8C6-737B3272B1C5}"/>
          </ac:inkMkLst>
        </pc:inkChg>
        <pc:inkChg chg="add reco">
          <ac:chgData name="Venkatasubramanian, Mani V." userId="fbe5ce37-0145-4c31-b84a-b36f8beac5f3" providerId="ADAL" clId="{7888EF2F-530D-B94F-AE0C-88FC9B5D329D}" dt="2023-04-06T15:23:11.150" v="1948"/>
          <ac:inkMkLst>
            <pc:docMk/>
            <pc:sldMk cId="3255075845" sldId="280"/>
            <ac:inkMk id="57" creationId="{D2BD8566-2304-FCC5-FA5E-FEF57A60C6A5}"/>
          </ac:inkMkLst>
        </pc:inkChg>
        <pc:inkChg chg="add del">
          <ac:chgData name="Venkatasubramanian, Mani V." userId="fbe5ce37-0145-4c31-b84a-b36f8beac5f3" providerId="ADAL" clId="{7888EF2F-530D-B94F-AE0C-88FC9B5D329D}" dt="2023-04-06T15:23:32.571" v="1952"/>
          <ac:inkMkLst>
            <pc:docMk/>
            <pc:sldMk cId="3255075845" sldId="280"/>
            <ac:inkMk id="58" creationId="{592F06D6-AF6D-EB15-37E1-A10B9DB9C9A3}"/>
          </ac:inkMkLst>
        </pc:inkChg>
        <pc:inkChg chg="add del">
          <ac:chgData name="Venkatasubramanian, Mani V." userId="fbe5ce37-0145-4c31-b84a-b36f8beac5f3" providerId="ADAL" clId="{7888EF2F-530D-B94F-AE0C-88FC9B5D329D}" dt="2023-04-06T15:23:32.571" v="1952"/>
          <ac:inkMkLst>
            <pc:docMk/>
            <pc:sldMk cId="3255075845" sldId="280"/>
            <ac:inkMk id="59" creationId="{6857AB5F-AEDC-BF22-DFB0-8F3D5E505C59}"/>
          </ac:inkMkLst>
        </pc:inkChg>
        <pc:inkChg chg="add del">
          <ac:chgData name="Venkatasubramanian, Mani V." userId="fbe5ce37-0145-4c31-b84a-b36f8beac5f3" providerId="ADAL" clId="{7888EF2F-530D-B94F-AE0C-88FC9B5D329D}" dt="2023-04-06T15:23:32.571" v="1952"/>
          <ac:inkMkLst>
            <pc:docMk/>
            <pc:sldMk cId="3255075845" sldId="280"/>
            <ac:inkMk id="60" creationId="{D1D0AF6E-B495-7B90-212B-D358EE47F565}"/>
          </ac:inkMkLst>
        </pc:inkChg>
        <pc:inkChg chg="add reco">
          <ac:chgData name="Venkatasubramanian, Mani V." userId="fbe5ce37-0145-4c31-b84a-b36f8beac5f3" providerId="ADAL" clId="{7888EF2F-530D-B94F-AE0C-88FC9B5D329D}" dt="2023-04-06T15:23:32.571" v="1952"/>
          <ac:inkMkLst>
            <pc:docMk/>
            <pc:sldMk cId="3255075845" sldId="280"/>
            <ac:inkMk id="61" creationId="{42BE1442-0425-EC25-3A63-04DA1624EE5D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62" creationId="{7D937FB8-6EDC-3962-F23A-6DBD435CDFD6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63" creationId="{BA1EDB54-04F0-AAAB-C123-B49AD0FF51B2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64" creationId="{E3DED093-3472-2B83-9ADC-1235E4992EE9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65" creationId="{D4B73E99-100F-8814-2359-3E938C4937AE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66" creationId="{8CD98B84-2A4C-54E5-FB98-EB44C9721197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67" creationId="{0A2C36C1-3C7E-FF88-1A93-EB1CC2FDDBBF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68" creationId="{E76B5313-8476-D747-8872-580C9FA9BBD9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69" creationId="{701BD5A6-1E67-16B1-C660-F41A3E3FD5DD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70" creationId="{4C446CC7-372E-B00B-239B-E75C35AB58C0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71" creationId="{02F47DC8-B919-5747-37CD-5B0F1AE10B39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72" creationId="{6009197D-E807-27C3-BA1D-676C8F005830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73" creationId="{F616F4B3-F597-0472-4C30-5673CF7D049F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74" creationId="{C22B34DA-EDCC-0F8C-F0F2-D2310C7C7AE9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75" creationId="{30C26BCA-9BC3-2CE3-DFE6-4387276CD3E9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76" creationId="{D94A63E1-A5C5-5B12-8FA7-D144EF7209F6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77" creationId="{73E8FB4C-6823-10CA-B9CD-CA76A7A5CA52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78" creationId="{858D78E9-F4FE-8F95-E981-67382D98B0F3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79" creationId="{4D23FE75-2AC4-0C0A-8F47-DCD975FBF39C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80" creationId="{DCCA4E30-89AD-65EE-BC23-4DAB05944CA0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81" creationId="{FC07A5B8-D90A-536A-7FE9-58B26D3306DB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82" creationId="{C4C7B32F-9CFA-AF8B-7351-86C90A9AFB2F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83" creationId="{55E13649-317E-6690-CB50-410CA8F59D4F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84" creationId="{AD2108EC-5BFB-930B-BC2B-76EAD8979BCC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85" creationId="{6F19E455-99D3-2692-34C1-4CE646498735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86" creationId="{50D1EBE5-FD26-02DB-A8E2-0FC7F49B51F6}"/>
          </ac:inkMkLst>
        </pc:inkChg>
        <pc:inkChg chg="add del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87" creationId="{50BCE28D-B692-DD00-ABDF-1936080F7B72}"/>
          </ac:inkMkLst>
        </pc:inkChg>
        <pc:inkChg chg="add reco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88" creationId="{190901F5-C6C7-AFB0-13AC-2B07343ABD17}"/>
          </ac:inkMkLst>
        </pc:inkChg>
        <pc:inkChg chg="add reco">
          <ac:chgData name="Venkatasubramanian, Mani V." userId="fbe5ce37-0145-4c31-b84a-b36f8beac5f3" providerId="ADAL" clId="{7888EF2F-530D-B94F-AE0C-88FC9B5D329D}" dt="2023-04-06T15:24:05.981" v="1979"/>
          <ac:inkMkLst>
            <pc:docMk/>
            <pc:sldMk cId="3255075845" sldId="280"/>
            <ac:inkMk id="89" creationId="{FF7DE882-F32D-0CE2-2F38-2E7F19284A21}"/>
          </ac:inkMkLst>
        </pc:inkChg>
        <pc:inkChg chg="add del">
          <ac:chgData name="Venkatasubramanian, Mani V." userId="fbe5ce37-0145-4c31-b84a-b36f8beac5f3" providerId="ADAL" clId="{7888EF2F-530D-B94F-AE0C-88FC9B5D329D}" dt="2023-04-06T15:24:07.190" v="1983"/>
          <ac:inkMkLst>
            <pc:docMk/>
            <pc:sldMk cId="3255075845" sldId="280"/>
            <ac:inkMk id="90" creationId="{1C7F779F-F606-BDE7-D156-6A4E13943BB9}"/>
          </ac:inkMkLst>
        </pc:inkChg>
        <pc:inkChg chg="add del">
          <ac:chgData name="Venkatasubramanian, Mani V." userId="fbe5ce37-0145-4c31-b84a-b36f8beac5f3" providerId="ADAL" clId="{7888EF2F-530D-B94F-AE0C-88FC9B5D329D}" dt="2023-04-06T15:24:07.190" v="1983"/>
          <ac:inkMkLst>
            <pc:docMk/>
            <pc:sldMk cId="3255075845" sldId="280"/>
            <ac:inkMk id="91" creationId="{6C213C91-4B7D-A26B-2DFA-DEF06A38F58B}"/>
          </ac:inkMkLst>
        </pc:inkChg>
        <pc:inkChg chg="add del">
          <ac:chgData name="Venkatasubramanian, Mani V." userId="fbe5ce37-0145-4c31-b84a-b36f8beac5f3" providerId="ADAL" clId="{7888EF2F-530D-B94F-AE0C-88FC9B5D329D}" dt="2023-04-06T15:24:07.190" v="1983"/>
          <ac:inkMkLst>
            <pc:docMk/>
            <pc:sldMk cId="3255075845" sldId="280"/>
            <ac:inkMk id="92" creationId="{5C03BE12-C13F-58E3-6A62-29F8BF6ED1D5}"/>
          </ac:inkMkLst>
        </pc:inkChg>
        <pc:inkChg chg="add reco">
          <ac:chgData name="Venkatasubramanian, Mani V." userId="fbe5ce37-0145-4c31-b84a-b36f8beac5f3" providerId="ADAL" clId="{7888EF2F-530D-B94F-AE0C-88FC9B5D329D}" dt="2023-04-06T15:24:07.190" v="1983"/>
          <ac:inkMkLst>
            <pc:docMk/>
            <pc:sldMk cId="3255075845" sldId="280"/>
            <ac:inkMk id="93" creationId="{8F977965-CA88-87FD-8D2D-FF6BC5E2CEF5}"/>
          </ac:inkMkLst>
        </pc:inkChg>
        <pc:inkChg chg="add del">
          <ac:chgData name="Venkatasubramanian, Mani V." userId="fbe5ce37-0145-4c31-b84a-b36f8beac5f3" providerId="ADAL" clId="{7888EF2F-530D-B94F-AE0C-88FC9B5D329D}" dt="2023-04-06T15:24:09.477" v="1986"/>
          <ac:inkMkLst>
            <pc:docMk/>
            <pc:sldMk cId="3255075845" sldId="280"/>
            <ac:inkMk id="94" creationId="{8A52EBDC-18FA-D879-D41C-29600B14C752}"/>
          </ac:inkMkLst>
        </pc:inkChg>
        <pc:inkChg chg="add del">
          <ac:chgData name="Venkatasubramanian, Mani V." userId="fbe5ce37-0145-4c31-b84a-b36f8beac5f3" providerId="ADAL" clId="{7888EF2F-530D-B94F-AE0C-88FC9B5D329D}" dt="2023-04-06T15:24:09.477" v="1986"/>
          <ac:inkMkLst>
            <pc:docMk/>
            <pc:sldMk cId="3255075845" sldId="280"/>
            <ac:inkMk id="95" creationId="{787D1ED4-59B7-468C-6A75-76A2A6D4E68C}"/>
          </ac:inkMkLst>
        </pc:inkChg>
        <pc:inkChg chg="add reco">
          <ac:chgData name="Venkatasubramanian, Mani V." userId="fbe5ce37-0145-4c31-b84a-b36f8beac5f3" providerId="ADAL" clId="{7888EF2F-530D-B94F-AE0C-88FC9B5D329D}" dt="2023-04-06T15:24:09.477" v="1986"/>
          <ac:inkMkLst>
            <pc:docMk/>
            <pc:sldMk cId="3255075845" sldId="280"/>
            <ac:inkMk id="96" creationId="{64173B0E-0BF5-9F7F-E57F-4EB86E040933}"/>
          </ac:inkMkLst>
        </pc:inkChg>
        <pc:inkChg chg="add del">
          <ac:chgData name="Venkatasubramanian, Mani V." userId="fbe5ce37-0145-4c31-b84a-b36f8beac5f3" providerId="ADAL" clId="{7888EF2F-530D-B94F-AE0C-88FC9B5D329D}" dt="2023-04-06T15:24:11.774" v="1990"/>
          <ac:inkMkLst>
            <pc:docMk/>
            <pc:sldMk cId="3255075845" sldId="280"/>
            <ac:inkMk id="97" creationId="{C5F27964-A22C-6D05-2D97-A71B74DF115E}"/>
          </ac:inkMkLst>
        </pc:inkChg>
        <pc:inkChg chg="add del">
          <ac:chgData name="Venkatasubramanian, Mani V." userId="fbe5ce37-0145-4c31-b84a-b36f8beac5f3" providerId="ADAL" clId="{7888EF2F-530D-B94F-AE0C-88FC9B5D329D}" dt="2023-04-06T15:24:11.774" v="1990"/>
          <ac:inkMkLst>
            <pc:docMk/>
            <pc:sldMk cId="3255075845" sldId="280"/>
            <ac:inkMk id="98" creationId="{57717DD8-72B7-7852-3F9B-489CC40ECB0D}"/>
          </ac:inkMkLst>
        </pc:inkChg>
        <pc:inkChg chg="add del">
          <ac:chgData name="Venkatasubramanian, Mani V." userId="fbe5ce37-0145-4c31-b84a-b36f8beac5f3" providerId="ADAL" clId="{7888EF2F-530D-B94F-AE0C-88FC9B5D329D}" dt="2023-04-06T15:24:11.774" v="1990"/>
          <ac:inkMkLst>
            <pc:docMk/>
            <pc:sldMk cId="3255075845" sldId="280"/>
            <ac:inkMk id="99" creationId="{BD3B6C73-65FB-FA8F-FD47-5BFC887A8430}"/>
          </ac:inkMkLst>
        </pc:inkChg>
        <pc:inkChg chg="add mod reco modStrokes">
          <ac:chgData name="Venkatasubramanian, Mani V." userId="fbe5ce37-0145-4c31-b84a-b36f8beac5f3" providerId="ADAL" clId="{7888EF2F-530D-B94F-AE0C-88FC9B5D329D}" dt="2023-04-06T15:24:14.371" v="1991"/>
          <ac:inkMkLst>
            <pc:docMk/>
            <pc:sldMk cId="3255075845" sldId="280"/>
            <ac:inkMk id="100" creationId="{B184D430-5F30-2DE6-15B2-6E2F2EAEC012}"/>
          </ac:inkMkLst>
        </pc:inkChg>
        <pc:inkChg chg="add del">
          <ac:chgData name="Venkatasubramanian, Mani V." userId="fbe5ce37-0145-4c31-b84a-b36f8beac5f3" providerId="ADAL" clId="{7888EF2F-530D-B94F-AE0C-88FC9B5D329D}" dt="2023-04-06T15:24:17.946" v="1994"/>
          <ac:inkMkLst>
            <pc:docMk/>
            <pc:sldMk cId="3255075845" sldId="280"/>
            <ac:inkMk id="101" creationId="{1D90E27F-6B85-8252-20B9-AF45A166A1B0}"/>
          </ac:inkMkLst>
        </pc:inkChg>
        <pc:inkChg chg="add del">
          <ac:chgData name="Venkatasubramanian, Mani V." userId="fbe5ce37-0145-4c31-b84a-b36f8beac5f3" providerId="ADAL" clId="{7888EF2F-530D-B94F-AE0C-88FC9B5D329D}" dt="2023-04-06T15:24:17.946" v="1994"/>
          <ac:inkMkLst>
            <pc:docMk/>
            <pc:sldMk cId="3255075845" sldId="280"/>
            <ac:inkMk id="102" creationId="{89786D90-27AE-197F-EB56-7BF020FED380}"/>
          </ac:inkMkLst>
        </pc:inkChg>
        <pc:inkChg chg="add reco">
          <ac:chgData name="Venkatasubramanian, Mani V." userId="fbe5ce37-0145-4c31-b84a-b36f8beac5f3" providerId="ADAL" clId="{7888EF2F-530D-B94F-AE0C-88FC9B5D329D}" dt="2023-04-06T15:24:17.946" v="1994"/>
          <ac:inkMkLst>
            <pc:docMk/>
            <pc:sldMk cId="3255075845" sldId="280"/>
            <ac:inkMk id="103" creationId="{887B117C-8F4F-E676-4B28-5ADB180E79C1}"/>
          </ac:inkMkLst>
        </pc:inkChg>
        <pc:inkChg chg="add">
          <ac:chgData name="Venkatasubramanian, Mani V." userId="fbe5ce37-0145-4c31-b84a-b36f8beac5f3" providerId="ADAL" clId="{7888EF2F-530D-B94F-AE0C-88FC9B5D329D}" dt="2023-04-06T15:24:19.321" v="1995"/>
          <ac:inkMkLst>
            <pc:docMk/>
            <pc:sldMk cId="3255075845" sldId="280"/>
            <ac:inkMk id="104" creationId="{F907BE2D-E5C3-6E41-D2C9-F90617A1294A}"/>
          </ac:inkMkLst>
        </pc:inkChg>
        <pc:inkChg chg="add del">
          <ac:chgData name="Venkatasubramanian, Mani V." userId="fbe5ce37-0145-4c31-b84a-b36f8beac5f3" providerId="ADAL" clId="{7888EF2F-530D-B94F-AE0C-88FC9B5D329D}" dt="2023-04-06T15:24:28.696" v="2006"/>
          <ac:inkMkLst>
            <pc:docMk/>
            <pc:sldMk cId="3255075845" sldId="280"/>
            <ac:inkMk id="105" creationId="{CFFC4C09-3B7E-CA01-8AC1-389DF62E5A72}"/>
          </ac:inkMkLst>
        </pc:inkChg>
        <pc:inkChg chg="add del">
          <ac:chgData name="Venkatasubramanian, Mani V." userId="fbe5ce37-0145-4c31-b84a-b36f8beac5f3" providerId="ADAL" clId="{7888EF2F-530D-B94F-AE0C-88FC9B5D329D}" dt="2023-04-06T15:24:28.696" v="2006"/>
          <ac:inkMkLst>
            <pc:docMk/>
            <pc:sldMk cId="3255075845" sldId="280"/>
            <ac:inkMk id="106" creationId="{FAF650A4-40AC-5F47-54A7-DB5EEFDC897E}"/>
          </ac:inkMkLst>
        </pc:inkChg>
        <pc:inkChg chg="add del">
          <ac:chgData name="Venkatasubramanian, Mani V." userId="fbe5ce37-0145-4c31-b84a-b36f8beac5f3" providerId="ADAL" clId="{7888EF2F-530D-B94F-AE0C-88FC9B5D329D}" dt="2023-04-06T15:24:28.696" v="2006"/>
          <ac:inkMkLst>
            <pc:docMk/>
            <pc:sldMk cId="3255075845" sldId="280"/>
            <ac:inkMk id="107" creationId="{A1A83929-5431-B866-C65E-2ECA309550BF}"/>
          </ac:inkMkLst>
        </pc:inkChg>
        <pc:inkChg chg="add del">
          <ac:chgData name="Venkatasubramanian, Mani V." userId="fbe5ce37-0145-4c31-b84a-b36f8beac5f3" providerId="ADAL" clId="{7888EF2F-530D-B94F-AE0C-88FC9B5D329D}" dt="2023-04-06T15:24:28.696" v="2006"/>
          <ac:inkMkLst>
            <pc:docMk/>
            <pc:sldMk cId="3255075845" sldId="280"/>
            <ac:inkMk id="108" creationId="{17673DF3-88D0-17EA-1260-6E349040E7C3}"/>
          </ac:inkMkLst>
        </pc:inkChg>
        <pc:inkChg chg="add del">
          <ac:chgData name="Venkatasubramanian, Mani V." userId="fbe5ce37-0145-4c31-b84a-b36f8beac5f3" providerId="ADAL" clId="{7888EF2F-530D-B94F-AE0C-88FC9B5D329D}" dt="2023-04-06T15:24:28.696" v="2006"/>
          <ac:inkMkLst>
            <pc:docMk/>
            <pc:sldMk cId="3255075845" sldId="280"/>
            <ac:inkMk id="109" creationId="{70D14825-48B2-F0C3-4605-E99643C38967}"/>
          </ac:inkMkLst>
        </pc:inkChg>
        <pc:inkChg chg="add del">
          <ac:chgData name="Venkatasubramanian, Mani V." userId="fbe5ce37-0145-4c31-b84a-b36f8beac5f3" providerId="ADAL" clId="{7888EF2F-530D-B94F-AE0C-88FC9B5D329D}" dt="2023-04-06T15:24:28.696" v="2006"/>
          <ac:inkMkLst>
            <pc:docMk/>
            <pc:sldMk cId="3255075845" sldId="280"/>
            <ac:inkMk id="110" creationId="{24A73F06-5F31-DBF2-9C2C-24D62388DE1E}"/>
          </ac:inkMkLst>
        </pc:inkChg>
        <pc:inkChg chg="add del">
          <ac:chgData name="Venkatasubramanian, Mani V." userId="fbe5ce37-0145-4c31-b84a-b36f8beac5f3" providerId="ADAL" clId="{7888EF2F-530D-B94F-AE0C-88FC9B5D329D}" dt="2023-04-06T15:24:28.696" v="2006"/>
          <ac:inkMkLst>
            <pc:docMk/>
            <pc:sldMk cId="3255075845" sldId="280"/>
            <ac:inkMk id="111" creationId="{B6E344CB-5632-4766-CDA5-0C979815D24A}"/>
          </ac:inkMkLst>
        </pc:inkChg>
        <pc:inkChg chg="add del">
          <ac:chgData name="Venkatasubramanian, Mani V." userId="fbe5ce37-0145-4c31-b84a-b36f8beac5f3" providerId="ADAL" clId="{7888EF2F-530D-B94F-AE0C-88FC9B5D329D}" dt="2023-04-06T15:24:28.696" v="2006"/>
          <ac:inkMkLst>
            <pc:docMk/>
            <pc:sldMk cId="3255075845" sldId="280"/>
            <ac:inkMk id="112" creationId="{791B62BB-C618-09E3-871B-E212169ACC20}"/>
          </ac:inkMkLst>
        </pc:inkChg>
        <pc:inkChg chg="add del">
          <ac:chgData name="Venkatasubramanian, Mani V." userId="fbe5ce37-0145-4c31-b84a-b36f8beac5f3" providerId="ADAL" clId="{7888EF2F-530D-B94F-AE0C-88FC9B5D329D}" dt="2023-04-06T15:24:28.696" v="2006"/>
          <ac:inkMkLst>
            <pc:docMk/>
            <pc:sldMk cId="3255075845" sldId="280"/>
            <ac:inkMk id="113" creationId="{B4F105A7-202E-E314-EF94-9AE24489AA6C}"/>
          </ac:inkMkLst>
        </pc:inkChg>
        <pc:inkChg chg="add del">
          <ac:chgData name="Venkatasubramanian, Mani V." userId="fbe5ce37-0145-4c31-b84a-b36f8beac5f3" providerId="ADAL" clId="{7888EF2F-530D-B94F-AE0C-88FC9B5D329D}" dt="2023-04-06T15:24:28.696" v="2006"/>
          <ac:inkMkLst>
            <pc:docMk/>
            <pc:sldMk cId="3255075845" sldId="280"/>
            <ac:inkMk id="114" creationId="{3E358AAF-B009-E042-F062-FACA59BBDA15}"/>
          </ac:inkMkLst>
        </pc:inkChg>
        <pc:inkChg chg="add reco">
          <ac:chgData name="Venkatasubramanian, Mani V." userId="fbe5ce37-0145-4c31-b84a-b36f8beac5f3" providerId="ADAL" clId="{7888EF2F-530D-B94F-AE0C-88FC9B5D329D}" dt="2023-04-06T15:24:28.696" v="2006"/>
          <ac:inkMkLst>
            <pc:docMk/>
            <pc:sldMk cId="3255075845" sldId="280"/>
            <ac:inkMk id="115" creationId="{7FF80E0C-9AF1-8E97-75BC-2DD44AA1351B}"/>
          </ac:inkMkLst>
        </pc:inkChg>
        <pc:inkChg chg="add del">
          <ac:chgData name="Venkatasubramanian, Mani V." userId="fbe5ce37-0145-4c31-b84a-b36f8beac5f3" providerId="ADAL" clId="{7888EF2F-530D-B94F-AE0C-88FC9B5D329D}" dt="2023-04-06T15:24:30.492" v="2010"/>
          <ac:inkMkLst>
            <pc:docMk/>
            <pc:sldMk cId="3255075845" sldId="280"/>
            <ac:inkMk id="116" creationId="{30954B41-90DF-429F-7626-6F7326F35EE4}"/>
          </ac:inkMkLst>
        </pc:inkChg>
        <pc:inkChg chg="add del">
          <ac:chgData name="Venkatasubramanian, Mani V." userId="fbe5ce37-0145-4c31-b84a-b36f8beac5f3" providerId="ADAL" clId="{7888EF2F-530D-B94F-AE0C-88FC9B5D329D}" dt="2023-04-06T15:24:30.492" v="2010"/>
          <ac:inkMkLst>
            <pc:docMk/>
            <pc:sldMk cId="3255075845" sldId="280"/>
            <ac:inkMk id="117" creationId="{F68D8CA3-1B50-EA2E-003C-67AD9639FB85}"/>
          </ac:inkMkLst>
        </pc:inkChg>
        <pc:inkChg chg="add del">
          <ac:chgData name="Venkatasubramanian, Mani V." userId="fbe5ce37-0145-4c31-b84a-b36f8beac5f3" providerId="ADAL" clId="{7888EF2F-530D-B94F-AE0C-88FC9B5D329D}" dt="2023-04-06T15:24:30.492" v="2010"/>
          <ac:inkMkLst>
            <pc:docMk/>
            <pc:sldMk cId="3255075845" sldId="280"/>
            <ac:inkMk id="118" creationId="{1D64B0F2-E553-0BD8-3C8C-7C962944DA50}"/>
          </ac:inkMkLst>
        </pc:inkChg>
        <pc:inkChg chg="add reco">
          <ac:chgData name="Venkatasubramanian, Mani V." userId="fbe5ce37-0145-4c31-b84a-b36f8beac5f3" providerId="ADAL" clId="{7888EF2F-530D-B94F-AE0C-88FC9B5D329D}" dt="2023-04-06T15:24:30.492" v="2010"/>
          <ac:inkMkLst>
            <pc:docMk/>
            <pc:sldMk cId="3255075845" sldId="280"/>
            <ac:inkMk id="119" creationId="{B2C588F5-A318-8265-1F15-44A2EE6563E8}"/>
          </ac:inkMkLst>
        </pc:inkChg>
        <pc:inkChg chg="add del">
          <ac:chgData name="Venkatasubramanian, Mani V." userId="fbe5ce37-0145-4c31-b84a-b36f8beac5f3" providerId="ADAL" clId="{7888EF2F-530D-B94F-AE0C-88FC9B5D329D}" dt="2023-04-06T15:24:37.954" v="2026"/>
          <ac:inkMkLst>
            <pc:docMk/>
            <pc:sldMk cId="3255075845" sldId="280"/>
            <ac:inkMk id="120" creationId="{5E7F5B67-9AF8-556A-4364-A8429AB0FC3F}"/>
          </ac:inkMkLst>
        </pc:inkChg>
        <pc:inkChg chg="add del">
          <ac:chgData name="Venkatasubramanian, Mani V." userId="fbe5ce37-0145-4c31-b84a-b36f8beac5f3" providerId="ADAL" clId="{7888EF2F-530D-B94F-AE0C-88FC9B5D329D}" dt="2023-04-06T15:24:37.954" v="2026"/>
          <ac:inkMkLst>
            <pc:docMk/>
            <pc:sldMk cId="3255075845" sldId="280"/>
            <ac:inkMk id="121" creationId="{4FF34462-9091-B620-456C-620302C23BC4}"/>
          </ac:inkMkLst>
        </pc:inkChg>
        <pc:inkChg chg="add del">
          <ac:chgData name="Venkatasubramanian, Mani V." userId="fbe5ce37-0145-4c31-b84a-b36f8beac5f3" providerId="ADAL" clId="{7888EF2F-530D-B94F-AE0C-88FC9B5D329D}" dt="2023-04-06T15:24:37.954" v="2026"/>
          <ac:inkMkLst>
            <pc:docMk/>
            <pc:sldMk cId="3255075845" sldId="280"/>
            <ac:inkMk id="122" creationId="{CB389798-C162-CC3C-AAF4-20BD042C47EF}"/>
          </ac:inkMkLst>
        </pc:inkChg>
        <pc:inkChg chg="add del">
          <ac:chgData name="Venkatasubramanian, Mani V." userId="fbe5ce37-0145-4c31-b84a-b36f8beac5f3" providerId="ADAL" clId="{7888EF2F-530D-B94F-AE0C-88FC9B5D329D}" dt="2023-04-06T15:24:37.954" v="2026"/>
          <ac:inkMkLst>
            <pc:docMk/>
            <pc:sldMk cId="3255075845" sldId="280"/>
            <ac:inkMk id="123" creationId="{E015B2F0-44C5-A374-13DB-3C49FFD4A08F}"/>
          </ac:inkMkLst>
        </pc:inkChg>
        <pc:inkChg chg="add del">
          <ac:chgData name="Venkatasubramanian, Mani V." userId="fbe5ce37-0145-4c31-b84a-b36f8beac5f3" providerId="ADAL" clId="{7888EF2F-530D-B94F-AE0C-88FC9B5D329D}" dt="2023-04-06T15:24:37.954" v="2026"/>
          <ac:inkMkLst>
            <pc:docMk/>
            <pc:sldMk cId="3255075845" sldId="280"/>
            <ac:inkMk id="124" creationId="{D01AE9B5-76A2-CFB0-FA26-D3D3DAFB9505}"/>
          </ac:inkMkLst>
        </pc:inkChg>
        <pc:inkChg chg="add del">
          <ac:chgData name="Venkatasubramanian, Mani V." userId="fbe5ce37-0145-4c31-b84a-b36f8beac5f3" providerId="ADAL" clId="{7888EF2F-530D-B94F-AE0C-88FC9B5D329D}" dt="2023-04-06T15:24:37.954" v="2026"/>
          <ac:inkMkLst>
            <pc:docMk/>
            <pc:sldMk cId="3255075845" sldId="280"/>
            <ac:inkMk id="125" creationId="{38950ECC-F5EC-17B1-9479-AB70E588F575}"/>
          </ac:inkMkLst>
        </pc:inkChg>
        <pc:inkChg chg="add del">
          <ac:chgData name="Venkatasubramanian, Mani V." userId="fbe5ce37-0145-4c31-b84a-b36f8beac5f3" providerId="ADAL" clId="{7888EF2F-530D-B94F-AE0C-88FC9B5D329D}" dt="2023-04-06T15:24:37.954" v="2026"/>
          <ac:inkMkLst>
            <pc:docMk/>
            <pc:sldMk cId="3255075845" sldId="280"/>
            <ac:inkMk id="126" creationId="{81328DB2-13EB-82A1-1F10-FCD27D941D00}"/>
          </ac:inkMkLst>
        </pc:inkChg>
        <pc:inkChg chg="add del">
          <ac:chgData name="Venkatasubramanian, Mani V." userId="fbe5ce37-0145-4c31-b84a-b36f8beac5f3" providerId="ADAL" clId="{7888EF2F-530D-B94F-AE0C-88FC9B5D329D}" dt="2023-04-06T15:24:37.954" v="2026"/>
          <ac:inkMkLst>
            <pc:docMk/>
            <pc:sldMk cId="3255075845" sldId="280"/>
            <ac:inkMk id="127" creationId="{40559DFB-E1C6-8BB9-3785-FE833314E5EB}"/>
          </ac:inkMkLst>
        </pc:inkChg>
        <pc:inkChg chg="add del">
          <ac:chgData name="Venkatasubramanian, Mani V." userId="fbe5ce37-0145-4c31-b84a-b36f8beac5f3" providerId="ADAL" clId="{7888EF2F-530D-B94F-AE0C-88FC9B5D329D}" dt="2023-04-06T15:24:37.954" v="2026"/>
          <ac:inkMkLst>
            <pc:docMk/>
            <pc:sldMk cId="3255075845" sldId="280"/>
            <ac:inkMk id="128" creationId="{212C7F9C-9703-51FC-FF87-C969274014A7}"/>
          </ac:inkMkLst>
        </pc:inkChg>
        <pc:inkChg chg="add del">
          <ac:chgData name="Venkatasubramanian, Mani V." userId="fbe5ce37-0145-4c31-b84a-b36f8beac5f3" providerId="ADAL" clId="{7888EF2F-530D-B94F-AE0C-88FC9B5D329D}" dt="2023-04-06T15:24:37.954" v="2026"/>
          <ac:inkMkLst>
            <pc:docMk/>
            <pc:sldMk cId="3255075845" sldId="280"/>
            <ac:inkMk id="129" creationId="{F2E377AE-780E-0137-1EB5-F712F4A0DF49}"/>
          </ac:inkMkLst>
        </pc:inkChg>
        <pc:inkChg chg="add del">
          <ac:chgData name="Venkatasubramanian, Mani V." userId="fbe5ce37-0145-4c31-b84a-b36f8beac5f3" providerId="ADAL" clId="{7888EF2F-530D-B94F-AE0C-88FC9B5D329D}" dt="2023-04-06T15:24:37.954" v="2026"/>
          <ac:inkMkLst>
            <pc:docMk/>
            <pc:sldMk cId="3255075845" sldId="280"/>
            <ac:inkMk id="130" creationId="{E06626CC-0ACD-61E0-D7F1-4655FACA65C6}"/>
          </ac:inkMkLst>
        </pc:inkChg>
        <pc:inkChg chg="add del">
          <ac:chgData name="Venkatasubramanian, Mani V." userId="fbe5ce37-0145-4c31-b84a-b36f8beac5f3" providerId="ADAL" clId="{7888EF2F-530D-B94F-AE0C-88FC9B5D329D}" dt="2023-04-06T15:24:37.954" v="2026"/>
          <ac:inkMkLst>
            <pc:docMk/>
            <pc:sldMk cId="3255075845" sldId="280"/>
            <ac:inkMk id="131" creationId="{69013C03-8CFD-0A81-5EA2-69648C027FC8}"/>
          </ac:inkMkLst>
        </pc:inkChg>
        <pc:inkChg chg="add del">
          <ac:chgData name="Venkatasubramanian, Mani V." userId="fbe5ce37-0145-4c31-b84a-b36f8beac5f3" providerId="ADAL" clId="{7888EF2F-530D-B94F-AE0C-88FC9B5D329D}" dt="2023-04-06T15:24:37.954" v="2026"/>
          <ac:inkMkLst>
            <pc:docMk/>
            <pc:sldMk cId="3255075845" sldId="280"/>
            <ac:inkMk id="132" creationId="{C5C9558F-EF9A-9E9C-31D8-942DC5B0F84F}"/>
          </ac:inkMkLst>
        </pc:inkChg>
        <pc:inkChg chg="add del">
          <ac:chgData name="Venkatasubramanian, Mani V." userId="fbe5ce37-0145-4c31-b84a-b36f8beac5f3" providerId="ADAL" clId="{7888EF2F-530D-B94F-AE0C-88FC9B5D329D}" dt="2023-04-06T15:24:37.954" v="2026"/>
          <ac:inkMkLst>
            <pc:docMk/>
            <pc:sldMk cId="3255075845" sldId="280"/>
            <ac:inkMk id="133" creationId="{D1482195-48F7-9098-3600-819114DAA2D2}"/>
          </ac:inkMkLst>
        </pc:inkChg>
        <pc:inkChg chg="add del">
          <ac:chgData name="Venkatasubramanian, Mani V." userId="fbe5ce37-0145-4c31-b84a-b36f8beac5f3" providerId="ADAL" clId="{7888EF2F-530D-B94F-AE0C-88FC9B5D329D}" dt="2023-04-06T15:24:37.954" v="2026"/>
          <ac:inkMkLst>
            <pc:docMk/>
            <pc:sldMk cId="3255075845" sldId="280"/>
            <ac:inkMk id="134" creationId="{213C167D-FC08-973D-DB46-D506055216DF}"/>
          </ac:inkMkLst>
        </pc:inkChg>
        <pc:inkChg chg="add reco">
          <ac:chgData name="Venkatasubramanian, Mani V." userId="fbe5ce37-0145-4c31-b84a-b36f8beac5f3" providerId="ADAL" clId="{7888EF2F-530D-B94F-AE0C-88FC9B5D329D}" dt="2023-04-06T15:24:37.954" v="2026"/>
          <ac:inkMkLst>
            <pc:docMk/>
            <pc:sldMk cId="3255075845" sldId="280"/>
            <ac:inkMk id="135" creationId="{99D583DB-51F4-00FB-5C75-50F2546D21C1}"/>
          </ac:inkMkLst>
        </pc:inkChg>
        <pc:inkChg chg="add reco">
          <ac:chgData name="Venkatasubramanian, Mani V." userId="fbe5ce37-0145-4c31-b84a-b36f8beac5f3" providerId="ADAL" clId="{7888EF2F-530D-B94F-AE0C-88FC9B5D329D}" dt="2023-04-06T15:24:37.954" v="2026"/>
          <ac:inkMkLst>
            <pc:docMk/>
            <pc:sldMk cId="3255075845" sldId="280"/>
            <ac:inkMk id="136" creationId="{D2EF179C-9EF0-E324-6742-03FD926C0847}"/>
          </ac:inkMkLst>
        </pc:inkChg>
        <pc:inkChg chg="add del">
          <ac:chgData name="Venkatasubramanian, Mani V." userId="fbe5ce37-0145-4c31-b84a-b36f8beac5f3" providerId="ADAL" clId="{7888EF2F-530D-B94F-AE0C-88FC9B5D329D}" dt="2023-04-06T15:24:44.076" v="2031"/>
          <ac:inkMkLst>
            <pc:docMk/>
            <pc:sldMk cId="3255075845" sldId="280"/>
            <ac:inkMk id="137" creationId="{D8172485-B473-0DBB-DB58-45ABB02C1CCA}"/>
          </ac:inkMkLst>
        </pc:inkChg>
        <pc:inkChg chg="add del">
          <ac:chgData name="Venkatasubramanian, Mani V." userId="fbe5ce37-0145-4c31-b84a-b36f8beac5f3" providerId="ADAL" clId="{7888EF2F-530D-B94F-AE0C-88FC9B5D329D}" dt="2023-04-06T15:24:44.076" v="2031"/>
          <ac:inkMkLst>
            <pc:docMk/>
            <pc:sldMk cId="3255075845" sldId="280"/>
            <ac:inkMk id="138" creationId="{3B37E8AA-295F-8825-80DA-9F30C34A761B}"/>
          </ac:inkMkLst>
        </pc:inkChg>
        <pc:inkChg chg="add del">
          <ac:chgData name="Venkatasubramanian, Mani V." userId="fbe5ce37-0145-4c31-b84a-b36f8beac5f3" providerId="ADAL" clId="{7888EF2F-530D-B94F-AE0C-88FC9B5D329D}" dt="2023-04-06T15:24:44.076" v="2031"/>
          <ac:inkMkLst>
            <pc:docMk/>
            <pc:sldMk cId="3255075845" sldId="280"/>
            <ac:inkMk id="139" creationId="{F27332FE-01D0-1194-1E75-578BCD282388}"/>
          </ac:inkMkLst>
        </pc:inkChg>
        <pc:inkChg chg="add del">
          <ac:chgData name="Venkatasubramanian, Mani V." userId="fbe5ce37-0145-4c31-b84a-b36f8beac5f3" providerId="ADAL" clId="{7888EF2F-530D-B94F-AE0C-88FC9B5D329D}" dt="2023-04-06T15:24:44.076" v="2031"/>
          <ac:inkMkLst>
            <pc:docMk/>
            <pc:sldMk cId="3255075845" sldId="280"/>
            <ac:inkMk id="140" creationId="{77D9310E-FA92-8A50-6F11-468817B88640}"/>
          </ac:inkMkLst>
        </pc:inkChg>
        <pc:inkChg chg="add reco">
          <ac:chgData name="Venkatasubramanian, Mani V." userId="fbe5ce37-0145-4c31-b84a-b36f8beac5f3" providerId="ADAL" clId="{7888EF2F-530D-B94F-AE0C-88FC9B5D329D}" dt="2023-04-06T15:24:44.076" v="2031"/>
          <ac:inkMkLst>
            <pc:docMk/>
            <pc:sldMk cId="3255075845" sldId="280"/>
            <ac:inkMk id="141" creationId="{92302E50-7FC0-5EF0-F2EE-E83E42957CB4}"/>
          </ac:inkMkLst>
        </pc:inkChg>
        <pc:inkChg chg="add">
          <ac:chgData name="Venkatasubramanian, Mani V." userId="fbe5ce37-0145-4c31-b84a-b36f8beac5f3" providerId="ADAL" clId="{7888EF2F-530D-B94F-AE0C-88FC9B5D329D}" dt="2023-04-06T15:24:46.436" v="2032"/>
          <ac:inkMkLst>
            <pc:docMk/>
            <pc:sldMk cId="3255075845" sldId="280"/>
            <ac:inkMk id="142" creationId="{8F67AC18-B607-BDFD-6FC2-B9C5D8577C83}"/>
          </ac:inkMkLst>
        </pc:inkChg>
        <pc:inkChg chg="add del">
          <ac:chgData name="Venkatasubramanian, Mani V." userId="fbe5ce37-0145-4c31-b84a-b36f8beac5f3" providerId="ADAL" clId="{7888EF2F-530D-B94F-AE0C-88FC9B5D329D}" dt="2023-04-06T15:24:51.286" v="2040"/>
          <ac:inkMkLst>
            <pc:docMk/>
            <pc:sldMk cId="3255075845" sldId="280"/>
            <ac:inkMk id="143" creationId="{B93B7616-6ADF-E8A5-AA84-46B3EE7EBC6E}"/>
          </ac:inkMkLst>
        </pc:inkChg>
        <pc:inkChg chg="add del">
          <ac:chgData name="Venkatasubramanian, Mani V." userId="fbe5ce37-0145-4c31-b84a-b36f8beac5f3" providerId="ADAL" clId="{7888EF2F-530D-B94F-AE0C-88FC9B5D329D}" dt="2023-04-06T15:24:51.286" v="2040"/>
          <ac:inkMkLst>
            <pc:docMk/>
            <pc:sldMk cId="3255075845" sldId="280"/>
            <ac:inkMk id="144" creationId="{A4A3998F-EAA9-3088-3081-56D8E0B2F3D2}"/>
          </ac:inkMkLst>
        </pc:inkChg>
        <pc:inkChg chg="add del">
          <ac:chgData name="Venkatasubramanian, Mani V." userId="fbe5ce37-0145-4c31-b84a-b36f8beac5f3" providerId="ADAL" clId="{7888EF2F-530D-B94F-AE0C-88FC9B5D329D}" dt="2023-04-06T15:24:51.286" v="2040"/>
          <ac:inkMkLst>
            <pc:docMk/>
            <pc:sldMk cId="3255075845" sldId="280"/>
            <ac:inkMk id="145" creationId="{45893307-1D2F-FBE4-9136-9CCC749D9915}"/>
          </ac:inkMkLst>
        </pc:inkChg>
        <pc:inkChg chg="add del">
          <ac:chgData name="Venkatasubramanian, Mani V." userId="fbe5ce37-0145-4c31-b84a-b36f8beac5f3" providerId="ADAL" clId="{7888EF2F-530D-B94F-AE0C-88FC9B5D329D}" dt="2023-04-06T15:24:51.286" v="2040"/>
          <ac:inkMkLst>
            <pc:docMk/>
            <pc:sldMk cId="3255075845" sldId="280"/>
            <ac:inkMk id="146" creationId="{01D9030C-7B43-EF37-EFE0-6A17166E3206}"/>
          </ac:inkMkLst>
        </pc:inkChg>
        <pc:inkChg chg="add del">
          <ac:chgData name="Venkatasubramanian, Mani V." userId="fbe5ce37-0145-4c31-b84a-b36f8beac5f3" providerId="ADAL" clId="{7888EF2F-530D-B94F-AE0C-88FC9B5D329D}" dt="2023-04-06T15:24:51.286" v="2040"/>
          <ac:inkMkLst>
            <pc:docMk/>
            <pc:sldMk cId="3255075845" sldId="280"/>
            <ac:inkMk id="147" creationId="{FFEA2DC0-3C63-2067-653F-2F0528545119}"/>
          </ac:inkMkLst>
        </pc:inkChg>
        <pc:inkChg chg="add del">
          <ac:chgData name="Venkatasubramanian, Mani V." userId="fbe5ce37-0145-4c31-b84a-b36f8beac5f3" providerId="ADAL" clId="{7888EF2F-530D-B94F-AE0C-88FC9B5D329D}" dt="2023-04-06T15:24:51.286" v="2040"/>
          <ac:inkMkLst>
            <pc:docMk/>
            <pc:sldMk cId="3255075845" sldId="280"/>
            <ac:inkMk id="148" creationId="{7F284DA4-C884-91B8-7BE5-DF6DD676EADD}"/>
          </ac:inkMkLst>
        </pc:inkChg>
        <pc:inkChg chg="add del">
          <ac:chgData name="Venkatasubramanian, Mani V." userId="fbe5ce37-0145-4c31-b84a-b36f8beac5f3" providerId="ADAL" clId="{7888EF2F-530D-B94F-AE0C-88FC9B5D329D}" dt="2023-04-06T15:24:51.286" v="2040"/>
          <ac:inkMkLst>
            <pc:docMk/>
            <pc:sldMk cId="3255075845" sldId="280"/>
            <ac:inkMk id="149" creationId="{8BF6C1C0-E259-9738-7C0B-8B0331DC293F}"/>
          </ac:inkMkLst>
        </pc:inkChg>
        <pc:inkChg chg="add reco">
          <ac:chgData name="Venkatasubramanian, Mani V." userId="fbe5ce37-0145-4c31-b84a-b36f8beac5f3" providerId="ADAL" clId="{7888EF2F-530D-B94F-AE0C-88FC9B5D329D}" dt="2023-04-06T15:24:51.286" v="2040"/>
          <ac:inkMkLst>
            <pc:docMk/>
            <pc:sldMk cId="3255075845" sldId="280"/>
            <ac:inkMk id="150" creationId="{5B4B53E9-C134-6182-FDD1-1F90E5C69469}"/>
          </ac:inkMkLst>
        </pc:inkChg>
        <pc:inkChg chg="add del">
          <ac:chgData name="Venkatasubramanian, Mani V." userId="fbe5ce37-0145-4c31-b84a-b36f8beac5f3" providerId="ADAL" clId="{7888EF2F-530D-B94F-AE0C-88FC9B5D329D}" dt="2023-04-06T15:24:55.708" v="2045"/>
          <ac:inkMkLst>
            <pc:docMk/>
            <pc:sldMk cId="3255075845" sldId="280"/>
            <ac:inkMk id="151" creationId="{B306EE3D-9B05-F347-376C-EAAD6B789629}"/>
          </ac:inkMkLst>
        </pc:inkChg>
        <pc:inkChg chg="add del">
          <ac:chgData name="Venkatasubramanian, Mani V." userId="fbe5ce37-0145-4c31-b84a-b36f8beac5f3" providerId="ADAL" clId="{7888EF2F-530D-B94F-AE0C-88FC9B5D329D}" dt="2023-04-06T15:24:55.708" v="2045"/>
          <ac:inkMkLst>
            <pc:docMk/>
            <pc:sldMk cId="3255075845" sldId="280"/>
            <ac:inkMk id="152" creationId="{DA0B55C1-EA3E-A089-D0B6-E08678580921}"/>
          </ac:inkMkLst>
        </pc:inkChg>
        <pc:inkChg chg="add del">
          <ac:chgData name="Venkatasubramanian, Mani V." userId="fbe5ce37-0145-4c31-b84a-b36f8beac5f3" providerId="ADAL" clId="{7888EF2F-530D-B94F-AE0C-88FC9B5D329D}" dt="2023-04-06T15:24:55.708" v="2045"/>
          <ac:inkMkLst>
            <pc:docMk/>
            <pc:sldMk cId="3255075845" sldId="280"/>
            <ac:inkMk id="153" creationId="{AC5A3462-F56B-CF1F-A861-CA005911FDC9}"/>
          </ac:inkMkLst>
        </pc:inkChg>
        <pc:inkChg chg="add del">
          <ac:chgData name="Venkatasubramanian, Mani V." userId="fbe5ce37-0145-4c31-b84a-b36f8beac5f3" providerId="ADAL" clId="{7888EF2F-530D-B94F-AE0C-88FC9B5D329D}" dt="2023-04-06T15:24:55.708" v="2045"/>
          <ac:inkMkLst>
            <pc:docMk/>
            <pc:sldMk cId="3255075845" sldId="280"/>
            <ac:inkMk id="154" creationId="{65E144E4-726E-89CB-0F1B-DE85FCF43B97}"/>
          </ac:inkMkLst>
        </pc:inkChg>
        <pc:inkChg chg="add reco">
          <ac:chgData name="Venkatasubramanian, Mani V." userId="fbe5ce37-0145-4c31-b84a-b36f8beac5f3" providerId="ADAL" clId="{7888EF2F-530D-B94F-AE0C-88FC9B5D329D}" dt="2023-04-06T15:24:55.708" v="2045"/>
          <ac:inkMkLst>
            <pc:docMk/>
            <pc:sldMk cId="3255075845" sldId="280"/>
            <ac:inkMk id="155" creationId="{97DCD317-AB00-7DE8-0A6A-3FB218799B8B}"/>
          </ac:inkMkLst>
        </pc:inkChg>
        <pc:inkChg chg="add">
          <ac:chgData name="Venkatasubramanian, Mani V." userId="fbe5ce37-0145-4c31-b84a-b36f8beac5f3" providerId="ADAL" clId="{7888EF2F-530D-B94F-AE0C-88FC9B5D329D}" dt="2023-04-06T15:24:56.102" v="2046"/>
          <ac:inkMkLst>
            <pc:docMk/>
            <pc:sldMk cId="3255075845" sldId="280"/>
            <ac:inkMk id="156" creationId="{8970A387-49D8-1348-2569-6833ABF73842}"/>
          </ac:inkMkLst>
        </pc:inkChg>
        <pc:inkChg chg="add del">
          <ac:chgData name="Venkatasubramanian, Mani V." userId="fbe5ce37-0145-4c31-b84a-b36f8beac5f3" providerId="ADAL" clId="{7888EF2F-530D-B94F-AE0C-88FC9B5D329D}" dt="2023-04-06T15:24:58.780" v="2050"/>
          <ac:inkMkLst>
            <pc:docMk/>
            <pc:sldMk cId="3255075845" sldId="280"/>
            <ac:inkMk id="157" creationId="{F7B2D3E9-AE39-924A-504E-95748BF99A3C}"/>
          </ac:inkMkLst>
        </pc:inkChg>
        <pc:inkChg chg="add del">
          <ac:chgData name="Venkatasubramanian, Mani V." userId="fbe5ce37-0145-4c31-b84a-b36f8beac5f3" providerId="ADAL" clId="{7888EF2F-530D-B94F-AE0C-88FC9B5D329D}" dt="2023-04-06T15:24:58.780" v="2050"/>
          <ac:inkMkLst>
            <pc:docMk/>
            <pc:sldMk cId="3255075845" sldId="280"/>
            <ac:inkMk id="158" creationId="{D5DC9044-961D-D154-2C5B-12554BB79EE2}"/>
          </ac:inkMkLst>
        </pc:inkChg>
        <pc:inkChg chg="add del">
          <ac:chgData name="Venkatasubramanian, Mani V." userId="fbe5ce37-0145-4c31-b84a-b36f8beac5f3" providerId="ADAL" clId="{7888EF2F-530D-B94F-AE0C-88FC9B5D329D}" dt="2023-04-06T15:24:58.780" v="2050"/>
          <ac:inkMkLst>
            <pc:docMk/>
            <pc:sldMk cId="3255075845" sldId="280"/>
            <ac:inkMk id="159" creationId="{11A248EE-8ECD-ABA0-E7B2-113AFF818D90}"/>
          </ac:inkMkLst>
        </pc:inkChg>
        <pc:inkChg chg="add reco">
          <ac:chgData name="Venkatasubramanian, Mani V." userId="fbe5ce37-0145-4c31-b84a-b36f8beac5f3" providerId="ADAL" clId="{7888EF2F-530D-B94F-AE0C-88FC9B5D329D}" dt="2023-04-06T15:24:58.780" v="2050"/>
          <ac:inkMkLst>
            <pc:docMk/>
            <pc:sldMk cId="3255075845" sldId="280"/>
            <ac:inkMk id="160" creationId="{B8914196-41AF-7A0D-D158-ACE5F0E24FA5}"/>
          </ac:inkMkLst>
        </pc:inkChg>
        <pc:inkChg chg="add">
          <ac:chgData name="Venkatasubramanian, Mani V." userId="fbe5ce37-0145-4c31-b84a-b36f8beac5f3" providerId="ADAL" clId="{7888EF2F-530D-B94F-AE0C-88FC9B5D329D}" dt="2023-04-06T15:25:28.087" v="2051"/>
          <ac:inkMkLst>
            <pc:docMk/>
            <pc:sldMk cId="3255075845" sldId="280"/>
            <ac:inkMk id="161" creationId="{17161EDC-1523-985C-2F2D-D459B9DE9389}"/>
          </ac:inkMkLst>
        </pc:inkChg>
        <pc:inkChg chg="add">
          <ac:chgData name="Venkatasubramanian, Mani V." userId="fbe5ce37-0145-4c31-b84a-b36f8beac5f3" providerId="ADAL" clId="{7888EF2F-530D-B94F-AE0C-88FC9B5D329D}" dt="2023-04-06T15:25:29.566" v="2052"/>
          <ac:inkMkLst>
            <pc:docMk/>
            <pc:sldMk cId="3255075845" sldId="280"/>
            <ac:inkMk id="162" creationId="{AAA5FB68-F4CA-1119-7F6C-DF8EBEA974C9}"/>
          </ac:inkMkLst>
        </pc:inkChg>
      </pc:sldChg>
      <pc:sldChg chg="addSp delSp">
        <pc:chgData name="Venkatasubramanian, Mani V." userId="fbe5ce37-0145-4c31-b84a-b36f8beac5f3" providerId="ADAL" clId="{7888EF2F-530D-B94F-AE0C-88FC9B5D329D}" dt="2023-04-06T15:26:53.077" v="2188"/>
        <pc:sldMkLst>
          <pc:docMk/>
          <pc:sldMk cId="302795284" sldId="281"/>
        </pc:sldMkLst>
        <pc:inkChg chg="add del">
          <ac:chgData name="Venkatasubramanian, Mani V." userId="fbe5ce37-0145-4c31-b84a-b36f8beac5f3" providerId="ADAL" clId="{7888EF2F-530D-B94F-AE0C-88FC9B5D329D}" dt="2023-04-06T15:25:43.975" v="2059"/>
          <ac:inkMkLst>
            <pc:docMk/>
            <pc:sldMk cId="302795284" sldId="281"/>
            <ac:inkMk id="2" creationId="{2A7E1C88-1665-5B36-9E31-535509B26DFD}"/>
          </ac:inkMkLst>
        </pc:inkChg>
        <pc:inkChg chg="add del">
          <ac:chgData name="Venkatasubramanian, Mani V." userId="fbe5ce37-0145-4c31-b84a-b36f8beac5f3" providerId="ADAL" clId="{7888EF2F-530D-B94F-AE0C-88FC9B5D329D}" dt="2023-04-06T15:25:43.975" v="2059"/>
          <ac:inkMkLst>
            <pc:docMk/>
            <pc:sldMk cId="302795284" sldId="281"/>
            <ac:inkMk id="3" creationId="{B8C81E6C-EB6A-11F4-2E45-D7A856F0ECB8}"/>
          </ac:inkMkLst>
        </pc:inkChg>
        <pc:inkChg chg="add del">
          <ac:chgData name="Venkatasubramanian, Mani V." userId="fbe5ce37-0145-4c31-b84a-b36f8beac5f3" providerId="ADAL" clId="{7888EF2F-530D-B94F-AE0C-88FC9B5D329D}" dt="2023-04-06T15:25:43.975" v="2059"/>
          <ac:inkMkLst>
            <pc:docMk/>
            <pc:sldMk cId="302795284" sldId="281"/>
            <ac:inkMk id="4" creationId="{26090B69-4DC9-3BEE-C2F5-2DA14164E061}"/>
          </ac:inkMkLst>
        </pc:inkChg>
        <pc:inkChg chg="add del">
          <ac:chgData name="Venkatasubramanian, Mani V." userId="fbe5ce37-0145-4c31-b84a-b36f8beac5f3" providerId="ADAL" clId="{7888EF2F-530D-B94F-AE0C-88FC9B5D329D}" dt="2023-04-06T15:25:43.975" v="2059"/>
          <ac:inkMkLst>
            <pc:docMk/>
            <pc:sldMk cId="302795284" sldId="281"/>
            <ac:inkMk id="5" creationId="{E657013B-4368-6427-A0A1-7C4E1B4FBE48}"/>
          </ac:inkMkLst>
        </pc:inkChg>
        <pc:inkChg chg="add del">
          <ac:chgData name="Venkatasubramanian, Mani V." userId="fbe5ce37-0145-4c31-b84a-b36f8beac5f3" providerId="ADAL" clId="{7888EF2F-530D-B94F-AE0C-88FC9B5D329D}" dt="2023-04-06T15:25:43.975" v="2059"/>
          <ac:inkMkLst>
            <pc:docMk/>
            <pc:sldMk cId="302795284" sldId="281"/>
            <ac:inkMk id="6" creationId="{61300302-C0FA-4CCD-C699-9D39D7EC1C8A}"/>
          </ac:inkMkLst>
        </pc:inkChg>
        <pc:inkChg chg="add del">
          <ac:chgData name="Venkatasubramanian, Mani V." userId="fbe5ce37-0145-4c31-b84a-b36f8beac5f3" providerId="ADAL" clId="{7888EF2F-530D-B94F-AE0C-88FC9B5D329D}" dt="2023-04-06T15:25:43.975" v="2059"/>
          <ac:inkMkLst>
            <pc:docMk/>
            <pc:sldMk cId="302795284" sldId="281"/>
            <ac:inkMk id="7" creationId="{5D29196E-C732-B916-2370-3DFFE3BF2C23}"/>
          </ac:inkMkLst>
        </pc:inkChg>
        <pc:inkChg chg="add reco">
          <ac:chgData name="Venkatasubramanian, Mani V." userId="fbe5ce37-0145-4c31-b84a-b36f8beac5f3" providerId="ADAL" clId="{7888EF2F-530D-B94F-AE0C-88FC9B5D329D}" dt="2023-04-06T15:25:43.975" v="2059"/>
          <ac:inkMkLst>
            <pc:docMk/>
            <pc:sldMk cId="302795284" sldId="281"/>
            <ac:inkMk id="8" creationId="{E01ED96C-EF9C-AD45-2591-6062A8F8A040}"/>
          </ac:inkMkLst>
        </pc:inkChg>
        <pc:inkChg chg="add del">
          <ac:chgData name="Venkatasubramanian, Mani V." userId="fbe5ce37-0145-4c31-b84a-b36f8beac5f3" providerId="ADAL" clId="{7888EF2F-530D-B94F-AE0C-88FC9B5D329D}" dt="2023-04-06T15:25:56.321" v="2075"/>
          <ac:inkMkLst>
            <pc:docMk/>
            <pc:sldMk cId="302795284" sldId="281"/>
            <ac:inkMk id="9" creationId="{B359B779-243B-5B51-0A02-A7B9E7094031}"/>
          </ac:inkMkLst>
        </pc:inkChg>
        <pc:inkChg chg="add del">
          <ac:chgData name="Venkatasubramanian, Mani V." userId="fbe5ce37-0145-4c31-b84a-b36f8beac5f3" providerId="ADAL" clId="{7888EF2F-530D-B94F-AE0C-88FC9B5D329D}" dt="2023-04-06T15:25:56.321" v="2075"/>
          <ac:inkMkLst>
            <pc:docMk/>
            <pc:sldMk cId="302795284" sldId="281"/>
            <ac:inkMk id="10" creationId="{70FD3F21-4A4A-AC20-33BD-6CD74CDC4301}"/>
          </ac:inkMkLst>
        </pc:inkChg>
        <pc:inkChg chg="add del">
          <ac:chgData name="Venkatasubramanian, Mani V." userId="fbe5ce37-0145-4c31-b84a-b36f8beac5f3" providerId="ADAL" clId="{7888EF2F-530D-B94F-AE0C-88FC9B5D329D}" dt="2023-04-06T15:25:56.321" v="2075"/>
          <ac:inkMkLst>
            <pc:docMk/>
            <pc:sldMk cId="302795284" sldId="281"/>
            <ac:inkMk id="11" creationId="{DD0887FA-2A8B-F818-F233-4C63851FC67E}"/>
          </ac:inkMkLst>
        </pc:inkChg>
        <pc:inkChg chg="add">
          <ac:chgData name="Venkatasubramanian, Mani V." userId="fbe5ce37-0145-4c31-b84a-b36f8beac5f3" providerId="ADAL" clId="{7888EF2F-530D-B94F-AE0C-88FC9B5D329D}" dt="2023-04-06T15:25:50.138" v="2063"/>
          <ac:inkMkLst>
            <pc:docMk/>
            <pc:sldMk cId="302795284" sldId="281"/>
            <ac:inkMk id="12" creationId="{1F87240B-EC65-DB10-A05D-65236CAE8835}"/>
          </ac:inkMkLst>
        </pc:inkChg>
        <pc:inkChg chg="add del">
          <ac:chgData name="Venkatasubramanian, Mani V." userId="fbe5ce37-0145-4c31-b84a-b36f8beac5f3" providerId="ADAL" clId="{7888EF2F-530D-B94F-AE0C-88FC9B5D329D}" dt="2023-04-06T15:25:56.321" v="2075"/>
          <ac:inkMkLst>
            <pc:docMk/>
            <pc:sldMk cId="302795284" sldId="281"/>
            <ac:inkMk id="13" creationId="{64C50F1E-24B6-D33D-9755-AA3E756A304C}"/>
          </ac:inkMkLst>
        </pc:inkChg>
        <pc:inkChg chg="add del">
          <ac:chgData name="Venkatasubramanian, Mani V." userId="fbe5ce37-0145-4c31-b84a-b36f8beac5f3" providerId="ADAL" clId="{7888EF2F-530D-B94F-AE0C-88FC9B5D329D}" dt="2023-04-06T15:25:56.321" v="2075"/>
          <ac:inkMkLst>
            <pc:docMk/>
            <pc:sldMk cId="302795284" sldId="281"/>
            <ac:inkMk id="14" creationId="{55A768FE-B8E0-EC9A-1C5B-0CEBFDB8BBF8}"/>
          </ac:inkMkLst>
        </pc:inkChg>
        <pc:inkChg chg="add del">
          <ac:chgData name="Venkatasubramanian, Mani V." userId="fbe5ce37-0145-4c31-b84a-b36f8beac5f3" providerId="ADAL" clId="{7888EF2F-530D-B94F-AE0C-88FC9B5D329D}" dt="2023-04-06T15:25:56.321" v="2075"/>
          <ac:inkMkLst>
            <pc:docMk/>
            <pc:sldMk cId="302795284" sldId="281"/>
            <ac:inkMk id="15" creationId="{63E6028D-C55A-E113-3896-F9183D185430}"/>
          </ac:inkMkLst>
        </pc:inkChg>
        <pc:inkChg chg="add del">
          <ac:chgData name="Venkatasubramanian, Mani V." userId="fbe5ce37-0145-4c31-b84a-b36f8beac5f3" providerId="ADAL" clId="{7888EF2F-530D-B94F-AE0C-88FC9B5D329D}" dt="2023-04-06T15:25:56.321" v="2075"/>
          <ac:inkMkLst>
            <pc:docMk/>
            <pc:sldMk cId="302795284" sldId="281"/>
            <ac:inkMk id="16" creationId="{F01C185C-3724-DC44-CAB3-F87B9A33D218}"/>
          </ac:inkMkLst>
        </pc:inkChg>
        <pc:inkChg chg="add del">
          <ac:chgData name="Venkatasubramanian, Mani V." userId="fbe5ce37-0145-4c31-b84a-b36f8beac5f3" providerId="ADAL" clId="{7888EF2F-530D-B94F-AE0C-88FC9B5D329D}" dt="2023-04-06T15:25:56.321" v="2075"/>
          <ac:inkMkLst>
            <pc:docMk/>
            <pc:sldMk cId="302795284" sldId="281"/>
            <ac:inkMk id="17" creationId="{BC22C271-DC72-6DC7-71AB-7600D2DF549D}"/>
          </ac:inkMkLst>
        </pc:inkChg>
        <pc:inkChg chg="add del">
          <ac:chgData name="Venkatasubramanian, Mani V." userId="fbe5ce37-0145-4c31-b84a-b36f8beac5f3" providerId="ADAL" clId="{7888EF2F-530D-B94F-AE0C-88FC9B5D329D}" dt="2023-04-06T15:25:56.321" v="2075"/>
          <ac:inkMkLst>
            <pc:docMk/>
            <pc:sldMk cId="302795284" sldId="281"/>
            <ac:inkMk id="18" creationId="{75F8345C-CB92-D58A-2BD6-B6B0C2B8C207}"/>
          </ac:inkMkLst>
        </pc:inkChg>
        <pc:inkChg chg="add del">
          <ac:chgData name="Venkatasubramanian, Mani V." userId="fbe5ce37-0145-4c31-b84a-b36f8beac5f3" providerId="ADAL" clId="{7888EF2F-530D-B94F-AE0C-88FC9B5D329D}" dt="2023-04-06T15:25:56.321" v="2075"/>
          <ac:inkMkLst>
            <pc:docMk/>
            <pc:sldMk cId="302795284" sldId="281"/>
            <ac:inkMk id="19" creationId="{D9A64F45-5F69-34EF-189B-CA6070FF8837}"/>
          </ac:inkMkLst>
        </pc:inkChg>
        <pc:inkChg chg="add del">
          <ac:chgData name="Venkatasubramanian, Mani V." userId="fbe5ce37-0145-4c31-b84a-b36f8beac5f3" providerId="ADAL" clId="{7888EF2F-530D-B94F-AE0C-88FC9B5D329D}" dt="2023-04-06T15:25:56.321" v="2075"/>
          <ac:inkMkLst>
            <pc:docMk/>
            <pc:sldMk cId="302795284" sldId="281"/>
            <ac:inkMk id="20" creationId="{8BFCDF2D-106B-85C1-3FD8-E2E1EE7909F5}"/>
          </ac:inkMkLst>
        </pc:inkChg>
        <pc:inkChg chg="add del">
          <ac:chgData name="Venkatasubramanian, Mani V." userId="fbe5ce37-0145-4c31-b84a-b36f8beac5f3" providerId="ADAL" clId="{7888EF2F-530D-B94F-AE0C-88FC9B5D329D}" dt="2023-04-06T15:25:56.321" v="2075"/>
          <ac:inkMkLst>
            <pc:docMk/>
            <pc:sldMk cId="302795284" sldId="281"/>
            <ac:inkMk id="21" creationId="{0CF1F708-AE22-EAA6-E487-C238A50DF754}"/>
          </ac:inkMkLst>
        </pc:inkChg>
        <pc:inkChg chg="add del">
          <ac:chgData name="Venkatasubramanian, Mani V." userId="fbe5ce37-0145-4c31-b84a-b36f8beac5f3" providerId="ADAL" clId="{7888EF2F-530D-B94F-AE0C-88FC9B5D329D}" dt="2023-04-06T15:25:56.321" v="2075"/>
          <ac:inkMkLst>
            <pc:docMk/>
            <pc:sldMk cId="302795284" sldId="281"/>
            <ac:inkMk id="22" creationId="{AA63D5E9-0C1B-5FE3-83C4-3D2E66FBFD66}"/>
          </ac:inkMkLst>
        </pc:inkChg>
        <pc:inkChg chg="add del">
          <ac:chgData name="Venkatasubramanian, Mani V." userId="fbe5ce37-0145-4c31-b84a-b36f8beac5f3" providerId="ADAL" clId="{7888EF2F-530D-B94F-AE0C-88FC9B5D329D}" dt="2023-04-06T15:25:56.321" v="2075"/>
          <ac:inkMkLst>
            <pc:docMk/>
            <pc:sldMk cId="302795284" sldId="281"/>
            <ac:inkMk id="23" creationId="{B6B9999B-DB43-287B-D3C8-78EAE4EEC216}"/>
          </ac:inkMkLst>
        </pc:inkChg>
        <pc:inkChg chg="add reco">
          <ac:chgData name="Venkatasubramanian, Mani V." userId="fbe5ce37-0145-4c31-b84a-b36f8beac5f3" providerId="ADAL" clId="{7888EF2F-530D-B94F-AE0C-88FC9B5D329D}" dt="2023-04-06T15:25:56.321" v="2075"/>
          <ac:inkMkLst>
            <pc:docMk/>
            <pc:sldMk cId="302795284" sldId="281"/>
            <ac:inkMk id="24" creationId="{5627BE2C-4201-813C-B412-D072A6626881}"/>
          </ac:inkMkLst>
        </pc:inkChg>
        <pc:inkChg chg="add reco">
          <ac:chgData name="Venkatasubramanian, Mani V." userId="fbe5ce37-0145-4c31-b84a-b36f8beac5f3" providerId="ADAL" clId="{7888EF2F-530D-B94F-AE0C-88FC9B5D329D}" dt="2023-04-06T15:25:56.321" v="2075"/>
          <ac:inkMkLst>
            <pc:docMk/>
            <pc:sldMk cId="302795284" sldId="281"/>
            <ac:inkMk id="25" creationId="{BF6F553D-4D05-0723-380E-E3ADE6C8DE78}"/>
          </ac:inkMkLst>
        </pc:inkChg>
        <pc:inkChg chg="add reco">
          <ac:chgData name="Venkatasubramanian, Mani V." userId="fbe5ce37-0145-4c31-b84a-b36f8beac5f3" providerId="ADAL" clId="{7888EF2F-530D-B94F-AE0C-88FC9B5D329D}" dt="2023-04-06T15:25:56.321" v="2075"/>
          <ac:inkMkLst>
            <pc:docMk/>
            <pc:sldMk cId="302795284" sldId="281"/>
            <ac:inkMk id="26" creationId="{5988D03E-DE17-BF17-63C9-9A7B00502896}"/>
          </ac:inkMkLst>
        </pc:inkChg>
        <pc:inkChg chg="add del">
          <ac:chgData name="Venkatasubramanian, Mani V." userId="fbe5ce37-0145-4c31-b84a-b36f8beac5f3" providerId="ADAL" clId="{7888EF2F-530D-B94F-AE0C-88FC9B5D329D}" dt="2023-04-06T15:26:00.653" v="2084"/>
          <ac:inkMkLst>
            <pc:docMk/>
            <pc:sldMk cId="302795284" sldId="281"/>
            <ac:inkMk id="27" creationId="{C240C95A-2751-6528-D3E7-E5661EAA017A}"/>
          </ac:inkMkLst>
        </pc:inkChg>
        <pc:inkChg chg="add del">
          <ac:chgData name="Venkatasubramanian, Mani V." userId="fbe5ce37-0145-4c31-b84a-b36f8beac5f3" providerId="ADAL" clId="{7888EF2F-530D-B94F-AE0C-88FC9B5D329D}" dt="2023-04-06T15:26:00.653" v="2084"/>
          <ac:inkMkLst>
            <pc:docMk/>
            <pc:sldMk cId="302795284" sldId="281"/>
            <ac:inkMk id="28" creationId="{B966B5B9-A623-9433-2DD4-67AC42C8420F}"/>
          </ac:inkMkLst>
        </pc:inkChg>
        <pc:inkChg chg="add del">
          <ac:chgData name="Venkatasubramanian, Mani V." userId="fbe5ce37-0145-4c31-b84a-b36f8beac5f3" providerId="ADAL" clId="{7888EF2F-530D-B94F-AE0C-88FC9B5D329D}" dt="2023-04-06T15:26:00.653" v="2084"/>
          <ac:inkMkLst>
            <pc:docMk/>
            <pc:sldMk cId="302795284" sldId="281"/>
            <ac:inkMk id="29" creationId="{1CB57878-E265-BA96-2962-E62B0167E177}"/>
          </ac:inkMkLst>
        </pc:inkChg>
        <pc:inkChg chg="add del">
          <ac:chgData name="Venkatasubramanian, Mani V." userId="fbe5ce37-0145-4c31-b84a-b36f8beac5f3" providerId="ADAL" clId="{7888EF2F-530D-B94F-AE0C-88FC9B5D329D}" dt="2023-04-06T15:26:00.653" v="2084"/>
          <ac:inkMkLst>
            <pc:docMk/>
            <pc:sldMk cId="302795284" sldId="281"/>
            <ac:inkMk id="30" creationId="{D9C9BC86-2570-47B0-09D2-CF40BF46BD5A}"/>
          </ac:inkMkLst>
        </pc:inkChg>
        <pc:inkChg chg="add del">
          <ac:chgData name="Venkatasubramanian, Mani V." userId="fbe5ce37-0145-4c31-b84a-b36f8beac5f3" providerId="ADAL" clId="{7888EF2F-530D-B94F-AE0C-88FC9B5D329D}" dt="2023-04-06T15:26:00.653" v="2084"/>
          <ac:inkMkLst>
            <pc:docMk/>
            <pc:sldMk cId="302795284" sldId="281"/>
            <ac:inkMk id="31" creationId="{2D7F7C65-3DC3-C9AA-1FAA-729F98005789}"/>
          </ac:inkMkLst>
        </pc:inkChg>
        <pc:inkChg chg="add del">
          <ac:chgData name="Venkatasubramanian, Mani V." userId="fbe5ce37-0145-4c31-b84a-b36f8beac5f3" providerId="ADAL" clId="{7888EF2F-530D-B94F-AE0C-88FC9B5D329D}" dt="2023-04-06T15:26:00.653" v="2084"/>
          <ac:inkMkLst>
            <pc:docMk/>
            <pc:sldMk cId="302795284" sldId="281"/>
            <ac:inkMk id="32" creationId="{7A2D416C-7989-A6C9-F039-91C0ACFC4F99}"/>
          </ac:inkMkLst>
        </pc:inkChg>
        <pc:inkChg chg="add del">
          <ac:chgData name="Venkatasubramanian, Mani V." userId="fbe5ce37-0145-4c31-b84a-b36f8beac5f3" providerId="ADAL" clId="{7888EF2F-530D-B94F-AE0C-88FC9B5D329D}" dt="2023-04-06T15:26:00.653" v="2084"/>
          <ac:inkMkLst>
            <pc:docMk/>
            <pc:sldMk cId="302795284" sldId="281"/>
            <ac:inkMk id="33" creationId="{857B4A72-5916-7C70-FCA7-D5848BB23A25}"/>
          </ac:inkMkLst>
        </pc:inkChg>
        <pc:inkChg chg="add del">
          <ac:chgData name="Venkatasubramanian, Mani V." userId="fbe5ce37-0145-4c31-b84a-b36f8beac5f3" providerId="ADAL" clId="{7888EF2F-530D-B94F-AE0C-88FC9B5D329D}" dt="2023-04-06T15:26:07.802" v="2102"/>
          <ac:inkMkLst>
            <pc:docMk/>
            <pc:sldMk cId="302795284" sldId="281"/>
            <ac:inkMk id="34" creationId="{D2776251-5B3C-D175-E55C-8A3528A4C41D}"/>
          </ac:inkMkLst>
        </pc:inkChg>
        <pc:inkChg chg="add reco">
          <ac:chgData name="Venkatasubramanian, Mani V." userId="fbe5ce37-0145-4c31-b84a-b36f8beac5f3" providerId="ADAL" clId="{7888EF2F-530D-B94F-AE0C-88FC9B5D329D}" dt="2023-04-06T15:26:00.653" v="2084"/>
          <ac:inkMkLst>
            <pc:docMk/>
            <pc:sldMk cId="302795284" sldId="281"/>
            <ac:inkMk id="35" creationId="{A0E07746-7443-8373-CE1B-4DAD4B219046}"/>
          </ac:inkMkLst>
        </pc:inkChg>
        <pc:inkChg chg="add del">
          <ac:chgData name="Venkatasubramanian, Mani V." userId="fbe5ce37-0145-4c31-b84a-b36f8beac5f3" providerId="ADAL" clId="{7888EF2F-530D-B94F-AE0C-88FC9B5D329D}" dt="2023-04-06T15:26:07.802" v="2102"/>
          <ac:inkMkLst>
            <pc:docMk/>
            <pc:sldMk cId="302795284" sldId="281"/>
            <ac:inkMk id="36" creationId="{ACFA1B2B-1C23-13E9-08DF-B96961712303}"/>
          </ac:inkMkLst>
        </pc:inkChg>
        <pc:inkChg chg="add del">
          <ac:chgData name="Venkatasubramanian, Mani V." userId="fbe5ce37-0145-4c31-b84a-b36f8beac5f3" providerId="ADAL" clId="{7888EF2F-530D-B94F-AE0C-88FC9B5D329D}" dt="2023-04-06T15:26:07.802" v="2102"/>
          <ac:inkMkLst>
            <pc:docMk/>
            <pc:sldMk cId="302795284" sldId="281"/>
            <ac:inkMk id="37" creationId="{6F98F0AE-C516-DCB6-705E-6A1F39582F76}"/>
          </ac:inkMkLst>
        </pc:inkChg>
        <pc:inkChg chg="add del">
          <ac:chgData name="Venkatasubramanian, Mani V." userId="fbe5ce37-0145-4c31-b84a-b36f8beac5f3" providerId="ADAL" clId="{7888EF2F-530D-B94F-AE0C-88FC9B5D329D}" dt="2023-04-06T15:26:07.802" v="2102"/>
          <ac:inkMkLst>
            <pc:docMk/>
            <pc:sldMk cId="302795284" sldId="281"/>
            <ac:inkMk id="38" creationId="{1F694D81-1A58-FF34-A1B6-FD1FE64558E6}"/>
          </ac:inkMkLst>
        </pc:inkChg>
        <pc:inkChg chg="add del">
          <ac:chgData name="Venkatasubramanian, Mani V." userId="fbe5ce37-0145-4c31-b84a-b36f8beac5f3" providerId="ADAL" clId="{7888EF2F-530D-B94F-AE0C-88FC9B5D329D}" dt="2023-04-06T15:26:07.802" v="2102"/>
          <ac:inkMkLst>
            <pc:docMk/>
            <pc:sldMk cId="302795284" sldId="281"/>
            <ac:inkMk id="39" creationId="{56126BE8-F749-A142-BBC8-8EB01D0FF62F}"/>
          </ac:inkMkLst>
        </pc:inkChg>
        <pc:inkChg chg="add del">
          <ac:chgData name="Venkatasubramanian, Mani V." userId="fbe5ce37-0145-4c31-b84a-b36f8beac5f3" providerId="ADAL" clId="{7888EF2F-530D-B94F-AE0C-88FC9B5D329D}" dt="2023-04-06T15:26:07.802" v="2102"/>
          <ac:inkMkLst>
            <pc:docMk/>
            <pc:sldMk cId="302795284" sldId="281"/>
            <ac:inkMk id="40" creationId="{5215FDEE-90F9-0472-F963-DC4F00E00AD3}"/>
          </ac:inkMkLst>
        </pc:inkChg>
        <pc:inkChg chg="add del">
          <ac:chgData name="Venkatasubramanian, Mani V." userId="fbe5ce37-0145-4c31-b84a-b36f8beac5f3" providerId="ADAL" clId="{7888EF2F-530D-B94F-AE0C-88FC9B5D329D}" dt="2023-04-06T15:26:07.802" v="2102"/>
          <ac:inkMkLst>
            <pc:docMk/>
            <pc:sldMk cId="302795284" sldId="281"/>
            <ac:inkMk id="41" creationId="{A3D83B28-A0B1-686F-CF6B-18BF74BF4129}"/>
          </ac:inkMkLst>
        </pc:inkChg>
        <pc:inkChg chg="add del">
          <ac:chgData name="Venkatasubramanian, Mani V." userId="fbe5ce37-0145-4c31-b84a-b36f8beac5f3" providerId="ADAL" clId="{7888EF2F-530D-B94F-AE0C-88FC9B5D329D}" dt="2023-04-06T15:26:07.802" v="2102"/>
          <ac:inkMkLst>
            <pc:docMk/>
            <pc:sldMk cId="302795284" sldId="281"/>
            <ac:inkMk id="42" creationId="{1B755A8B-61E2-D531-0F98-24B92B08F6A9}"/>
          </ac:inkMkLst>
        </pc:inkChg>
        <pc:inkChg chg="add del">
          <ac:chgData name="Venkatasubramanian, Mani V." userId="fbe5ce37-0145-4c31-b84a-b36f8beac5f3" providerId="ADAL" clId="{7888EF2F-530D-B94F-AE0C-88FC9B5D329D}" dt="2023-04-06T15:26:07.802" v="2102"/>
          <ac:inkMkLst>
            <pc:docMk/>
            <pc:sldMk cId="302795284" sldId="281"/>
            <ac:inkMk id="43" creationId="{1BC29680-1F0B-3AA5-2384-9F5E1EA40E66}"/>
          </ac:inkMkLst>
        </pc:inkChg>
        <pc:inkChg chg="add del">
          <ac:chgData name="Venkatasubramanian, Mani V." userId="fbe5ce37-0145-4c31-b84a-b36f8beac5f3" providerId="ADAL" clId="{7888EF2F-530D-B94F-AE0C-88FC9B5D329D}" dt="2023-04-06T15:26:07.802" v="2102"/>
          <ac:inkMkLst>
            <pc:docMk/>
            <pc:sldMk cId="302795284" sldId="281"/>
            <ac:inkMk id="44" creationId="{B1ED49A1-815D-B963-E838-010CA07E5602}"/>
          </ac:inkMkLst>
        </pc:inkChg>
        <pc:inkChg chg="add del">
          <ac:chgData name="Venkatasubramanian, Mani V." userId="fbe5ce37-0145-4c31-b84a-b36f8beac5f3" providerId="ADAL" clId="{7888EF2F-530D-B94F-AE0C-88FC9B5D329D}" dt="2023-04-06T15:26:07.802" v="2102"/>
          <ac:inkMkLst>
            <pc:docMk/>
            <pc:sldMk cId="302795284" sldId="281"/>
            <ac:inkMk id="45" creationId="{0C5CA80E-495E-366E-1E40-FB928B21F92A}"/>
          </ac:inkMkLst>
        </pc:inkChg>
        <pc:inkChg chg="add del">
          <ac:chgData name="Venkatasubramanian, Mani V." userId="fbe5ce37-0145-4c31-b84a-b36f8beac5f3" providerId="ADAL" clId="{7888EF2F-530D-B94F-AE0C-88FC9B5D329D}" dt="2023-04-06T15:26:07.802" v="2102"/>
          <ac:inkMkLst>
            <pc:docMk/>
            <pc:sldMk cId="302795284" sldId="281"/>
            <ac:inkMk id="46" creationId="{047A0712-C642-E654-8F1A-F947ABB38018}"/>
          </ac:inkMkLst>
        </pc:inkChg>
        <pc:inkChg chg="add del">
          <ac:chgData name="Venkatasubramanian, Mani V." userId="fbe5ce37-0145-4c31-b84a-b36f8beac5f3" providerId="ADAL" clId="{7888EF2F-530D-B94F-AE0C-88FC9B5D329D}" dt="2023-04-06T15:26:07.802" v="2102"/>
          <ac:inkMkLst>
            <pc:docMk/>
            <pc:sldMk cId="302795284" sldId="281"/>
            <ac:inkMk id="47" creationId="{B123E312-4CE9-2C92-9C71-7AD8EBF7FF39}"/>
          </ac:inkMkLst>
        </pc:inkChg>
        <pc:inkChg chg="add del">
          <ac:chgData name="Venkatasubramanian, Mani V." userId="fbe5ce37-0145-4c31-b84a-b36f8beac5f3" providerId="ADAL" clId="{7888EF2F-530D-B94F-AE0C-88FC9B5D329D}" dt="2023-04-06T15:26:07.802" v="2102"/>
          <ac:inkMkLst>
            <pc:docMk/>
            <pc:sldMk cId="302795284" sldId="281"/>
            <ac:inkMk id="48" creationId="{237776E8-8336-936D-545F-4738CB36233D}"/>
          </ac:inkMkLst>
        </pc:inkChg>
        <pc:inkChg chg="add del">
          <ac:chgData name="Venkatasubramanian, Mani V." userId="fbe5ce37-0145-4c31-b84a-b36f8beac5f3" providerId="ADAL" clId="{7888EF2F-530D-B94F-AE0C-88FC9B5D329D}" dt="2023-04-06T15:26:07.802" v="2102"/>
          <ac:inkMkLst>
            <pc:docMk/>
            <pc:sldMk cId="302795284" sldId="281"/>
            <ac:inkMk id="49" creationId="{7285AF83-A9A0-5C34-5F81-0E1498E867E1}"/>
          </ac:inkMkLst>
        </pc:inkChg>
        <pc:inkChg chg="add del">
          <ac:chgData name="Venkatasubramanian, Mani V." userId="fbe5ce37-0145-4c31-b84a-b36f8beac5f3" providerId="ADAL" clId="{7888EF2F-530D-B94F-AE0C-88FC9B5D329D}" dt="2023-04-06T15:26:07.802" v="2102"/>
          <ac:inkMkLst>
            <pc:docMk/>
            <pc:sldMk cId="302795284" sldId="281"/>
            <ac:inkMk id="50" creationId="{EA899A2A-64A6-157E-AA41-D478BC32252E}"/>
          </ac:inkMkLst>
        </pc:inkChg>
        <pc:inkChg chg="add del">
          <ac:chgData name="Venkatasubramanian, Mani V." userId="fbe5ce37-0145-4c31-b84a-b36f8beac5f3" providerId="ADAL" clId="{7888EF2F-530D-B94F-AE0C-88FC9B5D329D}" dt="2023-04-06T15:26:07.802" v="2102"/>
          <ac:inkMkLst>
            <pc:docMk/>
            <pc:sldMk cId="302795284" sldId="281"/>
            <ac:inkMk id="51" creationId="{E082FEBF-BC35-179C-F21B-4F89F70BFF08}"/>
          </ac:inkMkLst>
        </pc:inkChg>
        <pc:inkChg chg="add del">
          <ac:chgData name="Venkatasubramanian, Mani V." userId="fbe5ce37-0145-4c31-b84a-b36f8beac5f3" providerId="ADAL" clId="{7888EF2F-530D-B94F-AE0C-88FC9B5D329D}" dt="2023-04-06T15:26:07.802" v="2102"/>
          <ac:inkMkLst>
            <pc:docMk/>
            <pc:sldMk cId="302795284" sldId="281"/>
            <ac:inkMk id="52" creationId="{9AB9C929-611C-98E7-A3F2-3C5ABFC1784B}"/>
          </ac:inkMkLst>
        </pc:inkChg>
        <pc:inkChg chg="add reco">
          <ac:chgData name="Venkatasubramanian, Mani V." userId="fbe5ce37-0145-4c31-b84a-b36f8beac5f3" providerId="ADAL" clId="{7888EF2F-530D-B94F-AE0C-88FC9B5D329D}" dt="2023-04-06T15:26:07.802" v="2102"/>
          <ac:inkMkLst>
            <pc:docMk/>
            <pc:sldMk cId="302795284" sldId="281"/>
            <ac:inkMk id="53" creationId="{230053C1-3FB9-789A-10E2-CE51300E0587}"/>
          </ac:inkMkLst>
        </pc:inkChg>
        <pc:inkChg chg="add reco">
          <ac:chgData name="Venkatasubramanian, Mani V." userId="fbe5ce37-0145-4c31-b84a-b36f8beac5f3" providerId="ADAL" clId="{7888EF2F-530D-B94F-AE0C-88FC9B5D329D}" dt="2023-04-06T15:26:07.802" v="2102"/>
          <ac:inkMkLst>
            <pc:docMk/>
            <pc:sldMk cId="302795284" sldId="281"/>
            <ac:inkMk id="54" creationId="{3936897E-0F90-663D-0A50-877397F8ED9E}"/>
          </ac:inkMkLst>
        </pc:inkChg>
        <pc:inkChg chg="add del">
          <ac:chgData name="Venkatasubramanian, Mani V." userId="fbe5ce37-0145-4c31-b84a-b36f8beac5f3" providerId="ADAL" clId="{7888EF2F-530D-B94F-AE0C-88FC9B5D329D}" dt="2023-04-06T15:26:10.768" v="2106"/>
          <ac:inkMkLst>
            <pc:docMk/>
            <pc:sldMk cId="302795284" sldId="281"/>
            <ac:inkMk id="55" creationId="{C69ACA2F-0660-62D7-1949-9FD19CAF57B4}"/>
          </ac:inkMkLst>
        </pc:inkChg>
        <pc:inkChg chg="add del">
          <ac:chgData name="Venkatasubramanian, Mani V." userId="fbe5ce37-0145-4c31-b84a-b36f8beac5f3" providerId="ADAL" clId="{7888EF2F-530D-B94F-AE0C-88FC9B5D329D}" dt="2023-04-06T15:26:10.768" v="2106"/>
          <ac:inkMkLst>
            <pc:docMk/>
            <pc:sldMk cId="302795284" sldId="281"/>
            <ac:inkMk id="56" creationId="{F74A4DD1-698A-93D9-7E21-D49914157F93}"/>
          </ac:inkMkLst>
        </pc:inkChg>
        <pc:inkChg chg="add del">
          <ac:chgData name="Venkatasubramanian, Mani V." userId="fbe5ce37-0145-4c31-b84a-b36f8beac5f3" providerId="ADAL" clId="{7888EF2F-530D-B94F-AE0C-88FC9B5D329D}" dt="2023-04-06T15:26:10.768" v="2106"/>
          <ac:inkMkLst>
            <pc:docMk/>
            <pc:sldMk cId="302795284" sldId="281"/>
            <ac:inkMk id="57" creationId="{63EE091A-B0D4-1794-D03D-F0524AA02799}"/>
          </ac:inkMkLst>
        </pc:inkChg>
        <pc:inkChg chg="add reco">
          <ac:chgData name="Venkatasubramanian, Mani V." userId="fbe5ce37-0145-4c31-b84a-b36f8beac5f3" providerId="ADAL" clId="{7888EF2F-530D-B94F-AE0C-88FC9B5D329D}" dt="2023-04-06T15:26:10.768" v="2106"/>
          <ac:inkMkLst>
            <pc:docMk/>
            <pc:sldMk cId="302795284" sldId="281"/>
            <ac:inkMk id="58" creationId="{28805A5F-2A45-3C80-8D45-CA801AAE35D3}"/>
          </ac:inkMkLst>
        </pc:inkChg>
        <pc:inkChg chg="add del">
          <ac:chgData name="Venkatasubramanian, Mani V." userId="fbe5ce37-0145-4c31-b84a-b36f8beac5f3" providerId="ADAL" clId="{7888EF2F-530D-B94F-AE0C-88FC9B5D329D}" dt="2023-04-06T15:26:18.264" v="2124"/>
          <ac:inkMkLst>
            <pc:docMk/>
            <pc:sldMk cId="302795284" sldId="281"/>
            <ac:inkMk id="59" creationId="{FF82AA4C-14C2-5C97-A8F8-CF745F8704CC}"/>
          </ac:inkMkLst>
        </pc:inkChg>
        <pc:inkChg chg="add del">
          <ac:chgData name="Venkatasubramanian, Mani V." userId="fbe5ce37-0145-4c31-b84a-b36f8beac5f3" providerId="ADAL" clId="{7888EF2F-530D-B94F-AE0C-88FC9B5D329D}" dt="2023-04-06T15:26:18.264" v="2124"/>
          <ac:inkMkLst>
            <pc:docMk/>
            <pc:sldMk cId="302795284" sldId="281"/>
            <ac:inkMk id="60" creationId="{10E7CF8E-8E5D-493D-B885-CC493F9DAAE8}"/>
          </ac:inkMkLst>
        </pc:inkChg>
        <pc:inkChg chg="add del">
          <ac:chgData name="Venkatasubramanian, Mani V." userId="fbe5ce37-0145-4c31-b84a-b36f8beac5f3" providerId="ADAL" clId="{7888EF2F-530D-B94F-AE0C-88FC9B5D329D}" dt="2023-04-06T15:26:18.264" v="2124"/>
          <ac:inkMkLst>
            <pc:docMk/>
            <pc:sldMk cId="302795284" sldId="281"/>
            <ac:inkMk id="61" creationId="{D69DD77F-AF52-3EC9-E429-758D4310A1A6}"/>
          </ac:inkMkLst>
        </pc:inkChg>
        <pc:inkChg chg="add del">
          <ac:chgData name="Venkatasubramanian, Mani V." userId="fbe5ce37-0145-4c31-b84a-b36f8beac5f3" providerId="ADAL" clId="{7888EF2F-530D-B94F-AE0C-88FC9B5D329D}" dt="2023-04-06T15:26:18.264" v="2124"/>
          <ac:inkMkLst>
            <pc:docMk/>
            <pc:sldMk cId="302795284" sldId="281"/>
            <ac:inkMk id="62" creationId="{C39FF541-94CB-043F-F21C-B78E45F84FA5}"/>
          </ac:inkMkLst>
        </pc:inkChg>
        <pc:inkChg chg="add del">
          <ac:chgData name="Venkatasubramanian, Mani V." userId="fbe5ce37-0145-4c31-b84a-b36f8beac5f3" providerId="ADAL" clId="{7888EF2F-530D-B94F-AE0C-88FC9B5D329D}" dt="2023-04-06T15:26:18.264" v="2124"/>
          <ac:inkMkLst>
            <pc:docMk/>
            <pc:sldMk cId="302795284" sldId="281"/>
            <ac:inkMk id="63" creationId="{4BF67123-D8D6-68E7-F241-B759BB511797}"/>
          </ac:inkMkLst>
        </pc:inkChg>
        <pc:inkChg chg="add del">
          <ac:chgData name="Venkatasubramanian, Mani V." userId="fbe5ce37-0145-4c31-b84a-b36f8beac5f3" providerId="ADAL" clId="{7888EF2F-530D-B94F-AE0C-88FC9B5D329D}" dt="2023-04-06T15:26:18.264" v="2124"/>
          <ac:inkMkLst>
            <pc:docMk/>
            <pc:sldMk cId="302795284" sldId="281"/>
            <ac:inkMk id="64" creationId="{F80C562A-FF4C-25D2-CF79-48B6FB400C17}"/>
          </ac:inkMkLst>
        </pc:inkChg>
        <pc:inkChg chg="add del">
          <ac:chgData name="Venkatasubramanian, Mani V." userId="fbe5ce37-0145-4c31-b84a-b36f8beac5f3" providerId="ADAL" clId="{7888EF2F-530D-B94F-AE0C-88FC9B5D329D}" dt="2023-04-06T15:26:18.264" v="2124"/>
          <ac:inkMkLst>
            <pc:docMk/>
            <pc:sldMk cId="302795284" sldId="281"/>
            <ac:inkMk id="65" creationId="{D4699DB7-BF59-1866-CB49-4C6F0E6DD5A6}"/>
          </ac:inkMkLst>
        </pc:inkChg>
        <pc:inkChg chg="add del">
          <ac:chgData name="Venkatasubramanian, Mani V." userId="fbe5ce37-0145-4c31-b84a-b36f8beac5f3" providerId="ADAL" clId="{7888EF2F-530D-B94F-AE0C-88FC9B5D329D}" dt="2023-04-06T15:26:18.264" v="2124"/>
          <ac:inkMkLst>
            <pc:docMk/>
            <pc:sldMk cId="302795284" sldId="281"/>
            <ac:inkMk id="66" creationId="{D50AE1E1-36CE-0E4F-2D32-87AFA68EBCE3}"/>
          </ac:inkMkLst>
        </pc:inkChg>
        <pc:inkChg chg="add del">
          <ac:chgData name="Venkatasubramanian, Mani V." userId="fbe5ce37-0145-4c31-b84a-b36f8beac5f3" providerId="ADAL" clId="{7888EF2F-530D-B94F-AE0C-88FC9B5D329D}" dt="2023-04-06T15:26:18.264" v="2124"/>
          <ac:inkMkLst>
            <pc:docMk/>
            <pc:sldMk cId="302795284" sldId="281"/>
            <ac:inkMk id="67" creationId="{D5C2DF8A-755A-553B-7CBE-3B5E43BFF389}"/>
          </ac:inkMkLst>
        </pc:inkChg>
        <pc:inkChg chg="add del">
          <ac:chgData name="Venkatasubramanian, Mani V." userId="fbe5ce37-0145-4c31-b84a-b36f8beac5f3" providerId="ADAL" clId="{7888EF2F-530D-B94F-AE0C-88FC9B5D329D}" dt="2023-04-06T15:26:18.264" v="2124"/>
          <ac:inkMkLst>
            <pc:docMk/>
            <pc:sldMk cId="302795284" sldId="281"/>
            <ac:inkMk id="68" creationId="{7C0CE1B1-9D68-DD47-7D90-1DB60BFC580F}"/>
          </ac:inkMkLst>
        </pc:inkChg>
        <pc:inkChg chg="add del">
          <ac:chgData name="Venkatasubramanian, Mani V." userId="fbe5ce37-0145-4c31-b84a-b36f8beac5f3" providerId="ADAL" clId="{7888EF2F-530D-B94F-AE0C-88FC9B5D329D}" dt="2023-04-06T15:26:18.264" v="2124"/>
          <ac:inkMkLst>
            <pc:docMk/>
            <pc:sldMk cId="302795284" sldId="281"/>
            <ac:inkMk id="69" creationId="{45D9ADDD-6813-35C8-1847-3AAEDFE9954A}"/>
          </ac:inkMkLst>
        </pc:inkChg>
        <pc:inkChg chg="add del">
          <ac:chgData name="Venkatasubramanian, Mani V." userId="fbe5ce37-0145-4c31-b84a-b36f8beac5f3" providerId="ADAL" clId="{7888EF2F-530D-B94F-AE0C-88FC9B5D329D}" dt="2023-04-06T15:26:18.264" v="2124"/>
          <ac:inkMkLst>
            <pc:docMk/>
            <pc:sldMk cId="302795284" sldId="281"/>
            <ac:inkMk id="70" creationId="{CA87A6BD-995A-E951-CA7B-B8F0F73879F0}"/>
          </ac:inkMkLst>
        </pc:inkChg>
        <pc:inkChg chg="add del">
          <ac:chgData name="Venkatasubramanian, Mani V." userId="fbe5ce37-0145-4c31-b84a-b36f8beac5f3" providerId="ADAL" clId="{7888EF2F-530D-B94F-AE0C-88FC9B5D329D}" dt="2023-04-06T15:26:18.264" v="2124"/>
          <ac:inkMkLst>
            <pc:docMk/>
            <pc:sldMk cId="302795284" sldId="281"/>
            <ac:inkMk id="71" creationId="{C3ACC308-F14F-1C28-FD2D-D0BCB895AE71}"/>
          </ac:inkMkLst>
        </pc:inkChg>
        <pc:inkChg chg="add del">
          <ac:chgData name="Venkatasubramanian, Mani V." userId="fbe5ce37-0145-4c31-b84a-b36f8beac5f3" providerId="ADAL" clId="{7888EF2F-530D-B94F-AE0C-88FC9B5D329D}" dt="2023-04-06T15:26:18.264" v="2124"/>
          <ac:inkMkLst>
            <pc:docMk/>
            <pc:sldMk cId="302795284" sldId="281"/>
            <ac:inkMk id="72" creationId="{D8E25D80-8C92-CA71-9502-563F83662B7D}"/>
          </ac:inkMkLst>
        </pc:inkChg>
        <pc:inkChg chg="add del">
          <ac:chgData name="Venkatasubramanian, Mani V." userId="fbe5ce37-0145-4c31-b84a-b36f8beac5f3" providerId="ADAL" clId="{7888EF2F-530D-B94F-AE0C-88FC9B5D329D}" dt="2023-04-06T15:26:18.264" v="2124"/>
          <ac:inkMkLst>
            <pc:docMk/>
            <pc:sldMk cId="302795284" sldId="281"/>
            <ac:inkMk id="73" creationId="{BCA2B5BE-9B99-852F-1580-0D79A85A923C}"/>
          </ac:inkMkLst>
        </pc:inkChg>
        <pc:inkChg chg="add del">
          <ac:chgData name="Venkatasubramanian, Mani V." userId="fbe5ce37-0145-4c31-b84a-b36f8beac5f3" providerId="ADAL" clId="{7888EF2F-530D-B94F-AE0C-88FC9B5D329D}" dt="2023-04-06T15:26:18.264" v="2124"/>
          <ac:inkMkLst>
            <pc:docMk/>
            <pc:sldMk cId="302795284" sldId="281"/>
            <ac:inkMk id="74" creationId="{B8F917FD-965D-3824-3A32-64368625468E}"/>
          </ac:inkMkLst>
        </pc:inkChg>
        <pc:inkChg chg="add del">
          <ac:chgData name="Venkatasubramanian, Mani V." userId="fbe5ce37-0145-4c31-b84a-b36f8beac5f3" providerId="ADAL" clId="{7888EF2F-530D-B94F-AE0C-88FC9B5D329D}" dt="2023-04-06T15:26:18.264" v="2124"/>
          <ac:inkMkLst>
            <pc:docMk/>
            <pc:sldMk cId="302795284" sldId="281"/>
            <ac:inkMk id="75" creationId="{940F69BB-F476-EFF8-10B5-77729F04A354}"/>
          </ac:inkMkLst>
        </pc:inkChg>
        <pc:inkChg chg="add reco">
          <ac:chgData name="Venkatasubramanian, Mani V." userId="fbe5ce37-0145-4c31-b84a-b36f8beac5f3" providerId="ADAL" clId="{7888EF2F-530D-B94F-AE0C-88FC9B5D329D}" dt="2023-04-06T15:26:18.264" v="2124"/>
          <ac:inkMkLst>
            <pc:docMk/>
            <pc:sldMk cId="302795284" sldId="281"/>
            <ac:inkMk id="76" creationId="{C64612FB-7046-460D-5B76-905F0BCAA191}"/>
          </ac:inkMkLst>
        </pc:inkChg>
        <pc:inkChg chg="add reco">
          <ac:chgData name="Venkatasubramanian, Mani V." userId="fbe5ce37-0145-4c31-b84a-b36f8beac5f3" providerId="ADAL" clId="{7888EF2F-530D-B94F-AE0C-88FC9B5D329D}" dt="2023-04-06T15:26:18.264" v="2124"/>
          <ac:inkMkLst>
            <pc:docMk/>
            <pc:sldMk cId="302795284" sldId="281"/>
            <ac:inkMk id="77" creationId="{F2D9AFBC-8C44-0658-1EF9-A701CD1A2F87}"/>
          </ac:inkMkLst>
        </pc:inkChg>
        <pc:inkChg chg="add">
          <ac:chgData name="Venkatasubramanian, Mani V." userId="fbe5ce37-0145-4c31-b84a-b36f8beac5f3" providerId="ADAL" clId="{7888EF2F-530D-B94F-AE0C-88FC9B5D329D}" dt="2023-04-06T15:26:19.928" v="2125"/>
          <ac:inkMkLst>
            <pc:docMk/>
            <pc:sldMk cId="302795284" sldId="281"/>
            <ac:inkMk id="78" creationId="{96115C45-4C47-B081-0FF8-04C05DA90AA8}"/>
          </ac:inkMkLst>
        </pc:inkChg>
        <pc:inkChg chg="add del">
          <ac:chgData name="Venkatasubramanian, Mani V." userId="fbe5ce37-0145-4c31-b84a-b36f8beac5f3" providerId="ADAL" clId="{7888EF2F-530D-B94F-AE0C-88FC9B5D329D}" dt="2023-04-06T15:26:25.406" v="2136"/>
          <ac:inkMkLst>
            <pc:docMk/>
            <pc:sldMk cId="302795284" sldId="281"/>
            <ac:inkMk id="79" creationId="{E8526031-4A71-AA20-21A2-36E93B353AA9}"/>
          </ac:inkMkLst>
        </pc:inkChg>
        <pc:inkChg chg="add del">
          <ac:chgData name="Venkatasubramanian, Mani V." userId="fbe5ce37-0145-4c31-b84a-b36f8beac5f3" providerId="ADAL" clId="{7888EF2F-530D-B94F-AE0C-88FC9B5D329D}" dt="2023-04-06T15:26:25.406" v="2136"/>
          <ac:inkMkLst>
            <pc:docMk/>
            <pc:sldMk cId="302795284" sldId="281"/>
            <ac:inkMk id="80" creationId="{C10BFE67-3F27-7C9C-250D-C7E9552E763F}"/>
          </ac:inkMkLst>
        </pc:inkChg>
        <pc:inkChg chg="add del">
          <ac:chgData name="Venkatasubramanian, Mani V." userId="fbe5ce37-0145-4c31-b84a-b36f8beac5f3" providerId="ADAL" clId="{7888EF2F-530D-B94F-AE0C-88FC9B5D329D}" dt="2023-04-06T15:26:25.406" v="2136"/>
          <ac:inkMkLst>
            <pc:docMk/>
            <pc:sldMk cId="302795284" sldId="281"/>
            <ac:inkMk id="81" creationId="{FD31D0D7-D698-975F-6012-9F37B4B21F1A}"/>
          </ac:inkMkLst>
        </pc:inkChg>
        <pc:inkChg chg="add del">
          <ac:chgData name="Venkatasubramanian, Mani V." userId="fbe5ce37-0145-4c31-b84a-b36f8beac5f3" providerId="ADAL" clId="{7888EF2F-530D-B94F-AE0C-88FC9B5D329D}" dt="2023-04-06T15:26:25.406" v="2136"/>
          <ac:inkMkLst>
            <pc:docMk/>
            <pc:sldMk cId="302795284" sldId="281"/>
            <ac:inkMk id="82" creationId="{81B0C006-0439-ED09-BB88-9F818F65A304}"/>
          </ac:inkMkLst>
        </pc:inkChg>
        <pc:inkChg chg="add del">
          <ac:chgData name="Venkatasubramanian, Mani V." userId="fbe5ce37-0145-4c31-b84a-b36f8beac5f3" providerId="ADAL" clId="{7888EF2F-530D-B94F-AE0C-88FC9B5D329D}" dt="2023-04-06T15:26:25.406" v="2136"/>
          <ac:inkMkLst>
            <pc:docMk/>
            <pc:sldMk cId="302795284" sldId="281"/>
            <ac:inkMk id="83" creationId="{956F536C-882B-A5F5-8B22-5D6EF690E392}"/>
          </ac:inkMkLst>
        </pc:inkChg>
        <pc:inkChg chg="add del">
          <ac:chgData name="Venkatasubramanian, Mani V." userId="fbe5ce37-0145-4c31-b84a-b36f8beac5f3" providerId="ADAL" clId="{7888EF2F-530D-B94F-AE0C-88FC9B5D329D}" dt="2023-04-06T15:26:25.406" v="2136"/>
          <ac:inkMkLst>
            <pc:docMk/>
            <pc:sldMk cId="302795284" sldId="281"/>
            <ac:inkMk id="84" creationId="{FDCC5D9A-61DD-7D1D-6BAC-F11FADF7C5DF}"/>
          </ac:inkMkLst>
        </pc:inkChg>
        <pc:inkChg chg="add del">
          <ac:chgData name="Venkatasubramanian, Mani V." userId="fbe5ce37-0145-4c31-b84a-b36f8beac5f3" providerId="ADAL" clId="{7888EF2F-530D-B94F-AE0C-88FC9B5D329D}" dt="2023-04-06T15:26:25.406" v="2136"/>
          <ac:inkMkLst>
            <pc:docMk/>
            <pc:sldMk cId="302795284" sldId="281"/>
            <ac:inkMk id="85" creationId="{118C4439-24DD-E1D2-F949-ACD6B0E3F932}"/>
          </ac:inkMkLst>
        </pc:inkChg>
        <pc:inkChg chg="add del">
          <ac:chgData name="Venkatasubramanian, Mani V." userId="fbe5ce37-0145-4c31-b84a-b36f8beac5f3" providerId="ADAL" clId="{7888EF2F-530D-B94F-AE0C-88FC9B5D329D}" dt="2023-04-06T15:26:25.406" v="2136"/>
          <ac:inkMkLst>
            <pc:docMk/>
            <pc:sldMk cId="302795284" sldId="281"/>
            <ac:inkMk id="86" creationId="{96B44A92-E3BE-912B-C516-9E2233BBFA58}"/>
          </ac:inkMkLst>
        </pc:inkChg>
        <pc:inkChg chg="add del">
          <ac:chgData name="Venkatasubramanian, Mani V." userId="fbe5ce37-0145-4c31-b84a-b36f8beac5f3" providerId="ADAL" clId="{7888EF2F-530D-B94F-AE0C-88FC9B5D329D}" dt="2023-04-06T15:26:25.406" v="2136"/>
          <ac:inkMkLst>
            <pc:docMk/>
            <pc:sldMk cId="302795284" sldId="281"/>
            <ac:inkMk id="87" creationId="{43312D52-61BD-59FB-9548-DA519075B14F}"/>
          </ac:inkMkLst>
        </pc:inkChg>
        <pc:inkChg chg="add del">
          <ac:chgData name="Venkatasubramanian, Mani V." userId="fbe5ce37-0145-4c31-b84a-b36f8beac5f3" providerId="ADAL" clId="{7888EF2F-530D-B94F-AE0C-88FC9B5D329D}" dt="2023-04-06T15:26:25.406" v="2136"/>
          <ac:inkMkLst>
            <pc:docMk/>
            <pc:sldMk cId="302795284" sldId="281"/>
            <ac:inkMk id="88" creationId="{A466A63E-1122-9197-5F55-A97518BBF36A}"/>
          </ac:inkMkLst>
        </pc:inkChg>
        <pc:inkChg chg="add reco">
          <ac:chgData name="Venkatasubramanian, Mani V." userId="fbe5ce37-0145-4c31-b84a-b36f8beac5f3" providerId="ADAL" clId="{7888EF2F-530D-B94F-AE0C-88FC9B5D329D}" dt="2023-04-06T15:26:25.406" v="2136"/>
          <ac:inkMkLst>
            <pc:docMk/>
            <pc:sldMk cId="302795284" sldId="281"/>
            <ac:inkMk id="89" creationId="{96A7BA81-C37D-5335-E85D-12075D342E2C}"/>
          </ac:inkMkLst>
        </pc:inkChg>
        <pc:inkChg chg="add del">
          <ac:chgData name="Venkatasubramanian, Mani V." userId="fbe5ce37-0145-4c31-b84a-b36f8beac5f3" providerId="ADAL" clId="{7888EF2F-530D-B94F-AE0C-88FC9B5D329D}" dt="2023-04-06T15:26:28.808" v="2145"/>
          <ac:inkMkLst>
            <pc:docMk/>
            <pc:sldMk cId="302795284" sldId="281"/>
            <ac:inkMk id="90" creationId="{A70DE325-094D-7133-03BE-79D20B43DD06}"/>
          </ac:inkMkLst>
        </pc:inkChg>
        <pc:inkChg chg="add del">
          <ac:chgData name="Venkatasubramanian, Mani V." userId="fbe5ce37-0145-4c31-b84a-b36f8beac5f3" providerId="ADAL" clId="{7888EF2F-530D-B94F-AE0C-88FC9B5D329D}" dt="2023-04-06T15:26:28.808" v="2145"/>
          <ac:inkMkLst>
            <pc:docMk/>
            <pc:sldMk cId="302795284" sldId="281"/>
            <ac:inkMk id="91" creationId="{8D3A11FB-54FB-BDD5-E933-C3EB9F69AF4F}"/>
          </ac:inkMkLst>
        </pc:inkChg>
        <pc:inkChg chg="add del">
          <ac:chgData name="Venkatasubramanian, Mani V." userId="fbe5ce37-0145-4c31-b84a-b36f8beac5f3" providerId="ADAL" clId="{7888EF2F-530D-B94F-AE0C-88FC9B5D329D}" dt="2023-04-06T15:26:28.808" v="2145"/>
          <ac:inkMkLst>
            <pc:docMk/>
            <pc:sldMk cId="302795284" sldId="281"/>
            <ac:inkMk id="92" creationId="{90E29B19-5AC9-CD00-E5AF-4134AFB75B31}"/>
          </ac:inkMkLst>
        </pc:inkChg>
        <pc:inkChg chg="add del">
          <ac:chgData name="Venkatasubramanian, Mani V." userId="fbe5ce37-0145-4c31-b84a-b36f8beac5f3" providerId="ADAL" clId="{7888EF2F-530D-B94F-AE0C-88FC9B5D329D}" dt="2023-04-06T15:26:28.808" v="2145"/>
          <ac:inkMkLst>
            <pc:docMk/>
            <pc:sldMk cId="302795284" sldId="281"/>
            <ac:inkMk id="93" creationId="{56743AC3-E5AC-6164-CC4E-DEB2D0264FDA}"/>
          </ac:inkMkLst>
        </pc:inkChg>
        <pc:inkChg chg="add del">
          <ac:chgData name="Venkatasubramanian, Mani V." userId="fbe5ce37-0145-4c31-b84a-b36f8beac5f3" providerId="ADAL" clId="{7888EF2F-530D-B94F-AE0C-88FC9B5D329D}" dt="2023-04-06T15:26:28.808" v="2145"/>
          <ac:inkMkLst>
            <pc:docMk/>
            <pc:sldMk cId="302795284" sldId="281"/>
            <ac:inkMk id="94" creationId="{3CACFBC6-7DB0-7D50-3DB6-C45B85D659E6}"/>
          </ac:inkMkLst>
        </pc:inkChg>
        <pc:inkChg chg="add del">
          <ac:chgData name="Venkatasubramanian, Mani V." userId="fbe5ce37-0145-4c31-b84a-b36f8beac5f3" providerId="ADAL" clId="{7888EF2F-530D-B94F-AE0C-88FC9B5D329D}" dt="2023-04-06T15:26:28.808" v="2145"/>
          <ac:inkMkLst>
            <pc:docMk/>
            <pc:sldMk cId="302795284" sldId="281"/>
            <ac:inkMk id="95" creationId="{A0D7186E-A578-BB18-1A87-57CC3C87EDAA}"/>
          </ac:inkMkLst>
        </pc:inkChg>
        <pc:inkChg chg="add del">
          <ac:chgData name="Venkatasubramanian, Mani V." userId="fbe5ce37-0145-4c31-b84a-b36f8beac5f3" providerId="ADAL" clId="{7888EF2F-530D-B94F-AE0C-88FC9B5D329D}" dt="2023-04-06T15:26:28.808" v="2145"/>
          <ac:inkMkLst>
            <pc:docMk/>
            <pc:sldMk cId="302795284" sldId="281"/>
            <ac:inkMk id="96" creationId="{2EBC40A0-82F5-8BAF-CFE7-AAF8643E933E}"/>
          </ac:inkMkLst>
        </pc:inkChg>
        <pc:inkChg chg="add del">
          <ac:chgData name="Venkatasubramanian, Mani V." userId="fbe5ce37-0145-4c31-b84a-b36f8beac5f3" providerId="ADAL" clId="{7888EF2F-530D-B94F-AE0C-88FC9B5D329D}" dt="2023-04-06T15:26:28.808" v="2145"/>
          <ac:inkMkLst>
            <pc:docMk/>
            <pc:sldMk cId="302795284" sldId="281"/>
            <ac:inkMk id="97" creationId="{835B42F0-E964-EA83-4325-577329743490}"/>
          </ac:inkMkLst>
        </pc:inkChg>
        <pc:inkChg chg="add reco">
          <ac:chgData name="Venkatasubramanian, Mani V." userId="fbe5ce37-0145-4c31-b84a-b36f8beac5f3" providerId="ADAL" clId="{7888EF2F-530D-B94F-AE0C-88FC9B5D329D}" dt="2023-04-06T15:26:28.808" v="2145"/>
          <ac:inkMkLst>
            <pc:docMk/>
            <pc:sldMk cId="302795284" sldId="281"/>
            <ac:inkMk id="98" creationId="{12413057-287D-8C89-56E3-6212693EB7EE}"/>
          </ac:inkMkLst>
        </pc:inkChg>
        <pc:inkChg chg="add del">
          <ac:chgData name="Venkatasubramanian, Mani V." userId="fbe5ce37-0145-4c31-b84a-b36f8beac5f3" providerId="ADAL" clId="{7888EF2F-530D-B94F-AE0C-88FC9B5D329D}" dt="2023-04-06T15:26:34.966" v="2149"/>
          <ac:inkMkLst>
            <pc:docMk/>
            <pc:sldMk cId="302795284" sldId="281"/>
            <ac:inkMk id="99" creationId="{27D7DA79-72B7-7B16-B979-C3DF60D41197}"/>
          </ac:inkMkLst>
        </pc:inkChg>
        <pc:inkChg chg="add del">
          <ac:chgData name="Venkatasubramanian, Mani V." userId="fbe5ce37-0145-4c31-b84a-b36f8beac5f3" providerId="ADAL" clId="{7888EF2F-530D-B94F-AE0C-88FC9B5D329D}" dt="2023-04-06T15:26:34.966" v="2149"/>
          <ac:inkMkLst>
            <pc:docMk/>
            <pc:sldMk cId="302795284" sldId="281"/>
            <ac:inkMk id="100" creationId="{59C0C18B-B02C-7DE2-900A-BFBE6FF7237E}"/>
          </ac:inkMkLst>
        </pc:inkChg>
        <pc:inkChg chg="add del">
          <ac:chgData name="Venkatasubramanian, Mani V." userId="fbe5ce37-0145-4c31-b84a-b36f8beac5f3" providerId="ADAL" clId="{7888EF2F-530D-B94F-AE0C-88FC9B5D329D}" dt="2023-04-06T15:26:34.966" v="2149"/>
          <ac:inkMkLst>
            <pc:docMk/>
            <pc:sldMk cId="302795284" sldId="281"/>
            <ac:inkMk id="101" creationId="{AFA975DE-5BE2-F8EE-8E41-FB67877888E4}"/>
          </ac:inkMkLst>
        </pc:inkChg>
        <pc:inkChg chg="add reco">
          <ac:chgData name="Venkatasubramanian, Mani V." userId="fbe5ce37-0145-4c31-b84a-b36f8beac5f3" providerId="ADAL" clId="{7888EF2F-530D-B94F-AE0C-88FC9B5D329D}" dt="2023-04-06T15:26:34.966" v="2149"/>
          <ac:inkMkLst>
            <pc:docMk/>
            <pc:sldMk cId="302795284" sldId="281"/>
            <ac:inkMk id="102" creationId="{31158388-20FC-5C8D-DE82-9E68FADE15B8}"/>
          </ac:inkMkLst>
        </pc:inkChg>
        <pc:inkChg chg="add del">
          <ac:chgData name="Venkatasubramanian, Mani V." userId="fbe5ce37-0145-4c31-b84a-b36f8beac5f3" providerId="ADAL" clId="{7888EF2F-530D-B94F-AE0C-88FC9B5D329D}" dt="2023-04-06T15:26:46.152" v="2168"/>
          <ac:inkMkLst>
            <pc:docMk/>
            <pc:sldMk cId="302795284" sldId="281"/>
            <ac:inkMk id="103" creationId="{B99F8E59-9D20-C883-F4E4-AE567AC7D099}"/>
          </ac:inkMkLst>
        </pc:inkChg>
        <pc:inkChg chg="add del">
          <ac:chgData name="Venkatasubramanian, Mani V." userId="fbe5ce37-0145-4c31-b84a-b36f8beac5f3" providerId="ADAL" clId="{7888EF2F-530D-B94F-AE0C-88FC9B5D329D}" dt="2023-04-06T15:26:46.152" v="2168"/>
          <ac:inkMkLst>
            <pc:docMk/>
            <pc:sldMk cId="302795284" sldId="281"/>
            <ac:inkMk id="104" creationId="{B8A264BE-3CB8-138D-994A-5CD102338AC7}"/>
          </ac:inkMkLst>
        </pc:inkChg>
        <pc:inkChg chg="add del">
          <ac:chgData name="Venkatasubramanian, Mani V." userId="fbe5ce37-0145-4c31-b84a-b36f8beac5f3" providerId="ADAL" clId="{7888EF2F-530D-B94F-AE0C-88FC9B5D329D}" dt="2023-04-06T15:26:46.152" v="2168"/>
          <ac:inkMkLst>
            <pc:docMk/>
            <pc:sldMk cId="302795284" sldId="281"/>
            <ac:inkMk id="105" creationId="{F8C9E7B7-09E0-468A-0861-BC69534D9F1E}"/>
          </ac:inkMkLst>
        </pc:inkChg>
        <pc:inkChg chg="add del">
          <ac:chgData name="Venkatasubramanian, Mani V." userId="fbe5ce37-0145-4c31-b84a-b36f8beac5f3" providerId="ADAL" clId="{7888EF2F-530D-B94F-AE0C-88FC9B5D329D}" dt="2023-04-06T15:26:46.152" v="2168"/>
          <ac:inkMkLst>
            <pc:docMk/>
            <pc:sldMk cId="302795284" sldId="281"/>
            <ac:inkMk id="106" creationId="{B2B78D93-4197-9298-809F-CE1AFD4122B4}"/>
          </ac:inkMkLst>
        </pc:inkChg>
        <pc:inkChg chg="add del">
          <ac:chgData name="Venkatasubramanian, Mani V." userId="fbe5ce37-0145-4c31-b84a-b36f8beac5f3" providerId="ADAL" clId="{7888EF2F-530D-B94F-AE0C-88FC9B5D329D}" dt="2023-04-06T15:26:46.152" v="2168"/>
          <ac:inkMkLst>
            <pc:docMk/>
            <pc:sldMk cId="302795284" sldId="281"/>
            <ac:inkMk id="107" creationId="{99011383-49E6-B8F1-0B2D-59FF99B24ED7}"/>
          </ac:inkMkLst>
        </pc:inkChg>
        <pc:inkChg chg="add del">
          <ac:chgData name="Venkatasubramanian, Mani V." userId="fbe5ce37-0145-4c31-b84a-b36f8beac5f3" providerId="ADAL" clId="{7888EF2F-530D-B94F-AE0C-88FC9B5D329D}" dt="2023-04-06T15:26:46.152" v="2168"/>
          <ac:inkMkLst>
            <pc:docMk/>
            <pc:sldMk cId="302795284" sldId="281"/>
            <ac:inkMk id="108" creationId="{C6345B93-5749-5556-B142-964D769AFBB5}"/>
          </ac:inkMkLst>
        </pc:inkChg>
        <pc:inkChg chg="add del">
          <ac:chgData name="Venkatasubramanian, Mani V." userId="fbe5ce37-0145-4c31-b84a-b36f8beac5f3" providerId="ADAL" clId="{7888EF2F-530D-B94F-AE0C-88FC9B5D329D}" dt="2023-04-06T15:26:46.152" v="2168"/>
          <ac:inkMkLst>
            <pc:docMk/>
            <pc:sldMk cId="302795284" sldId="281"/>
            <ac:inkMk id="109" creationId="{931E5762-4A7A-948E-7628-D7A32323A7F8}"/>
          </ac:inkMkLst>
        </pc:inkChg>
        <pc:inkChg chg="add del">
          <ac:chgData name="Venkatasubramanian, Mani V." userId="fbe5ce37-0145-4c31-b84a-b36f8beac5f3" providerId="ADAL" clId="{7888EF2F-530D-B94F-AE0C-88FC9B5D329D}" dt="2023-04-06T15:26:46.152" v="2168"/>
          <ac:inkMkLst>
            <pc:docMk/>
            <pc:sldMk cId="302795284" sldId="281"/>
            <ac:inkMk id="110" creationId="{5257F92A-AD24-3F14-F8B3-456F657706A6}"/>
          </ac:inkMkLst>
        </pc:inkChg>
        <pc:inkChg chg="add del">
          <ac:chgData name="Venkatasubramanian, Mani V." userId="fbe5ce37-0145-4c31-b84a-b36f8beac5f3" providerId="ADAL" clId="{7888EF2F-530D-B94F-AE0C-88FC9B5D329D}" dt="2023-04-06T15:26:46.152" v="2168"/>
          <ac:inkMkLst>
            <pc:docMk/>
            <pc:sldMk cId="302795284" sldId="281"/>
            <ac:inkMk id="111" creationId="{286009EC-EA73-B7A1-1273-6E4A695FA912}"/>
          </ac:inkMkLst>
        </pc:inkChg>
        <pc:inkChg chg="add del">
          <ac:chgData name="Venkatasubramanian, Mani V." userId="fbe5ce37-0145-4c31-b84a-b36f8beac5f3" providerId="ADAL" clId="{7888EF2F-530D-B94F-AE0C-88FC9B5D329D}" dt="2023-04-06T15:26:46.152" v="2168"/>
          <ac:inkMkLst>
            <pc:docMk/>
            <pc:sldMk cId="302795284" sldId="281"/>
            <ac:inkMk id="112" creationId="{896CDC99-E39B-FCD1-71DF-33252891C754}"/>
          </ac:inkMkLst>
        </pc:inkChg>
        <pc:inkChg chg="add del">
          <ac:chgData name="Venkatasubramanian, Mani V." userId="fbe5ce37-0145-4c31-b84a-b36f8beac5f3" providerId="ADAL" clId="{7888EF2F-530D-B94F-AE0C-88FC9B5D329D}" dt="2023-04-06T15:26:46.152" v="2168"/>
          <ac:inkMkLst>
            <pc:docMk/>
            <pc:sldMk cId="302795284" sldId="281"/>
            <ac:inkMk id="113" creationId="{2BC24EBC-4B93-0A05-04F6-D44A13724B76}"/>
          </ac:inkMkLst>
        </pc:inkChg>
        <pc:inkChg chg="add del">
          <ac:chgData name="Venkatasubramanian, Mani V." userId="fbe5ce37-0145-4c31-b84a-b36f8beac5f3" providerId="ADAL" clId="{7888EF2F-530D-B94F-AE0C-88FC9B5D329D}" dt="2023-04-06T15:26:46.152" v="2168"/>
          <ac:inkMkLst>
            <pc:docMk/>
            <pc:sldMk cId="302795284" sldId="281"/>
            <ac:inkMk id="114" creationId="{ED6A4B39-03AE-0A99-30C7-F01CD337DF34}"/>
          </ac:inkMkLst>
        </pc:inkChg>
        <pc:inkChg chg="add del">
          <ac:chgData name="Venkatasubramanian, Mani V." userId="fbe5ce37-0145-4c31-b84a-b36f8beac5f3" providerId="ADAL" clId="{7888EF2F-530D-B94F-AE0C-88FC9B5D329D}" dt="2023-04-06T15:26:46.152" v="2168"/>
          <ac:inkMkLst>
            <pc:docMk/>
            <pc:sldMk cId="302795284" sldId="281"/>
            <ac:inkMk id="115" creationId="{B6DB4C53-96BD-5E1D-F747-DB4EF1188E23}"/>
          </ac:inkMkLst>
        </pc:inkChg>
        <pc:inkChg chg="add del">
          <ac:chgData name="Venkatasubramanian, Mani V." userId="fbe5ce37-0145-4c31-b84a-b36f8beac5f3" providerId="ADAL" clId="{7888EF2F-530D-B94F-AE0C-88FC9B5D329D}" dt="2023-04-06T15:26:46.152" v="2168"/>
          <ac:inkMkLst>
            <pc:docMk/>
            <pc:sldMk cId="302795284" sldId="281"/>
            <ac:inkMk id="116" creationId="{C2CDC17A-0DF4-6A09-8AFD-A648968A1DE9}"/>
          </ac:inkMkLst>
        </pc:inkChg>
        <pc:inkChg chg="add del">
          <ac:chgData name="Venkatasubramanian, Mani V." userId="fbe5ce37-0145-4c31-b84a-b36f8beac5f3" providerId="ADAL" clId="{7888EF2F-530D-B94F-AE0C-88FC9B5D329D}" dt="2023-04-06T15:26:46.152" v="2168"/>
          <ac:inkMkLst>
            <pc:docMk/>
            <pc:sldMk cId="302795284" sldId="281"/>
            <ac:inkMk id="117" creationId="{577D1FAF-01C1-44C8-05A5-11B7CE3942A2}"/>
          </ac:inkMkLst>
        </pc:inkChg>
        <pc:inkChg chg="add del">
          <ac:chgData name="Venkatasubramanian, Mani V." userId="fbe5ce37-0145-4c31-b84a-b36f8beac5f3" providerId="ADAL" clId="{7888EF2F-530D-B94F-AE0C-88FC9B5D329D}" dt="2023-04-06T15:26:46.152" v="2168"/>
          <ac:inkMkLst>
            <pc:docMk/>
            <pc:sldMk cId="302795284" sldId="281"/>
            <ac:inkMk id="118" creationId="{FFEC3224-1F41-F17D-AD6F-3F9226AB8F2B}"/>
          </ac:inkMkLst>
        </pc:inkChg>
        <pc:inkChg chg="add del">
          <ac:chgData name="Venkatasubramanian, Mani V." userId="fbe5ce37-0145-4c31-b84a-b36f8beac5f3" providerId="ADAL" clId="{7888EF2F-530D-B94F-AE0C-88FC9B5D329D}" dt="2023-04-06T15:26:46.152" v="2168"/>
          <ac:inkMkLst>
            <pc:docMk/>
            <pc:sldMk cId="302795284" sldId="281"/>
            <ac:inkMk id="119" creationId="{AF399287-217B-457F-7BBB-68AB540745F9}"/>
          </ac:inkMkLst>
        </pc:inkChg>
        <pc:inkChg chg="add del">
          <ac:chgData name="Venkatasubramanian, Mani V." userId="fbe5ce37-0145-4c31-b84a-b36f8beac5f3" providerId="ADAL" clId="{7888EF2F-530D-B94F-AE0C-88FC9B5D329D}" dt="2023-04-06T15:26:46.152" v="2168"/>
          <ac:inkMkLst>
            <pc:docMk/>
            <pc:sldMk cId="302795284" sldId="281"/>
            <ac:inkMk id="120" creationId="{98908056-570C-83DB-2DE7-3C1AF9B67F35}"/>
          </ac:inkMkLst>
        </pc:inkChg>
        <pc:inkChg chg="add reco">
          <ac:chgData name="Venkatasubramanian, Mani V." userId="fbe5ce37-0145-4c31-b84a-b36f8beac5f3" providerId="ADAL" clId="{7888EF2F-530D-B94F-AE0C-88FC9B5D329D}" dt="2023-04-06T15:26:46.152" v="2168"/>
          <ac:inkMkLst>
            <pc:docMk/>
            <pc:sldMk cId="302795284" sldId="281"/>
            <ac:inkMk id="121" creationId="{DE2C490D-F476-4DC7-CA68-FA976CB87CBA}"/>
          </ac:inkMkLst>
        </pc:inkChg>
        <pc:inkChg chg="add reco">
          <ac:chgData name="Venkatasubramanian, Mani V." userId="fbe5ce37-0145-4c31-b84a-b36f8beac5f3" providerId="ADAL" clId="{7888EF2F-530D-B94F-AE0C-88FC9B5D329D}" dt="2023-04-06T15:26:46.152" v="2168"/>
          <ac:inkMkLst>
            <pc:docMk/>
            <pc:sldMk cId="302795284" sldId="281"/>
            <ac:inkMk id="122" creationId="{29E6877F-CF6A-50C6-31FB-9FCEA265A6AF}"/>
          </ac:inkMkLst>
        </pc:inkChg>
        <pc:inkChg chg="add reco">
          <ac:chgData name="Venkatasubramanian, Mani V." userId="fbe5ce37-0145-4c31-b84a-b36f8beac5f3" providerId="ADAL" clId="{7888EF2F-530D-B94F-AE0C-88FC9B5D329D}" dt="2023-04-06T15:26:46.152" v="2168"/>
          <ac:inkMkLst>
            <pc:docMk/>
            <pc:sldMk cId="302795284" sldId="281"/>
            <ac:inkMk id="123" creationId="{EB368B4C-2B11-63E6-6F52-0CE587657B71}"/>
          </ac:inkMkLst>
        </pc:inkChg>
        <pc:inkChg chg="add">
          <ac:chgData name="Venkatasubramanian, Mani V." userId="fbe5ce37-0145-4c31-b84a-b36f8beac5f3" providerId="ADAL" clId="{7888EF2F-530D-B94F-AE0C-88FC9B5D329D}" dt="2023-04-06T15:26:46.293" v="2169"/>
          <ac:inkMkLst>
            <pc:docMk/>
            <pc:sldMk cId="302795284" sldId="281"/>
            <ac:inkMk id="124" creationId="{D7F86C00-B5AA-0C36-C9E7-71AFB8F3697D}"/>
          </ac:inkMkLst>
        </pc:inkChg>
        <pc:inkChg chg="add">
          <ac:chgData name="Venkatasubramanian, Mani V." userId="fbe5ce37-0145-4c31-b84a-b36f8beac5f3" providerId="ADAL" clId="{7888EF2F-530D-B94F-AE0C-88FC9B5D329D}" dt="2023-04-06T15:26:46.526" v="2170"/>
          <ac:inkMkLst>
            <pc:docMk/>
            <pc:sldMk cId="302795284" sldId="281"/>
            <ac:inkMk id="125" creationId="{22EA5B02-2FD7-C5FB-F63E-38CE9D7DD24C}"/>
          </ac:inkMkLst>
        </pc:inkChg>
        <pc:inkChg chg="add">
          <ac:chgData name="Venkatasubramanian, Mani V." userId="fbe5ce37-0145-4c31-b84a-b36f8beac5f3" providerId="ADAL" clId="{7888EF2F-530D-B94F-AE0C-88FC9B5D329D}" dt="2023-04-06T15:26:46.726" v="2171"/>
          <ac:inkMkLst>
            <pc:docMk/>
            <pc:sldMk cId="302795284" sldId="281"/>
            <ac:inkMk id="126" creationId="{F8ACF31B-85E5-590A-EDA5-7721CB20570B}"/>
          </ac:inkMkLst>
        </pc:inkChg>
        <pc:inkChg chg="add">
          <ac:chgData name="Venkatasubramanian, Mani V." userId="fbe5ce37-0145-4c31-b84a-b36f8beac5f3" providerId="ADAL" clId="{7888EF2F-530D-B94F-AE0C-88FC9B5D329D}" dt="2023-04-06T15:26:47.111" v="2172"/>
          <ac:inkMkLst>
            <pc:docMk/>
            <pc:sldMk cId="302795284" sldId="281"/>
            <ac:inkMk id="127" creationId="{1FC82CCC-6FCC-A7CC-B9E2-E4E366CA6D79}"/>
          </ac:inkMkLst>
        </pc:inkChg>
        <pc:inkChg chg="add">
          <ac:chgData name="Venkatasubramanian, Mani V." userId="fbe5ce37-0145-4c31-b84a-b36f8beac5f3" providerId="ADAL" clId="{7888EF2F-530D-B94F-AE0C-88FC9B5D329D}" dt="2023-04-06T15:26:47.525" v="2173"/>
          <ac:inkMkLst>
            <pc:docMk/>
            <pc:sldMk cId="302795284" sldId="281"/>
            <ac:inkMk id="128" creationId="{0E328CC4-8307-7D93-0F12-5270F247AB1B}"/>
          </ac:inkMkLst>
        </pc:inkChg>
        <pc:inkChg chg="add">
          <ac:chgData name="Venkatasubramanian, Mani V." userId="fbe5ce37-0145-4c31-b84a-b36f8beac5f3" providerId="ADAL" clId="{7888EF2F-530D-B94F-AE0C-88FC9B5D329D}" dt="2023-04-06T15:26:48.076" v="2174"/>
          <ac:inkMkLst>
            <pc:docMk/>
            <pc:sldMk cId="302795284" sldId="281"/>
            <ac:inkMk id="129" creationId="{43DD61D0-AC12-EB2C-1669-8DE01679738D}"/>
          </ac:inkMkLst>
        </pc:inkChg>
        <pc:inkChg chg="add">
          <ac:chgData name="Venkatasubramanian, Mani V." userId="fbe5ce37-0145-4c31-b84a-b36f8beac5f3" providerId="ADAL" clId="{7888EF2F-530D-B94F-AE0C-88FC9B5D329D}" dt="2023-04-06T15:26:48.311" v="2175"/>
          <ac:inkMkLst>
            <pc:docMk/>
            <pc:sldMk cId="302795284" sldId="281"/>
            <ac:inkMk id="130" creationId="{AC9B325B-A518-42BB-704C-140C972A9AA1}"/>
          </ac:inkMkLst>
        </pc:inkChg>
        <pc:inkChg chg="add">
          <ac:chgData name="Venkatasubramanian, Mani V." userId="fbe5ce37-0145-4c31-b84a-b36f8beac5f3" providerId="ADAL" clId="{7888EF2F-530D-B94F-AE0C-88FC9B5D329D}" dt="2023-04-06T15:26:48.926" v="2176"/>
          <ac:inkMkLst>
            <pc:docMk/>
            <pc:sldMk cId="302795284" sldId="281"/>
            <ac:inkMk id="131" creationId="{3A1CACD2-CD23-6B71-BDC3-687BA8E7BA2B}"/>
          </ac:inkMkLst>
        </pc:inkChg>
        <pc:inkChg chg="add">
          <ac:chgData name="Venkatasubramanian, Mani V." userId="fbe5ce37-0145-4c31-b84a-b36f8beac5f3" providerId="ADAL" clId="{7888EF2F-530D-B94F-AE0C-88FC9B5D329D}" dt="2023-04-06T15:26:49.145" v="2177"/>
          <ac:inkMkLst>
            <pc:docMk/>
            <pc:sldMk cId="302795284" sldId="281"/>
            <ac:inkMk id="132" creationId="{E3A0B6AA-4E02-9808-726C-2954601C0A0E}"/>
          </ac:inkMkLst>
        </pc:inkChg>
        <pc:inkChg chg="add">
          <ac:chgData name="Venkatasubramanian, Mani V." userId="fbe5ce37-0145-4c31-b84a-b36f8beac5f3" providerId="ADAL" clId="{7888EF2F-530D-B94F-AE0C-88FC9B5D329D}" dt="2023-04-06T15:26:49.412" v="2178"/>
          <ac:inkMkLst>
            <pc:docMk/>
            <pc:sldMk cId="302795284" sldId="281"/>
            <ac:inkMk id="133" creationId="{C3B77207-853A-765C-EB59-CCB5B8EDACCA}"/>
          </ac:inkMkLst>
        </pc:inkChg>
        <pc:inkChg chg="add">
          <ac:chgData name="Venkatasubramanian, Mani V." userId="fbe5ce37-0145-4c31-b84a-b36f8beac5f3" providerId="ADAL" clId="{7888EF2F-530D-B94F-AE0C-88FC9B5D329D}" dt="2023-04-06T15:26:50.345" v="2179"/>
          <ac:inkMkLst>
            <pc:docMk/>
            <pc:sldMk cId="302795284" sldId="281"/>
            <ac:inkMk id="134" creationId="{619276C7-0A26-4738-8F74-C043C4D30F20}"/>
          </ac:inkMkLst>
        </pc:inkChg>
        <pc:inkChg chg="add">
          <ac:chgData name="Venkatasubramanian, Mani V." userId="fbe5ce37-0145-4c31-b84a-b36f8beac5f3" providerId="ADAL" clId="{7888EF2F-530D-B94F-AE0C-88FC9B5D329D}" dt="2023-04-06T15:26:50.559" v="2180"/>
          <ac:inkMkLst>
            <pc:docMk/>
            <pc:sldMk cId="302795284" sldId="281"/>
            <ac:inkMk id="135" creationId="{86D00EAF-430F-DE56-4FC2-86F6C616F80A}"/>
          </ac:inkMkLst>
        </pc:inkChg>
        <pc:inkChg chg="add">
          <ac:chgData name="Venkatasubramanian, Mani V." userId="fbe5ce37-0145-4c31-b84a-b36f8beac5f3" providerId="ADAL" clId="{7888EF2F-530D-B94F-AE0C-88FC9B5D329D}" dt="2023-04-06T15:26:50.792" v="2181"/>
          <ac:inkMkLst>
            <pc:docMk/>
            <pc:sldMk cId="302795284" sldId="281"/>
            <ac:inkMk id="136" creationId="{DCCB243F-2E68-2B01-FE16-ECEE891E4AA0}"/>
          </ac:inkMkLst>
        </pc:inkChg>
        <pc:inkChg chg="add">
          <ac:chgData name="Venkatasubramanian, Mani V." userId="fbe5ce37-0145-4c31-b84a-b36f8beac5f3" providerId="ADAL" clId="{7888EF2F-530D-B94F-AE0C-88FC9B5D329D}" dt="2023-04-06T15:26:51.175" v="2182"/>
          <ac:inkMkLst>
            <pc:docMk/>
            <pc:sldMk cId="302795284" sldId="281"/>
            <ac:inkMk id="137" creationId="{A96A9D48-CFE5-A905-6149-7A5400A6A26B}"/>
          </ac:inkMkLst>
        </pc:inkChg>
        <pc:inkChg chg="add">
          <ac:chgData name="Venkatasubramanian, Mani V." userId="fbe5ce37-0145-4c31-b84a-b36f8beac5f3" providerId="ADAL" clId="{7888EF2F-530D-B94F-AE0C-88FC9B5D329D}" dt="2023-04-06T15:26:51.742" v="2183"/>
          <ac:inkMkLst>
            <pc:docMk/>
            <pc:sldMk cId="302795284" sldId="281"/>
            <ac:inkMk id="138" creationId="{B4EBEA9B-2F67-2657-8794-5A027B1CDCE1}"/>
          </ac:inkMkLst>
        </pc:inkChg>
        <pc:inkChg chg="add">
          <ac:chgData name="Venkatasubramanian, Mani V." userId="fbe5ce37-0145-4c31-b84a-b36f8beac5f3" providerId="ADAL" clId="{7888EF2F-530D-B94F-AE0C-88FC9B5D329D}" dt="2023-04-06T15:26:52.025" v="2184"/>
          <ac:inkMkLst>
            <pc:docMk/>
            <pc:sldMk cId="302795284" sldId="281"/>
            <ac:inkMk id="139" creationId="{A7C40DF7-C195-3DF5-F34A-3A1A0B1B3265}"/>
          </ac:inkMkLst>
        </pc:inkChg>
        <pc:inkChg chg="add">
          <ac:chgData name="Venkatasubramanian, Mani V." userId="fbe5ce37-0145-4c31-b84a-b36f8beac5f3" providerId="ADAL" clId="{7888EF2F-530D-B94F-AE0C-88FC9B5D329D}" dt="2023-04-06T15:26:52.310" v="2185"/>
          <ac:inkMkLst>
            <pc:docMk/>
            <pc:sldMk cId="302795284" sldId="281"/>
            <ac:inkMk id="140" creationId="{05B5E5E5-E3C3-CA76-FE9F-BCDFF73D6947}"/>
          </ac:inkMkLst>
        </pc:inkChg>
        <pc:inkChg chg="add">
          <ac:chgData name="Venkatasubramanian, Mani V." userId="fbe5ce37-0145-4c31-b84a-b36f8beac5f3" providerId="ADAL" clId="{7888EF2F-530D-B94F-AE0C-88FC9B5D329D}" dt="2023-04-06T15:26:52.479" v="2186"/>
          <ac:inkMkLst>
            <pc:docMk/>
            <pc:sldMk cId="302795284" sldId="281"/>
            <ac:inkMk id="141" creationId="{BEFDE6CB-5AA9-8EA0-ED7E-EB6C9AF00030}"/>
          </ac:inkMkLst>
        </pc:inkChg>
        <pc:inkChg chg="add">
          <ac:chgData name="Venkatasubramanian, Mani V." userId="fbe5ce37-0145-4c31-b84a-b36f8beac5f3" providerId="ADAL" clId="{7888EF2F-530D-B94F-AE0C-88FC9B5D329D}" dt="2023-04-06T15:26:52.943" v="2187"/>
          <ac:inkMkLst>
            <pc:docMk/>
            <pc:sldMk cId="302795284" sldId="281"/>
            <ac:inkMk id="142" creationId="{E19B6805-A16F-0DB5-96F2-6E02EE801087}"/>
          </ac:inkMkLst>
        </pc:inkChg>
        <pc:inkChg chg="add">
          <ac:chgData name="Venkatasubramanian, Mani V." userId="fbe5ce37-0145-4c31-b84a-b36f8beac5f3" providerId="ADAL" clId="{7888EF2F-530D-B94F-AE0C-88FC9B5D329D}" dt="2023-04-06T15:26:53.077" v="2188"/>
          <ac:inkMkLst>
            <pc:docMk/>
            <pc:sldMk cId="302795284" sldId="281"/>
            <ac:inkMk id="143" creationId="{6FB643FD-4CAD-237D-A2FE-AF8606C64EDD}"/>
          </ac:inkMkLst>
        </pc:inkChg>
      </pc:sldChg>
      <pc:sldChg chg="addSp delSp">
        <pc:chgData name="Venkatasubramanian, Mani V." userId="fbe5ce37-0145-4c31-b84a-b36f8beac5f3" providerId="ADAL" clId="{7888EF2F-530D-B94F-AE0C-88FC9B5D329D}" dt="2023-04-06T15:28:53.557" v="2340"/>
        <pc:sldMkLst>
          <pc:docMk/>
          <pc:sldMk cId="3552601502" sldId="282"/>
        </pc:sldMkLst>
        <pc:inkChg chg="add del">
          <ac:chgData name="Venkatasubramanian, Mani V." userId="fbe5ce37-0145-4c31-b84a-b36f8beac5f3" providerId="ADAL" clId="{7888EF2F-530D-B94F-AE0C-88FC9B5D329D}" dt="2023-04-06T15:27:33.139" v="2201"/>
          <ac:inkMkLst>
            <pc:docMk/>
            <pc:sldMk cId="3552601502" sldId="282"/>
            <ac:inkMk id="2" creationId="{906740C1-99E6-954D-66CF-43E98252A74F}"/>
          </ac:inkMkLst>
        </pc:inkChg>
        <pc:inkChg chg="add del">
          <ac:chgData name="Venkatasubramanian, Mani V." userId="fbe5ce37-0145-4c31-b84a-b36f8beac5f3" providerId="ADAL" clId="{7888EF2F-530D-B94F-AE0C-88FC9B5D329D}" dt="2023-04-06T15:27:33.139" v="2201"/>
          <ac:inkMkLst>
            <pc:docMk/>
            <pc:sldMk cId="3552601502" sldId="282"/>
            <ac:inkMk id="3" creationId="{5B243EF8-DEB7-96D6-29AE-84EFD53A6ADD}"/>
          </ac:inkMkLst>
        </pc:inkChg>
        <pc:inkChg chg="add del">
          <ac:chgData name="Venkatasubramanian, Mani V." userId="fbe5ce37-0145-4c31-b84a-b36f8beac5f3" providerId="ADAL" clId="{7888EF2F-530D-B94F-AE0C-88FC9B5D329D}" dt="2023-04-06T15:27:33.139" v="2201"/>
          <ac:inkMkLst>
            <pc:docMk/>
            <pc:sldMk cId="3552601502" sldId="282"/>
            <ac:inkMk id="4" creationId="{03583839-DF1B-FF8B-CAB4-D9CDC66B592C}"/>
          </ac:inkMkLst>
        </pc:inkChg>
        <pc:inkChg chg="add del">
          <ac:chgData name="Venkatasubramanian, Mani V." userId="fbe5ce37-0145-4c31-b84a-b36f8beac5f3" providerId="ADAL" clId="{7888EF2F-530D-B94F-AE0C-88FC9B5D329D}" dt="2023-04-06T15:27:33.139" v="2201"/>
          <ac:inkMkLst>
            <pc:docMk/>
            <pc:sldMk cId="3552601502" sldId="282"/>
            <ac:inkMk id="5" creationId="{32B6B211-884B-C9F1-6CDC-09561ED99791}"/>
          </ac:inkMkLst>
        </pc:inkChg>
        <pc:inkChg chg="add del">
          <ac:chgData name="Venkatasubramanian, Mani V." userId="fbe5ce37-0145-4c31-b84a-b36f8beac5f3" providerId="ADAL" clId="{7888EF2F-530D-B94F-AE0C-88FC9B5D329D}" dt="2023-04-06T15:27:33.139" v="2201"/>
          <ac:inkMkLst>
            <pc:docMk/>
            <pc:sldMk cId="3552601502" sldId="282"/>
            <ac:inkMk id="6" creationId="{683AF27C-EF3E-84F5-5648-A3799E4C0B7D}"/>
          </ac:inkMkLst>
        </pc:inkChg>
        <pc:inkChg chg="add del">
          <ac:chgData name="Venkatasubramanian, Mani V." userId="fbe5ce37-0145-4c31-b84a-b36f8beac5f3" providerId="ADAL" clId="{7888EF2F-530D-B94F-AE0C-88FC9B5D329D}" dt="2023-04-06T15:27:33.139" v="2201"/>
          <ac:inkMkLst>
            <pc:docMk/>
            <pc:sldMk cId="3552601502" sldId="282"/>
            <ac:inkMk id="7" creationId="{31460F8E-9B11-EC0D-3E23-24C626644811}"/>
          </ac:inkMkLst>
        </pc:inkChg>
        <pc:inkChg chg="add del">
          <ac:chgData name="Venkatasubramanian, Mani V." userId="fbe5ce37-0145-4c31-b84a-b36f8beac5f3" providerId="ADAL" clId="{7888EF2F-530D-B94F-AE0C-88FC9B5D329D}" dt="2023-04-06T15:27:33.139" v="2201"/>
          <ac:inkMkLst>
            <pc:docMk/>
            <pc:sldMk cId="3552601502" sldId="282"/>
            <ac:inkMk id="8" creationId="{F60717C9-6128-A91E-A637-AA009F8F715E}"/>
          </ac:inkMkLst>
        </pc:inkChg>
        <pc:inkChg chg="add del">
          <ac:chgData name="Venkatasubramanian, Mani V." userId="fbe5ce37-0145-4c31-b84a-b36f8beac5f3" providerId="ADAL" clId="{7888EF2F-530D-B94F-AE0C-88FC9B5D329D}" dt="2023-04-06T15:27:33.139" v="2201"/>
          <ac:inkMkLst>
            <pc:docMk/>
            <pc:sldMk cId="3552601502" sldId="282"/>
            <ac:inkMk id="9" creationId="{70BC5628-154E-7619-AB1B-433CBDC59775}"/>
          </ac:inkMkLst>
        </pc:inkChg>
        <pc:inkChg chg="add del">
          <ac:chgData name="Venkatasubramanian, Mani V." userId="fbe5ce37-0145-4c31-b84a-b36f8beac5f3" providerId="ADAL" clId="{7888EF2F-530D-B94F-AE0C-88FC9B5D329D}" dt="2023-04-06T15:27:33.139" v="2201"/>
          <ac:inkMkLst>
            <pc:docMk/>
            <pc:sldMk cId="3552601502" sldId="282"/>
            <ac:inkMk id="10" creationId="{A2DE7E47-5F68-BE55-C5FA-D8A29F91C7A9}"/>
          </ac:inkMkLst>
        </pc:inkChg>
        <pc:inkChg chg="add del">
          <ac:chgData name="Venkatasubramanian, Mani V." userId="fbe5ce37-0145-4c31-b84a-b36f8beac5f3" providerId="ADAL" clId="{7888EF2F-530D-B94F-AE0C-88FC9B5D329D}" dt="2023-04-06T15:27:33.139" v="2201"/>
          <ac:inkMkLst>
            <pc:docMk/>
            <pc:sldMk cId="3552601502" sldId="282"/>
            <ac:inkMk id="11" creationId="{DEF7A0E1-2E7A-A522-AB46-F4F43B9F1E5B}"/>
          </ac:inkMkLst>
        </pc:inkChg>
        <pc:inkChg chg="add del">
          <ac:chgData name="Venkatasubramanian, Mani V." userId="fbe5ce37-0145-4c31-b84a-b36f8beac5f3" providerId="ADAL" clId="{7888EF2F-530D-B94F-AE0C-88FC9B5D329D}" dt="2023-04-06T15:27:33.139" v="2201"/>
          <ac:inkMkLst>
            <pc:docMk/>
            <pc:sldMk cId="3552601502" sldId="282"/>
            <ac:inkMk id="12" creationId="{4CAAA2B0-0E25-DD8A-5636-44DD1EF3A21D}"/>
          </ac:inkMkLst>
        </pc:inkChg>
        <pc:inkChg chg="add del">
          <ac:chgData name="Venkatasubramanian, Mani V." userId="fbe5ce37-0145-4c31-b84a-b36f8beac5f3" providerId="ADAL" clId="{7888EF2F-530D-B94F-AE0C-88FC9B5D329D}" dt="2023-04-06T15:27:33.139" v="2201"/>
          <ac:inkMkLst>
            <pc:docMk/>
            <pc:sldMk cId="3552601502" sldId="282"/>
            <ac:inkMk id="13" creationId="{5C4CEA27-64E8-D2AB-DEDA-34C802301028}"/>
          </ac:inkMkLst>
        </pc:inkChg>
        <pc:inkChg chg="add reco">
          <ac:chgData name="Venkatasubramanian, Mani V." userId="fbe5ce37-0145-4c31-b84a-b36f8beac5f3" providerId="ADAL" clId="{7888EF2F-530D-B94F-AE0C-88FC9B5D329D}" dt="2023-04-06T15:27:33.139" v="2201"/>
          <ac:inkMkLst>
            <pc:docMk/>
            <pc:sldMk cId="3552601502" sldId="282"/>
            <ac:inkMk id="14" creationId="{E53E1F42-2BDE-5008-02A8-11E056F4585E}"/>
          </ac:inkMkLst>
        </pc:inkChg>
        <pc:inkChg chg="add reco">
          <ac:chgData name="Venkatasubramanian, Mani V." userId="fbe5ce37-0145-4c31-b84a-b36f8beac5f3" providerId="ADAL" clId="{7888EF2F-530D-B94F-AE0C-88FC9B5D329D}" dt="2023-04-06T15:27:33.139" v="2201"/>
          <ac:inkMkLst>
            <pc:docMk/>
            <pc:sldMk cId="3552601502" sldId="282"/>
            <ac:inkMk id="15" creationId="{239FB91C-323B-EC3B-CD5C-CCF9199CFBC6}"/>
          </ac:inkMkLst>
        </pc:inkChg>
        <pc:inkChg chg="add reco">
          <ac:chgData name="Venkatasubramanian, Mani V." userId="fbe5ce37-0145-4c31-b84a-b36f8beac5f3" providerId="ADAL" clId="{7888EF2F-530D-B94F-AE0C-88FC9B5D329D}" dt="2023-04-06T15:27:33.139" v="2201"/>
          <ac:inkMkLst>
            <pc:docMk/>
            <pc:sldMk cId="3552601502" sldId="282"/>
            <ac:inkMk id="16" creationId="{DDAFA7E1-A0DC-8F64-97CC-C082F0899CCA}"/>
          </ac:inkMkLst>
        </pc:inkChg>
        <pc:inkChg chg="add del">
          <ac:chgData name="Venkatasubramanian, Mani V." userId="fbe5ce37-0145-4c31-b84a-b36f8beac5f3" providerId="ADAL" clId="{7888EF2F-530D-B94F-AE0C-88FC9B5D329D}" dt="2023-04-06T15:27:38.723" v="2212"/>
          <ac:inkMkLst>
            <pc:docMk/>
            <pc:sldMk cId="3552601502" sldId="282"/>
            <ac:inkMk id="17" creationId="{8A979BB3-1FFE-DF6F-EE42-99D8C3AF0DCF}"/>
          </ac:inkMkLst>
        </pc:inkChg>
        <pc:inkChg chg="add del">
          <ac:chgData name="Venkatasubramanian, Mani V." userId="fbe5ce37-0145-4c31-b84a-b36f8beac5f3" providerId="ADAL" clId="{7888EF2F-530D-B94F-AE0C-88FC9B5D329D}" dt="2023-04-06T15:27:38.723" v="2212"/>
          <ac:inkMkLst>
            <pc:docMk/>
            <pc:sldMk cId="3552601502" sldId="282"/>
            <ac:inkMk id="18" creationId="{3EA8BA31-0368-7138-9046-888E06AA0367}"/>
          </ac:inkMkLst>
        </pc:inkChg>
        <pc:inkChg chg="add del">
          <ac:chgData name="Venkatasubramanian, Mani V." userId="fbe5ce37-0145-4c31-b84a-b36f8beac5f3" providerId="ADAL" clId="{7888EF2F-530D-B94F-AE0C-88FC9B5D329D}" dt="2023-04-06T15:27:38.723" v="2212"/>
          <ac:inkMkLst>
            <pc:docMk/>
            <pc:sldMk cId="3552601502" sldId="282"/>
            <ac:inkMk id="19" creationId="{C4BD2C96-34B4-ABB0-D015-1F6D0EEFE1E4}"/>
          </ac:inkMkLst>
        </pc:inkChg>
        <pc:inkChg chg="add del">
          <ac:chgData name="Venkatasubramanian, Mani V." userId="fbe5ce37-0145-4c31-b84a-b36f8beac5f3" providerId="ADAL" clId="{7888EF2F-530D-B94F-AE0C-88FC9B5D329D}" dt="2023-04-06T15:27:38.723" v="2212"/>
          <ac:inkMkLst>
            <pc:docMk/>
            <pc:sldMk cId="3552601502" sldId="282"/>
            <ac:inkMk id="20" creationId="{B744A3C8-A7F2-311C-7F86-23D4AA4FC122}"/>
          </ac:inkMkLst>
        </pc:inkChg>
        <pc:inkChg chg="add del">
          <ac:chgData name="Venkatasubramanian, Mani V." userId="fbe5ce37-0145-4c31-b84a-b36f8beac5f3" providerId="ADAL" clId="{7888EF2F-530D-B94F-AE0C-88FC9B5D329D}" dt="2023-04-06T15:27:38.723" v="2212"/>
          <ac:inkMkLst>
            <pc:docMk/>
            <pc:sldMk cId="3552601502" sldId="282"/>
            <ac:inkMk id="21" creationId="{3AEA062F-9CC3-9ED3-C80A-F6F23B124564}"/>
          </ac:inkMkLst>
        </pc:inkChg>
        <pc:inkChg chg="add del">
          <ac:chgData name="Venkatasubramanian, Mani V." userId="fbe5ce37-0145-4c31-b84a-b36f8beac5f3" providerId="ADAL" clId="{7888EF2F-530D-B94F-AE0C-88FC9B5D329D}" dt="2023-04-06T15:27:38.723" v="2212"/>
          <ac:inkMkLst>
            <pc:docMk/>
            <pc:sldMk cId="3552601502" sldId="282"/>
            <ac:inkMk id="22" creationId="{BC1D0F55-A874-C531-73E1-88A840AFE8C1}"/>
          </ac:inkMkLst>
        </pc:inkChg>
        <pc:inkChg chg="add del">
          <ac:chgData name="Venkatasubramanian, Mani V." userId="fbe5ce37-0145-4c31-b84a-b36f8beac5f3" providerId="ADAL" clId="{7888EF2F-530D-B94F-AE0C-88FC9B5D329D}" dt="2023-04-06T15:27:38.723" v="2212"/>
          <ac:inkMkLst>
            <pc:docMk/>
            <pc:sldMk cId="3552601502" sldId="282"/>
            <ac:inkMk id="23" creationId="{2AC9728A-721E-06BE-E768-216893F51DD3}"/>
          </ac:inkMkLst>
        </pc:inkChg>
        <pc:inkChg chg="add del">
          <ac:chgData name="Venkatasubramanian, Mani V." userId="fbe5ce37-0145-4c31-b84a-b36f8beac5f3" providerId="ADAL" clId="{7888EF2F-530D-B94F-AE0C-88FC9B5D329D}" dt="2023-04-06T15:27:38.723" v="2212"/>
          <ac:inkMkLst>
            <pc:docMk/>
            <pc:sldMk cId="3552601502" sldId="282"/>
            <ac:inkMk id="24" creationId="{E99B3B78-3769-E246-7BAE-19EF1C08BD43}"/>
          </ac:inkMkLst>
        </pc:inkChg>
        <pc:inkChg chg="add del">
          <ac:chgData name="Venkatasubramanian, Mani V." userId="fbe5ce37-0145-4c31-b84a-b36f8beac5f3" providerId="ADAL" clId="{7888EF2F-530D-B94F-AE0C-88FC9B5D329D}" dt="2023-04-06T15:27:38.723" v="2212"/>
          <ac:inkMkLst>
            <pc:docMk/>
            <pc:sldMk cId="3552601502" sldId="282"/>
            <ac:inkMk id="25" creationId="{78FF2354-C0FD-212E-DEB5-A3B48BAE27F0}"/>
          </ac:inkMkLst>
        </pc:inkChg>
        <pc:inkChg chg="add del">
          <ac:chgData name="Venkatasubramanian, Mani V." userId="fbe5ce37-0145-4c31-b84a-b36f8beac5f3" providerId="ADAL" clId="{7888EF2F-530D-B94F-AE0C-88FC9B5D329D}" dt="2023-04-06T15:27:38.723" v="2212"/>
          <ac:inkMkLst>
            <pc:docMk/>
            <pc:sldMk cId="3552601502" sldId="282"/>
            <ac:inkMk id="26" creationId="{74312544-E2BF-8C0A-DC58-A2F6905DB033}"/>
          </ac:inkMkLst>
        </pc:inkChg>
        <pc:inkChg chg="add reco">
          <ac:chgData name="Venkatasubramanian, Mani V." userId="fbe5ce37-0145-4c31-b84a-b36f8beac5f3" providerId="ADAL" clId="{7888EF2F-530D-B94F-AE0C-88FC9B5D329D}" dt="2023-04-06T15:27:38.723" v="2212"/>
          <ac:inkMkLst>
            <pc:docMk/>
            <pc:sldMk cId="3552601502" sldId="282"/>
            <ac:inkMk id="27" creationId="{8393B3A1-8601-44A9-1550-8F50CF1D0AD6}"/>
          </ac:inkMkLst>
        </pc:inkChg>
        <pc:inkChg chg="add reco">
          <ac:chgData name="Venkatasubramanian, Mani V." userId="fbe5ce37-0145-4c31-b84a-b36f8beac5f3" providerId="ADAL" clId="{7888EF2F-530D-B94F-AE0C-88FC9B5D329D}" dt="2023-04-06T15:27:38.723" v="2212"/>
          <ac:inkMkLst>
            <pc:docMk/>
            <pc:sldMk cId="3552601502" sldId="282"/>
            <ac:inkMk id="28" creationId="{21D9B135-50F9-A5BF-42AF-32B5D243AC7F}"/>
          </ac:inkMkLst>
        </pc:inkChg>
        <pc:inkChg chg="add reco">
          <ac:chgData name="Venkatasubramanian, Mani V." userId="fbe5ce37-0145-4c31-b84a-b36f8beac5f3" providerId="ADAL" clId="{7888EF2F-530D-B94F-AE0C-88FC9B5D329D}" dt="2023-04-06T15:27:38.723" v="2212"/>
          <ac:inkMkLst>
            <pc:docMk/>
            <pc:sldMk cId="3552601502" sldId="282"/>
            <ac:inkMk id="29" creationId="{76A42CCA-8FDF-1399-8292-EADC4F33B72C}"/>
          </ac:inkMkLst>
        </pc:inkChg>
        <pc:inkChg chg="add del">
          <ac:chgData name="Venkatasubramanian, Mani V." userId="fbe5ce37-0145-4c31-b84a-b36f8beac5f3" providerId="ADAL" clId="{7888EF2F-530D-B94F-AE0C-88FC9B5D329D}" dt="2023-04-06T15:27:43.462" v="2221"/>
          <ac:inkMkLst>
            <pc:docMk/>
            <pc:sldMk cId="3552601502" sldId="282"/>
            <ac:inkMk id="30" creationId="{F33F263B-B9A4-67AB-6218-A7D39F2AF115}"/>
          </ac:inkMkLst>
        </pc:inkChg>
        <pc:inkChg chg="add del">
          <ac:chgData name="Venkatasubramanian, Mani V." userId="fbe5ce37-0145-4c31-b84a-b36f8beac5f3" providerId="ADAL" clId="{7888EF2F-530D-B94F-AE0C-88FC9B5D329D}" dt="2023-04-06T15:27:43.462" v="2221"/>
          <ac:inkMkLst>
            <pc:docMk/>
            <pc:sldMk cId="3552601502" sldId="282"/>
            <ac:inkMk id="31" creationId="{58541192-0E70-F23A-771A-2716666694CF}"/>
          </ac:inkMkLst>
        </pc:inkChg>
        <pc:inkChg chg="add del">
          <ac:chgData name="Venkatasubramanian, Mani V." userId="fbe5ce37-0145-4c31-b84a-b36f8beac5f3" providerId="ADAL" clId="{7888EF2F-530D-B94F-AE0C-88FC9B5D329D}" dt="2023-04-06T15:27:43.462" v="2221"/>
          <ac:inkMkLst>
            <pc:docMk/>
            <pc:sldMk cId="3552601502" sldId="282"/>
            <ac:inkMk id="32" creationId="{86B946A9-3B2D-1F3C-7526-52BB4E948392}"/>
          </ac:inkMkLst>
        </pc:inkChg>
        <pc:inkChg chg="add del">
          <ac:chgData name="Venkatasubramanian, Mani V." userId="fbe5ce37-0145-4c31-b84a-b36f8beac5f3" providerId="ADAL" clId="{7888EF2F-530D-B94F-AE0C-88FC9B5D329D}" dt="2023-04-06T15:27:43.462" v="2221"/>
          <ac:inkMkLst>
            <pc:docMk/>
            <pc:sldMk cId="3552601502" sldId="282"/>
            <ac:inkMk id="33" creationId="{85279B1E-37B7-4C53-E6BE-7C49BA1CB950}"/>
          </ac:inkMkLst>
        </pc:inkChg>
        <pc:inkChg chg="add del">
          <ac:chgData name="Venkatasubramanian, Mani V." userId="fbe5ce37-0145-4c31-b84a-b36f8beac5f3" providerId="ADAL" clId="{7888EF2F-530D-B94F-AE0C-88FC9B5D329D}" dt="2023-04-06T15:27:43.462" v="2221"/>
          <ac:inkMkLst>
            <pc:docMk/>
            <pc:sldMk cId="3552601502" sldId="282"/>
            <ac:inkMk id="34" creationId="{345F2DA8-B6F2-47B1-84F5-207607588560}"/>
          </ac:inkMkLst>
        </pc:inkChg>
        <pc:inkChg chg="add del">
          <ac:chgData name="Venkatasubramanian, Mani V." userId="fbe5ce37-0145-4c31-b84a-b36f8beac5f3" providerId="ADAL" clId="{7888EF2F-530D-B94F-AE0C-88FC9B5D329D}" dt="2023-04-06T15:27:43.462" v="2221"/>
          <ac:inkMkLst>
            <pc:docMk/>
            <pc:sldMk cId="3552601502" sldId="282"/>
            <ac:inkMk id="35" creationId="{3855865D-BC55-1730-B50C-944C976862CB}"/>
          </ac:inkMkLst>
        </pc:inkChg>
        <pc:inkChg chg="add del">
          <ac:chgData name="Venkatasubramanian, Mani V." userId="fbe5ce37-0145-4c31-b84a-b36f8beac5f3" providerId="ADAL" clId="{7888EF2F-530D-B94F-AE0C-88FC9B5D329D}" dt="2023-04-06T15:27:43.462" v="2221"/>
          <ac:inkMkLst>
            <pc:docMk/>
            <pc:sldMk cId="3552601502" sldId="282"/>
            <ac:inkMk id="36" creationId="{F49C2460-4D43-CE4F-D0AB-3F7C94C6819B}"/>
          </ac:inkMkLst>
        </pc:inkChg>
        <pc:inkChg chg="add del">
          <ac:chgData name="Venkatasubramanian, Mani V." userId="fbe5ce37-0145-4c31-b84a-b36f8beac5f3" providerId="ADAL" clId="{7888EF2F-530D-B94F-AE0C-88FC9B5D329D}" dt="2023-04-06T15:27:43.462" v="2221"/>
          <ac:inkMkLst>
            <pc:docMk/>
            <pc:sldMk cId="3552601502" sldId="282"/>
            <ac:inkMk id="37" creationId="{B3F26BE7-A9A0-B775-B7F6-601A2AFF8E9F}"/>
          </ac:inkMkLst>
        </pc:inkChg>
        <pc:inkChg chg="add reco">
          <ac:chgData name="Venkatasubramanian, Mani V." userId="fbe5ce37-0145-4c31-b84a-b36f8beac5f3" providerId="ADAL" clId="{7888EF2F-530D-B94F-AE0C-88FC9B5D329D}" dt="2023-04-06T15:27:43.462" v="2221"/>
          <ac:inkMkLst>
            <pc:docMk/>
            <pc:sldMk cId="3552601502" sldId="282"/>
            <ac:inkMk id="38" creationId="{40801B10-4DAC-B737-7B18-BC828D4EEBE5}"/>
          </ac:inkMkLst>
        </pc:inkChg>
        <pc:inkChg chg="add del">
          <ac:chgData name="Venkatasubramanian, Mani V." userId="fbe5ce37-0145-4c31-b84a-b36f8beac5f3" providerId="ADAL" clId="{7888EF2F-530D-B94F-AE0C-88FC9B5D329D}" dt="2023-04-06T15:27:45.323" v="2226"/>
          <ac:inkMkLst>
            <pc:docMk/>
            <pc:sldMk cId="3552601502" sldId="282"/>
            <ac:inkMk id="39" creationId="{9F564415-CC66-7200-50C1-9BF36D1C5204}"/>
          </ac:inkMkLst>
        </pc:inkChg>
        <pc:inkChg chg="add del">
          <ac:chgData name="Venkatasubramanian, Mani V." userId="fbe5ce37-0145-4c31-b84a-b36f8beac5f3" providerId="ADAL" clId="{7888EF2F-530D-B94F-AE0C-88FC9B5D329D}" dt="2023-04-06T15:27:45.323" v="2226"/>
          <ac:inkMkLst>
            <pc:docMk/>
            <pc:sldMk cId="3552601502" sldId="282"/>
            <ac:inkMk id="40" creationId="{98391A64-7F27-B016-70C1-6CD50E9F86A9}"/>
          </ac:inkMkLst>
        </pc:inkChg>
        <pc:inkChg chg="add">
          <ac:chgData name="Venkatasubramanian, Mani V." userId="fbe5ce37-0145-4c31-b84a-b36f8beac5f3" providerId="ADAL" clId="{7888EF2F-530D-B94F-AE0C-88FC9B5D329D}" dt="2023-04-06T15:27:44.255" v="2224"/>
          <ac:inkMkLst>
            <pc:docMk/>
            <pc:sldMk cId="3552601502" sldId="282"/>
            <ac:inkMk id="41" creationId="{EBEC38C9-EA0E-FA37-8499-9D0334549FAF}"/>
          </ac:inkMkLst>
        </pc:inkChg>
        <pc:inkChg chg="add">
          <ac:chgData name="Venkatasubramanian, Mani V." userId="fbe5ce37-0145-4c31-b84a-b36f8beac5f3" providerId="ADAL" clId="{7888EF2F-530D-B94F-AE0C-88FC9B5D329D}" dt="2023-04-06T15:27:44.455" v="2225"/>
          <ac:inkMkLst>
            <pc:docMk/>
            <pc:sldMk cId="3552601502" sldId="282"/>
            <ac:inkMk id="42" creationId="{950A55B2-0011-FB60-70F5-C0C3E3B6A813}"/>
          </ac:inkMkLst>
        </pc:inkChg>
        <pc:inkChg chg="add reco">
          <ac:chgData name="Venkatasubramanian, Mani V." userId="fbe5ce37-0145-4c31-b84a-b36f8beac5f3" providerId="ADAL" clId="{7888EF2F-530D-B94F-AE0C-88FC9B5D329D}" dt="2023-04-06T15:27:45.323" v="2226"/>
          <ac:inkMkLst>
            <pc:docMk/>
            <pc:sldMk cId="3552601502" sldId="282"/>
            <ac:inkMk id="43" creationId="{3EF2BE14-40CB-CA63-4E75-0EC390C3604D}"/>
          </ac:inkMkLst>
        </pc:inkChg>
        <pc:inkChg chg="add del">
          <ac:chgData name="Venkatasubramanian, Mani V." userId="fbe5ce37-0145-4c31-b84a-b36f8beac5f3" providerId="ADAL" clId="{7888EF2F-530D-B94F-AE0C-88FC9B5D329D}" dt="2023-04-06T15:27:47.690" v="2229"/>
          <ac:inkMkLst>
            <pc:docMk/>
            <pc:sldMk cId="3552601502" sldId="282"/>
            <ac:inkMk id="44" creationId="{41E1C1F1-DAFE-621F-CBC7-2FBA90E0AFB4}"/>
          </ac:inkMkLst>
        </pc:inkChg>
        <pc:inkChg chg="add del">
          <ac:chgData name="Venkatasubramanian, Mani V." userId="fbe5ce37-0145-4c31-b84a-b36f8beac5f3" providerId="ADAL" clId="{7888EF2F-530D-B94F-AE0C-88FC9B5D329D}" dt="2023-04-06T15:27:47.690" v="2229"/>
          <ac:inkMkLst>
            <pc:docMk/>
            <pc:sldMk cId="3552601502" sldId="282"/>
            <ac:inkMk id="45" creationId="{F13A1934-DCC5-D778-E826-C8A8CA9B6469}"/>
          </ac:inkMkLst>
        </pc:inkChg>
        <pc:inkChg chg="add del reco">
          <ac:chgData name="Venkatasubramanian, Mani V." userId="fbe5ce37-0145-4c31-b84a-b36f8beac5f3" providerId="ADAL" clId="{7888EF2F-530D-B94F-AE0C-88FC9B5D329D}" dt="2023-04-06T15:27:52.136" v="2230"/>
          <ac:inkMkLst>
            <pc:docMk/>
            <pc:sldMk cId="3552601502" sldId="282"/>
            <ac:inkMk id="46" creationId="{D17205EB-600F-17C0-9863-13383A0E7E02}"/>
          </ac:inkMkLst>
        </pc:inkChg>
        <pc:inkChg chg="add del">
          <ac:chgData name="Venkatasubramanian, Mani V." userId="fbe5ce37-0145-4c31-b84a-b36f8beac5f3" providerId="ADAL" clId="{7888EF2F-530D-B94F-AE0C-88FC9B5D329D}" dt="2023-04-06T15:28:00.809" v="2249"/>
          <ac:inkMkLst>
            <pc:docMk/>
            <pc:sldMk cId="3552601502" sldId="282"/>
            <ac:inkMk id="47" creationId="{03785B28-6FB5-9854-262E-3D1B0C84C96A}"/>
          </ac:inkMkLst>
        </pc:inkChg>
        <pc:inkChg chg="add del">
          <ac:chgData name="Venkatasubramanian, Mani V." userId="fbe5ce37-0145-4c31-b84a-b36f8beac5f3" providerId="ADAL" clId="{7888EF2F-530D-B94F-AE0C-88FC9B5D329D}" dt="2023-04-06T15:28:00.809" v="2249"/>
          <ac:inkMkLst>
            <pc:docMk/>
            <pc:sldMk cId="3552601502" sldId="282"/>
            <ac:inkMk id="48" creationId="{331868A7-376D-6C67-1910-E28804778882}"/>
          </ac:inkMkLst>
        </pc:inkChg>
        <pc:inkChg chg="add del">
          <ac:chgData name="Venkatasubramanian, Mani V." userId="fbe5ce37-0145-4c31-b84a-b36f8beac5f3" providerId="ADAL" clId="{7888EF2F-530D-B94F-AE0C-88FC9B5D329D}" dt="2023-04-06T15:28:00.809" v="2249"/>
          <ac:inkMkLst>
            <pc:docMk/>
            <pc:sldMk cId="3552601502" sldId="282"/>
            <ac:inkMk id="49" creationId="{B8A0F2BC-54DE-4B98-BDA6-E9F4F8E9DD7E}"/>
          </ac:inkMkLst>
        </pc:inkChg>
        <pc:inkChg chg="add del">
          <ac:chgData name="Venkatasubramanian, Mani V." userId="fbe5ce37-0145-4c31-b84a-b36f8beac5f3" providerId="ADAL" clId="{7888EF2F-530D-B94F-AE0C-88FC9B5D329D}" dt="2023-04-06T15:28:00.809" v="2249"/>
          <ac:inkMkLst>
            <pc:docMk/>
            <pc:sldMk cId="3552601502" sldId="282"/>
            <ac:inkMk id="50" creationId="{3C3EAC71-E769-5B39-5E3D-188A3885BA1D}"/>
          </ac:inkMkLst>
        </pc:inkChg>
        <pc:inkChg chg="add del">
          <ac:chgData name="Venkatasubramanian, Mani V." userId="fbe5ce37-0145-4c31-b84a-b36f8beac5f3" providerId="ADAL" clId="{7888EF2F-530D-B94F-AE0C-88FC9B5D329D}" dt="2023-04-06T15:28:00.809" v="2249"/>
          <ac:inkMkLst>
            <pc:docMk/>
            <pc:sldMk cId="3552601502" sldId="282"/>
            <ac:inkMk id="51" creationId="{26A4046D-801B-EB3F-01A5-A34DFB609FCF}"/>
          </ac:inkMkLst>
        </pc:inkChg>
        <pc:inkChg chg="add del">
          <ac:chgData name="Venkatasubramanian, Mani V." userId="fbe5ce37-0145-4c31-b84a-b36f8beac5f3" providerId="ADAL" clId="{7888EF2F-530D-B94F-AE0C-88FC9B5D329D}" dt="2023-04-06T15:28:00.809" v="2249"/>
          <ac:inkMkLst>
            <pc:docMk/>
            <pc:sldMk cId="3552601502" sldId="282"/>
            <ac:inkMk id="52" creationId="{26BCACF4-F57A-81E2-2E1B-5F3C0418EE58}"/>
          </ac:inkMkLst>
        </pc:inkChg>
        <pc:inkChg chg="add del">
          <ac:chgData name="Venkatasubramanian, Mani V." userId="fbe5ce37-0145-4c31-b84a-b36f8beac5f3" providerId="ADAL" clId="{7888EF2F-530D-B94F-AE0C-88FC9B5D329D}" dt="2023-04-06T15:28:00.809" v="2249"/>
          <ac:inkMkLst>
            <pc:docMk/>
            <pc:sldMk cId="3552601502" sldId="282"/>
            <ac:inkMk id="53" creationId="{CCB1D0F7-03F5-4DAF-22D7-3B3C0000FAAA}"/>
          </ac:inkMkLst>
        </pc:inkChg>
        <pc:inkChg chg="add del">
          <ac:chgData name="Venkatasubramanian, Mani V." userId="fbe5ce37-0145-4c31-b84a-b36f8beac5f3" providerId="ADAL" clId="{7888EF2F-530D-B94F-AE0C-88FC9B5D329D}" dt="2023-04-06T15:28:00.809" v="2249"/>
          <ac:inkMkLst>
            <pc:docMk/>
            <pc:sldMk cId="3552601502" sldId="282"/>
            <ac:inkMk id="54" creationId="{B3CF7234-A7F3-387B-C506-C638D1E5FC7B}"/>
          </ac:inkMkLst>
        </pc:inkChg>
        <pc:inkChg chg="add del">
          <ac:chgData name="Venkatasubramanian, Mani V." userId="fbe5ce37-0145-4c31-b84a-b36f8beac5f3" providerId="ADAL" clId="{7888EF2F-530D-B94F-AE0C-88FC9B5D329D}" dt="2023-04-06T15:28:00.809" v="2249"/>
          <ac:inkMkLst>
            <pc:docMk/>
            <pc:sldMk cId="3552601502" sldId="282"/>
            <ac:inkMk id="55" creationId="{12C088C9-E730-2D1D-AEAD-6CA2C42BB88A}"/>
          </ac:inkMkLst>
        </pc:inkChg>
        <pc:inkChg chg="add del">
          <ac:chgData name="Venkatasubramanian, Mani V." userId="fbe5ce37-0145-4c31-b84a-b36f8beac5f3" providerId="ADAL" clId="{7888EF2F-530D-B94F-AE0C-88FC9B5D329D}" dt="2023-04-06T15:28:00.809" v="2249"/>
          <ac:inkMkLst>
            <pc:docMk/>
            <pc:sldMk cId="3552601502" sldId="282"/>
            <ac:inkMk id="56" creationId="{A2D61FBE-6D88-1391-0F84-40D1F3827D73}"/>
          </ac:inkMkLst>
        </pc:inkChg>
        <pc:inkChg chg="add del">
          <ac:chgData name="Venkatasubramanian, Mani V." userId="fbe5ce37-0145-4c31-b84a-b36f8beac5f3" providerId="ADAL" clId="{7888EF2F-530D-B94F-AE0C-88FC9B5D329D}" dt="2023-04-06T15:28:00.809" v="2249"/>
          <ac:inkMkLst>
            <pc:docMk/>
            <pc:sldMk cId="3552601502" sldId="282"/>
            <ac:inkMk id="57" creationId="{B1340913-352D-7C83-4503-84E19EB8F027}"/>
          </ac:inkMkLst>
        </pc:inkChg>
        <pc:inkChg chg="add del">
          <ac:chgData name="Venkatasubramanian, Mani V." userId="fbe5ce37-0145-4c31-b84a-b36f8beac5f3" providerId="ADAL" clId="{7888EF2F-530D-B94F-AE0C-88FC9B5D329D}" dt="2023-04-06T15:28:00.809" v="2249"/>
          <ac:inkMkLst>
            <pc:docMk/>
            <pc:sldMk cId="3552601502" sldId="282"/>
            <ac:inkMk id="58" creationId="{7F1F736A-5167-73DC-7B54-8D323E63B747}"/>
          </ac:inkMkLst>
        </pc:inkChg>
        <pc:inkChg chg="add del">
          <ac:chgData name="Venkatasubramanian, Mani V." userId="fbe5ce37-0145-4c31-b84a-b36f8beac5f3" providerId="ADAL" clId="{7888EF2F-530D-B94F-AE0C-88FC9B5D329D}" dt="2023-04-06T15:28:00.809" v="2249"/>
          <ac:inkMkLst>
            <pc:docMk/>
            <pc:sldMk cId="3552601502" sldId="282"/>
            <ac:inkMk id="59" creationId="{70C8E06E-4351-5EC3-73BF-DD68B6D9B0F8}"/>
          </ac:inkMkLst>
        </pc:inkChg>
        <pc:inkChg chg="add del">
          <ac:chgData name="Venkatasubramanian, Mani V." userId="fbe5ce37-0145-4c31-b84a-b36f8beac5f3" providerId="ADAL" clId="{7888EF2F-530D-B94F-AE0C-88FC9B5D329D}" dt="2023-04-06T15:28:00.809" v="2249"/>
          <ac:inkMkLst>
            <pc:docMk/>
            <pc:sldMk cId="3552601502" sldId="282"/>
            <ac:inkMk id="60" creationId="{4E4274D4-3799-0D4C-6BA5-C51E55197FF9}"/>
          </ac:inkMkLst>
        </pc:inkChg>
        <pc:inkChg chg="add del">
          <ac:chgData name="Venkatasubramanian, Mani V." userId="fbe5ce37-0145-4c31-b84a-b36f8beac5f3" providerId="ADAL" clId="{7888EF2F-530D-B94F-AE0C-88FC9B5D329D}" dt="2023-04-06T15:28:00.809" v="2249"/>
          <ac:inkMkLst>
            <pc:docMk/>
            <pc:sldMk cId="3552601502" sldId="282"/>
            <ac:inkMk id="61" creationId="{4F9DAABF-355E-EE16-39B0-690A4A3AFAA6}"/>
          </ac:inkMkLst>
        </pc:inkChg>
        <pc:inkChg chg="add del">
          <ac:chgData name="Venkatasubramanian, Mani V." userId="fbe5ce37-0145-4c31-b84a-b36f8beac5f3" providerId="ADAL" clId="{7888EF2F-530D-B94F-AE0C-88FC9B5D329D}" dt="2023-04-06T15:28:00.809" v="2249"/>
          <ac:inkMkLst>
            <pc:docMk/>
            <pc:sldMk cId="3552601502" sldId="282"/>
            <ac:inkMk id="62" creationId="{0F5429DE-D9FB-27CA-3076-0A8153527D3B}"/>
          </ac:inkMkLst>
        </pc:inkChg>
        <pc:inkChg chg="add del">
          <ac:chgData name="Venkatasubramanian, Mani V." userId="fbe5ce37-0145-4c31-b84a-b36f8beac5f3" providerId="ADAL" clId="{7888EF2F-530D-B94F-AE0C-88FC9B5D329D}" dt="2023-04-06T15:28:00.809" v="2249"/>
          <ac:inkMkLst>
            <pc:docMk/>
            <pc:sldMk cId="3552601502" sldId="282"/>
            <ac:inkMk id="63" creationId="{B0BE1BD7-6615-23E4-BDE7-A814071B1EE5}"/>
          </ac:inkMkLst>
        </pc:inkChg>
        <pc:inkChg chg="add del">
          <ac:chgData name="Venkatasubramanian, Mani V." userId="fbe5ce37-0145-4c31-b84a-b36f8beac5f3" providerId="ADAL" clId="{7888EF2F-530D-B94F-AE0C-88FC9B5D329D}" dt="2023-04-06T15:28:00.809" v="2249"/>
          <ac:inkMkLst>
            <pc:docMk/>
            <pc:sldMk cId="3552601502" sldId="282"/>
            <ac:inkMk id="64" creationId="{613EF87B-B205-F296-A3FD-761AE232C17C}"/>
          </ac:inkMkLst>
        </pc:inkChg>
        <pc:inkChg chg="add reco">
          <ac:chgData name="Venkatasubramanian, Mani V." userId="fbe5ce37-0145-4c31-b84a-b36f8beac5f3" providerId="ADAL" clId="{7888EF2F-530D-B94F-AE0C-88FC9B5D329D}" dt="2023-04-06T15:28:00.809" v="2249"/>
          <ac:inkMkLst>
            <pc:docMk/>
            <pc:sldMk cId="3552601502" sldId="282"/>
            <ac:inkMk id="65" creationId="{7882945F-1B72-9C33-8F64-7C25AB313A89}"/>
          </ac:inkMkLst>
        </pc:inkChg>
        <pc:inkChg chg="add reco">
          <ac:chgData name="Venkatasubramanian, Mani V." userId="fbe5ce37-0145-4c31-b84a-b36f8beac5f3" providerId="ADAL" clId="{7888EF2F-530D-B94F-AE0C-88FC9B5D329D}" dt="2023-04-06T15:28:00.809" v="2249"/>
          <ac:inkMkLst>
            <pc:docMk/>
            <pc:sldMk cId="3552601502" sldId="282"/>
            <ac:inkMk id="66" creationId="{061D106B-D150-5881-41BC-7F3A681030B6}"/>
          </ac:inkMkLst>
        </pc:inkChg>
        <pc:inkChg chg="add del">
          <ac:chgData name="Venkatasubramanian, Mani V." userId="fbe5ce37-0145-4c31-b84a-b36f8beac5f3" providerId="ADAL" clId="{7888EF2F-530D-B94F-AE0C-88FC9B5D329D}" dt="2023-04-06T15:28:04.698" v="2257"/>
          <ac:inkMkLst>
            <pc:docMk/>
            <pc:sldMk cId="3552601502" sldId="282"/>
            <ac:inkMk id="67" creationId="{7AECDBD9-6887-C97C-12BB-DFD064E9DD72}"/>
          </ac:inkMkLst>
        </pc:inkChg>
        <pc:inkChg chg="add del">
          <ac:chgData name="Venkatasubramanian, Mani V." userId="fbe5ce37-0145-4c31-b84a-b36f8beac5f3" providerId="ADAL" clId="{7888EF2F-530D-B94F-AE0C-88FC9B5D329D}" dt="2023-04-06T15:28:04.698" v="2257"/>
          <ac:inkMkLst>
            <pc:docMk/>
            <pc:sldMk cId="3552601502" sldId="282"/>
            <ac:inkMk id="68" creationId="{5A2A9B8D-4F21-0D12-0390-A8810383C710}"/>
          </ac:inkMkLst>
        </pc:inkChg>
        <pc:inkChg chg="add del">
          <ac:chgData name="Venkatasubramanian, Mani V." userId="fbe5ce37-0145-4c31-b84a-b36f8beac5f3" providerId="ADAL" clId="{7888EF2F-530D-B94F-AE0C-88FC9B5D329D}" dt="2023-04-06T15:28:04.698" v="2257"/>
          <ac:inkMkLst>
            <pc:docMk/>
            <pc:sldMk cId="3552601502" sldId="282"/>
            <ac:inkMk id="69" creationId="{EE095759-7DCE-E96D-AAF0-B7256E5EE02C}"/>
          </ac:inkMkLst>
        </pc:inkChg>
        <pc:inkChg chg="add del">
          <ac:chgData name="Venkatasubramanian, Mani V." userId="fbe5ce37-0145-4c31-b84a-b36f8beac5f3" providerId="ADAL" clId="{7888EF2F-530D-B94F-AE0C-88FC9B5D329D}" dt="2023-04-06T15:28:04.698" v="2257"/>
          <ac:inkMkLst>
            <pc:docMk/>
            <pc:sldMk cId="3552601502" sldId="282"/>
            <ac:inkMk id="70" creationId="{74E635A5-4AE4-8612-9958-1988D9BFA4D7}"/>
          </ac:inkMkLst>
        </pc:inkChg>
        <pc:inkChg chg="add del">
          <ac:chgData name="Venkatasubramanian, Mani V." userId="fbe5ce37-0145-4c31-b84a-b36f8beac5f3" providerId="ADAL" clId="{7888EF2F-530D-B94F-AE0C-88FC9B5D329D}" dt="2023-04-06T15:28:04.698" v="2257"/>
          <ac:inkMkLst>
            <pc:docMk/>
            <pc:sldMk cId="3552601502" sldId="282"/>
            <ac:inkMk id="71" creationId="{6F4320B3-B913-7A64-3097-1419B8BFAC9F}"/>
          </ac:inkMkLst>
        </pc:inkChg>
        <pc:inkChg chg="add del">
          <ac:chgData name="Venkatasubramanian, Mani V." userId="fbe5ce37-0145-4c31-b84a-b36f8beac5f3" providerId="ADAL" clId="{7888EF2F-530D-B94F-AE0C-88FC9B5D329D}" dt="2023-04-06T15:28:04.698" v="2257"/>
          <ac:inkMkLst>
            <pc:docMk/>
            <pc:sldMk cId="3552601502" sldId="282"/>
            <ac:inkMk id="72" creationId="{9B95E203-51D5-AB04-A410-4173E6A96193}"/>
          </ac:inkMkLst>
        </pc:inkChg>
        <pc:inkChg chg="add del">
          <ac:chgData name="Venkatasubramanian, Mani V." userId="fbe5ce37-0145-4c31-b84a-b36f8beac5f3" providerId="ADAL" clId="{7888EF2F-530D-B94F-AE0C-88FC9B5D329D}" dt="2023-04-06T15:28:04.698" v="2257"/>
          <ac:inkMkLst>
            <pc:docMk/>
            <pc:sldMk cId="3552601502" sldId="282"/>
            <ac:inkMk id="73" creationId="{18D39C06-75C7-EFD8-4912-027FA4A2CFC1}"/>
          </ac:inkMkLst>
        </pc:inkChg>
        <pc:inkChg chg="add reco">
          <ac:chgData name="Venkatasubramanian, Mani V." userId="fbe5ce37-0145-4c31-b84a-b36f8beac5f3" providerId="ADAL" clId="{7888EF2F-530D-B94F-AE0C-88FC9B5D329D}" dt="2023-04-06T15:28:04.698" v="2257"/>
          <ac:inkMkLst>
            <pc:docMk/>
            <pc:sldMk cId="3552601502" sldId="282"/>
            <ac:inkMk id="74" creationId="{1706F5C8-CA55-97FA-DBB2-67A787023EF7}"/>
          </ac:inkMkLst>
        </pc:inkChg>
        <pc:inkChg chg="add reco">
          <ac:chgData name="Venkatasubramanian, Mani V." userId="fbe5ce37-0145-4c31-b84a-b36f8beac5f3" providerId="ADAL" clId="{7888EF2F-530D-B94F-AE0C-88FC9B5D329D}" dt="2023-04-06T15:28:04.698" v="2257"/>
          <ac:inkMkLst>
            <pc:docMk/>
            <pc:sldMk cId="3552601502" sldId="282"/>
            <ac:inkMk id="75" creationId="{48E38D0E-8AB6-7957-5925-61985196E21E}"/>
          </ac:inkMkLst>
        </pc:inkChg>
        <pc:inkChg chg="add del">
          <ac:chgData name="Venkatasubramanian, Mani V." userId="fbe5ce37-0145-4c31-b84a-b36f8beac5f3" providerId="ADAL" clId="{7888EF2F-530D-B94F-AE0C-88FC9B5D329D}" dt="2023-04-06T15:28:10.057" v="2269"/>
          <ac:inkMkLst>
            <pc:docMk/>
            <pc:sldMk cId="3552601502" sldId="282"/>
            <ac:inkMk id="76" creationId="{AF334757-E1CA-873E-F733-ED0097DCF683}"/>
          </ac:inkMkLst>
        </pc:inkChg>
        <pc:inkChg chg="add del">
          <ac:chgData name="Venkatasubramanian, Mani V." userId="fbe5ce37-0145-4c31-b84a-b36f8beac5f3" providerId="ADAL" clId="{7888EF2F-530D-B94F-AE0C-88FC9B5D329D}" dt="2023-04-06T15:28:10.057" v="2269"/>
          <ac:inkMkLst>
            <pc:docMk/>
            <pc:sldMk cId="3552601502" sldId="282"/>
            <ac:inkMk id="77" creationId="{ADFA0FB0-AA48-9DF7-B7F0-E15B4F7B05D7}"/>
          </ac:inkMkLst>
        </pc:inkChg>
        <pc:inkChg chg="add del">
          <ac:chgData name="Venkatasubramanian, Mani V." userId="fbe5ce37-0145-4c31-b84a-b36f8beac5f3" providerId="ADAL" clId="{7888EF2F-530D-B94F-AE0C-88FC9B5D329D}" dt="2023-04-06T15:28:10.057" v="2269"/>
          <ac:inkMkLst>
            <pc:docMk/>
            <pc:sldMk cId="3552601502" sldId="282"/>
            <ac:inkMk id="78" creationId="{E702AAAE-8507-4F66-1DB7-EA88C979A1AB}"/>
          </ac:inkMkLst>
        </pc:inkChg>
        <pc:inkChg chg="add del">
          <ac:chgData name="Venkatasubramanian, Mani V." userId="fbe5ce37-0145-4c31-b84a-b36f8beac5f3" providerId="ADAL" clId="{7888EF2F-530D-B94F-AE0C-88FC9B5D329D}" dt="2023-04-06T15:28:10.057" v="2269"/>
          <ac:inkMkLst>
            <pc:docMk/>
            <pc:sldMk cId="3552601502" sldId="282"/>
            <ac:inkMk id="79" creationId="{59BBC191-AB33-4052-4340-65BF4DBE6ABD}"/>
          </ac:inkMkLst>
        </pc:inkChg>
        <pc:inkChg chg="add del">
          <ac:chgData name="Venkatasubramanian, Mani V." userId="fbe5ce37-0145-4c31-b84a-b36f8beac5f3" providerId="ADAL" clId="{7888EF2F-530D-B94F-AE0C-88FC9B5D329D}" dt="2023-04-06T15:28:10.057" v="2269"/>
          <ac:inkMkLst>
            <pc:docMk/>
            <pc:sldMk cId="3552601502" sldId="282"/>
            <ac:inkMk id="80" creationId="{FA8C8554-5F12-3290-42F6-F528DD742EC4}"/>
          </ac:inkMkLst>
        </pc:inkChg>
        <pc:inkChg chg="add del">
          <ac:chgData name="Venkatasubramanian, Mani V." userId="fbe5ce37-0145-4c31-b84a-b36f8beac5f3" providerId="ADAL" clId="{7888EF2F-530D-B94F-AE0C-88FC9B5D329D}" dt="2023-04-06T15:28:10.057" v="2269"/>
          <ac:inkMkLst>
            <pc:docMk/>
            <pc:sldMk cId="3552601502" sldId="282"/>
            <ac:inkMk id="81" creationId="{F04D47E0-0B42-8719-0539-3C4740683295}"/>
          </ac:inkMkLst>
        </pc:inkChg>
        <pc:inkChg chg="add del">
          <ac:chgData name="Venkatasubramanian, Mani V." userId="fbe5ce37-0145-4c31-b84a-b36f8beac5f3" providerId="ADAL" clId="{7888EF2F-530D-B94F-AE0C-88FC9B5D329D}" dt="2023-04-06T15:28:10.057" v="2269"/>
          <ac:inkMkLst>
            <pc:docMk/>
            <pc:sldMk cId="3552601502" sldId="282"/>
            <ac:inkMk id="82" creationId="{0020E83B-59F6-B6B5-6D70-A3217ADFE393}"/>
          </ac:inkMkLst>
        </pc:inkChg>
        <pc:inkChg chg="add del">
          <ac:chgData name="Venkatasubramanian, Mani V." userId="fbe5ce37-0145-4c31-b84a-b36f8beac5f3" providerId="ADAL" clId="{7888EF2F-530D-B94F-AE0C-88FC9B5D329D}" dt="2023-04-06T15:28:10.057" v="2269"/>
          <ac:inkMkLst>
            <pc:docMk/>
            <pc:sldMk cId="3552601502" sldId="282"/>
            <ac:inkMk id="83" creationId="{40AC1E09-3D7E-29E7-0FA7-CB4C5985E312}"/>
          </ac:inkMkLst>
        </pc:inkChg>
        <pc:inkChg chg="add del">
          <ac:chgData name="Venkatasubramanian, Mani V." userId="fbe5ce37-0145-4c31-b84a-b36f8beac5f3" providerId="ADAL" clId="{7888EF2F-530D-B94F-AE0C-88FC9B5D329D}" dt="2023-04-06T15:28:10.057" v="2269"/>
          <ac:inkMkLst>
            <pc:docMk/>
            <pc:sldMk cId="3552601502" sldId="282"/>
            <ac:inkMk id="84" creationId="{BC1C4207-8E99-06EA-B6CE-8367D15373D8}"/>
          </ac:inkMkLst>
        </pc:inkChg>
        <pc:inkChg chg="add del">
          <ac:chgData name="Venkatasubramanian, Mani V." userId="fbe5ce37-0145-4c31-b84a-b36f8beac5f3" providerId="ADAL" clId="{7888EF2F-530D-B94F-AE0C-88FC9B5D329D}" dt="2023-04-06T15:28:10.057" v="2269"/>
          <ac:inkMkLst>
            <pc:docMk/>
            <pc:sldMk cId="3552601502" sldId="282"/>
            <ac:inkMk id="85" creationId="{FBA2AC41-63C6-B77B-4C72-D716A8F7FB49}"/>
          </ac:inkMkLst>
        </pc:inkChg>
        <pc:inkChg chg="add del">
          <ac:chgData name="Venkatasubramanian, Mani V." userId="fbe5ce37-0145-4c31-b84a-b36f8beac5f3" providerId="ADAL" clId="{7888EF2F-530D-B94F-AE0C-88FC9B5D329D}" dt="2023-04-06T15:28:10.057" v="2269"/>
          <ac:inkMkLst>
            <pc:docMk/>
            <pc:sldMk cId="3552601502" sldId="282"/>
            <ac:inkMk id="86" creationId="{096CC1F4-B902-678B-5ACA-C65F5537B6AC}"/>
          </ac:inkMkLst>
        </pc:inkChg>
        <pc:inkChg chg="add reco">
          <ac:chgData name="Venkatasubramanian, Mani V." userId="fbe5ce37-0145-4c31-b84a-b36f8beac5f3" providerId="ADAL" clId="{7888EF2F-530D-B94F-AE0C-88FC9B5D329D}" dt="2023-04-06T15:28:10.057" v="2269"/>
          <ac:inkMkLst>
            <pc:docMk/>
            <pc:sldMk cId="3552601502" sldId="282"/>
            <ac:inkMk id="87" creationId="{82F23AD6-7EBC-30D6-10D9-496B2035A5ED}"/>
          </ac:inkMkLst>
        </pc:inkChg>
        <pc:inkChg chg="add reco">
          <ac:chgData name="Venkatasubramanian, Mani V." userId="fbe5ce37-0145-4c31-b84a-b36f8beac5f3" providerId="ADAL" clId="{7888EF2F-530D-B94F-AE0C-88FC9B5D329D}" dt="2023-04-06T15:28:10.057" v="2269"/>
          <ac:inkMkLst>
            <pc:docMk/>
            <pc:sldMk cId="3552601502" sldId="282"/>
            <ac:inkMk id="88" creationId="{0C16F641-35DA-DD32-085A-8EA55EEC3A88}"/>
          </ac:inkMkLst>
        </pc:inkChg>
        <pc:inkChg chg="add del">
          <ac:chgData name="Venkatasubramanian, Mani V." userId="fbe5ce37-0145-4c31-b84a-b36f8beac5f3" providerId="ADAL" clId="{7888EF2F-530D-B94F-AE0C-88FC9B5D329D}" dt="2023-04-06T15:28:11.782" v="2273"/>
          <ac:inkMkLst>
            <pc:docMk/>
            <pc:sldMk cId="3552601502" sldId="282"/>
            <ac:inkMk id="89" creationId="{4B5C8D66-4F80-779F-5FE6-FA46A4ACDF21}"/>
          </ac:inkMkLst>
        </pc:inkChg>
        <pc:inkChg chg="add del">
          <ac:chgData name="Venkatasubramanian, Mani V." userId="fbe5ce37-0145-4c31-b84a-b36f8beac5f3" providerId="ADAL" clId="{7888EF2F-530D-B94F-AE0C-88FC9B5D329D}" dt="2023-04-06T15:28:11.782" v="2273"/>
          <ac:inkMkLst>
            <pc:docMk/>
            <pc:sldMk cId="3552601502" sldId="282"/>
            <ac:inkMk id="90" creationId="{79E22AB6-2923-BCFE-FEC0-544FA859A6B8}"/>
          </ac:inkMkLst>
        </pc:inkChg>
        <pc:inkChg chg="add del">
          <ac:chgData name="Venkatasubramanian, Mani V." userId="fbe5ce37-0145-4c31-b84a-b36f8beac5f3" providerId="ADAL" clId="{7888EF2F-530D-B94F-AE0C-88FC9B5D329D}" dt="2023-04-06T15:28:11.782" v="2273"/>
          <ac:inkMkLst>
            <pc:docMk/>
            <pc:sldMk cId="3552601502" sldId="282"/>
            <ac:inkMk id="91" creationId="{9144FC13-42AF-2B8B-6D95-F6D1730F7835}"/>
          </ac:inkMkLst>
        </pc:inkChg>
        <pc:inkChg chg="add reco">
          <ac:chgData name="Venkatasubramanian, Mani V." userId="fbe5ce37-0145-4c31-b84a-b36f8beac5f3" providerId="ADAL" clId="{7888EF2F-530D-B94F-AE0C-88FC9B5D329D}" dt="2023-04-06T15:28:11.782" v="2273"/>
          <ac:inkMkLst>
            <pc:docMk/>
            <pc:sldMk cId="3552601502" sldId="282"/>
            <ac:inkMk id="92" creationId="{FC926BB6-87F6-9349-FE28-ABFEAB33552E}"/>
          </ac:inkMkLst>
        </pc:inkChg>
        <pc:inkChg chg="add del">
          <ac:chgData name="Venkatasubramanian, Mani V." userId="fbe5ce37-0145-4c31-b84a-b36f8beac5f3" providerId="ADAL" clId="{7888EF2F-530D-B94F-AE0C-88FC9B5D329D}" dt="2023-04-06T15:28:17.855" v="2284"/>
          <ac:inkMkLst>
            <pc:docMk/>
            <pc:sldMk cId="3552601502" sldId="282"/>
            <ac:inkMk id="93" creationId="{02CF151F-B7AF-6E06-899B-2A8670504FA1}"/>
          </ac:inkMkLst>
        </pc:inkChg>
        <pc:inkChg chg="add del">
          <ac:chgData name="Venkatasubramanian, Mani V." userId="fbe5ce37-0145-4c31-b84a-b36f8beac5f3" providerId="ADAL" clId="{7888EF2F-530D-B94F-AE0C-88FC9B5D329D}" dt="2023-04-06T15:28:17.855" v="2284"/>
          <ac:inkMkLst>
            <pc:docMk/>
            <pc:sldMk cId="3552601502" sldId="282"/>
            <ac:inkMk id="94" creationId="{22210C17-2186-9136-4AC5-2FB8F6420815}"/>
          </ac:inkMkLst>
        </pc:inkChg>
        <pc:inkChg chg="add del">
          <ac:chgData name="Venkatasubramanian, Mani V." userId="fbe5ce37-0145-4c31-b84a-b36f8beac5f3" providerId="ADAL" clId="{7888EF2F-530D-B94F-AE0C-88FC9B5D329D}" dt="2023-04-06T15:28:17.855" v="2284"/>
          <ac:inkMkLst>
            <pc:docMk/>
            <pc:sldMk cId="3552601502" sldId="282"/>
            <ac:inkMk id="95" creationId="{203211D3-7113-EB7F-2B73-90B9F4CCDA5C}"/>
          </ac:inkMkLst>
        </pc:inkChg>
        <pc:inkChg chg="add del">
          <ac:chgData name="Venkatasubramanian, Mani V." userId="fbe5ce37-0145-4c31-b84a-b36f8beac5f3" providerId="ADAL" clId="{7888EF2F-530D-B94F-AE0C-88FC9B5D329D}" dt="2023-04-06T15:28:17.855" v="2284"/>
          <ac:inkMkLst>
            <pc:docMk/>
            <pc:sldMk cId="3552601502" sldId="282"/>
            <ac:inkMk id="96" creationId="{22846A51-4DB1-81E1-3319-97DE53915057}"/>
          </ac:inkMkLst>
        </pc:inkChg>
        <pc:inkChg chg="add del">
          <ac:chgData name="Venkatasubramanian, Mani V." userId="fbe5ce37-0145-4c31-b84a-b36f8beac5f3" providerId="ADAL" clId="{7888EF2F-530D-B94F-AE0C-88FC9B5D329D}" dt="2023-04-06T15:28:17.855" v="2284"/>
          <ac:inkMkLst>
            <pc:docMk/>
            <pc:sldMk cId="3552601502" sldId="282"/>
            <ac:inkMk id="97" creationId="{DE24BAE5-842C-755A-03AE-7CEA2EA5036B}"/>
          </ac:inkMkLst>
        </pc:inkChg>
        <pc:inkChg chg="add del">
          <ac:chgData name="Venkatasubramanian, Mani V." userId="fbe5ce37-0145-4c31-b84a-b36f8beac5f3" providerId="ADAL" clId="{7888EF2F-530D-B94F-AE0C-88FC9B5D329D}" dt="2023-04-06T15:28:17.855" v="2284"/>
          <ac:inkMkLst>
            <pc:docMk/>
            <pc:sldMk cId="3552601502" sldId="282"/>
            <ac:inkMk id="98" creationId="{DC3ABE66-F93B-9B86-3957-3F9914555144}"/>
          </ac:inkMkLst>
        </pc:inkChg>
        <pc:inkChg chg="add del">
          <ac:chgData name="Venkatasubramanian, Mani V." userId="fbe5ce37-0145-4c31-b84a-b36f8beac5f3" providerId="ADAL" clId="{7888EF2F-530D-B94F-AE0C-88FC9B5D329D}" dt="2023-04-06T15:28:17.855" v="2284"/>
          <ac:inkMkLst>
            <pc:docMk/>
            <pc:sldMk cId="3552601502" sldId="282"/>
            <ac:inkMk id="99" creationId="{227BDA7B-550A-B69A-E294-60B6BB9E5294}"/>
          </ac:inkMkLst>
        </pc:inkChg>
        <pc:inkChg chg="add del">
          <ac:chgData name="Venkatasubramanian, Mani V." userId="fbe5ce37-0145-4c31-b84a-b36f8beac5f3" providerId="ADAL" clId="{7888EF2F-530D-B94F-AE0C-88FC9B5D329D}" dt="2023-04-06T15:28:17.855" v="2284"/>
          <ac:inkMkLst>
            <pc:docMk/>
            <pc:sldMk cId="3552601502" sldId="282"/>
            <ac:inkMk id="100" creationId="{4A24A216-DB54-1F5E-F211-BB94A048392E}"/>
          </ac:inkMkLst>
        </pc:inkChg>
        <pc:inkChg chg="add del">
          <ac:chgData name="Venkatasubramanian, Mani V." userId="fbe5ce37-0145-4c31-b84a-b36f8beac5f3" providerId="ADAL" clId="{7888EF2F-530D-B94F-AE0C-88FC9B5D329D}" dt="2023-04-06T15:28:17.855" v="2284"/>
          <ac:inkMkLst>
            <pc:docMk/>
            <pc:sldMk cId="3552601502" sldId="282"/>
            <ac:inkMk id="101" creationId="{3EF6C30F-CAB9-DEB6-1891-705D57EEBAF3}"/>
          </ac:inkMkLst>
        </pc:inkChg>
        <pc:inkChg chg="add del">
          <ac:chgData name="Venkatasubramanian, Mani V." userId="fbe5ce37-0145-4c31-b84a-b36f8beac5f3" providerId="ADAL" clId="{7888EF2F-530D-B94F-AE0C-88FC9B5D329D}" dt="2023-04-06T15:28:17.855" v="2284"/>
          <ac:inkMkLst>
            <pc:docMk/>
            <pc:sldMk cId="3552601502" sldId="282"/>
            <ac:inkMk id="102" creationId="{33251F96-6E65-6E1C-15C4-55FD1335B193}"/>
          </ac:inkMkLst>
        </pc:inkChg>
        <pc:inkChg chg="add reco">
          <ac:chgData name="Venkatasubramanian, Mani V." userId="fbe5ce37-0145-4c31-b84a-b36f8beac5f3" providerId="ADAL" clId="{7888EF2F-530D-B94F-AE0C-88FC9B5D329D}" dt="2023-04-06T15:28:17.855" v="2284"/>
          <ac:inkMkLst>
            <pc:docMk/>
            <pc:sldMk cId="3552601502" sldId="282"/>
            <ac:inkMk id="103" creationId="{984BBD90-738D-57E7-51E0-09064CB885C0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04" creationId="{8509022C-0E98-BFAC-0149-B73441677DEA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05" creationId="{1FE5B585-E7EF-A5CB-2AAB-CCE857379BA8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06" creationId="{8E7848EA-FD42-1787-28FE-46AE306B5B02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07" creationId="{57B2A18D-60F7-461F-E717-225F071F23A0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08" creationId="{57D0C3E8-80A0-1E2C-3D6E-1AA9E7AD11AE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09" creationId="{316B6D6D-76F4-1C9C-1BF8-79BA14E98A03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10" creationId="{F123CDEE-1644-F59D-6B16-4BB3ADC5BE84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11" creationId="{65CDDC89-913A-F21B-4774-482475DFDDA7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12" creationId="{B99C3F62-76D1-7279-18E9-7A9E9184EAA1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13" creationId="{A6A94BD9-899A-1DE6-67C7-B8722F284BCD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14" creationId="{F886F034-3730-81D0-C3EA-18DCC5319DDA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15" creationId="{FA9E7CA5-4E01-B424-514F-A8D164D2AB2D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16" creationId="{27C4B22F-7644-7E29-AAEF-50C4BC8282E2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17" creationId="{68514396-92DC-C5FF-1B3C-50A663627444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18" creationId="{721996BD-05DD-CBDE-38AE-FE70FB3EAE97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19" creationId="{ED663017-A716-E467-0927-7113CD7ABCB0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20" creationId="{B8705854-8839-52DD-6031-B8726514B4B0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21" creationId="{A69F98F7-1E45-D8C3-3DDC-EDC84E917A2A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22" creationId="{082E1739-0E0A-E0E8-4F32-8072025B071C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23" creationId="{49AA3C46-026D-04B7-F1B1-8CF152068804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24" creationId="{0ACCDEE8-1C2E-1E8E-FB43-B736C8CA5319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25" creationId="{720F5145-DBE8-1766-F2E3-6A19718AAD45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26" creationId="{3A591D84-335D-5077-914B-E7F2C9EF95B2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27" creationId="{250A2197-F3F0-93CD-45A5-755A72B5EA93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28" creationId="{9A248253-9DE0-4DE8-D67C-DC39481D9330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29" creationId="{420D0E1B-053C-14E4-1318-433C872ABD53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32" creationId="{C384BCAE-1302-965D-9017-42F4A3F34BC6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33" creationId="{F7395E89-E1D9-0E71-06D4-C3DF3124C91A}"/>
          </ac:inkMkLst>
        </pc:inkChg>
        <pc:inkChg chg="add del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34" creationId="{19A06386-753E-98D3-B3BE-461F4A5BDDBB}"/>
          </ac:inkMkLst>
        </pc:inkChg>
        <pc:inkChg chg="add reco">
          <ac:chgData name="Venkatasubramanian, Mani V." userId="fbe5ce37-0145-4c31-b84a-b36f8beac5f3" providerId="ADAL" clId="{7888EF2F-530D-B94F-AE0C-88FC9B5D329D}" dt="2023-04-06T15:28:29.521" v="2314"/>
          <ac:inkMkLst>
            <pc:docMk/>
            <pc:sldMk cId="3552601502" sldId="282"/>
            <ac:inkMk id="135" creationId="{3C67AAAC-E96F-1FAF-10F3-2AF6216057BE}"/>
          </ac:inkMkLst>
        </pc:inkChg>
        <pc:inkChg chg="add del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36" creationId="{C6C4D10B-80D0-EB33-B858-6E3DCD83130B}"/>
          </ac:inkMkLst>
        </pc:inkChg>
        <pc:inkChg chg="add del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37" creationId="{88C07204-980C-7002-15D1-89440B571697}"/>
          </ac:inkMkLst>
        </pc:inkChg>
        <pc:inkChg chg="add del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38" creationId="{52FEA531-B458-AA64-0763-F1675690DA3F}"/>
          </ac:inkMkLst>
        </pc:inkChg>
        <pc:inkChg chg="add del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39" creationId="{0B474E66-8BBE-624A-138B-0587DB1E8C15}"/>
          </ac:inkMkLst>
        </pc:inkChg>
        <pc:inkChg chg="add del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40" creationId="{F25435C3-FF16-7102-1208-A7EC25008C38}"/>
          </ac:inkMkLst>
        </pc:inkChg>
        <pc:inkChg chg="add del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41" creationId="{E6EDC338-7602-64D2-63B0-9D2D311FDCAF}"/>
          </ac:inkMkLst>
        </pc:inkChg>
        <pc:inkChg chg="add del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42" creationId="{B6CED2F6-F26A-0256-7D71-99A4A5F158BE}"/>
          </ac:inkMkLst>
        </pc:inkChg>
        <pc:inkChg chg="add del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43" creationId="{13C6342A-602C-1F91-A8EF-3780BBC02029}"/>
          </ac:inkMkLst>
        </pc:inkChg>
        <pc:inkChg chg="add del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44" creationId="{E4C097C9-D214-C204-C532-D507B2B9D854}"/>
          </ac:inkMkLst>
        </pc:inkChg>
        <pc:inkChg chg="add del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45" creationId="{C70FC8E8-C619-6D2F-E253-F3A87BFBCA00}"/>
          </ac:inkMkLst>
        </pc:inkChg>
        <pc:inkChg chg="add del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46" creationId="{06A827F2-4327-9A05-D417-BB95DB1D6E01}"/>
          </ac:inkMkLst>
        </pc:inkChg>
        <pc:inkChg chg="add del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47" creationId="{E2F922D2-88D8-9960-390F-8501F4F1F2A9}"/>
          </ac:inkMkLst>
        </pc:inkChg>
        <pc:inkChg chg="add del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48" creationId="{F5B2F735-BFAF-1F2D-CAA1-EC1000A39794}"/>
          </ac:inkMkLst>
        </pc:inkChg>
        <pc:inkChg chg="add del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49" creationId="{0994BFF9-AFD5-8123-F2AD-010F3DD959B5}"/>
          </ac:inkMkLst>
        </pc:inkChg>
        <pc:inkChg chg="add del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50" creationId="{B2815613-87F9-4ED6-08FA-AF4661DFD289}"/>
          </ac:inkMkLst>
        </pc:inkChg>
        <pc:inkChg chg="add del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51" creationId="{B379A6CF-C3AB-2DA2-116C-2E5DB18CA4B1}"/>
          </ac:inkMkLst>
        </pc:inkChg>
        <pc:inkChg chg="add del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52" creationId="{038AB802-5D75-14E7-1D05-6C410E755FE7}"/>
          </ac:inkMkLst>
        </pc:inkChg>
        <pc:inkChg chg="add del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53" creationId="{01EFD4A9-B45B-0803-5F32-DD81F0D81F77}"/>
          </ac:inkMkLst>
        </pc:inkChg>
        <pc:inkChg chg="add del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54" creationId="{40031CD4-448D-25F9-4004-A20EF4D228F2}"/>
          </ac:inkMkLst>
        </pc:inkChg>
        <pc:inkChg chg="add del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55" creationId="{7BCBB404-CA89-9000-B9F7-70B53814C716}"/>
          </ac:inkMkLst>
        </pc:inkChg>
        <pc:inkChg chg="add del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56" creationId="{74010D89-734F-F837-5CEC-E23D7A7626FE}"/>
          </ac:inkMkLst>
        </pc:inkChg>
        <pc:inkChg chg="add del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57" creationId="{918B2AFE-1DC2-AC21-1343-B61F8C6A0AD0}"/>
          </ac:inkMkLst>
        </pc:inkChg>
        <pc:inkChg chg="add reco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58" creationId="{D4C15BD7-88C8-E290-0BAC-7B317230C47F}"/>
          </ac:inkMkLst>
        </pc:inkChg>
        <pc:inkChg chg="add reco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59" creationId="{6164686F-A2CF-B87A-7C62-E2F2F8F0CC14}"/>
          </ac:inkMkLst>
        </pc:inkChg>
        <pc:inkChg chg="add reco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60" creationId="{C1494B2C-8EE7-0548-FEF9-F9B975D54232}"/>
          </ac:inkMkLst>
        </pc:inkChg>
        <pc:inkChg chg="add reco">
          <ac:chgData name="Venkatasubramanian, Mani V." userId="fbe5ce37-0145-4c31-b84a-b36f8beac5f3" providerId="ADAL" clId="{7888EF2F-530D-B94F-AE0C-88FC9B5D329D}" dt="2023-04-06T15:28:41.230" v="2337"/>
          <ac:inkMkLst>
            <pc:docMk/>
            <pc:sldMk cId="3552601502" sldId="282"/>
            <ac:inkMk id="161" creationId="{EB176664-1B64-81B9-25C4-AF5D97871444}"/>
          </ac:inkMkLst>
        </pc:inkChg>
        <pc:inkChg chg="add del">
          <ac:chgData name="Venkatasubramanian, Mani V." userId="fbe5ce37-0145-4c31-b84a-b36f8beac5f3" providerId="ADAL" clId="{7888EF2F-530D-B94F-AE0C-88FC9B5D329D}" dt="2023-04-06T15:28:53.557" v="2340"/>
          <ac:inkMkLst>
            <pc:docMk/>
            <pc:sldMk cId="3552601502" sldId="282"/>
            <ac:inkMk id="162" creationId="{A9514C62-538A-6D74-B27E-08AD5C14B918}"/>
          </ac:inkMkLst>
        </pc:inkChg>
        <pc:inkChg chg="add del">
          <ac:chgData name="Venkatasubramanian, Mani V." userId="fbe5ce37-0145-4c31-b84a-b36f8beac5f3" providerId="ADAL" clId="{7888EF2F-530D-B94F-AE0C-88FC9B5D329D}" dt="2023-04-06T15:28:53.557" v="2340"/>
          <ac:inkMkLst>
            <pc:docMk/>
            <pc:sldMk cId="3552601502" sldId="282"/>
            <ac:inkMk id="163" creationId="{77C580F9-99EF-DBF8-7606-E89F95B59727}"/>
          </ac:inkMkLst>
        </pc:inkChg>
        <pc:inkChg chg="add reco">
          <ac:chgData name="Venkatasubramanian, Mani V." userId="fbe5ce37-0145-4c31-b84a-b36f8beac5f3" providerId="ADAL" clId="{7888EF2F-530D-B94F-AE0C-88FC9B5D329D}" dt="2023-04-06T15:28:53.557" v="2340"/>
          <ac:inkMkLst>
            <pc:docMk/>
            <pc:sldMk cId="3552601502" sldId="282"/>
            <ac:inkMk id="164" creationId="{DAF1B5B1-2B5D-6CCD-3A18-7BD1B43D097D}"/>
          </ac:inkMkLst>
        </pc:inkChg>
      </pc:sldChg>
      <pc:sldChg chg="addSp delSp">
        <pc:chgData name="Venkatasubramanian, Mani V." userId="fbe5ce37-0145-4c31-b84a-b36f8beac5f3" providerId="ADAL" clId="{7888EF2F-530D-B94F-AE0C-88FC9B5D329D}" dt="2023-04-06T15:31:33.745" v="2387"/>
        <pc:sldMkLst>
          <pc:docMk/>
          <pc:sldMk cId="877126840" sldId="283"/>
        </pc:sldMkLst>
        <pc:inkChg chg="add del">
          <ac:chgData name="Venkatasubramanian, Mani V." userId="fbe5ce37-0145-4c31-b84a-b36f8beac5f3" providerId="ADAL" clId="{7888EF2F-530D-B94F-AE0C-88FC9B5D329D}" dt="2023-04-06T15:29:14.326" v="2343"/>
          <ac:inkMkLst>
            <pc:docMk/>
            <pc:sldMk cId="877126840" sldId="283"/>
            <ac:inkMk id="2" creationId="{55985E28-7695-172D-2EED-4A7132FC5346}"/>
          </ac:inkMkLst>
        </pc:inkChg>
        <pc:inkChg chg="add del">
          <ac:chgData name="Venkatasubramanian, Mani V." userId="fbe5ce37-0145-4c31-b84a-b36f8beac5f3" providerId="ADAL" clId="{7888EF2F-530D-B94F-AE0C-88FC9B5D329D}" dt="2023-04-06T15:29:14.326" v="2343"/>
          <ac:inkMkLst>
            <pc:docMk/>
            <pc:sldMk cId="877126840" sldId="283"/>
            <ac:inkMk id="3" creationId="{C4A7B77C-91F6-1EC2-18E7-16C1D15CB2C5}"/>
          </ac:inkMkLst>
        </pc:inkChg>
        <pc:inkChg chg="add reco">
          <ac:chgData name="Venkatasubramanian, Mani V." userId="fbe5ce37-0145-4c31-b84a-b36f8beac5f3" providerId="ADAL" clId="{7888EF2F-530D-B94F-AE0C-88FC9B5D329D}" dt="2023-04-06T15:29:14.326" v="2343"/>
          <ac:inkMkLst>
            <pc:docMk/>
            <pc:sldMk cId="877126840" sldId="283"/>
            <ac:inkMk id="4" creationId="{DDB4BE09-30D6-7ACC-BD4D-FCF2032E03A1}"/>
          </ac:inkMkLst>
        </pc:inkChg>
        <pc:inkChg chg="add del">
          <ac:chgData name="Venkatasubramanian, Mani V." userId="fbe5ce37-0145-4c31-b84a-b36f8beac5f3" providerId="ADAL" clId="{7888EF2F-530D-B94F-AE0C-88FC9B5D329D}" dt="2023-04-06T15:29:18.123" v="2347"/>
          <ac:inkMkLst>
            <pc:docMk/>
            <pc:sldMk cId="877126840" sldId="283"/>
            <ac:inkMk id="5" creationId="{42B1C28D-DBB6-618C-9CF5-07927EA3872E}"/>
          </ac:inkMkLst>
        </pc:inkChg>
        <pc:inkChg chg="add del">
          <ac:chgData name="Venkatasubramanian, Mani V." userId="fbe5ce37-0145-4c31-b84a-b36f8beac5f3" providerId="ADAL" clId="{7888EF2F-530D-B94F-AE0C-88FC9B5D329D}" dt="2023-04-06T15:29:18.123" v="2347"/>
          <ac:inkMkLst>
            <pc:docMk/>
            <pc:sldMk cId="877126840" sldId="283"/>
            <ac:inkMk id="6" creationId="{709D3752-6D9A-37B4-F05C-FDA6866D5CB7}"/>
          </ac:inkMkLst>
        </pc:inkChg>
        <pc:inkChg chg="add del">
          <ac:chgData name="Venkatasubramanian, Mani V." userId="fbe5ce37-0145-4c31-b84a-b36f8beac5f3" providerId="ADAL" clId="{7888EF2F-530D-B94F-AE0C-88FC9B5D329D}" dt="2023-04-06T15:29:18.123" v="2347"/>
          <ac:inkMkLst>
            <pc:docMk/>
            <pc:sldMk cId="877126840" sldId="283"/>
            <ac:inkMk id="7" creationId="{86A2A371-EEB5-FA91-68C0-E2439CFC73CA}"/>
          </ac:inkMkLst>
        </pc:inkChg>
        <pc:inkChg chg="add reco">
          <ac:chgData name="Venkatasubramanian, Mani V." userId="fbe5ce37-0145-4c31-b84a-b36f8beac5f3" providerId="ADAL" clId="{7888EF2F-530D-B94F-AE0C-88FC9B5D329D}" dt="2023-04-06T15:29:18.123" v="2347"/>
          <ac:inkMkLst>
            <pc:docMk/>
            <pc:sldMk cId="877126840" sldId="283"/>
            <ac:inkMk id="8" creationId="{3082C9C7-314D-51D1-AE68-4014554150EC}"/>
          </ac:inkMkLst>
        </pc:inkChg>
        <pc:inkChg chg="add">
          <ac:chgData name="Venkatasubramanian, Mani V." userId="fbe5ce37-0145-4c31-b84a-b36f8beac5f3" providerId="ADAL" clId="{7888EF2F-530D-B94F-AE0C-88FC9B5D329D}" dt="2023-04-06T15:29:18.397" v="2348"/>
          <ac:inkMkLst>
            <pc:docMk/>
            <pc:sldMk cId="877126840" sldId="283"/>
            <ac:inkMk id="9" creationId="{D81F04B6-6266-5987-2DAA-B93233AAEB34}"/>
          </ac:inkMkLst>
        </pc:inkChg>
        <pc:inkChg chg="add del">
          <ac:chgData name="Venkatasubramanian, Mani V." userId="fbe5ce37-0145-4c31-b84a-b36f8beac5f3" providerId="ADAL" clId="{7888EF2F-530D-B94F-AE0C-88FC9B5D329D}" dt="2023-04-06T15:29:21.398" v="2353"/>
          <ac:inkMkLst>
            <pc:docMk/>
            <pc:sldMk cId="877126840" sldId="283"/>
            <ac:inkMk id="10" creationId="{0EF60977-8B19-6C05-BE42-D79FA6313066}"/>
          </ac:inkMkLst>
        </pc:inkChg>
        <pc:inkChg chg="add del">
          <ac:chgData name="Venkatasubramanian, Mani V." userId="fbe5ce37-0145-4c31-b84a-b36f8beac5f3" providerId="ADAL" clId="{7888EF2F-530D-B94F-AE0C-88FC9B5D329D}" dt="2023-04-06T15:29:21.398" v="2353"/>
          <ac:inkMkLst>
            <pc:docMk/>
            <pc:sldMk cId="877126840" sldId="283"/>
            <ac:inkMk id="11" creationId="{3978505A-BB25-9049-0FBC-BB940CAA7C24}"/>
          </ac:inkMkLst>
        </pc:inkChg>
        <pc:inkChg chg="add del">
          <ac:chgData name="Venkatasubramanian, Mani V." userId="fbe5ce37-0145-4c31-b84a-b36f8beac5f3" providerId="ADAL" clId="{7888EF2F-530D-B94F-AE0C-88FC9B5D329D}" dt="2023-04-06T15:29:34.857" v="2371"/>
          <ac:inkMkLst>
            <pc:docMk/>
            <pc:sldMk cId="877126840" sldId="283"/>
            <ac:inkMk id="12" creationId="{BED2EC90-31E2-F5D1-CF39-90130F892BEE}"/>
          </ac:inkMkLst>
        </pc:inkChg>
        <pc:inkChg chg="add del">
          <ac:chgData name="Venkatasubramanian, Mani V." userId="fbe5ce37-0145-4c31-b84a-b36f8beac5f3" providerId="ADAL" clId="{7888EF2F-530D-B94F-AE0C-88FC9B5D329D}" dt="2023-04-06T15:29:34.857" v="2371"/>
          <ac:inkMkLst>
            <pc:docMk/>
            <pc:sldMk cId="877126840" sldId="283"/>
            <ac:inkMk id="13" creationId="{BE26053B-9B04-07F7-89AA-C1C180977E3A}"/>
          </ac:inkMkLst>
        </pc:inkChg>
        <pc:inkChg chg="add reco">
          <ac:chgData name="Venkatasubramanian, Mani V." userId="fbe5ce37-0145-4c31-b84a-b36f8beac5f3" providerId="ADAL" clId="{7888EF2F-530D-B94F-AE0C-88FC9B5D329D}" dt="2023-04-06T15:29:21.398" v="2353"/>
          <ac:inkMkLst>
            <pc:docMk/>
            <pc:sldMk cId="877126840" sldId="283"/>
            <ac:inkMk id="14" creationId="{BB0327D7-B49D-2DDF-EB19-1722B148F238}"/>
          </ac:inkMkLst>
        </pc:inkChg>
        <pc:inkChg chg="add del">
          <ac:chgData name="Venkatasubramanian, Mani V." userId="fbe5ce37-0145-4c31-b84a-b36f8beac5f3" providerId="ADAL" clId="{7888EF2F-530D-B94F-AE0C-88FC9B5D329D}" dt="2023-04-06T15:29:31.961" v="2363"/>
          <ac:inkMkLst>
            <pc:docMk/>
            <pc:sldMk cId="877126840" sldId="283"/>
            <ac:inkMk id="15" creationId="{7B4EB1DB-F79C-77F5-BF40-4FA730282E0D}"/>
          </ac:inkMkLst>
        </pc:inkChg>
        <pc:inkChg chg="add">
          <ac:chgData name="Venkatasubramanian, Mani V." userId="fbe5ce37-0145-4c31-b84a-b36f8beac5f3" providerId="ADAL" clId="{7888EF2F-530D-B94F-AE0C-88FC9B5D329D}" dt="2023-04-06T15:29:29.382" v="2355"/>
          <ac:inkMkLst>
            <pc:docMk/>
            <pc:sldMk cId="877126840" sldId="283"/>
            <ac:inkMk id="16" creationId="{FBDB2E78-B8BC-FFD4-52BA-1C739D06C921}"/>
          </ac:inkMkLst>
        </pc:inkChg>
        <pc:inkChg chg="add del">
          <ac:chgData name="Venkatasubramanian, Mani V." userId="fbe5ce37-0145-4c31-b84a-b36f8beac5f3" providerId="ADAL" clId="{7888EF2F-530D-B94F-AE0C-88FC9B5D329D}" dt="2023-04-06T15:29:31.961" v="2363"/>
          <ac:inkMkLst>
            <pc:docMk/>
            <pc:sldMk cId="877126840" sldId="283"/>
            <ac:inkMk id="17" creationId="{122DF0DD-C087-380F-B6CA-19950A6F06EB}"/>
          </ac:inkMkLst>
        </pc:inkChg>
        <pc:inkChg chg="add del">
          <ac:chgData name="Venkatasubramanian, Mani V." userId="fbe5ce37-0145-4c31-b84a-b36f8beac5f3" providerId="ADAL" clId="{7888EF2F-530D-B94F-AE0C-88FC9B5D329D}" dt="2023-04-06T15:29:31.961" v="2363"/>
          <ac:inkMkLst>
            <pc:docMk/>
            <pc:sldMk cId="877126840" sldId="283"/>
            <ac:inkMk id="18" creationId="{C0AE164B-29CB-446D-C7F6-3A20E4C122DE}"/>
          </ac:inkMkLst>
        </pc:inkChg>
        <pc:inkChg chg="add del">
          <ac:chgData name="Venkatasubramanian, Mani V." userId="fbe5ce37-0145-4c31-b84a-b36f8beac5f3" providerId="ADAL" clId="{7888EF2F-530D-B94F-AE0C-88FC9B5D329D}" dt="2023-04-06T15:29:31.961" v="2363"/>
          <ac:inkMkLst>
            <pc:docMk/>
            <pc:sldMk cId="877126840" sldId="283"/>
            <ac:inkMk id="19" creationId="{7F1430F3-E339-62B4-631B-EDF725BE4F00}"/>
          </ac:inkMkLst>
        </pc:inkChg>
        <pc:inkChg chg="add">
          <ac:chgData name="Venkatasubramanian, Mani V." userId="fbe5ce37-0145-4c31-b84a-b36f8beac5f3" providerId="ADAL" clId="{7888EF2F-530D-B94F-AE0C-88FC9B5D329D}" dt="2023-04-06T15:29:30.497" v="2359"/>
          <ac:inkMkLst>
            <pc:docMk/>
            <pc:sldMk cId="877126840" sldId="283"/>
            <ac:inkMk id="20" creationId="{AF138144-746E-FA9B-A13F-7334A3350AA9}"/>
          </ac:inkMkLst>
        </pc:inkChg>
        <pc:inkChg chg="add del">
          <ac:chgData name="Venkatasubramanian, Mani V." userId="fbe5ce37-0145-4c31-b84a-b36f8beac5f3" providerId="ADAL" clId="{7888EF2F-530D-B94F-AE0C-88FC9B5D329D}" dt="2023-04-06T15:29:31.961" v="2363"/>
          <ac:inkMkLst>
            <pc:docMk/>
            <pc:sldMk cId="877126840" sldId="283"/>
            <ac:inkMk id="21" creationId="{B99F2F80-CE86-63D0-8D1E-FCB951CE9A03}"/>
          </ac:inkMkLst>
        </pc:inkChg>
        <pc:inkChg chg="add del">
          <ac:chgData name="Venkatasubramanian, Mani V." userId="fbe5ce37-0145-4c31-b84a-b36f8beac5f3" providerId="ADAL" clId="{7888EF2F-530D-B94F-AE0C-88FC9B5D329D}" dt="2023-04-06T15:29:31.961" v="2363"/>
          <ac:inkMkLst>
            <pc:docMk/>
            <pc:sldMk cId="877126840" sldId="283"/>
            <ac:inkMk id="22" creationId="{D41AF438-8480-4E57-C9C6-40B47C60BE1E}"/>
          </ac:inkMkLst>
        </pc:inkChg>
        <pc:inkChg chg="add del">
          <ac:chgData name="Venkatasubramanian, Mani V." userId="fbe5ce37-0145-4c31-b84a-b36f8beac5f3" providerId="ADAL" clId="{7888EF2F-530D-B94F-AE0C-88FC9B5D329D}" dt="2023-04-06T15:29:31.961" v="2363"/>
          <ac:inkMkLst>
            <pc:docMk/>
            <pc:sldMk cId="877126840" sldId="283"/>
            <ac:inkMk id="23" creationId="{BD7FF1B2-9D29-DF26-C7E9-C5145627D016}"/>
          </ac:inkMkLst>
        </pc:inkChg>
        <pc:inkChg chg="add reco">
          <ac:chgData name="Venkatasubramanian, Mani V." userId="fbe5ce37-0145-4c31-b84a-b36f8beac5f3" providerId="ADAL" clId="{7888EF2F-530D-B94F-AE0C-88FC9B5D329D}" dt="2023-04-06T15:29:31.961" v="2363"/>
          <ac:inkMkLst>
            <pc:docMk/>
            <pc:sldMk cId="877126840" sldId="283"/>
            <ac:inkMk id="24" creationId="{604AEE13-9AE3-8A3E-FB74-0546B0861802}"/>
          </ac:inkMkLst>
        </pc:inkChg>
        <pc:inkChg chg="add reco">
          <ac:chgData name="Venkatasubramanian, Mani V." userId="fbe5ce37-0145-4c31-b84a-b36f8beac5f3" providerId="ADAL" clId="{7888EF2F-530D-B94F-AE0C-88FC9B5D329D}" dt="2023-04-06T15:29:31.961" v="2363"/>
          <ac:inkMkLst>
            <pc:docMk/>
            <pc:sldMk cId="877126840" sldId="283"/>
            <ac:inkMk id="25" creationId="{81D30027-BBA9-FEA4-D38B-7C0D85EC8309}"/>
          </ac:inkMkLst>
        </pc:inkChg>
        <pc:inkChg chg="add del">
          <ac:chgData name="Venkatasubramanian, Mani V." userId="fbe5ce37-0145-4c31-b84a-b36f8beac5f3" providerId="ADAL" clId="{7888EF2F-530D-B94F-AE0C-88FC9B5D329D}" dt="2023-04-06T15:29:34.857" v="2371"/>
          <ac:inkMkLst>
            <pc:docMk/>
            <pc:sldMk cId="877126840" sldId="283"/>
            <ac:inkMk id="26" creationId="{C43A6B8F-AB4E-B343-E959-FC855F2F95C4}"/>
          </ac:inkMkLst>
        </pc:inkChg>
        <pc:inkChg chg="add del">
          <ac:chgData name="Venkatasubramanian, Mani V." userId="fbe5ce37-0145-4c31-b84a-b36f8beac5f3" providerId="ADAL" clId="{7888EF2F-530D-B94F-AE0C-88FC9B5D329D}" dt="2023-04-06T15:29:36.022" v="2373"/>
          <ac:inkMkLst>
            <pc:docMk/>
            <pc:sldMk cId="877126840" sldId="283"/>
            <ac:inkMk id="27" creationId="{70F97029-6191-A1CE-F9D2-F6EBFD3507AC}"/>
          </ac:inkMkLst>
        </pc:inkChg>
        <pc:inkChg chg="add del">
          <ac:chgData name="Venkatasubramanian, Mani V." userId="fbe5ce37-0145-4c31-b84a-b36f8beac5f3" providerId="ADAL" clId="{7888EF2F-530D-B94F-AE0C-88FC9B5D329D}" dt="2023-04-06T15:29:34.857" v="2371"/>
          <ac:inkMkLst>
            <pc:docMk/>
            <pc:sldMk cId="877126840" sldId="283"/>
            <ac:inkMk id="28" creationId="{415DABAA-9643-17FA-39F3-0CEB40E0466A}"/>
          </ac:inkMkLst>
        </pc:inkChg>
        <pc:inkChg chg="add del">
          <ac:chgData name="Venkatasubramanian, Mani V." userId="fbe5ce37-0145-4c31-b84a-b36f8beac5f3" providerId="ADAL" clId="{7888EF2F-530D-B94F-AE0C-88FC9B5D329D}" dt="2023-04-06T15:29:34.857" v="2371"/>
          <ac:inkMkLst>
            <pc:docMk/>
            <pc:sldMk cId="877126840" sldId="283"/>
            <ac:inkMk id="29" creationId="{A2A3C514-F950-2047-12B2-9EA1CED06136}"/>
          </ac:inkMkLst>
        </pc:inkChg>
        <pc:inkChg chg="add">
          <ac:chgData name="Venkatasubramanian, Mani V." userId="fbe5ce37-0145-4c31-b84a-b36f8beac5f3" providerId="ADAL" clId="{7888EF2F-530D-B94F-AE0C-88FC9B5D329D}" dt="2023-04-06T15:29:33.898" v="2368"/>
          <ac:inkMkLst>
            <pc:docMk/>
            <pc:sldMk cId="877126840" sldId="283"/>
            <ac:inkMk id="30" creationId="{9FBC5A50-AFB6-5BDD-924A-59794738763D}"/>
          </ac:inkMkLst>
        </pc:inkChg>
        <pc:inkChg chg="add">
          <ac:chgData name="Venkatasubramanian, Mani V." userId="fbe5ce37-0145-4c31-b84a-b36f8beac5f3" providerId="ADAL" clId="{7888EF2F-530D-B94F-AE0C-88FC9B5D329D}" dt="2023-04-06T15:29:34.063" v="2369"/>
          <ac:inkMkLst>
            <pc:docMk/>
            <pc:sldMk cId="877126840" sldId="283"/>
            <ac:inkMk id="31" creationId="{E3795E9A-AB39-62B3-EC46-AA53F34E6C14}"/>
          </ac:inkMkLst>
        </pc:inkChg>
        <pc:inkChg chg="add">
          <ac:chgData name="Venkatasubramanian, Mani V." userId="fbe5ce37-0145-4c31-b84a-b36f8beac5f3" providerId="ADAL" clId="{7888EF2F-530D-B94F-AE0C-88FC9B5D329D}" dt="2023-04-06T15:29:34.230" v="2370"/>
          <ac:inkMkLst>
            <pc:docMk/>
            <pc:sldMk cId="877126840" sldId="283"/>
            <ac:inkMk id="32" creationId="{09F9C448-78A3-02DC-C56B-572AEB75DF0A}"/>
          </ac:inkMkLst>
        </pc:inkChg>
        <pc:inkChg chg="add reco">
          <ac:chgData name="Venkatasubramanian, Mani V." userId="fbe5ce37-0145-4c31-b84a-b36f8beac5f3" providerId="ADAL" clId="{7888EF2F-530D-B94F-AE0C-88FC9B5D329D}" dt="2023-04-06T15:29:34.857" v="2371"/>
          <ac:inkMkLst>
            <pc:docMk/>
            <pc:sldMk cId="877126840" sldId="283"/>
            <ac:inkMk id="33" creationId="{DFF99A47-74AC-9D50-3FAD-CDD2E9FD6328}"/>
          </ac:inkMkLst>
        </pc:inkChg>
        <pc:inkChg chg="add del">
          <ac:chgData name="Venkatasubramanian, Mani V." userId="fbe5ce37-0145-4c31-b84a-b36f8beac5f3" providerId="ADAL" clId="{7888EF2F-530D-B94F-AE0C-88FC9B5D329D}" dt="2023-04-06T15:29:36.022" v="2373"/>
          <ac:inkMkLst>
            <pc:docMk/>
            <pc:sldMk cId="877126840" sldId="283"/>
            <ac:inkMk id="34" creationId="{1A7ABA03-C2C3-5FF8-DDE7-8EAC95A9A959}"/>
          </ac:inkMkLst>
        </pc:inkChg>
        <pc:inkChg chg="add reco">
          <ac:chgData name="Venkatasubramanian, Mani V." userId="fbe5ce37-0145-4c31-b84a-b36f8beac5f3" providerId="ADAL" clId="{7888EF2F-530D-B94F-AE0C-88FC9B5D329D}" dt="2023-04-06T15:29:36.022" v="2373"/>
          <ac:inkMkLst>
            <pc:docMk/>
            <pc:sldMk cId="877126840" sldId="283"/>
            <ac:inkMk id="35" creationId="{D1275FDD-1BDC-64FC-8810-4BEC4BF36EB8}"/>
          </ac:inkMkLst>
        </pc:inkChg>
        <pc:inkChg chg="add">
          <ac:chgData name="Venkatasubramanian, Mani V." userId="fbe5ce37-0145-4c31-b84a-b36f8beac5f3" providerId="ADAL" clId="{7888EF2F-530D-B94F-AE0C-88FC9B5D329D}" dt="2023-04-06T15:30:16.132" v="2374"/>
          <ac:inkMkLst>
            <pc:docMk/>
            <pc:sldMk cId="877126840" sldId="283"/>
            <ac:inkMk id="36" creationId="{A4B39C80-0E78-154F-0EE7-9AE9810FFD5F}"/>
          </ac:inkMkLst>
        </pc:inkChg>
        <pc:inkChg chg="add del">
          <ac:chgData name="Venkatasubramanian, Mani V." userId="fbe5ce37-0145-4c31-b84a-b36f8beac5f3" providerId="ADAL" clId="{7888EF2F-530D-B94F-AE0C-88FC9B5D329D}" dt="2023-04-06T15:30:30.268" v="2383"/>
          <ac:inkMkLst>
            <pc:docMk/>
            <pc:sldMk cId="877126840" sldId="283"/>
            <ac:inkMk id="37" creationId="{A64AF6EA-2808-4D44-FB5B-26B36C8DBEE7}"/>
          </ac:inkMkLst>
        </pc:inkChg>
        <pc:inkChg chg="add del">
          <ac:chgData name="Venkatasubramanian, Mani V." userId="fbe5ce37-0145-4c31-b84a-b36f8beac5f3" providerId="ADAL" clId="{7888EF2F-530D-B94F-AE0C-88FC9B5D329D}" dt="2023-04-06T15:30:30.268" v="2383"/>
          <ac:inkMkLst>
            <pc:docMk/>
            <pc:sldMk cId="877126840" sldId="283"/>
            <ac:inkMk id="38" creationId="{56A9BA18-357F-9D23-AB80-A0CD19AB1783}"/>
          </ac:inkMkLst>
        </pc:inkChg>
        <pc:inkChg chg="add del">
          <ac:chgData name="Venkatasubramanian, Mani V." userId="fbe5ce37-0145-4c31-b84a-b36f8beac5f3" providerId="ADAL" clId="{7888EF2F-530D-B94F-AE0C-88FC9B5D329D}" dt="2023-04-06T15:30:30.268" v="2383"/>
          <ac:inkMkLst>
            <pc:docMk/>
            <pc:sldMk cId="877126840" sldId="283"/>
            <ac:inkMk id="39" creationId="{1ABCD764-33F0-55D8-BABD-982B0935A730}"/>
          </ac:inkMkLst>
        </pc:inkChg>
        <pc:inkChg chg="add del">
          <ac:chgData name="Venkatasubramanian, Mani V." userId="fbe5ce37-0145-4c31-b84a-b36f8beac5f3" providerId="ADAL" clId="{7888EF2F-530D-B94F-AE0C-88FC9B5D329D}" dt="2023-04-06T15:30:30.268" v="2383"/>
          <ac:inkMkLst>
            <pc:docMk/>
            <pc:sldMk cId="877126840" sldId="283"/>
            <ac:inkMk id="40" creationId="{F9FAF953-4E06-4325-F109-4490D15D15BF}"/>
          </ac:inkMkLst>
        </pc:inkChg>
        <pc:inkChg chg="add del">
          <ac:chgData name="Venkatasubramanian, Mani V." userId="fbe5ce37-0145-4c31-b84a-b36f8beac5f3" providerId="ADAL" clId="{7888EF2F-530D-B94F-AE0C-88FC9B5D329D}" dt="2023-04-06T15:30:30.268" v="2383"/>
          <ac:inkMkLst>
            <pc:docMk/>
            <pc:sldMk cId="877126840" sldId="283"/>
            <ac:inkMk id="41" creationId="{28C4FFAE-9D5C-54C8-50C0-F711D975B2EA}"/>
          </ac:inkMkLst>
        </pc:inkChg>
        <pc:inkChg chg="add del">
          <ac:chgData name="Venkatasubramanian, Mani V." userId="fbe5ce37-0145-4c31-b84a-b36f8beac5f3" providerId="ADAL" clId="{7888EF2F-530D-B94F-AE0C-88FC9B5D329D}" dt="2023-04-06T15:30:30.268" v="2383"/>
          <ac:inkMkLst>
            <pc:docMk/>
            <pc:sldMk cId="877126840" sldId="283"/>
            <ac:inkMk id="42" creationId="{A1592A0B-778C-9FB9-7813-F8936E5167E4}"/>
          </ac:inkMkLst>
        </pc:inkChg>
        <pc:inkChg chg="add del">
          <ac:chgData name="Venkatasubramanian, Mani V." userId="fbe5ce37-0145-4c31-b84a-b36f8beac5f3" providerId="ADAL" clId="{7888EF2F-530D-B94F-AE0C-88FC9B5D329D}" dt="2023-04-06T15:30:30.268" v="2383"/>
          <ac:inkMkLst>
            <pc:docMk/>
            <pc:sldMk cId="877126840" sldId="283"/>
            <ac:inkMk id="43" creationId="{85EF385D-C100-5CF5-0E0B-7A366604C0ED}"/>
          </ac:inkMkLst>
        </pc:inkChg>
        <pc:inkChg chg="add del">
          <ac:chgData name="Venkatasubramanian, Mani V." userId="fbe5ce37-0145-4c31-b84a-b36f8beac5f3" providerId="ADAL" clId="{7888EF2F-530D-B94F-AE0C-88FC9B5D329D}" dt="2023-04-06T15:30:30.268" v="2383"/>
          <ac:inkMkLst>
            <pc:docMk/>
            <pc:sldMk cId="877126840" sldId="283"/>
            <ac:inkMk id="44" creationId="{66F40564-C300-D089-9514-70D6FCAA84FE}"/>
          </ac:inkMkLst>
        </pc:inkChg>
        <pc:inkChg chg="add reco">
          <ac:chgData name="Venkatasubramanian, Mani V." userId="fbe5ce37-0145-4c31-b84a-b36f8beac5f3" providerId="ADAL" clId="{7888EF2F-530D-B94F-AE0C-88FC9B5D329D}" dt="2023-04-06T15:30:30.268" v="2383"/>
          <ac:inkMkLst>
            <pc:docMk/>
            <pc:sldMk cId="877126840" sldId="283"/>
            <ac:inkMk id="45" creationId="{C4977256-5A62-4048-F104-8702AAA2CF0E}"/>
          </ac:inkMkLst>
        </pc:inkChg>
        <pc:inkChg chg="add reco">
          <ac:chgData name="Venkatasubramanian, Mani V." userId="fbe5ce37-0145-4c31-b84a-b36f8beac5f3" providerId="ADAL" clId="{7888EF2F-530D-B94F-AE0C-88FC9B5D329D}" dt="2023-04-06T15:30:30.268" v="2383"/>
          <ac:inkMkLst>
            <pc:docMk/>
            <pc:sldMk cId="877126840" sldId="283"/>
            <ac:inkMk id="46" creationId="{E9F7C6C4-2A03-D7FD-F085-3EADE8AD58EA}"/>
          </ac:inkMkLst>
        </pc:inkChg>
        <pc:inkChg chg="add del">
          <ac:chgData name="Venkatasubramanian, Mani V." userId="fbe5ce37-0145-4c31-b84a-b36f8beac5f3" providerId="ADAL" clId="{7888EF2F-530D-B94F-AE0C-88FC9B5D329D}" dt="2023-04-06T15:31:33.745" v="2387"/>
          <ac:inkMkLst>
            <pc:docMk/>
            <pc:sldMk cId="877126840" sldId="283"/>
            <ac:inkMk id="47" creationId="{6B6E64AB-EEC2-5462-8E68-FADF29685EC0}"/>
          </ac:inkMkLst>
        </pc:inkChg>
        <pc:inkChg chg="add del">
          <ac:chgData name="Venkatasubramanian, Mani V." userId="fbe5ce37-0145-4c31-b84a-b36f8beac5f3" providerId="ADAL" clId="{7888EF2F-530D-B94F-AE0C-88FC9B5D329D}" dt="2023-04-06T15:31:33.745" v="2387"/>
          <ac:inkMkLst>
            <pc:docMk/>
            <pc:sldMk cId="877126840" sldId="283"/>
            <ac:inkMk id="48" creationId="{152D17E6-4ADB-9D3B-D206-1D4F7CCB50A2}"/>
          </ac:inkMkLst>
        </pc:inkChg>
        <pc:inkChg chg="add">
          <ac:chgData name="Venkatasubramanian, Mani V." userId="fbe5ce37-0145-4c31-b84a-b36f8beac5f3" providerId="ADAL" clId="{7888EF2F-530D-B94F-AE0C-88FC9B5D329D}" dt="2023-04-06T15:31:32.773" v="2386"/>
          <ac:inkMkLst>
            <pc:docMk/>
            <pc:sldMk cId="877126840" sldId="283"/>
            <ac:inkMk id="49" creationId="{968503FA-0FA2-0218-E0B9-6A2EDEA34980}"/>
          </ac:inkMkLst>
        </pc:inkChg>
        <pc:inkChg chg="add reco">
          <ac:chgData name="Venkatasubramanian, Mani V." userId="fbe5ce37-0145-4c31-b84a-b36f8beac5f3" providerId="ADAL" clId="{7888EF2F-530D-B94F-AE0C-88FC9B5D329D}" dt="2023-04-06T15:31:33.745" v="2387"/>
          <ac:inkMkLst>
            <pc:docMk/>
            <pc:sldMk cId="877126840" sldId="283"/>
            <ac:inkMk id="50" creationId="{B60FC259-A17C-0AAC-8C52-176506B3D853}"/>
          </ac:inkMkLst>
        </pc:inkChg>
      </pc:sldChg>
      <pc:sldChg chg="addSp delSp">
        <pc:chgData name="Venkatasubramanian, Mani V." userId="fbe5ce37-0145-4c31-b84a-b36f8beac5f3" providerId="ADAL" clId="{7888EF2F-530D-B94F-AE0C-88FC9B5D329D}" dt="2023-04-06T15:40:35.464" v="2652"/>
        <pc:sldMkLst>
          <pc:docMk/>
          <pc:sldMk cId="2873985189" sldId="284"/>
        </pc:sldMkLst>
        <pc:inkChg chg="add del">
          <ac:chgData name="Venkatasubramanian, Mani V." userId="fbe5ce37-0145-4c31-b84a-b36f8beac5f3" providerId="ADAL" clId="{7888EF2F-530D-B94F-AE0C-88FC9B5D329D}" dt="2023-04-06T15:32:53.954" v="2392"/>
          <ac:inkMkLst>
            <pc:docMk/>
            <pc:sldMk cId="2873985189" sldId="284"/>
            <ac:inkMk id="2" creationId="{1AF2B4E2-1FA7-6032-8C6A-65F229DFF1AA}"/>
          </ac:inkMkLst>
        </pc:inkChg>
        <pc:inkChg chg="add del">
          <ac:chgData name="Venkatasubramanian, Mani V." userId="fbe5ce37-0145-4c31-b84a-b36f8beac5f3" providerId="ADAL" clId="{7888EF2F-530D-B94F-AE0C-88FC9B5D329D}" dt="2023-04-06T15:32:53.954" v="2392"/>
          <ac:inkMkLst>
            <pc:docMk/>
            <pc:sldMk cId="2873985189" sldId="284"/>
            <ac:inkMk id="3" creationId="{5EBE2665-ADDE-BEC9-2FF0-E233508ACC7E}"/>
          </ac:inkMkLst>
        </pc:inkChg>
        <pc:inkChg chg="add del">
          <ac:chgData name="Venkatasubramanian, Mani V." userId="fbe5ce37-0145-4c31-b84a-b36f8beac5f3" providerId="ADAL" clId="{7888EF2F-530D-B94F-AE0C-88FC9B5D329D}" dt="2023-04-06T15:32:53.954" v="2392"/>
          <ac:inkMkLst>
            <pc:docMk/>
            <pc:sldMk cId="2873985189" sldId="284"/>
            <ac:inkMk id="4" creationId="{0D6AF910-C7C5-3A8D-C639-1B049DC88A57}"/>
          </ac:inkMkLst>
        </pc:inkChg>
        <pc:inkChg chg="add del">
          <ac:chgData name="Venkatasubramanian, Mani V." userId="fbe5ce37-0145-4c31-b84a-b36f8beac5f3" providerId="ADAL" clId="{7888EF2F-530D-B94F-AE0C-88FC9B5D329D}" dt="2023-04-06T15:32:53.954" v="2392"/>
          <ac:inkMkLst>
            <pc:docMk/>
            <pc:sldMk cId="2873985189" sldId="284"/>
            <ac:inkMk id="5" creationId="{2AF53DA0-C8AE-EEFF-154B-F9195FB0F0D2}"/>
          </ac:inkMkLst>
        </pc:inkChg>
        <pc:inkChg chg="add reco">
          <ac:chgData name="Venkatasubramanian, Mani V." userId="fbe5ce37-0145-4c31-b84a-b36f8beac5f3" providerId="ADAL" clId="{7888EF2F-530D-B94F-AE0C-88FC9B5D329D}" dt="2023-04-06T15:32:53.954" v="2392"/>
          <ac:inkMkLst>
            <pc:docMk/>
            <pc:sldMk cId="2873985189" sldId="284"/>
            <ac:inkMk id="6" creationId="{FDA4CDE7-CD7C-8602-76D8-04ED09BCDD78}"/>
          </ac:inkMkLst>
        </pc:inkChg>
        <pc:inkChg chg="add del">
          <ac:chgData name="Venkatasubramanian, Mani V." userId="fbe5ce37-0145-4c31-b84a-b36f8beac5f3" providerId="ADAL" clId="{7888EF2F-530D-B94F-AE0C-88FC9B5D329D}" dt="2023-04-06T15:32:58.024" v="2397"/>
          <ac:inkMkLst>
            <pc:docMk/>
            <pc:sldMk cId="2873985189" sldId="284"/>
            <ac:inkMk id="7" creationId="{81D899D0-12F9-D2DB-048A-0B37A9D93384}"/>
          </ac:inkMkLst>
        </pc:inkChg>
        <pc:inkChg chg="add del">
          <ac:chgData name="Venkatasubramanian, Mani V." userId="fbe5ce37-0145-4c31-b84a-b36f8beac5f3" providerId="ADAL" clId="{7888EF2F-530D-B94F-AE0C-88FC9B5D329D}" dt="2023-04-06T15:32:58.024" v="2397"/>
          <ac:inkMkLst>
            <pc:docMk/>
            <pc:sldMk cId="2873985189" sldId="284"/>
            <ac:inkMk id="8" creationId="{EAEF1438-E643-23BF-FA73-9504DEE59A41}"/>
          </ac:inkMkLst>
        </pc:inkChg>
        <pc:inkChg chg="add del">
          <ac:chgData name="Venkatasubramanian, Mani V." userId="fbe5ce37-0145-4c31-b84a-b36f8beac5f3" providerId="ADAL" clId="{7888EF2F-530D-B94F-AE0C-88FC9B5D329D}" dt="2023-04-06T15:32:58.024" v="2397"/>
          <ac:inkMkLst>
            <pc:docMk/>
            <pc:sldMk cId="2873985189" sldId="284"/>
            <ac:inkMk id="9" creationId="{8249B6A6-211D-51E7-4202-512BF049B590}"/>
          </ac:inkMkLst>
        </pc:inkChg>
        <pc:inkChg chg="add">
          <ac:chgData name="Venkatasubramanian, Mani V." userId="fbe5ce37-0145-4c31-b84a-b36f8beac5f3" providerId="ADAL" clId="{7888EF2F-530D-B94F-AE0C-88FC9B5D329D}" dt="2023-04-06T15:32:57.334" v="2396"/>
          <ac:inkMkLst>
            <pc:docMk/>
            <pc:sldMk cId="2873985189" sldId="284"/>
            <ac:inkMk id="10" creationId="{355C382E-F376-1FF4-EEF9-C71C92853769}"/>
          </ac:inkMkLst>
        </pc:inkChg>
        <pc:inkChg chg="add reco">
          <ac:chgData name="Venkatasubramanian, Mani V." userId="fbe5ce37-0145-4c31-b84a-b36f8beac5f3" providerId="ADAL" clId="{7888EF2F-530D-B94F-AE0C-88FC9B5D329D}" dt="2023-04-06T15:32:58.024" v="2397"/>
          <ac:inkMkLst>
            <pc:docMk/>
            <pc:sldMk cId="2873985189" sldId="284"/>
            <ac:inkMk id="11" creationId="{63475C64-FFC1-C99E-E2FC-064A8F056203}"/>
          </ac:inkMkLst>
        </pc:inkChg>
        <pc:inkChg chg="add">
          <ac:chgData name="Venkatasubramanian, Mani V." userId="fbe5ce37-0145-4c31-b84a-b36f8beac5f3" providerId="ADAL" clId="{7888EF2F-530D-B94F-AE0C-88FC9B5D329D}" dt="2023-04-06T15:32:58.085" v="2398"/>
          <ac:inkMkLst>
            <pc:docMk/>
            <pc:sldMk cId="2873985189" sldId="284"/>
            <ac:inkMk id="12" creationId="{941BB46A-9418-5397-A67C-F41670C79DF0}"/>
          </ac:inkMkLst>
        </pc:inkChg>
        <pc:inkChg chg="add del">
          <ac:chgData name="Venkatasubramanian, Mani V." userId="fbe5ce37-0145-4c31-b84a-b36f8beac5f3" providerId="ADAL" clId="{7888EF2F-530D-B94F-AE0C-88FC9B5D329D}" dt="2023-04-06T15:33:04.934" v="2409"/>
          <ac:inkMkLst>
            <pc:docMk/>
            <pc:sldMk cId="2873985189" sldId="284"/>
            <ac:inkMk id="13" creationId="{BBCDD363-2DD4-A30C-7FEF-7838C08AF061}"/>
          </ac:inkMkLst>
        </pc:inkChg>
        <pc:inkChg chg="add del">
          <ac:chgData name="Venkatasubramanian, Mani V." userId="fbe5ce37-0145-4c31-b84a-b36f8beac5f3" providerId="ADAL" clId="{7888EF2F-530D-B94F-AE0C-88FC9B5D329D}" dt="2023-04-06T15:33:04.934" v="2409"/>
          <ac:inkMkLst>
            <pc:docMk/>
            <pc:sldMk cId="2873985189" sldId="284"/>
            <ac:inkMk id="14" creationId="{2CAA095C-1907-1B7B-6570-BF2855273C66}"/>
          </ac:inkMkLst>
        </pc:inkChg>
        <pc:inkChg chg="add del">
          <ac:chgData name="Venkatasubramanian, Mani V." userId="fbe5ce37-0145-4c31-b84a-b36f8beac5f3" providerId="ADAL" clId="{7888EF2F-530D-B94F-AE0C-88FC9B5D329D}" dt="2023-04-06T15:33:04.934" v="2409"/>
          <ac:inkMkLst>
            <pc:docMk/>
            <pc:sldMk cId="2873985189" sldId="284"/>
            <ac:inkMk id="15" creationId="{D6A64082-8CEC-C2A0-BB36-3C3192408591}"/>
          </ac:inkMkLst>
        </pc:inkChg>
        <pc:inkChg chg="add">
          <ac:chgData name="Venkatasubramanian, Mani V." userId="fbe5ce37-0145-4c31-b84a-b36f8beac5f3" providerId="ADAL" clId="{7888EF2F-530D-B94F-AE0C-88FC9B5D329D}" dt="2023-04-06T15:33:00.367" v="2402"/>
          <ac:inkMkLst>
            <pc:docMk/>
            <pc:sldMk cId="2873985189" sldId="284"/>
            <ac:inkMk id="16" creationId="{089AD613-53B8-33FC-897D-7396CA11250A}"/>
          </ac:inkMkLst>
        </pc:inkChg>
        <pc:inkChg chg="add">
          <ac:chgData name="Venkatasubramanian, Mani V." userId="fbe5ce37-0145-4c31-b84a-b36f8beac5f3" providerId="ADAL" clId="{7888EF2F-530D-B94F-AE0C-88FC9B5D329D}" dt="2023-04-06T15:33:01.118" v="2403"/>
          <ac:inkMkLst>
            <pc:docMk/>
            <pc:sldMk cId="2873985189" sldId="284"/>
            <ac:inkMk id="17" creationId="{26283DD4-DB64-66DE-E134-56229D92677A}"/>
          </ac:inkMkLst>
        </pc:inkChg>
        <pc:inkChg chg="add del">
          <ac:chgData name="Venkatasubramanian, Mani V." userId="fbe5ce37-0145-4c31-b84a-b36f8beac5f3" providerId="ADAL" clId="{7888EF2F-530D-B94F-AE0C-88FC9B5D329D}" dt="2023-04-06T15:33:04.934" v="2409"/>
          <ac:inkMkLst>
            <pc:docMk/>
            <pc:sldMk cId="2873985189" sldId="284"/>
            <ac:inkMk id="18" creationId="{5227987D-D22D-190B-F350-899DE0CDA9A4}"/>
          </ac:inkMkLst>
        </pc:inkChg>
        <pc:inkChg chg="add del">
          <ac:chgData name="Venkatasubramanian, Mani V." userId="fbe5ce37-0145-4c31-b84a-b36f8beac5f3" providerId="ADAL" clId="{7888EF2F-530D-B94F-AE0C-88FC9B5D329D}" dt="2023-04-06T15:33:04.934" v="2409"/>
          <ac:inkMkLst>
            <pc:docMk/>
            <pc:sldMk cId="2873985189" sldId="284"/>
            <ac:inkMk id="19" creationId="{E7214694-C114-6B6B-8D09-4CC22B64BB5E}"/>
          </ac:inkMkLst>
        </pc:inkChg>
        <pc:inkChg chg="add del">
          <ac:chgData name="Venkatasubramanian, Mani V." userId="fbe5ce37-0145-4c31-b84a-b36f8beac5f3" providerId="ADAL" clId="{7888EF2F-530D-B94F-AE0C-88FC9B5D329D}" dt="2023-04-06T15:33:04.934" v="2409"/>
          <ac:inkMkLst>
            <pc:docMk/>
            <pc:sldMk cId="2873985189" sldId="284"/>
            <ac:inkMk id="20" creationId="{379908CC-0CD4-E2D5-8285-C4E4F2CA92CE}"/>
          </ac:inkMkLst>
        </pc:inkChg>
        <pc:inkChg chg="add del">
          <ac:chgData name="Venkatasubramanian, Mani V." userId="fbe5ce37-0145-4c31-b84a-b36f8beac5f3" providerId="ADAL" clId="{7888EF2F-530D-B94F-AE0C-88FC9B5D329D}" dt="2023-04-06T15:33:04.934" v="2409"/>
          <ac:inkMkLst>
            <pc:docMk/>
            <pc:sldMk cId="2873985189" sldId="284"/>
            <ac:inkMk id="21" creationId="{7FB01C38-5B5F-700F-B34B-18AF8866028A}"/>
          </ac:inkMkLst>
        </pc:inkChg>
        <pc:inkChg chg="add del">
          <ac:chgData name="Venkatasubramanian, Mani V." userId="fbe5ce37-0145-4c31-b84a-b36f8beac5f3" providerId="ADAL" clId="{7888EF2F-530D-B94F-AE0C-88FC9B5D329D}" dt="2023-04-06T15:33:04.934" v="2409"/>
          <ac:inkMkLst>
            <pc:docMk/>
            <pc:sldMk cId="2873985189" sldId="284"/>
            <ac:inkMk id="22" creationId="{BB65E2FC-7958-F3B8-CC83-F15247CEFC52}"/>
          </ac:inkMkLst>
        </pc:inkChg>
        <pc:inkChg chg="add reco">
          <ac:chgData name="Venkatasubramanian, Mani V." userId="fbe5ce37-0145-4c31-b84a-b36f8beac5f3" providerId="ADAL" clId="{7888EF2F-530D-B94F-AE0C-88FC9B5D329D}" dt="2023-04-06T15:33:04.934" v="2409"/>
          <ac:inkMkLst>
            <pc:docMk/>
            <pc:sldMk cId="2873985189" sldId="284"/>
            <ac:inkMk id="23" creationId="{5CD1B0FF-E595-BB23-377E-C49A66375A2D}"/>
          </ac:inkMkLst>
        </pc:inkChg>
        <pc:inkChg chg="add reco">
          <ac:chgData name="Venkatasubramanian, Mani V." userId="fbe5ce37-0145-4c31-b84a-b36f8beac5f3" providerId="ADAL" clId="{7888EF2F-530D-B94F-AE0C-88FC9B5D329D}" dt="2023-04-06T15:33:04.934" v="2409"/>
          <ac:inkMkLst>
            <pc:docMk/>
            <pc:sldMk cId="2873985189" sldId="284"/>
            <ac:inkMk id="24" creationId="{B33CE9B1-0DBC-5224-8708-824868CEED6C}"/>
          </ac:inkMkLst>
        </pc:inkChg>
        <pc:inkChg chg="add reco">
          <ac:chgData name="Venkatasubramanian, Mani V." userId="fbe5ce37-0145-4c31-b84a-b36f8beac5f3" providerId="ADAL" clId="{7888EF2F-530D-B94F-AE0C-88FC9B5D329D}" dt="2023-04-06T15:33:04.934" v="2409"/>
          <ac:inkMkLst>
            <pc:docMk/>
            <pc:sldMk cId="2873985189" sldId="284"/>
            <ac:inkMk id="25" creationId="{9BBD52C5-C7AE-0581-2C91-66624454A00B}"/>
          </ac:inkMkLst>
        </pc:inkChg>
        <pc:inkChg chg="add del">
          <ac:chgData name="Venkatasubramanian, Mani V." userId="fbe5ce37-0145-4c31-b84a-b36f8beac5f3" providerId="ADAL" clId="{7888EF2F-530D-B94F-AE0C-88FC9B5D329D}" dt="2023-04-06T15:33:11.467" v="2420"/>
          <ac:inkMkLst>
            <pc:docMk/>
            <pc:sldMk cId="2873985189" sldId="284"/>
            <ac:inkMk id="26" creationId="{4E5E12F7-2A1A-FAE9-DD2E-996F668E9C5D}"/>
          </ac:inkMkLst>
        </pc:inkChg>
        <pc:inkChg chg="add del">
          <ac:chgData name="Venkatasubramanian, Mani V." userId="fbe5ce37-0145-4c31-b84a-b36f8beac5f3" providerId="ADAL" clId="{7888EF2F-530D-B94F-AE0C-88FC9B5D329D}" dt="2023-04-06T15:33:11.467" v="2420"/>
          <ac:inkMkLst>
            <pc:docMk/>
            <pc:sldMk cId="2873985189" sldId="284"/>
            <ac:inkMk id="27" creationId="{54D5F5EB-FC34-2481-EC10-70B60CDC3D85}"/>
          </ac:inkMkLst>
        </pc:inkChg>
        <pc:inkChg chg="add del">
          <ac:chgData name="Venkatasubramanian, Mani V." userId="fbe5ce37-0145-4c31-b84a-b36f8beac5f3" providerId="ADAL" clId="{7888EF2F-530D-B94F-AE0C-88FC9B5D329D}" dt="2023-04-06T15:33:11.467" v="2420"/>
          <ac:inkMkLst>
            <pc:docMk/>
            <pc:sldMk cId="2873985189" sldId="284"/>
            <ac:inkMk id="28" creationId="{2A6DB550-1CC0-CC75-FBE0-D6C7BB350FB9}"/>
          </ac:inkMkLst>
        </pc:inkChg>
        <pc:inkChg chg="add del">
          <ac:chgData name="Venkatasubramanian, Mani V." userId="fbe5ce37-0145-4c31-b84a-b36f8beac5f3" providerId="ADAL" clId="{7888EF2F-530D-B94F-AE0C-88FC9B5D329D}" dt="2023-04-06T15:33:11.467" v="2420"/>
          <ac:inkMkLst>
            <pc:docMk/>
            <pc:sldMk cId="2873985189" sldId="284"/>
            <ac:inkMk id="29" creationId="{8152915F-5246-373E-C1A1-262679A3C2F2}"/>
          </ac:inkMkLst>
        </pc:inkChg>
        <pc:inkChg chg="add del">
          <ac:chgData name="Venkatasubramanian, Mani V." userId="fbe5ce37-0145-4c31-b84a-b36f8beac5f3" providerId="ADAL" clId="{7888EF2F-530D-B94F-AE0C-88FC9B5D329D}" dt="2023-04-06T15:33:11.467" v="2420"/>
          <ac:inkMkLst>
            <pc:docMk/>
            <pc:sldMk cId="2873985189" sldId="284"/>
            <ac:inkMk id="30" creationId="{AC810BB0-0573-5769-2DE0-3ED0C909A8DB}"/>
          </ac:inkMkLst>
        </pc:inkChg>
        <pc:inkChg chg="add del">
          <ac:chgData name="Venkatasubramanian, Mani V." userId="fbe5ce37-0145-4c31-b84a-b36f8beac5f3" providerId="ADAL" clId="{7888EF2F-530D-B94F-AE0C-88FC9B5D329D}" dt="2023-04-06T15:33:11.467" v="2420"/>
          <ac:inkMkLst>
            <pc:docMk/>
            <pc:sldMk cId="2873985189" sldId="284"/>
            <ac:inkMk id="31" creationId="{F7E54DA9-5632-F73B-5C73-EAB3FAADC3AA}"/>
          </ac:inkMkLst>
        </pc:inkChg>
        <pc:inkChg chg="add del">
          <ac:chgData name="Venkatasubramanian, Mani V." userId="fbe5ce37-0145-4c31-b84a-b36f8beac5f3" providerId="ADAL" clId="{7888EF2F-530D-B94F-AE0C-88FC9B5D329D}" dt="2023-04-06T15:33:11.467" v="2420"/>
          <ac:inkMkLst>
            <pc:docMk/>
            <pc:sldMk cId="2873985189" sldId="284"/>
            <ac:inkMk id="32" creationId="{D55B874E-300F-AFF1-00F6-A622D92B4BAB}"/>
          </ac:inkMkLst>
        </pc:inkChg>
        <pc:inkChg chg="add del">
          <ac:chgData name="Venkatasubramanian, Mani V." userId="fbe5ce37-0145-4c31-b84a-b36f8beac5f3" providerId="ADAL" clId="{7888EF2F-530D-B94F-AE0C-88FC9B5D329D}" dt="2023-04-06T15:33:11.467" v="2420"/>
          <ac:inkMkLst>
            <pc:docMk/>
            <pc:sldMk cId="2873985189" sldId="284"/>
            <ac:inkMk id="33" creationId="{499906B4-C00C-705C-9BF9-543FF4ED4D00}"/>
          </ac:inkMkLst>
        </pc:inkChg>
        <pc:inkChg chg="add del">
          <ac:chgData name="Venkatasubramanian, Mani V." userId="fbe5ce37-0145-4c31-b84a-b36f8beac5f3" providerId="ADAL" clId="{7888EF2F-530D-B94F-AE0C-88FC9B5D329D}" dt="2023-04-06T15:33:11.467" v="2420"/>
          <ac:inkMkLst>
            <pc:docMk/>
            <pc:sldMk cId="2873985189" sldId="284"/>
            <ac:inkMk id="34" creationId="{300C6047-EAF3-3CE3-2263-3F1A5AB76764}"/>
          </ac:inkMkLst>
        </pc:inkChg>
        <pc:inkChg chg="add del">
          <ac:chgData name="Venkatasubramanian, Mani V." userId="fbe5ce37-0145-4c31-b84a-b36f8beac5f3" providerId="ADAL" clId="{7888EF2F-530D-B94F-AE0C-88FC9B5D329D}" dt="2023-04-06T15:33:11.467" v="2420"/>
          <ac:inkMkLst>
            <pc:docMk/>
            <pc:sldMk cId="2873985189" sldId="284"/>
            <ac:inkMk id="35" creationId="{C578AE77-1C1D-A796-209B-81BF9BD5C1C8}"/>
          </ac:inkMkLst>
        </pc:inkChg>
        <pc:inkChg chg="add reco">
          <ac:chgData name="Venkatasubramanian, Mani V." userId="fbe5ce37-0145-4c31-b84a-b36f8beac5f3" providerId="ADAL" clId="{7888EF2F-530D-B94F-AE0C-88FC9B5D329D}" dt="2023-04-06T15:33:11.467" v="2420"/>
          <ac:inkMkLst>
            <pc:docMk/>
            <pc:sldMk cId="2873985189" sldId="284"/>
            <ac:inkMk id="36" creationId="{A809D844-A5D8-6E30-B6E6-99E0C6F2B628}"/>
          </ac:inkMkLst>
        </pc:inkChg>
        <pc:inkChg chg="add del">
          <ac:chgData name="Venkatasubramanian, Mani V." userId="fbe5ce37-0145-4c31-b84a-b36f8beac5f3" providerId="ADAL" clId="{7888EF2F-530D-B94F-AE0C-88FC9B5D329D}" dt="2023-04-06T15:33:17.945" v="2429"/>
          <ac:inkMkLst>
            <pc:docMk/>
            <pc:sldMk cId="2873985189" sldId="284"/>
            <ac:inkMk id="37" creationId="{615E7350-1325-0710-EB84-685E37680970}"/>
          </ac:inkMkLst>
        </pc:inkChg>
        <pc:inkChg chg="add del">
          <ac:chgData name="Venkatasubramanian, Mani V." userId="fbe5ce37-0145-4c31-b84a-b36f8beac5f3" providerId="ADAL" clId="{7888EF2F-530D-B94F-AE0C-88FC9B5D329D}" dt="2023-04-06T15:33:17.945" v="2429"/>
          <ac:inkMkLst>
            <pc:docMk/>
            <pc:sldMk cId="2873985189" sldId="284"/>
            <ac:inkMk id="38" creationId="{CB4431A5-48BD-F128-EB9A-5A01F93C957E}"/>
          </ac:inkMkLst>
        </pc:inkChg>
        <pc:inkChg chg="add del">
          <ac:chgData name="Venkatasubramanian, Mani V." userId="fbe5ce37-0145-4c31-b84a-b36f8beac5f3" providerId="ADAL" clId="{7888EF2F-530D-B94F-AE0C-88FC9B5D329D}" dt="2023-04-06T15:33:17.945" v="2429"/>
          <ac:inkMkLst>
            <pc:docMk/>
            <pc:sldMk cId="2873985189" sldId="284"/>
            <ac:inkMk id="39" creationId="{F00B5DA0-C1EF-FC29-4245-13B42C8D325A}"/>
          </ac:inkMkLst>
        </pc:inkChg>
        <pc:inkChg chg="add del">
          <ac:chgData name="Venkatasubramanian, Mani V." userId="fbe5ce37-0145-4c31-b84a-b36f8beac5f3" providerId="ADAL" clId="{7888EF2F-530D-B94F-AE0C-88FC9B5D329D}" dt="2023-04-06T15:33:17.945" v="2429"/>
          <ac:inkMkLst>
            <pc:docMk/>
            <pc:sldMk cId="2873985189" sldId="284"/>
            <ac:inkMk id="40" creationId="{F37EE8B9-4AE0-DC52-32D5-21ECFBA34CE0}"/>
          </ac:inkMkLst>
        </pc:inkChg>
        <pc:inkChg chg="add del">
          <ac:chgData name="Venkatasubramanian, Mani V." userId="fbe5ce37-0145-4c31-b84a-b36f8beac5f3" providerId="ADAL" clId="{7888EF2F-530D-B94F-AE0C-88FC9B5D329D}" dt="2023-04-06T15:33:17.945" v="2429"/>
          <ac:inkMkLst>
            <pc:docMk/>
            <pc:sldMk cId="2873985189" sldId="284"/>
            <ac:inkMk id="41" creationId="{074F75D6-0B89-53FE-81B5-5A1F8759ACE8}"/>
          </ac:inkMkLst>
        </pc:inkChg>
        <pc:inkChg chg="add del">
          <ac:chgData name="Venkatasubramanian, Mani V." userId="fbe5ce37-0145-4c31-b84a-b36f8beac5f3" providerId="ADAL" clId="{7888EF2F-530D-B94F-AE0C-88FC9B5D329D}" dt="2023-04-06T15:33:17.945" v="2429"/>
          <ac:inkMkLst>
            <pc:docMk/>
            <pc:sldMk cId="2873985189" sldId="284"/>
            <ac:inkMk id="42" creationId="{FE905001-8DC5-407A-6729-8B14F8CDE3B8}"/>
          </ac:inkMkLst>
        </pc:inkChg>
        <pc:inkChg chg="add del">
          <ac:chgData name="Venkatasubramanian, Mani V." userId="fbe5ce37-0145-4c31-b84a-b36f8beac5f3" providerId="ADAL" clId="{7888EF2F-530D-B94F-AE0C-88FC9B5D329D}" dt="2023-04-06T15:33:17.945" v="2429"/>
          <ac:inkMkLst>
            <pc:docMk/>
            <pc:sldMk cId="2873985189" sldId="284"/>
            <ac:inkMk id="43" creationId="{4339AB0A-F6D5-65DA-4644-8A619CD69FC7}"/>
          </ac:inkMkLst>
        </pc:inkChg>
        <pc:inkChg chg="add del">
          <ac:chgData name="Venkatasubramanian, Mani V." userId="fbe5ce37-0145-4c31-b84a-b36f8beac5f3" providerId="ADAL" clId="{7888EF2F-530D-B94F-AE0C-88FC9B5D329D}" dt="2023-04-06T15:33:17.945" v="2429"/>
          <ac:inkMkLst>
            <pc:docMk/>
            <pc:sldMk cId="2873985189" sldId="284"/>
            <ac:inkMk id="44" creationId="{610A481E-3036-17C7-8D46-C610F487E1AB}"/>
          </ac:inkMkLst>
        </pc:inkChg>
        <pc:inkChg chg="add reco">
          <ac:chgData name="Venkatasubramanian, Mani V." userId="fbe5ce37-0145-4c31-b84a-b36f8beac5f3" providerId="ADAL" clId="{7888EF2F-530D-B94F-AE0C-88FC9B5D329D}" dt="2023-04-06T15:33:17.945" v="2429"/>
          <ac:inkMkLst>
            <pc:docMk/>
            <pc:sldMk cId="2873985189" sldId="284"/>
            <ac:inkMk id="45" creationId="{2B35B0B5-BD28-BDDE-A966-175CE88EBA79}"/>
          </ac:inkMkLst>
        </pc:inkChg>
        <pc:inkChg chg="add reco">
          <ac:chgData name="Venkatasubramanian, Mani V." userId="fbe5ce37-0145-4c31-b84a-b36f8beac5f3" providerId="ADAL" clId="{7888EF2F-530D-B94F-AE0C-88FC9B5D329D}" dt="2023-04-06T15:33:17.945" v="2429"/>
          <ac:inkMkLst>
            <pc:docMk/>
            <pc:sldMk cId="2873985189" sldId="284"/>
            <ac:inkMk id="46" creationId="{BCA74C65-8AC3-34A2-9A3B-65F0B2EC4D8C}"/>
          </ac:inkMkLst>
        </pc:inkChg>
        <pc:inkChg chg="add del">
          <ac:chgData name="Venkatasubramanian, Mani V." userId="fbe5ce37-0145-4c31-b84a-b36f8beac5f3" providerId="ADAL" clId="{7888EF2F-530D-B94F-AE0C-88FC9B5D329D}" dt="2023-04-06T15:33:33.747" v="2443"/>
          <ac:inkMkLst>
            <pc:docMk/>
            <pc:sldMk cId="2873985189" sldId="284"/>
            <ac:inkMk id="47" creationId="{DAD93009-09DC-41F9-812B-982480954629}"/>
          </ac:inkMkLst>
        </pc:inkChg>
        <pc:inkChg chg="add del">
          <ac:chgData name="Venkatasubramanian, Mani V." userId="fbe5ce37-0145-4c31-b84a-b36f8beac5f3" providerId="ADAL" clId="{7888EF2F-530D-B94F-AE0C-88FC9B5D329D}" dt="2023-04-06T15:33:33.747" v="2443"/>
          <ac:inkMkLst>
            <pc:docMk/>
            <pc:sldMk cId="2873985189" sldId="284"/>
            <ac:inkMk id="48" creationId="{5E419DC6-1FFA-C8D2-30BD-B9F00881A35B}"/>
          </ac:inkMkLst>
        </pc:inkChg>
        <pc:inkChg chg="add del">
          <ac:chgData name="Venkatasubramanian, Mani V." userId="fbe5ce37-0145-4c31-b84a-b36f8beac5f3" providerId="ADAL" clId="{7888EF2F-530D-B94F-AE0C-88FC9B5D329D}" dt="2023-04-06T15:33:33.747" v="2443"/>
          <ac:inkMkLst>
            <pc:docMk/>
            <pc:sldMk cId="2873985189" sldId="284"/>
            <ac:inkMk id="49" creationId="{61F84375-CDB9-1385-1BC0-D00B2A870213}"/>
          </ac:inkMkLst>
        </pc:inkChg>
        <pc:inkChg chg="add del">
          <ac:chgData name="Venkatasubramanian, Mani V." userId="fbe5ce37-0145-4c31-b84a-b36f8beac5f3" providerId="ADAL" clId="{7888EF2F-530D-B94F-AE0C-88FC9B5D329D}" dt="2023-04-06T15:33:33.747" v="2443"/>
          <ac:inkMkLst>
            <pc:docMk/>
            <pc:sldMk cId="2873985189" sldId="284"/>
            <ac:inkMk id="50" creationId="{ADBDCBB1-A736-4892-47D1-9C601CBE8BA6}"/>
          </ac:inkMkLst>
        </pc:inkChg>
        <pc:inkChg chg="add del">
          <ac:chgData name="Venkatasubramanian, Mani V." userId="fbe5ce37-0145-4c31-b84a-b36f8beac5f3" providerId="ADAL" clId="{7888EF2F-530D-B94F-AE0C-88FC9B5D329D}" dt="2023-04-06T15:33:33.747" v="2443"/>
          <ac:inkMkLst>
            <pc:docMk/>
            <pc:sldMk cId="2873985189" sldId="284"/>
            <ac:inkMk id="51" creationId="{553598A3-F749-5F5C-D40A-93D1CFC3C5FF}"/>
          </ac:inkMkLst>
        </pc:inkChg>
        <pc:inkChg chg="add del">
          <ac:chgData name="Venkatasubramanian, Mani V." userId="fbe5ce37-0145-4c31-b84a-b36f8beac5f3" providerId="ADAL" clId="{7888EF2F-530D-B94F-AE0C-88FC9B5D329D}" dt="2023-04-06T15:33:33.747" v="2443"/>
          <ac:inkMkLst>
            <pc:docMk/>
            <pc:sldMk cId="2873985189" sldId="284"/>
            <ac:inkMk id="52" creationId="{1510560E-0914-B588-78F2-0C454CC4D692}"/>
          </ac:inkMkLst>
        </pc:inkChg>
        <pc:inkChg chg="add del">
          <ac:chgData name="Venkatasubramanian, Mani V." userId="fbe5ce37-0145-4c31-b84a-b36f8beac5f3" providerId="ADAL" clId="{7888EF2F-530D-B94F-AE0C-88FC9B5D329D}" dt="2023-04-06T15:33:33.747" v="2443"/>
          <ac:inkMkLst>
            <pc:docMk/>
            <pc:sldMk cId="2873985189" sldId="284"/>
            <ac:inkMk id="53" creationId="{8F1BDF13-0AA5-2EA0-EBE7-E8B0843003E0}"/>
          </ac:inkMkLst>
        </pc:inkChg>
        <pc:inkChg chg="add del">
          <ac:chgData name="Venkatasubramanian, Mani V." userId="fbe5ce37-0145-4c31-b84a-b36f8beac5f3" providerId="ADAL" clId="{7888EF2F-530D-B94F-AE0C-88FC9B5D329D}" dt="2023-04-06T15:33:33.747" v="2443"/>
          <ac:inkMkLst>
            <pc:docMk/>
            <pc:sldMk cId="2873985189" sldId="284"/>
            <ac:inkMk id="54" creationId="{66D2FB2E-8649-BB3A-6248-188C43343DF6}"/>
          </ac:inkMkLst>
        </pc:inkChg>
        <pc:inkChg chg="add del">
          <ac:chgData name="Venkatasubramanian, Mani V." userId="fbe5ce37-0145-4c31-b84a-b36f8beac5f3" providerId="ADAL" clId="{7888EF2F-530D-B94F-AE0C-88FC9B5D329D}" dt="2023-04-06T15:33:33.747" v="2443"/>
          <ac:inkMkLst>
            <pc:docMk/>
            <pc:sldMk cId="2873985189" sldId="284"/>
            <ac:inkMk id="55" creationId="{787D222D-9A56-6D14-3B78-85D0685BE36C}"/>
          </ac:inkMkLst>
        </pc:inkChg>
        <pc:inkChg chg="add del">
          <ac:chgData name="Venkatasubramanian, Mani V." userId="fbe5ce37-0145-4c31-b84a-b36f8beac5f3" providerId="ADAL" clId="{7888EF2F-530D-B94F-AE0C-88FC9B5D329D}" dt="2023-04-06T15:33:33.747" v="2443"/>
          <ac:inkMkLst>
            <pc:docMk/>
            <pc:sldMk cId="2873985189" sldId="284"/>
            <ac:inkMk id="56" creationId="{98D4947F-6914-BD9E-90FE-F04D259B7CDD}"/>
          </ac:inkMkLst>
        </pc:inkChg>
        <pc:inkChg chg="add del">
          <ac:chgData name="Venkatasubramanian, Mani V." userId="fbe5ce37-0145-4c31-b84a-b36f8beac5f3" providerId="ADAL" clId="{7888EF2F-530D-B94F-AE0C-88FC9B5D329D}" dt="2023-04-06T15:33:33.747" v="2443"/>
          <ac:inkMkLst>
            <pc:docMk/>
            <pc:sldMk cId="2873985189" sldId="284"/>
            <ac:inkMk id="57" creationId="{68FFDEA9-E95D-6CA4-6B17-9D942EC7DB9C}"/>
          </ac:inkMkLst>
        </pc:inkChg>
        <pc:inkChg chg="add del">
          <ac:chgData name="Venkatasubramanian, Mani V." userId="fbe5ce37-0145-4c31-b84a-b36f8beac5f3" providerId="ADAL" clId="{7888EF2F-530D-B94F-AE0C-88FC9B5D329D}" dt="2023-04-06T15:33:33.747" v="2443"/>
          <ac:inkMkLst>
            <pc:docMk/>
            <pc:sldMk cId="2873985189" sldId="284"/>
            <ac:inkMk id="58" creationId="{1571A2F8-5F34-1004-64E4-D34E6A9008BF}"/>
          </ac:inkMkLst>
        </pc:inkChg>
        <pc:inkChg chg="add del">
          <ac:chgData name="Venkatasubramanian, Mani V." userId="fbe5ce37-0145-4c31-b84a-b36f8beac5f3" providerId="ADAL" clId="{7888EF2F-530D-B94F-AE0C-88FC9B5D329D}" dt="2023-04-06T15:33:33.747" v="2443"/>
          <ac:inkMkLst>
            <pc:docMk/>
            <pc:sldMk cId="2873985189" sldId="284"/>
            <ac:inkMk id="59" creationId="{398D292F-8523-B11B-9522-C216AEFADBCD}"/>
          </ac:inkMkLst>
        </pc:inkChg>
        <pc:inkChg chg="add reco">
          <ac:chgData name="Venkatasubramanian, Mani V." userId="fbe5ce37-0145-4c31-b84a-b36f8beac5f3" providerId="ADAL" clId="{7888EF2F-530D-B94F-AE0C-88FC9B5D329D}" dt="2023-04-06T15:33:33.747" v="2443"/>
          <ac:inkMkLst>
            <pc:docMk/>
            <pc:sldMk cId="2873985189" sldId="284"/>
            <ac:inkMk id="60" creationId="{93BB139C-F163-85DC-E2E2-4288281FC782}"/>
          </ac:inkMkLst>
        </pc:inkChg>
        <pc:inkChg chg="add del">
          <ac:chgData name="Venkatasubramanian, Mani V." userId="fbe5ce37-0145-4c31-b84a-b36f8beac5f3" providerId="ADAL" clId="{7888EF2F-530D-B94F-AE0C-88FC9B5D329D}" dt="2023-04-06T15:33:36.221" v="2446"/>
          <ac:inkMkLst>
            <pc:docMk/>
            <pc:sldMk cId="2873985189" sldId="284"/>
            <ac:inkMk id="61" creationId="{633D9CAE-1B16-7D12-2924-2ECCC951C06E}"/>
          </ac:inkMkLst>
        </pc:inkChg>
        <pc:inkChg chg="add del">
          <ac:chgData name="Venkatasubramanian, Mani V." userId="fbe5ce37-0145-4c31-b84a-b36f8beac5f3" providerId="ADAL" clId="{7888EF2F-530D-B94F-AE0C-88FC9B5D329D}" dt="2023-04-06T15:33:36.221" v="2446"/>
          <ac:inkMkLst>
            <pc:docMk/>
            <pc:sldMk cId="2873985189" sldId="284"/>
            <ac:inkMk id="62" creationId="{65604C3F-EB3F-1821-FA3A-73B6151D604C}"/>
          </ac:inkMkLst>
        </pc:inkChg>
        <pc:inkChg chg="add reco">
          <ac:chgData name="Venkatasubramanian, Mani V." userId="fbe5ce37-0145-4c31-b84a-b36f8beac5f3" providerId="ADAL" clId="{7888EF2F-530D-B94F-AE0C-88FC9B5D329D}" dt="2023-04-06T15:33:36.221" v="2446"/>
          <ac:inkMkLst>
            <pc:docMk/>
            <pc:sldMk cId="2873985189" sldId="284"/>
            <ac:inkMk id="63" creationId="{8EBC6EC6-9B2B-956F-7459-34C54CA4869F}"/>
          </ac:inkMkLst>
        </pc:inkChg>
        <pc:inkChg chg="add del">
          <ac:chgData name="Venkatasubramanian, Mani V." userId="fbe5ce37-0145-4c31-b84a-b36f8beac5f3" providerId="ADAL" clId="{7888EF2F-530D-B94F-AE0C-88FC9B5D329D}" dt="2023-04-06T15:33:41.688" v="2454"/>
          <ac:inkMkLst>
            <pc:docMk/>
            <pc:sldMk cId="2873985189" sldId="284"/>
            <ac:inkMk id="64" creationId="{793E7A5F-39BF-9472-D385-269A4F3D3A17}"/>
          </ac:inkMkLst>
        </pc:inkChg>
        <pc:inkChg chg="add del">
          <ac:chgData name="Venkatasubramanian, Mani V." userId="fbe5ce37-0145-4c31-b84a-b36f8beac5f3" providerId="ADAL" clId="{7888EF2F-530D-B94F-AE0C-88FC9B5D329D}" dt="2023-04-06T15:33:41.688" v="2454"/>
          <ac:inkMkLst>
            <pc:docMk/>
            <pc:sldMk cId="2873985189" sldId="284"/>
            <ac:inkMk id="65" creationId="{A52260B6-1DE1-F6F9-DA83-09B0F2772902}"/>
          </ac:inkMkLst>
        </pc:inkChg>
        <pc:inkChg chg="add del">
          <ac:chgData name="Venkatasubramanian, Mani V." userId="fbe5ce37-0145-4c31-b84a-b36f8beac5f3" providerId="ADAL" clId="{7888EF2F-530D-B94F-AE0C-88FC9B5D329D}" dt="2023-04-06T15:33:41.688" v="2454"/>
          <ac:inkMkLst>
            <pc:docMk/>
            <pc:sldMk cId="2873985189" sldId="284"/>
            <ac:inkMk id="66" creationId="{76E4A8F7-5A83-7A46-8AA3-7B13D49C3E6E}"/>
          </ac:inkMkLst>
        </pc:inkChg>
        <pc:inkChg chg="add del">
          <ac:chgData name="Venkatasubramanian, Mani V." userId="fbe5ce37-0145-4c31-b84a-b36f8beac5f3" providerId="ADAL" clId="{7888EF2F-530D-B94F-AE0C-88FC9B5D329D}" dt="2023-04-06T15:33:41.688" v="2454"/>
          <ac:inkMkLst>
            <pc:docMk/>
            <pc:sldMk cId="2873985189" sldId="284"/>
            <ac:inkMk id="67" creationId="{D3708D42-27E3-AEB1-FEF0-1B199BB2C206}"/>
          </ac:inkMkLst>
        </pc:inkChg>
        <pc:inkChg chg="add del">
          <ac:chgData name="Venkatasubramanian, Mani V." userId="fbe5ce37-0145-4c31-b84a-b36f8beac5f3" providerId="ADAL" clId="{7888EF2F-530D-B94F-AE0C-88FC9B5D329D}" dt="2023-04-06T15:33:41.688" v="2454"/>
          <ac:inkMkLst>
            <pc:docMk/>
            <pc:sldMk cId="2873985189" sldId="284"/>
            <ac:inkMk id="68" creationId="{5FD8FB53-E8EE-AAA2-104F-B2522EC4B19C}"/>
          </ac:inkMkLst>
        </pc:inkChg>
        <pc:inkChg chg="add del">
          <ac:chgData name="Venkatasubramanian, Mani V." userId="fbe5ce37-0145-4c31-b84a-b36f8beac5f3" providerId="ADAL" clId="{7888EF2F-530D-B94F-AE0C-88FC9B5D329D}" dt="2023-04-06T15:33:41.688" v="2454"/>
          <ac:inkMkLst>
            <pc:docMk/>
            <pc:sldMk cId="2873985189" sldId="284"/>
            <ac:inkMk id="69" creationId="{3F0669A0-CA1E-E22F-2B3B-CB6632B350AB}"/>
          </ac:inkMkLst>
        </pc:inkChg>
        <pc:inkChg chg="add del">
          <ac:chgData name="Venkatasubramanian, Mani V." userId="fbe5ce37-0145-4c31-b84a-b36f8beac5f3" providerId="ADAL" clId="{7888EF2F-530D-B94F-AE0C-88FC9B5D329D}" dt="2023-04-06T15:33:41.688" v="2454"/>
          <ac:inkMkLst>
            <pc:docMk/>
            <pc:sldMk cId="2873985189" sldId="284"/>
            <ac:inkMk id="70" creationId="{90FF0F08-EECD-782A-D9A4-D9D8884B3DA4}"/>
          </ac:inkMkLst>
        </pc:inkChg>
        <pc:inkChg chg="add reco">
          <ac:chgData name="Venkatasubramanian, Mani V." userId="fbe5ce37-0145-4c31-b84a-b36f8beac5f3" providerId="ADAL" clId="{7888EF2F-530D-B94F-AE0C-88FC9B5D329D}" dt="2023-04-06T15:33:41.688" v="2454"/>
          <ac:inkMkLst>
            <pc:docMk/>
            <pc:sldMk cId="2873985189" sldId="284"/>
            <ac:inkMk id="71" creationId="{91D62C37-0E7E-DC98-74F2-450DE0FBA562}"/>
          </ac:inkMkLst>
        </pc:inkChg>
        <pc:inkChg chg="add">
          <ac:chgData name="Venkatasubramanian, Mani V." userId="fbe5ce37-0145-4c31-b84a-b36f8beac5f3" providerId="ADAL" clId="{7888EF2F-530D-B94F-AE0C-88FC9B5D329D}" dt="2023-04-06T15:33:42.714" v="2455"/>
          <ac:inkMkLst>
            <pc:docMk/>
            <pc:sldMk cId="2873985189" sldId="284"/>
            <ac:inkMk id="72" creationId="{0C77ADB4-DEE8-A50D-6563-57BEAF01D0CD}"/>
          </ac:inkMkLst>
        </pc:inkChg>
        <pc:inkChg chg="add">
          <ac:chgData name="Venkatasubramanian, Mani V." userId="fbe5ce37-0145-4c31-b84a-b36f8beac5f3" providerId="ADAL" clId="{7888EF2F-530D-B94F-AE0C-88FC9B5D329D}" dt="2023-04-06T15:33:42.916" v="2456"/>
          <ac:inkMkLst>
            <pc:docMk/>
            <pc:sldMk cId="2873985189" sldId="284"/>
            <ac:inkMk id="73" creationId="{2F0B633F-4FC2-BB59-A9E5-32DBE4EA851B}"/>
          </ac:inkMkLst>
        </pc:inkChg>
        <pc:inkChg chg="add">
          <ac:chgData name="Venkatasubramanian, Mani V." userId="fbe5ce37-0145-4c31-b84a-b36f8beac5f3" providerId="ADAL" clId="{7888EF2F-530D-B94F-AE0C-88FC9B5D329D}" dt="2023-04-06T15:33:43.173" v="2457"/>
          <ac:inkMkLst>
            <pc:docMk/>
            <pc:sldMk cId="2873985189" sldId="284"/>
            <ac:inkMk id="74" creationId="{BB50318D-48AC-AF61-11C7-07DAEB31FB7B}"/>
          </ac:inkMkLst>
        </pc:inkChg>
        <pc:inkChg chg="add">
          <ac:chgData name="Venkatasubramanian, Mani V." userId="fbe5ce37-0145-4c31-b84a-b36f8beac5f3" providerId="ADAL" clId="{7888EF2F-530D-B94F-AE0C-88FC9B5D329D}" dt="2023-04-06T15:33:43.980" v="2458"/>
          <ac:inkMkLst>
            <pc:docMk/>
            <pc:sldMk cId="2873985189" sldId="284"/>
            <ac:inkMk id="75" creationId="{B71E2CEB-89F1-0422-0A5D-9F78D6F74F98}"/>
          </ac:inkMkLst>
        </pc:inkChg>
        <pc:inkChg chg="add">
          <ac:chgData name="Venkatasubramanian, Mani V." userId="fbe5ce37-0145-4c31-b84a-b36f8beac5f3" providerId="ADAL" clId="{7888EF2F-530D-B94F-AE0C-88FC9B5D329D}" dt="2023-04-06T15:33:44.165" v="2459"/>
          <ac:inkMkLst>
            <pc:docMk/>
            <pc:sldMk cId="2873985189" sldId="284"/>
            <ac:inkMk id="76" creationId="{44AD51BF-FCF9-75CC-C889-0808353745CF}"/>
          </ac:inkMkLst>
        </pc:inkChg>
        <pc:inkChg chg="add del">
          <ac:chgData name="Venkatasubramanian, Mani V." userId="fbe5ce37-0145-4c31-b84a-b36f8beac5f3" providerId="ADAL" clId="{7888EF2F-530D-B94F-AE0C-88FC9B5D329D}" dt="2023-04-06T15:33:48.150" v="2464"/>
          <ac:inkMkLst>
            <pc:docMk/>
            <pc:sldMk cId="2873985189" sldId="284"/>
            <ac:inkMk id="77" creationId="{34156B98-D6C7-53E8-F060-3704505E315A}"/>
          </ac:inkMkLst>
        </pc:inkChg>
        <pc:inkChg chg="add del">
          <ac:chgData name="Venkatasubramanian, Mani V." userId="fbe5ce37-0145-4c31-b84a-b36f8beac5f3" providerId="ADAL" clId="{7888EF2F-530D-B94F-AE0C-88FC9B5D329D}" dt="2023-04-06T15:33:48.150" v="2464"/>
          <ac:inkMkLst>
            <pc:docMk/>
            <pc:sldMk cId="2873985189" sldId="284"/>
            <ac:inkMk id="78" creationId="{EF5E912F-CA2A-33D3-06AB-9930EF42106A}"/>
          </ac:inkMkLst>
        </pc:inkChg>
        <pc:inkChg chg="add del">
          <ac:chgData name="Venkatasubramanian, Mani V." userId="fbe5ce37-0145-4c31-b84a-b36f8beac5f3" providerId="ADAL" clId="{7888EF2F-530D-B94F-AE0C-88FC9B5D329D}" dt="2023-04-06T15:33:48.150" v="2464"/>
          <ac:inkMkLst>
            <pc:docMk/>
            <pc:sldMk cId="2873985189" sldId="284"/>
            <ac:inkMk id="79" creationId="{B80B4AEA-51DC-A69E-76E3-51D0A1EF5114}"/>
          </ac:inkMkLst>
        </pc:inkChg>
        <pc:inkChg chg="add del">
          <ac:chgData name="Venkatasubramanian, Mani V." userId="fbe5ce37-0145-4c31-b84a-b36f8beac5f3" providerId="ADAL" clId="{7888EF2F-530D-B94F-AE0C-88FC9B5D329D}" dt="2023-04-06T15:33:48.150" v="2464"/>
          <ac:inkMkLst>
            <pc:docMk/>
            <pc:sldMk cId="2873985189" sldId="284"/>
            <ac:inkMk id="80" creationId="{E045C08B-0DA6-7141-CF7A-CA87328C5EF4}"/>
          </ac:inkMkLst>
        </pc:inkChg>
        <pc:inkChg chg="add reco">
          <ac:chgData name="Venkatasubramanian, Mani V." userId="fbe5ce37-0145-4c31-b84a-b36f8beac5f3" providerId="ADAL" clId="{7888EF2F-530D-B94F-AE0C-88FC9B5D329D}" dt="2023-04-06T15:33:48.150" v="2464"/>
          <ac:inkMkLst>
            <pc:docMk/>
            <pc:sldMk cId="2873985189" sldId="284"/>
            <ac:inkMk id="81" creationId="{BFF96F94-B95F-A807-0001-602CA84FAB4F}"/>
          </ac:inkMkLst>
        </pc:inkChg>
        <pc:inkChg chg="add del">
          <ac:chgData name="Venkatasubramanian, Mani V." userId="fbe5ce37-0145-4c31-b84a-b36f8beac5f3" providerId="ADAL" clId="{7888EF2F-530D-B94F-AE0C-88FC9B5D329D}" dt="2023-04-06T15:33:49.912" v="2467"/>
          <ac:inkMkLst>
            <pc:docMk/>
            <pc:sldMk cId="2873985189" sldId="284"/>
            <ac:inkMk id="82" creationId="{EE2BB7B3-57AC-511B-0AEF-93C1D6ADF952}"/>
          </ac:inkMkLst>
        </pc:inkChg>
        <pc:inkChg chg="add del">
          <ac:chgData name="Venkatasubramanian, Mani V." userId="fbe5ce37-0145-4c31-b84a-b36f8beac5f3" providerId="ADAL" clId="{7888EF2F-530D-B94F-AE0C-88FC9B5D329D}" dt="2023-04-06T15:33:49.912" v="2467"/>
          <ac:inkMkLst>
            <pc:docMk/>
            <pc:sldMk cId="2873985189" sldId="284"/>
            <ac:inkMk id="83" creationId="{91FB101D-96ED-F33D-7A25-02FE8C4BA656}"/>
          </ac:inkMkLst>
        </pc:inkChg>
        <pc:inkChg chg="add reco">
          <ac:chgData name="Venkatasubramanian, Mani V." userId="fbe5ce37-0145-4c31-b84a-b36f8beac5f3" providerId="ADAL" clId="{7888EF2F-530D-B94F-AE0C-88FC9B5D329D}" dt="2023-04-06T15:33:49.912" v="2467"/>
          <ac:inkMkLst>
            <pc:docMk/>
            <pc:sldMk cId="2873985189" sldId="284"/>
            <ac:inkMk id="84" creationId="{CEB1CC00-B8B5-89AB-679E-BCDBF7B60A0D}"/>
          </ac:inkMkLst>
        </pc:inkChg>
        <pc:inkChg chg="add">
          <ac:chgData name="Venkatasubramanian, Mani V." userId="fbe5ce37-0145-4c31-b84a-b36f8beac5f3" providerId="ADAL" clId="{7888EF2F-530D-B94F-AE0C-88FC9B5D329D}" dt="2023-04-06T15:33:55.512" v="2468"/>
          <ac:inkMkLst>
            <pc:docMk/>
            <pc:sldMk cId="2873985189" sldId="284"/>
            <ac:inkMk id="85" creationId="{5DEE7ABE-717E-3AA3-8137-D469034A22E1}"/>
          </ac:inkMkLst>
        </pc:inkChg>
        <pc:inkChg chg="add">
          <ac:chgData name="Venkatasubramanian, Mani V." userId="fbe5ce37-0145-4c31-b84a-b36f8beac5f3" providerId="ADAL" clId="{7888EF2F-530D-B94F-AE0C-88FC9B5D329D}" dt="2023-04-06T15:33:55.778" v="2469"/>
          <ac:inkMkLst>
            <pc:docMk/>
            <pc:sldMk cId="2873985189" sldId="284"/>
            <ac:inkMk id="86" creationId="{52074290-5837-4050-380F-E622946A7871}"/>
          </ac:inkMkLst>
        </pc:inkChg>
        <pc:inkChg chg="add">
          <ac:chgData name="Venkatasubramanian, Mani V." userId="fbe5ce37-0145-4c31-b84a-b36f8beac5f3" providerId="ADAL" clId="{7888EF2F-530D-B94F-AE0C-88FC9B5D329D}" dt="2023-04-06T15:34:25.147" v="2470"/>
          <ac:inkMkLst>
            <pc:docMk/>
            <pc:sldMk cId="2873985189" sldId="284"/>
            <ac:inkMk id="87" creationId="{10E797DE-9E19-F324-D20A-64E4893FCCAF}"/>
          </ac:inkMkLst>
        </pc:inkChg>
        <pc:inkChg chg="add del">
          <ac:chgData name="Venkatasubramanian, Mani V." userId="fbe5ce37-0145-4c31-b84a-b36f8beac5f3" providerId="ADAL" clId="{7888EF2F-530D-B94F-AE0C-88FC9B5D329D}" dt="2023-04-06T15:34:30.393" v="2481"/>
          <ac:inkMkLst>
            <pc:docMk/>
            <pc:sldMk cId="2873985189" sldId="284"/>
            <ac:inkMk id="88" creationId="{00046939-1C3C-57BE-D6E7-704914B53A94}"/>
          </ac:inkMkLst>
        </pc:inkChg>
        <pc:inkChg chg="add del">
          <ac:chgData name="Venkatasubramanian, Mani V." userId="fbe5ce37-0145-4c31-b84a-b36f8beac5f3" providerId="ADAL" clId="{7888EF2F-530D-B94F-AE0C-88FC9B5D329D}" dt="2023-04-06T15:34:30.393" v="2481"/>
          <ac:inkMkLst>
            <pc:docMk/>
            <pc:sldMk cId="2873985189" sldId="284"/>
            <ac:inkMk id="89" creationId="{6DFD5509-B586-E71D-E7B6-B2D549397E5A}"/>
          </ac:inkMkLst>
        </pc:inkChg>
        <pc:inkChg chg="add del">
          <ac:chgData name="Venkatasubramanian, Mani V." userId="fbe5ce37-0145-4c31-b84a-b36f8beac5f3" providerId="ADAL" clId="{7888EF2F-530D-B94F-AE0C-88FC9B5D329D}" dt="2023-04-06T15:34:30.393" v="2481"/>
          <ac:inkMkLst>
            <pc:docMk/>
            <pc:sldMk cId="2873985189" sldId="284"/>
            <ac:inkMk id="90" creationId="{18125F2C-2D94-CBD7-AA05-CFB4D163C47C}"/>
          </ac:inkMkLst>
        </pc:inkChg>
        <pc:inkChg chg="add">
          <ac:chgData name="Venkatasubramanian, Mani V." userId="fbe5ce37-0145-4c31-b84a-b36f8beac5f3" providerId="ADAL" clId="{7888EF2F-530D-B94F-AE0C-88FC9B5D329D}" dt="2023-04-06T15:34:27.328" v="2474"/>
          <ac:inkMkLst>
            <pc:docMk/>
            <pc:sldMk cId="2873985189" sldId="284"/>
            <ac:inkMk id="91" creationId="{5CE2ED63-684F-426C-48D7-52042CD7D500}"/>
          </ac:inkMkLst>
        </pc:inkChg>
        <pc:inkChg chg="add del">
          <ac:chgData name="Venkatasubramanian, Mani V." userId="fbe5ce37-0145-4c31-b84a-b36f8beac5f3" providerId="ADAL" clId="{7888EF2F-530D-B94F-AE0C-88FC9B5D329D}" dt="2023-04-06T15:34:30.393" v="2481"/>
          <ac:inkMkLst>
            <pc:docMk/>
            <pc:sldMk cId="2873985189" sldId="284"/>
            <ac:inkMk id="92" creationId="{FEB0912E-8F8D-457A-B01B-B03BC09120E5}"/>
          </ac:inkMkLst>
        </pc:inkChg>
        <pc:inkChg chg="add del">
          <ac:chgData name="Venkatasubramanian, Mani V." userId="fbe5ce37-0145-4c31-b84a-b36f8beac5f3" providerId="ADAL" clId="{7888EF2F-530D-B94F-AE0C-88FC9B5D329D}" dt="2023-04-06T15:34:30.393" v="2481"/>
          <ac:inkMkLst>
            <pc:docMk/>
            <pc:sldMk cId="2873985189" sldId="284"/>
            <ac:inkMk id="93" creationId="{3433A317-DAE0-147A-CA20-A7109999900D}"/>
          </ac:inkMkLst>
        </pc:inkChg>
        <pc:inkChg chg="add del">
          <ac:chgData name="Venkatasubramanian, Mani V." userId="fbe5ce37-0145-4c31-b84a-b36f8beac5f3" providerId="ADAL" clId="{7888EF2F-530D-B94F-AE0C-88FC9B5D329D}" dt="2023-04-06T15:34:30.393" v="2481"/>
          <ac:inkMkLst>
            <pc:docMk/>
            <pc:sldMk cId="2873985189" sldId="284"/>
            <ac:inkMk id="94" creationId="{8190F1EC-1084-CBAB-7AA6-5C79D315A9E9}"/>
          </ac:inkMkLst>
        </pc:inkChg>
        <pc:inkChg chg="add del">
          <ac:chgData name="Venkatasubramanian, Mani V." userId="fbe5ce37-0145-4c31-b84a-b36f8beac5f3" providerId="ADAL" clId="{7888EF2F-530D-B94F-AE0C-88FC9B5D329D}" dt="2023-04-06T15:34:30.393" v="2481"/>
          <ac:inkMkLst>
            <pc:docMk/>
            <pc:sldMk cId="2873985189" sldId="284"/>
            <ac:inkMk id="95" creationId="{3AE414E1-1E06-BB94-70C6-B5AC99B764D2}"/>
          </ac:inkMkLst>
        </pc:inkChg>
        <pc:inkChg chg="add del">
          <ac:chgData name="Venkatasubramanian, Mani V." userId="fbe5ce37-0145-4c31-b84a-b36f8beac5f3" providerId="ADAL" clId="{7888EF2F-530D-B94F-AE0C-88FC9B5D329D}" dt="2023-04-06T15:34:30.393" v="2481"/>
          <ac:inkMkLst>
            <pc:docMk/>
            <pc:sldMk cId="2873985189" sldId="284"/>
            <ac:inkMk id="96" creationId="{DCB2C593-45D7-D7EA-48D2-0CBC816CC756}"/>
          </ac:inkMkLst>
        </pc:inkChg>
        <pc:inkChg chg="add del">
          <ac:chgData name="Venkatasubramanian, Mani V." userId="fbe5ce37-0145-4c31-b84a-b36f8beac5f3" providerId="ADAL" clId="{7888EF2F-530D-B94F-AE0C-88FC9B5D329D}" dt="2023-04-06T15:34:30.393" v="2481"/>
          <ac:inkMkLst>
            <pc:docMk/>
            <pc:sldMk cId="2873985189" sldId="284"/>
            <ac:inkMk id="97" creationId="{618AEC98-04C5-B486-F350-9F14695E488F}"/>
          </ac:inkMkLst>
        </pc:inkChg>
        <pc:inkChg chg="add reco">
          <ac:chgData name="Venkatasubramanian, Mani V." userId="fbe5ce37-0145-4c31-b84a-b36f8beac5f3" providerId="ADAL" clId="{7888EF2F-530D-B94F-AE0C-88FC9B5D329D}" dt="2023-04-06T15:34:30.393" v="2481"/>
          <ac:inkMkLst>
            <pc:docMk/>
            <pc:sldMk cId="2873985189" sldId="284"/>
            <ac:inkMk id="98" creationId="{D9A75C8D-060B-72DB-FB5C-1CB54CC15699}"/>
          </ac:inkMkLst>
        </pc:inkChg>
        <pc:inkChg chg="add reco">
          <ac:chgData name="Venkatasubramanian, Mani V." userId="fbe5ce37-0145-4c31-b84a-b36f8beac5f3" providerId="ADAL" clId="{7888EF2F-530D-B94F-AE0C-88FC9B5D329D}" dt="2023-04-06T15:34:30.393" v="2481"/>
          <ac:inkMkLst>
            <pc:docMk/>
            <pc:sldMk cId="2873985189" sldId="284"/>
            <ac:inkMk id="99" creationId="{6AC4060D-782A-EF3C-DFE3-0D43955429B9}"/>
          </ac:inkMkLst>
        </pc:inkChg>
        <pc:inkChg chg="add">
          <ac:chgData name="Venkatasubramanian, Mani V." userId="fbe5ce37-0145-4c31-b84a-b36f8beac5f3" providerId="ADAL" clId="{7888EF2F-530D-B94F-AE0C-88FC9B5D329D}" dt="2023-04-06T15:34:34.976" v="2482"/>
          <ac:inkMkLst>
            <pc:docMk/>
            <pc:sldMk cId="2873985189" sldId="284"/>
            <ac:inkMk id="100" creationId="{1B95D020-1D44-E696-66F1-9559C0FB4A55}"/>
          </ac:inkMkLst>
        </pc:inkChg>
        <pc:inkChg chg="add del">
          <ac:chgData name="Venkatasubramanian, Mani V." userId="fbe5ce37-0145-4c31-b84a-b36f8beac5f3" providerId="ADAL" clId="{7888EF2F-530D-B94F-AE0C-88FC9B5D329D}" dt="2023-04-06T15:34:44.412" v="2485"/>
          <ac:inkMkLst>
            <pc:docMk/>
            <pc:sldMk cId="2873985189" sldId="284"/>
            <ac:inkMk id="101" creationId="{0C845F92-C16B-60C9-6F61-66E430F2BB4E}"/>
          </ac:inkMkLst>
        </pc:inkChg>
        <pc:inkChg chg="add del">
          <ac:chgData name="Venkatasubramanian, Mani V." userId="fbe5ce37-0145-4c31-b84a-b36f8beac5f3" providerId="ADAL" clId="{7888EF2F-530D-B94F-AE0C-88FC9B5D329D}" dt="2023-04-06T15:34:44.412" v="2485"/>
          <ac:inkMkLst>
            <pc:docMk/>
            <pc:sldMk cId="2873985189" sldId="284"/>
            <ac:inkMk id="102" creationId="{C4C4056D-9AEC-C68D-5E9A-9FE843A88FFF}"/>
          </ac:inkMkLst>
        </pc:inkChg>
        <pc:inkChg chg="add reco">
          <ac:chgData name="Venkatasubramanian, Mani V." userId="fbe5ce37-0145-4c31-b84a-b36f8beac5f3" providerId="ADAL" clId="{7888EF2F-530D-B94F-AE0C-88FC9B5D329D}" dt="2023-04-06T15:34:44.412" v="2485"/>
          <ac:inkMkLst>
            <pc:docMk/>
            <pc:sldMk cId="2873985189" sldId="284"/>
            <ac:inkMk id="103" creationId="{DEB51499-AEB8-1E26-9AD0-E6E7A0BAFEC4}"/>
          </ac:inkMkLst>
        </pc:inkChg>
        <pc:inkChg chg="add del">
          <ac:chgData name="Venkatasubramanian, Mani V." userId="fbe5ce37-0145-4c31-b84a-b36f8beac5f3" providerId="ADAL" clId="{7888EF2F-530D-B94F-AE0C-88FC9B5D329D}" dt="2023-04-06T15:34:47.009" v="2490"/>
          <ac:inkMkLst>
            <pc:docMk/>
            <pc:sldMk cId="2873985189" sldId="284"/>
            <ac:inkMk id="104" creationId="{605CFCD1-44C1-6C28-0391-B364800BF652}"/>
          </ac:inkMkLst>
        </pc:inkChg>
        <pc:inkChg chg="add">
          <ac:chgData name="Venkatasubramanian, Mani V." userId="fbe5ce37-0145-4c31-b84a-b36f8beac5f3" providerId="ADAL" clId="{7888EF2F-530D-B94F-AE0C-88FC9B5D329D}" dt="2023-04-06T15:34:45.327" v="2487"/>
          <ac:inkMkLst>
            <pc:docMk/>
            <pc:sldMk cId="2873985189" sldId="284"/>
            <ac:inkMk id="105" creationId="{467EFD09-19CE-147E-1051-7B1D0076F28C}"/>
          </ac:inkMkLst>
        </pc:inkChg>
        <pc:inkChg chg="add">
          <ac:chgData name="Venkatasubramanian, Mani V." userId="fbe5ce37-0145-4c31-b84a-b36f8beac5f3" providerId="ADAL" clId="{7888EF2F-530D-B94F-AE0C-88FC9B5D329D}" dt="2023-04-06T15:34:45.960" v="2488"/>
          <ac:inkMkLst>
            <pc:docMk/>
            <pc:sldMk cId="2873985189" sldId="284"/>
            <ac:inkMk id="106" creationId="{07A12568-70DD-7D9D-D0A2-FBEB3CE58954}"/>
          </ac:inkMkLst>
        </pc:inkChg>
        <pc:inkChg chg="add del">
          <ac:chgData name="Venkatasubramanian, Mani V." userId="fbe5ce37-0145-4c31-b84a-b36f8beac5f3" providerId="ADAL" clId="{7888EF2F-530D-B94F-AE0C-88FC9B5D329D}" dt="2023-04-06T15:34:47.009" v="2490"/>
          <ac:inkMkLst>
            <pc:docMk/>
            <pc:sldMk cId="2873985189" sldId="284"/>
            <ac:inkMk id="107" creationId="{F1AA9EB5-AFFE-9248-4F77-0784080A4BDC}"/>
          </ac:inkMkLst>
        </pc:inkChg>
        <pc:inkChg chg="add reco">
          <ac:chgData name="Venkatasubramanian, Mani V." userId="fbe5ce37-0145-4c31-b84a-b36f8beac5f3" providerId="ADAL" clId="{7888EF2F-530D-B94F-AE0C-88FC9B5D329D}" dt="2023-04-06T15:34:47.009" v="2490"/>
          <ac:inkMkLst>
            <pc:docMk/>
            <pc:sldMk cId="2873985189" sldId="284"/>
            <ac:inkMk id="108" creationId="{6FA742C2-4B2A-CEE7-B2D6-B4EC510095FF}"/>
          </ac:inkMkLst>
        </pc:inkChg>
        <pc:inkChg chg="add del">
          <ac:chgData name="Venkatasubramanian, Mani V." userId="fbe5ce37-0145-4c31-b84a-b36f8beac5f3" providerId="ADAL" clId="{7888EF2F-530D-B94F-AE0C-88FC9B5D329D}" dt="2023-04-06T15:35:27.496" v="2494"/>
          <ac:inkMkLst>
            <pc:docMk/>
            <pc:sldMk cId="2873985189" sldId="284"/>
            <ac:inkMk id="109" creationId="{8EF1A3B5-388C-2DF1-C641-54D0BADCD115}"/>
          </ac:inkMkLst>
        </pc:inkChg>
        <pc:inkChg chg="add del">
          <ac:chgData name="Venkatasubramanian, Mani V." userId="fbe5ce37-0145-4c31-b84a-b36f8beac5f3" providerId="ADAL" clId="{7888EF2F-530D-B94F-AE0C-88FC9B5D329D}" dt="2023-04-06T15:35:27.496" v="2494"/>
          <ac:inkMkLst>
            <pc:docMk/>
            <pc:sldMk cId="2873985189" sldId="284"/>
            <ac:inkMk id="110" creationId="{C7A2AC30-02E8-40C4-A520-F538709B9BAD}"/>
          </ac:inkMkLst>
        </pc:inkChg>
        <pc:inkChg chg="add del">
          <ac:chgData name="Venkatasubramanian, Mani V." userId="fbe5ce37-0145-4c31-b84a-b36f8beac5f3" providerId="ADAL" clId="{7888EF2F-530D-B94F-AE0C-88FC9B5D329D}" dt="2023-04-06T15:35:27.496" v="2494"/>
          <ac:inkMkLst>
            <pc:docMk/>
            <pc:sldMk cId="2873985189" sldId="284"/>
            <ac:inkMk id="111" creationId="{7686218D-2B8C-DB38-AFF1-23B6B94EAEE2}"/>
          </ac:inkMkLst>
        </pc:inkChg>
        <pc:inkChg chg="add reco">
          <ac:chgData name="Venkatasubramanian, Mani V." userId="fbe5ce37-0145-4c31-b84a-b36f8beac5f3" providerId="ADAL" clId="{7888EF2F-530D-B94F-AE0C-88FC9B5D329D}" dt="2023-04-06T15:35:27.496" v="2494"/>
          <ac:inkMkLst>
            <pc:docMk/>
            <pc:sldMk cId="2873985189" sldId="284"/>
            <ac:inkMk id="112" creationId="{54D8895F-0E5D-5BF4-2539-E1CD60EFE95D}"/>
          </ac:inkMkLst>
        </pc:inkChg>
        <pc:inkChg chg="add del">
          <ac:chgData name="Venkatasubramanian, Mani V." userId="fbe5ce37-0145-4c31-b84a-b36f8beac5f3" providerId="ADAL" clId="{7888EF2F-530D-B94F-AE0C-88FC9B5D329D}" dt="2023-04-06T15:35:30.729" v="2499"/>
          <ac:inkMkLst>
            <pc:docMk/>
            <pc:sldMk cId="2873985189" sldId="284"/>
            <ac:inkMk id="113" creationId="{50236388-A80D-03C7-C47B-CB22A0C6311D}"/>
          </ac:inkMkLst>
        </pc:inkChg>
        <pc:inkChg chg="add del">
          <ac:chgData name="Venkatasubramanian, Mani V." userId="fbe5ce37-0145-4c31-b84a-b36f8beac5f3" providerId="ADAL" clId="{7888EF2F-530D-B94F-AE0C-88FC9B5D329D}" dt="2023-04-06T15:35:30.729" v="2499"/>
          <ac:inkMkLst>
            <pc:docMk/>
            <pc:sldMk cId="2873985189" sldId="284"/>
            <ac:inkMk id="114" creationId="{1765F527-D8ED-FED6-DB5F-101A666CF8E7}"/>
          </ac:inkMkLst>
        </pc:inkChg>
        <pc:inkChg chg="add del">
          <ac:chgData name="Venkatasubramanian, Mani V." userId="fbe5ce37-0145-4c31-b84a-b36f8beac5f3" providerId="ADAL" clId="{7888EF2F-530D-B94F-AE0C-88FC9B5D329D}" dt="2023-04-06T15:35:30.729" v="2499"/>
          <ac:inkMkLst>
            <pc:docMk/>
            <pc:sldMk cId="2873985189" sldId="284"/>
            <ac:inkMk id="115" creationId="{244E3C10-EE90-EE37-5761-A63D1E66EFCA}"/>
          </ac:inkMkLst>
        </pc:inkChg>
        <pc:inkChg chg="add del">
          <ac:chgData name="Venkatasubramanian, Mani V." userId="fbe5ce37-0145-4c31-b84a-b36f8beac5f3" providerId="ADAL" clId="{7888EF2F-530D-B94F-AE0C-88FC9B5D329D}" dt="2023-04-06T15:35:30.729" v="2499"/>
          <ac:inkMkLst>
            <pc:docMk/>
            <pc:sldMk cId="2873985189" sldId="284"/>
            <ac:inkMk id="116" creationId="{8D9EC2F7-EB89-B250-720D-73C0E1399B28}"/>
          </ac:inkMkLst>
        </pc:inkChg>
        <pc:inkChg chg="add reco">
          <ac:chgData name="Venkatasubramanian, Mani V." userId="fbe5ce37-0145-4c31-b84a-b36f8beac5f3" providerId="ADAL" clId="{7888EF2F-530D-B94F-AE0C-88FC9B5D329D}" dt="2023-04-06T15:35:30.729" v="2499"/>
          <ac:inkMkLst>
            <pc:docMk/>
            <pc:sldMk cId="2873985189" sldId="284"/>
            <ac:inkMk id="117" creationId="{097995A7-84E8-978F-57B5-5A0C67D5FEB2}"/>
          </ac:inkMkLst>
        </pc:inkChg>
        <pc:inkChg chg="add">
          <ac:chgData name="Venkatasubramanian, Mani V." userId="fbe5ce37-0145-4c31-b84a-b36f8beac5f3" providerId="ADAL" clId="{7888EF2F-530D-B94F-AE0C-88FC9B5D329D}" dt="2023-04-06T15:35:32.389" v="2500"/>
          <ac:inkMkLst>
            <pc:docMk/>
            <pc:sldMk cId="2873985189" sldId="284"/>
            <ac:inkMk id="118" creationId="{A41CF079-5647-70CC-3308-69549A6BDD4F}"/>
          </ac:inkMkLst>
        </pc:inkChg>
        <pc:inkChg chg="add">
          <ac:chgData name="Venkatasubramanian, Mani V." userId="fbe5ce37-0145-4c31-b84a-b36f8beac5f3" providerId="ADAL" clId="{7888EF2F-530D-B94F-AE0C-88FC9B5D329D}" dt="2023-04-06T15:35:32.621" v="2501"/>
          <ac:inkMkLst>
            <pc:docMk/>
            <pc:sldMk cId="2873985189" sldId="284"/>
            <ac:inkMk id="119" creationId="{57BA375D-8117-EC1B-85FB-93486C78371D}"/>
          </ac:inkMkLst>
        </pc:inkChg>
        <pc:inkChg chg="add del">
          <ac:chgData name="Venkatasubramanian, Mani V." userId="fbe5ce37-0145-4c31-b84a-b36f8beac5f3" providerId="ADAL" clId="{7888EF2F-530D-B94F-AE0C-88FC9B5D329D}" dt="2023-04-06T15:35:35.562" v="2506"/>
          <ac:inkMkLst>
            <pc:docMk/>
            <pc:sldMk cId="2873985189" sldId="284"/>
            <ac:inkMk id="120" creationId="{95DA0B53-5BEF-D2C0-63A4-8D94CBE2406A}"/>
          </ac:inkMkLst>
        </pc:inkChg>
        <pc:inkChg chg="add del">
          <ac:chgData name="Venkatasubramanian, Mani V." userId="fbe5ce37-0145-4c31-b84a-b36f8beac5f3" providerId="ADAL" clId="{7888EF2F-530D-B94F-AE0C-88FC9B5D329D}" dt="2023-04-06T15:35:35.562" v="2506"/>
          <ac:inkMkLst>
            <pc:docMk/>
            <pc:sldMk cId="2873985189" sldId="284"/>
            <ac:inkMk id="121" creationId="{C4AD5CFB-E276-DF52-21C9-E992DF6EC0BF}"/>
          </ac:inkMkLst>
        </pc:inkChg>
        <pc:inkChg chg="add del">
          <ac:chgData name="Venkatasubramanian, Mani V." userId="fbe5ce37-0145-4c31-b84a-b36f8beac5f3" providerId="ADAL" clId="{7888EF2F-530D-B94F-AE0C-88FC9B5D329D}" dt="2023-04-06T15:35:35.562" v="2506"/>
          <ac:inkMkLst>
            <pc:docMk/>
            <pc:sldMk cId="2873985189" sldId="284"/>
            <ac:inkMk id="122" creationId="{2D89BB16-446E-1F61-654C-ECD8CBB4BF4A}"/>
          </ac:inkMkLst>
        </pc:inkChg>
        <pc:inkChg chg="add del">
          <ac:chgData name="Venkatasubramanian, Mani V." userId="fbe5ce37-0145-4c31-b84a-b36f8beac5f3" providerId="ADAL" clId="{7888EF2F-530D-B94F-AE0C-88FC9B5D329D}" dt="2023-04-06T15:35:35.562" v="2506"/>
          <ac:inkMkLst>
            <pc:docMk/>
            <pc:sldMk cId="2873985189" sldId="284"/>
            <ac:inkMk id="123" creationId="{80E450FF-0299-EBA1-AD33-7B55990BEEA9}"/>
          </ac:inkMkLst>
        </pc:inkChg>
        <pc:inkChg chg="add reco">
          <ac:chgData name="Venkatasubramanian, Mani V." userId="fbe5ce37-0145-4c31-b84a-b36f8beac5f3" providerId="ADAL" clId="{7888EF2F-530D-B94F-AE0C-88FC9B5D329D}" dt="2023-04-06T15:35:35.562" v="2506"/>
          <ac:inkMkLst>
            <pc:docMk/>
            <pc:sldMk cId="2873985189" sldId="284"/>
            <ac:inkMk id="124" creationId="{A8059C75-C9F2-6D1B-D24E-BAB53DC37429}"/>
          </ac:inkMkLst>
        </pc:inkChg>
        <pc:inkChg chg="add del">
          <ac:chgData name="Venkatasubramanian, Mani V." userId="fbe5ce37-0145-4c31-b84a-b36f8beac5f3" providerId="ADAL" clId="{7888EF2F-530D-B94F-AE0C-88FC9B5D329D}" dt="2023-04-06T15:35:39.782" v="2513"/>
          <ac:inkMkLst>
            <pc:docMk/>
            <pc:sldMk cId="2873985189" sldId="284"/>
            <ac:inkMk id="125" creationId="{4F5C5156-E94D-11ED-500A-1F1B7E6DDF66}"/>
          </ac:inkMkLst>
        </pc:inkChg>
        <pc:inkChg chg="add del">
          <ac:chgData name="Venkatasubramanian, Mani V." userId="fbe5ce37-0145-4c31-b84a-b36f8beac5f3" providerId="ADAL" clId="{7888EF2F-530D-B94F-AE0C-88FC9B5D329D}" dt="2023-04-06T15:35:39.782" v="2513"/>
          <ac:inkMkLst>
            <pc:docMk/>
            <pc:sldMk cId="2873985189" sldId="284"/>
            <ac:inkMk id="126" creationId="{B7035890-1F59-EA5C-A281-72348445BA1F}"/>
          </ac:inkMkLst>
        </pc:inkChg>
        <pc:inkChg chg="add del">
          <ac:chgData name="Venkatasubramanian, Mani V." userId="fbe5ce37-0145-4c31-b84a-b36f8beac5f3" providerId="ADAL" clId="{7888EF2F-530D-B94F-AE0C-88FC9B5D329D}" dt="2023-04-06T15:35:39.782" v="2513"/>
          <ac:inkMkLst>
            <pc:docMk/>
            <pc:sldMk cId="2873985189" sldId="284"/>
            <ac:inkMk id="127" creationId="{9C4DBCFB-8D6F-8856-378B-73481BA1E30D}"/>
          </ac:inkMkLst>
        </pc:inkChg>
        <pc:inkChg chg="add del">
          <ac:chgData name="Venkatasubramanian, Mani V." userId="fbe5ce37-0145-4c31-b84a-b36f8beac5f3" providerId="ADAL" clId="{7888EF2F-530D-B94F-AE0C-88FC9B5D329D}" dt="2023-04-06T15:35:39.782" v="2513"/>
          <ac:inkMkLst>
            <pc:docMk/>
            <pc:sldMk cId="2873985189" sldId="284"/>
            <ac:inkMk id="128" creationId="{53D1BBC2-DECD-28E2-D22F-FB011CE6158E}"/>
          </ac:inkMkLst>
        </pc:inkChg>
        <pc:inkChg chg="add del">
          <ac:chgData name="Venkatasubramanian, Mani V." userId="fbe5ce37-0145-4c31-b84a-b36f8beac5f3" providerId="ADAL" clId="{7888EF2F-530D-B94F-AE0C-88FC9B5D329D}" dt="2023-04-06T15:35:39.782" v="2513"/>
          <ac:inkMkLst>
            <pc:docMk/>
            <pc:sldMk cId="2873985189" sldId="284"/>
            <ac:inkMk id="129" creationId="{F37680AA-7400-B1CB-2CF2-7E09F3956B82}"/>
          </ac:inkMkLst>
        </pc:inkChg>
        <pc:inkChg chg="add del">
          <ac:chgData name="Venkatasubramanian, Mani V." userId="fbe5ce37-0145-4c31-b84a-b36f8beac5f3" providerId="ADAL" clId="{7888EF2F-530D-B94F-AE0C-88FC9B5D329D}" dt="2023-04-06T15:35:39.782" v="2513"/>
          <ac:inkMkLst>
            <pc:docMk/>
            <pc:sldMk cId="2873985189" sldId="284"/>
            <ac:inkMk id="130" creationId="{4D342FEC-1E4B-5477-258D-D1686929DAFB}"/>
          </ac:inkMkLst>
        </pc:inkChg>
        <pc:inkChg chg="add reco">
          <ac:chgData name="Venkatasubramanian, Mani V." userId="fbe5ce37-0145-4c31-b84a-b36f8beac5f3" providerId="ADAL" clId="{7888EF2F-530D-B94F-AE0C-88FC9B5D329D}" dt="2023-04-06T15:35:39.782" v="2513"/>
          <ac:inkMkLst>
            <pc:docMk/>
            <pc:sldMk cId="2873985189" sldId="284"/>
            <ac:inkMk id="131" creationId="{D50C9910-AC18-EABA-E088-111F8FBCA464}"/>
          </ac:inkMkLst>
        </pc:inkChg>
        <pc:inkChg chg="add">
          <ac:chgData name="Venkatasubramanian, Mani V." userId="fbe5ce37-0145-4c31-b84a-b36f8beac5f3" providerId="ADAL" clId="{7888EF2F-530D-B94F-AE0C-88FC9B5D329D}" dt="2023-04-06T15:35:42.789" v="2514"/>
          <ac:inkMkLst>
            <pc:docMk/>
            <pc:sldMk cId="2873985189" sldId="284"/>
            <ac:inkMk id="132" creationId="{788F49C9-2D4D-9338-0EAF-E9071AC41514}"/>
          </ac:inkMkLst>
        </pc:inkChg>
        <pc:inkChg chg="add del">
          <ac:chgData name="Venkatasubramanian, Mani V." userId="fbe5ce37-0145-4c31-b84a-b36f8beac5f3" providerId="ADAL" clId="{7888EF2F-530D-B94F-AE0C-88FC9B5D329D}" dt="2023-04-06T15:35:46.444" v="2519"/>
          <ac:inkMkLst>
            <pc:docMk/>
            <pc:sldMk cId="2873985189" sldId="284"/>
            <ac:inkMk id="133" creationId="{30426655-37C4-9EE0-2C9D-EDCE88D42A05}"/>
          </ac:inkMkLst>
        </pc:inkChg>
        <pc:inkChg chg="add del">
          <ac:chgData name="Venkatasubramanian, Mani V." userId="fbe5ce37-0145-4c31-b84a-b36f8beac5f3" providerId="ADAL" clId="{7888EF2F-530D-B94F-AE0C-88FC9B5D329D}" dt="2023-04-06T15:35:46.444" v="2519"/>
          <ac:inkMkLst>
            <pc:docMk/>
            <pc:sldMk cId="2873985189" sldId="284"/>
            <ac:inkMk id="134" creationId="{643CC01E-0893-9BC8-3870-E44854BB4063}"/>
          </ac:inkMkLst>
        </pc:inkChg>
        <pc:inkChg chg="add del">
          <ac:chgData name="Venkatasubramanian, Mani V." userId="fbe5ce37-0145-4c31-b84a-b36f8beac5f3" providerId="ADAL" clId="{7888EF2F-530D-B94F-AE0C-88FC9B5D329D}" dt="2023-04-06T15:35:46.444" v="2519"/>
          <ac:inkMkLst>
            <pc:docMk/>
            <pc:sldMk cId="2873985189" sldId="284"/>
            <ac:inkMk id="135" creationId="{B283DDF9-F5D9-3306-D7A1-2BC4D23838FA}"/>
          </ac:inkMkLst>
        </pc:inkChg>
        <pc:inkChg chg="add del">
          <ac:chgData name="Venkatasubramanian, Mani V." userId="fbe5ce37-0145-4c31-b84a-b36f8beac5f3" providerId="ADAL" clId="{7888EF2F-530D-B94F-AE0C-88FC9B5D329D}" dt="2023-04-06T15:35:46.444" v="2519"/>
          <ac:inkMkLst>
            <pc:docMk/>
            <pc:sldMk cId="2873985189" sldId="284"/>
            <ac:inkMk id="136" creationId="{033A6A0B-C569-1E9E-2D73-60B3B0EC598F}"/>
          </ac:inkMkLst>
        </pc:inkChg>
        <pc:inkChg chg="add reco">
          <ac:chgData name="Venkatasubramanian, Mani V." userId="fbe5ce37-0145-4c31-b84a-b36f8beac5f3" providerId="ADAL" clId="{7888EF2F-530D-B94F-AE0C-88FC9B5D329D}" dt="2023-04-06T15:35:46.444" v="2519"/>
          <ac:inkMkLst>
            <pc:docMk/>
            <pc:sldMk cId="2873985189" sldId="284"/>
            <ac:inkMk id="137" creationId="{16FF76C0-B46A-0E50-831E-71F356EC702B}"/>
          </ac:inkMkLst>
        </pc:inkChg>
        <pc:inkChg chg="add del">
          <ac:chgData name="Venkatasubramanian, Mani V." userId="fbe5ce37-0145-4c31-b84a-b36f8beac5f3" providerId="ADAL" clId="{7888EF2F-530D-B94F-AE0C-88FC9B5D329D}" dt="2023-04-06T15:35:51.781" v="2526"/>
          <ac:inkMkLst>
            <pc:docMk/>
            <pc:sldMk cId="2873985189" sldId="284"/>
            <ac:inkMk id="138" creationId="{9B4E3371-97B2-3E82-0F06-4F6311FBA6F4}"/>
          </ac:inkMkLst>
        </pc:inkChg>
        <pc:inkChg chg="add del">
          <ac:chgData name="Venkatasubramanian, Mani V." userId="fbe5ce37-0145-4c31-b84a-b36f8beac5f3" providerId="ADAL" clId="{7888EF2F-530D-B94F-AE0C-88FC9B5D329D}" dt="2023-04-06T15:35:51.781" v="2526"/>
          <ac:inkMkLst>
            <pc:docMk/>
            <pc:sldMk cId="2873985189" sldId="284"/>
            <ac:inkMk id="139" creationId="{12FA8B01-8E16-4BC7-121B-BB013715670B}"/>
          </ac:inkMkLst>
        </pc:inkChg>
        <pc:inkChg chg="add del">
          <ac:chgData name="Venkatasubramanian, Mani V." userId="fbe5ce37-0145-4c31-b84a-b36f8beac5f3" providerId="ADAL" clId="{7888EF2F-530D-B94F-AE0C-88FC9B5D329D}" dt="2023-04-06T15:35:51.781" v="2526"/>
          <ac:inkMkLst>
            <pc:docMk/>
            <pc:sldMk cId="2873985189" sldId="284"/>
            <ac:inkMk id="140" creationId="{70FED57D-4130-4F09-09D1-C0622179BF54}"/>
          </ac:inkMkLst>
        </pc:inkChg>
        <pc:inkChg chg="add del">
          <ac:chgData name="Venkatasubramanian, Mani V." userId="fbe5ce37-0145-4c31-b84a-b36f8beac5f3" providerId="ADAL" clId="{7888EF2F-530D-B94F-AE0C-88FC9B5D329D}" dt="2023-04-06T15:35:51.781" v="2526"/>
          <ac:inkMkLst>
            <pc:docMk/>
            <pc:sldMk cId="2873985189" sldId="284"/>
            <ac:inkMk id="141" creationId="{5B53B51B-E10A-E8BE-21D4-25904B08C20D}"/>
          </ac:inkMkLst>
        </pc:inkChg>
        <pc:inkChg chg="add del">
          <ac:chgData name="Venkatasubramanian, Mani V." userId="fbe5ce37-0145-4c31-b84a-b36f8beac5f3" providerId="ADAL" clId="{7888EF2F-530D-B94F-AE0C-88FC9B5D329D}" dt="2023-04-06T15:35:51.781" v="2526"/>
          <ac:inkMkLst>
            <pc:docMk/>
            <pc:sldMk cId="2873985189" sldId="284"/>
            <ac:inkMk id="142" creationId="{3A7571F2-9138-78D0-1B4A-F4D68E0FCCE6}"/>
          </ac:inkMkLst>
        </pc:inkChg>
        <pc:inkChg chg="add del">
          <ac:chgData name="Venkatasubramanian, Mani V." userId="fbe5ce37-0145-4c31-b84a-b36f8beac5f3" providerId="ADAL" clId="{7888EF2F-530D-B94F-AE0C-88FC9B5D329D}" dt="2023-04-06T15:35:51.781" v="2526"/>
          <ac:inkMkLst>
            <pc:docMk/>
            <pc:sldMk cId="2873985189" sldId="284"/>
            <ac:inkMk id="143" creationId="{F66022D5-9D37-1507-1C1C-67D8A690581A}"/>
          </ac:inkMkLst>
        </pc:inkChg>
        <pc:inkChg chg="add reco">
          <ac:chgData name="Venkatasubramanian, Mani V." userId="fbe5ce37-0145-4c31-b84a-b36f8beac5f3" providerId="ADAL" clId="{7888EF2F-530D-B94F-AE0C-88FC9B5D329D}" dt="2023-04-06T15:35:51.781" v="2526"/>
          <ac:inkMkLst>
            <pc:docMk/>
            <pc:sldMk cId="2873985189" sldId="284"/>
            <ac:inkMk id="144" creationId="{40DFA05D-3462-4B4C-8D90-108FB7889148}"/>
          </ac:inkMkLst>
        </pc:inkChg>
        <pc:inkChg chg="add del">
          <ac:chgData name="Venkatasubramanian, Mani V." userId="fbe5ce37-0145-4c31-b84a-b36f8beac5f3" providerId="ADAL" clId="{7888EF2F-530D-B94F-AE0C-88FC9B5D329D}" dt="2023-04-06T15:35:57.214" v="2534"/>
          <ac:inkMkLst>
            <pc:docMk/>
            <pc:sldMk cId="2873985189" sldId="284"/>
            <ac:inkMk id="145" creationId="{BE0E37D4-24BA-5700-5A3D-7A776E11B31A}"/>
          </ac:inkMkLst>
        </pc:inkChg>
        <pc:inkChg chg="add del">
          <ac:chgData name="Venkatasubramanian, Mani V." userId="fbe5ce37-0145-4c31-b84a-b36f8beac5f3" providerId="ADAL" clId="{7888EF2F-530D-B94F-AE0C-88FC9B5D329D}" dt="2023-04-06T15:35:57.214" v="2534"/>
          <ac:inkMkLst>
            <pc:docMk/>
            <pc:sldMk cId="2873985189" sldId="284"/>
            <ac:inkMk id="146" creationId="{61CAE7AC-0710-81F7-40CE-D8DC00426704}"/>
          </ac:inkMkLst>
        </pc:inkChg>
        <pc:inkChg chg="add del">
          <ac:chgData name="Venkatasubramanian, Mani V." userId="fbe5ce37-0145-4c31-b84a-b36f8beac5f3" providerId="ADAL" clId="{7888EF2F-530D-B94F-AE0C-88FC9B5D329D}" dt="2023-04-06T15:35:57.214" v="2534"/>
          <ac:inkMkLst>
            <pc:docMk/>
            <pc:sldMk cId="2873985189" sldId="284"/>
            <ac:inkMk id="147" creationId="{6035B185-A2A7-50DC-A760-CF11B64C5EE8}"/>
          </ac:inkMkLst>
        </pc:inkChg>
        <pc:inkChg chg="add del">
          <ac:chgData name="Venkatasubramanian, Mani V." userId="fbe5ce37-0145-4c31-b84a-b36f8beac5f3" providerId="ADAL" clId="{7888EF2F-530D-B94F-AE0C-88FC9B5D329D}" dt="2023-04-06T15:35:57.214" v="2534"/>
          <ac:inkMkLst>
            <pc:docMk/>
            <pc:sldMk cId="2873985189" sldId="284"/>
            <ac:inkMk id="148" creationId="{9EDD92F0-D8F2-029E-544D-5975AF128179}"/>
          </ac:inkMkLst>
        </pc:inkChg>
        <pc:inkChg chg="add del">
          <ac:chgData name="Venkatasubramanian, Mani V." userId="fbe5ce37-0145-4c31-b84a-b36f8beac5f3" providerId="ADAL" clId="{7888EF2F-530D-B94F-AE0C-88FC9B5D329D}" dt="2023-04-06T15:35:57.214" v="2534"/>
          <ac:inkMkLst>
            <pc:docMk/>
            <pc:sldMk cId="2873985189" sldId="284"/>
            <ac:inkMk id="149" creationId="{9DAD62D5-8862-338A-9E3C-D0734A797FFE}"/>
          </ac:inkMkLst>
        </pc:inkChg>
        <pc:inkChg chg="add del">
          <ac:chgData name="Venkatasubramanian, Mani V." userId="fbe5ce37-0145-4c31-b84a-b36f8beac5f3" providerId="ADAL" clId="{7888EF2F-530D-B94F-AE0C-88FC9B5D329D}" dt="2023-04-06T15:35:57.214" v="2534"/>
          <ac:inkMkLst>
            <pc:docMk/>
            <pc:sldMk cId="2873985189" sldId="284"/>
            <ac:inkMk id="150" creationId="{1BA2E088-2180-B795-A17B-AE0A268180E2}"/>
          </ac:inkMkLst>
        </pc:inkChg>
        <pc:inkChg chg="add del">
          <ac:chgData name="Venkatasubramanian, Mani V." userId="fbe5ce37-0145-4c31-b84a-b36f8beac5f3" providerId="ADAL" clId="{7888EF2F-530D-B94F-AE0C-88FC9B5D329D}" dt="2023-04-06T15:35:57.214" v="2534"/>
          <ac:inkMkLst>
            <pc:docMk/>
            <pc:sldMk cId="2873985189" sldId="284"/>
            <ac:inkMk id="151" creationId="{459481A1-62EB-84F7-063E-BDBC0BFF15B7}"/>
          </ac:inkMkLst>
        </pc:inkChg>
        <pc:inkChg chg="add reco">
          <ac:chgData name="Venkatasubramanian, Mani V." userId="fbe5ce37-0145-4c31-b84a-b36f8beac5f3" providerId="ADAL" clId="{7888EF2F-530D-B94F-AE0C-88FC9B5D329D}" dt="2023-04-06T15:35:57.214" v="2534"/>
          <ac:inkMkLst>
            <pc:docMk/>
            <pc:sldMk cId="2873985189" sldId="284"/>
            <ac:inkMk id="152" creationId="{50AF5873-1C01-7F76-348B-EBA08DDFE7A5}"/>
          </ac:inkMkLst>
        </pc:inkChg>
        <pc:inkChg chg="add reco">
          <ac:chgData name="Venkatasubramanian, Mani V." userId="fbe5ce37-0145-4c31-b84a-b36f8beac5f3" providerId="ADAL" clId="{7888EF2F-530D-B94F-AE0C-88FC9B5D329D}" dt="2023-04-06T15:35:57.214" v="2534"/>
          <ac:inkMkLst>
            <pc:docMk/>
            <pc:sldMk cId="2873985189" sldId="284"/>
            <ac:inkMk id="153" creationId="{0DFE1DD3-09D4-B2AB-0998-ABDDB7D16E21}"/>
          </ac:inkMkLst>
        </pc:inkChg>
        <pc:inkChg chg="add del">
          <ac:chgData name="Venkatasubramanian, Mani V." userId="fbe5ce37-0145-4c31-b84a-b36f8beac5f3" providerId="ADAL" clId="{7888EF2F-530D-B94F-AE0C-88FC9B5D329D}" dt="2023-04-06T15:36:01.811" v="2539"/>
          <ac:inkMkLst>
            <pc:docMk/>
            <pc:sldMk cId="2873985189" sldId="284"/>
            <ac:inkMk id="154" creationId="{417E9CE1-B8C8-A903-A0A8-61BB30DEBBA2}"/>
          </ac:inkMkLst>
        </pc:inkChg>
        <pc:inkChg chg="add del">
          <ac:chgData name="Venkatasubramanian, Mani V." userId="fbe5ce37-0145-4c31-b84a-b36f8beac5f3" providerId="ADAL" clId="{7888EF2F-530D-B94F-AE0C-88FC9B5D329D}" dt="2023-04-06T15:36:01.811" v="2539"/>
          <ac:inkMkLst>
            <pc:docMk/>
            <pc:sldMk cId="2873985189" sldId="284"/>
            <ac:inkMk id="155" creationId="{F09C2FD0-BDD1-B8A8-BEAD-F8098982AB99}"/>
          </ac:inkMkLst>
        </pc:inkChg>
        <pc:inkChg chg="add del">
          <ac:chgData name="Venkatasubramanian, Mani V." userId="fbe5ce37-0145-4c31-b84a-b36f8beac5f3" providerId="ADAL" clId="{7888EF2F-530D-B94F-AE0C-88FC9B5D329D}" dt="2023-04-06T15:36:01.811" v="2539"/>
          <ac:inkMkLst>
            <pc:docMk/>
            <pc:sldMk cId="2873985189" sldId="284"/>
            <ac:inkMk id="156" creationId="{5EB5208F-6787-E91C-EF57-23DAF96874C4}"/>
          </ac:inkMkLst>
        </pc:inkChg>
        <pc:inkChg chg="add del">
          <ac:chgData name="Venkatasubramanian, Mani V." userId="fbe5ce37-0145-4c31-b84a-b36f8beac5f3" providerId="ADAL" clId="{7888EF2F-530D-B94F-AE0C-88FC9B5D329D}" dt="2023-04-06T15:36:01.811" v="2539"/>
          <ac:inkMkLst>
            <pc:docMk/>
            <pc:sldMk cId="2873985189" sldId="284"/>
            <ac:inkMk id="157" creationId="{6BDE46F6-284B-5CBE-030A-CEF709647914}"/>
          </ac:inkMkLst>
        </pc:inkChg>
        <pc:inkChg chg="add reco">
          <ac:chgData name="Venkatasubramanian, Mani V." userId="fbe5ce37-0145-4c31-b84a-b36f8beac5f3" providerId="ADAL" clId="{7888EF2F-530D-B94F-AE0C-88FC9B5D329D}" dt="2023-04-06T15:36:01.811" v="2539"/>
          <ac:inkMkLst>
            <pc:docMk/>
            <pc:sldMk cId="2873985189" sldId="284"/>
            <ac:inkMk id="158" creationId="{5C3032B0-AC30-7AB4-20C2-C31CAB8A82A1}"/>
          </ac:inkMkLst>
        </pc:inkChg>
        <pc:inkChg chg="add reco">
          <ac:chgData name="Venkatasubramanian, Mani V." userId="fbe5ce37-0145-4c31-b84a-b36f8beac5f3" providerId="ADAL" clId="{7888EF2F-530D-B94F-AE0C-88FC9B5D329D}" dt="2023-04-06T15:36:01.811" v="2539"/>
          <ac:inkMkLst>
            <pc:docMk/>
            <pc:sldMk cId="2873985189" sldId="284"/>
            <ac:inkMk id="159" creationId="{D854CD1D-ADC0-2601-1555-0BC9467D9390}"/>
          </ac:inkMkLst>
        </pc:inkChg>
        <pc:inkChg chg="add del">
          <ac:chgData name="Venkatasubramanian, Mani V." userId="fbe5ce37-0145-4c31-b84a-b36f8beac5f3" providerId="ADAL" clId="{7888EF2F-530D-B94F-AE0C-88FC9B5D329D}" dt="2023-04-06T15:36:08.394" v="2542"/>
          <ac:inkMkLst>
            <pc:docMk/>
            <pc:sldMk cId="2873985189" sldId="284"/>
            <ac:inkMk id="160" creationId="{8C154BD9-7490-1D67-0BFD-47A26D968B56}"/>
          </ac:inkMkLst>
        </pc:inkChg>
        <pc:inkChg chg="add del">
          <ac:chgData name="Venkatasubramanian, Mani V." userId="fbe5ce37-0145-4c31-b84a-b36f8beac5f3" providerId="ADAL" clId="{7888EF2F-530D-B94F-AE0C-88FC9B5D329D}" dt="2023-04-06T15:36:08.394" v="2542"/>
          <ac:inkMkLst>
            <pc:docMk/>
            <pc:sldMk cId="2873985189" sldId="284"/>
            <ac:inkMk id="161" creationId="{5AF00B7C-1951-FDED-240B-1BEC13D7C76D}"/>
          </ac:inkMkLst>
        </pc:inkChg>
        <pc:inkChg chg="add reco">
          <ac:chgData name="Venkatasubramanian, Mani V." userId="fbe5ce37-0145-4c31-b84a-b36f8beac5f3" providerId="ADAL" clId="{7888EF2F-530D-B94F-AE0C-88FC9B5D329D}" dt="2023-04-06T15:36:08.394" v="2542"/>
          <ac:inkMkLst>
            <pc:docMk/>
            <pc:sldMk cId="2873985189" sldId="284"/>
            <ac:inkMk id="162" creationId="{E10630DB-3157-AB46-EA41-F1092AEFEB39}"/>
          </ac:inkMkLst>
        </pc:inkChg>
        <pc:inkChg chg="add del">
          <ac:chgData name="Venkatasubramanian, Mani V." userId="fbe5ce37-0145-4c31-b84a-b36f8beac5f3" providerId="ADAL" clId="{7888EF2F-530D-B94F-AE0C-88FC9B5D329D}" dt="2023-04-06T15:36:10.078" v="2545"/>
          <ac:inkMkLst>
            <pc:docMk/>
            <pc:sldMk cId="2873985189" sldId="284"/>
            <ac:inkMk id="163" creationId="{2367A6EC-CD2F-F19C-EB6B-8ED6804E380D}"/>
          </ac:inkMkLst>
        </pc:inkChg>
        <pc:inkChg chg="add del">
          <ac:chgData name="Venkatasubramanian, Mani V." userId="fbe5ce37-0145-4c31-b84a-b36f8beac5f3" providerId="ADAL" clId="{7888EF2F-530D-B94F-AE0C-88FC9B5D329D}" dt="2023-04-06T15:36:10.078" v="2545"/>
          <ac:inkMkLst>
            <pc:docMk/>
            <pc:sldMk cId="2873985189" sldId="284"/>
            <ac:inkMk id="164" creationId="{9A9D8BC1-99F4-E06F-C28A-1C2BE1696FDE}"/>
          </ac:inkMkLst>
        </pc:inkChg>
        <pc:inkChg chg="add reco">
          <ac:chgData name="Venkatasubramanian, Mani V." userId="fbe5ce37-0145-4c31-b84a-b36f8beac5f3" providerId="ADAL" clId="{7888EF2F-530D-B94F-AE0C-88FC9B5D329D}" dt="2023-04-06T15:36:10.078" v="2545"/>
          <ac:inkMkLst>
            <pc:docMk/>
            <pc:sldMk cId="2873985189" sldId="284"/>
            <ac:inkMk id="165" creationId="{93DB193A-2B7F-9D70-8378-5843160D589B}"/>
          </ac:inkMkLst>
        </pc:inkChg>
        <pc:inkChg chg="add del">
          <ac:chgData name="Venkatasubramanian, Mani V." userId="fbe5ce37-0145-4c31-b84a-b36f8beac5f3" providerId="ADAL" clId="{7888EF2F-530D-B94F-AE0C-88FC9B5D329D}" dt="2023-04-06T15:36:13.309" v="2549"/>
          <ac:inkMkLst>
            <pc:docMk/>
            <pc:sldMk cId="2873985189" sldId="284"/>
            <ac:inkMk id="166" creationId="{DEF2271E-DBE5-5190-A7D6-5D275A710AD3}"/>
          </ac:inkMkLst>
        </pc:inkChg>
        <pc:inkChg chg="add del">
          <ac:chgData name="Venkatasubramanian, Mani V." userId="fbe5ce37-0145-4c31-b84a-b36f8beac5f3" providerId="ADAL" clId="{7888EF2F-530D-B94F-AE0C-88FC9B5D329D}" dt="2023-04-06T15:36:13.309" v="2549"/>
          <ac:inkMkLst>
            <pc:docMk/>
            <pc:sldMk cId="2873985189" sldId="284"/>
            <ac:inkMk id="167" creationId="{E89D1C55-B0FE-2674-05DB-7CAF450E879D}"/>
          </ac:inkMkLst>
        </pc:inkChg>
        <pc:inkChg chg="add del">
          <ac:chgData name="Venkatasubramanian, Mani V." userId="fbe5ce37-0145-4c31-b84a-b36f8beac5f3" providerId="ADAL" clId="{7888EF2F-530D-B94F-AE0C-88FC9B5D329D}" dt="2023-04-06T15:36:13.309" v="2549"/>
          <ac:inkMkLst>
            <pc:docMk/>
            <pc:sldMk cId="2873985189" sldId="284"/>
            <ac:inkMk id="168" creationId="{4D33F0B5-2269-F4EF-F6AE-F6CDA84D77D7}"/>
          </ac:inkMkLst>
        </pc:inkChg>
        <pc:inkChg chg="add reco">
          <ac:chgData name="Venkatasubramanian, Mani V." userId="fbe5ce37-0145-4c31-b84a-b36f8beac5f3" providerId="ADAL" clId="{7888EF2F-530D-B94F-AE0C-88FC9B5D329D}" dt="2023-04-06T15:36:13.309" v="2549"/>
          <ac:inkMkLst>
            <pc:docMk/>
            <pc:sldMk cId="2873985189" sldId="284"/>
            <ac:inkMk id="169" creationId="{DA12F66A-4BBB-B3DE-0FCA-CADDC58F77C4}"/>
          </ac:inkMkLst>
        </pc:inkChg>
        <pc:inkChg chg="add del">
          <ac:chgData name="Venkatasubramanian, Mani V." userId="fbe5ce37-0145-4c31-b84a-b36f8beac5f3" providerId="ADAL" clId="{7888EF2F-530D-B94F-AE0C-88FC9B5D329D}" dt="2023-04-06T15:36:17.186" v="2552"/>
          <ac:inkMkLst>
            <pc:docMk/>
            <pc:sldMk cId="2873985189" sldId="284"/>
            <ac:inkMk id="170" creationId="{9CB94315-3AB1-898A-A5E4-E683306EBA9F}"/>
          </ac:inkMkLst>
        </pc:inkChg>
        <pc:inkChg chg="add del">
          <ac:chgData name="Venkatasubramanian, Mani V." userId="fbe5ce37-0145-4c31-b84a-b36f8beac5f3" providerId="ADAL" clId="{7888EF2F-530D-B94F-AE0C-88FC9B5D329D}" dt="2023-04-06T15:36:17.186" v="2552"/>
          <ac:inkMkLst>
            <pc:docMk/>
            <pc:sldMk cId="2873985189" sldId="284"/>
            <ac:inkMk id="171" creationId="{9BF53A5E-D20A-4669-8A9E-F4427E03D81A}"/>
          </ac:inkMkLst>
        </pc:inkChg>
        <pc:inkChg chg="add reco">
          <ac:chgData name="Venkatasubramanian, Mani V." userId="fbe5ce37-0145-4c31-b84a-b36f8beac5f3" providerId="ADAL" clId="{7888EF2F-530D-B94F-AE0C-88FC9B5D329D}" dt="2023-04-06T15:36:17.186" v="2552"/>
          <ac:inkMkLst>
            <pc:docMk/>
            <pc:sldMk cId="2873985189" sldId="284"/>
            <ac:inkMk id="172" creationId="{430A73DE-9529-BE16-AB0B-56E86BABF3FD}"/>
          </ac:inkMkLst>
        </pc:inkChg>
        <pc:inkChg chg="add del">
          <ac:chgData name="Venkatasubramanian, Mani V." userId="fbe5ce37-0145-4c31-b84a-b36f8beac5f3" providerId="ADAL" clId="{7888EF2F-530D-B94F-AE0C-88FC9B5D329D}" dt="2023-04-06T15:36:24.677" v="2557"/>
          <ac:inkMkLst>
            <pc:docMk/>
            <pc:sldMk cId="2873985189" sldId="284"/>
            <ac:inkMk id="173" creationId="{644DC1D2-E4E7-DDDF-7514-73DB715BDA1C}"/>
          </ac:inkMkLst>
        </pc:inkChg>
        <pc:inkChg chg="add del">
          <ac:chgData name="Venkatasubramanian, Mani V." userId="fbe5ce37-0145-4c31-b84a-b36f8beac5f3" providerId="ADAL" clId="{7888EF2F-530D-B94F-AE0C-88FC9B5D329D}" dt="2023-04-06T15:36:24.677" v="2557"/>
          <ac:inkMkLst>
            <pc:docMk/>
            <pc:sldMk cId="2873985189" sldId="284"/>
            <ac:inkMk id="174" creationId="{321A9037-58F8-22F6-C3E2-2A7994882B71}"/>
          </ac:inkMkLst>
        </pc:inkChg>
        <pc:inkChg chg="add del">
          <ac:chgData name="Venkatasubramanian, Mani V." userId="fbe5ce37-0145-4c31-b84a-b36f8beac5f3" providerId="ADAL" clId="{7888EF2F-530D-B94F-AE0C-88FC9B5D329D}" dt="2023-04-06T15:36:24.677" v="2557"/>
          <ac:inkMkLst>
            <pc:docMk/>
            <pc:sldMk cId="2873985189" sldId="284"/>
            <ac:inkMk id="175" creationId="{C57E2AAB-6AA1-CA4C-C7F2-0AFF88E67FFB}"/>
          </ac:inkMkLst>
        </pc:inkChg>
        <pc:inkChg chg="add del">
          <ac:chgData name="Venkatasubramanian, Mani V." userId="fbe5ce37-0145-4c31-b84a-b36f8beac5f3" providerId="ADAL" clId="{7888EF2F-530D-B94F-AE0C-88FC9B5D329D}" dt="2023-04-06T15:36:24.677" v="2557"/>
          <ac:inkMkLst>
            <pc:docMk/>
            <pc:sldMk cId="2873985189" sldId="284"/>
            <ac:inkMk id="176" creationId="{619B2AA4-ED7E-5C4A-6029-106410914DE4}"/>
          </ac:inkMkLst>
        </pc:inkChg>
        <pc:inkChg chg="add reco">
          <ac:chgData name="Venkatasubramanian, Mani V." userId="fbe5ce37-0145-4c31-b84a-b36f8beac5f3" providerId="ADAL" clId="{7888EF2F-530D-B94F-AE0C-88FC9B5D329D}" dt="2023-04-06T15:36:24.677" v="2557"/>
          <ac:inkMkLst>
            <pc:docMk/>
            <pc:sldMk cId="2873985189" sldId="284"/>
            <ac:inkMk id="177" creationId="{955C9029-233C-BC8F-50E8-1EC59B2775AF}"/>
          </ac:inkMkLst>
        </pc:inkChg>
        <pc:inkChg chg="add del">
          <ac:chgData name="Venkatasubramanian, Mani V." userId="fbe5ce37-0145-4c31-b84a-b36f8beac5f3" providerId="ADAL" clId="{7888EF2F-530D-B94F-AE0C-88FC9B5D329D}" dt="2023-04-06T15:36:29.442" v="2562"/>
          <ac:inkMkLst>
            <pc:docMk/>
            <pc:sldMk cId="2873985189" sldId="284"/>
            <ac:inkMk id="178" creationId="{F5B51A1C-7D69-B07E-F2B7-C8951C696F89}"/>
          </ac:inkMkLst>
        </pc:inkChg>
        <pc:inkChg chg="add del">
          <ac:chgData name="Venkatasubramanian, Mani V." userId="fbe5ce37-0145-4c31-b84a-b36f8beac5f3" providerId="ADAL" clId="{7888EF2F-530D-B94F-AE0C-88FC9B5D329D}" dt="2023-04-06T15:36:29.442" v="2562"/>
          <ac:inkMkLst>
            <pc:docMk/>
            <pc:sldMk cId="2873985189" sldId="284"/>
            <ac:inkMk id="179" creationId="{47F5DD3C-4B74-12D3-109C-DEB48E48B680}"/>
          </ac:inkMkLst>
        </pc:inkChg>
        <pc:inkChg chg="add del">
          <ac:chgData name="Venkatasubramanian, Mani V." userId="fbe5ce37-0145-4c31-b84a-b36f8beac5f3" providerId="ADAL" clId="{7888EF2F-530D-B94F-AE0C-88FC9B5D329D}" dt="2023-04-06T15:36:29.442" v="2562"/>
          <ac:inkMkLst>
            <pc:docMk/>
            <pc:sldMk cId="2873985189" sldId="284"/>
            <ac:inkMk id="180" creationId="{09BEFDF7-CCE0-5361-1577-F2B6C3FBA6A4}"/>
          </ac:inkMkLst>
        </pc:inkChg>
        <pc:inkChg chg="add del">
          <ac:chgData name="Venkatasubramanian, Mani V." userId="fbe5ce37-0145-4c31-b84a-b36f8beac5f3" providerId="ADAL" clId="{7888EF2F-530D-B94F-AE0C-88FC9B5D329D}" dt="2023-04-06T15:36:29.442" v="2562"/>
          <ac:inkMkLst>
            <pc:docMk/>
            <pc:sldMk cId="2873985189" sldId="284"/>
            <ac:inkMk id="181" creationId="{91449505-4FBF-949B-3937-31FE73AB9CE6}"/>
          </ac:inkMkLst>
        </pc:inkChg>
        <pc:inkChg chg="add reco">
          <ac:chgData name="Venkatasubramanian, Mani V." userId="fbe5ce37-0145-4c31-b84a-b36f8beac5f3" providerId="ADAL" clId="{7888EF2F-530D-B94F-AE0C-88FC9B5D329D}" dt="2023-04-06T15:36:29.442" v="2562"/>
          <ac:inkMkLst>
            <pc:docMk/>
            <pc:sldMk cId="2873985189" sldId="284"/>
            <ac:inkMk id="182" creationId="{9C854106-5577-5F0A-F9EF-4EA5ED7B79DD}"/>
          </ac:inkMkLst>
        </pc:inkChg>
        <pc:inkChg chg="add del">
          <ac:chgData name="Venkatasubramanian, Mani V." userId="fbe5ce37-0145-4c31-b84a-b36f8beac5f3" providerId="ADAL" clId="{7888EF2F-530D-B94F-AE0C-88FC9B5D329D}" dt="2023-04-06T15:36:33.051" v="2567"/>
          <ac:inkMkLst>
            <pc:docMk/>
            <pc:sldMk cId="2873985189" sldId="284"/>
            <ac:inkMk id="183" creationId="{BB5CBB73-7550-76E3-083C-8799B9B1E2F1}"/>
          </ac:inkMkLst>
        </pc:inkChg>
        <pc:inkChg chg="add del">
          <ac:chgData name="Venkatasubramanian, Mani V." userId="fbe5ce37-0145-4c31-b84a-b36f8beac5f3" providerId="ADAL" clId="{7888EF2F-530D-B94F-AE0C-88FC9B5D329D}" dt="2023-04-06T15:36:33.051" v="2567"/>
          <ac:inkMkLst>
            <pc:docMk/>
            <pc:sldMk cId="2873985189" sldId="284"/>
            <ac:inkMk id="184" creationId="{3364D787-0FBD-2D2C-5415-2CFF7CFF7455}"/>
          </ac:inkMkLst>
        </pc:inkChg>
        <pc:inkChg chg="add del">
          <ac:chgData name="Venkatasubramanian, Mani V." userId="fbe5ce37-0145-4c31-b84a-b36f8beac5f3" providerId="ADAL" clId="{7888EF2F-530D-B94F-AE0C-88FC9B5D329D}" dt="2023-04-06T15:36:33.051" v="2567"/>
          <ac:inkMkLst>
            <pc:docMk/>
            <pc:sldMk cId="2873985189" sldId="284"/>
            <ac:inkMk id="185" creationId="{3B4BA1CF-F1F3-8535-3925-F47506FF8088}"/>
          </ac:inkMkLst>
        </pc:inkChg>
        <pc:inkChg chg="add del">
          <ac:chgData name="Venkatasubramanian, Mani V." userId="fbe5ce37-0145-4c31-b84a-b36f8beac5f3" providerId="ADAL" clId="{7888EF2F-530D-B94F-AE0C-88FC9B5D329D}" dt="2023-04-06T15:36:33.051" v="2567"/>
          <ac:inkMkLst>
            <pc:docMk/>
            <pc:sldMk cId="2873985189" sldId="284"/>
            <ac:inkMk id="186" creationId="{F9DDFE6A-97E1-E67D-0395-A045B8BB00BA}"/>
          </ac:inkMkLst>
        </pc:inkChg>
        <pc:inkChg chg="add reco">
          <ac:chgData name="Venkatasubramanian, Mani V." userId="fbe5ce37-0145-4c31-b84a-b36f8beac5f3" providerId="ADAL" clId="{7888EF2F-530D-B94F-AE0C-88FC9B5D329D}" dt="2023-04-06T15:36:33.051" v="2567"/>
          <ac:inkMkLst>
            <pc:docMk/>
            <pc:sldMk cId="2873985189" sldId="284"/>
            <ac:inkMk id="187" creationId="{AF8D117C-A968-9EBA-E6FC-E347DB10F3DC}"/>
          </ac:inkMkLst>
        </pc:inkChg>
        <pc:inkChg chg="add del">
          <ac:chgData name="Venkatasubramanian, Mani V." userId="fbe5ce37-0145-4c31-b84a-b36f8beac5f3" providerId="ADAL" clId="{7888EF2F-530D-B94F-AE0C-88FC9B5D329D}" dt="2023-04-06T15:36:38.350" v="2571"/>
          <ac:inkMkLst>
            <pc:docMk/>
            <pc:sldMk cId="2873985189" sldId="284"/>
            <ac:inkMk id="188" creationId="{622A23BE-7B0B-0F4F-BA65-1E6AAA225C6E}"/>
          </ac:inkMkLst>
        </pc:inkChg>
        <pc:inkChg chg="add del">
          <ac:chgData name="Venkatasubramanian, Mani V." userId="fbe5ce37-0145-4c31-b84a-b36f8beac5f3" providerId="ADAL" clId="{7888EF2F-530D-B94F-AE0C-88FC9B5D329D}" dt="2023-04-06T15:36:38.350" v="2571"/>
          <ac:inkMkLst>
            <pc:docMk/>
            <pc:sldMk cId="2873985189" sldId="284"/>
            <ac:inkMk id="189" creationId="{FBFD79FE-1BD2-A257-35D0-7ADF47B0E92C}"/>
          </ac:inkMkLst>
        </pc:inkChg>
        <pc:inkChg chg="add del">
          <ac:chgData name="Venkatasubramanian, Mani V." userId="fbe5ce37-0145-4c31-b84a-b36f8beac5f3" providerId="ADAL" clId="{7888EF2F-530D-B94F-AE0C-88FC9B5D329D}" dt="2023-04-06T15:36:38.350" v="2571"/>
          <ac:inkMkLst>
            <pc:docMk/>
            <pc:sldMk cId="2873985189" sldId="284"/>
            <ac:inkMk id="190" creationId="{FC797142-3070-6EEF-EBCC-7AFD7347B04F}"/>
          </ac:inkMkLst>
        </pc:inkChg>
        <pc:inkChg chg="add reco">
          <ac:chgData name="Venkatasubramanian, Mani V." userId="fbe5ce37-0145-4c31-b84a-b36f8beac5f3" providerId="ADAL" clId="{7888EF2F-530D-B94F-AE0C-88FC9B5D329D}" dt="2023-04-06T15:36:38.350" v="2571"/>
          <ac:inkMkLst>
            <pc:docMk/>
            <pc:sldMk cId="2873985189" sldId="284"/>
            <ac:inkMk id="191" creationId="{C509D371-AF3E-F884-0D10-C330FC721C9F}"/>
          </ac:inkMkLst>
        </pc:inkChg>
        <pc:inkChg chg="add del">
          <ac:chgData name="Venkatasubramanian, Mani V." userId="fbe5ce37-0145-4c31-b84a-b36f8beac5f3" providerId="ADAL" clId="{7888EF2F-530D-B94F-AE0C-88FC9B5D329D}" dt="2023-04-06T15:36:42.885" v="2577"/>
          <ac:inkMkLst>
            <pc:docMk/>
            <pc:sldMk cId="2873985189" sldId="284"/>
            <ac:inkMk id="192" creationId="{2B952E13-87C5-24B9-59EE-6C46E4797725}"/>
          </ac:inkMkLst>
        </pc:inkChg>
        <pc:inkChg chg="add del">
          <ac:chgData name="Venkatasubramanian, Mani V." userId="fbe5ce37-0145-4c31-b84a-b36f8beac5f3" providerId="ADAL" clId="{7888EF2F-530D-B94F-AE0C-88FC9B5D329D}" dt="2023-04-06T15:36:42.885" v="2577"/>
          <ac:inkMkLst>
            <pc:docMk/>
            <pc:sldMk cId="2873985189" sldId="284"/>
            <ac:inkMk id="193" creationId="{3C62EE08-8264-260F-4706-B1DA34E76489}"/>
          </ac:inkMkLst>
        </pc:inkChg>
        <pc:inkChg chg="add del">
          <ac:chgData name="Venkatasubramanian, Mani V." userId="fbe5ce37-0145-4c31-b84a-b36f8beac5f3" providerId="ADAL" clId="{7888EF2F-530D-B94F-AE0C-88FC9B5D329D}" dt="2023-04-06T15:36:42.885" v="2577"/>
          <ac:inkMkLst>
            <pc:docMk/>
            <pc:sldMk cId="2873985189" sldId="284"/>
            <ac:inkMk id="194" creationId="{455EDEC0-A52A-C581-D875-E30B94C27D37}"/>
          </ac:inkMkLst>
        </pc:inkChg>
        <pc:inkChg chg="add del">
          <ac:chgData name="Venkatasubramanian, Mani V." userId="fbe5ce37-0145-4c31-b84a-b36f8beac5f3" providerId="ADAL" clId="{7888EF2F-530D-B94F-AE0C-88FC9B5D329D}" dt="2023-04-06T15:36:42.885" v="2577"/>
          <ac:inkMkLst>
            <pc:docMk/>
            <pc:sldMk cId="2873985189" sldId="284"/>
            <ac:inkMk id="195" creationId="{35233C4C-7ED2-60CC-401E-8E342D67FAC6}"/>
          </ac:inkMkLst>
        </pc:inkChg>
        <pc:inkChg chg="add del">
          <ac:chgData name="Venkatasubramanian, Mani V." userId="fbe5ce37-0145-4c31-b84a-b36f8beac5f3" providerId="ADAL" clId="{7888EF2F-530D-B94F-AE0C-88FC9B5D329D}" dt="2023-04-06T15:36:42.885" v="2577"/>
          <ac:inkMkLst>
            <pc:docMk/>
            <pc:sldMk cId="2873985189" sldId="284"/>
            <ac:inkMk id="196" creationId="{F3C41407-9CB0-0BEF-0763-661AFE9C834B}"/>
          </ac:inkMkLst>
        </pc:inkChg>
        <pc:inkChg chg="add reco">
          <ac:chgData name="Venkatasubramanian, Mani V." userId="fbe5ce37-0145-4c31-b84a-b36f8beac5f3" providerId="ADAL" clId="{7888EF2F-530D-B94F-AE0C-88FC9B5D329D}" dt="2023-04-06T15:36:42.885" v="2577"/>
          <ac:inkMkLst>
            <pc:docMk/>
            <pc:sldMk cId="2873985189" sldId="284"/>
            <ac:inkMk id="197" creationId="{1E89B36C-FE3B-A906-C4D8-90A88F6BE9D7}"/>
          </ac:inkMkLst>
        </pc:inkChg>
        <pc:inkChg chg="add del">
          <ac:chgData name="Venkatasubramanian, Mani V." userId="fbe5ce37-0145-4c31-b84a-b36f8beac5f3" providerId="ADAL" clId="{7888EF2F-530D-B94F-AE0C-88FC9B5D329D}" dt="2023-04-06T15:36:58.674" v="2582"/>
          <ac:inkMkLst>
            <pc:docMk/>
            <pc:sldMk cId="2873985189" sldId="284"/>
            <ac:inkMk id="198" creationId="{2112EEC9-B987-D873-0F74-0DC31C456EC4}"/>
          </ac:inkMkLst>
        </pc:inkChg>
        <pc:inkChg chg="add del">
          <ac:chgData name="Venkatasubramanian, Mani V." userId="fbe5ce37-0145-4c31-b84a-b36f8beac5f3" providerId="ADAL" clId="{7888EF2F-530D-B94F-AE0C-88FC9B5D329D}" dt="2023-04-06T15:36:58.674" v="2582"/>
          <ac:inkMkLst>
            <pc:docMk/>
            <pc:sldMk cId="2873985189" sldId="284"/>
            <ac:inkMk id="199" creationId="{7BDD8B7D-8E36-5163-982A-EE9B8C54EAC8}"/>
          </ac:inkMkLst>
        </pc:inkChg>
        <pc:inkChg chg="add del">
          <ac:chgData name="Venkatasubramanian, Mani V." userId="fbe5ce37-0145-4c31-b84a-b36f8beac5f3" providerId="ADAL" clId="{7888EF2F-530D-B94F-AE0C-88FC9B5D329D}" dt="2023-04-06T15:36:58.674" v="2582"/>
          <ac:inkMkLst>
            <pc:docMk/>
            <pc:sldMk cId="2873985189" sldId="284"/>
            <ac:inkMk id="200" creationId="{596D5BD1-8283-8767-D4AD-DD288B5CDF94}"/>
          </ac:inkMkLst>
        </pc:inkChg>
        <pc:inkChg chg="add del">
          <ac:chgData name="Venkatasubramanian, Mani V." userId="fbe5ce37-0145-4c31-b84a-b36f8beac5f3" providerId="ADAL" clId="{7888EF2F-530D-B94F-AE0C-88FC9B5D329D}" dt="2023-04-06T15:36:58.674" v="2582"/>
          <ac:inkMkLst>
            <pc:docMk/>
            <pc:sldMk cId="2873985189" sldId="284"/>
            <ac:inkMk id="201" creationId="{377929AA-40E0-793E-59C4-7F8A56AA1584}"/>
          </ac:inkMkLst>
        </pc:inkChg>
        <pc:inkChg chg="add reco">
          <ac:chgData name="Venkatasubramanian, Mani V." userId="fbe5ce37-0145-4c31-b84a-b36f8beac5f3" providerId="ADAL" clId="{7888EF2F-530D-B94F-AE0C-88FC9B5D329D}" dt="2023-04-06T15:36:58.674" v="2582"/>
          <ac:inkMkLst>
            <pc:docMk/>
            <pc:sldMk cId="2873985189" sldId="284"/>
            <ac:inkMk id="202" creationId="{9233EE5D-8959-69D3-D227-71EE391DAC9E}"/>
          </ac:inkMkLst>
        </pc:inkChg>
        <pc:inkChg chg="add del">
          <ac:chgData name="Venkatasubramanian, Mani V." userId="fbe5ce37-0145-4c31-b84a-b36f8beac5f3" providerId="ADAL" clId="{7888EF2F-530D-B94F-AE0C-88FC9B5D329D}" dt="2023-04-06T15:37:02.054" v="2591"/>
          <ac:inkMkLst>
            <pc:docMk/>
            <pc:sldMk cId="2873985189" sldId="284"/>
            <ac:inkMk id="203" creationId="{0C3D6C34-9A6D-D033-C43A-9185A54A6D8C}"/>
          </ac:inkMkLst>
        </pc:inkChg>
        <pc:inkChg chg="add del">
          <ac:chgData name="Venkatasubramanian, Mani V." userId="fbe5ce37-0145-4c31-b84a-b36f8beac5f3" providerId="ADAL" clId="{7888EF2F-530D-B94F-AE0C-88FC9B5D329D}" dt="2023-04-06T15:37:02.054" v="2591"/>
          <ac:inkMkLst>
            <pc:docMk/>
            <pc:sldMk cId="2873985189" sldId="284"/>
            <ac:inkMk id="204" creationId="{221696F6-DC22-90DA-D438-0B7033969501}"/>
          </ac:inkMkLst>
        </pc:inkChg>
        <pc:inkChg chg="add del">
          <ac:chgData name="Venkatasubramanian, Mani V." userId="fbe5ce37-0145-4c31-b84a-b36f8beac5f3" providerId="ADAL" clId="{7888EF2F-530D-B94F-AE0C-88FC9B5D329D}" dt="2023-04-06T15:37:02.054" v="2591"/>
          <ac:inkMkLst>
            <pc:docMk/>
            <pc:sldMk cId="2873985189" sldId="284"/>
            <ac:inkMk id="205" creationId="{0DCC640B-30F1-C200-4FCF-CA5151D78962}"/>
          </ac:inkMkLst>
        </pc:inkChg>
        <pc:inkChg chg="add del">
          <ac:chgData name="Venkatasubramanian, Mani V." userId="fbe5ce37-0145-4c31-b84a-b36f8beac5f3" providerId="ADAL" clId="{7888EF2F-530D-B94F-AE0C-88FC9B5D329D}" dt="2023-04-06T15:37:02.054" v="2591"/>
          <ac:inkMkLst>
            <pc:docMk/>
            <pc:sldMk cId="2873985189" sldId="284"/>
            <ac:inkMk id="206" creationId="{79612651-D29C-3545-A9A0-98D724B6FFD5}"/>
          </ac:inkMkLst>
        </pc:inkChg>
        <pc:inkChg chg="add del">
          <ac:chgData name="Venkatasubramanian, Mani V." userId="fbe5ce37-0145-4c31-b84a-b36f8beac5f3" providerId="ADAL" clId="{7888EF2F-530D-B94F-AE0C-88FC9B5D329D}" dt="2023-04-06T15:37:02.054" v="2591"/>
          <ac:inkMkLst>
            <pc:docMk/>
            <pc:sldMk cId="2873985189" sldId="284"/>
            <ac:inkMk id="207" creationId="{BF3F8046-7658-6569-A365-D7BF94326CDF}"/>
          </ac:inkMkLst>
        </pc:inkChg>
        <pc:inkChg chg="add del">
          <ac:chgData name="Venkatasubramanian, Mani V." userId="fbe5ce37-0145-4c31-b84a-b36f8beac5f3" providerId="ADAL" clId="{7888EF2F-530D-B94F-AE0C-88FC9B5D329D}" dt="2023-04-06T15:37:02.054" v="2591"/>
          <ac:inkMkLst>
            <pc:docMk/>
            <pc:sldMk cId="2873985189" sldId="284"/>
            <ac:inkMk id="208" creationId="{1DCA4024-6FF3-F04E-B7AD-FB1405B9BF08}"/>
          </ac:inkMkLst>
        </pc:inkChg>
        <pc:inkChg chg="add del">
          <ac:chgData name="Venkatasubramanian, Mani V." userId="fbe5ce37-0145-4c31-b84a-b36f8beac5f3" providerId="ADAL" clId="{7888EF2F-530D-B94F-AE0C-88FC9B5D329D}" dt="2023-04-06T15:37:02.054" v="2591"/>
          <ac:inkMkLst>
            <pc:docMk/>
            <pc:sldMk cId="2873985189" sldId="284"/>
            <ac:inkMk id="209" creationId="{303DF1CB-4846-665B-BECB-98FEE2B04311}"/>
          </ac:inkMkLst>
        </pc:inkChg>
        <pc:inkChg chg="add del">
          <ac:chgData name="Venkatasubramanian, Mani V." userId="fbe5ce37-0145-4c31-b84a-b36f8beac5f3" providerId="ADAL" clId="{7888EF2F-530D-B94F-AE0C-88FC9B5D329D}" dt="2023-04-06T15:37:02.054" v="2591"/>
          <ac:inkMkLst>
            <pc:docMk/>
            <pc:sldMk cId="2873985189" sldId="284"/>
            <ac:inkMk id="210" creationId="{88CA3138-6A58-32B9-41E6-BA56C89F41A7}"/>
          </ac:inkMkLst>
        </pc:inkChg>
        <pc:inkChg chg="add reco">
          <ac:chgData name="Venkatasubramanian, Mani V." userId="fbe5ce37-0145-4c31-b84a-b36f8beac5f3" providerId="ADAL" clId="{7888EF2F-530D-B94F-AE0C-88FC9B5D329D}" dt="2023-04-06T15:37:02.054" v="2591"/>
          <ac:inkMkLst>
            <pc:docMk/>
            <pc:sldMk cId="2873985189" sldId="284"/>
            <ac:inkMk id="211" creationId="{EF919442-FF24-E646-3EE2-E68D514ECAB6}"/>
          </ac:inkMkLst>
        </pc:inkChg>
        <pc:inkChg chg="add del">
          <ac:chgData name="Venkatasubramanian, Mani V." userId="fbe5ce37-0145-4c31-b84a-b36f8beac5f3" providerId="ADAL" clId="{7888EF2F-530D-B94F-AE0C-88FC9B5D329D}" dt="2023-04-06T15:37:10.513" v="2600"/>
          <ac:inkMkLst>
            <pc:docMk/>
            <pc:sldMk cId="2873985189" sldId="284"/>
            <ac:inkMk id="212" creationId="{9544FCCF-B1A2-A4F6-0C1F-06B026166B19}"/>
          </ac:inkMkLst>
        </pc:inkChg>
        <pc:inkChg chg="add del">
          <ac:chgData name="Venkatasubramanian, Mani V." userId="fbe5ce37-0145-4c31-b84a-b36f8beac5f3" providerId="ADAL" clId="{7888EF2F-530D-B94F-AE0C-88FC9B5D329D}" dt="2023-04-06T15:37:10.513" v="2600"/>
          <ac:inkMkLst>
            <pc:docMk/>
            <pc:sldMk cId="2873985189" sldId="284"/>
            <ac:inkMk id="213" creationId="{39656710-FBB8-4051-75AE-031CC75757DA}"/>
          </ac:inkMkLst>
        </pc:inkChg>
        <pc:inkChg chg="add del">
          <ac:chgData name="Venkatasubramanian, Mani V." userId="fbe5ce37-0145-4c31-b84a-b36f8beac5f3" providerId="ADAL" clId="{7888EF2F-530D-B94F-AE0C-88FC9B5D329D}" dt="2023-04-06T15:37:10.513" v="2600"/>
          <ac:inkMkLst>
            <pc:docMk/>
            <pc:sldMk cId="2873985189" sldId="284"/>
            <ac:inkMk id="214" creationId="{AD6EADBE-92A4-BFEA-0AA9-915A19CE3EAF}"/>
          </ac:inkMkLst>
        </pc:inkChg>
        <pc:inkChg chg="add del">
          <ac:chgData name="Venkatasubramanian, Mani V." userId="fbe5ce37-0145-4c31-b84a-b36f8beac5f3" providerId="ADAL" clId="{7888EF2F-530D-B94F-AE0C-88FC9B5D329D}" dt="2023-04-06T15:37:10.513" v="2600"/>
          <ac:inkMkLst>
            <pc:docMk/>
            <pc:sldMk cId="2873985189" sldId="284"/>
            <ac:inkMk id="215" creationId="{54C6AF88-094E-4AB4-3D95-DB96E8CB274A}"/>
          </ac:inkMkLst>
        </pc:inkChg>
        <pc:inkChg chg="add del">
          <ac:chgData name="Venkatasubramanian, Mani V." userId="fbe5ce37-0145-4c31-b84a-b36f8beac5f3" providerId="ADAL" clId="{7888EF2F-530D-B94F-AE0C-88FC9B5D329D}" dt="2023-04-06T15:37:10.513" v="2600"/>
          <ac:inkMkLst>
            <pc:docMk/>
            <pc:sldMk cId="2873985189" sldId="284"/>
            <ac:inkMk id="216" creationId="{3D93C3C8-872C-17A3-1183-323B48A69623}"/>
          </ac:inkMkLst>
        </pc:inkChg>
        <pc:inkChg chg="add del">
          <ac:chgData name="Venkatasubramanian, Mani V." userId="fbe5ce37-0145-4c31-b84a-b36f8beac5f3" providerId="ADAL" clId="{7888EF2F-530D-B94F-AE0C-88FC9B5D329D}" dt="2023-04-06T15:37:10.513" v="2600"/>
          <ac:inkMkLst>
            <pc:docMk/>
            <pc:sldMk cId="2873985189" sldId="284"/>
            <ac:inkMk id="217" creationId="{ECA931EA-3CEF-A1E6-82B9-67B5F847B13B}"/>
          </ac:inkMkLst>
        </pc:inkChg>
        <pc:inkChg chg="add del">
          <ac:chgData name="Venkatasubramanian, Mani V." userId="fbe5ce37-0145-4c31-b84a-b36f8beac5f3" providerId="ADAL" clId="{7888EF2F-530D-B94F-AE0C-88FC9B5D329D}" dt="2023-04-06T15:37:10.513" v="2600"/>
          <ac:inkMkLst>
            <pc:docMk/>
            <pc:sldMk cId="2873985189" sldId="284"/>
            <ac:inkMk id="218" creationId="{D89C0463-E39E-6592-F160-A8D456E13560}"/>
          </ac:inkMkLst>
        </pc:inkChg>
        <pc:inkChg chg="add del">
          <ac:chgData name="Venkatasubramanian, Mani V." userId="fbe5ce37-0145-4c31-b84a-b36f8beac5f3" providerId="ADAL" clId="{7888EF2F-530D-B94F-AE0C-88FC9B5D329D}" dt="2023-04-06T15:37:10.513" v="2600"/>
          <ac:inkMkLst>
            <pc:docMk/>
            <pc:sldMk cId="2873985189" sldId="284"/>
            <ac:inkMk id="219" creationId="{2821C7B5-7D2D-66C7-78CB-F9A107EEB2FA}"/>
          </ac:inkMkLst>
        </pc:inkChg>
        <pc:inkChg chg="add reco">
          <ac:chgData name="Venkatasubramanian, Mani V." userId="fbe5ce37-0145-4c31-b84a-b36f8beac5f3" providerId="ADAL" clId="{7888EF2F-530D-B94F-AE0C-88FC9B5D329D}" dt="2023-04-06T15:37:10.513" v="2600"/>
          <ac:inkMkLst>
            <pc:docMk/>
            <pc:sldMk cId="2873985189" sldId="284"/>
            <ac:inkMk id="220" creationId="{30A9EBEE-E707-B149-2C8D-4322796D80AF}"/>
          </ac:inkMkLst>
        </pc:inkChg>
        <pc:inkChg chg="add del">
          <ac:chgData name="Venkatasubramanian, Mani V." userId="fbe5ce37-0145-4c31-b84a-b36f8beac5f3" providerId="ADAL" clId="{7888EF2F-530D-B94F-AE0C-88FC9B5D329D}" dt="2023-04-06T15:37:13.919" v="2606"/>
          <ac:inkMkLst>
            <pc:docMk/>
            <pc:sldMk cId="2873985189" sldId="284"/>
            <ac:inkMk id="221" creationId="{269B56AB-70F7-DAAC-2FDB-4D64F8C080B5}"/>
          </ac:inkMkLst>
        </pc:inkChg>
        <pc:inkChg chg="add del">
          <ac:chgData name="Venkatasubramanian, Mani V." userId="fbe5ce37-0145-4c31-b84a-b36f8beac5f3" providerId="ADAL" clId="{7888EF2F-530D-B94F-AE0C-88FC9B5D329D}" dt="2023-04-06T15:37:13.919" v="2606"/>
          <ac:inkMkLst>
            <pc:docMk/>
            <pc:sldMk cId="2873985189" sldId="284"/>
            <ac:inkMk id="222" creationId="{655A064E-7400-44D9-166E-A1668C456E5C}"/>
          </ac:inkMkLst>
        </pc:inkChg>
        <pc:inkChg chg="add del">
          <ac:chgData name="Venkatasubramanian, Mani V." userId="fbe5ce37-0145-4c31-b84a-b36f8beac5f3" providerId="ADAL" clId="{7888EF2F-530D-B94F-AE0C-88FC9B5D329D}" dt="2023-04-06T15:37:13.919" v="2606"/>
          <ac:inkMkLst>
            <pc:docMk/>
            <pc:sldMk cId="2873985189" sldId="284"/>
            <ac:inkMk id="223" creationId="{32C4867F-A347-2088-B8E1-D59417454ECB}"/>
          </ac:inkMkLst>
        </pc:inkChg>
        <pc:inkChg chg="add del">
          <ac:chgData name="Venkatasubramanian, Mani V." userId="fbe5ce37-0145-4c31-b84a-b36f8beac5f3" providerId="ADAL" clId="{7888EF2F-530D-B94F-AE0C-88FC9B5D329D}" dt="2023-04-06T15:37:13.919" v="2606"/>
          <ac:inkMkLst>
            <pc:docMk/>
            <pc:sldMk cId="2873985189" sldId="284"/>
            <ac:inkMk id="224" creationId="{A8EF63ED-03B0-0633-41B5-7788222583DA}"/>
          </ac:inkMkLst>
        </pc:inkChg>
        <pc:inkChg chg="add del">
          <ac:chgData name="Venkatasubramanian, Mani V." userId="fbe5ce37-0145-4c31-b84a-b36f8beac5f3" providerId="ADAL" clId="{7888EF2F-530D-B94F-AE0C-88FC9B5D329D}" dt="2023-04-06T15:37:13.919" v="2606"/>
          <ac:inkMkLst>
            <pc:docMk/>
            <pc:sldMk cId="2873985189" sldId="284"/>
            <ac:inkMk id="225" creationId="{E8305202-183D-BDF2-653D-5FA3AFFD9125}"/>
          </ac:inkMkLst>
        </pc:inkChg>
        <pc:inkChg chg="add reco">
          <ac:chgData name="Venkatasubramanian, Mani V." userId="fbe5ce37-0145-4c31-b84a-b36f8beac5f3" providerId="ADAL" clId="{7888EF2F-530D-B94F-AE0C-88FC9B5D329D}" dt="2023-04-06T15:37:13.919" v="2606"/>
          <ac:inkMkLst>
            <pc:docMk/>
            <pc:sldMk cId="2873985189" sldId="284"/>
            <ac:inkMk id="226" creationId="{28262FB5-07F5-7039-2BA3-510912F39B81}"/>
          </ac:inkMkLst>
        </pc:inkChg>
        <pc:inkChg chg="add del">
          <ac:chgData name="Venkatasubramanian, Mani V." userId="fbe5ce37-0145-4c31-b84a-b36f8beac5f3" providerId="ADAL" clId="{7888EF2F-530D-B94F-AE0C-88FC9B5D329D}" dt="2023-04-06T15:37:19.031" v="2613"/>
          <ac:inkMkLst>
            <pc:docMk/>
            <pc:sldMk cId="2873985189" sldId="284"/>
            <ac:inkMk id="227" creationId="{ACB42AF3-D8BE-1F49-5428-D3E93C8D07CC}"/>
          </ac:inkMkLst>
        </pc:inkChg>
        <pc:inkChg chg="add del">
          <ac:chgData name="Venkatasubramanian, Mani V." userId="fbe5ce37-0145-4c31-b84a-b36f8beac5f3" providerId="ADAL" clId="{7888EF2F-530D-B94F-AE0C-88FC9B5D329D}" dt="2023-04-06T15:37:19.031" v="2613"/>
          <ac:inkMkLst>
            <pc:docMk/>
            <pc:sldMk cId="2873985189" sldId="284"/>
            <ac:inkMk id="228" creationId="{3B732394-51C0-AE7B-D092-FBD636887154}"/>
          </ac:inkMkLst>
        </pc:inkChg>
        <pc:inkChg chg="add del">
          <ac:chgData name="Venkatasubramanian, Mani V." userId="fbe5ce37-0145-4c31-b84a-b36f8beac5f3" providerId="ADAL" clId="{7888EF2F-530D-B94F-AE0C-88FC9B5D329D}" dt="2023-04-06T15:37:19.031" v="2613"/>
          <ac:inkMkLst>
            <pc:docMk/>
            <pc:sldMk cId="2873985189" sldId="284"/>
            <ac:inkMk id="229" creationId="{A25157D6-E5BA-0A7B-A538-205E67EEF048}"/>
          </ac:inkMkLst>
        </pc:inkChg>
        <pc:inkChg chg="add del">
          <ac:chgData name="Venkatasubramanian, Mani V." userId="fbe5ce37-0145-4c31-b84a-b36f8beac5f3" providerId="ADAL" clId="{7888EF2F-530D-B94F-AE0C-88FC9B5D329D}" dt="2023-04-06T15:37:19.031" v="2613"/>
          <ac:inkMkLst>
            <pc:docMk/>
            <pc:sldMk cId="2873985189" sldId="284"/>
            <ac:inkMk id="230" creationId="{363CF981-1743-FE1F-E8BE-608AE82951BF}"/>
          </ac:inkMkLst>
        </pc:inkChg>
        <pc:inkChg chg="add del">
          <ac:chgData name="Venkatasubramanian, Mani V." userId="fbe5ce37-0145-4c31-b84a-b36f8beac5f3" providerId="ADAL" clId="{7888EF2F-530D-B94F-AE0C-88FC9B5D329D}" dt="2023-04-06T15:37:19.031" v="2613"/>
          <ac:inkMkLst>
            <pc:docMk/>
            <pc:sldMk cId="2873985189" sldId="284"/>
            <ac:inkMk id="231" creationId="{8EF0674E-60BF-53AF-D9A9-43928D613AA8}"/>
          </ac:inkMkLst>
        </pc:inkChg>
        <pc:inkChg chg="add del">
          <ac:chgData name="Venkatasubramanian, Mani V." userId="fbe5ce37-0145-4c31-b84a-b36f8beac5f3" providerId="ADAL" clId="{7888EF2F-530D-B94F-AE0C-88FC9B5D329D}" dt="2023-04-06T15:37:19.031" v="2613"/>
          <ac:inkMkLst>
            <pc:docMk/>
            <pc:sldMk cId="2873985189" sldId="284"/>
            <ac:inkMk id="232" creationId="{27211F44-B7A2-E62E-6EE5-0C6FEB049994}"/>
          </ac:inkMkLst>
        </pc:inkChg>
        <pc:inkChg chg="add reco">
          <ac:chgData name="Venkatasubramanian, Mani V." userId="fbe5ce37-0145-4c31-b84a-b36f8beac5f3" providerId="ADAL" clId="{7888EF2F-530D-B94F-AE0C-88FC9B5D329D}" dt="2023-04-06T15:37:19.031" v="2613"/>
          <ac:inkMkLst>
            <pc:docMk/>
            <pc:sldMk cId="2873985189" sldId="284"/>
            <ac:inkMk id="233" creationId="{D4DCA8AE-0BF2-6D28-24F5-5C39E59970DE}"/>
          </ac:inkMkLst>
        </pc:inkChg>
        <pc:inkChg chg="add del">
          <ac:chgData name="Venkatasubramanian, Mani V." userId="fbe5ce37-0145-4c31-b84a-b36f8beac5f3" providerId="ADAL" clId="{7888EF2F-530D-B94F-AE0C-88FC9B5D329D}" dt="2023-04-06T15:37:26.571" v="2618"/>
          <ac:inkMkLst>
            <pc:docMk/>
            <pc:sldMk cId="2873985189" sldId="284"/>
            <ac:inkMk id="234" creationId="{6F593600-DF15-D0DA-FC78-E102C9BA4C89}"/>
          </ac:inkMkLst>
        </pc:inkChg>
        <pc:inkChg chg="add del">
          <ac:chgData name="Venkatasubramanian, Mani V." userId="fbe5ce37-0145-4c31-b84a-b36f8beac5f3" providerId="ADAL" clId="{7888EF2F-530D-B94F-AE0C-88FC9B5D329D}" dt="2023-04-06T15:37:26.571" v="2618"/>
          <ac:inkMkLst>
            <pc:docMk/>
            <pc:sldMk cId="2873985189" sldId="284"/>
            <ac:inkMk id="235" creationId="{4BA3242E-3454-7B6C-FAC6-A366E4F33FBA}"/>
          </ac:inkMkLst>
        </pc:inkChg>
        <pc:inkChg chg="add del">
          <ac:chgData name="Venkatasubramanian, Mani V." userId="fbe5ce37-0145-4c31-b84a-b36f8beac5f3" providerId="ADAL" clId="{7888EF2F-530D-B94F-AE0C-88FC9B5D329D}" dt="2023-04-06T15:37:26.571" v="2618"/>
          <ac:inkMkLst>
            <pc:docMk/>
            <pc:sldMk cId="2873985189" sldId="284"/>
            <ac:inkMk id="236" creationId="{B05715BE-3115-55CA-1554-135B1E05F419}"/>
          </ac:inkMkLst>
        </pc:inkChg>
        <pc:inkChg chg="add del">
          <ac:chgData name="Venkatasubramanian, Mani V." userId="fbe5ce37-0145-4c31-b84a-b36f8beac5f3" providerId="ADAL" clId="{7888EF2F-530D-B94F-AE0C-88FC9B5D329D}" dt="2023-04-06T15:37:26.571" v="2618"/>
          <ac:inkMkLst>
            <pc:docMk/>
            <pc:sldMk cId="2873985189" sldId="284"/>
            <ac:inkMk id="237" creationId="{8AA083CF-8A38-6462-237B-5131AA623937}"/>
          </ac:inkMkLst>
        </pc:inkChg>
        <pc:inkChg chg="add reco">
          <ac:chgData name="Venkatasubramanian, Mani V." userId="fbe5ce37-0145-4c31-b84a-b36f8beac5f3" providerId="ADAL" clId="{7888EF2F-530D-B94F-AE0C-88FC9B5D329D}" dt="2023-04-06T15:37:26.571" v="2618"/>
          <ac:inkMkLst>
            <pc:docMk/>
            <pc:sldMk cId="2873985189" sldId="284"/>
            <ac:inkMk id="238" creationId="{D7BD4FB2-B769-55D7-F33C-05B426F5428E}"/>
          </ac:inkMkLst>
        </pc:inkChg>
        <pc:inkChg chg="add del">
          <ac:chgData name="Venkatasubramanian, Mani V." userId="fbe5ce37-0145-4c31-b84a-b36f8beac5f3" providerId="ADAL" clId="{7888EF2F-530D-B94F-AE0C-88FC9B5D329D}" dt="2023-04-06T15:37:30.983" v="2624"/>
          <ac:inkMkLst>
            <pc:docMk/>
            <pc:sldMk cId="2873985189" sldId="284"/>
            <ac:inkMk id="239" creationId="{C9D1DD3C-F62F-533F-1221-C46FDD63B1FF}"/>
          </ac:inkMkLst>
        </pc:inkChg>
        <pc:inkChg chg="add del">
          <ac:chgData name="Venkatasubramanian, Mani V." userId="fbe5ce37-0145-4c31-b84a-b36f8beac5f3" providerId="ADAL" clId="{7888EF2F-530D-B94F-AE0C-88FC9B5D329D}" dt="2023-04-06T15:37:30.983" v="2624"/>
          <ac:inkMkLst>
            <pc:docMk/>
            <pc:sldMk cId="2873985189" sldId="284"/>
            <ac:inkMk id="240" creationId="{78F63E33-6B27-603C-493D-078593723AC3}"/>
          </ac:inkMkLst>
        </pc:inkChg>
        <pc:inkChg chg="add del">
          <ac:chgData name="Venkatasubramanian, Mani V." userId="fbe5ce37-0145-4c31-b84a-b36f8beac5f3" providerId="ADAL" clId="{7888EF2F-530D-B94F-AE0C-88FC9B5D329D}" dt="2023-04-06T15:37:30.983" v="2624"/>
          <ac:inkMkLst>
            <pc:docMk/>
            <pc:sldMk cId="2873985189" sldId="284"/>
            <ac:inkMk id="241" creationId="{BA830240-608A-AA0E-404E-681F8DAAAA7E}"/>
          </ac:inkMkLst>
        </pc:inkChg>
        <pc:inkChg chg="add del">
          <ac:chgData name="Venkatasubramanian, Mani V." userId="fbe5ce37-0145-4c31-b84a-b36f8beac5f3" providerId="ADAL" clId="{7888EF2F-530D-B94F-AE0C-88FC9B5D329D}" dt="2023-04-06T15:37:30.983" v="2624"/>
          <ac:inkMkLst>
            <pc:docMk/>
            <pc:sldMk cId="2873985189" sldId="284"/>
            <ac:inkMk id="242" creationId="{D91C3980-C4E5-6DE3-23F6-D305BAE58820}"/>
          </ac:inkMkLst>
        </pc:inkChg>
        <pc:inkChg chg="add del">
          <ac:chgData name="Venkatasubramanian, Mani V." userId="fbe5ce37-0145-4c31-b84a-b36f8beac5f3" providerId="ADAL" clId="{7888EF2F-530D-B94F-AE0C-88FC9B5D329D}" dt="2023-04-06T15:37:30.983" v="2624"/>
          <ac:inkMkLst>
            <pc:docMk/>
            <pc:sldMk cId="2873985189" sldId="284"/>
            <ac:inkMk id="243" creationId="{09ED85C8-7FDE-E68A-CA75-9BC486BC85C9}"/>
          </ac:inkMkLst>
        </pc:inkChg>
        <pc:inkChg chg="add reco">
          <ac:chgData name="Venkatasubramanian, Mani V." userId="fbe5ce37-0145-4c31-b84a-b36f8beac5f3" providerId="ADAL" clId="{7888EF2F-530D-B94F-AE0C-88FC9B5D329D}" dt="2023-04-06T15:37:30.983" v="2624"/>
          <ac:inkMkLst>
            <pc:docMk/>
            <pc:sldMk cId="2873985189" sldId="284"/>
            <ac:inkMk id="244" creationId="{87D292CA-0BC5-91F2-F3EF-54CEB869557A}"/>
          </ac:inkMkLst>
        </pc:inkChg>
        <pc:inkChg chg="add del">
          <ac:chgData name="Venkatasubramanian, Mani V." userId="fbe5ce37-0145-4c31-b84a-b36f8beac5f3" providerId="ADAL" clId="{7888EF2F-530D-B94F-AE0C-88FC9B5D329D}" dt="2023-04-06T15:38:12.312" v="2627"/>
          <ac:inkMkLst>
            <pc:docMk/>
            <pc:sldMk cId="2873985189" sldId="284"/>
            <ac:inkMk id="245" creationId="{35D10FDE-165B-15E6-C5C8-145117BA46DB}"/>
          </ac:inkMkLst>
        </pc:inkChg>
        <pc:inkChg chg="add del">
          <ac:chgData name="Venkatasubramanian, Mani V." userId="fbe5ce37-0145-4c31-b84a-b36f8beac5f3" providerId="ADAL" clId="{7888EF2F-530D-B94F-AE0C-88FC9B5D329D}" dt="2023-04-06T15:38:12.312" v="2627"/>
          <ac:inkMkLst>
            <pc:docMk/>
            <pc:sldMk cId="2873985189" sldId="284"/>
            <ac:inkMk id="246" creationId="{CDE4E570-6815-FFDA-2C04-03785AAE5532}"/>
          </ac:inkMkLst>
        </pc:inkChg>
        <pc:inkChg chg="add reco">
          <ac:chgData name="Venkatasubramanian, Mani V." userId="fbe5ce37-0145-4c31-b84a-b36f8beac5f3" providerId="ADAL" clId="{7888EF2F-530D-B94F-AE0C-88FC9B5D329D}" dt="2023-04-06T15:38:12.312" v="2627"/>
          <ac:inkMkLst>
            <pc:docMk/>
            <pc:sldMk cId="2873985189" sldId="284"/>
            <ac:inkMk id="247" creationId="{EF459D53-9B7C-0594-F0E1-D34D1898DE25}"/>
          </ac:inkMkLst>
        </pc:inkChg>
        <pc:inkChg chg="add del">
          <ac:chgData name="Venkatasubramanian, Mani V." userId="fbe5ce37-0145-4c31-b84a-b36f8beac5f3" providerId="ADAL" clId="{7888EF2F-530D-B94F-AE0C-88FC9B5D329D}" dt="2023-04-06T15:38:38.817" v="2631"/>
          <ac:inkMkLst>
            <pc:docMk/>
            <pc:sldMk cId="2873985189" sldId="284"/>
            <ac:inkMk id="248" creationId="{A3A4536C-0BED-C663-89AC-7CC243E0FBA0}"/>
          </ac:inkMkLst>
        </pc:inkChg>
        <pc:inkChg chg="add del">
          <ac:chgData name="Venkatasubramanian, Mani V." userId="fbe5ce37-0145-4c31-b84a-b36f8beac5f3" providerId="ADAL" clId="{7888EF2F-530D-B94F-AE0C-88FC9B5D329D}" dt="2023-04-06T15:38:38.817" v="2631"/>
          <ac:inkMkLst>
            <pc:docMk/>
            <pc:sldMk cId="2873985189" sldId="284"/>
            <ac:inkMk id="249" creationId="{DF6EB3BF-173E-C613-2059-C740D610A858}"/>
          </ac:inkMkLst>
        </pc:inkChg>
        <pc:inkChg chg="add del">
          <ac:chgData name="Venkatasubramanian, Mani V." userId="fbe5ce37-0145-4c31-b84a-b36f8beac5f3" providerId="ADAL" clId="{7888EF2F-530D-B94F-AE0C-88FC9B5D329D}" dt="2023-04-06T15:38:38.817" v="2631"/>
          <ac:inkMkLst>
            <pc:docMk/>
            <pc:sldMk cId="2873985189" sldId="284"/>
            <ac:inkMk id="250" creationId="{C9193D5C-275D-A371-9BE9-5CB7F6B2DD7A}"/>
          </ac:inkMkLst>
        </pc:inkChg>
        <pc:inkChg chg="add reco">
          <ac:chgData name="Venkatasubramanian, Mani V." userId="fbe5ce37-0145-4c31-b84a-b36f8beac5f3" providerId="ADAL" clId="{7888EF2F-530D-B94F-AE0C-88FC9B5D329D}" dt="2023-04-06T15:38:38.817" v="2631"/>
          <ac:inkMkLst>
            <pc:docMk/>
            <pc:sldMk cId="2873985189" sldId="284"/>
            <ac:inkMk id="251" creationId="{4CDA80A3-9460-C136-94DF-361A355AABD8}"/>
          </ac:inkMkLst>
        </pc:inkChg>
        <pc:inkChg chg="add del">
          <ac:chgData name="Venkatasubramanian, Mani V." userId="fbe5ce37-0145-4c31-b84a-b36f8beac5f3" providerId="ADAL" clId="{7888EF2F-530D-B94F-AE0C-88FC9B5D329D}" dt="2023-04-06T15:38:48.376" v="2643"/>
          <ac:inkMkLst>
            <pc:docMk/>
            <pc:sldMk cId="2873985189" sldId="284"/>
            <ac:inkMk id="252" creationId="{EE1E3ED6-6752-914E-3B43-75DFEE87D735}"/>
          </ac:inkMkLst>
        </pc:inkChg>
        <pc:inkChg chg="add del">
          <ac:chgData name="Venkatasubramanian, Mani V." userId="fbe5ce37-0145-4c31-b84a-b36f8beac5f3" providerId="ADAL" clId="{7888EF2F-530D-B94F-AE0C-88FC9B5D329D}" dt="2023-04-06T15:38:48.376" v="2643"/>
          <ac:inkMkLst>
            <pc:docMk/>
            <pc:sldMk cId="2873985189" sldId="284"/>
            <ac:inkMk id="253" creationId="{15CFEF78-CAE5-1606-ABC8-8AC07DB1FD63}"/>
          </ac:inkMkLst>
        </pc:inkChg>
        <pc:inkChg chg="add del">
          <ac:chgData name="Venkatasubramanian, Mani V." userId="fbe5ce37-0145-4c31-b84a-b36f8beac5f3" providerId="ADAL" clId="{7888EF2F-530D-B94F-AE0C-88FC9B5D329D}" dt="2023-04-06T15:38:48.376" v="2643"/>
          <ac:inkMkLst>
            <pc:docMk/>
            <pc:sldMk cId="2873985189" sldId="284"/>
            <ac:inkMk id="254" creationId="{02D4907D-1B8C-5AC3-346E-77D21E4F8506}"/>
          </ac:inkMkLst>
        </pc:inkChg>
        <pc:inkChg chg="add del">
          <ac:chgData name="Venkatasubramanian, Mani V." userId="fbe5ce37-0145-4c31-b84a-b36f8beac5f3" providerId="ADAL" clId="{7888EF2F-530D-B94F-AE0C-88FC9B5D329D}" dt="2023-04-06T15:38:48.376" v="2643"/>
          <ac:inkMkLst>
            <pc:docMk/>
            <pc:sldMk cId="2873985189" sldId="284"/>
            <ac:inkMk id="255" creationId="{1AC299A1-1373-A73E-367F-390703E48771}"/>
          </ac:inkMkLst>
        </pc:inkChg>
        <pc:inkChg chg="add del">
          <ac:chgData name="Venkatasubramanian, Mani V." userId="fbe5ce37-0145-4c31-b84a-b36f8beac5f3" providerId="ADAL" clId="{7888EF2F-530D-B94F-AE0C-88FC9B5D329D}" dt="2023-04-06T15:38:48.376" v="2643"/>
          <ac:inkMkLst>
            <pc:docMk/>
            <pc:sldMk cId="2873985189" sldId="284"/>
            <ac:inkMk id="256" creationId="{04AF67F6-42EE-50DD-9BA4-4CB866D0681A}"/>
          </ac:inkMkLst>
        </pc:inkChg>
        <pc:inkChg chg="add del">
          <ac:chgData name="Venkatasubramanian, Mani V." userId="fbe5ce37-0145-4c31-b84a-b36f8beac5f3" providerId="ADAL" clId="{7888EF2F-530D-B94F-AE0C-88FC9B5D329D}" dt="2023-04-06T15:38:48.376" v="2643"/>
          <ac:inkMkLst>
            <pc:docMk/>
            <pc:sldMk cId="2873985189" sldId="284"/>
            <ac:inkMk id="257" creationId="{045C20FE-0CFC-F2DA-77D6-F1FC96457B2A}"/>
          </ac:inkMkLst>
        </pc:inkChg>
        <pc:inkChg chg="add del">
          <ac:chgData name="Venkatasubramanian, Mani V." userId="fbe5ce37-0145-4c31-b84a-b36f8beac5f3" providerId="ADAL" clId="{7888EF2F-530D-B94F-AE0C-88FC9B5D329D}" dt="2023-04-06T15:38:48.376" v="2643"/>
          <ac:inkMkLst>
            <pc:docMk/>
            <pc:sldMk cId="2873985189" sldId="284"/>
            <ac:inkMk id="258" creationId="{B49B17E4-3DA0-6A90-002F-E8A5719969B9}"/>
          </ac:inkMkLst>
        </pc:inkChg>
        <pc:inkChg chg="add del">
          <ac:chgData name="Venkatasubramanian, Mani V." userId="fbe5ce37-0145-4c31-b84a-b36f8beac5f3" providerId="ADAL" clId="{7888EF2F-530D-B94F-AE0C-88FC9B5D329D}" dt="2023-04-06T15:38:48.376" v="2643"/>
          <ac:inkMkLst>
            <pc:docMk/>
            <pc:sldMk cId="2873985189" sldId="284"/>
            <ac:inkMk id="259" creationId="{D3B01234-5956-1CBB-AE1E-5AA4C734AA16}"/>
          </ac:inkMkLst>
        </pc:inkChg>
        <pc:inkChg chg="add del">
          <ac:chgData name="Venkatasubramanian, Mani V." userId="fbe5ce37-0145-4c31-b84a-b36f8beac5f3" providerId="ADAL" clId="{7888EF2F-530D-B94F-AE0C-88FC9B5D329D}" dt="2023-04-06T15:38:48.376" v="2643"/>
          <ac:inkMkLst>
            <pc:docMk/>
            <pc:sldMk cId="2873985189" sldId="284"/>
            <ac:inkMk id="260" creationId="{4B7E97F1-C167-8AE5-B86C-2A1809AE292B}"/>
          </ac:inkMkLst>
        </pc:inkChg>
        <pc:inkChg chg="add del">
          <ac:chgData name="Venkatasubramanian, Mani V." userId="fbe5ce37-0145-4c31-b84a-b36f8beac5f3" providerId="ADAL" clId="{7888EF2F-530D-B94F-AE0C-88FC9B5D329D}" dt="2023-04-06T15:38:48.376" v="2643"/>
          <ac:inkMkLst>
            <pc:docMk/>
            <pc:sldMk cId="2873985189" sldId="284"/>
            <ac:inkMk id="261" creationId="{3FD21B34-D79D-5740-4671-4B28F5D80DE5}"/>
          </ac:inkMkLst>
        </pc:inkChg>
        <pc:inkChg chg="add del">
          <ac:chgData name="Venkatasubramanian, Mani V." userId="fbe5ce37-0145-4c31-b84a-b36f8beac5f3" providerId="ADAL" clId="{7888EF2F-530D-B94F-AE0C-88FC9B5D329D}" dt="2023-04-06T15:38:48.376" v="2643"/>
          <ac:inkMkLst>
            <pc:docMk/>
            <pc:sldMk cId="2873985189" sldId="284"/>
            <ac:inkMk id="262" creationId="{4331EC9B-B2BA-6AB2-9396-B33738B24551}"/>
          </ac:inkMkLst>
        </pc:inkChg>
        <pc:inkChg chg="add reco">
          <ac:chgData name="Venkatasubramanian, Mani V." userId="fbe5ce37-0145-4c31-b84a-b36f8beac5f3" providerId="ADAL" clId="{7888EF2F-530D-B94F-AE0C-88FC9B5D329D}" dt="2023-04-06T15:38:48.376" v="2643"/>
          <ac:inkMkLst>
            <pc:docMk/>
            <pc:sldMk cId="2873985189" sldId="284"/>
            <ac:inkMk id="263" creationId="{EA5780B0-CDFB-C500-F6A3-3137F57C7C96}"/>
          </ac:inkMkLst>
        </pc:inkChg>
        <pc:inkChg chg="add del">
          <ac:chgData name="Venkatasubramanian, Mani V." userId="fbe5ce37-0145-4c31-b84a-b36f8beac5f3" providerId="ADAL" clId="{7888EF2F-530D-B94F-AE0C-88FC9B5D329D}" dt="2023-04-06T15:38:51.913" v="2650"/>
          <ac:inkMkLst>
            <pc:docMk/>
            <pc:sldMk cId="2873985189" sldId="284"/>
            <ac:inkMk id="264" creationId="{2F0676F4-56EC-4FEB-C2D2-6E3E122D2F6B}"/>
          </ac:inkMkLst>
        </pc:inkChg>
        <pc:inkChg chg="add del">
          <ac:chgData name="Venkatasubramanian, Mani V." userId="fbe5ce37-0145-4c31-b84a-b36f8beac5f3" providerId="ADAL" clId="{7888EF2F-530D-B94F-AE0C-88FC9B5D329D}" dt="2023-04-06T15:38:51.913" v="2650"/>
          <ac:inkMkLst>
            <pc:docMk/>
            <pc:sldMk cId="2873985189" sldId="284"/>
            <ac:inkMk id="265" creationId="{EB6DAEA5-84FD-A698-513F-D729771AAC30}"/>
          </ac:inkMkLst>
        </pc:inkChg>
        <pc:inkChg chg="add del">
          <ac:chgData name="Venkatasubramanian, Mani V." userId="fbe5ce37-0145-4c31-b84a-b36f8beac5f3" providerId="ADAL" clId="{7888EF2F-530D-B94F-AE0C-88FC9B5D329D}" dt="2023-04-06T15:38:51.913" v="2650"/>
          <ac:inkMkLst>
            <pc:docMk/>
            <pc:sldMk cId="2873985189" sldId="284"/>
            <ac:inkMk id="266" creationId="{C19D7D74-6C44-EA52-B584-AA87CCF5F67B}"/>
          </ac:inkMkLst>
        </pc:inkChg>
        <pc:inkChg chg="add del">
          <ac:chgData name="Venkatasubramanian, Mani V." userId="fbe5ce37-0145-4c31-b84a-b36f8beac5f3" providerId="ADAL" clId="{7888EF2F-530D-B94F-AE0C-88FC9B5D329D}" dt="2023-04-06T15:38:51.913" v="2650"/>
          <ac:inkMkLst>
            <pc:docMk/>
            <pc:sldMk cId="2873985189" sldId="284"/>
            <ac:inkMk id="267" creationId="{04B7CCCE-396D-7E82-8838-9F0165E3CD8A}"/>
          </ac:inkMkLst>
        </pc:inkChg>
        <pc:inkChg chg="add del">
          <ac:chgData name="Venkatasubramanian, Mani V." userId="fbe5ce37-0145-4c31-b84a-b36f8beac5f3" providerId="ADAL" clId="{7888EF2F-530D-B94F-AE0C-88FC9B5D329D}" dt="2023-04-06T15:38:51.913" v="2650"/>
          <ac:inkMkLst>
            <pc:docMk/>
            <pc:sldMk cId="2873985189" sldId="284"/>
            <ac:inkMk id="268" creationId="{E89E93F9-2FA4-1637-3716-A3512A399F94}"/>
          </ac:inkMkLst>
        </pc:inkChg>
        <pc:inkChg chg="add del">
          <ac:chgData name="Venkatasubramanian, Mani V." userId="fbe5ce37-0145-4c31-b84a-b36f8beac5f3" providerId="ADAL" clId="{7888EF2F-530D-B94F-AE0C-88FC9B5D329D}" dt="2023-04-06T15:38:51.913" v="2650"/>
          <ac:inkMkLst>
            <pc:docMk/>
            <pc:sldMk cId="2873985189" sldId="284"/>
            <ac:inkMk id="269" creationId="{AD8FD5A6-CFF1-AE44-743B-829307EA7099}"/>
          </ac:inkMkLst>
        </pc:inkChg>
        <pc:inkChg chg="add reco">
          <ac:chgData name="Venkatasubramanian, Mani V." userId="fbe5ce37-0145-4c31-b84a-b36f8beac5f3" providerId="ADAL" clId="{7888EF2F-530D-B94F-AE0C-88FC9B5D329D}" dt="2023-04-06T15:38:51.913" v="2650"/>
          <ac:inkMkLst>
            <pc:docMk/>
            <pc:sldMk cId="2873985189" sldId="284"/>
            <ac:inkMk id="270" creationId="{0F75997D-469E-2228-05C6-E1F6B4970AB4}"/>
          </ac:inkMkLst>
        </pc:inkChg>
        <pc:inkChg chg="add">
          <ac:chgData name="Venkatasubramanian, Mani V." userId="fbe5ce37-0145-4c31-b84a-b36f8beac5f3" providerId="ADAL" clId="{7888EF2F-530D-B94F-AE0C-88FC9B5D329D}" dt="2023-04-06T15:39:24.103" v="2651"/>
          <ac:inkMkLst>
            <pc:docMk/>
            <pc:sldMk cId="2873985189" sldId="284"/>
            <ac:inkMk id="271" creationId="{0CC74758-5A4B-1FC1-69F0-211373D512C4}"/>
          </ac:inkMkLst>
        </pc:inkChg>
        <pc:inkChg chg="add">
          <ac:chgData name="Venkatasubramanian, Mani V." userId="fbe5ce37-0145-4c31-b84a-b36f8beac5f3" providerId="ADAL" clId="{7888EF2F-530D-B94F-AE0C-88FC9B5D329D}" dt="2023-04-06T15:40:35.464" v="2652"/>
          <ac:inkMkLst>
            <pc:docMk/>
            <pc:sldMk cId="2873985189" sldId="284"/>
            <ac:inkMk id="272" creationId="{ADE3249D-E1BC-B4FA-29AA-E19306949E81}"/>
          </ac:inkMkLst>
        </pc:inkChg>
      </pc:sldChg>
      <pc:sldChg chg="addSp delSp modSp">
        <pc:chgData name="Venkatasubramanian, Mani V." userId="fbe5ce37-0145-4c31-b84a-b36f8beac5f3" providerId="ADAL" clId="{7888EF2F-530D-B94F-AE0C-88FC9B5D329D}" dt="2023-04-06T15:43:06.814" v="2821"/>
        <pc:sldMkLst>
          <pc:docMk/>
          <pc:sldMk cId="2196166827" sldId="285"/>
        </pc:sldMkLst>
        <pc:inkChg chg="add del">
          <ac:chgData name="Venkatasubramanian, Mani V." userId="fbe5ce37-0145-4c31-b84a-b36f8beac5f3" providerId="ADAL" clId="{7888EF2F-530D-B94F-AE0C-88FC9B5D329D}" dt="2023-04-06T15:40:46.620" v="2666"/>
          <ac:inkMkLst>
            <pc:docMk/>
            <pc:sldMk cId="2196166827" sldId="285"/>
            <ac:inkMk id="2" creationId="{FA6D9F5C-337E-0E2F-B631-9CE4A917CBFC}"/>
          </ac:inkMkLst>
        </pc:inkChg>
        <pc:inkChg chg="add del">
          <ac:chgData name="Venkatasubramanian, Mani V." userId="fbe5ce37-0145-4c31-b84a-b36f8beac5f3" providerId="ADAL" clId="{7888EF2F-530D-B94F-AE0C-88FC9B5D329D}" dt="2023-04-06T15:40:46.620" v="2666"/>
          <ac:inkMkLst>
            <pc:docMk/>
            <pc:sldMk cId="2196166827" sldId="285"/>
            <ac:inkMk id="3" creationId="{CB7C5271-75BA-157C-CDF6-FFAC33DEF915}"/>
          </ac:inkMkLst>
        </pc:inkChg>
        <pc:inkChg chg="add del">
          <ac:chgData name="Venkatasubramanian, Mani V." userId="fbe5ce37-0145-4c31-b84a-b36f8beac5f3" providerId="ADAL" clId="{7888EF2F-530D-B94F-AE0C-88FC9B5D329D}" dt="2023-04-06T15:40:46.620" v="2666"/>
          <ac:inkMkLst>
            <pc:docMk/>
            <pc:sldMk cId="2196166827" sldId="285"/>
            <ac:inkMk id="4" creationId="{AB403D9E-D8E2-4879-0850-BCD1687A7091}"/>
          </ac:inkMkLst>
        </pc:inkChg>
        <pc:inkChg chg="add del">
          <ac:chgData name="Venkatasubramanian, Mani V." userId="fbe5ce37-0145-4c31-b84a-b36f8beac5f3" providerId="ADAL" clId="{7888EF2F-530D-B94F-AE0C-88FC9B5D329D}" dt="2023-04-06T15:40:46.620" v="2666"/>
          <ac:inkMkLst>
            <pc:docMk/>
            <pc:sldMk cId="2196166827" sldId="285"/>
            <ac:inkMk id="5" creationId="{06D3F47C-3665-3F7C-D0F9-15A4B2255B71}"/>
          </ac:inkMkLst>
        </pc:inkChg>
        <pc:inkChg chg="add del">
          <ac:chgData name="Venkatasubramanian, Mani V." userId="fbe5ce37-0145-4c31-b84a-b36f8beac5f3" providerId="ADAL" clId="{7888EF2F-530D-B94F-AE0C-88FC9B5D329D}" dt="2023-04-06T15:40:46.620" v="2666"/>
          <ac:inkMkLst>
            <pc:docMk/>
            <pc:sldMk cId="2196166827" sldId="285"/>
            <ac:inkMk id="6" creationId="{29DC74CB-135C-7F69-CA1A-D68B95FDD639}"/>
          </ac:inkMkLst>
        </pc:inkChg>
        <pc:inkChg chg="add del">
          <ac:chgData name="Venkatasubramanian, Mani V." userId="fbe5ce37-0145-4c31-b84a-b36f8beac5f3" providerId="ADAL" clId="{7888EF2F-530D-B94F-AE0C-88FC9B5D329D}" dt="2023-04-06T15:40:46.620" v="2666"/>
          <ac:inkMkLst>
            <pc:docMk/>
            <pc:sldMk cId="2196166827" sldId="285"/>
            <ac:inkMk id="7" creationId="{306B2F37-4E19-769F-B050-179F9A4CEB3E}"/>
          </ac:inkMkLst>
        </pc:inkChg>
        <pc:inkChg chg="add del">
          <ac:chgData name="Venkatasubramanian, Mani V." userId="fbe5ce37-0145-4c31-b84a-b36f8beac5f3" providerId="ADAL" clId="{7888EF2F-530D-B94F-AE0C-88FC9B5D329D}" dt="2023-04-06T15:40:46.620" v="2666"/>
          <ac:inkMkLst>
            <pc:docMk/>
            <pc:sldMk cId="2196166827" sldId="285"/>
            <ac:inkMk id="8" creationId="{641FDF27-556E-C9FC-40F1-E69525ECE853}"/>
          </ac:inkMkLst>
        </pc:inkChg>
        <pc:inkChg chg="add del">
          <ac:chgData name="Venkatasubramanian, Mani V." userId="fbe5ce37-0145-4c31-b84a-b36f8beac5f3" providerId="ADAL" clId="{7888EF2F-530D-B94F-AE0C-88FC9B5D329D}" dt="2023-04-06T15:40:46.620" v="2666"/>
          <ac:inkMkLst>
            <pc:docMk/>
            <pc:sldMk cId="2196166827" sldId="285"/>
            <ac:inkMk id="9" creationId="{5B4741FC-3587-5B9D-C3E5-153BDE5DEBCC}"/>
          </ac:inkMkLst>
        </pc:inkChg>
        <pc:inkChg chg="add del">
          <ac:chgData name="Venkatasubramanian, Mani V." userId="fbe5ce37-0145-4c31-b84a-b36f8beac5f3" providerId="ADAL" clId="{7888EF2F-530D-B94F-AE0C-88FC9B5D329D}" dt="2023-04-06T15:40:46.620" v="2666"/>
          <ac:inkMkLst>
            <pc:docMk/>
            <pc:sldMk cId="2196166827" sldId="285"/>
            <ac:inkMk id="10" creationId="{AA44A5DE-BAD5-4B10-1561-73D0F3FC4F55}"/>
          </ac:inkMkLst>
        </pc:inkChg>
        <pc:inkChg chg="add del">
          <ac:chgData name="Venkatasubramanian, Mani V." userId="fbe5ce37-0145-4c31-b84a-b36f8beac5f3" providerId="ADAL" clId="{7888EF2F-530D-B94F-AE0C-88FC9B5D329D}" dt="2023-04-06T15:40:46.620" v="2666"/>
          <ac:inkMkLst>
            <pc:docMk/>
            <pc:sldMk cId="2196166827" sldId="285"/>
            <ac:inkMk id="11" creationId="{17B02A25-08D4-3FA5-DEEB-2D8DFC92F9DB}"/>
          </ac:inkMkLst>
        </pc:inkChg>
        <pc:inkChg chg="add del">
          <ac:chgData name="Venkatasubramanian, Mani V." userId="fbe5ce37-0145-4c31-b84a-b36f8beac5f3" providerId="ADAL" clId="{7888EF2F-530D-B94F-AE0C-88FC9B5D329D}" dt="2023-04-06T15:40:46.620" v="2666"/>
          <ac:inkMkLst>
            <pc:docMk/>
            <pc:sldMk cId="2196166827" sldId="285"/>
            <ac:inkMk id="12" creationId="{8821288C-2A7E-9C8B-73B4-4CF73DCEA37A}"/>
          </ac:inkMkLst>
        </pc:inkChg>
        <pc:inkChg chg="add del">
          <ac:chgData name="Venkatasubramanian, Mani V." userId="fbe5ce37-0145-4c31-b84a-b36f8beac5f3" providerId="ADAL" clId="{7888EF2F-530D-B94F-AE0C-88FC9B5D329D}" dt="2023-04-06T15:40:46.620" v="2666"/>
          <ac:inkMkLst>
            <pc:docMk/>
            <pc:sldMk cId="2196166827" sldId="285"/>
            <ac:inkMk id="13" creationId="{8D77839F-94DA-A9B1-73C1-1046D890E364}"/>
          </ac:inkMkLst>
        </pc:inkChg>
        <pc:inkChg chg="add del">
          <ac:chgData name="Venkatasubramanian, Mani V." userId="fbe5ce37-0145-4c31-b84a-b36f8beac5f3" providerId="ADAL" clId="{7888EF2F-530D-B94F-AE0C-88FC9B5D329D}" dt="2023-04-06T15:40:46.620" v="2666"/>
          <ac:inkMkLst>
            <pc:docMk/>
            <pc:sldMk cId="2196166827" sldId="285"/>
            <ac:inkMk id="14" creationId="{41317CFC-8706-9DFE-34AC-774DB45B956C}"/>
          </ac:inkMkLst>
        </pc:inkChg>
        <pc:inkChg chg="add reco">
          <ac:chgData name="Venkatasubramanian, Mani V." userId="fbe5ce37-0145-4c31-b84a-b36f8beac5f3" providerId="ADAL" clId="{7888EF2F-530D-B94F-AE0C-88FC9B5D329D}" dt="2023-04-06T15:40:46.620" v="2666"/>
          <ac:inkMkLst>
            <pc:docMk/>
            <pc:sldMk cId="2196166827" sldId="285"/>
            <ac:inkMk id="15" creationId="{63B8350B-C20D-A299-09C7-0A5C4EC38D91}"/>
          </ac:inkMkLst>
        </pc:inkChg>
        <pc:inkChg chg="add del">
          <ac:chgData name="Venkatasubramanian, Mani V." userId="fbe5ce37-0145-4c31-b84a-b36f8beac5f3" providerId="ADAL" clId="{7888EF2F-530D-B94F-AE0C-88FC9B5D329D}" dt="2023-04-06T15:40:52.467" v="2679"/>
          <ac:inkMkLst>
            <pc:docMk/>
            <pc:sldMk cId="2196166827" sldId="285"/>
            <ac:inkMk id="16" creationId="{91DAFAF9-3A06-622F-CA11-A9A8DCCB4243}"/>
          </ac:inkMkLst>
        </pc:inkChg>
        <pc:inkChg chg="add del">
          <ac:chgData name="Venkatasubramanian, Mani V." userId="fbe5ce37-0145-4c31-b84a-b36f8beac5f3" providerId="ADAL" clId="{7888EF2F-530D-B94F-AE0C-88FC9B5D329D}" dt="2023-04-06T15:40:52.467" v="2679"/>
          <ac:inkMkLst>
            <pc:docMk/>
            <pc:sldMk cId="2196166827" sldId="285"/>
            <ac:inkMk id="17" creationId="{A6E463D5-5E7C-A7DC-7E89-6F3396530393}"/>
          </ac:inkMkLst>
        </pc:inkChg>
        <pc:inkChg chg="add del">
          <ac:chgData name="Venkatasubramanian, Mani V." userId="fbe5ce37-0145-4c31-b84a-b36f8beac5f3" providerId="ADAL" clId="{7888EF2F-530D-B94F-AE0C-88FC9B5D329D}" dt="2023-04-06T15:40:52.467" v="2679"/>
          <ac:inkMkLst>
            <pc:docMk/>
            <pc:sldMk cId="2196166827" sldId="285"/>
            <ac:inkMk id="18" creationId="{CA1FD32D-D9D8-B8E6-7DA0-1CDC2B62201D}"/>
          </ac:inkMkLst>
        </pc:inkChg>
        <pc:inkChg chg="add del">
          <ac:chgData name="Venkatasubramanian, Mani V." userId="fbe5ce37-0145-4c31-b84a-b36f8beac5f3" providerId="ADAL" clId="{7888EF2F-530D-B94F-AE0C-88FC9B5D329D}" dt="2023-04-06T15:40:52.467" v="2679"/>
          <ac:inkMkLst>
            <pc:docMk/>
            <pc:sldMk cId="2196166827" sldId="285"/>
            <ac:inkMk id="19" creationId="{D788FD1E-5DD1-8DCA-75AF-01EBA0C1EF94}"/>
          </ac:inkMkLst>
        </pc:inkChg>
        <pc:inkChg chg="add del">
          <ac:chgData name="Venkatasubramanian, Mani V." userId="fbe5ce37-0145-4c31-b84a-b36f8beac5f3" providerId="ADAL" clId="{7888EF2F-530D-B94F-AE0C-88FC9B5D329D}" dt="2023-04-06T15:40:52.467" v="2679"/>
          <ac:inkMkLst>
            <pc:docMk/>
            <pc:sldMk cId="2196166827" sldId="285"/>
            <ac:inkMk id="20" creationId="{BDB320B0-6B13-C55B-78A4-069AB00AB964}"/>
          </ac:inkMkLst>
        </pc:inkChg>
        <pc:inkChg chg="add del">
          <ac:chgData name="Venkatasubramanian, Mani V." userId="fbe5ce37-0145-4c31-b84a-b36f8beac5f3" providerId="ADAL" clId="{7888EF2F-530D-B94F-AE0C-88FC9B5D329D}" dt="2023-04-06T15:40:52.467" v="2679"/>
          <ac:inkMkLst>
            <pc:docMk/>
            <pc:sldMk cId="2196166827" sldId="285"/>
            <ac:inkMk id="21" creationId="{E274FF19-009E-C5EA-F5E1-2D3E8717F356}"/>
          </ac:inkMkLst>
        </pc:inkChg>
        <pc:inkChg chg="add del">
          <ac:chgData name="Venkatasubramanian, Mani V." userId="fbe5ce37-0145-4c31-b84a-b36f8beac5f3" providerId="ADAL" clId="{7888EF2F-530D-B94F-AE0C-88FC9B5D329D}" dt="2023-04-06T15:40:52.467" v="2679"/>
          <ac:inkMkLst>
            <pc:docMk/>
            <pc:sldMk cId="2196166827" sldId="285"/>
            <ac:inkMk id="22" creationId="{451C2A55-396B-D38A-3D09-DDE3C09C322C}"/>
          </ac:inkMkLst>
        </pc:inkChg>
        <pc:inkChg chg="add del">
          <ac:chgData name="Venkatasubramanian, Mani V." userId="fbe5ce37-0145-4c31-b84a-b36f8beac5f3" providerId="ADAL" clId="{7888EF2F-530D-B94F-AE0C-88FC9B5D329D}" dt="2023-04-06T15:40:52.467" v="2679"/>
          <ac:inkMkLst>
            <pc:docMk/>
            <pc:sldMk cId="2196166827" sldId="285"/>
            <ac:inkMk id="23" creationId="{4A1295AC-B9D2-335D-3ACA-7EA5396AA2B4}"/>
          </ac:inkMkLst>
        </pc:inkChg>
        <pc:inkChg chg="add del">
          <ac:chgData name="Venkatasubramanian, Mani V." userId="fbe5ce37-0145-4c31-b84a-b36f8beac5f3" providerId="ADAL" clId="{7888EF2F-530D-B94F-AE0C-88FC9B5D329D}" dt="2023-04-06T15:40:52.467" v="2679"/>
          <ac:inkMkLst>
            <pc:docMk/>
            <pc:sldMk cId="2196166827" sldId="285"/>
            <ac:inkMk id="24" creationId="{2D48DB63-508A-2789-4A47-E1DBE1A56DD4}"/>
          </ac:inkMkLst>
        </pc:inkChg>
        <pc:inkChg chg="add del">
          <ac:chgData name="Venkatasubramanian, Mani V." userId="fbe5ce37-0145-4c31-b84a-b36f8beac5f3" providerId="ADAL" clId="{7888EF2F-530D-B94F-AE0C-88FC9B5D329D}" dt="2023-04-06T15:40:52.467" v="2679"/>
          <ac:inkMkLst>
            <pc:docMk/>
            <pc:sldMk cId="2196166827" sldId="285"/>
            <ac:inkMk id="25" creationId="{C46C574D-FF0C-5BB2-4856-08656C00F0A4}"/>
          </ac:inkMkLst>
        </pc:inkChg>
        <pc:inkChg chg="add del">
          <ac:chgData name="Venkatasubramanian, Mani V." userId="fbe5ce37-0145-4c31-b84a-b36f8beac5f3" providerId="ADAL" clId="{7888EF2F-530D-B94F-AE0C-88FC9B5D329D}" dt="2023-04-06T15:40:52.467" v="2679"/>
          <ac:inkMkLst>
            <pc:docMk/>
            <pc:sldMk cId="2196166827" sldId="285"/>
            <ac:inkMk id="26" creationId="{FDB87DFC-FCE8-CFF3-410A-C044625CB327}"/>
          </ac:inkMkLst>
        </pc:inkChg>
        <pc:inkChg chg="add del">
          <ac:chgData name="Venkatasubramanian, Mani V." userId="fbe5ce37-0145-4c31-b84a-b36f8beac5f3" providerId="ADAL" clId="{7888EF2F-530D-B94F-AE0C-88FC9B5D329D}" dt="2023-04-06T15:40:52.467" v="2679"/>
          <ac:inkMkLst>
            <pc:docMk/>
            <pc:sldMk cId="2196166827" sldId="285"/>
            <ac:inkMk id="27" creationId="{19F6D7BF-BB47-182A-C966-95798A1A74E5}"/>
          </ac:inkMkLst>
        </pc:inkChg>
        <pc:inkChg chg="add reco">
          <ac:chgData name="Venkatasubramanian, Mani V." userId="fbe5ce37-0145-4c31-b84a-b36f8beac5f3" providerId="ADAL" clId="{7888EF2F-530D-B94F-AE0C-88FC9B5D329D}" dt="2023-04-06T15:40:52.467" v="2679"/>
          <ac:inkMkLst>
            <pc:docMk/>
            <pc:sldMk cId="2196166827" sldId="285"/>
            <ac:inkMk id="28" creationId="{6E55FDE5-5427-683C-6CD5-20B327ABD819}"/>
          </ac:inkMkLst>
        </pc:inkChg>
        <pc:inkChg chg="add del">
          <ac:chgData name="Venkatasubramanian, Mani V." userId="fbe5ce37-0145-4c31-b84a-b36f8beac5f3" providerId="ADAL" clId="{7888EF2F-530D-B94F-AE0C-88FC9B5D329D}" dt="2023-04-06T15:40:58.849" v="2698"/>
          <ac:inkMkLst>
            <pc:docMk/>
            <pc:sldMk cId="2196166827" sldId="285"/>
            <ac:inkMk id="29" creationId="{96D73B01-8409-2C7B-DB51-7F49C8AF817C}"/>
          </ac:inkMkLst>
        </pc:inkChg>
        <pc:inkChg chg="add del">
          <ac:chgData name="Venkatasubramanian, Mani V." userId="fbe5ce37-0145-4c31-b84a-b36f8beac5f3" providerId="ADAL" clId="{7888EF2F-530D-B94F-AE0C-88FC9B5D329D}" dt="2023-04-06T15:40:58.849" v="2698"/>
          <ac:inkMkLst>
            <pc:docMk/>
            <pc:sldMk cId="2196166827" sldId="285"/>
            <ac:inkMk id="30" creationId="{9D113866-25D4-FCEF-DAC0-D29A003CB8ED}"/>
          </ac:inkMkLst>
        </pc:inkChg>
        <pc:inkChg chg="add del">
          <ac:chgData name="Venkatasubramanian, Mani V." userId="fbe5ce37-0145-4c31-b84a-b36f8beac5f3" providerId="ADAL" clId="{7888EF2F-530D-B94F-AE0C-88FC9B5D329D}" dt="2023-04-06T15:40:58.849" v="2698"/>
          <ac:inkMkLst>
            <pc:docMk/>
            <pc:sldMk cId="2196166827" sldId="285"/>
            <ac:inkMk id="31" creationId="{B8FD2D15-979F-0F44-F25B-61848C08DFB6}"/>
          </ac:inkMkLst>
        </pc:inkChg>
        <pc:inkChg chg="add del">
          <ac:chgData name="Venkatasubramanian, Mani V." userId="fbe5ce37-0145-4c31-b84a-b36f8beac5f3" providerId="ADAL" clId="{7888EF2F-530D-B94F-AE0C-88FC9B5D329D}" dt="2023-04-06T15:40:58.849" v="2698"/>
          <ac:inkMkLst>
            <pc:docMk/>
            <pc:sldMk cId="2196166827" sldId="285"/>
            <ac:inkMk id="32" creationId="{77C71773-CA5F-5B23-A4D5-AFABE4BBD070}"/>
          </ac:inkMkLst>
        </pc:inkChg>
        <pc:inkChg chg="add del">
          <ac:chgData name="Venkatasubramanian, Mani V." userId="fbe5ce37-0145-4c31-b84a-b36f8beac5f3" providerId="ADAL" clId="{7888EF2F-530D-B94F-AE0C-88FC9B5D329D}" dt="2023-04-06T15:40:58.849" v="2698"/>
          <ac:inkMkLst>
            <pc:docMk/>
            <pc:sldMk cId="2196166827" sldId="285"/>
            <ac:inkMk id="33" creationId="{918C6198-78D1-7C24-F4A5-FBDC7AC0A1C8}"/>
          </ac:inkMkLst>
        </pc:inkChg>
        <pc:inkChg chg="add del">
          <ac:chgData name="Venkatasubramanian, Mani V." userId="fbe5ce37-0145-4c31-b84a-b36f8beac5f3" providerId="ADAL" clId="{7888EF2F-530D-B94F-AE0C-88FC9B5D329D}" dt="2023-04-06T15:40:58.849" v="2698"/>
          <ac:inkMkLst>
            <pc:docMk/>
            <pc:sldMk cId="2196166827" sldId="285"/>
            <ac:inkMk id="34" creationId="{75B0E071-D1A0-9716-112F-E246D212B5ED}"/>
          </ac:inkMkLst>
        </pc:inkChg>
        <pc:inkChg chg="add del">
          <ac:chgData name="Venkatasubramanian, Mani V." userId="fbe5ce37-0145-4c31-b84a-b36f8beac5f3" providerId="ADAL" clId="{7888EF2F-530D-B94F-AE0C-88FC9B5D329D}" dt="2023-04-06T15:40:58.849" v="2698"/>
          <ac:inkMkLst>
            <pc:docMk/>
            <pc:sldMk cId="2196166827" sldId="285"/>
            <ac:inkMk id="35" creationId="{6161D572-7A02-0FCB-EA78-6B3EAAA874B6}"/>
          </ac:inkMkLst>
        </pc:inkChg>
        <pc:inkChg chg="add del">
          <ac:chgData name="Venkatasubramanian, Mani V." userId="fbe5ce37-0145-4c31-b84a-b36f8beac5f3" providerId="ADAL" clId="{7888EF2F-530D-B94F-AE0C-88FC9B5D329D}" dt="2023-04-06T15:40:58.849" v="2698"/>
          <ac:inkMkLst>
            <pc:docMk/>
            <pc:sldMk cId="2196166827" sldId="285"/>
            <ac:inkMk id="36" creationId="{EDBFC921-32FF-AB71-1562-2BBDB65A907F}"/>
          </ac:inkMkLst>
        </pc:inkChg>
        <pc:inkChg chg="add del">
          <ac:chgData name="Venkatasubramanian, Mani V." userId="fbe5ce37-0145-4c31-b84a-b36f8beac5f3" providerId="ADAL" clId="{7888EF2F-530D-B94F-AE0C-88FC9B5D329D}" dt="2023-04-06T15:40:58.849" v="2698"/>
          <ac:inkMkLst>
            <pc:docMk/>
            <pc:sldMk cId="2196166827" sldId="285"/>
            <ac:inkMk id="37" creationId="{D05376CF-E336-5BDE-C798-12B4F79D10FE}"/>
          </ac:inkMkLst>
        </pc:inkChg>
        <pc:inkChg chg="add del">
          <ac:chgData name="Venkatasubramanian, Mani V." userId="fbe5ce37-0145-4c31-b84a-b36f8beac5f3" providerId="ADAL" clId="{7888EF2F-530D-B94F-AE0C-88FC9B5D329D}" dt="2023-04-06T15:40:58.849" v="2698"/>
          <ac:inkMkLst>
            <pc:docMk/>
            <pc:sldMk cId="2196166827" sldId="285"/>
            <ac:inkMk id="38" creationId="{C6CF9E82-668C-ADCE-9311-4F013845CA4D}"/>
          </ac:inkMkLst>
        </pc:inkChg>
        <pc:inkChg chg="add del">
          <ac:chgData name="Venkatasubramanian, Mani V." userId="fbe5ce37-0145-4c31-b84a-b36f8beac5f3" providerId="ADAL" clId="{7888EF2F-530D-B94F-AE0C-88FC9B5D329D}" dt="2023-04-06T15:40:58.849" v="2698"/>
          <ac:inkMkLst>
            <pc:docMk/>
            <pc:sldMk cId="2196166827" sldId="285"/>
            <ac:inkMk id="39" creationId="{2E867436-E439-A97D-5C5E-36316E7A5FAF}"/>
          </ac:inkMkLst>
        </pc:inkChg>
        <pc:inkChg chg="add del">
          <ac:chgData name="Venkatasubramanian, Mani V." userId="fbe5ce37-0145-4c31-b84a-b36f8beac5f3" providerId="ADAL" clId="{7888EF2F-530D-B94F-AE0C-88FC9B5D329D}" dt="2023-04-06T15:40:58.849" v="2698"/>
          <ac:inkMkLst>
            <pc:docMk/>
            <pc:sldMk cId="2196166827" sldId="285"/>
            <ac:inkMk id="40" creationId="{6818F2A2-AC1E-A689-234B-47760FB5341D}"/>
          </ac:inkMkLst>
        </pc:inkChg>
        <pc:inkChg chg="add del">
          <ac:chgData name="Venkatasubramanian, Mani V." userId="fbe5ce37-0145-4c31-b84a-b36f8beac5f3" providerId="ADAL" clId="{7888EF2F-530D-B94F-AE0C-88FC9B5D329D}" dt="2023-04-06T15:40:58.849" v="2698"/>
          <ac:inkMkLst>
            <pc:docMk/>
            <pc:sldMk cId="2196166827" sldId="285"/>
            <ac:inkMk id="41" creationId="{1C49597B-F4CF-281E-036D-9B108A125748}"/>
          </ac:inkMkLst>
        </pc:inkChg>
        <pc:inkChg chg="add del">
          <ac:chgData name="Venkatasubramanian, Mani V." userId="fbe5ce37-0145-4c31-b84a-b36f8beac5f3" providerId="ADAL" clId="{7888EF2F-530D-B94F-AE0C-88FC9B5D329D}" dt="2023-04-06T15:40:58.849" v="2698"/>
          <ac:inkMkLst>
            <pc:docMk/>
            <pc:sldMk cId="2196166827" sldId="285"/>
            <ac:inkMk id="42" creationId="{13630061-9AC6-6D9E-38A5-D05E1F294A20}"/>
          </ac:inkMkLst>
        </pc:inkChg>
        <pc:inkChg chg="add del">
          <ac:chgData name="Venkatasubramanian, Mani V." userId="fbe5ce37-0145-4c31-b84a-b36f8beac5f3" providerId="ADAL" clId="{7888EF2F-530D-B94F-AE0C-88FC9B5D329D}" dt="2023-04-06T15:40:58.849" v="2698"/>
          <ac:inkMkLst>
            <pc:docMk/>
            <pc:sldMk cId="2196166827" sldId="285"/>
            <ac:inkMk id="43" creationId="{4B918870-FDD5-4D6B-AD28-050C61AA05F7}"/>
          </ac:inkMkLst>
        </pc:inkChg>
        <pc:inkChg chg="add del">
          <ac:chgData name="Venkatasubramanian, Mani V." userId="fbe5ce37-0145-4c31-b84a-b36f8beac5f3" providerId="ADAL" clId="{7888EF2F-530D-B94F-AE0C-88FC9B5D329D}" dt="2023-04-06T15:40:58.849" v="2698"/>
          <ac:inkMkLst>
            <pc:docMk/>
            <pc:sldMk cId="2196166827" sldId="285"/>
            <ac:inkMk id="44" creationId="{3BE9EE55-B938-A3DD-0284-84C856AEC405}"/>
          </ac:inkMkLst>
        </pc:inkChg>
        <pc:inkChg chg="add del">
          <ac:chgData name="Venkatasubramanian, Mani V." userId="fbe5ce37-0145-4c31-b84a-b36f8beac5f3" providerId="ADAL" clId="{7888EF2F-530D-B94F-AE0C-88FC9B5D329D}" dt="2023-04-06T15:40:58.849" v="2698"/>
          <ac:inkMkLst>
            <pc:docMk/>
            <pc:sldMk cId="2196166827" sldId="285"/>
            <ac:inkMk id="45" creationId="{E55C7F97-7425-0114-7C9F-6762EDE736F5}"/>
          </ac:inkMkLst>
        </pc:inkChg>
        <pc:inkChg chg="add del">
          <ac:chgData name="Venkatasubramanian, Mani V." userId="fbe5ce37-0145-4c31-b84a-b36f8beac5f3" providerId="ADAL" clId="{7888EF2F-530D-B94F-AE0C-88FC9B5D329D}" dt="2023-04-06T15:40:58.849" v="2698"/>
          <ac:inkMkLst>
            <pc:docMk/>
            <pc:sldMk cId="2196166827" sldId="285"/>
            <ac:inkMk id="46" creationId="{CFE5B698-ECC9-4111-001E-93B28A1A2C90}"/>
          </ac:inkMkLst>
        </pc:inkChg>
        <pc:inkChg chg="add reco">
          <ac:chgData name="Venkatasubramanian, Mani V." userId="fbe5ce37-0145-4c31-b84a-b36f8beac5f3" providerId="ADAL" clId="{7888EF2F-530D-B94F-AE0C-88FC9B5D329D}" dt="2023-04-06T15:40:58.849" v="2698"/>
          <ac:inkMkLst>
            <pc:docMk/>
            <pc:sldMk cId="2196166827" sldId="285"/>
            <ac:inkMk id="47" creationId="{68898CFB-441C-D672-C3C7-01828FE1914C}"/>
          </ac:inkMkLst>
        </pc:inkChg>
        <pc:inkChg chg="add reco">
          <ac:chgData name="Venkatasubramanian, Mani V." userId="fbe5ce37-0145-4c31-b84a-b36f8beac5f3" providerId="ADAL" clId="{7888EF2F-530D-B94F-AE0C-88FC9B5D329D}" dt="2023-04-06T15:40:58.849" v="2698"/>
          <ac:inkMkLst>
            <pc:docMk/>
            <pc:sldMk cId="2196166827" sldId="285"/>
            <ac:inkMk id="48" creationId="{BC2EED4D-563F-5272-F61B-1093251F3F51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49" creationId="{3C9B3E21-2C99-49CA-870E-20CEC7952967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50" creationId="{D57B7FD5-6146-55A7-E94D-3F0661BE99EB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51" creationId="{ED1B3986-73D8-802B-5041-C340D9731F1D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52" creationId="{83501E64-12DB-9A6D-7ABB-2092F5C59CE0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53" creationId="{6171A505-AB26-99E3-0EF6-8E6D33D113E2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54" creationId="{F1140589-0EB0-60A3-758F-56906DA4210F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55" creationId="{325DD950-89FA-7BD3-2481-4FB064D46E04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56" creationId="{0164A9D4-7341-C853-D66A-580258C1EEC7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57" creationId="{6FD2DF01-FAD4-3C38-9590-CA5075B3B716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58" creationId="{3874DF49-2AF6-5BCE-4D7F-5EF2C76E2CA2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59" creationId="{529FCE8A-4316-310D-AC6C-1326B655DA23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60" creationId="{D75639D2-1657-1D64-261E-63F199EED83E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61" creationId="{41566200-E758-3D57-13BF-B6184180149C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62" creationId="{FA719501-0FA7-CAC4-B8F1-A1A4717AB534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63" creationId="{BF44CE8E-6A80-1830-8217-4480554BB73E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64" creationId="{6769C29D-E542-EAFB-5944-42D619E83F5C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65" creationId="{11298278-B9B1-C1A9-A626-AD6F71D64D1A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66" creationId="{1A404F20-3BA7-AD6A-E28D-35E9B943929B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67" creationId="{E02B7704-09D9-1DB7-DE7B-CAA6FB267A02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68" creationId="{8BBBF638-E653-E368-3AC8-8351BA922B16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69" creationId="{4FD74543-2AE9-3603-2DCB-54180895003E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70" creationId="{CF92E4F8-943F-FD6D-A17B-8CBCDB59A630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71" creationId="{4C98595B-5B3D-262E-DCD7-C79795DCE467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72" creationId="{B5C62267-3B01-D60A-FAD5-21F95232D75F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73" creationId="{B97DF713-6CC1-B349-48B4-F01CD9462884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74" creationId="{E4F5E797-72FE-536F-1145-F511C1082B6D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75" creationId="{0E0DAF9A-63C8-2E32-D4C0-085FCA1B0DC7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76" creationId="{FA5733E2-7871-5A0B-EF67-1AE605EB17A1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77" creationId="{887AB45A-8722-3EA3-47BD-3EB96067D769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78" creationId="{9059533E-F521-8B56-EDF8-EA0BF96CF6F0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79" creationId="{166F5AC4-CEF9-3A64-0972-37F96D3A6DF7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80" creationId="{7F05C948-C3EF-5F23-344B-D138C6FBB9DB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81" creationId="{F32A2F36-770C-A014-03B5-E511942FE7E0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82" creationId="{40257A39-0EB1-4F91-4FD2-1B062D8500F7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83" creationId="{1B8E9DF3-A560-8FA8-3B3E-903A6A03F691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84" creationId="{333DD7A7-6194-E16F-7480-960660DCAF51}"/>
          </ac:inkMkLst>
        </pc:inkChg>
        <pc:inkChg chg="add del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85" creationId="{14793D9D-0136-3611-9C3A-0FD3EAB321A2}"/>
          </ac:inkMkLst>
        </pc:inkChg>
        <pc:inkChg chg="add reco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86" creationId="{21105AE7-8268-76DA-C3B0-866CA7B00ACE}"/>
          </ac:inkMkLst>
        </pc:inkChg>
        <pc:inkChg chg="add reco">
          <ac:chgData name="Venkatasubramanian, Mani V." userId="fbe5ce37-0145-4c31-b84a-b36f8beac5f3" providerId="ADAL" clId="{7888EF2F-530D-B94F-AE0C-88FC9B5D329D}" dt="2023-04-06T15:41:11.070" v="2736"/>
          <ac:inkMkLst>
            <pc:docMk/>
            <pc:sldMk cId="2196166827" sldId="285"/>
            <ac:inkMk id="87" creationId="{5E1BD7D1-82C6-D03E-7476-286D50DD6678}"/>
          </ac:inkMkLst>
        </pc:inkChg>
        <pc:inkChg chg="add del">
          <ac:chgData name="Venkatasubramanian, Mani V." userId="fbe5ce37-0145-4c31-b84a-b36f8beac5f3" providerId="ADAL" clId="{7888EF2F-530D-B94F-AE0C-88FC9B5D329D}" dt="2023-04-06T15:41:19.416" v="2759"/>
          <ac:inkMkLst>
            <pc:docMk/>
            <pc:sldMk cId="2196166827" sldId="285"/>
            <ac:inkMk id="88" creationId="{20D1BF03-819D-B378-353E-18ACA862E999}"/>
          </ac:inkMkLst>
        </pc:inkChg>
        <pc:inkChg chg="add del">
          <ac:chgData name="Venkatasubramanian, Mani V." userId="fbe5ce37-0145-4c31-b84a-b36f8beac5f3" providerId="ADAL" clId="{7888EF2F-530D-B94F-AE0C-88FC9B5D329D}" dt="2023-04-06T15:41:19.416" v="2759"/>
          <ac:inkMkLst>
            <pc:docMk/>
            <pc:sldMk cId="2196166827" sldId="285"/>
            <ac:inkMk id="89" creationId="{83797F5B-DACD-4348-3F61-BF3DA85A4A60}"/>
          </ac:inkMkLst>
        </pc:inkChg>
        <pc:inkChg chg="add del">
          <ac:chgData name="Venkatasubramanian, Mani V." userId="fbe5ce37-0145-4c31-b84a-b36f8beac5f3" providerId="ADAL" clId="{7888EF2F-530D-B94F-AE0C-88FC9B5D329D}" dt="2023-04-06T15:41:19.416" v="2759"/>
          <ac:inkMkLst>
            <pc:docMk/>
            <pc:sldMk cId="2196166827" sldId="285"/>
            <ac:inkMk id="90" creationId="{4FBA7E1E-F9C1-FF80-BAAA-46AFBE103839}"/>
          </ac:inkMkLst>
        </pc:inkChg>
        <pc:inkChg chg="add del">
          <ac:chgData name="Venkatasubramanian, Mani V." userId="fbe5ce37-0145-4c31-b84a-b36f8beac5f3" providerId="ADAL" clId="{7888EF2F-530D-B94F-AE0C-88FC9B5D329D}" dt="2023-04-06T15:41:19.416" v="2759"/>
          <ac:inkMkLst>
            <pc:docMk/>
            <pc:sldMk cId="2196166827" sldId="285"/>
            <ac:inkMk id="91" creationId="{BE14E0BB-1D20-E683-7A32-C13262ACE053}"/>
          </ac:inkMkLst>
        </pc:inkChg>
        <pc:inkChg chg="add del">
          <ac:chgData name="Venkatasubramanian, Mani V." userId="fbe5ce37-0145-4c31-b84a-b36f8beac5f3" providerId="ADAL" clId="{7888EF2F-530D-B94F-AE0C-88FC9B5D329D}" dt="2023-04-06T15:41:19.416" v="2759"/>
          <ac:inkMkLst>
            <pc:docMk/>
            <pc:sldMk cId="2196166827" sldId="285"/>
            <ac:inkMk id="92" creationId="{4E785213-B4FD-1E53-B47E-343A2080B0A7}"/>
          </ac:inkMkLst>
        </pc:inkChg>
        <pc:inkChg chg="add del">
          <ac:chgData name="Venkatasubramanian, Mani V." userId="fbe5ce37-0145-4c31-b84a-b36f8beac5f3" providerId="ADAL" clId="{7888EF2F-530D-B94F-AE0C-88FC9B5D329D}" dt="2023-04-06T15:41:19.416" v="2759"/>
          <ac:inkMkLst>
            <pc:docMk/>
            <pc:sldMk cId="2196166827" sldId="285"/>
            <ac:inkMk id="93" creationId="{E8D72F3A-AF29-744B-9F2A-C13010E1A8C5}"/>
          </ac:inkMkLst>
        </pc:inkChg>
        <pc:inkChg chg="add del">
          <ac:chgData name="Venkatasubramanian, Mani V." userId="fbe5ce37-0145-4c31-b84a-b36f8beac5f3" providerId="ADAL" clId="{7888EF2F-530D-B94F-AE0C-88FC9B5D329D}" dt="2023-04-06T15:41:19.416" v="2759"/>
          <ac:inkMkLst>
            <pc:docMk/>
            <pc:sldMk cId="2196166827" sldId="285"/>
            <ac:inkMk id="94" creationId="{F2E96213-11AC-3744-FD38-C8EC335578B8}"/>
          </ac:inkMkLst>
        </pc:inkChg>
        <pc:inkChg chg="add del">
          <ac:chgData name="Venkatasubramanian, Mani V." userId="fbe5ce37-0145-4c31-b84a-b36f8beac5f3" providerId="ADAL" clId="{7888EF2F-530D-B94F-AE0C-88FC9B5D329D}" dt="2023-04-06T15:41:19.416" v="2759"/>
          <ac:inkMkLst>
            <pc:docMk/>
            <pc:sldMk cId="2196166827" sldId="285"/>
            <ac:inkMk id="95" creationId="{44084F7C-3F87-D1A3-8F5B-AF8AF91F741D}"/>
          </ac:inkMkLst>
        </pc:inkChg>
        <pc:inkChg chg="add del">
          <ac:chgData name="Venkatasubramanian, Mani V." userId="fbe5ce37-0145-4c31-b84a-b36f8beac5f3" providerId="ADAL" clId="{7888EF2F-530D-B94F-AE0C-88FC9B5D329D}" dt="2023-04-06T15:41:19.416" v="2759"/>
          <ac:inkMkLst>
            <pc:docMk/>
            <pc:sldMk cId="2196166827" sldId="285"/>
            <ac:inkMk id="96" creationId="{65CB1745-80E3-1FBD-63EF-7C48C5441F4A}"/>
          </ac:inkMkLst>
        </pc:inkChg>
        <pc:inkChg chg="add del">
          <ac:chgData name="Venkatasubramanian, Mani V." userId="fbe5ce37-0145-4c31-b84a-b36f8beac5f3" providerId="ADAL" clId="{7888EF2F-530D-B94F-AE0C-88FC9B5D329D}" dt="2023-04-06T15:41:19.416" v="2759"/>
          <ac:inkMkLst>
            <pc:docMk/>
            <pc:sldMk cId="2196166827" sldId="285"/>
            <ac:inkMk id="97" creationId="{F8E750E8-F5D6-A7F4-678B-03EC37FD51E9}"/>
          </ac:inkMkLst>
        </pc:inkChg>
        <pc:inkChg chg="add del">
          <ac:chgData name="Venkatasubramanian, Mani V." userId="fbe5ce37-0145-4c31-b84a-b36f8beac5f3" providerId="ADAL" clId="{7888EF2F-530D-B94F-AE0C-88FC9B5D329D}" dt="2023-04-06T15:41:19.416" v="2759"/>
          <ac:inkMkLst>
            <pc:docMk/>
            <pc:sldMk cId="2196166827" sldId="285"/>
            <ac:inkMk id="98" creationId="{C3381427-81D4-780E-D7D8-AB6CD75D4C8B}"/>
          </ac:inkMkLst>
        </pc:inkChg>
        <pc:inkChg chg="add del">
          <ac:chgData name="Venkatasubramanian, Mani V." userId="fbe5ce37-0145-4c31-b84a-b36f8beac5f3" providerId="ADAL" clId="{7888EF2F-530D-B94F-AE0C-88FC9B5D329D}" dt="2023-04-06T15:41:19.416" v="2759"/>
          <ac:inkMkLst>
            <pc:docMk/>
            <pc:sldMk cId="2196166827" sldId="285"/>
            <ac:inkMk id="99" creationId="{CBBB77D8-9CB2-09BB-A919-2B8E043BA41C}"/>
          </ac:inkMkLst>
        </pc:inkChg>
        <pc:inkChg chg="add del">
          <ac:chgData name="Venkatasubramanian, Mani V." userId="fbe5ce37-0145-4c31-b84a-b36f8beac5f3" providerId="ADAL" clId="{7888EF2F-530D-B94F-AE0C-88FC9B5D329D}" dt="2023-04-06T15:41:19.416" v="2759"/>
          <ac:inkMkLst>
            <pc:docMk/>
            <pc:sldMk cId="2196166827" sldId="285"/>
            <ac:inkMk id="100" creationId="{31832C30-D99E-E5BC-6A8D-C1CDBE3FC58A}"/>
          </ac:inkMkLst>
        </pc:inkChg>
        <pc:inkChg chg="add del">
          <ac:chgData name="Venkatasubramanian, Mani V." userId="fbe5ce37-0145-4c31-b84a-b36f8beac5f3" providerId="ADAL" clId="{7888EF2F-530D-B94F-AE0C-88FC9B5D329D}" dt="2023-04-06T15:41:19.416" v="2759"/>
          <ac:inkMkLst>
            <pc:docMk/>
            <pc:sldMk cId="2196166827" sldId="285"/>
            <ac:inkMk id="101" creationId="{6B68B4AC-3D85-B7B1-EBC9-42FAAD3A572B}"/>
          </ac:inkMkLst>
        </pc:inkChg>
        <pc:inkChg chg="add del">
          <ac:chgData name="Venkatasubramanian, Mani V." userId="fbe5ce37-0145-4c31-b84a-b36f8beac5f3" providerId="ADAL" clId="{7888EF2F-530D-B94F-AE0C-88FC9B5D329D}" dt="2023-04-06T15:41:19.416" v="2759"/>
          <ac:inkMkLst>
            <pc:docMk/>
            <pc:sldMk cId="2196166827" sldId="285"/>
            <ac:inkMk id="102" creationId="{BB1C434C-963F-604F-B997-75E7D13F4769}"/>
          </ac:inkMkLst>
        </pc:inkChg>
        <pc:inkChg chg="add del">
          <ac:chgData name="Venkatasubramanian, Mani V." userId="fbe5ce37-0145-4c31-b84a-b36f8beac5f3" providerId="ADAL" clId="{7888EF2F-530D-B94F-AE0C-88FC9B5D329D}" dt="2023-04-06T15:41:19.416" v="2759"/>
          <ac:inkMkLst>
            <pc:docMk/>
            <pc:sldMk cId="2196166827" sldId="285"/>
            <ac:inkMk id="103" creationId="{7CCA5ECA-62F1-44A9-0891-C379D97D92D1}"/>
          </ac:inkMkLst>
        </pc:inkChg>
        <pc:inkChg chg="add del">
          <ac:chgData name="Venkatasubramanian, Mani V." userId="fbe5ce37-0145-4c31-b84a-b36f8beac5f3" providerId="ADAL" clId="{7888EF2F-530D-B94F-AE0C-88FC9B5D329D}" dt="2023-04-06T15:41:19.416" v="2759"/>
          <ac:inkMkLst>
            <pc:docMk/>
            <pc:sldMk cId="2196166827" sldId="285"/>
            <ac:inkMk id="104" creationId="{51F1BD70-E424-780A-F919-9BA8AED40D40}"/>
          </ac:inkMkLst>
        </pc:inkChg>
        <pc:inkChg chg="add del">
          <ac:chgData name="Venkatasubramanian, Mani V." userId="fbe5ce37-0145-4c31-b84a-b36f8beac5f3" providerId="ADAL" clId="{7888EF2F-530D-B94F-AE0C-88FC9B5D329D}" dt="2023-04-06T15:41:19.416" v="2759"/>
          <ac:inkMkLst>
            <pc:docMk/>
            <pc:sldMk cId="2196166827" sldId="285"/>
            <ac:inkMk id="105" creationId="{FC3F52CA-B452-ACAD-0C75-0BA04DDC73F8}"/>
          </ac:inkMkLst>
        </pc:inkChg>
        <pc:inkChg chg="add del">
          <ac:chgData name="Venkatasubramanian, Mani V." userId="fbe5ce37-0145-4c31-b84a-b36f8beac5f3" providerId="ADAL" clId="{7888EF2F-530D-B94F-AE0C-88FC9B5D329D}" dt="2023-04-06T15:41:19.416" v="2759"/>
          <ac:inkMkLst>
            <pc:docMk/>
            <pc:sldMk cId="2196166827" sldId="285"/>
            <ac:inkMk id="106" creationId="{4C7ADA50-621B-2081-2713-F0414712982F}"/>
          </ac:inkMkLst>
        </pc:inkChg>
        <pc:inkChg chg="add del">
          <ac:chgData name="Venkatasubramanian, Mani V." userId="fbe5ce37-0145-4c31-b84a-b36f8beac5f3" providerId="ADAL" clId="{7888EF2F-530D-B94F-AE0C-88FC9B5D329D}" dt="2023-04-06T15:41:19.416" v="2759"/>
          <ac:inkMkLst>
            <pc:docMk/>
            <pc:sldMk cId="2196166827" sldId="285"/>
            <ac:inkMk id="107" creationId="{4BC97D08-C2D9-9FED-823F-058B22F7BE1C}"/>
          </ac:inkMkLst>
        </pc:inkChg>
        <pc:inkChg chg="add del">
          <ac:chgData name="Venkatasubramanian, Mani V." userId="fbe5ce37-0145-4c31-b84a-b36f8beac5f3" providerId="ADAL" clId="{7888EF2F-530D-B94F-AE0C-88FC9B5D329D}" dt="2023-04-06T15:41:19.416" v="2759"/>
          <ac:inkMkLst>
            <pc:docMk/>
            <pc:sldMk cId="2196166827" sldId="285"/>
            <ac:inkMk id="108" creationId="{17DCC620-1FDA-934B-2262-FDF8DAE05BA2}"/>
          </ac:inkMkLst>
        </pc:inkChg>
        <pc:inkChg chg="add del">
          <ac:chgData name="Venkatasubramanian, Mani V." userId="fbe5ce37-0145-4c31-b84a-b36f8beac5f3" providerId="ADAL" clId="{7888EF2F-530D-B94F-AE0C-88FC9B5D329D}" dt="2023-04-06T15:41:19.416" v="2759"/>
          <ac:inkMkLst>
            <pc:docMk/>
            <pc:sldMk cId="2196166827" sldId="285"/>
            <ac:inkMk id="109" creationId="{18D66AC8-B3D7-F899-BFAC-5BE8FD4642B2}"/>
          </ac:inkMkLst>
        </pc:inkChg>
        <pc:inkChg chg="add reco">
          <ac:chgData name="Venkatasubramanian, Mani V." userId="fbe5ce37-0145-4c31-b84a-b36f8beac5f3" providerId="ADAL" clId="{7888EF2F-530D-B94F-AE0C-88FC9B5D329D}" dt="2023-04-06T15:41:19.416" v="2759"/>
          <ac:inkMkLst>
            <pc:docMk/>
            <pc:sldMk cId="2196166827" sldId="285"/>
            <ac:inkMk id="110" creationId="{7F46D894-B803-9D63-D880-1EDF0856F112}"/>
          </ac:inkMkLst>
        </pc:inkChg>
        <pc:inkChg chg="add">
          <ac:chgData name="Venkatasubramanian, Mani V." userId="fbe5ce37-0145-4c31-b84a-b36f8beac5f3" providerId="ADAL" clId="{7888EF2F-530D-B94F-AE0C-88FC9B5D329D}" dt="2023-04-06T15:41:41.424" v="2760"/>
          <ac:inkMkLst>
            <pc:docMk/>
            <pc:sldMk cId="2196166827" sldId="285"/>
            <ac:inkMk id="111" creationId="{269F5813-F185-F879-5A22-6133009C7DD1}"/>
          </ac:inkMkLst>
        </pc:inkChg>
        <pc:inkChg chg="add del">
          <ac:chgData name="Venkatasubramanian, Mani V." userId="fbe5ce37-0145-4c31-b84a-b36f8beac5f3" providerId="ADAL" clId="{7888EF2F-530D-B94F-AE0C-88FC9B5D329D}" dt="2023-04-06T15:41:52.406" v="2763"/>
          <ac:inkMkLst>
            <pc:docMk/>
            <pc:sldMk cId="2196166827" sldId="285"/>
            <ac:inkMk id="112" creationId="{5AF111A5-1B91-F576-307C-52EB782D51F6}"/>
          </ac:inkMkLst>
        </pc:inkChg>
        <pc:inkChg chg="add del">
          <ac:chgData name="Venkatasubramanian, Mani V." userId="fbe5ce37-0145-4c31-b84a-b36f8beac5f3" providerId="ADAL" clId="{7888EF2F-530D-B94F-AE0C-88FC9B5D329D}" dt="2023-04-06T15:41:52.406" v="2763"/>
          <ac:inkMkLst>
            <pc:docMk/>
            <pc:sldMk cId="2196166827" sldId="285"/>
            <ac:inkMk id="113" creationId="{0434F1A9-7E94-5C65-4EFD-4E4DBF4336D6}"/>
          </ac:inkMkLst>
        </pc:inkChg>
        <pc:inkChg chg="add reco">
          <ac:chgData name="Venkatasubramanian, Mani V." userId="fbe5ce37-0145-4c31-b84a-b36f8beac5f3" providerId="ADAL" clId="{7888EF2F-530D-B94F-AE0C-88FC9B5D329D}" dt="2023-04-06T15:41:52.406" v="2763"/>
          <ac:inkMkLst>
            <pc:docMk/>
            <pc:sldMk cId="2196166827" sldId="285"/>
            <ac:inkMk id="114" creationId="{CCADC425-B7E6-B4C3-7E74-7AF1C4C6BB0C}"/>
          </ac:inkMkLst>
        </pc:inkChg>
        <pc:inkChg chg="add del">
          <ac:chgData name="Venkatasubramanian, Mani V." userId="fbe5ce37-0145-4c31-b84a-b36f8beac5f3" providerId="ADAL" clId="{7888EF2F-530D-B94F-AE0C-88FC9B5D329D}" dt="2023-04-06T15:41:57.090" v="2771"/>
          <ac:inkMkLst>
            <pc:docMk/>
            <pc:sldMk cId="2196166827" sldId="285"/>
            <ac:inkMk id="115" creationId="{A807675C-9FA7-4817-424C-A942923E92EC}"/>
          </ac:inkMkLst>
        </pc:inkChg>
        <pc:inkChg chg="add del">
          <ac:chgData name="Venkatasubramanian, Mani V." userId="fbe5ce37-0145-4c31-b84a-b36f8beac5f3" providerId="ADAL" clId="{7888EF2F-530D-B94F-AE0C-88FC9B5D329D}" dt="2023-04-06T15:41:57.090" v="2771"/>
          <ac:inkMkLst>
            <pc:docMk/>
            <pc:sldMk cId="2196166827" sldId="285"/>
            <ac:inkMk id="116" creationId="{F6ABDC81-5416-3493-EB4F-AE4E42276C12}"/>
          </ac:inkMkLst>
        </pc:inkChg>
        <pc:inkChg chg="add del">
          <ac:chgData name="Venkatasubramanian, Mani V." userId="fbe5ce37-0145-4c31-b84a-b36f8beac5f3" providerId="ADAL" clId="{7888EF2F-530D-B94F-AE0C-88FC9B5D329D}" dt="2023-04-06T15:41:57.090" v="2771"/>
          <ac:inkMkLst>
            <pc:docMk/>
            <pc:sldMk cId="2196166827" sldId="285"/>
            <ac:inkMk id="117" creationId="{A0E6DEE2-EC99-0FD3-CEF1-EB40EB4FC510}"/>
          </ac:inkMkLst>
        </pc:inkChg>
        <pc:inkChg chg="add del">
          <ac:chgData name="Venkatasubramanian, Mani V." userId="fbe5ce37-0145-4c31-b84a-b36f8beac5f3" providerId="ADAL" clId="{7888EF2F-530D-B94F-AE0C-88FC9B5D329D}" dt="2023-04-06T15:41:57.090" v="2771"/>
          <ac:inkMkLst>
            <pc:docMk/>
            <pc:sldMk cId="2196166827" sldId="285"/>
            <ac:inkMk id="118" creationId="{B5DDA426-9CBB-9270-48FD-5246306137B0}"/>
          </ac:inkMkLst>
        </pc:inkChg>
        <pc:inkChg chg="add del">
          <ac:chgData name="Venkatasubramanian, Mani V." userId="fbe5ce37-0145-4c31-b84a-b36f8beac5f3" providerId="ADAL" clId="{7888EF2F-530D-B94F-AE0C-88FC9B5D329D}" dt="2023-04-06T15:41:57.090" v="2771"/>
          <ac:inkMkLst>
            <pc:docMk/>
            <pc:sldMk cId="2196166827" sldId="285"/>
            <ac:inkMk id="119" creationId="{D8979C8D-3620-A79B-DB4A-8D013926ABF1}"/>
          </ac:inkMkLst>
        </pc:inkChg>
        <pc:inkChg chg="add del">
          <ac:chgData name="Venkatasubramanian, Mani V." userId="fbe5ce37-0145-4c31-b84a-b36f8beac5f3" providerId="ADAL" clId="{7888EF2F-530D-B94F-AE0C-88FC9B5D329D}" dt="2023-04-06T15:41:57.090" v="2771"/>
          <ac:inkMkLst>
            <pc:docMk/>
            <pc:sldMk cId="2196166827" sldId="285"/>
            <ac:inkMk id="120" creationId="{26476286-5058-8E28-29DE-272845C2D341}"/>
          </ac:inkMkLst>
        </pc:inkChg>
        <pc:inkChg chg="add del">
          <ac:chgData name="Venkatasubramanian, Mani V." userId="fbe5ce37-0145-4c31-b84a-b36f8beac5f3" providerId="ADAL" clId="{7888EF2F-530D-B94F-AE0C-88FC9B5D329D}" dt="2023-04-06T15:41:57.090" v="2771"/>
          <ac:inkMkLst>
            <pc:docMk/>
            <pc:sldMk cId="2196166827" sldId="285"/>
            <ac:inkMk id="121" creationId="{D527056B-9CC2-8F3B-8EBD-9CD13B900C61}"/>
          </ac:inkMkLst>
        </pc:inkChg>
        <pc:inkChg chg="add reco">
          <ac:chgData name="Venkatasubramanian, Mani V." userId="fbe5ce37-0145-4c31-b84a-b36f8beac5f3" providerId="ADAL" clId="{7888EF2F-530D-B94F-AE0C-88FC9B5D329D}" dt="2023-04-06T15:41:57.090" v="2771"/>
          <ac:inkMkLst>
            <pc:docMk/>
            <pc:sldMk cId="2196166827" sldId="285"/>
            <ac:inkMk id="122" creationId="{0B3B342F-175E-34E7-35D8-195AF0C93BED}"/>
          </ac:inkMkLst>
        </pc:inkChg>
        <pc:inkChg chg="add del">
          <ac:chgData name="Venkatasubramanian, Mani V." userId="fbe5ce37-0145-4c31-b84a-b36f8beac5f3" providerId="ADAL" clId="{7888EF2F-530D-B94F-AE0C-88FC9B5D329D}" dt="2023-04-06T15:42:03.897" v="2780"/>
          <ac:inkMkLst>
            <pc:docMk/>
            <pc:sldMk cId="2196166827" sldId="285"/>
            <ac:inkMk id="123" creationId="{79277E19-DD54-4103-994D-793017DC8C44}"/>
          </ac:inkMkLst>
        </pc:inkChg>
        <pc:inkChg chg="add del">
          <ac:chgData name="Venkatasubramanian, Mani V." userId="fbe5ce37-0145-4c31-b84a-b36f8beac5f3" providerId="ADAL" clId="{7888EF2F-530D-B94F-AE0C-88FC9B5D329D}" dt="2023-04-06T15:42:03.897" v="2780"/>
          <ac:inkMkLst>
            <pc:docMk/>
            <pc:sldMk cId="2196166827" sldId="285"/>
            <ac:inkMk id="124" creationId="{CA3887AD-B7F3-FBD3-2B7D-D3CBA1479828}"/>
          </ac:inkMkLst>
        </pc:inkChg>
        <pc:inkChg chg="add del">
          <ac:chgData name="Venkatasubramanian, Mani V." userId="fbe5ce37-0145-4c31-b84a-b36f8beac5f3" providerId="ADAL" clId="{7888EF2F-530D-B94F-AE0C-88FC9B5D329D}" dt="2023-04-06T15:42:03.897" v="2780"/>
          <ac:inkMkLst>
            <pc:docMk/>
            <pc:sldMk cId="2196166827" sldId="285"/>
            <ac:inkMk id="125" creationId="{3D0DF1C1-94CE-B62B-6220-10F989B2BA60}"/>
          </ac:inkMkLst>
        </pc:inkChg>
        <pc:inkChg chg="add del">
          <ac:chgData name="Venkatasubramanian, Mani V." userId="fbe5ce37-0145-4c31-b84a-b36f8beac5f3" providerId="ADAL" clId="{7888EF2F-530D-B94F-AE0C-88FC9B5D329D}" dt="2023-04-06T15:42:03.897" v="2780"/>
          <ac:inkMkLst>
            <pc:docMk/>
            <pc:sldMk cId="2196166827" sldId="285"/>
            <ac:inkMk id="126" creationId="{6F451FC4-8116-7648-C24A-233DA46D383B}"/>
          </ac:inkMkLst>
        </pc:inkChg>
        <pc:inkChg chg="add del">
          <ac:chgData name="Venkatasubramanian, Mani V." userId="fbe5ce37-0145-4c31-b84a-b36f8beac5f3" providerId="ADAL" clId="{7888EF2F-530D-B94F-AE0C-88FC9B5D329D}" dt="2023-04-06T15:42:03.897" v="2780"/>
          <ac:inkMkLst>
            <pc:docMk/>
            <pc:sldMk cId="2196166827" sldId="285"/>
            <ac:inkMk id="127" creationId="{0DE56FE7-0342-80E4-C8B8-C2F90BC20B43}"/>
          </ac:inkMkLst>
        </pc:inkChg>
        <pc:inkChg chg="add del">
          <ac:chgData name="Venkatasubramanian, Mani V." userId="fbe5ce37-0145-4c31-b84a-b36f8beac5f3" providerId="ADAL" clId="{7888EF2F-530D-B94F-AE0C-88FC9B5D329D}" dt="2023-04-06T15:42:03.897" v="2780"/>
          <ac:inkMkLst>
            <pc:docMk/>
            <pc:sldMk cId="2196166827" sldId="285"/>
            <ac:inkMk id="128" creationId="{5C2C29B4-7FC4-10CC-EFD5-208A66292032}"/>
          </ac:inkMkLst>
        </pc:inkChg>
        <pc:inkChg chg="add del">
          <ac:chgData name="Venkatasubramanian, Mani V." userId="fbe5ce37-0145-4c31-b84a-b36f8beac5f3" providerId="ADAL" clId="{7888EF2F-530D-B94F-AE0C-88FC9B5D329D}" dt="2023-04-06T15:42:03.897" v="2780"/>
          <ac:inkMkLst>
            <pc:docMk/>
            <pc:sldMk cId="2196166827" sldId="285"/>
            <ac:inkMk id="129" creationId="{69955814-A980-E69D-E967-FF73CABEEF3B}"/>
          </ac:inkMkLst>
        </pc:inkChg>
        <pc:inkChg chg="add del">
          <ac:chgData name="Venkatasubramanian, Mani V." userId="fbe5ce37-0145-4c31-b84a-b36f8beac5f3" providerId="ADAL" clId="{7888EF2F-530D-B94F-AE0C-88FC9B5D329D}" dt="2023-04-06T15:42:03.897" v="2780"/>
          <ac:inkMkLst>
            <pc:docMk/>
            <pc:sldMk cId="2196166827" sldId="285"/>
            <ac:inkMk id="130" creationId="{897DF1DC-7D12-D4A0-2F81-0675731F91C1}"/>
          </ac:inkMkLst>
        </pc:inkChg>
        <pc:inkChg chg="add mod reco modStrokes">
          <ac:chgData name="Venkatasubramanian, Mani V." userId="fbe5ce37-0145-4c31-b84a-b36f8beac5f3" providerId="ADAL" clId="{7888EF2F-530D-B94F-AE0C-88FC9B5D329D}" dt="2023-04-06T15:42:06.151" v="2781"/>
          <ac:inkMkLst>
            <pc:docMk/>
            <pc:sldMk cId="2196166827" sldId="285"/>
            <ac:inkMk id="131" creationId="{559953D7-B251-7939-A324-D22162FF5C73}"/>
          </ac:inkMkLst>
        </pc:inkChg>
        <pc:inkChg chg="add del">
          <ac:chgData name="Venkatasubramanian, Mani V." userId="fbe5ce37-0145-4c31-b84a-b36f8beac5f3" providerId="ADAL" clId="{7888EF2F-530D-B94F-AE0C-88FC9B5D329D}" dt="2023-04-06T15:42:12.721" v="2792"/>
          <ac:inkMkLst>
            <pc:docMk/>
            <pc:sldMk cId="2196166827" sldId="285"/>
            <ac:inkMk id="132" creationId="{364B6549-6DE1-FDDE-90BF-B74C60827ED1}"/>
          </ac:inkMkLst>
        </pc:inkChg>
        <pc:inkChg chg="add del">
          <ac:chgData name="Venkatasubramanian, Mani V." userId="fbe5ce37-0145-4c31-b84a-b36f8beac5f3" providerId="ADAL" clId="{7888EF2F-530D-B94F-AE0C-88FC9B5D329D}" dt="2023-04-06T15:42:12.721" v="2792"/>
          <ac:inkMkLst>
            <pc:docMk/>
            <pc:sldMk cId="2196166827" sldId="285"/>
            <ac:inkMk id="133" creationId="{DF072DF8-B702-D10F-66BA-74061D860334}"/>
          </ac:inkMkLst>
        </pc:inkChg>
        <pc:inkChg chg="add del">
          <ac:chgData name="Venkatasubramanian, Mani V." userId="fbe5ce37-0145-4c31-b84a-b36f8beac5f3" providerId="ADAL" clId="{7888EF2F-530D-B94F-AE0C-88FC9B5D329D}" dt="2023-04-06T15:42:12.721" v="2792"/>
          <ac:inkMkLst>
            <pc:docMk/>
            <pc:sldMk cId="2196166827" sldId="285"/>
            <ac:inkMk id="134" creationId="{F3EEDDF8-CD1B-2599-E65E-32E16C04D6C3}"/>
          </ac:inkMkLst>
        </pc:inkChg>
        <pc:inkChg chg="add del">
          <ac:chgData name="Venkatasubramanian, Mani V." userId="fbe5ce37-0145-4c31-b84a-b36f8beac5f3" providerId="ADAL" clId="{7888EF2F-530D-B94F-AE0C-88FC9B5D329D}" dt="2023-04-06T15:42:12.721" v="2792"/>
          <ac:inkMkLst>
            <pc:docMk/>
            <pc:sldMk cId="2196166827" sldId="285"/>
            <ac:inkMk id="135" creationId="{2CF8427F-E69A-DE8E-8DD3-AD0DE7E960CB}"/>
          </ac:inkMkLst>
        </pc:inkChg>
        <pc:inkChg chg="add del">
          <ac:chgData name="Venkatasubramanian, Mani V." userId="fbe5ce37-0145-4c31-b84a-b36f8beac5f3" providerId="ADAL" clId="{7888EF2F-530D-B94F-AE0C-88FC9B5D329D}" dt="2023-04-06T15:42:12.721" v="2792"/>
          <ac:inkMkLst>
            <pc:docMk/>
            <pc:sldMk cId="2196166827" sldId="285"/>
            <ac:inkMk id="136" creationId="{D1445C68-DD51-EC95-A644-1BAA5DDD7EB6}"/>
          </ac:inkMkLst>
        </pc:inkChg>
        <pc:inkChg chg="add del">
          <ac:chgData name="Venkatasubramanian, Mani V." userId="fbe5ce37-0145-4c31-b84a-b36f8beac5f3" providerId="ADAL" clId="{7888EF2F-530D-B94F-AE0C-88FC9B5D329D}" dt="2023-04-06T15:42:12.721" v="2792"/>
          <ac:inkMkLst>
            <pc:docMk/>
            <pc:sldMk cId="2196166827" sldId="285"/>
            <ac:inkMk id="137" creationId="{03B3897C-8B95-D053-CECF-9FE6CEB81400}"/>
          </ac:inkMkLst>
        </pc:inkChg>
        <pc:inkChg chg="add del">
          <ac:chgData name="Venkatasubramanian, Mani V." userId="fbe5ce37-0145-4c31-b84a-b36f8beac5f3" providerId="ADAL" clId="{7888EF2F-530D-B94F-AE0C-88FC9B5D329D}" dt="2023-04-06T15:42:12.721" v="2792"/>
          <ac:inkMkLst>
            <pc:docMk/>
            <pc:sldMk cId="2196166827" sldId="285"/>
            <ac:inkMk id="138" creationId="{EC9F3F1B-36E3-33AB-1DEA-D925F2481699}"/>
          </ac:inkMkLst>
        </pc:inkChg>
        <pc:inkChg chg="add del">
          <ac:chgData name="Venkatasubramanian, Mani V." userId="fbe5ce37-0145-4c31-b84a-b36f8beac5f3" providerId="ADAL" clId="{7888EF2F-530D-B94F-AE0C-88FC9B5D329D}" dt="2023-04-06T15:42:12.721" v="2792"/>
          <ac:inkMkLst>
            <pc:docMk/>
            <pc:sldMk cId="2196166827" sldId="285"/>
            <ac:inkMk id="139" creationId="{06349694-609A-0220-707C-B0F4B2E3ACE2}"/>
          </ac:inkMkLst>
        </pc:inkChg>
        <pc:inkChg chg="add del">
          <ac:chgData name="Venkatasubramanian, Mani V." userId="fbe5ce37-0145-4c31-b84a-b36f8beac5f3" providerId="ADAL" clId="{7888EF2F-530D-B94F-AE0C-88FC9B5D329D}" dt="2023-04-06T15:42:12.721" v="2792"/>
          <ac:inkMkLst>
            <pc:docMk/>
            <pc:sldMk cId="2196166827" sldId="285"/>
            <ac:inkMk id="140" creationId="{320717F5-249B-EEBB-184C-48F3C1F1DDD2}"/>
          </ac:inkMkLst>
        </pc:inkChg>
        <pc:inkChg chg="add del">
          <ac:chgData name="Venkatasubramanian, Mani V." userId="fbe5ce37-0145-4c31-b84a-b36f8beac5f3" providerId="ADAL" clId="{7888EF2F-530D-B94F-AE0C-88FC9B5D329D}" dt="2023-04-06T15:42:12.721" v="2792"/>
          <ac:inkMkLst>
            <pc:docMk/>
            <pc:sldMk cId="2196166827" sldId="285"/>
            <ac:inkMk id="141" creationId="{63143912-48EB-3228-9E10-20BEF6616998}"/>
          </ac:inkMkLst>
        </pc:inkChg>
        <pc:inkChg chg="add mod reco modStrokes">
          <ac:chgData name="Venkatasubramanian, Mani V." userId="fbe5ce37-0145-4c31-b84a-b36f8beac5f3" providerId="ADAL" clId="{7888EF2F-530D-B94F-AE0C-88FC9B5D329D}" dt="2023-04-06T15:42:16.654" v="2793"/>
          <ac:inkMkLst>
            <pc:docMk/>
            <pc:sldMk cId="2196166827" sldId="285"/>
            <ac:inkMk id="142" creationId="{74FE87A7-F4D4-34F4-7000-C63FBB077ACC}"/>
          </ac:inkMkLst>
        </pc:inkChg>
        <pc:inkChg chg="add reco">
          <ac:chgData name="Venkatasubramanian, Mani V." userId="fbe5ce37-0145-4c31-b84a-b36f8beac5f3" providerId="ADAL" clId="{7888EF2F-530D-B94F-AE0C-88FC9B5D329D}" dt="2023-04-06T15:42:12.721" v="2792"/>
          <ac:inkMkLst>
            <pc:docMk/>
            <pc:sldMk cId="2196166827" sldId="285"/>
            <ac:inkMk id="143" creationId="{92FCACF9-4DA0-37C8-926D-39AF055C4BEB}"/>
          </ac:inkMkLst>
        </pc:inkChg>
        <pc:inkChg chg="add del">
          <ac:chgData name="Venkatasubramanian, Mani V." userId="fbe5ce37-0145-4c31-b84a-b36f8beac5f3" providerId="ADAL" clId="{7888EF2F-530D-B94F-AE0C-88FC9B5D329D}" dt="2023-04-06T15:42:25.739" v="2813"/>
          <ac:inkMkLst>
            <pc:docMk/>
            <pc:sldMk cId="2196166827" sldId="285"/>
            <ac:inkMk id="144" creationId="{5E55281C-CF1F-0AE6-37A9-9BE6E6036DB4}"/>
          </ac:inkMkLst>
        </pc:inkChg>
        <pc:inkChg chg="add del">
          <ac:chgData name="Venkatasubramanian, Mani V." userId="fbe5ce37-0145-4c31-b84a-b36f8beac5f3" providerId="ADAL" clId="{7888EF2F-530D-B94F-AE0C-88FC9B5D329D}" dt="2023-04-06T15:42:25.739" v="2813"/>
          <ac:inkMkLst>
            <pc:docMk/>
            <pc:sldMk cId="2196166827" sldId="285"/>
            <ac:inkMk id="145" creationId="{8B42A488-19F2-3861-72E9-DE1CD1C221EC}"/>
          </ac:inkMkLst>
        </pc:inkChg>
        <pc:inkChg chg="add del">
          <ac:chgData name="Venkatasubramanian, Mani V." userId="fbe5ce37-0145-4c31-b84a-b36f8beac5f3" providerId="ADAL" clId="{7888EF2F-530D-B94F-AE0C-88FC9B5D329D}" dt="2023-04-06T15:42:25.739" v="2813"/>
          <ac:inkMkLst>
            <pc:docMk/>
            <pc:sldMk cId="2196166827" sldId="285"/>
            <ac:inkMk id="146" creationId="{6A924486-4F96-929C-581E-8528929739E8}"/>
          </ac:inkMkLst>
        </pc:inkChg>
        <pc:inkChg chg="add del">
          <ac:chgData name="Venkatasubramanian, Mani V." userId="fbe5ce37-0145-4c31-b84a-b36f8beac5f3" providerId="ADAL" clId="{7888EF2F-530D-B94F-AE0C-88FC9B5D329D}" dt="2023-04-06T15:42:25.739" v="2813"/>
          <ac:inkMkLst>
            <pc:docMk/>
            <pc:sldMk cId="2196166827" sldId="285"/>
            <ac:inkMk id="147" creationId="{7B4F045E-6B0B-72D1-ACE3-E9C9DC42109E}"/>
          </ac:inkMkLst>
        </pc:inkChg>
        <pc:inkChg chg="add del">
          <ac:chgData name="Venkatasubramanian, Mani V." userId="fbe5ce37-0145-4c31-b84a-b36f8beac5f3" providerId="ADAL" clId="{7888EF2F-530D-B94F-AE0C-88FC9B5D329D}" dt="2023-04-06T15:42:25.739" v="2813"/>
          <ac:inkMkLst>
            <pc:docMk/>
            <pc:sldMk cId="2196166827" sldId="285"/>
            <ac:inkMk id="148" creationId="{E62A0B92-4670-0774-C3D1-C00822862B6C}"/>
          </ac:inkMkLst>
        </pc:inkChg>
        <pc:inkChg chg="add del">
          <ac:chgData name="Venkatasubramanian, Mani V." userId="fbe5ce37-0145-4c31-b84a-b36f8beac5f3" providerId="ADAL" clId="{7888EF2F-530D-B94F-AE0C-88FC9B5D329D}" dt="2023-04-06T15:42:25.739" v="2813"/>
          <ac:inkMkLst>
            <pc:docMk/>
            <pc:sldMk cId="2196166827" sldId="285"/>
            <ac:inkMk id="149" creationId="{87FE85FE-131C-04F7-2B91-5391242FBBA9}"/>
          </ac:inkMkLst>
        </pc:inkChg>
        <pc:inkChg chg="add del">
          <ac:chgData name="Venkatasubramanian, Mani V." userId="fbe5ce37-0145-4c31-b84a-b36f8beac5f3" providerId="ADAL" clId="{7888EF2F-530D-B94F-AE0C-88FC9B5D329D}" dt="2023-04-06T15:42:25.739" v="2813"/>
          <ac:inkMkLst>
            <pc:docMk/>
            <pc:sldMk cId="2196166827" sldId="285"/>
            <ac:inkMk id="150" creationId="{F9C446D8-4B08-68A1-E76B-C8E21825BC4F}"/>
          </ac:inkMkLst>
        </pc:inkChg>
        <pc:inkChg chg="add del">
          <ac:chgData name="Venkatasubramanian, Mani V." userId="fbe5ce37-0145-4c31-b84a-b36f8beac5f3" providerId="ADAL" clId="{7888EF2F-530D-B94F-AE0C-88FC9B5D329D}" dt="2023-04-06T15:42:25.739" v="2813"/>
          <ac:inkMkLst>
            <pc:docMk/>
            <pc:sldMk cId="2196166827" sldId="285"/>
            <ac:inkMk id="151" creationId="{DCCC1784-A381-25FE-11EA-FD9E2721635D}"/>
          </ac:inkMkLst>
        </pc:inkChg>
        <pc:inkChg chg="add del">
          <ac:chgData name="Venkatasubramanian, Mani V." userId="fbe5ce37-0145-4c31-b84a-b36f8beac5f3" providerId="ADAL" clId="{7888EF2F-530D-B94F-AE0C-88FC9B5D329D}" dt="2023-04-06T15:42:25.739" v="2813"/>
          <ac:inkMkLst>
            <pc:docMk/>
            <pc:sldMk cId="2196166827" sldId="285"/>
            <ac:inkMk id="152" creationId="{21742B56-CE80-6910-0E54-D47270186BF1}"/>
          </ac:inkMkLst>
        </pc:inkChg>
        <pc:inkChg chg="add del">
          <ac:chgData name="Venkatasubramanian, Mani V." userId="fbe5ce37-0145-4c31-b84a-b36f8beac5f3" providerId="ADAL" clId="{7888EF2F-530D-B94F-AE0C-88FC9B5D329D}" dt="2023-04-06T15:42:25.739" v="2813"/>
          <ac:inkMkLst>
            <pc:docMk/>
            <pc:sldMk cId="2196166827" sldId="285"/>
            <ac:inkMk id="153" creationId="{1DD2E4E2-8A86-7B51-20CA-D6B4C9663596}"/>
          </ac:inkMkLst>
        </pc:inkChg>
        <pc:inkChg chg="add del">
          <ac:chgData name="Venkatasubramanian, Mani V." userId="fbe5ce37-0145-4c31-b84a-b36f8beac5f3" providerId="ADAL" clId="{7888EF2F-530D-B94F-AE0C-88FC9B5D329D}" dt="2023-04-06T15:42:25.739" v="2813"/>
          <ac:inkMkLst>
            <pc:docMk/>
            <pc:sldMk cId="2196166827" sldId="285"/>
            <ac:inkMk id="154" creationId="{1CD4D4F7-1C77-0B6D-5884-922908AC0890}"/>
          </ac:inkMkLst>
        </pc:inkChg>
        <pc:inkChg chg="add del">
          <ac:chgData name="Venkatasubramanian, Mani V." userId="fbe5ce37-0145-4c31-b84a-b36f8beac5f3" providerId="ADAL" clId="{7888EF2F-530D-B94F-AE0C-88FC9B5D329D}" dt="2023-04-06T15:42:25.739" v="2813"/>
          <ac:inkMkLst>
            <pc:docMk/>
            <pc:sldMk cId="2196166827" sldId="285"/>
            <ac:inkMk id="155" creationId="{CB25FFD4-4FB6-5EE0-EE87-13F466032A23}"/>
          </ac:inkMkLst>
        </pc:inkChg>
        <pc:inkChg chg="add del">
          <ac:chgData name="Venkatasubramanian, Mani V." userId="fbe5ce37-0145-4c31-b84a-b36f8beac5f3" providerId="ADAL" clId="{7888EF2F-530D-B94F-AE0C-88FC9B5D329D}" dt="2023-04-06T15:42:25.739" v="2813"/>
          <ac:inkMkLst>
            <pc:docMk/>
            <pc:sldMk cId="2196166827" sldId="285"/>
            <ac:inkMk id="156" creationId="{B97667A6-FAB5-77A4-CCAE-C7B80E223DDB}"/>
          </ac:inkMkLst>
        </pc:inkChg>
        <pc:inkChg chg="add del">
          <ac:chgData name="Venkatasubramanian, Mani V." userId="fbe5ce37-0145-4c31-b84a-b36f8beac5f3" providerId="ADAL" clId="{7888EF2F-530D-B94F-AE0C-88FC9B5D329D}" dt="2023-04-06T15:42:25.739" v="2813"/>
          <ac:inkMkLst>
            <pc:docMk/>
            <pc:sldMk cId="2196166827" sldId="285"/>
            <ac:inkMk id="157" creationId="{464F93AC-1D76-E9D5-9DF5-C0467703FEE6}"/>
          </ac:inkMkLst>
        </pc:inkChg>
        <pc:inkChg chg="add del">
          <ac:chgData name="Venkatasubramanian, Mani V." userId="fbe5ce37-0145-4c31-b84a-b36f8beac5f3" providerId="ADAL" clId="{7888EF2F-530D-B94F-AE0C-88FC9B5D329D}" dt="2023-04-06T15:42:25.739" v="2813"/>
          <ac:inkMkLst>
            <pc:docMk/>
            <pc:sldMk cId="2196166827" sldId="285"/>
            <ac:inkMk id="158" creationId="{B5BF360F-CB87-BFCB-8EE9-AA7066E653B9}"/>
          </ac:inkMkLst>
        </pc:inkChg>
        <pc:inkChg chg="add del">
          <ac:chgData name="Venkatasubramanian, Mani V." userId="fbe5ce37-0145-4c31-b84a-b36f8beac5f3" providerId="ADAL" clId="{7888EF2F-530D-B94F-AE0C-88FC9B5D329D}" dt="2023-04-06T15:42:25.739" v="2813"/>
          <ac:inkMkLst>
            <pc:docMk/>
            <pc:sldMk cId="2196166827" sldId="285"/>
            <ac:inkMk id="159" creationId="{F2AB0A50-62E0-CD11-EA5A-8DB906900ABD}"/>
          </ac:inkMkLst>
        </pc:inkChg>
        <pc:inkChg chg="add del">
          <ac:chgData name="Venkatasubramanian, Mani V." userId="fbe5ce37-0145-4c31-b84a-b36f8beac5f3" providerId="ADAL" clId="{7888EF2F-530D-B94F-AE0C-88FC9B5D329D}" dt="2023-04-06T15:42:25.739" v="2813"/>
          <ac:inkMkLst>
            <pc:docMk/>
            <pc:sldMk cId="2196166827" sldId="285"/>
            <ac:inkMk id="160" creationId="{7376ED28-8206-A9C9-A54F-889AB9274FA0}"/>
          </ac:inkMkLst>
        </pc:inkChg>
        <pc:inkChg chg="add del">
          <ac:chgData name="Venkatasubramanian, Mani V." userId="fbe5ce37-0145-4c31-b84a-b36f8beac5f3" providerId="ADAL" clId="{7888EF2F-530D-B94F-AE0C-88FC9B5D329D}" dt="2023-04-06T15:42:25.739" v="2813"/>
          <ac:inkMkLst>
            <pc:docMk/>
            <pc:sldMk cId="2196166827" sldId="285"/>
            <ac:inkMk id="161" creationId="{A102DECC-21F2-9916-D342-AE8F605C3D54}"/>
          </ac:inkMkLst>
        </pc:inkChg>
        <pc:inkChg chg="add del">
          <ac:chgData name="Venkatasubramanian, Mani V." userId="fbe5ce37-0145-4c31-b84a-b36f8beac5f3" providerId="ADAL" clId="{7888EF2F-530D-B94F-AE0C-88FC9B5D329D}" dt="2023-04-06T15:42:25.739" v="2813"/>
          <ac:inkMkLst>
            <pc:docMk/>
            <pc:sldMk cId="2196166827" sldId="285"/>
            <ac:inkMk id="162" creationId="{A94583C8-3AB0-6EF8-5BB2-B44E23432CB4}"/>
          </ac:inkMkLst>
        </pc:inkChg>
        <pc:inkChg chg="add reco">
          <ac:chgData name="Venkatasubramanian, Mani V." userId="fbe5ce37-0145-4c31-b84a-b36f8beac5f3" providerId="ADAL" clId="{7888EF2F-530D-B94F-AE0C-88FC9B5D329D}" dt="2023-04-06T15:42:25.739" v="2813"/>
          <ac:inkMkLst>
            <pc:docMk/>
            <pc:sldMk cId="2196166827" sldId="285"/>
            <ac:inkMk id="163" creationId="{54279866-CA49-9C8F-6F2A-FEC25E3DEB41}"/>
          </ac:inkMkLst>
        </pc:inkChg>
        <pc:inkChg chg="add">
          <ac:chgData name="Venkatasubramanian, Mani V." userId="fbe5ce37-0145-4c31-b84a-b36f8beac5f3" providerId="ADAL" clId="{7888EF2F-530D-B94F-AE0C-88FC9B5D329D}" dt="2023-04-06T15:42:26.184" v="2814"/>
          <ac:inkMkLst>
            <pc:docMk/>
            <pc:sldMk cId="2196166827" sldId="285"/>
            <ac:inkMk id="164" creationId="{B5A04B3B-5AB2-00BC-9F58-DF0A22C36A07}"/>
          </ac:inkMkLst>
        </pc:inkChg>
        <pc:inkChg chg="add">
          <ac:chgData name="Venkatasubramanian, Mani V." userId="fbe5ce37-0145-4c31-b84a-b36f8beac5f3" providerId="ADAL" clId="{7888EF2F-530D-B94F-AE0C-88FC9B5D329D}" dt="2023-04-06T15:42:27.714" v="2815"/>
          <ac:inkMkLst>
            <pc:docMk/>
            <pc:sldMk cId="2196166827" sldId="285"/>
            <ac:inkMk id="165" creationId="{BF11711C-8248-92DD-87AF-225E51B975F1}"/>
          </ac:inkMkLst>
        </pc:inkChg>
        <pc:inkChg chg="add del">
          <ac:chgData name="Venkatasubramanian, Mani V." userId="fbe5ce37-0145-4c31-b84a-b36f8beac5f3" providerId="ADAL" clId="{7888EF2F-530D-B94F-AE0C-88FC9B5D329D}" dt="2023-04-06T15:42:29.797" v="2819"/>
          <ac:inkMkLst>
            <pc:docMk/>
            <pc:sldMk cId="2196166827" sldId="285"/>
            <ac:inkMk id="166" creationId="{6596A87A-F711-C9A4-6C06-B515A0839DAB}"/>
          </ac:inkMkLst>
        </pc:inkChg>
        <pc:inkChg chg="add del">
          <ac:chgData name="Venkatasubramanian, Mani V." userId="fbe5ce37-0145-4c31-b84a-b36f8beac5f3" providerId="ADAL" clId="{7888EF2F-530D-B94F-AE0C-88FC9B5D329D}" dt="2023-04-06T15:42:29.797" v="2819"/>
          <ac:inkMkLst>
            <pc:docMk/>
            <pc:sldMk cId="2196166827" sldId="285"/>
            <ac:inkMk id="167" creationId="{E22B872B-E919-8257-85E2-73CCD7AD4557}"/>
          </ac:inkMkLst>
        </pc:inkChg>
        <pc:inkChg chg="add del">
          <ac:chgData name="Venkatasubramanian, Mani V." userId="fbe5ce37-0145-4c31-b84a-b36f8beac5f3" providerId="ADAL" clId="{7888EF2F-530D-B94F-AE0C-88FC9B5D329D}" dt="2023-04-06T15:42:29.797" v="2819"/>
          <ac:inkMkLst>
            <pc:docMk/>
            <pc:sldMk cId="2196166827" sldId="285"/>
            <ac:inkMk id="168" creationId="{0F3668A1-E212-BCE7-8358-13F747736B62}"/>
          </ac:inkMkLst>
        </pc:inkChg>
        <pc:inkChg chg="add reco">
          <ac:chgData name="Venkatasubramanian, Mani V." userId="fbe5ce37-0145-4c31-b84a-b36f8beac5f3" providerId="ADAL" clId="{7888EF2F-530D-B94F-AE0C-88FC9B5D329D}" dt="2023-04-06T15:42:29.797" v="2819"/>
          <ac:inkMkLst>
            <pc:docMk/>
            <pc:sldMk cId="2196166827" sldId="285"/>
            <ac:inkMk id="169" creationId="{43C5B7FF-9E14-9170-EDC3-315092C71855}"/>
          </ac:inkMkLst>
        </pc:inkChg>
        <pc:inkChg chg="add">
          <ac:chgData name="Venkatasubramanian, Mani V." userId="fbe5ce37-0145-4c31-b84a-b36f8beac5f3" providerId="ADAL" clId="{7888EF2F-530D-B94F-AE0C-88FC9B5D329D}" dt="2023-04-06T15:43:04.370" v="2820"/>
          <ac:inkMkLst>
            <pc:docMk/>
            <pc:sldMk cId="2196166827" sldId="285"/>
            <ac:inkMk id="170" creationId="{5208B329-115E-17CA-145B-635DC56FE6E6}"/>
          </ac:inkMkLst>
        </pc:inkChg>
        <pc:inkChg chg="add">
          <ac:chgData name="Venkatasubramanian, Mani V." userId="fbe5ce37-0145-4c31-b84a-b36f8beac5f3" providerId="ADAL" clId="{7888EF2F-530D-B94F-AE0C-88FC9B5D329D}" dt="2023-04-06T15:43:06.814" v="2821"/>
          <ac:inkMkLst>
            <pc:docMk/>
            <pc:sldMk cId="2196166827" sldId="285"/>
            <ac:inkMk id="171" creationId="{3E88FBF3-A5DF-0525-F9C2-2516C88D051C}"/>
          </ac:inkMkLst>
        </pc:inkChg>
      </pc:sldChg>
      <pc:sldChg chg="addSp delSp">
        <pc:chgData name="Venkatasubramanian, Mani V." userId="fbe5ce37-0145-4c31-b84a-b36f8beac5f3" providerId="ADAL" clId="{7888EF2F-530D-B94F-AE0C-88FC9B5D329D}" dt="2023-04-06T15:52:11.890" v="3350"/>
        <pc:sldMkLst>
          <pc:docMk/>
          <pc:sldMk cId="2697508580" sldId="286"/>
        </pc:sldMkLst>
        <pc:inkChg chg="add del">
          <ac:chgData name="Venkatasubramanian, Mani V." userId="fbe5ce37-0145-4c31-b84a-b36f8beac5f3" providerId="ADAL" clId="{7888EF2F-530D-B94F-AE0C-88FC9B5D329D}" dt="2023-04-06T15:43:30.195" v="2830"/>
          <ac:inkMkLst>
            <pc:docMk/>
            <pc:sldMk cId="2697508580" sldId="286"/>
            <ac:inkMk id="2" creationId="{5D9254BE-F944-8834-B2A7-FA6E60D3C3AF}"/>
          </ac:inkMkLst>
        </pc:inkChg>
        <pc:inkChg chg="add del">
          <ac:chgData name="Venkatasubramanian, Mani V." userId="fbe5ce37-0145-4c31-b84a-b36f8beac5f3" providerId="ADAL" clId="{7888EF2F-530D-B94F-AE0C-88FC9B5D329D}" dt="2023-04-06T15:43:30.195" v="2830"/>
          <ac:inkMkLst>
            <pc:docMk/>
            <pc:sldMk cId="2697508580" sldId="286"/>
            <ac:inkMk id="3" creationId="{CD63343F-7F09-854E-4480-164E4B42D625}"/>
          </ac:inkMkLst>
        </pc:inkChg>
        <pc:inkChg chg="add del">
          <ac:chgData name="Venkatasubramanian, Mani V." userId="fbe5ce37-0145-4c31-b84a-b36f8beac5f3" providerId="ADAL" clId="{7888EF2F-530D-B94F-AE0C-88FC9B5D329D}" dt="2023-04-06T15:43:30.195" v="2830"/>
          <ac:inkMkLst>
            <pc:docMk/>
            <pc:sldMk cId="2697508580" sldId="286"/>
            <ac:inkMk id="4" creationId="{959EA96B-40C6-0A04-194C-C65C6AB3F207}"/>
          </ac:inkMkLst>
        </pc:inkChg>
        <pc:inkChg chg="add del">
          <ac:chgData name="Venkatasubramanian, Mani V." userId="fbe5ce37-0145-4c31-b84a-b36f8beac5f3" providerId="ADAL" clId="{7888EF2F-530D-B94F-AE0C-88FC9B5D329D}" dt="2023-04-06T15:43:30.195" v="2830"/>
          <ac:inkMkLst>
            <pc:docMk/>
            <pc:sldMk cId="2697508580" sldId="286"/>
            <ac:inkMk id="5" creationId="{88FC5EB2-0097-C9AF-D45E-899FEE25EA2D}"/>
          </ac:inkMkLst>
        </pc:inkChg>
        <pc:inkChg chg="add del">
          <ac:chgData name="Venkatasubramanian, Mani V." userId="fbe5ce37-0145-4c31-b84a-b36f8beac5f3" providerId="ADAL" clId="{7888EF2F-530D-B94F-AE0C-88FC9B5D329D}" dt="2023-04-06T15:43:30.195" v="2830"/>
          <ac:inkMkLst>
            <pc:docMk/>
            <pc:sldMk cId="2697508580" sldId="286"/>
            <ac:inkMk id="6" creationId="{AD323707-DFA1-E9A7-2E1A-6AC7E52A647F}"/>
          </ac:inkMkLst>
        </pc:inkChg>
        <pc:inkChg chg="add del">
          <ac:chgData name="Venkatasubramanian, Mani V." userId="fbe5ce37-0145-4c31-b84a-b36f8beac5f3" providerId="ADAL" clId="{7888EF2F-530D-B94F-AE0C-88FC9B5D329D}" dt="2023-04-06T15:43:30.195" v="2830"/>
          <ac:inkMkLst>
            <pc:docMk/>
            <pc:sldMk cId="2697508580" sldId="286"/>
            <ac:inkMk id="7" creationId="{1C7F4915-28E4-E2A2-904F-C34BBDBB9377}"/>
          </ac:inkMkLst>
        </pc:inkChg>
        <pc:inkChg chg="add del">
          <ac:chgData name="Venkatasubramanian, Mani V." userId="fbe5ce37-0145-4c31-b84a-b36f8beac5f3" providerId="ADAL" clId="{7888EF2F-530D-B94F-AE0C-88FC9B5D329D}" dt="2023-04-06T15:43:30.195" v="2830"/>
          <ac:inkMkLst>
            <pc:docMk/>
            <pc:sldMk cId="2697508580" sldId="286"/>
            <ac:inkMk id="8" creationId="{E2DCEA3D-4254-0C8E-2529-C44CE809C238}"/>
          </ac:inkMkLst>
        </pc:inkChg>
        <pc:inkChg chg="add del">
          <ac:chgData name="Venkatasubramanian, Mani V." userId="fbe5ce37-0145-4c31-b84a-b36f8beac5f3" providerId="ADAL" clId="{7888EF2F-530D-B94F-AE0C-88FC9B5D329D}" dt="2023-04-06T15:43:30.195" v="2830"/>
          <ac:inkMkLst>
            <pc:docMk/>
            <pc:sldMk cId="2697508580" sldId="286"/>
            <ac:inkMk id="9" creationId="{45A35D4B-F755-C6DF-2B33-93B87325A7EC}"/>
          </ac:inkMkLst>
        </pc:inkChg>
        <pc:inkChg chg="add reco">
          <ac:chgData name="Venkatasubramanian, Mani V." userId="fbe5ce37-0145-4c31-b84a-b36f8beac5f3" providerId="ADAL" clId="{7888EF2F-530D-B94F-AE0C-88FC9B5D329D}" dt="2023-04-06T15:43:30.195" v="2830"/>
          <ac:inkMkLst>
            <pc:docMk/>
            <pc:sldMk cId="2697508580" sldId="286"/>
            <ac:inkMk id="10" creationId="{26469FDC-5460-5986-08C6-5BFD9DA25D64}"/>
          </ac:inkMkLst>
        </pc:inkChg>
        <pc:inkChg chg="add del">
          <ac:chgData name="Venkatasubramanian, Mani V." userId="fbe5ce37-0145-4c31-b84a-b36f8beac5f3" providerId="ADAL" clId="{7888EF2F-530D-B94F-AE0C-88FC9B5D329D}" dt="2023-04-06T15:43:35.884" v="2847"/>
          <ac:inkMkLst>
            <pc:docMk/>
            <pc:sldMk cId="2697508580" sldId="286"/>
            <ac:inkMk id="11" creationId="{13B51C11-CA31-AAC5-F671-16031F0EA539}"/>
          </ac:inkMkLst>
        </pc:inkChg>
        <pc:inkChg chg="add del">
          <ac:chgData name="Venkatasubramanian, Mani V." userId="fbe5ce37-0145-4c31-b84a-b36f8beac5f3" providerId="ADAL" clId="{7888EF2F-530D-B94F-AE0C-88FC9B5D329D}" dt="2023-04-06T15:43:35.884" v="2847"/>
          <ac:inkMkLst>
            <pc:docMk/>
            <pc:sldMk cId="2697508580" sldId="286"/>
            <ac:inkMk id="12" creationId="{23E7422B-FCFC-119A-0858-F1DCFDF8A48B}"/>
          </ac:inkMkLst>
        </pc:inkChg>
        <pc:inkChg chg="add del">
          <ac:chgData name="Venkatasubramanian, Mani V." userId="fbe5ce37-0145-4c31-b84a-b36f8beac5f3" providerId="ADAL" clId="{7888EF2F-530D-B94F-AE0C-88FC9B5D329D}" dt="2023-04-06T15:43:35.884" v="2847"/>
          <ac:inkMkLst>
            <pc:docMk/>
            <pc:sldMk cId="2697508580" sldId="286"/>
            <ac:inkMk id="13" creationId="{B7622F57-B3CE-A334-1000-7987E5D8E9FA}"/>
          </ac:inkMkLst>
        </pc:inkChg>
        <pc:inkChg chg="add del">
          <ac:chgData name="Venkatasubramanian, Mani V." userId="fbe5ce37-0145-4c31-b84a-b36f8beac5f3" providerId="ADAL" clId="{7888EF2F-530D-B94F-AE0C-88FC9B5D329D}" dt="2023-04-06T15:43:35.884" v="2847"/>
          <ac:inkMkLst>
            <pc:docMk/>
            <pc:sldMk cId="2697508580" sldId="286"/>
            <ac:inkMk id="14" creationId="{21C7E75F-F5B7-C51C-4735-1CA247D71D53}"/>
          </ac:inkMkLst>
        </pc:inkChg>
        <pc:inkChg chg="add del">
          <ac:chgData name="Venkatasubramanian, Mani V." userId="fbe5ce37-0145-4c31-b84a-b36f8beac5f3" providerId="ADAL" clId="{7888EF2F-530D-B94F-AE0C-88FC9B5D329D}" dt="2023-04-06T15:43:35.884" v="2847"/>
          <ac:inkMkLst>
            <pc:docMk/>
            <pc:sldMk cId="2697508580" sldId="286"/>
            <ac:inkMk id="15" creationId="{B1926AB9-FC8A-F38B-C1D4-3EFAC2C992DC}"/>
          </ac:inkMkLst>
        </pc:inkChg>
        <pc:inkChg chg="add del">
          <ac:chgData name="Venkatasubramanian, Mani V." userId="fbe5ce37-0145-4c31-b84a-b36f8beac5f3" providerId="ADAL" clId="{7888EF2F-530D-B94F-AE0C-88FC9B5D329D}" dt="2023-04-06T15:43:35.884" v="2847"/>
          <ac:inkMkLst>
            <pc:docMk/>
            <pc:sldMk cId="2697508580" sldId="286"/>
            <ac:inkMk id="16" creationId="{D169CB93-0751-9A1D-F3EB-C23D84E60191}"/>
          </ac:inkMkLst>
        </pc:inkChg>
        <pc:inkChg chg="add del">
          <ac:chgData name="Venkatasubramanian, Mani V." userId="fbe5ce37-0145-4c31-b84a-b36f8beac5f3" providerId="ADAL" clId="{7888EF2F-530D-B94F-AE0C-88FC9B5D329D}" dt="2023-04-06T15:43:35.884" v="2847"/>
          <ac:inkMkLst>
            <pc:docMk/>
            <pc:sldMk cId="2697508580" sldId="286"/>
            <ac:inkMk id="17" creationId="{EF534755-2127-CC89-9836-5D64BDB1492D}"/>
          </ac:inkMkLst>
        </pc:inkChg>
        <pc:inkChg chg="add del">
          <ac:chgData name="Venkatasubramanian, Mani V." userId="fbe5ce37-0145-4c31-b84a-b36f8beac5f3" providerId="ADAL" clId="{7888EF2F-530D-B94F-AE0C-88FC9B5D329D}" dt="2023-04-06T15:43:35.884" v="2847"/>
          <ac:inkMkLst>
            <pc:docMk/>
            <pc:sldMk cId="2697508580" sldId="286"/>
            <ac:inkMk id="18" creationId="{300D21A7-0683-6F14-6ED1-91AEFC8CB1E7}"/>
          </ac:inkMkLst>
        </pc:inkChg>
        <pc:inkChg chg="add del">
          <ac:chgData name="Venkatasubramanian, Mani V." userId="fbe5ce37-0145-4c31-b84a-b36f8beac5f3" providerId="ADAL" clId="{7888EF2F-530D-B94F-AE0C-88FC9B5D329D}" dt="2023-04-06T15:43:35.884" v="2847"/>
          <ac:inkMkLst>
            <pc:docMk/>
            <pc:sldMk cId="2697508580" sldId="286"/>
            <ac:inkMk id="19" creationId="{F4597CF5-605F-26B9-F65E-E29A60EA068A}"/>
          </ac:inkMkLst>
        </pc:inkChg>
        <pc:inkChg chg="add del">
          <ac:chgData name="Venkatasubramanian, Mani V." userId="fbe5ce37-0145-4c31-b84a-b36f8beac5f3" providerId="ADAL" clId="{7888EF2F-530D-B94F-AE0C-88FC9B5D329D}" dt="2023-04-06T15:43:35.884" v="2847"/>
          <ac:inkMkLst>
            <pc:docMk/>
            <pc:sldMk cId="2697508580" sldId="286"/>
            <ac:inkMk id="20" creationId="{4E201574-6A63-F767-B2B1-3CEF445552D0}"/>
          </ac:inkMkLst>
        </pc:inkChg>
        <pc:inkChg chg="add del">
          <ac:chgData name="Venkatasubramanian, Mani V." userId="fbe5ce37-0145-4c31-b84a-b36f8beac5f3" providerId="ADAL" clId="{7888EF2F-530D-B94F-AE0C-88FC9B5D329D}" dt="2023-04-06T15:43:35.884" v="2847"/>
          <ac:inkMkLst>
            <pc:docMk/>
            <pc:sldMk cId="2697508580" sldId="286"/>
            <ac:inkMk id="21" creationId="{050F8F2A-6747-9D5C-BFD3-0379713F38D6}"/>
          </ac:inkMkLst>
        </pc:inkChg>
        <pc:inkChg chg="add del">
          <ac:chgData name="Venkatasubramanian, Mani V." userId="fbe5ce37-0145-4c31-b84a-b36f8beac5f3" providerId="ADAL" clId="{7888EF2F-530D-B94F-AE0C-88FC9B5D329D}" dt="2023-04-06T15:43:35.884" v="2847"/>
          <ac:inkMkLst>
            <pc:docMk/>
            <pc:sldMk cId="2697508580" sldId="286"/>
            <ac:inkMk id="22" creationId="{99766FBB-D347-4B7F-67D9-B42C03666A99}"/>
          </ac:inkMkLst>
        </pc:inkChg>
        <pc:inkChg chg="add del">
          <ac:chgData name="Venkatasubramanian, Mani V." userId="fbe5ce37-0145-4c31-b84a-b36f8beac5f3" providerId="ADAL" clId="{7888EF2F-530D-B94F-AE0C-88FC9B5D329D}" dt="2023-04-06T15:43:35.884" v="2847"/>
          <ac:inkMkLst>
            <pc:docMk/>
            <pc:sldMk cId="2697508580" sldId="286"/>
            <ac:inkMk id="23" creationId="{86AFFAD8-6DB8-504C-E520-D7892F45C8CC}"/>
          </ac:inkMkLst>
        </pc:inkChg>
        <pc:inkChg chg="add del">
          <ac:chgData name="Venkatasubramanian, Mani V." userId="fbe5ce37-0145-4c31-b84a-b36f8beac5f3" providerId="ADAL" clId="{7888EF2F-530D-B94F-AE0C-88FC9B5D329D}" dt="2023-04-06T15:43:35.884" v="2847"/>
          <ac:inkMkLst>
            <pc:docMk/>
            <pc:sldMk cId="2697508580" sldId="286"/>
            <ac:inkMk id="24" creationId="{45249022-127A-1146-9A33-2BCD64E9BF19}"/>
          </ac:inkMkLst>
        </pc:inkChg>
        <pc:inkChg chg="add del">
          <ac:chgData name="Venkatasubramanian, Mani V." userId="fbe5ce37-0145-4c31-b84a-b36f8beac5f3" providerId="ADAL" clId="{7888EF2F-530D-B94F-AE0C-88FC9B5D329D}" dt="2023-04-06T15:43:35.884" v="2847"/>
          <ac:inkMkLst>
            <pc:docMk/>
            <pc:sldMk cId="2697508580" sldId="286"/>
            <ac:inkMk id="25" creationId="{F093EB96-FCE8-4DCC-8789-709D78283534}"/>
          </ac:inkMkLst>
        </pc:inkChg>
        <pc:inkChg chg="add del">
          <ac:chgData name="Venkatasubramanian, Mani V." userId="fbe5ce37-0145-4c31-b84a-b36f8beac5f3" providerId="ADAL" clId="{7888EF2F-530D-B94F-AE0C-88FC9B5D329D}" dt="2023-04-06T15:43:35.884" v="2847"/>
          <ac:inkMkLst>
            <pc:docMk/>
            <pc:sldMk cId="2697508580" sldId="286"/>
            <ac:inkMk id="26" creationId="{CBB0272B-5329-CE39-A6F0-4CC9E6CFF426}"/>
          </ac:inkMkLst>
        </pc:inkChg>
        <pc:inkChg chg="add reco">
          <ac:chgData name="Venkatasubramanian, Mani V." userId="fbe5ce37-0145-4c31-b84a-b36f8beac5f3" providerId="ADAL" clId="{7888EF2F-530D-B94F-AE0C-88FC9B5D329D}" dt="2023-04-06T15:43:35.884" v="2847"/>
          <ac:inkMkLst>
            <pc:docMk/>
            <pc:sldMk cId="2697508580" sldId="286"/>
            <ac:inkMk id="27" creationId="{27B118CE-F5ED-F4E4-7C37-8982B7DE8AA6}"/>
          </ac:inkMkLst>
        </pc:inkChg>
        <pc:inkChg chg="add reco">
          <ac:chgData name="Venkatasubramanian, Mani V." userId="fbe5ce37-0145-4c31-b84a-b36f8beac5f3" providerId="ADAL" clId="{7888EF2F-530D-B94F-AE0C-88FC9B5D329D}" dt="2023-04-06T15:43:35.884" v="2847"/>
          <ac:inkMkLst>
            <pc:docMk/>
            <pc:sldMk cId="2697508580" sldId="286"/>
            <ac:inkMk id="28" creationId="{6194A541-3229-DCB5-0B14-A809DC71AE45}"/>
          </ac:inkMkLst>
        </pc:inkChg>
        <pc:inkChg chg="add reco">
          <ac:chgData name="Venkatasubramanian, Mani V." userId="fbe5ce37-0145-4c31-b84a-b36f8beac5f3" providerId="ADAL" clId="{7888EF2F-530D-B94F-AE0C-88FC9B5D329D}" dt="2023-04-06T15:43:35.884" v="2847"/>
          <ac:inkMkLst>
            <pc:docMk/>
            <pc:sldMk cId="2697508580" sldId="286"/>
            <ac:inkMk id="29" creationId="{889037A7-7D0C-2C45-845D-92A1A4136859}"/>
          </ac:inkMkLst>
        </pc:inkChg>
        <pc:inkChg chg="add del">
          <ac:chgData name="Venkatasubramanian, Mani V." userId="fbe5ce37-0145-4c31-b84a-b36f8beac5f3" providerId="ADAL" clId="{7888EF2F-530D-B94F-AE0C-88FC9B5D329D}" dt="2023-04-06T15:43:41.233" v="2850"/>
          <ac:inkMkLst>
            <pc:docMk/>
            <pc:sldMk cId="2697508580" sldId="286"/>
            <ac:inkMk id="30" creationId="{B01D6D15-B12A-4A88-8EEB-92A289832B59}"/>
          </ac:inkMkLst>
        </pc:inkChg>
        <pc:inkChg chg="add del">
          <ac:chgData name="Venkatasubramanian, Mani V." userId="fbe5ce37-0145-4c31-b84a-b36f8beac5f3" providerId="ADAL" clId="{7888EF2F-530D-B94F-AE0C-88FC9B5D329D}" dt="2023-04-06T15:43:41.233" v="2850"/>
          <ac:inkMkLst>
            <pc:docMk/>
            <pc:sldMk cId="2697508580" sldId="286"/>
            <ac:inkMk id="31" creationId="{41CC577D-7245-D2A0-791C-37B50684D705}"/>
          </ac:inkMkLst>
        </pc:inkChg>
        <pc:inkChg chg="add reco">
          <ac:chgData name="Venkatasubramanian, Mani V." userId="fbe5ce37-0145-4c31-b84a-b36f8beac5f3" providerId="ADAL" clId="{7888EF2F-530D-B94F-AE0C-88FC9B5D329D}" dt="2023-04-06T15:43:41.233" v="2850"/>
          <ac:inkMkLst>
            <pc:docMk/>
            <pc:sldMk cId="2697508580" sldId="286"/>
            <ac:inkMk id="32" creationId="{444D5664-2029-6141-ACBB-87D44616E4FB}"/>
          </ac:inkMkLst>
        </pc:inkChg>
        <pc:inkChg chg="add del">
          <ac:chgData name="Venkatasubramanian, Mani V." userId="fbe5ce37-0145-4c31-b84a-b36f8beac5f3" providerId="ADAL" clId="{7888EF2F-530D-B94F-AE0C-88FC9B5D329D}" dt="2023-04-06T15:43:43.046" v="2856"/>
          <ac:inkMkLst>
            <pc:docMk/>
            <pc:sldMk cId="2697508580" sldId="286"/>
            <ac:inkMk id="33" creationId="{D371401B-BF08-AC9C-AB59-FDE4DA101BBF}"/>
          </ac:inkMkLst>
        </pc:inkChg>
        <pc:inkChg chg="add del">
          <ac:chgData name="Venkatasubramanian, Mani V." userId="fbe5ce37-0145-4c31-b84a-b36f8beac5f3" providerId="ADAL" clId="{7888EF2F-530D-B94F-AE0C-88FC9B5D329D}" dt="2023-04-06T15:43:43.046" v="2856"/>
          <ac:inkMkLst>
            <pc:docMk/>
            <pc:sldMk cId="2697508580" sldId="286"/>
            <ac:inkMk id="34" creationId="{4EAF8451-F886-F78B-AA67-522F4893AC8F}"/>
          </ac:inkMkLst>
        </pc:inkChg>
        <pc:inkChg chg="add del">
          <ac:chgData name="Venkatasubramanian, Mani V." userId="fbe5ce37-0145-4c31-b84a-b36f8beac5f3" providerId="ADAL" clId="{7888EF2F-530D-B94F-AE0C-88FC9B5D329D}" dt="2023-04-06T15:43:43.046" v="2856"/>
          <ac:inkMkLst>
            <pc:docMk/>
            <pc:sldMk cId="2697508580" sldId="286"/>
            <ac:inkMk id="35" creationId="{D0D8DD21-B7FE-76E0-4652-F4313726C16E}"/>
          </ac:inkMkLst>
        </pc:inkChg>
        <pc:inkChg chg="add del">
          <ac:chgData name="Venkatasubramanian, Mani V." userId="fbe5ce37-0145-4c31-b84a-b36f8beac5f3" providerId="ADAL" clId="{7888EF2F-530D-B94F-AE0C-88FC9B5D329D}" dt="2023-04-06T15:43:43.046" v="2856"/>
          <ac:inkMkLst>
            <pc:docMk/>
            <pc:sldMk cId="2697508580" sldId="286"/>
            <ac:inkMk id="36" creationId="{7989405F-D5C8-0274-984E-C3CD2A31A8B0}"/>
          </ac:inkMkLst>
        </pc:inkChg>
        <pc:inkChg chg="add del">
          <ac:chgData name="Venkatasubramanian, Mani V." userId="fbe5ce37-0145-4c31-b84a-b36f8beac5f3" providerId="ADAL" clId="{7888EF2F-530D-B94F-AE0C-88FC9B5D329D}" dt="2023-04-06T15:43:43.046" v="2856"/>
          <ac:inkMkLst>
            <pc:docMk/>
            <pc:sldMk cId="2697508580" sldId="286"/>
            <ac:inkMk id="37" creationId="{605CB8CE-B981-82B6-062F-ABFF795E6AAE}"/>
          </ac:inkMkLst>
        </pc:inkChg>
        <pc:inkChg chg="add reco">
          <ac:chgData name="Venkatasubramanian, Mani V." userId="fbe5ce37-0145-4c31-b84a-b36f8beac5f3" providerId="ADAL" clId="{7888EF2F-530D-B94F-AE0C-88FC9B5D329D}" dt="2023-04-06T15:43:43.046" v="2856"/>
          <ac:inkMkLst>
            <pc:docMk/>
            <pc:sldMk cId="2697508580" sldId="286"/>
            <ac:inkMk id="38" creationId="{850C7BB8-823E-5C21-CF24-671DC81C1AFB}"/>
          </ac:inkMkLst>
        </pc:inkChg>
        <pc:inkChg chg="add del">
          <ac:chgData name="Venkatasubramanian, Mani V." userId="fbe5ce37-0145-4c31-b84a-b36f8beac5f3" providerId="ADAL" clId="{7888EF2F-530D-B94F-AE0C-88FC9B5D329D}" dt="2023-04-06T15:43:47.488" v="2862"/>
          <ac:inkMkLst>
            <pc:docMk/>
            <pc:sldMk cId="2697508580" sldId="286"/>
            <ac:inkMk id="39" creationId="{B9A2CD53-4132-296C-7247-0696664CF2FE}"/>
          </ac:inkMkLst>
        </pc:inkChg>
        <pc:inkChg chg="add del">
          <ac:chgData name="Venkatasubramanian, Mani V." userId="fbe5ce37-0145-4c31-b84a-b36f8beac5f3" providerId="ADAL" clId="{7888EF2F-530D-B94F-AE0C-88FC9B5D329D}" dt="2023-04-06T15:43:47.488" v="2862"/>
          <ac:inkMkLst>
            <pc:docMk/>
            <pc:sldMk cId="2697508580" sldId="286"/>
            <ac:inkMk id="40" creationId="{30BE0AD5-B49A-D7E4-45BA-A164E48A9024}"/>
          </ac:inkMkLst>
        </pc:inkChg>
        <pc:inkChg chg="add del">
          <ac:chgData name="Venkatasubramanian, Mani V." userId="fbe5ce37-0145-4c31-b84a-b36f8beac5f3" providerId="ADAL" clId="{7888EF2F-530D-B94F-AE0C-88FC9B5D329D}" dt="2023-04-06T15:43:47.488" v="2862"/>
          <ac:inkMkLst>
            <pc:docMk/>
            <pc:sldMk cId="2697508580" sldId="286"/>
            <ac:inkMk id="41" creationId="{253B7877-1610-6781-669B-6821B03428DD}"/>
          </ac:inkMkLst>
        </pc:inkChg>
        <pc:inkChg chg="add del">
          <ac:chgData name="Venkatasubramanian, Mani V." userId="fbe5ce37-0145-4c31-b84a-b36f8beac5f3" providerId="ADAL" clId="{7888EF2F-530D-B94F-AE0C-88FC9B5D329D}" dt="2023-04-06T15:43:47.488" v="2862"/>
          <ac:inkMkLst>
            <pc:docMk/>
            <pc:sldMk cId="2697508580" sldId="286"/>
            <ac:inkMk id="42" creationId="{D1263305-CC8C-9353-6C69-96FE420E71C0}"/>
          </ac:inkMkLst>
        </pc:inkChg>
        <pc:inkChg chg="add del">
          <ac:chgData name="Venkatasubramanian, Mani V." userId="fbe5ce37-0145-4c31-b84a-b36f8beac5f3" providerId="ADAL" clId="{7888EF2F-530D-B94F-AE0C-88FC9B5D329D}" dt="2023-04-06T15:43:47.488" v="2862"/>
          <ac:inkMkLst>
            <pc:docMk/>
            <pc:sldMk cId="2697508580" sldId="286"/>
            <ac:inkMk id="43" creationId="{2F0991AE-F2EC-E379-4821-04250853BBDD}"/>
          </ac:inkMkLst>
        </pc:inkChg>
        <pc:inkChg chg="add reco">
          <ac:chgData name="Venkatasubramanian, Mani V." userId="fbe5ce37-0145-4c31-b84a-b36f8beac5f3" providerId="ADAL" clId="{7888EF2F-530D-B94F-AE0C-88FC9B5D329D}" dt="2023-04-06T15:43:47.488" v="2862"/>
          <ac:inkMkLst>
            <pc:docMk/>
            <pc:sldMk cId="2697508580" sldId="286"/>
            <ac:inkMk id="44" creationId="{6042B189-A933-3CBA-4E21-9CBD1B3E71D0}"/>
          </ac:inkMkLst>
        </pc:inkChg>
        <pc:inkChg chg="add del">
          <ac:chgData name="Venkatasubramanian, Mani V." userId="fbe5ce37-0145-4c31-b84a-b36f8beac5f3" providerId="ADAL" clId="{7888EF2F-530D-B94F-AE0C-88FC9B5D329D}" dt="2023-04-06T15:43:56.027" v="2884"/>
          <ac:inkMkLst>
            <pc:docMk/>
            <pc:sldMk cId="2697508580" sldId="286"/>
            <ac:inkMk id="45" creationId="{E7E1D053-013A-CFD8-12B1-86F810A85F4D}"/>
          </ac:inkMkLst>
        </pc:inkChg>
        <pc:inkChg chg="add del">
          <ac:chgData name="Venkatasubramanian, Mani V." userId="fbe5ce37-0145-4c31-b84a-b36f8beac5f3" providerId="ADAL" clId="{7888EF2F-530D-B94F-AE0C-88FC9B5D329D}" dt="2023-04-06T15:43:56.027" v="2884"/>
          <ac:inkMkLst>
            <pc:docMk/>
            <pc:sldMk cId="2697508580" sldId="286"/>
            <ac:inkMk id="46" creationId="{0096881B-BF63-9090-3FEB-255077B0E9D3}"/>
          </ac:inkMkLst>
        </pc:inkChg>
        <pc:inkChg chg="add del">
          <ac:chgData name="Venkatasubramanian, Mani V." userId="fbe5ce37-0145-4c31-b84a-b36f8beac5f3" providerId="ADAL" clId="{7888EF2F-530D-B94F-AE0C-88FC9B5D329D}" dt="2023-04-06T15:43:56.027" v="2884"/>
          <ac:inkMkLst>
            <pc:docMk/>
            <pc:sldMk cId="2697508580" sldId="286"/>
            <ac:inkMk id="47" creationId="{4957B32F-3D9F-2997-7C48-A7F6C1EE0112}"/>
          </ac:inkMkLst>
        </pc:inkChg>
        <pc:inkChg chg="add del">
          <ac:chgData name="Venkatasubramanian, Mani V." userId="fbe5ce37-0145-4c31-b84a-b36f8beac5f3" providerId="ADAL" clId="{7888EF2F-530D-B94F-AE0C-88FC9B5D329D}" dt="2023-04-06T15:43:56.027" v="2884"/>
          <ac:inkMkLst>
            <pc:docMk/>
            <pc:sldMk cId="2697508580" sldId="286"/>
            <ac:inkMk id="48" creationId="{B09475ED-4361-4172-2EE0-18C85FAD8DFA}"/>
          </ac:inkMkLst>
        </pc:inkChg>
        <pc:inkChg chg="add del">
          <ac:chgData name="Venkatasubramanian, Mani V." userId="fbe5ce37-0145-4c31-b84a-b36f8beac5f3" providerId="ADAL" clId="{7888EF2F-530D-B94F-AE0C-88FC9B5D329D}" dt="2023-04-06T15:43:56.027" v="2884"/>
          <ac:inkMkLst>
            <pc:docMk/>
            <pc:sldMk cId="2697508580" sldId="286"/>
            <ac:inkMk id="49" creationId="{5956619C-E9C4-1555-0E04-5356CE906A46}"/>
          </ac:inkMkLst>
        </pc:inkChg>
        <pc:inkChg chg="add del">
          <ac:chgData name="Venkatasubramanian, Mani V." userId="fbe5ce37-0145-4c31-b84a-b36f8beac5f3" providerId="ADAL" clId="{7888EF2F-530D-B94F-AE0C-88FC9B5D329D}" dt="2023-04-06T15:43:56.027" v="2884"/>
          <ac:inkMkLst>
            <pc:docMk/>
            <pc:sldMk cId="2697508580" sldId="286"/>
            <ac:inkMk id="50" creationId="{CC5188C0-184E-FFBC-DAF1-8174130BA99B}"/>
          </ac:inkMkLst>
        </pc:inkChg>
        <pc:inkChg chg="add del">
          <ac:chgData name="Venkatasubramanian, Mani V." userId="fbe5ce37-0145-4c31-b84a-b36f8beac5f3" providerId="ADAL" clId="{7888EF2F-530D-B94F-AE0C-88FC9B5D329D}" dt="2023-04-06T15:43:56.027" v="2884"/>
          <ac:inkMkLst>
            <pc:docMk/>
            <pc:sldMk cId="2697508580" sldId="286"/>
            <ac:inkMk id="51" creationId="{296F9BD4-B19F-4DB1-BD26-6BFA2F9619E1}"/>
          </ac:inkMkLst>
        </pc:inkChg>
        <pc:inkChg chg="add del">
          <ac:chgData name="Venkatasubramanian, Mani V." userId="fbe5ce37-0145-4c31-b84a-b36f8beac5f3" providerId="ADAL" clId="{7888EF2F-530D-B94F-AE0C-88FC9B5D329D}" dt="2023-04-06T15:43:56.027" v="2884"/>
          <ac:inkMkLst>
            <pc:docMk/>
            <pc:sldMk cId="2697508580" sldId="286"/>
            <ac:inkMk id="52" creationId="{708B732B-21DA-9B22-4CAA-DE73F5FE1281}"/>
          </ac:inkMkLst>
        </pc:inkChg>
        <pc:inkChg chg="add del">
          <ac:chgData name="Venkatasubramanian, Mani V." userId="fbe5ce37-0145-4c31-b84a-b36f8beac5f3" providerId="ADAL" clId="{7888EF2F-530D-B94F-AE0C-88FC9B5D329D}" dt="2023-04-06T15:43:56.027" v="2884"/>
          <ac:inkMkLst>
            <pc:docMk/>
            <pc:sldMk cId="2697508580" sldId="286"/>
            <ac:inkMk id="53" creationId="{697E997A-6DB0-1629-8742-4EC03A5B81B9}"/>
          </ac:inkMkLst>
        </pc:inkChg>
        <pc:inkChg chg="add del">
          <ac:chgData name="Venkatasubramanian, Mani V." userId="fbe5ce37-0145-4c31-b84a-b36f8beac5f3" providerId="ADAL" clId="{7888EF2F-530D-B94F-AE0C-88FC9B5D329D}" dt="2023-04-06T15:43:56.027" v="2884"/>
          <ac:inkMkLst>
            <pc:docMk/>
            <pc:sldMk cId="2697508580" sldId="286"/>
            <ac:inkMk id="54" creationId="{9AD0A61D-9EE9-3C11-B1F0-C56B05075336}"/>
          </ac:inkMkLst>
        </pc:inkChg>
        <pc:inkChg chg="add del">
          <ac:chgData name="Venkatasubramanian, Mani V." userId="fbe5ce37-0145-4c31-b84a-b36f8beac5f3" providerId="ADAL" clId="{7888EF2F-530D-B94F-AE0C-88FC9B5D329D}" dt="2023-04-06T15:43:56.027" v="2884"/>
          <ac:inkMkLst>
            <pc:docMk/>
            <pc:sldMk cId="2697508580" sldId="286"/>
            <ac:inkMk id="55" creationId="{85F63D61-7CEF-05BC-C275-8C51243D8535}"/>
          </ac:inkMkLst>
        </pc:inkChg>
        <pc:inkChg chg="add del">
          <ac:chgData name="Venkatasubramanian, Mani V." userId="fbe5ce37-0145-4c31-b84a-b36f8beac5f3" providerId="ADAL" clId="{7888EF2F-530D-B94F-AE0C-88FC9B5D329D}" dt="2023-04-06T15:43:56.027" v="2884"/>
          <ac:inkMkLst>
            <pc:docMk/>
            <pc:sldMk cId="2697508580" sldId="286"/>
            <ac:inkMk id="56" creationId="{CAB987BA-2914-F67B-E866-CD97E917F0BF}"/>
          </ac:inkMkLst>
        </pc:inkChg>
        <pc:inkChg chg="add del">
          <ac:chgData name="Venkatasubramanian, Mani V." userId="fbe5ce37-0145-4c31-b84a-b36f8beac5f3" providerId="ADAL" clId="{7888EF2F-530D-B94F-AE0C-88FC9B5D329D}" dt="2023-04-06T15:43:56.027" v="2884"/>
          <ac:inkMkLst>
            <pc:docMk/>
            <pc:sldMk cId="2697508580" sldId="286"/>
            <ac:inkMk id="57" creationId="{217F652E-1EB9-573F-C4B5-EAC86176C0CE}"/>
          </ac:inkMkLst>
        </pc:inkChg>
        <pc:inkChg chg="add del">
          <ac:chgData name="Venkatasubramanian, Mani V." userId="fbe5ce37-0145-4c31-b84a-b36f8beac5f3" providerId="ADAL" clId="{7888EF2F-530D-B94F-AE0C-88FC9B5D329D}" dt="2023-04-06T15:43:56.027" v="2884"/>
          <ac:inkMkLst>
            <pc:docMk/>
            <pc:sldMk cId="2697508580" sldId="286"/>
            <ac:inkMk id="58" creationId="{8DBCC026-A4AF-CBEA-00AC-03D786DC412A}"/>
          </ac:inkMkLst>
        </pc:inkChg>
        <pc:inkChg chg="add del">
          <ac:chgData name="Venkatasubramanian, Mani V." userId="fbe5ce37-0145-4c31-b84a-b36f8beac5f3" providerId="ADAL" clId="{7888EF2F-530D-B94F-AE0C-88FC9B5D329D}" dt="2023-04-06T15:43:56.027" v="2884"/>
          <ac:inkMkLst>
            <pc:docMk/>
            <pc:sldMk cId="2697508580" sldId="286"/>
            <ac:inkMk id="59" creationId="{0CAD2223-D87C-133C-080F-F9F2DD8F7B03}"/>
          </ac:inkMkLst>
        </pc:inkChg>
        <pc:inkChg chg="add del">
          <ac:chgData name="Venkatasubramanian, Mani V." userId="fbe5ce37-0145-4c31-b84a-b36f8beac5f3" providerId="ADAL" clId="{7888EF2F-530D-B94F-AE0C-88FC9B5D329D}" dt="2023-04-06T15:43:56.027" v="2884"/>
          <ac:inkMkLst>
            <pc:docMk/>
            <pc:sldMk cId="2697508580" sldId="286"/>
            <ac:inkMk id="60" creationId="{0E0361B8-A32D-14AF-8284-58D1118C93D0}"/>
          </ac:inkMkLst>
        </pc:inkChg>
        <pc:inkChg chg="add del">
          <ac:chgData name="Venkatasubramanian, Mani V." userId="fbe5ce37-0145-4c31-b84a-b36f8beac5f3" providerId="ADAL" clId="{7888EF2F-530D-B94F-AE0C-88FC9B5D329D}" dt="2023-04-06T15:43:56.027" v="2884"/>
          <ac:inkMkLst>
            <pc:docMk/>
            <pc:sldMk cId="2697508580" sldId="286"/>
            <ac:inkMk id="61" creationId="{36A08B3B-6F6E-14A5-68F6-7B5A5E7AFA3C}"/>
          </ac:inkMkLst>
        </pc:inkChg>
        <pc:inkChg chg="add del">
          <ac:chgData name="Venkatasubramanian, Mani V." userId="fbe5ce37-0145-4c31-b84a-b36f8beac5f3" providerId="ADAL" clId="{7888EF2F-530D-B94F-AE0C-88FC9B5D329D}" dt="2023-04-06T15:43:56.027" v="2884"/>
          <ac:inkMkLst>
            <pc:docMk/>
            <pc:sldMk cId="2697508580" sldId="286"/>
            <ac:inkMk id="62" creationId="{87DE2DFD-35E7-6EA6-DD25-B1A98BCE1959}"/>
          </ac:inkMkLst>
        </pc:inkChg>
        <pc:inkChg chg="add del">
          <ac:chgData name="Venkatasubramanian, Mani V." userId="fbe5ce37-0145-4c31-b84a-b36f8beac5f3" providerId="ADAL" clId="{7888EF2F-530D-B94F-AE0C-88FC9B5D329D}" dt="2023-04-06T15:43:56.027" v="2884"/>
          <ac:inkMkLst>
            <pc:docMk/>
            <pc:sldMk cId="2697508580" sldId="286"/>
            <ac:inkMk id="63" creationId="{02CFC7E6-8DDB-D9FB-848D-2E6608FD5A15}"/>
          </ac:inkMkLst>
        </pc:inkChg>
        <pc:inkChg chg="add del">
          <ac:chgData name="Venkatasubramanian, Mani V." userId="fbe5ce37-0145-4c31-b84a-b36f8beac5f3" providerId="ADAL" clId="{7888EF2F-530D-B94F-AE0C-88FC9B5D329D}" dt="2023-04-06T15:43:56.027" v="2884"/>
          <ac:inkMkLst>
            <pc:docMk/>
            <pc:sldMk cId="2697508580" sldId="286"/>
            <ac:inkMk id="64" creationId="{A9EE7F7D-2641-B05E-EA42-2455F2D13B95}"/>
          </ac:inkMkLst>
        </pc:inkChg>
        <pc:inkChg chg="add del">
          <ac:chgData name="Venkatasubramanian, Mani V." userId="fbe5ce37-0145-4c31-b84a-b36f8beac5f3" providerId="ADAL" clId="{7888EF2F-530D-B94F-AE0C-88FC9B5D329D}" dt="2023-04-06T15:43:56.027" v="2884"/>
          <ac:inkMkLst>
            <pc:docMk/>
            <pc:sldMk cId="2697508580" sldId="286"/>
            <ac:inkMk id="65" creationId="{6932DDC1-5C21-86E9-8463-1B9CE94B94F2}"/>
          </ac:inkMkLst>
        </pc:inkChg>
        <pc:inkChg chg="add reco">
          <ac:chgData name="Venkatasubramanian, Mani V." userId="fbe5ce37-0145-4c31-b84a-b36f8beac5f3" providerId="ADAL" clId="{7888EF2F-530D-B94F-AE0C-88FC9B5D329D}" dt="2023-04-06T15:43:56.027" v="2884"/>
          <ac:inkMkLst>
            <pc:docMk/>
            <pc:sldMk cId="2697508580" sldId="286"/>
            <ac:inkMk id="66" creationId="{D2559D98-DF96-E4CF-A761-A7197EFE5517}"/>
          </ac:inkMkLst>
        </pc:inkChg>
        <pc:inkChg chg="add">
          <ac:chgData name="Venkatasubramanian, Mani V." userId="fbe5ce37-0145-4c31-b84a-b36f8beac5f3" providerId="ADAL" clId="{7888EF2F-530D-B94F-AE0C-88FC9B5D329D}" dt="2023-04-06T15:43:56.960" v="2885"/>
          <ac:inkMkLst>
            <pc:docMk/>
            <pc:sldMk cId="2697508580" sldId="286"/>
            <ac:inkMk id="67" creationId="{6ED33D3F-D9E3-A7EA-C2D7-57CB7B6A3EB3}"/>
          </ac:inkMkLst>
        </pc:inkChg>
        <pc:inkChg chg="add">
          <ac:chgData name="Venkatasubramanian, Mani V." userId="fbe5ce37-0145-4c31-b84a-b36f8beac5f3" providerId="ADAL" clId="{7888EF2F-530D-B94F-AE0C-88FC9B5D329D}" dt="2023-04-06T15:44:16.582" v="2886"/>
          <ac:inkMkLst>
            <pc:docMk/>
            <pc:sldMk cId="2697508580" sldId="286"/>
            <ac:inkMk id="68" creationId="{9513AA2D-FFC8-C925-3219-9202D9CDCCF1}"/>
          </ac:inkMkLst>
        </pc:inkChg>
        <pc:inkChg chg="add del">
          <ac:chgData name="Venkatasubramanian, Mani V." userId="fbe5ce37-0145-4c31-b84a-b36f8beac5f3" providerId="ADAL" clId="{7888EF2F-530D-B94F-AE0C-88FC9B5D329D}" dt="2023-04-06T15:44:31.747" v="2890"/>
          <ac:inkMkLst>
            <pc:docMk/>
            <pc:sldMk cId="2697508580" sldId="286"/>
            <ac:inkMk id="69" creationId="{1E42A1E4-681B-4FF7-7A7D-8433BBE8BCCA}"/>
          </ac:inkMkLst>
        </pc:inkChg>
        <pc:inkChg chg="add del">
          <ac:chgData name="Venkatasubramanian, Mani V." userId="fbe5ce37-0145-4c31-b84a-b36f8beac5f3" providerId="ADAL" clId="{7888EF2F-530D-B94F-AE0C-88FC9B5D329D}" dt="2023-04-06T15:44:31.747" v="2890"/>
          <ac:inkMkLst>
            <pc:docMk/>
            <pc:sldMk cId="2697508580" sldId="286"/>
            <ac:inkMk id="70" creationId="{922B31F8-8130-8701-8437-6C96FCB08E6D}"/>
          </ac:inkMkLst>
        </pc:inkChg>
        <pc:inkChg chg="add del">
          <ac:chgData name="Venkatasubramanian, Mani V." userId="fbe5ce37-0145-4c31-b84a-b36f8beac5f3" providerId="ADAL" clId="{7888EF2F-530D-B94F-AE0C-88FC9B5D329D}" dt="2023-04-06T15:44:31.747" v="2890"/>
          <ac:inkMkLst>
            <pc:docMk/>
            <pc:sldMk cId="2697508580" sldId="286"/>
            <ac:inkMk id="71" creationId="{75DA8A55-BF2A-DD34-5552-F6681A10D62A}"/>
          </ac:inkMkLst>
        </pc:inkChg>
        <pc:inkChg chg="add reco">
          <ac:chgData name="Venkatasubramanian, Mani V." userId="fbe5ce37-0145-4c31-b84a-b36f8beac5f3" providerId="ADAL" clId="{7888EF2F-530D-B94F-AE0C-88FC9B5D329D}" dt="2023-04-06T15:44:31.747" v="2890"/>
          <ac:inkMkLst>
            <pc:docMk/>
            <pc:sldMk cId="2697508580" sldId="286"/>
            <ac:inkMk id="72" creationId="{5281146F-D542-2E4C-9DD1-472AC9FD4966}"/>
          </ac:inkMkLst>
        </pc:inkChg>
        <pc:inkChg chg="add">
          <ac:chgData name="Venkatasubramanian, Mani V." userId="fbe5ce37-0145-4c31-b84a-b36f8beac5f3" providerId="ADAL" clId="{7888EF2F-530D-B94F-AE0C-88FC9B5D329D}" dt="2023-04-06T15:44:53.177" v="2891"/>
          <ac:inkMkLst>
            <pc:docMk/>
            <pc:sldMk cId="2697508580" sldId="286"/>
            <ac:inkMk id="73" creationId="{446C5E7A-1BC2-0D3A-04D0-AA6DA0C915B4}"/>
          </ac:inkMkLst>
        </pc:inkChg>
        <pc:inkChg chg="add del">
          <ac:chgData name="Venkatasubramanian, Mani V." userId="fbe5ce37-0145-4c31-b84a-b36f8beac5f3" providerId="ADAL" clId="{7888EF2F-530D-B94F-AE0C-88FC9B5D329D}" dt="2023-04-06T15:44:58.821" v="2894"/>
          <ac:inkMkLst>
            <pc:docMk/>
            <pc:sldMk cId="2697508580" sldId="286"/>
            <ac:inkMk id="74" creationId="{006AEF2D-5669-BF2A-8E9E-B24A73E4B07C}"/>
          </ac:inkMkLst>
        </pc:inkChg>
        <pc:inkChg chg="add del">
          <ac:chgData name="Venkatasubramanian, Mani V." userId="fbe5ce37-0145-4c31-b84a-b36f8beac5f3" providerId="ADAL" clId="{7888EF2F-530D-B94F-AE0C-88FC9B5D329D}" dt="2023-04-06T15:44:58.821" v="2894"/>
          <ac:inkMkLst>
            <pc:docMk/>
            <pc:sldMk cId="2697508580" sldId="286"/>
            <ac:inkMk id="75" creationId="{D72812DB-1697-48BB-BE03-9278EB272D73}"/>
          </ac:inkMkLst>
        </pc:inkChg>
        <pc:inkChg chg="add reco">
          <ac:chgData name="Venkatasubramanian, Mani V." userId="fbe5ce37-0145-4c31-b84a-b36f8beac5f3" providerId="ADAL" clId="{7888EF2F-530D-B94F-AE0C-88FC9B5D329D}" dt="2023-04-06T15:44:58.821" v="2894"/>
          <ac:inkMkLst>
            <pc:docMk/>
            <pc:sldMk cId="2697508580" sldId="286"/>
            <ac:inkMk id="76" creationId="{5ECB96AA-8F1C-9094-0A17-DCF879B0DAF1}"/>
          </ac:inkMkLst>
        </pc:inkChg>
        <pc:inkChg chg="add">
          <ac:chgData name="Venkatasubramanian, Mani V." userId="fbe5ce37-0145-4c31-b84a-b36f8beac5f3" providerId="ADAL" clId="{7888EF2F-530D-B94F-AE0C-88FC9B5D329D}" dt="2023-04-06T15:45:03.355" v="2895"/>
          <ac:inkMkLst>
            <pc:docMk/>
            <pc:sldMk cId="2697508580" sldId="286"/>
            <ac:inkMk id="77" creationId="{556E4BFA-2ED6-15D8-B5C5-D90C85D243E2}"/>
          </ac:inkMkLst>
        </pc:inkChg>
        <pc:inkChg chg="add del">
          <ac:chgData name="Venkatasubramanian, Mani V." userId="fbe5ce37-0145-4c31-b84a-b36f8beac5f3" providerId="ADAL" clId="{7888EF2F-530D-B94F-AE0C-88FC9B5D329D}" dt="2023-04-06T15:45:10.654" v="2898"/>
          <ac:inkMkLst>
            <pc:docMk/>
            <pc:sldMk cId="2697508580" sldId="286"/>
            <ac:inkMk id="78" creationId="{7F1E7626-B8D9-7283-3934-16C0DD10676B}"/>
          </ac:inkMkLst>
        </pc:inkChg>
        <pc:inkChg chg="add del">
          <ac:chgData name="Venkatasubramanian, Mani V." userId="fbe5ce37-0145-4c31-b84a-b36f8beac5f3" providerId="ADAL" clId="{7888EF2F-530D-B94F-AE0C-88FC9B5D329D}" dt="2023-04-06T15:45:10.654" v="2898"/>
          <ac:inkMkLst>
            <pc:docMk/>
            <pc:sldMk cId="2697508580" sldId="286"/>
            <ac:inkMk id="79" creationId="{E60499A5-6B57-4080-5EFB-3A79EB1D1799}"/>
          </ac:inkMkLst>
        </pc:inkChg>
        <pc:inkChg chg="add reco">
          <ac:chgData name="Venkatasubramanian, Mani V." userId="fbe5ce37-0145-4c31-b84a-b36f8beac5f3" providerId="ADAL" clId="{7888EF2F-530D-B94F-AE0C-88FC9B5D329D}" dt="2023-04-06T15:45:10.654" v="2898"/>
          <ac:inkMkLst>
            <pc:docMk/>
            <pc:sldMk cId="2697508580" sldId="286"/>
            <ac:inkMk id="80" creationId="{B0D50853-1F3D-A962-3ACD-13EDEB7ECFEC}"/>
          </ac:inkMkLst>
        </pc:inkChg>
        <pc:inkChg chg="add">
          <ac:chgData name="Venkatasubramanian, Mani V." userId="fbe5ce37-0145-4c31-b84a-b36f8beac5f3" providerId="ADAL" clId="{7888EF2F-530D-B94F-AE0C-88FC9B5D329D}" dt="2023-04-06T15:45:17.205" v="2899"/>
          <ac:inkMkLst>
            <pc:docMk/>
            <pc:sldMk cId="2697508580" sldId="286"/>
            <ac:inkMk id="81" creationId="{FA81E94B-3F36-D55F-4279-99AEF7E1A0D3}"/>
          </ac:inkMkLst>
        </pc:inkChg>
        <pc:inkChg chg="add del">
          <ac:chgData name="Venkatasubramanian, Mani V." userId="fbe5ce37-0145-4c31-b84a-b36f8beac5f3" providerId="ADAL" clId="{7888EF2F-530D-B94F-AE0C-88FC9B5D329D}" dt="2023-04-06T15:45:46.826" v="2911"/>
          <ac:inkMkLst>
            <pc:docMk/>
            <pc:sldMk cId="2697508580" sldId="286"/>
            <ac:inkMk id="82" creationId="{0798AF87-996B-9742-FFE2-9ADED09929E0}"/>
          </ac:inkMkLst>
        </pc:inkChg>
        <pc:inkChg chg="add del">
          <ac:chgData name="Venkatasubramanian, Mani V." userId="fbe5ce37-0145-4c31-b84a-b36f8beac5f3" providerId="ADAL" clId="{7888EF2F-530D-B94F-AE0C-88FC9B5D329D}" dt="2023-04-06T15:45:46.826" v="2911"/>
          <ac:inkMkLst>
            <pc:docMk/>
            <pc:sldMk cId="2697508580" sldId="286"/>
            <ac:inkMk id="83" creationId="{DF4208D9-13B4-C295-F5FC-5104242BEEEB}"/>
          </ac:inkMkLst>
        </pc:inkChg>
        <pc:inkChg chg="add del">
          <ac:chgData name="Venkatasubramanian, Mani V." userId="fbe5ce37-0145-4c31-b84a-b36f8beac5f3" providerId="ADAL" clId="{7888EF2F-530D-B94F-AE0C-88FC9B5D329D}" dt="2023-04-06T15:45:46.826" v="2911"/>
          <ac:inkMkLst>
            <pc:docMk/>
            <pc:sldMk cId="2697508580" sldId="286"/>
            <ac:inkMk id="84" creationId="{A40B8E05-3AA3-FE8B-9600-1F1D4E51A59B}"/>
          </ac:inkMkLst>
        </pc:inkChg>
        <pc:inkChg chg="add del">
          <ac:chgData name="Venkatasubramanian, Mani V." userId="fbe5ce37-0145-4c31-b84a-b36f8beac5f3" providerId="ADAL" clId="{7888EF2F-530D-B94F-AE0C-88FC9B5D329D}" dt="2023-04-06T15:45:46.826" v="2911"/>
          <ac:inkMkLst>
            <pc:docMk/>
            <pc:sldMk cId="2697508580" sldId="286"/>
            <ac:inkMk id="85" creationId="{60B05FF4-1BFD-6E17-EF73-82E8B9416CD2}"/>
          </ac:inkMkLst>
        </pc:inkChg>
        <pc:inkChg chg="add del">
          <ac:chgData name="Venkatasubramanian, Mani V." userId="fbe5ce37-0145-4c31-b84a-b36f8beac5f3" providerId="ADAL" clId="{7888EF2F-530D-B94F-AE0C-88FC9B5D329D}" dt="2023-04-06T15:45:46.826" v="2911"/>
          <ac:inkMkLst>
            <pc:docMk/>
            <pc:sldMk cId="2697508580" sldId="286"/>
            <ac:inkMk id="86" creationId="{AB381057-E26E-A9CC-D63E-8785C9FC9E5B}"/>
          </ac:inkMkLst>
        </pc:inkChg>
        <pc:inkChg chg="add del">
          <ac:chgData name="Venkatasubramanian, Mani V." userId="fbe5ce37-0145-4c31-b84a-b36f8beac5f3" providerId="ADAL" clId="{7888EF2F-530D-B94F-AE0C-88FC9B5D329D}" dt="2023-04-06T15:45:46.826" v="2911"/>
          <ac:inkMkLst>
            <pc:docMk/>
            <pc:sldMk cId="2697508580" sldId="286"/>
            <ac:inkMk id="87" creationId="{70B86A99-584C-3B12-CC29-DEBE088FFF2E}"/>
          </ac:inkMkLst>
        </pc:inkChg>
        <pc:inkChg chg="add del">
          <ac:chgData name="Venkatasubramanian, Mani V." userId="fbe5ce37-0145-4c31-b84a-b36f8beac5f3" providerId="ADAL" clId="{7888EF2F-530D-B94F-AE0C-88FC9B5D329D}" dt="2023-04-06T15:45:46.826" v="2911"/>
          <ac:inkMkLst>
            <pc:docMk/>
            <pc:sldMk cId="2697508580" sldId="286"/>
            <ac:inkMk id="88" creationId="{D5EB7D86-6F7F-7147-5CEA-C1A89D0DBAB2}"/>
          </ac:inkMkLst>
        </pc:inkChg>
        <pc:inkChg chg="add del">
          <ac:chgData name="Venkatasubramanian, Mani V." userId="fbe5ce37-0145-4c31-b84a-b36f8beac5f3" providerId="ADAL" clId="{7888EF2F-530D-B94F-AE0C-88FC9B5D329D}" dt="2023-04-06T15:45:46.826" v="2911"/>
          <ac:inkMkLst>
            <pc:docMk/>
            <pc:sldMk cId="2697508580" sldId="286"/>
            <ac:inkMk id="89" creationId="{F038AA80-04C9-A0AE-8861-6D8C28D05137}"/>
          </ac:inkMkLst>
        </pc:inkChg>
        <pc:inkChg chg="add del">
          <ac:chgData name="Venkatasubramanian, Mani V." userId="fbe5ce37-0145-4c31-b84a-b36f8beac5f3" providerId="ADAL" clId="{7888EF2F-530D-B94F-AE0C-88FC9B5D329D}" dt="2023-04-06T15:45:46.826" v="2911"/>
          <ac:inkMkLst>
            <pc:docMk/>
            <pc:sldMk cId="2697508580" sldId="286"/>
            <ac:inkMk id="90" creationId="{C0123EF4-1ADB-8DF3-E3B7-4598F61E984C}"/>
          </ac:inkMkLst>
        </pc:inkChg>
        <pc:inkChg chg="add del">
          <ac:chgData name="Venkatasubramanian, Mani V." userId="fbe5ce37-0145-4c31-b84a-b36f8beac5f3" providerId="ADAL" clId="{7888EF2F-530D-B94F-AE0C-88FC9B5D329D}" dt="2023-04-06T15:45:46.826" v="2911"/>
          <ac:inkMkLst>
            <pc:docMk/>
            <pc:sldMk cId="2697508580" sldId="286"/>
            <ac:inkMk id="91" creationId="{B9F65E89-3DA5-812D-B1BD-F12DE3091C19}"/>
          </ac:inkMkLst>
        </pc:inkChg>
        <pc:inkChg chg="add del">
          <ac:chgData name="Venkatasubramanian, Mani V." userId="fbe5ce37-0145-4c31-b84a-b36f8beac5f3" providerId="ADAL" clId="{7888EF2F-530D-B94F-AE0C-88FC9B5D329D}" dt="2023-04-06T15:45:46.826" v="2911"/>
          <ac:inkMkLst>
            <pc:docMk/>
            <pc:sldMk cId="2697508580" sldId="286"/>
            <ac:inkMk id="92" creationId="{B4FA31E9-3160-211C-8D9F-2C19D4742CBC}"/>
          </ac:inkMkLst>
        </pc:inkChg>
        <pc:inkChg chg="add reco">
          <ac:chgData name="Venkatasubramanian, Mani V." userId="fbe5ce37-0145-4c31-b84a-b36f8beac5f3" providerId="ADAL" clId="{7888EF2F-530D-B94F-AE0C-88FC9B5D329D}" dt="2023-04-06T15:45:46.826" v="2911"/>
          <ac:inkMkLst>
            <pc:docMk/>
            <pc:sldMk cId="2697508580" sldId="286"/>
            <ac:inkMk id="93" creationId="{E0B6802B-E15B-9830-CC5F-572997B4D66F}"/>
          </ac:inkMkLst>
        </pc:inkChg>
        <pc:inkChg chg="add del">
          <ac:chgData name="Venkatasubramanian, Mani V." userId="fbe5ce37-0145-4c31-b84a-b36f8beac5f3" providerId="ADAL" clId="{7888EF2F-530D-B94F-AE0C-88FC9B5D329D}" dt="2023-04-06T15:45:49.598" v="2920"/>
          <ac:inkMkLst>
            <pc:docMk/>
            <pc:sldMk cId="2697508580" sldId="286"/>
            <ac:inkMk id="94" creationId="{0B44C8A3-C065-E282-412A-5A7EB8768DBD}"/>
          </ac:inkMkLst>
        </pc:inkChg>
        <pc:inkChg chg="add del">
          <ac:chgData name="Venkatasubramanian, Mani V." userId="fbe5ce37-0145-4c31-b84a-b36f8beac5f3" providerId="ADAL" clId="{7888EF2F-530D-B94F-AE0C-88FC9B5D329D}" dt="2023-04-06T15:45:49.598" v="2920"/>
          <ac:inkMkLst>
            <pc:docMk/>
            <pc:sldMk cId="2697508580" sldId="286"/>
            <ac:inkMk id="95" creationId="{2B0D58B5-F5C6-71BF-6394-34F07A53109D}"/>
          </ac:inkMkLst>
        </pc:inkChg>
        <pc:inkChg chg="add del">
          <ac:chgData name="Venkatasubramanian, Mani V." userId="fbe5ce37-0145-4c31-b84a-b36f8beac5f3" providerId="ADAL" clId="{7888EF2F-530D-B94F-AE0C-88FC9B5D329D}" dt="2023-04-06T15:45:49.598" v="2920"/>
          <ac:inkMkLst>
            <pc:docMk/>
            <pc:sldMk cId="2697508580" sldId="286"/>
            <ac:inkMk id="96" creationId="{41DC0125-2C46-76E1-A47F-6AC952F6F900}"/>
          </ac:inkMkLst>
        </pc:inkChg>
        <pc:inkChg chg="add del">
          <ac:chgData name="Venkatasubramanian, Mani V." userId="fbe5ce37-0145-4c31-b84a-b36f8beac5f3" providerId="ADAL" clId="{7888EF2F-530D-B94F-AE0C-88FC9B5D329D}" dt="2023-04-06T15:45:49.598" v="2920"/>
          <ac:inkMkLst>
            <pc:docMk/>
            <pc:sldMk cId="2697508580" sldId="286"/>
            <ac:inkMk id="97" creationId="{CB38EFC3-6822-D934-0E26-FE16370AD7C6}"/>
          </ac:inkMkLst>
        </pc:inkChg>
        <pc:inkChg chg="add del">
          <ac:chgData name="Venkatasubramanian, Mani V." userId="fbe5ce37-0145-4c31-b84a-b36f8beac5f3" providerId="ADAL" clId="{7888EF2F-530D-B94F-AE0C-88FC9B5D329D}" dt="2023-04-06T15:45:49.598" v="2920"/>
          <ac:inkMkLst>
            <pc:docMk/>
            <pc:sldMk cId="2697508580" sldId="286"/>
            <ac:inkMk id="98" creationId="{9623ED5D-A6EA-0693-ECA5-34BDA99C04B1}"/>
          </ac:inkMkLst>
        </pc:inkChg>
        <pc:inkChg chg="add del">
          <ac:chgData name="Venkatasubramanian, Mani V." userId="fbe5ce37-0145-4c31-b84a-b36f8beac5f3" providerId="ADAL" clId="{7888EF2F-530D-B94F-AE0C-88FC9B5D329D}" dt="2023-04-06T15:45:49.598" v="2920"/>
          <ac:inkMkLst>
            <pc:docMk/>
            <pc:sldMk cId="2697508580" sldId="286"/>
            <ac:inkMk id="99" creationId="{CE2C18F1-F468-680B-55DF-E2ECA3D2CB53}"/>
          </ac:inkMkLst>
        </pc:inkChg>
        <pc:inkChg chg="add del">
          <ac:chgData name="Venkatasubramanian, Mani V." userId="fbe5ce37-0145-4c31-b84a-b36f8beac5f3" providerId="ADAL" clId="{7888EF2F-530D-B94F-AE0C-88FC9B5D329D}" dt="2023-04-06T15:45:49.598" v="2920"/>
          <ac:inkMkLst>
            <pc:docMk/>
            <pc:sldMk cId="2697508580" sldId="286"/>
            <ac:inkMk id="100" creationId="{B4168968-C2F9-DC6D-88C1-233B8C9AAF54}"/>
          </ac:inkMkLst>
        </pc:inkChg>
        <pc:inkChg chg="add del">
          <ac:chgData name="Venkatasubramanian, Mani V." userId="fbe5ce37-0145-4c31-b84a-b36f8beac5f3" providerId="ADAL" clId="{7888EF2F-530D-B94F-AE0C-88FC9B5D329D}" dt="2023-04-06T15:45:49.598" v="2920"/>
          <ac:inkMkLst>
            <pc:docMk/>
            <pc:sldMk cId="2697508580" sldId="286"/>
            <ac:inkMk id="101" creationId="{3609C345-583C-B913-611A-E56736FAEA8C}"/>
          </ac:inkMkLst>
        </pc:inkChg>
        <pc:inkChg chg="add reco">
          <ac:chgData name="Venkatasubramanian, Mani V." userId="fbe5ce37-0145-4c31-b84a-b36f8beac5f3" providerId="ADAL" clId="{7888EF2F-530D-B94F-AE0C-88FC9B5D329D}" dt="2023-04-06T15:45:49.598" v="2920"/>
          <ac:inkMkLst>
            <pc:docMk/>
            <pc:sldMk cId="2697508580" sldId="286"/>
            <ac:inkMk id="102" creationId="{D810425A-70B1-EDFA-84D4-F4198664C1BC}"/>
          </ac:inkMkLst>
        </pc:inkChg>
        <pc:inkChg chg="add">
          <ac:chgData name="Venkatasubramanian, Mani V." userId="fbe5ce37-0145-4c31-b84a-b36f8beac5f3" providerId="ADAL" clId="{7888EF2F-530D-B94F-AE0C-88FC9B5D329D}" dt="2023-04-06T15:45:50.368" v="2921"/>
          <ac:inkMkLst>
            <pc:docMk/>
            <pc:sldMk cId="2697508580" sldId="286"/>
            <ac:inkMk id="103" creationId="{108073DB-CF78-9E4B-0FB3-6DE8EBB4B5A2}"/>
          </ac:inkMkLst>
        </pc:inkChg>
        <pc:inkChg chg="add del">
          <ac:chgData name="Venkatasubramanian, Mani V." userId="fbe5ce37-0145-4c31-b84a-b36f8beac5f3" providerId="ADAL" clId="{7888EF2F-530D-B94F-AE0C-88FC9B5D329D}" dt="2023-04-06T15:45:53.309" v="2926"/>
          <ac:inkMkLst>
            <pc:docMk/>
            <pc:sldMk cId="2697508580" sldId="286"/>
            <ac:inkMk id="104" creationId="{38D35EBF-515E-FBB9-CEA1-4111AED90D70}"/>
          </ac:inkMkLst>
        </pc:inkChg>
        <pc:inkChg chg="add del">
          <ac:chgData name="Venkatasubramanian, Mani V." userId="fbe5ce37-0145-4c31-b84a-b36f8beac5f3" providerId="ADAL" clId="{7888EF2F-530D-B94F-AE0C-88FC9B5D329D}" dt="2023-04-06T15:45:53.309" v="2926"/>
          <ac:inkMkLst>
            <pc:docMk/>
            <pc:sldMk cId="2697508580" sldId="286"/>
            <ac:inkMk id="105" creationId="{532C0744-068F-6CEE-AD35-C58331EAD1F5}"/>
          </ac:inkMkLst>
        </pc:inkChg>
        <pc:inkChg chg="add del">
          <ac:chgData name="Venkatasubramanian, Mani V." userId="fbe5ce37-0145-4c31-b84a-b36f8beac5f3" providerId="ADAL" clId="{7888EF2F-530D-B94F-AE0C-88FC9B5D329D}" dt="2023-04-06T15:45:53.309" v="2926"/>
          <ac:inkMkLst>
            <pc:docMk/>
            <pc:sldMk cId="2697508580" sldId="286"/>
            <ac:inkMk id="106" creationId="{CA720857-1362-25EF-5665-4271A4343B18}"/>
          </ac:inkMkLst>
        </pc:inkChg>
        <pc:inkChg chg="add del">
          <ac:chgData name="Venkatasubramanian, Mani V." userId="fbe5ce37-0145-4c31-b84a-b36f8beac5f3" providerId="ADAL" clId="{7888EF2F-530D-B94F-AE0C-88FC9B5D329D}" dt="2023-04-06T15:45:53.309" v="2926"/>
          <ac:inkMkLst>
            <pc:docMk/>
            <pc:sldMk cId="2697508580" sldId="286"/>
            <ac:inkMk id="107" creationId="{CED4DDC9-A17D-924A-7268-9AD6984E3187}"/>
          </ac:inkMkLst>
        </pc:inkChg>
        <pc:inkChg chg="add reco">
          <ac:chgData name="Venkatasubramanian, Mani V." userId="fbe5ce37-0145-4c31-b84a-b36f8beac5f3" providerId="ADAL" clId="{7888EF2F-530D-B94F-AE0C-88FC9B5D329D}" dt="2023-04-06T15:45:53.309" v="2926"/>
          <ac:inkMkLst>
            <pc:docMk/>
            <pc:sldMk cId="2697508580" sldId="286"/>
            <ac:inkMk id="108" creationId="{4A0E4A28-1AB7-BD13-CCE4-62754A926451}"/>
          </ac:inkMkLst>
        </pc:inkChg>
        <pc:inkChg chg="add del">
          <ac:chgData name="Venkatasubramanian, Mani V." userId="fbe5ce37-0145-4c31-b84a-b36f8beac5f3" providerId="ADAL" clId="{7888EF2F-530D-B94F-AE0C-88FC9B5D329D}" dt="2023-04-06T15:45:57.600" v="2939"/>
          <ac:inkMkLst>
            <pc:docMk/>
            <pc:sldMk cId="2697508580" sldId="286"/>
            <ac:inkMk id="109" creationId="{C8C2203D-6D33-1C5E-D50D-497EF0A5A728}"/>
          </ac:inkMkLst>
        </pc:inkChg>
        <pc:inkChg chg="add del">
          <ac:chgData name="Venkatasubramanian, Mani V." userId="fbe5ce37-0145-4c31-b84a-b36f8beac5f3" providerId="ADAL" clId="{7888EF2F-530D-B94F-AE0C-88FC9B5D329D}" dt="2023-04-06T15:45:57.600" v="2939"/>
          <ac:inkMkLst>
            <pc:docMk/>
            <pc:sldMk cId="2697508580" sldId="286"/>
            <ac:inkMk id="110" creationId="{4042EA44-6FDE-ECD6-E5F5-579C7654CCB5}"/>
          </ac:inkMkLst>
        </pc:inkChg>
        <pc:inkChg chg="add del">
          <ac:chgData name="Venkatasubramanian, Mani V." userId="fbe5ce37-0145-4c31-b84a-b36f8beac5f3" providerId="ADAL" clId="{7888EF2F-530D-B94F-AE0C-88FC9B5D329D}" dt="2023-04-06T15:45:57.600" v="2939"/>
          <ac:inkMkLst>
            <pc:docMk/>
            <pc:sldMk cId="2697508580" sldId="286"/>
            <ac:inkMk id="111" creationId="{3EAC9201-C229-89DC-4399-ED64383090E1}"/>
          </ac:inkMkLst>
        </pc:inkChg>
        <pc:inkChg chg="add del">
          <ac:chgData name="Venkatasubramanian, Mani V." userId="fbe5ce37-0145-4c31-b84a-b36f8beac5f3" providerId="ADAL" clId="{7888EF2F-530D-B94F-AE0C-88FC9B5D329D}" dt="2023-04-06T15:45:57.600" v="2939"/>
          <ac:inkMkLst>
            <pc:docMk/>
            <pc:sldMk cId="2697508580" sldId="286"/>
            <ac:inkMk id="112" creationId="{266948C5-2F7D-4BC0-B856-D9065FFCDA8F}"/>
          </ac:inkMkLst>
        </pc:inkChg>
        <pc:inkChg chg="add del">
          <ac:chgData name="Venkatasubramanian, Mani V." userId="fbe5ce37-0145-4c31-b84a-b36f8beac5f3" providerId="ADAL" clId="{7888EF2F-530D-B94F-AE0C-88FC9B5D329D}" dt="2023-04-06T15:45:57.600" v="2939"/>
          <ac:inkMkLst>
            <pc:docMk/>
            <pc:sldMk cId="2697508580" sldId="286"/>
            <ac:inkMk id="113" creationId="{3607CDF4-E2AA-9807-1BF4-65274E7A1E5D}"/>
          </ac:inkMkLst>
        </pc:inkChg>
        <pc:inkChg chg="add del">
          <ac:chgData name="Venkatasubramanian, Mani V." userId="fbe5ce37-0145-4c31-b84a-b36f8beac5f3" providerId="ADAL" clId="{7888EF2F-530D-B94F-AE0C-88FC9B5D329D}" dt="2023-04-06T15:45:57.600" v="2939"/>
          <ac:inkMkLst>
            <pc:docMk/>
            <pc:sldMk cId="2697508580" sldId="286"/>
            <ac:inkMk id="114" creationId="{841B735B-D736-FD74-186E-0C68B71CF5CA}"/>
          </ac:inkMkLst>
        </pc:inkChg>
        <pc:inkChg chg="add del">
          <ac:chgData name="Venkatasubramanian, Mani V." userId="fbe5ce37-0145-4c31-b84a-b36f8beac5f3" providerId="ADAL" clId="{7888EF2F-530D-B94F-AE0C-88FC9B5D329D}" dt="2023-04-06T15:45:57.600" v="2939"/>
          <ac:inkMkLst>
            <pc:docMk/>
            <pc:sldMk cId="2697508580" sldId="286"/>
            <ac:inkMk id="115" creationId="{22B8C2ED-2777-DB4C-9458-B018F58B8BCB}"/>
          </ac:inkMkLst>
        </pc:inkChg>
        <pc:inkChg chg="add del">
          <ac:chgData name="Venkatasubramanian, Mani V." userId="fbe5ce37-0145-4c31-b84a-b36f8beac5f3" providerId="ADAL" clId="{7888EF2F-530D-B94F-AE0C-88FC9B5D329D}" dt="2023-04-06T15:45:57.600" v="2939"/>
          <ac:inkMkLst>
            <pc:docMk/>
            <pc:sldMk cId="2697508580" sldId="286"/>
            <ac:inkMk id="116" creationId="{9CEFC62D-0D7C-44DA-9EA0-F95949791292}"/>
          </ac:inkMkLst>
        </pc:inkChg>
        <pc:inkChg chg="add del">
          <ac:chgData name="Venkatasubramanian, Mani V." userId="fbe5ce37-0145-4c31-b84a-b36f8beac5f3" providerId="ADAL" clId="{7888EF2F-530D-B94F-AE0C-88FC9B5D329D}" dt="2023-04-06T15:45:57.600" v="2939"/>
          <ac:inkMkLst>
            <pc:docMk/>
            <pc:sldMk cId="2697508580" sldId="286"/>
            <ac:inkMk id="117" creationId="{88847285-8A00-1FC3-E602-D4F3DC3CE94A}"/>
          </ac:inkMkLst>
        </pc:inkChg>
        <pc:inkChg chg="add del">
          <ac:chgData name="Venkatasubramanian, Mani V." userId="fbe5ce37-0145-4c31-b84a-b36f8beac5f3" providerId="ADAL" clId="{7888EF2F-530D-B94F-AE0C-88FC9B5D329D}" dt="2023-04-06T15:45:57.600" v="2939"/>
          <ac:inkMkLst>
            <pc:docMk/>
            <pc:sldMk cId="2697508580" sldId="286"/>
            <ac:inkMk id="118" creationId="{090B1A47-667F-521C-E75B-39E21C57B341}"/>
          </ac:inkMkLst>
        </pc:inkChg>
        <pc:inkChg chg="add del">
          <ac:chgData name="Venkatasubramanian, Mani V." userId="fbe5ce37-0145-4c31-b84a-b36f8beac5f3" providerId="ADAL" clId="{7888EF2F-530D-B94F-AE0C-88FC9B5D329D}" dt="2023-04-06T15:45:57.600" v="2939"/>
          <ac:inkMkLst>
            <pc:docMk/>
            <pc:sldMk cId="2697508580" sldId="286"/>
            <ac:inkMk id="119" creationId="{8EB32269-32E5-4FBD-1B97-88DC314CF0DA}"/>
          </ac:inkMkLst>
        </pc:inkChg>
        <pc:inkChg chg="add del">
          <ac:chgData name="Venkatasubramanian, Mani V." userId="fbe5ce37-0145-4c31-b84a-b36f8beac5f3" providerId="ADAL" clId="{7888EF2F-530D-B94F-AE0C-88FC9B5D329D}" dt="2023-04-06T15:45:57.600" v="2939"/>
          <ac:inkMkLst>
            <pc:docMk/>
            <pc:sldMk cId="2697508580" sldId="286"/>
            <ac:inkMk id="120" creationId="{5F33F991-C99C-D3C6-B484-C91C60B75EDD}"/>
          </ac:inkMkLst>
        </pc:inkChg>
        <pc:inkChg chg="add reco">
          <ac:chgData name="Venkatasubramanian, Mani V." userId="fbe5ce37-0145-4c31-b84a-b36f8beac5f3" providerId="ADAL" clId="{7888EF2F-530D-B94F-AE0C-88FC9B5D329D}" dt="2023-04-06T15:45:57.600" v="2939"/>
          <ac:inkMkLst>
            <pc:docMk/>
            <pc:sldMk cId="2697508580" sldId="286"/>
            <ac:inkMk id="121" creationId="{45139B89-EB51-0354-DBF0-18347DE6042C}"/>
          </ac:inkMkLst>
        </pc:inkChg>
        <pc:inkChg chg="add">
          <ac:chgData name="Venkatasubramanian, Mani V." userId="fbe5ce37-0145-4c31-b84a-b36f8beac5f3" providerId="ADAL" clId="{7888EF2F-530D-B94F-AE0C-88FC9B5D329D}" dt="2023-04-06T15:45:58.417" v="2940"/>
          <ac:inkMkLst>
            <pc:docMk/>
            <pc:sldMk cId="2697508580" sldId="286"/>
            <ac:inkMk id="122" creationId="{85B07D8D-9B7D-D2B5-7CBA-864D2761FD0B}"/>
          </ac:inkMkLst>
        </pc:inkChg>
        <pc:inkChg chg="add del">
          <ac:chgData name="Venkatasubramanian, Mani V." userId="fbe5ce37-0145-4c31-b84a-b36f8beac5f3" providerId="ADAL" clId="{7888EF2F-530D-B94F-AE0C-88FC9B5D329D}" dt="2023-04-06T15:46:04.028" v="2959"/>
          <ac:inkMkLst>
            <pc:docMk/>
            <pc:sldMk cId="2697508580" sldId="286"/>
            <ac:inkMk id="123" creationId="{B754DECD-0DA2-26E7-C97D-054FBA4B3BF9}"/>
          </ac:inkMkLst>
        </pc:inkChg>
        <pc:inkChg chg="add del">
          <ac:chgData name="Venkatasubramanian, Mani V." userId="fbe5ce37-0145-4c31-b84a-b36f8beac5f3" providerId="ADAL" clId="{7888EF2F-530D-B94F-AE0C-88FC9B5D329D}" dt="2023-04-06T15:46:04.028" v="2959"/>
          <ac:inkMkLst>
            <pc:docMk/>
            <pc:sldMk cId="2697508580" sldId="286"/>
            <ac:inkMk id="124" creationId="{13AEECB8-B926-E8CE-9A88-F16DD3C92F84}"/>
          </ac:inkMkLst>
        </pc:inkChg>
        <pc:inkChg chg="add del">
          <ac:chgData name="Venkatasubramanian, Mani V." userId="fbe5ce37-0145-4c31-b84a-b36f8beac5f3" providerId="ADAL" clId="{7888EF2F-530D-B94F-AE0C-88FC9B5D329D}" dt="2023-04-06T15:46:04.028" v="2959"/>
          <ac:inkMkLst>
            <pc:docMk/>
            <pc:sldMk cId="2697508580" sldId="286"/>
            <ac:inkMk id="125" creationId="{10CC5B95-ED4B-C882-14B0-F629449353F3}"/>
          </ac:inkMkLst>
        </pc:inkChg>
        <pc:inkChg chg="add del">
          <ac:chgData name="Venkatasubramanian, Mani V." userId="fbe5ce37-0145-4c31-b84a-b36f8beac5f3" providerId="ADAL" clId="{7888EF2F-530D-B94F-AE0C-88FC9B5D329D}" dt="2023-04-06T15:46:04.028" v="2959"/>
          <ac:inkMkLst>
            <pc:docMk/>
            <pc:sldMk cId="2697508580" sldId="286"/>
            <ac:inkMk id="126" creationId="{18BEC4D3-2076-9D7B-B938-9390469F1FFC}"/>
          </ac:inkMkLst>
        </pc:inkChg>
        <pc:inkChg chg="add del">
          <ac:chgData name="Venkatasubramanian, Mani V." userId="fbe5ce37-0145-4c31-b84a-b36f8beac5f3" providerId="ADAL" clId="{7888EF2F-530D-B94F-AE0C-88FC9B5D329D}" dt="2023-04-06T15:46:04.028" v="2959"/>
          <ac:inkMkLst>
            <pc:docMk/>
            <pc:sldMk cId="2697508580" sldId="286"/>
            <ac:inkMk id="127" creationId="{E0A4F42C-ED2B-37CC-3A15-2447151D2C66}"/>
          </ac:inkMkLst>
        </pc:inkChg>
        <pc:inkChg chg="add del">
          <ac:chgData name="Venkatasubramanian, Mani V." userId="fbe5ce37-0145-4c31-b84a-b36f8beac5f3" providerId="ADAL" clId="{7888EF2F-530D-B94F-AE0C-88FC9B5D329D}" dt="2023-04-06T15:46:04.028" v="2959"/>
          <ac:inkMkLst>
            <pc:docMk/>
            <pc:sldMk cId="2697508580" sldId="286"/>
            <ac:inkMk id="128" creationId="{F4129A64-0BD5-CD65-7984-E8AC2341AC1D}"/>
          </ac:inkMkLst>
        </pc:inkChg>
        <pc:inkChg chg="add del">
          <ac:chgData name="Venkatasubramanian, Mani V." userId="fbe5ce37-0145-4c31-b84a-b36f8beac5f3" providerId="ADAL" clId="{7888EF2F-530D-B94F-AE0C-88FC9B5D329D}" dt="2023-04-06T15:46:04.028" v="2959"/>
          <ac:inkMkLst>
            <pc:docMk/>
            <pc:sldMk cId="2697508580" sldId="286"/>
            <ac:inkMk id="129" creationId="{6C545B32-9ED8-C8C3-AB5E-797996E862B2}"/>
          </ac:inkMkLst>
        </pc:inkChg>
        <pc:inkChg chg="add del">
          <ac:chgData name="Venkatasubramanian, Mani V." userId="fbe5ce37-0145-4c31-b84a-b36f8beac5f3" providerId="ADAL" clId="{7888EF2F-530D-B94F-AE0C-88FC9B5D329D}" dt="2023-04-06T15:46:04.028" v="2959"/>
          <ac:inkMkLst>
            <pc:docMk/>
            <pc:sldMk cId="2697508580" sldId="286"/>
            <ac:inkMk id="130" creationId="{BBE78B48-E5A8-2F17-2163-9907CE430635}"/>
          </ac:inkMkLst>
        </pc:inkChg>
        <pc:inkChg chg="add del">
          <ac:chgData name="Venkatasubramanian, Mani V." userId="fbe5ce37-0145-4c31-b84a-b36f8beac5f3" providerId="ADAL" clId="{7888EF2F-530D-B94F-AE0C-88FC9B5D329D}" dt="2023-04-06T15:46:04.028" v="2959"/>
          <ac:inkMkLst>
            <pc:docMk/>
            <pc:sldMk cId="2697508580" sldId="286"/>
            <ac:inkMk id="131" creationId="{6598062F-82B0-2783-4FBE-77AD4DFBAA15}"/>
          </ac:inkMkLst>
        </pc:inkChg>
        <pc:inkChg chg="add del">
          <ac:chgData name="Venkatasubramanian, Mani V." userId="fbe5ce37-0145-4c31-b84a-b36f8beac5f3" providerId="ADAL" clId="{7888EF2F-530D-B94F-AE0C-88FC9B5D329D}" dt="2023-04-06T15:46:04.028" v="2959"/>
          <ac:inkMkLst>
            <pc:docMk/>
            <pc:sldMk cId="2697508580" sldId="286"/>
            <ac:inkMk id="132" creationId="{E4D93863-BC5D-3372-FD7D-1CA5721F80D2}"/>
          </ac:inkMkLst>
        </pc:inkChg>
        <pc:inkChg chg="add del">
          <ac:chgData name="Venkatasubramanian, Mani V." userId="fbe5ce37-0145-4c31-b84a-b36f8beac5f3" providerId="ADAL" clId="{7888EF2F-530D-B94F-AE0C-88FC9B5D329D}" dt="2023-04-06T15:46:04.028" v="2959"/>
          <ac:inkMkLst>
            <pc:docMk/>
            <pc:sldMk cId="2697508580" sldId="286"/>
            <ac:inkMk id="133" creationId="{C36D467D-A455-05FF-BCA6-512AAB8CBB5D}"/>
          </ac:inkMkLst>
        </pc:inkChg>
        <pc:inkChg chg="add del">
          <ac:chgData name="Venkatasubramanian, Mani V." userId="fbe5ce37-0145-4c31-b84a-b36f8beac5f3" providerId="ADAL" clId="{7888EF2F-530D-B94F-AE0C-88FC9B5D329D}" dt="2023-04-06T15:46:04.028" v="2959"/>
          <ac:inkMkLst>
            <pc:docMk/>
            <pc:sldMk cId="2697508580" sldId="286"/>
            <ac:inkMk id="134" creationId="{5AFEFE27-6B6F-9195-23CA-A3789A84C081}"/>
          </ac:inkMkLst>
        </pc:inkChg>
        <pc:inkChg chg="add del">
          <ac:chgData name="Venkatasubramanian, Mani V." userId="fbe5ce37-0145-4c31-b84a-b36f8beac5f3" providerId="ADAL" clId="{7888EF2F-530D-B94F-AE0C-88FC9B5D329D}" dt="2023-04-06T15:46:04.028" v="2959"/>
          <ac:inkMkLst>
            <pc:docMk/>
            <pc:sldMk cId="2697508580" sldId="286"/>
            <ac:inkMk id="135" creationId="{CED30075-3092-095E-1C59-A613C9785CC3}"/>
          </ac:inkMkLst>
        </pc:inkChg>
        <pc:inkChg chg="add del">
          <ac:chgData name="Venkatasubramanian, Mani V." userId="fbe5ce37-0145-4c31-b84a-b36f8beac5f3" providerId="ADAL" clId="{7888EF2F-530D-B94F-AE0C-88FC9B5D329D}" dt="2023-04-06T15:46:04.028" v="2959"/>
          <ac:inkMkLst>
            <pc:docMk/>
            <pc:sldMk cId="2697508580" sldId="286"/>
            <ac:inkMk id="136" creationId="{00DBCF8D-1E78-032F-7CF7-BE45CB44EA22}"/>
          </ac:inkMkLst>
        </pc:inkChg>
        <pc:inkChg chg="add del">
          <ac:chgData name="Venkatasubramanian, Mani V." userId="fbe5ce37-0145-4c31-b84a-b36f8beac5f3" providerId="ADAL" clId="{7888EF2F-530D-B94F-AE0C-88FC9B5D329D}" dt="2023-04-06T15:46:04.028" v="2959"/>
          <ac:inkMkLst>
            <pc:docMk/>
            <pc:sldMk cId="2697508580" sldId="286"/>
            <ac:inkMk id="137" creationId="{11048EFB-DBEE-99F0-4791-59C67E7F4005}"/>
          </ac:inkMkLst>
        </pc:inkChg>
        <pc:inkChg chg="add del">
          <ac:chgData name="Venkatasubramanian, Mani V." userId="fbe5ce37-0145-4c31-b84a-b36f8beac5f3" providerId="ADAL" clId="{7888EF2F-530D-B94F-AE0C-88FC9B5D329D}" dt="2023-04-06T15:46:04.028" v="2959"/>
          <ac:inkMkLst>
            <pc:docMk/>
            <pc:sldMk cId="2697508580" sldId="286"/>
            <ac:inkMk id="138" creationId="{D131F9AC-4717-19BC-26E9-C29A13027028}"/>
          </ac:inkMkLst>
        </pc:inkChg>
        <pc:inkChg chg="add del">
          <ac:chgData name="Venkatasubramanian, Mani V." userId="fbe5ce37-0145-4c31-b84a-b36f8beac5f3" providerId="ADAL" clId="{7888EF2F-530D-B94F-AE0C-88FC9B5D329D}" dt="2023-04-06T15:46:04.028" v="2959"/>
          <ac:inkMkLst>
            <pc:docMk/>
            <pc:sldMk cId="2697508580" sldId="286"/>
            <ac:inkMk id="139" creationId="{35623275-8913-9D75-7B12-5736CFDD8B3C}"/>
          </ac:inkMkLst>
        </pc:inkChg>
        <pc:inkChg chg="add del">
          <ac:chgData name="Venkatasubramanian, Mani V." userId="fbe5ce37-0145-4c31-b84a-b36f8beac5f3" providerId="ADAL" clId="{7888EF2F-530D-B94F-AE0C-88FC9B5D329D}" dt="2023-04-06T15:46:04.028" v="2959"/>
          <ac:inkMkLst>
            <pc:docMk/>
            <pc:sldMk cId="2697508580" sldId="286"/>
            <ac:inkMk id="140" creationId="{191B7CEA-4A1B-B158-7F1F-AA573EE63C49}"/>
          </ac:inkMkLst>
        </pc:inkChg>
        <pc:inkChg chg="add reco">
          <ac:chgData name="Venkatasubramanian, Mani V." userId="fbe5ce37-0145-4c31-b84a-b36f8beac5f3" providerId="ADAL" clId="{7888EF2F-530D-B94F-AE0C-88FC9B5D329D}" dt="2023-04-06T15:46:04.028" v="2959"/>
          <ac:inkMkLst>
            <pc:docMk/>
            <pc:sldMk cId="2697508580" sldId="286"/>
            <ac:inkMk id="141" creationId="{FE5967A1-6814-4912-68E8-2165DD647895}"/>
          </ac:inkMkLst>
        </pc:inkChg>
        <pc:inkChg chg="add del">
          <ac:chgData name="Venkatasubramanian, Mani V." userId="fbe5ce37-0145-4c31-b84a-b36f8beac5f3" providerId="ADAL" clId="{7888EF2F-530D-B94F-AE0C-88FC9B5D329D}" dt="2023-04-06T15:46:05.288" v="2963"/>
          <ac:inkMkLst>
            <pc:docMk/>
            <pc:sldMk cId="2697508580" sldId="286"/>
            <ac:inkMk id="142" creationId="{D9997F89-34D9-F4EA-C16D-EBB4195A9583}"/>
          </ac:inkMkLst>
        </pc:inkChg>
        <pc:inkChg chg="add del">
          <ac:chgData name="Venkatasubramanian, Mani V." userId="fbe5ce37-0145-4c31-b84a-b36f8beac5f3" providerId="ADAL" clId="{7888EF2F-530D-B94F-AE0C-88FC9B5D329D}" dt="2023-04-06T15:46:05.288" v="2963"/>
          <ac:inkMkLst>
            <pc:docMk/>
            <pc:sldMk cId="2697508580" sldId="286"/>
            <ac:inkMk id="143" creationId="{6B86960A-62F9-E9E5-D76E-4CBA6D520B73}"/>
          </ac:inkMkLst>
        </pc:inkChg>
        <pc:inkChg chg="add del">
          <ac:chgData name="Venkatasubramanian, Mani V." userId="fbe5ce37-0145-4c31-b84a-b36f8beac5f3" providerId="ADAL" clId="{7888EF2F-530D-B94F-AE0C-88FC9B5D329D}" dt="2023-04-06T15:46:05.288" v="2963"/>
          <ac:inkMkLst>
            <pc:docMk/>
            <pc:sldMk cId="2697508580" sldId="286"/>
            <ac:inkMk id="144" creationId="{6343E48A-4927-4972-5291-A1881FB8C662}"/>
          </ac:inkMkLst>
        </pc:inkChg>
        <pc:inkChg chg="add reco">
          <ac:chgData name="Venkatasubramanian, Mani V." userId="fbe5ce37-0145-4c31-b84a-b36f8beac5f3" providerId="ADAL" clId="{7888EF2F-530D-B94F-AE0C-88FC9B5D329D}" dt="2023-04-06T15:46:05.288" v="2963"/>
          <ac:inkMkLst>
            <pc:docMk/>
            <pc:sldMk cId="2697508580" sldId="286"/>
            <ac:inkMk id="145" creationId="{2BB2B0C0-5F50-B6D8-6EC3-209C3A7ED922}"/>
          </ac:inkMkLst>
        </pc:inkChg>
        <pc:inkChg chg="add del">
          <ac:chgData name="Venkatasubramanian, Mani V." userId="fbe5ce37-0145-4c31-b84a-b36f8beac5f3" providerId="ADAL" clId="{7888EF2F-530D-B94F-AE0C-88FC9B5D329D}" dt="2023-04-06T15:46:08.899" v="2967"/>
          <ac:inkMkLst>
            <pc:docMk/>
            <pc:sldMk cId="2697508580" sldId="286"/>
            <ac:inkMk id="146" creationId="{D5135FB5-3097-5ACE-BCD0-2484093D1736}"/>
          </ac:inkMkLst>
        </pc:inkChg>
        <pc:inkChg chg="add del">
          <ac:chgData name="Venkatasubramanian, Mani V." userId="fbe5ce37-0145-4c31-b84a-b36f8beac5f3" providerId="ADAL" clId="{7888EF2F-530D-B94F-AE0C-88FC9B5D329D}" dt="2023-04-06T15:46:08.899" v="2967"/>
          <ac:inkMkLst>
            <pc:docMk/>
            <pc:sldMk cId="2697508580" sldId="286"/>
            <ac:inkMk id="147" creationId="{8B163B6A-64C7-90F9-66CC-B770783CC1A7}"/>
          </ac:inkMkLst>
        </pc:inkChg>
        <pc:inkChg chg="add del">
          <ac:chgData name="Venkatasubramanian, Mani V." userId="fbe5ce37-0145-4c31-b84a-b36f8beac5f3" providerId="ADAL" clId="{7888EF2F-530D-B94F-AE0C-88FC9B5D329D}" dt="2023-04-06T15:46:08.899" v="2967"/>
          <ac:inkMkLst>
            <pc:docMk/>
            <pc:sldMk cId="2697508580" sldId="286"/>
            <ac:inkMk id="148" creationId="{ED0EBC6C-E003-0F63-89DA-2A7528EE15F8}"/>
          </ac:inkMkLst>
        </pc:inkChg>
        <pc:inkChg chg="add reco">
          <ac:chgData name="Venkatasubramanian, Mani V." userId="fbe5ce37-0145-4c31-b84a-b36f8beac5f3" providerId="ADAL" clId="{7888EF2F-530D-B94F-AE0C-88FC9B5D329D}" dt="2023-04-06T15:46:08.899" v="2967"/>
          <ac:inkMkLst>
            <pc:docMk/>
            <pc:sldMk cId="2697508580" sldId="286"/>
            <ac:inkMk id="149" creationId="{E5F4681A-8EA0-6B67-A447-9CBF0A12ADEC}"/>
          </ac:inkMkLst>
        </pc:inkChg>
        <pc:inkChg chg="add">
          <ac:chgData name="Venkatasubramanian, Mani V." userId="fbe5ce37-0145-4c31-b84a-b36f8beac5f3" providerId="ADAL" clId="{7888EF2F-530D-B94F-AE0C-88FC9B5D329D}" dt="2023-04-06T15:46:09.332" v="2968"/>
          <ac:inkMkLst>
            <pc:docMk/>
            <pc:sldMk cId="2697508580" sldId="286"/>
            <ac:inkMk id="150" creationId="{5E056C69-C797-900B-6BAB-6E1D2623CF44}"/>
          </ac:inkMkLst>
        </pc:inkChg>
        <pc:inkChg chg="add del">
          <ac:chgData name="Venkatasubramanian, Mani V." userId="fbe5ce37-0145-4c31-b84a-b36f8beac5f3" providerId="ADAL" clId="{7888EF2F-530D-B94F-AE0C-88FC9B5D329D}" dt="2023-04-06T15:46:14.619" v="2985"/>
          <ac:inkMkLst>
            <pc:docMk/>
            <pc:sldMk cId="2697508580" sldId="286"/>
            <ac:inkMk id="151" creationId="{E39A02A0-8849-4623-6A7A-1C7FC68B9FFA}"/>
          </ac:inkMkLst>
        </pc:inkChg>
        <pc:inkChg chg="add del">
          <ac:chgData name="Venkatasubramanian, Mani V." userId="fbe5ce37-0145-4c31-b84a-b36f8beac5f3" providerId="ADAL" clId="{7888EF2F-530D-B94F-AE0C-88FC9B5D329D}" dt="2023-04-06T15:46:14.619" v="2985"/>
          <ac:inkMkLst>
            <pc:docMk/>
            <pc:sldMk cId="2697508580" sldId="286"/>
            <ac:inkMk id="152" creationId="{047DA3B8-0444-9CE7-DA6A-316916926CE7}"/>
          </ac:inkMkLst>
        </pc:inkChg>
        <pc:inkChg chg="add del">
          <ac:chgData name="Venkatasubramanian, Mani V." userId="fbe5ce37-0145-4c31-b84a-b36f8beac5f3" providerId="ADAL" clId="{7888EF2F-530D-B94F-AE0C-88FC9B5D329D}" dt="2023-04-06T15:46:14.619" v="2985"/>
          <ac:inkMkLst>
            <pc:docMk/>
            <pc:sldMk cId="2697508580" sldId="286"/>
            <ac:inkMk id="153" creationId="{07F37B1E-3F55-AAF2-A9DD-E2EF52608329}"/>
          </ac:inkMkLst>
        </pc:inkChg>
        <pc:inkChg chg="add del">
          <ac:chgData name="Venkatasubramanian, Mani V." userId="fbe5ce37-0145-4c31-b84a-b36f8beac5f3" providerId="ADAL" clId="{7888EF2F-530D-B94F-AE0C-88FC9B5D329D}" dt="2023-04-06T15:46:14.619" v="2985"/>
          <ac:inkMkLst>
            <pc:docMk/>
            <pc:sldMk cId="2697508580" sldId="286"/>
            <ac:inkMk id="154" creationId="{9F866955-1860-A772-D321-C0551CBF08C1}"/>
          </ac:inkMkLst>
        </pc:inkChg>
        <pc:inkChg chg="add del">
          <ac:chgData name="Venkatasubramanian, Mani V." userId="fbe5ce37-0145-4c31-b84a-b36f8beac5f3" providerId="ADAL" clId="{7888EF2F-530D-B94F-AE0C-88FC9B5D329D}" dt="2023-04-06T15:46:14.619" v="2985"/>
          <ac:inkMkLst>
            <pc:docMk/>
            <pc:sldMk cId="2697508580" sldId="286"/>
            <ac:inkMk id="155" creationId="{95BD8801-FE76-C787-FE4E-0F72A747791C}"/>
          </ac:inkMkLst>
        </pc:inkChg>
        <pc:inkChg chg="add del">
          <ac:chgData name="Venkatasubramanian, Mani V." userId="fbe5ce37-0145-4c31-b84a-b36f8beac5f3" providerId="ADAL" clId="{7888EF2F-530D-B94F-AE0C-88FC9B5D329D}" dt="2023-04-06T15:46:14.619" v="2985"/>
          <ac:inkMkLst>
            <pc:docMk/>
            <pc:sldMk cId="2697508580" sldId="286"/>
            <ac:inkMk id="156" creationId="{12F538D8-93FC-3671-E292-04648B749779}"/>
          </ac:inkMkLst>
        </pc:inkChg>
        <pc:inkChg chg="add del">
          <ac:chgData name="Venkatasubramanian, Mani V." userId="fbe5ce37-0145-4c31-b84a-b36f8beac5f3" providerId="ADAL" clId="{7888EF2F-530D-B94F-AE0C-88FC9B5D329D}" dt="2023-04-06T15:46:14.619" v="2985"/>
          <ac:inkMkLst>
            <pc:docMk/>
            <pc:sldMk cId="2697508580" sldId="286"/>
            <ac:inkMk id="157" creationId="{AF755B1E-0304-5EC3-D620-011616CCCAFC}"/>
          </ac:inkMkLst>
        </pc:inkChg>
        <pc:inkChg chg="add del">
          <ac:chgData name="Venkatasubramanian, Mani V." userId="fbe5ce37-0145-4c31-b84a-b36f8beac5f3" providerId="ADAL" clId="{7888EF2F-530D-B94F-AE0C-88FC9B5D329D}" dt="2023-04-06T15:46:14.619" v="2985"/>
          <ac:inkMkLst>
            <pc:docMk/>
            <pc:sldMk cId="2697508580" sldId="286"/>
            <ac:inkMk id="158" creationId="{42AD4983-EB28-141B-EA4D-BD2C8489B83B}"/>
          </ac:inkMkLst>
        </pc:inkChg>
        <pc:inkChg chg="add del">
          <ac:chgData name="Venkatasubramanian, Mani V." userId="fbe5ce37-0145-4c31-b84a-b36f8beac5f3" providerId="ADAL" clId="{7888EF2F-530D-B94F-AE0C-88FC9B5D329D}" dt="2023-04-06T15:46:14.619" v="2985"/>
          <ac:inkMkLst>
            <pc:docMk/>
            <pc:sldMk cId="2697508580" sldId="286"/>
            <ac:inkMk id="159" creationId="{1A43BC47-7F77-C1E6-9624-112EC82C5475}"/>
          </ac:inkMkLst>
        </pc:inkChg>
        <pc:inkChg chg="add del">
          <ac:chgData name="Venkatasubramanian, Mani V." userId="fbe5ce37-0145-4c31-b84a-b36f8beac5f3" providerId="ADAL" clId="{7888EF2F-530D-B94F-AE0C-88FC9B5D329D}" dt="2023-04-06T15:46:14.619" v="2985"/>
          <ac:inkMkLst>
            <pc:docMk/>
            <pc:sldMk cId="2697508580" sldId="286"/>
            <ac:inkMk id="160" creationId="{5B690B4C-4C10-135C-EDC0-A3D51CDE4595}"/>
          </ac:inkMkLst>
        </pc:inkChg>
        <pc:inkChg chg="add del">
          <ac:chgData name="Venkatasubramanian, Mani V." userId="fbe5ce37-0145-4c31-b84a-b36f8beac5f3" providerId="ADAL" clId="{7888EF2F-530D-B94F-AE0C-88FC9B5D329D}" dt="2023-04-06T15:46:14.619" v="2985"/>
          <ac:inkMkLst>
            <pc:docMk/>
            <pc:sldMk cId="2697508580" sldId="286"/>
            <ac:inkMk id="161" creationId="{913A9D0C-8096-E183-ECC4-043F811452BE}"/>
          </ac:inkMkLst>
        </pc:inkChg>
        <pc:inkChg chg="add del">
          <ac:chgData name="Venkatasubramanian, Mani V." userId="fbe5ce37-0145-4c31-b84a-b36f8beac5f3" providerId="ADAL" clId="{7888EF2F-530D-B94F-AE0C-88FC9B5D329D}" dt="2023-04-06T15:46:14.619" v="2985"/>
          <ac:inkMkLst>
            <pc:docMk/>
            <pc:sldMk cId="2697508580" sldId="286"/>
            <ac:inkMk id="162" creationId="{596CBBB3-E127-0B0D-9977-36317808D979}"/>
          </ac:inkMkLst>
        </pc:inkChg>
        <pc:inkChg chg="add del">
          <ac:chgData name="Venkatasubramanian, Mani V." userId="fbe5ce37-0145-4c31-b84a-b36f8beac5f3" providerId="ADAL" clId="{7888EF2F-530D-B94F-AE0C-88FC9B5D329D}" dt="2023-04-06T15:46:14.619" v="2985"/>
          <ac:inkMkLst>
            <pc:docMk/>
            <pc:sldMk cId="2697508580" sldId="286"/>
            <ac:inkMk id="163" creationId="{99B550BF-DCE0-E2BB-78F7-D71D95234FAF}"/>
          </ac:inkMkLst>
        </pc:inkChg>
        <pc:inkChg chg="add del">
          <ac:chgData name="Venkatasubramanian, Mani V." userId="fbe5ce37-0145-4c31-b84a-b36f8beac5f3" providerId="ADAL" clId="{7888EF2F-530D-B94F-AE0C-88FC9B5D329D}" dt="2023-04-06T15:46:14.619" v="2985"/>
          <ac:inkMkLst>
            <pc:docMk/>
            <pc:sldMk cId="2697508580" sldId="286"/>
            <ac:inkMk id="164" creationId="{D455DD2D-CCD2-AB06-FD14-8490126668DC}"/>
          </ac:inkMkLst>
        </pc:inkChg>
        <pc:inkChg chg="add del">
          <ac:chgData name="Venkatasubramanian, Mani V." userId="fbe5ce37-0145-4c31-b84a-b36f8beac5f3" providerId="ADAL" clId="{7888EF2F-530D-B94F-AE0C-88FC9B5D329D}" dt="2023-04-06T15:46:14.619" v="2985"/>
          <ac:inkMkLst>
            <pc:docMk/>
            <pc:sldMk cId="2697508580" sldId="286"/>
            <ac:inkMk id="165" creationId="{9AA29F76-3082-6C93-D3A6-AFA36892C88C}"/>
          </ac:inkMkLst>
        </pc:inkChg>
        <pc:inkChg chg="add del">
          <ac:chgData name="Venkatasubramanian, Mani V." userId="fbe5ce37-0145-4c31-b84a-b36f8beac5f3" providerId="ADAL" clId="{7888EF2F-530D-B94F-AE0C-88FC9B5D329D}" dt="2023-04-06T15:46:14.619" v="2985"/>
          <ac:inkMkLst>
            <pc:docMk/>
            <pc:sldMk cId="2697508580" sldId="286"/>
            <ac:inkMk id="166" creationId="{B86A78E4-AC0D-8324-80D6-CFE6AF50DAAB}"/>
          </ac:inkMkLst>
        </pc:inkChg>
        <pc:inkChg chg="add reco">
          <ac:chgData name="Venkatasubramanian, Mani V." userId="fbe5ce37-0145-4c31-b84a-b36f8beac5f3" providerId="ADAL" clId="{7888EF2F-530D-B94F-AE0C-88FC9B5D329D}" dt="2023-04-06T15:46:14.619" v="2985"/>
          <ac:inkMkLst>
            <pc:docMk/>
            <pc:sldMk cId="2697508580" sldId="286"/>
            <ac:inkMk id="167" creationId="{169EC431-A89F-6C2F-0066-2E91E5A18AF4}"/>
          </ac:inkMkLst>
        </pc:inkChg>
        <pc:inkChg chg="add reco">
          <ac:chgData name="Venkatasubramanian, Mani V." userId="fbe5ce37-0145-4c31-b84a-b36f8beac5f3" providerId="ADAL" clId="{7888EF2F-530D-B94F-AE0C-88FC9B5D329D}" dt="2023-04-06T15:46:14.619" v="2985"/>
          <ac:inkMkLst>
            <pc:docMk/>
            <pc:sldMk cId="2697508580" sldId="286"/>
            <ac:inkMk id="168" creationId="{F32DDA8F-773D-4BAB-CCA6-420B01FF4FD7}"/>
          </ac:inkMkLst>
        </pc:inkChg>
        <pc:inkChg chg="add reco">
          <ac:chgData name="Venkatasubramanian, Mani V." userId="fbe5ce37-0145-4c31-b84a-b36f8beac5f3" providerId="ADAL" clId="{7888EF2F-530D-B94F-AE0C-88FC9B5D329D}" dt="2023-04-06T15:46:14.619" v="2985"/>
          <ac:inkMkLst>
            <pc:docMk/>
            <pc:sldMk cId="2697508580" sldId="286"/>
            <ac:inkMk id="169" creationId="{40B5E32A-6ECF-F0D6-236C-62C128ABEEDC}"/>
          </ac:inkMkLst>
        </pc:inkChg>
        <pc:inkChg chg="add del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70" creationId="{229ED6EE-6C5F-B161-5D1C-915EA16814FB}"/>
          </ac:inkMkLst>
        </pc:inkChg>
        <pc:inkChg chg="add del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71" creationId="{E8514ACD-D194-F000-C703-BF995B391280}"/>
          </ac:inkMkLst>
        </pc:inkChg>
        <pc:inkChg chg="add del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72" creationId="{A518C41A-2FEF-0A8F-862D-56CD4009892C}"/>
          </ac:inkMkLst>
        </pc:inkChg>
        <pc:inkChg chg="add del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73" creationId="{DEBCAE78-25D5-9CE5-9C98-6CACCECC36E0}"/>
          </ac:inkMkLst>
        </pc:inkChg>
        <pc:inkChg chg="add del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74" creationId="{2210334B-82D1-7E96-9011-DBF92F260009}"/>
          </ac:inkMkLst>
        </pc:inkChg>
        <pc:inkChg chg="add del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75" creationId="{32058843-4CC0-2B01-9C95-C6278E6C8635}"/>
          </ac:inkMkLst>
        </pc:inkChg>
        <pc:inkChg chg="add del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76" creationId="{7D0FA293-D1D6-6D78-9F59-F39C6BF2B9B2}"/>
          </ac:inkMkLst>
        </pc:inkChg>
        <pc:inkChg chg="add del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77" creationId="{C1FEE6FA-8814-60CF-1E6A-03CFC58235B6}"/>
          </ac:inkMkLst>
        </pc:inkChg>
        <pc:inkChg chg="add del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78" creationId="{1B79B5AB-20A3-333C-39C2-6D0771742DCF}"/>
          </ac:inkMkLst>
        </pc:inkChg>
        <pc:inkChg chg="add del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79" creationId="{6AD68094-C9DF-6B0C-CE4D-0187303A673F}"/>
          </ac:inkMkLst>
        </pc:inkChg>
        <pc:inkChg chg="add del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80" creationId="{798C73E5-8113-0DCB-1B3D-6D507228E129}"/>
          </ac:inkMkLst>
        </pc:inkChg>
        <pc:inkChg chg="add del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81" creationId="{42F990D9-8966-6698-B8D1-32DFED2BCE08}"/>
          </ac:inkMkLst>
        </pc:inkChg>
        <pc:inkChg chg="add del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82" creationId="{3934931D-C4B8-D457-1844-7AD1E062C3F8}"/>
          </ac:inkMkLst>
        </pc:inkChg>
        <pc:inkChg chg="add del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83" creationId="{7959FD7F-269C-7B5A-8953-DFF10C9D0E4A}"/>
          </ac:inkMkLst>
        </pc:inkChg>
        <pc:inkChg chg="add del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84" creationId="{0B431D74-CFAD-4610-BF2E-3605758EBF67}"/>
          </ac:inkMkLst>
        </pc:inkChg>
        <pc:inkChg chg="add del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85" creationId="{5CCA8CA4-ADDD-20E6-CA83-99680AE0EC7B}"/>
          </ac:inkMkLst>
        </pc:inkChg>
        <pc:inkChg chg="add del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86" creationId="{5A0DB574-FAA7-E84B-ACC5-9692E901D6B1}"/>
          </ac:inkMkLst>
        </pc:inkChg>
        <pc:inkChg chg="add del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87" creationId="{C90B250F-B3CA-20F0-EF24-294272043C87}"/>
          </ac:inkMkLst>
        </pc:inkChg>
        <pc:inkChg chg="add del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88" creationId="{E3E25FA2-86B3-6CE8-8A37-CE1628B84472}"/>
          </ac:inkMkLst>
        </pc:inkChg>
        <pc:inkChg chg="add del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89" creationId="{D4BD9FF8-190F-C247-DD70-FE6AABACFF50}"/>
          </ac:inkMkLst>
        </pc:inkChg>
        <pc:inkChg chg="add del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90" creationId="{1DD930E0-BE63-34A7-2E97-89714F1033A8}"/>
          </ac:inkMkLst>
        </pc:inkChg>
        <pc:inkChg chg="add del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91" creationId="{E5F6D452-C19F-C5E1-AC9B-A0D6D454D574}"/>
          </ac:inkMkLst>
        </pc:inkChg>
        <pc:inkChg chg="add del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92" creationId="{6DA5FECC-26A2-9249-1C42-9E4AC372ED4A}"/>
          </ac:inkMkLst>
        </pc:inkChg>
        <pc:inkChg chg="add del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93" creationId="{30031A91-F1CD-F3FF-0FA3-4A9FF7330A6D}"/>
          </ac:inkMkLst>
        </pc:inkChg>
        <pc:inkChg chg="add reco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94" creationId="{7DC8AE76-F12C-70E3-C34C-85B83D82A62C}"/>
          </ac:inkMkLst>
        </pc:inkChg>
        <pc:inkChg chg="add reco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95" creationId="{D9082DAA-1B64-B693-E2CC-137B84E41A2C}"/>
          </ac:inkMkLst>
        </pc:inkChg>
        <pc:inkChg chg="add reco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96" creationId="{020FB753-6A68-FDFB-C445-7F085B83F934}"/>
          </ac:inkMkLst>
        </pc:inkChg>
        <pc:inkChg chg="add reco">
          <ac:chgData name="Venkatasubramanian, Mani V." userId="fbe5ce37-0145-4c31-b84a-b36f8beac5f3" providerId="ADAL" clId="{7888EF2F-530D-B94F-AE0C-88FC9B5D329D}" dt="2023-04-06T15:46:30.491" v="3010"/>
          <ac:inkMkLst>
            <pc:docMk/>
            <pc:sldMk cId="2697508580" sldId="286"/>
            <ac:inkMk id="197" creationId="{6D656F48-670C-629B-6A92-9FF6870D8EB5}"/>
          </ac:inkMkLst>
        </pc:inkChg>
        <pc:inkChg chg="add del">
          <ac:chgData name="Venkatasubramanian, Mani V." userId="fbe5ce37-0145-4c31-b84a-b36f8beac5f3" providerId="ADAL" clId="{7888EF2F-530D-B94F-AE0C-88FC9B5D329D}" dt="2023-04-06T15:46:40.321" v="3014"/>
          <ac:inkMkLst>
            <pc:docMk/>
            <pc:sldMk cId="2697508580" sldId="286"/>
            <ac:inkMk id="198" creationId="{CB2DEDBA-63D9-DA95-5AEE-AF176E3528D7}"/>
          </ac:inkMkLst>
        </pc:inkChg>
        <pc:inkChg chg="add del">
          <ac:chgData name="Venkatasubramanian, Mani V." userId="fbe5ce37-0145-4c31-b84a-b36f8beac5f3" providerId="ADAL" clId="{7888EF2F-530D-B94F-AE0C-88FC9B5D329D}" dt="2023-04-06T15:46:40.321" v="3014"/>
          <ac:inkMkLst>
            <pc:docMk/>
            <pc:sldMk cId="2697508580" sldId="286"/>
            <ac:inkMk id="199" creationId="{7757BB8C-31F9-AB9B-6CFC-D21651A8AA40}"/>
          </ac:inkMkLst>
        </pc:inkChg>
        <pc:inkChg chg="add del">
          <ac:chgData name="Venkatasubramanian, Mani V." userId="fbe5ce37-0145-4c31-b84a-b36f8beac5f3" providerId="ADAL" clId="{7888EF2F-530D-B94F-AE0C-88FC9B5D329D}" dt="2023-04-06T15:46:40.321" v="3014"/>
          <ac:inkMkLst>
            <pc:docMk/>
            <pc:sldMk cId="2697508580" sldId="286"/>
            <ac:inkMk id="200" creationId="{7C612918-3315-45DB-787C-2A0E7389FDCA}"/>
          </ac:inkMkLst>
        </pc:inkChg>
        <pc:inkChg chg="add reco">
          <ac:chgData name="Venkatasubramanian, Mani V." userId="fbe5ce37-0145-4c31-b84a-b36f8beac5f3" providerId="ADAL" clId="{7888EF2F-530D-B94F-AE0C-88FC9B5D329D}" dt="2023-04-06T15:46:40.321" v="3014"/>
          <ac:inkMkLst>
            <pc:docMk/>
            <pc:sldMk cId="2697508580" sldId="286"/>
            <ac:inkMk id="201" creationId="{C8610BCB-6858-D94E-3E13-5CF4B9EC2AA6}"/>
          </ac:inkMkLst>
        </pc:inkChg>
        <pc:inkChg chg="add del">
          <ac:chgData name="Venkatasubramanian, Mani V." userId="fbe5ce37-0145-4c31-b84a-b36f8beac5f3" providerId="ADAL" clId="{7888EF2F-530D-B94F-AE0C-88FC9B5D329D}" dt="2023-04-06T15:47:00.894" v="3025"/>
          <ac:inkMkLst>
            <pc:docMk/>
            <pc:sldMk cId="2697508580" sldId="286"/>
            <ac:inkMk id="202" creationId="{C2F6308A-D3EF-A5BA-2018-BB93E577B2CC}"/>
          </ac:inkMkLst>
        </pc:inkChg>
        <pc:inkChg chg="add del">
          <ac:chgData name="Venkatasubramanian, Mani V." userId="fbe5ce37-0145-4c31-b84a-b36f8beac5f3" providerId="ADAL" clId="{7888EF2F-530D-B94F-AE0C-88FC9B5D329D}" dt="2023-04-06T15:47:00.894" v="3025"/>
          <ac:inkMkLst>
            <pc:docMk/>
            <pc:sldMk cId="2697508580" sldId="286"/>
            <ac:inkMk id="203" creationId="{C895BBD9-1989-1371-30FC-840CA7B7A6DC}"/>
          </ac:inkMkLst>
        </pc:inkChg>
        <pc:inkChg chg="add del">
          <ac:chgData name="Venkatasubramanian, Mani V." userId="fbe5ce37-0145-4c31-b84a-b36f8beac5f3" providerId="ADAL" clId="{7888EF2F-530D-B94F-AE0C-88FC9B5D329D}" dt="2023-04-06T15:47:00.894" v="3025"/>
          <ac:inkMkLst>
            <pc:docMk/>
            <pc:sldMk cId="2697508580" sldId="286"/>
            <ac:inkMk id="204" creationId="{A6821939-750A-4FE8-FB76-966680906FF2}"/>
          </ac:inkMkLst>
        </pc:inkChg>
        <pc:inkChg chg="add del">
          <ac:chgData name="Venkatasubramanian, Mani V." userId="fbe5ce37-0145-4c31-b84a-b36f8beac5f3" providerId="ADAL" clId="{7888EF2F-530D-B94F-AE0C-88FC9B5D329D}" dt="2023-04-06T15:47:00.894" v="3025"/>
          <ac:inkMkLst>
            <pc:docMk/>
            <pc:sldMk cId="2697508580" sldId="286"/>
            <ac:inkMk id="205" creationId="{243E7289-A980-989A-F1A0-ED9F381FE9CF}"/>
          </ac:inkMkLst>
        </pc:inkChg>
        <pc:inkChg chg="add del">
          <ac:chgData name="Venkatasubramanian, Mani V." userId="fbe5ce37-0145-4c31-b84a-b36f8beac5f3" providerId="ADAL" clId="{7888EF2F-530D-B94F-AE0C-88FC9B5D329D}" dt="2023-04-06T15:47:00.894" v="3025"/>
          <ac:inkMkLst>
            <pc:docMk/>
            <pc:sldMk cId="2697508580" sldId="286"/>
            <ac:inkMk id="206" creationId="{62BBCA51-4921-7020-CAD3-853E340D17B0}"/>
          </ac:inkMkLst>
        </pc:inkChg>
        <pc:inkChg chg="add del">
          <ac:chgData name="Venkatasubramanian, Mani V." userId="fbe5ce37-0145-4c31-b84a-b36f8beac5f3" providerId="ADAL" clId="{7888EF2F-530D-B94F-AE0C-88FC9B5D329D}" dt="2023-04-06T15:47:00.894" v="3025"/>
          <ac:inkMkLst>
            <pc:docMk/>
            <pc:sldMk cId="2697508580" sldId="286"/>
            <ac:inkMk id="207" creationId="{69E9B873-154A-6073-C323-4E634D0CE209}"/>
          </ac:inkMkLst>
        </pc:inkChg>
        <pc:inkChg chg="add del">
          <ac:chgData name="Venkatasubramanian, Mani V." userId="fbe5ce37-0145-4c31-b84a-b36f8beac5f3" providerId="ADAL" clId="{7888EF2F-530D-B94F-AE0C-88FC9B5D329D}" dt="2023-04-06T15:47:00.894" v="3025"/>
          <ac:inkMkLst>
            <pc:docMk/>
            <pc:sldMk cId="2697508580" sldId="286"/>
            <ac:inkMk id="208" creationId="{E1764084-17AC-2F77-CEDB-0039419FE84D}"/>
          </ac:inkMkLst>
        </pc:inkChg>
        <pc:inkChg chg="add del">
          <ac:chgData name="Venkatasubramanian, Mani V." userId="fbe5ce37-0145-4c31-b84a-b36f8beac5f3" providerId="ADAL" clId="{7888EF2F-530D-B94F-AE0C-88FC9B5D329D}" dt="2023-04-06T15:47:00.894" v="3025"/>
          <ac:inkMkLst>
            <pc:docMk/>
            <pc:sldMk cId="2697508580" sldId="286"/>
            <ac:inkMk id="209" creationId="{A6260FB4-6DE6-04C0-5FF5-E40C21B5A2AA}"/>
          </ac:inkMkLst>
        </pc:inkChg>
        <pc:inkChg chg="add del">
          <ac:chgData name="Venkatasubramanian, Mani V." userId="fbe5ce37-0145-4c31-b84a-b36f8beac5f3" providerId="ADAL" clId="{7888EF2F-530D-B94F-AE0C-88FC9B5D329D}" dt="2023-04-06T15:47:00.894" v="3025"/>
          <ac:inkMkLst>
            <pc:docMk/>
            <pc:sldMk cId="2697508580" sldId="286"/>
            <ac:inkMk id="210" creationId="{2DB8181F-BBB8-A0FB-C132-04DCFD1B6D19}"/>
          </ac:inkMkLst>
        </pc:inkChg>
        <pc:inkChg chg="add del">
          <ac:chgData name="Venkatasubramanian, Mani V." userId="fbe5ce37-0145-4c31-b84a-b36f8beac5f3" providerId="ADAL" clId="{7888EF2F-530D-B94F-AE0C-88FC9B5D329D}" dt="2023-04-06T15:47:00.894" v="3025"/>
          <ac:inkMkLst>
            <pc:docMk/>
            <pc:sldMk cId="2697508580" sldId="286"/>
            <ac:inkMk id="211" creationId="{7637C6CC-B6C0-13A5-0432-85F81F2199BB}"/>
          </ac:inkMkLst>
        </pc:inkChg>
        <pc:inkChg chg="add reco">
          <ac:chgData name="Venkatasubramanian, Mani V." userId="fbe5ce37-0145-4c31-b84a-b36f8beac5f3" providerId="ADAL" clId="{7888EF2F-530D-B94F-AE0C-88FC9B5D329D}" dt="2023-04-06T15:47:00.894" v="3025"/>
          <ac:inkMkLst>
            <pc:docMk/>
            <pc:sldMk cId="2697508580" sldId="286"/>
            <ac:inkMk id="212" creationId="{6497D920-D405-96ED-40AD-6F57278F012D}"/>
          </ac:inkMkLst>
        </pc:inkChg>
        <pc:inkChg chg="add del">
          <ac:chgData name="Venkatasubramanian, Mani V." userId="fbe5ce37-0145-4c31-b84a-b36f8beac5f3" providerId="ADAL" clId="{7888EF2F-530D-B94F-AE0C-88FC9B5D329D}" dt="2023-04-06T15:47:39.434" v="3036"/>
          <ac:inkMkLst>
            <pc:docMk/>
            <pc:sldMk cId="2697508580" sldId="286"/>
            <ac:inkMk id="213" creationId="{B7A54D7C-4D78-989B-155D-BEECD68E9683}"/>
          </ac:inkMkLst>
        </pc:inkChg>
        <pc:inkChg chg="add del">
          <ac:chgData name="Venkatasubramanian, Mani V." userId="fbe5ce37-0145-4c31-b84a-b36f8beac5f3" providerId="ADAL" clId="{7888EF2F-530D-B94F-AE0C-88FC9B5D329D}" dt="2023-04-06T15:47:39.434" v="3036"/>
          <ac:inkMkLst>
            <pc:docMk/>
            <pc:sldMk cId="2697508580" sldId="286"/>
            <ac:inkMk id="214" creationId="{A8EC4C81-9793-B77B-3017-23C3FF6277D6}"/>
          </ac:inkMkLst>
        </pc:inkChg>
        <pc:inkChg chg="add del">
          <ac:chgData name="Venkatasubramanian, Mani V." userId="fbe5ce37-0145-4c31-b84a-b36f8beac5f3" providerId="ADAL" clId="{7888EF2F-530D-B94F-AE0C-88FC9B5D329D}" dt="2023-04-06T15:47:39.434" v="3036"/>
          <ac:inkMkLst>
            <pc:docMk/>
            <pc:sldMk cId="2697508580" sldId="286"/>
            <ac:inkMk id="215" creationId="{72F6984F-CB2E-AB74-C535-7713E708A7EF}"/>
          </ac:inkMkLst>
        </pc:inkChg>
        <pc:inkChg chg="add del">
          <ac:chgData name="Venkatasubramanian, Mani V." userId="fbe5ce37-0145-4c31-b84a-b36f8beac5f3" providerId="ADAL" clId="{7888EF2F-530D-B94F-AE0C-88FC9B5D329D}" dt="2023-04-06T15:47:39.434" v="3036"/>
          <ac:inkMkLst>
            <pc:docMk/>
            <pc:sldMk cId="2697508580" sldId="286"/>
            <ac:inkMk id="216" creationId="{20D77491-1EFF-7647-4BBF-335F8F73F160}"/>
          </ac:inkMkLst>
        </pc:inkChg>
        <pc:inkChg chg="add del">
          <ac:chgData name="Venkatasubramanian, Mani V." userId="fbe5ce37-0145-4c31-b84a-b36f8beac5f3" providerId="ADAL" clId="{7888EF2F-530D-B94F-AE0C-88FC9B5D329D}" dt="2023-04-06T15:47:39.434" v="3036"/>
          <ac:inkMkLst>
            <pc:docMk/>
            <pc:sldMk cId="2697508580" sldId="286"/>
            <ac:inkMk id="217" creationId="{B90E70CC-E3D5-1C46-4BA4-4FCF21BD50F6}"/>
          </ac:inkMkLst>
        </pc:inkChg>
        <pc:inkChg chg="add del">
          <ac:chgData name="Venkatasubramanian, Mani V." userId="fbe5ce37-0145-4c31-b84a-b36f8beac5f3" providerId="ADAL" clId="{7888EF2F-530D-B94F-AE0C-88FC9B5D329D}" dt="2023-04-06T15:47:39.434" v="3036"/>
          <ac:inkMkLst>
            <pc:docMk/>
            <pc:sldMk cId="2697508580" sldId="286"/>
            <ac:inkMk id="218" creationId="{04EE17B5-F79F-397E-C951-D13429C722E7}"/>
          </ac:inkMkLst>
        </pc:inkChg>
        <pc:inkChg chg="add del">
          <ac:chgData name="Venkatasubramanian, Mani V." userId="fbe5ce37-0145-4c31-b84a-b36f8beac5f3" providerId="ADAL" clId="{7888EF2F-530D-B94F-AE0C-88FC9B5D329D}" dt="2023-04-06T15:47:39.434" v="3036"/>
          <ac:inkMkLst>
            <pc:docMk/>
            <pc:sldMk cId="2697508580" sldId="286"/>
            <ac:inkMk id="219" creationId="{7C74436E-0E67-851E-A4B0-888E84498614}"/>
          </ac:inkMkLst>
        </pc:inkChg>
        <pc:inkChg chg="add del">
          <ac:chgData name="Venkatasubramanian, Mani V." userId="fbe5ce37-0145-4c31-b84a-b36f8beac5f3" providerId="ADAL" clId="{7888EF2F-530D-B94F-AE0C-88FC9B5D329D}" dt="2023-04-06T15:47:39.434" v="3036"/>
          <ac:inkMkLst>
            <pc:docMk/>
            <pc:sldMk cId="2697508580" sldId="286"/>
            <ac:inkMk id="220" creationId="{CF7B47B9-300B-A318-CAF4-632C9C2E3802}"/>
          </ac:inkMkLst>
        </pc:inkChg>
        <pc:inkChg chg="add del">
          <ac:chgData name="Venkatasubramanian, Mani V." userId="fbe5ce37-0145-4c31-b84a-b36f8beac5f3" providerId="ADAL" clId="{7888EF2F-530D-B94F-AE0C-88FC9B5D329D}" dt="2023-04-06T15:47:39.434" v="3036"/>
          <ac:inkMkLst>
            <pc:docMk/>
            <pc:sldMk cId="2697508580" sldId="286"/>
            <ac:inkMk id="221" creationId="{382E4880-5B46-40A0-F6DD-C5556C85221F}"/>
          </ac:inkMkLst>
        </pc:inkChg>
        <pc:inkChg chg="add del">
          <ac:chgData name="Venkatasubramanian, Mani V." userId="fbe5ce37-0145-4c31-b84a-b36f8beac5f3" providerId="ADAL" clId="{7888EF2F-530D-B94F-AE0C-88FC9B5D329D}" dt="2023-04-06T15:47:39.434" v="3036"/>
          <ac:inkMkLst>
            <pc:docMk/>
            <pc:sldMk cId="2697508580" sldId="286"/>
            <ac:inkMk id="222" creationId="{C01F067A-30C4-7FE3-DDD8-6B7FCAF9ABB5}"/>
          </ac:inkMkLst>
        </pc:inkChg>
        <pc:inkChg chg="add reco">
          <ac:chgData name="Venkatasubramanian, Mani V." userId="fbe5ce37-0145-4c31-b84a-b36f8beac5f3" providerId="ADAL" clId="{7888EF2F-530D-B94F-AE0C-88FC9B5D329D}" dt="2023-04-06T15:47:39.434" v="3036"/>
          <ac:inkMkLst>
            <pc:docMk/>
            <pc:sldMk cId="2697508580" sldId="286"/>
            <ac:inkMk id="223" creationId="{AC0AC577-FBF9-1C9A-599B-153D88885678}"/>
          </ac:inkMkLst>
        </pc:inkChg>
        <pc:inkChg chg="add del">
          <ac:chgData name="Venkatasubramanian, Mani V." userId="fbe5ce37-0145-4c31-b84a-b36f8beac5f3" providerId="ADAL" clId="{7888EF2F-530D-B94F-AE0C-88FC9B5D329D}" dt="2023-04-06T15:49:37.808" v="3163"/>
          <ac:inkMkLst>
            <pc:docMk/>
            <pc:sldMk cId="2697508580" sldId="286"/>
            <ac:inkMk id="224" creationId="{900404D7-081E-D009-92A1-B41E3FF8A740}"/>
          </ac:inkMkLst>
        </pc:inkChg>
        <pc:inkChg chg="add del">
          <ac:chgData name="Venkatasubramanian, Mani V." userId="fbe5ce37-0145-4c31-b84a-b36f8beac5f3" providerId="ADAL" clId="{7888EF2F-530D-B94F-AE0C-88FC9B5D329D}" dt="2023-04-06T15:49:37.808" v="3163"/>
          <ac:inkMkLst>
            <pc:docMk/>
            <pc:sldMk cId="2697508580" sldId="286"/>
            <ac:inkMk id="225" creationId="{92D22023-D72F-A15A-2917-FE3FE808BEB3}"/>
          </ac:inkMkLst>
        </pc:inkChg>
        <pc:inkChg chg="add del">
          <ac:chgData name="Venkatasubramanian, Mani V." userId="fbe5ce37-0145-4c31-b84a-b36f8beac5f3" providerId="ADAL" clId="{7888EF2F-530D-B94F-AE0C-88FC9B5D329D}" dt="2023-04-06T15:49:37.808" v="3163"/>
          <ac:inkMkLst>
            <pc:docMk/>
            <pc:sldMk cId="2697508580" sldId="286"/>
            <ac:inkMk id="226" creationId="{3FB5B1B7-573D-96B5-6880-D6FDE6D12027}"/>
          </ac:inkMkLst>
        </pc:inkChg>
        <pc:inkChg chg="add reco">
          <ac:chgData name="Venkatasubramanian, Mani V." userId="fbe5ce37-0145-4c31-b84a-b36f8beac5f3" providerId="ADAL" clId="{7888EF2F-530D-B94F-AE0C-88FC9B5D329D}" dt="2023-04-06T15:49:37.808" v="3163"/>
          <ac:inkMkLst>
            <pc:docMk/>
            <pc:sldMk cId="2697508580" sldId="286"/>
            <ac:inkMk id="227" creationId="{BC9B8234-36F2-2CEA-BA91-CAB001C66669}"/>
          </ac:inkMkLst>
        </pc:inkChg>
        <pc:inkChg chg="add del">
          <ac:chgData name="Venkatasubramanian, Mani V." userId="fbe5ce37-0145-4c31-b84a-b36f8beac5f3" providerId="ADAL" clId="{7888EF2F-530D-B94F-AE0C-88FC9B5D329D}" dt="2023-04-06T15:52:11.890" v="3350"/>
          <ac:inkMkLst>
            <pc:docMk/>
            <pc:sldMk cId="2697508580" sldId="286"/>
            <ac:inkMk id="228" creationId="{E4F3BA2A-096B-265B-0C2A-179B8CB1AD1E}"/>
          </ac:inkMkLst>
        </pc:inkChg>
        <pc:inkChg chg="add del">
          <ac:chgData name="Venkatasubramanian, Mani V." userId="fbe5ce37-0145-4c31-b84a-b36f8beac5f3" providerId="ADAL" clId="{7888EF2F-530D-B94F-AE0C-88FC9B5D329D}" dt="2023-04-06T15:52:11.890" v="3350"/>
          <ac:inkMkLst>
            <pc:docMk/>
            <pc:sldMk cId="2697508580" sldId="286"/>
            <ac:inkMk id="229" creationId="{D0A37A66-D84F-F381-7D3E-71777B37E9C1}"/>
          </ac:inkMkLst>
        </pc:inkChg>
        <pc:inkChg chg="add del">
          <ac:chgData name="Venkatasubramanian, Mani V." userId="fbe5ce37-0145-4c31-b84a-b36f8beac5f3" providerId="ADAL" clId="{7888EF2F-530D-B94F-AE0C-88FC9B5D329D}" dt="2023-04-06T15:52:11.890" v="3350"/>
          <ac:inkMkLst>
            <pc:docMk/>
            <pc:sldMk cId="2697508580" sldId="286"/>
            <ac:inkMk id="230" creationId="{EB9FF386-DA67-5EDA-3A3E-EAFB8B1AC024}"/>
          </ac:inkMkLst>
        </pc:inkChg>
        <pc:inkChg chg="add reco">
          <ac:chgData name="Venkatasubramanian, Mani V." userId="fbe5ce37-0145-4c31-b84a-b36f8beac5f3" providerId="ADAL" clId="{7888EF2F-530D-B94F-AE0C-88FC9B5D329D}" dt="2023-04-06T15:52:11.890" v="3350"/>
          <ac:inkMkLst>
            <pc:docMk/>
            <pc:sldMk cId="2697508580" sldId="286"/>
            <ac:inkMk id="231" creationId="{B777C5EC-4BBE-C0C7-CA74-C298724ED8EC}"/>
          </ac:inkMkLst>
        </pc:inkChg>
      </pc:sldChg>
      <pc:sldChg chg="addSp delSp modSp">
        <pc:chgData name="Venkatasubramanian, Mani V." userId="fbe5ce37-0145-4c31-b84a-b36f8beac5f3" providerId="ADAL" clId="{7888EF2F-530D-B94F-AE0C-88FC9B5D329D}" dt="2023-04-06T15:49:20.537" v="3159"/>
        <pc:sldMkLst>
          <pc:docMk/>
          <pc:sldMk cId="1133807899" sldId="287"/>
        </pc:sldMkLst>
        <pc:inkChg chg="add del">
          <ac:chgData name="Venkatasubramanian, Mani V." userId="fbe5ce37-0145-4c31-b84a-b36f8beac5f3" providerId="ADAL" clId="{7888EF2F-530D-B94F-AE0C-88FC9B5D329D}" dt="2023-04-06T15:48:08.376" v="3051"/>
          <ac:inkMkLst>
            <pc:docMk/>
            <pc:sldMk cId="1133807899" sldId="287"/>
            <ac:inkMk id="2" creationId="{EC5174AB-8E3C-54B4-7812-82CBDBB30DA1}"/>
          </ac:inkMkLst>
        </pc:inkChg>
        <pc:inkChg chg="add del">
          <ac:chgData name="Venkatasubramanian, Mani V." userId="fbe5ce37-0145-4c31-b84a-b36f8beac5f3" providerId="ADAL" clId="{7888EF2F-530D-B94F-AE0C-88FC9B5D329D}" dt="2023-04-06T15:48:08.376" v="3051"/>
          <ac:inkMkLst>
            <pc:docMk/>
            <pc:sldMk cId="1133807899" sldId="287"/>
            <ac:inkMk id="3" creationId="{D7499A17-F1A9-8103-A8AB-50E1BEF482B1}"/>
          </ac:inkMkLst>
        </pc:inkChg>
        <pc:inkChg chg="add del">
          <ac:chgData name="Venkatasubramanian, Mani V." userId="fbe5ce37-0145-4c31-b84a-b36f8beac5f3" providerId="ADAL" clId="{7888EF2F-530D-B94F-AE0C-88FC9B5D329D}" dt="2023-04-06T15:48:08.376" v="3051"/>
          <ac:inkMkLst>
            <pc:docMk/>
            <pc:sldMk cId="1133807899" sldId="287"/>
            <ac:inkMk id="4" creationId="{BC20B69A-2D94-F7F8-53B7-E687E8CF1080}"/>
          </ac:inkMkLst>
        </pc:inkChg>
        <pc:inkChg chg="add del">
          <ac:chgData name="Venkatasubramanian, Mani V." userId="fbe5ce37-0145-4c31-b84a-b36f8beac5f3" providerId="ADAL" clId="{7888EF2F-530D-B94F-AE0C-88FC9B5D329D}" dt="2023-04-06T15:48:08.376" v="3051"/>
          <ac:inkMkLst>
            <pc:docMk/>
            <pc:sldMk cId="1133807899" sldId="287"/>
            <ac:inkMk id="5" creationId="{66771C36-D29D-0120-8E1F-757DBDC14C9D}"/>
          </ac:inkMkLst>
        </pc:inkChg>
        <pc:inkChg chg="add del">
          <ac:chgData name="Venkatasubramanian, Mani V." userId="fbe5ce37-0145-4c31-b84a-b36f8beac5f3" providerId="ADAL" clId="{7888EF2F-530D-B94F-AE0C-88FC9B5D329D}" dt="2023-04-06T15:48:08.376" v="3051"/>
          <ac:inkMkLst>
            <pc:docMk/>
            <pc:sldMk cId="1133807899" sldId="287"/>
            <ac:inkMk id="6" creationId="{A1C8806B-9058-1233-1A30-A5B4A6CDB199}"/>
          </ac:inkMkLst>
        </pc:inkChg>
        <pc:inkChg chg="add del">
          <ac:chgData name="Venkatasubramanian, Mani V." userId="fbe5ce37-0145-4c31-b84a-b36f8beac5f3" providerId="ADAL" clId="{7888EF2F-530D-B94F-AE0C-88FC9B5D329D}" dt="2023-04-06T15:48:08.376" v="3051"/>
          <ac:inkMkLst>
            <pc:docMk/>
            <pc:sldMk cId="1133807899" sldId="287"/>
            <ac:inkMk id="7" creationId="{C7959715-F70B-76CC-2622-358598C8040B}"/>
          </ac:inkMkLst>
        </pc:inkChg>
        <pc:inkChg chg="add del">
          <ac:chgData name="Venkatasubramanian, Mani V." userId="fbe5ce37-0145-4c31-b84a-b36f8beac5f3" providerId="ADAL" clId="{7888EF2F-530D-B94F-AE0C-88FC9B5D329D}" dt="2023-04-06T15:48:08.376" v="3051"/>
          <ac:inkMkLst>
            <pc:docMk/>
            <pc:sldMk cId="1133807899" sldId="287"/>
            <ac:inkMk id="8" creationId="{944A64DC-9AA7-78DF-AC0C-EEE2B30D94BF}"/>
          </ac:inkMkLst>
        </pc:inkChg>
        <pc:inkChg chg="add del">
          <ac:chgData name="Venkatasubramanian, Mani V." userId="fbe5ce37-0145-4c31-b84a-b36f8beac5f3" providerId="ADAL" clId="{7888EF2F-530D-B94F-AE0C-88FC9B5D329D}" dt="2023-04-06T15:48:08.376" v="3051"/>
          <ac:inkMkLst>
            <pc:docMk/>
            <pc:sldMk cId="1133807899" sldId="287"/>
            <ac:inkMk id="9" creationId="{40D24E70-B8AB-08EC-35F3-87E3D6C3FEBE}"/>
          </ac:inkMkLst>
        </pc:inkChg>
        <pc:inkChg chg="add del">
          <ac:chgData name="Venkatasubramanian, Mani V." userId="fbe5ce37-0145-4c31-b84a-b36f8beac5f3" providerId="ADAL" clId="{7888EF2F-530D-B94F-AE0C-88FC9B5D329D}" dt="2023-04-06T15:48:08.376" v="3051"/>
          <ac:inkMkLst>
            <pc:docMk/>
            <pc:sldMk cId="1133807899" sldId="287"/>
            <ac:inkMk id="10" creationId="{30A89BC6-C1CF-6437-D871-CCC201B7468E}"/>
          </ac:inkMkLst>
        </pc:inkChg>
        <pc:inkChg chg="add del">
          <ac:chgData name="Venkatasubramanian, Mani V." userId="fbe5ce37-0145-4c31-b84a-b36f8beac5f3" providerId="ADAL" clId="{7888EF2F-530D-B94F-AE0C-88FC9B5D329D}" dt="2023-04-06T15:48:08.376" v="3051"/>
          <ac:inkMkLst>
            <pc:docMk/>
            <pc:sldMk cId="1133807899" sldId="287"/>
            <ac:inkMk id="11" creationId="{96517153-B34F-3B15-EA3F-3A169DBA0AAE}"/>
          </ac:inkMkLst>
        </pc:inkChg>
        <pc:inkChg chg="add del">
          <ac:chgData name="Venkatasubramanian, Mani V." userId="fbe5ce37-0145-4c31-b84a-b36f8beac5f3" providerId="ADAL" clId="{7888EF2F-530D-B94F-AE0C-88FC9B5D329D}" dt="2023-04-06T15:48:08.376" v="3051"/>
          <ac:inkMkLst>
            <pc:docMk/>
            <pc:sldMk cId="1133807899" sldId="287"/>
            <ac:inkMk id="12" creationId="{2B4DF631-B4B0-8FE4-299C-E7933261B298}"/>
          </ac:inkMkLst>
        </pc:inkChg>
        <pc:inkChg chg="add del">
          <ac:chgData name="Venkatasubramanian, Mani V." userId="fbe5ce37-0145-4c31-b84a-b36f8beac5f3" providerId="ADAL" clId="{7888EF2F-530D-B94F-AE0C-88FC9B5D329D}" dt="2023-04-06T15:48:08.376" v="3051"/>
          <ac:inkMkLst>
            <pc:docMk/>
            <pc:sldMk cId="1133807899" sldId="287"/>
            <ac:inkMk id="13" creationId="{78986B0C-1180-8F24-4992-AC0E42E4B324}"/>
          </ac:inkMkLst>
        </pc:inkChg>
        <pc:inkChg chg="add del">
          <ac:chgData name="Venkatasubramanian, Mani V." userId="fbe5ce37-0145-4c31-b84a-b36f8beac5f3" providerId="ADAL" clId="{7888EF2F-530D-B94F-AE0C-88FC9B5D329D}" dt="2023-04-06T15:48:08.376" v="3051"/>
          <ac:inkMkLst>
            <pc:docMk/>
            <pc:sldMk cId="1133807899" sldId="287"/>
            <ac:inkMk id="14" creationId="{8E729A31-4A3A-CF09-DBF1-1C2529CBA70F}"/>
          </ac:inkMkLst>
        </pc:inkChg>
        <pc:inkChg chg="add del">
          <ac:chgData name="Venkatasubramanian, Mani V." userId="fbe5ce37-0145-4c31-b84a-b36f8beac5f3" providerId="ADAL" clId="{7888EF2F-530D-B94F-AE0C-88FC9B5D329D}" dt="2023-04-06T15:48:08.376" v="3051"/>
          <ac:inkMkLst>
            <pc:docMk/>
            <pc:sldMk cId="1133807899" sldId="287"/>
            <ac:inkMk id="15" creationId="{6ADC4C28-2C68-B2E7-0284-A7DE6C52BC81}"/>
          </ac:inkMkLst>
        </pc:inkChg>
        <pc:inkChg chg="add reco">
          <ac:chgData name="Venkatasubramanian, Mani V." userId="fbe5ce37-0145-4c31-b84a-b36f8beac5f3" providerId="ADAL" clId="{7888EF2F-530D-B94F-AE0C-88FC9B5D329D}" dt="2023-04-06T15:48:08.376" v="3051"/>
          <ac:inkMkLst>
            <pc:docMk/>
            <pc:sldMk cId="1133807899" sldId="287"/>
            <ac:inkMk id="16" creationId="{473F051E-36E4-1F7A-2679-F3C4FD314A2B}"/>
          </ac:inkMkLst>
        </pc:inkChg>
        <pc:inkChg chg="add del">
          <ac:chgData name="Venkatasubramanian, Mani V." userId="fbe5ce37-0145-4c31-b84a-b36f8beac5f3" providerId="ADAL" clId="{7888EF2F-530D-B94F-AE0C-88FC9B5D329D}" dt="2023-04-06T15:48:16.994" v="3070"/>
          <ac:inkMkLst>
            <pc:docMk/>
            <pc:sldMk cId="1133807899" sldId="287"/>
            <ac:inkMk id="17" creationId="{5C4E86CB-09D9-D965-93D3-E362ECFE6065}"/>
          </ac:inkMkLst>
        </pc:inkChg>
        <pc:inkChg chg="add del">
          <ac:chgData name="Venkatasubramanian, Mani V." userId="fbe5ce37-0145-4c31-b84a-b36f8beac5f3" providerId="ADAL" clId="{7888EF2F-530D-B94F-AE0C-88FC9B5D329D}" dt="2023-04-06T15:48:16.994" v="3070"/>
          <ac:inkMkLst>
            <pc:docMk/>
            <pc:sldMk cId="1133807899" sldId="287"/>
            <ac:inkMk id="18" creationId="{7C671000-37EA-5543-4D42-72EB8598B45F}"/>
          </ac:inkMkLst>
        </pc:inkChg>
        <pc:inkChg chg="add del">
          <ac:chgData name="Venkatasubramanian, Mani V." userId="fbe5ce37-0145-4c31-b84a-b36f8beac5f3" providerId="ADAL" clId="{7888EF2F-530D-B94F-AE0C-88FC9B5D329D}" dt="2023-04-06T15:48:16.994" v="3070"/>
          <ac:inkMkLst>
            <pc:docMk/>
            <pc:sldMk cId="1133807899" sldId="287"/>
            <ac:inkMk id="19" creationId="{7D78F4AC-9D93-F2BD-9DD7-5FB764FDBB7A}"/>
          </ac:inkMkLst>
        </pc:inkChg>
        <pc:inkChg chg="add del">
          <ac:chgData name="Venkatasubramanian, Mani V." userId="fbe5ce37-0145-4c31-b84a-b36f8beac5f3" providerId="ADAL" clId="{7888EF2F-530D-B94F-AE0C-88FC9B5D329D}" dt="2023-04-06T15:48:16.994" v="3070"/>
          <ac:inkMkLst>
            <pc:docMk/>
            <pc:sldMk cId="1133807899" sldId="287"/>
            <ac:inkMk id="20" creationId="{0A9E2654-6E3F-A0A6-43CF-81FD5A288DD7}"/>
          </ac:inkMkLst>
        </pc:inkChg>
        <pc:inkChg chg="add del">
          <ac:chgData name="Venkatasubramanian, Mani V." userId="fbe5ce37-0145-4c31-b84a-b36f8beac5f3" providerId="ADAL" clId="{7888EF2F-530D-B94F-AE0C-88FC9B5D329D}" dt="2023-04-06T15:48:16.994" v="3070"/>
          <ac:inkMkLst>
            <pc:docMk/>
            <pc:sldMk cId="1133807899" sldId="287"/>
            <ac:inkMk id="21" creationId="{E0D9F904-F588-E213-E0C3-3740E7F8A286}"/>
          </ac:inkMkLst>
        </pc:inkChg>
        <pc:inkChg chg="add del">
          <ac:chgData name="Venkatasubramanian, Mani V." userId="fbe5ce37-0145-4c31-b84a-b36f8beac5f3" providerId="ADAL" clId="{7888EF2F-530D-B94F-AE0C-88FC9B5D329D}" dt="2023-04-06T15:48:16.994" v="3070"/>
          <ac:inkMkLst>
            <pc:docMk/>
            <pc:sldMk cId="1133807899" sldId="287"/>
            <ac:inkMk id="22" creationId="{864A4B1A-1242-6BB0-630F-A62E4858B59B}"/>
          </ac:inkMkLst>
        </pc:inkChg>
        <pc:inkChg chg="add del">
          <ac:chgData name="Venkatasubramanian, Mani V." userId="fbe5ce37-0145-4c31-b84a-b36f8beac5f3" providerId="ADAL" clId="{7888EF2F-530D-B94F-AE0C-88FC9B5D329D}" dt="2023-04-06T15:48:16.994" v="3070"/>
          <ac:inkMkLst>
            <pc:docMk/>
            <pc:sldMk cId="1133807899" sldId="287"/>
            <ac:inkMk id="23" creationId="{76D6A558-278A-C8D8-9993-2DC0ECC2AD1C}"/>
          </ac:inkMkLst>
        </pc:inkChg>
        <pc:inkChg chg="add del">
          <ac:chgData name="Venkatasubramanian, Mani V." userId="fbe5ce37-0145-4c31-b84a-b36f8beac5f3" providerId="ADAL" clId="{7888EF2F-530D-B94F-AE0C-88FC9B5D329D}" dt="2023-04-06T15:48:16.994" v="3070"/>
          <ac:inkMkLst>
            <pc:docMk/>
            <pc:sldMk cId="1133807899" sldId="287"/>
            <ac:inkMk id="24" creationId="{D05E8879-73C6-E4F6-58D5-0E9A4BFAFCA4}"/>
          </ac:inkMkLst>
        </pc:inkChg>
        <pc:inkChg chg="add del">
          <ac:chgData name="Venkatasubramanian, Mani V." userId="fbe5ce37-0145-4c31-b84a-b36f8beac5f3" providerId="ADAL" clId="{7888EF2F-530D-B94F-AE0C-88FC9B5D329D}" dt="2023-04-06T15:48:16.994" v="3070"/>
          <ac:inkMkLst>
            <pc:docMk/>
            <pc:sldMk cId="1133807899" sldId="287"/>
            <ac:inkMk id="25" creationId="{2D6B6644-7781-94FF-9411-ADCEA5BAB33C}"/>
          </ac:inkMkLst>
        </pc:inkChg>
        <pc:inkChg chg="add del">
          <ac:chgData name="Venkatasubramanian, Mani V." userId="fbe5ce37-0145-4c31-b84a-b36f8beac5f3" providerId="ADAL" clId="{7888EF2F-530D-B94F-AE0C-88FC9B5D329D}" dt="2023-04-06T15:48:16.994" v="3070"/>
          <ac:inkMkLst>
            <pc:docMk/>
            <pc:sldMk cId="1133807899" sldId="287"/>
            <ac:inkMk id="26" creationId="{328D67FC-5D99-5746-FC25-03A50403B7B0}"/>
          </ac:inkMkLst>
        </pc:inkChg>
        <pc:inkChg chg="add del">
          <ac:chgData name="Venkatasubramanian, Mani V." userId="fbe5ce37-0145-4c31-b84a-b36f8beac5f3" providerId="ADAL" clId="{7888EF2F-530D-B94F-AE0C-88FC9B5D329D}" dt="2023-04-06T15:48:16.994" v="3070"/>
          <ac:inkMkLst>
            <pc:docMk/>
            <pc:sldMk cId="1133807899" sldId="287"/>
            <ac:inkMk id="27" creationId="{23FD6E34-0745-91DC-54FD-E98CEECF2A41}"/>
          </ac:inkMkLst>
        </pc:inkChg>
        <pc:inkChg chg="add del">
          <ac:chgData name="Venkatasubramanian, Mani V." userId="fbe5ce37-0145-4c31-b84a-b36f8beac5f3" providerId="ADAL" clId="{7888EF2F-530D-B94F-AE0C-88FC9B5D329D}" dt="2023-04-06T15:48:16.994" v="3070"/>
          <ac:inkMkLst>
            <pc:docMk/>
            <pc:sldMk cId="1133807899" sldId="287"/>
            <ac:inkMk id="28" creationId="{6ED135E6-C899-602A-5FE9-A21E939C30CE}"/>
          </ac:inkMkLst>
        </pc:inkChg>
        <pc:inkChg chg="add del">
          <ac:chgData name="Venkatasubramanian, Mani V." userId="fbe5ce37-0145-4c31-b84a-b36f8beac5f3" providerId="ADAL" clId="{7888EF2F-530D-B94F-AE0C-88FC9B5D329D}" dt="2023-04-06T15:48:16.994" v="3070"/>
          <ac:inkMkLst>
            <pc:docMk/>
            <pc:sldMk cId="1133807899" sldId="287"/>
            <ac:inkMk id="29" creationId="{96BB0B22-F645-3789-B030-3C40DBEBBB38}"/>
          </ac:inkMkLst>
        </pc:inkChg>
        <pc:inkChg chg="add del">
          <ac:chgData name="Venkatasubramanian, Mani V." userId="fbe5ce37-0145-4c31-b84a-b36f8beac5f3" providerId="ADAL" clId="{7888EF2F-530D-B94F-AE0C-88FC9B5D329D}" dt="2023-04-06T15:48:16.994" v="3070"/>
          <ac:inkMkLst>
            <pc:docMk/>
            <pc:sldMk cId="1133807899" sldId="287"/>
            <ac:inkMk id="30" creationId="{BC0D82D9-3B45-9B27-32D0-8E24AF053F91}"/>
          </ac:inkMkLst>
        </pc:inkChg>
        <pc:inkChg chg="add del">
          <ac:chgData name="Venkatasubramanian, Mani V." userId="fbe5ce37-0145-4c31-b84a-b36f8beac5f3" providerId="ADAL" clId="{7888EF2F-530D-B94F-AE0C-88FC9B5D329D}" dt="2023-04-06T15:48:16.994" v="3070"/>
          <ac:inkMkLst>
            <pc:docMk/>
            <pc:sldMk cId="1133807899" sldId="287"/>
            <ac:inkMk id="31" creationId="{73AC4525-4B91-1E2D-0A4C-7279727A86D4}"/>
          </ac:inkMkLst>
        </pc:inkChg>
        <pc:inkChg chg="add del">
          <ac:chgData name="Venkatasubramanian, Mani V." userId="fbe5ce37-0145-4c31-b84a-b36f8beac5f3" providerId="ADAL" clId="{7888EF2F-530D-B94F-AE0C-88FC9B5D329D}" dt="2023-04-06T15:48:16.994" v="3070"/>
          <ac:inkMkLst>
            <pc:docMk/>
            <pc:sldMk cId="1133807899" sldId="287"/>
            <ac:inkMk id="32" creationId="{62D7F8C2-9C01-90AD-2AFD-EEB3F164DC87}"/>
          </ac:inkMkLst>
        </pc:inkChg>
        <pc:inkChg chg="add del">
          <ac:chgData name="Venkatasubramanian, Mani V." userId="fbe5ce37-0145-4c31-b84a-b36f8beac5f3" providerId="ADAL" clId="{7888EF2F-530D-B94F-AE0C-88FC9B5D329D}" dt="2023-04-06T15:48:16.994" v="3070"/>
          <ac:inkMkLst>
            <pc:docMk/>
            <pc:sldMk cId="1133807899" sldId="287"/>
            <ac:inkMk id="33" creationId="{D8CE2693-9145-6179-3322-E946BED14282}"/>
          </ac:inkMkLst>
        </pc:inkChg>
        <pc:inkChg chg="add del">
          <ac:chgData name="Venkatasubramanian, Mani V." userId="fbe5ce37-0145-4c31-b84a-b36f8beac5f3" providerId="ADAL" clId="{7888EF2F-530D-B94F-AE0C-88FC9B5D329D}" dt="2023-04-06T15:48:16.994" v="3070"/>
          <ac:inkMkLst>
            <pc:docMk/>
            <pc:sldMk cId="1133807899" sldId="287"/>
            <ac:inkMk id="34" creationId="{9D15560B-E1E8-659C-AB0C-9603AA91E445}"/>
          </ac:inkMkLst>
        </pc:inkChg>
        <pc:inkChg chg="add reco">
          <ac:chgData name="Venkatasubramanian, Mani V." userId="fbe5ce37-0145-4c31-b84a-b36f8beac5f3" providerId="ADAL" clId="{7888EF2F-530D-B94F-AE0C-88FC9B5D329D}" dt="2023-04-06T15:48:16.994" v="3070"/>
          <ac:inkMkLst>
            <pc:docMk/>
            <pc:sldMk cId="1133807899" sldId="287"/>
            <ac:inkMk id="35" creationId="{49A23531-4239-B360-748F-170E7732DC6C}"/>
          </ac:inkMkLst>
        </pc:inkChg>
        <pc:inkChg chg="add reco">
          <ac:chgData name="Venkatasubramanian, Mani V." userId="fbe5ce37-0145-4c31-b84a-b36f8beac5f3" providerId="ADAL" clId="{7888EF2F-530D-B94F-AE0C-88FC9B5D329D}" dt="2023-04-06T15:48:16.994" v="3070"/>
          <ac:inkMkLst>
            <pc:docMk/>
            <pc:sldMk cId="1133807899" sldId="287"/>
            <ac:inkMk id="36" creationId="{C4521C33-38F2-A765-EF8A-42D06253168A}"/>
          </ac:inkMkLst>
        </pc:inkChg>
        <pc:inkChg chg="add">
          <ac:chgData name="Venkatasubramanian, Mani V." userId="fbe5ce37-0145-4c31-b84a-b36f8beac5f3" providerId="ADAL" clId="{7888EF2F-530D-B94F-AE0C-88FC9B5D329D}" dt="2023-04-06T15:48:23.605" v="3071"/>
          <ac:inkMkLst>
            <pc:docMk/>
            <pc:sldMk cId="1133807899" sldId="287"/>
            <ac:inkMk id="37" creationId="{DD2B91EF-05A2-3EAA-E04B-AE3EC657F01E}"/>
          </ac:inkMkLst>
        </pc:inkChg>
        <pc:inkChg chg="add del">
          <ac:chgData name="Venkatasubramanian, Mani V." userId="fbe5ce37-0145-4c31-b84a-b36f8beac5f3" providerId="ADAL" clId="{7888EF2F-530D-B94F-AE0C-88FC9B5D329D}" dt="2023-04-06T15:48:26.198" v="3078"/>
          <ac:inkMkLst>
            <pc:docMk/>
            <pc:sldMk cId="1133807899" sldId="287"/>
            <ac:inkMk id="38" creationId="{48BC854F-D36F-F529-A7A2-7D8910F04970}"/>
          </ac:inkMkLst>
        </pc:inkChg>
        <pc:inkChg chg="add del">
          <ac:chgData name="Venkatasubramanian, Mani V." userId="fbe5ce37-0145-4c31-b84a-b36f8beac5f3" providerId="ADAL" clId="{7888EF2F-530D-B94F-AE0C-88FC9B5D329D}" dt="2023-04-06T15:48:26.198" v="3078"/>
          <ac:inkMkLst>
            <pc:docMk/>
            <pc:sldMk cId="1133807899" sldId="287"/>
            <ac:inkMk id="39" creationId="{43ED61C5-38CE-9EB2-04F0-C7273A09B09A}"/>
          </ac:inkMkLst>
        </pc:inkChg>
        <pc:inkChg chg="add del">
          <ac:chgData name="Venkatasubramanian, Mani V." userId="fbe5ce37-0145-4c31-b84a-b36f8beac5f3" providerId="ADAL" clId="{7888EF2F-530D-B94F-AE0C-88FC9B5D329D}" dt="2023-04-06T15:48:26.198" v="3078"/>
          <ac:inkMkLst>
            <pc:docMk/>
            <pc:sldMk cId="1133807899" sldId="287"/>
            <ac:inkMk id="40" creationId="{95B38F90-4C86-F2BB-FB2C-972B880EB511}"/>
          </ac:inkMkLst>
        </pc:inkChg>
        <pc:inkChg chg="add del">
          <ac:chgData name="Venkatasubramanian, Mani V." userId="fbe5ce37-0145-4c31-b84a-b36f8beac5f3" providerId="ADAL" clId="{7888EF2F-530D-B94F-AE0C-88FC9B5D329D}" dt="2023-04-06T15:48:26.198" v="3078"/>
          <ac:inkMkLst>
            <pc:docMk/>
            <pc:sldMk cId="1133807899" sldId="287"/>
            <ac:inkMk id="41" creationId="{760CEE16-EFEC-8E0E-BB26-D33807DF49CC}"/>
          </ac:inkMkLst>
        </pc:inkChg>
        <pc:inkChg chg="add del">
          <ac:chgData name="Venkatasubramanian, Mani V." userId="fbe5ce37-0145-4c31-b84a-b36f8beac5f3" providerId="ADAL" clId="{7888EF2F-530D-B94F-AE0C-88FC9B5D329D}" dt="2023-04-06T15:48:26.198" v="3078"/>
          <ac:inkMkLst>
            <pc:docMk/>
            <pc:sldMk cId="1133807899" sldId="287"/>
            <ac:inkMk id="42" creationId="{4498E9F1-1406-A021-E4BC-4CB91DDAFF32}"/>
          </ac:inkMkLst>
        </pc:inkChg>
        <pc:inkChg chg="add del">
          <ac:chgData name="Venkatasubramanian, Mani V." userId="fbe5ce37-0145-4c31-b84a-b36f8beac5f3" providerId="ADAL" clId="{7888EF2F-530D-B94F-AE0C-88FC9B5D329D}" dt="2023-04-06T15:48:26.198" v="3078"/>
          <ac:inkMkLst>
            <pc:docMk/>
            <pc:sldMk cId="1133807899" sldId="287"/>
            <ac:inkMk id="43" creationId="{AFCC6FC9-04A7-FBC8-1AEE-CBA134E86CF8}"/>
          </ac:inkMkLst>
        </pc:inkChg>
        <pc:inkChg chg="add reco">
          <ac:chgData name="Venkatasubramanian, Mani V." userId="fbe5ce37-0145-4c31-b84a-b36f8beac5f3" providerId="ADAL" clId="{7888EF2F-530D-B94F-AE0C-88FC9B5D329D}" dt="2023-04-06T15:48:26.198" v="3078"/>
          <ac:inkMkLst>
            <pc:docMk/>
            <pc:sldMk cId="1133807899" sldId="287"/>
            <ac:inkMk id="44" creationId="{D191D23C-F327-E89F-6EE8-36174C09F6CF}"/>
          </ac:inkMkLst>
        </pc:inkChg>
        <pc:inkChg chg="add del">
          <ac:chgData name="Venkatasubramanian, Mani V." userId="fbe5ce37-0145-4c31-b84a-b36f8beac5f3" providerId="ADAL" clId="{7888EF2F-530D-B94F-AE0C-88FC9B5D329D}" dt="2023-04-06T15:48:31.512" v="3085"/>
          <ac:inkMkLst>
            <pc:docMk/>
            <pc:sldMk cId="1133807899" sldId="287"/>
            <ac:inkMk id="45" creationId="{14E5223A-38C4-0EB4-6A79-93C06BB99FC2}"/>
          </ac:inkMkLst>
        </pc:inkChg>
        <pc:inkChg chg="add del">
          <ac:chgData name="Venkatasubramanian, Mani V." userId="fbe5ce37-0145-4c31-b84a-b36f8beac5f3" providerId="ADAL" clId="{7888EF2F-530D-B94F-AE0C-88FC9B5D329D}" dt="2023-04-06T15:48:31.512" v="3085"/>
          <ac:inkMkLst>
            <pc:docMk/>
            <pc:sldMk cId="1133807899" sldId="287"/>
            <ac:inkMk id="46" creationId="{E7E7F039-5301-C7B8-B627-061D83B2D37C}"/>
          </ac:inkMkLst>
        </pc:inkChg>
        <pc:inkChg chg="add del">
          <ac:chgData name="Venkatasubramanian, Mani V." userId="fbe5ce37-0145-4c31-b84a-b36f8beac5f3" providerId="ADAL" clId="{7888EF2F-530D-B94F-AE0C-88FC9B5D329D}" dt="2023-04-06T15:48:31.512" v="3085"/>
          <ac:inkMkLst>
            <pc:docMk/>
            <pc:sldMk cId="1133807899" sldId="287"/>
            <ac:inkMk id="47" creationId="{1F710415-48F0-6352-9A12-B0B4A682EDB0}"/>
          </ac:inkMkLst>
        </pc:inkChg>
        <pc:inkChg chg="add del">
          <ac:chgData name="Venkatasubramanian, Mani V." userId="fbe5ce37-0145-4c31-b84a-b36f8beac5f3" providerId="ADAL" clId="{7888EF2F-530D-B94F-AE0C-88FC9B5D329D}" dt="2023-04-06T15:48:31.512" v="3085"/>
          <ac:inkMkLst>
            <pc:docMk/>
            <pc:sldMk cId="1133807899" sldId="287"/>
            <ac:inkMk id="48" creationId="{8EC961B5-401A-0177-E726-0B6F5F3832BB}"/>
          </ac:inkMkLst>
        </pc:inkChg>
        <pc:inkChg chg="add del">
          <ac:chgData name="Venkatasubramanian, Mani V." userId="fbe5ce37-0145-4c31-b84a-b36f8beac5f3" providerId="ADAL" clId="{7888EF2F-530D-B94F-AE0C-88FC9B5D329D}" dt="2023-04-06T15:48:31.512" v="3085"/>
          <ac:inkMkLst>
            <pc:docMk/>
            <pc:sldMk cId="1133807899" sldId="287"/>
            <ac:inkMk id="49" creationId="{B727D21D-CE46-9D89-59A9-21F5428817F0}"/>
          </ac:inkMkLst>
        </pc:inkChg>
        <pc:inkChg chg="add del">
          <ac:chgData name="Venkatasubramanian, Mani V." userId="fbe5ce37-0145-4c31-b84a-b36f8beac5f3" providerId="ADAL" clId="{7888EF2F-530D-B94F-AE0C-88FC9B5D329D}" dt="2023-04-06T15:48:31.512" v="3085"/>
          <ac:inkMkLst>
            <pc:docMk/>
            <pc:sldMk cId="1133807899" sldId="287"/>
            <ac:inkMk id="50" creationId="{21F3E56A-3024-7AF5-2839-27166B4E8718}"/>
          </ac:inkMkLst>
        </pc:inkChg>
        <pc:inkChg chg="add reco">
          <ac:chgData name="Venkatasubramanian, Mani V." userId="fbe5ce37-0145-4c31-b84a-b36f8beac5f3" providerId="ADAL" clId="{7888EF2F-530D-B94F-AE0C-88FC9B5D329D}" dt="2023-04-06T15:48:31.512" v="3085"/>
          <ac:inkMkLst>
            <pc:docMk/>
            <pc:sldMk cId="1133807899" sldId="287"/>
            <ac:inkMk id="51" creationId="{53BA669F-79F8-9F3B-5882-34058CFC624D}"/>
          </ac:inkMkLst>
        </pc:inkChg>
        <pc:inkChg chg="add del">
          <ac:chgData name="Venkatasubramanian, Mani V." userId="fbe5ce37-0145-4c31-b84a-b36f8beac5f3" providerId="ADAL" clId="{7888EF2F-530D-B94F-AE0C-88FC9B5D329D}" dt="2023-04-06T15:48:37.119" v="3091"/>
          <ac:inkMkLst>
            <pc:docMk/>
            <pc:sldMk cId="1133807899" sldId="287"/>
            <ac:inkMk id="52" creationId="{350B3399-5B6A-5F7B-2CD2-0043A4069993}"/>
          </ac:inkMkLst>
        </pc:inkChg>
        <pc:inkChg chg="add del">
          <ac:chgData name="Venkatasubramanian, Mani V." userId="fbe5ce37-0145-4c31-b84a-b36f8beac5f3" providerId="ADAL" clId="{7888EF2F-530D-B94F-AE0C-88FC9B5D329D}" dt="2023-04-06T15:48:37.119" v="3091"/>
          <ac:inkMkLst>
            <pc:docMk/>
            <pc:sldMk cId="1133807899" sldId="287"/>
            <ac:inkMk id="53" creationId="{650322BF-0EE4-A7E7-3A45-49E90B8A45A5}"/>
          </ac:inkMkLst>
        </pc:inkChg>
        <pc:inkChg chg="add del">
          <ac:chgData name="Venkatasubramanian, Mani V." userId="fbe5ce37-0145-4c31-b84a-b36f8beac5f3" providerId="ADAL" clId="{7888EF2F-530D-B94F-AE0C-88FC9B5D329D}" dt="2023-04-06T15:48:37.119" v="3091"/>
          <ac:inkMkLst>
            <pc:docMk/>
            <pc:sldMk cId="1133807899" sldId="287"/>
            <ac:inkMk id="54" creationId="{963F63B2-59F6-2256-3E36-AD41A1AA863D}"/>
          </ac:inkMkLst>
        </pc:inkChg>
        <pc:inkChg chg="add del">
          <ac:chgData name="Venkatasubramanian, Mani V." userId="fbe5ce37-0145-4c31-b84a-b36f8beac5f3" providerId="ADAL" clId="{7888EF2F-530D-B94F-AE0C-88FC9B5D329D}" dt="2023-04-06T15:48:37.119" v="3091"/>
          <ac:inkMkLst>
            <pc:docMk/>
            <pc:sldMk cId="1133807899" sldId="287"/>
            <ac:inkMk id="55" creationId="{C29EAA28-9F08-794B-9C36-244D1413B098}"/>
          </ac:inkMkLst>
        </pc:inkChg>
        <pc:inkChg chg="add del">
          <ac:chgData name="Venkatasubramanian, Mani V." userId="fbe5ce37-0145-4c31-b84a-b36f8beac5f3" providerId="ADAL" clId="{7888EF2F-530D-B94F-AE0C-88FC9B5D329D}" dt="2023-04-06T15:48:37.119" v="3091"/>
          <ac:inkMkLst>
            <pc:docMk/>
            <pc:sldMk cId="1133807899" sldId="287"/>
            <ac:inkMk id="56" creationId="{D1F5C38A-A0FF-D26B-6D83-05D11FC5DD65}"/>
          </ac:inkMkLst>
        </pc:inkChg>
        <pc:inkChg chg="add reco">
          <ac:chgData name="Venkatasubramanian, Mani V." userId="fbe5ce37-0145-4c31-b84a-b36f8beac5f3" providerId="ADAL" clId="{7888EF2F-530D-B94F-AE0C-88FC9B5D329D}" dt="2023-04-06T15:48:37.119" v="3091"/>
          <ac:inkMkLst>
            <pc:docMk/>
            <pc:sldMk cId="1133807899" sldId="287"/>
            <ac:inkMk id="57" creationId="{99856101-AB1A-127D-3AD9-50F90DDF083B}"/>
          </ac:inkMkLst>
        </pc:inkChg>
        <pc:inkChg chg="add reco">
          <ac:chgData name="Venkatasubramanian, Mani V." userId="fbe5ce37-0145-4c31-b84a-b36f8beac5f3" providerId="ADAL" clId="{7888EF2F-530D-B94F-AE0C-88FC9B5D329D}" dt="2023-04-06T15:48:37.119" v="3091"/>
          <ac:inkMkLst>
            <pc:docMk/>
            <pc:sldMk cId="1133807899" sldId="287"/>
            <ac:inkMk id="58" creationId="{AFE08F78-5550-8844-AB88-8AF5B2A83661}"/>
          </ac:inkMkLst>
        </pc:inkChg>
        <pc:inkChg chg="add del">
          <ac:chgData name="Venkatasubramanian, Mani V." userId="fbe5ce37-0145-4c31-b84a-b36f8beac5f3" providerId="ADAL" clId="{7888EF2F-530D-B94F-AE0C-88FC9B5D329D}" dt="2023-04-06T15:48:41.627" v="3100"/>
          <ac:inkMkLst>
            <pc:docMk/>
            <pc:sldMk cId="1133807899" sldId="287"/>
            <ac:inkMk id="59" creationId="{AB9E3723-588F-B633-9125-F8513875E6F8}"/>
          </ac:inkMkLst>
        </pc:inkChg>
        <pc:inkChg chg="add del">
          <ac:chgData name="Venkatasubramanian, Mani V." userId="fbe5ce37-0145-4c31-b84a-b36f8beac5f3" providerId="ADAL" clId="{7888EF2F-530D-B94F-AE0C-88FC9B5D329D}" dt="2023-04-06T15:48:41.627" v="3100"/>
          <ac:inkMkLst>
            <pc:docMk/>
            <pc:sldMk cId="1133807899" sldId="287"/>
            <ac:inkMk id="60" creationId="{0344DE43-1D90-A4C9-B30F-6E1F95282290}"/>
          </ac:inkMkLst>
        </pc:inkChg>
        <pc:inkChg chg="add del">
          <ac:chgData name="Venkatasubramanian, Mani V." userId="fbe5ce37-0145-4c31-b84a-b36f8beac5f3" providerId="ADAL" clId="{7888EF2F-530D-B94F-AE0C-88FC9B5D329D}" dt="2023-04-06T15:48:41.627" v="3100"/>
          <ac:inkMkLst>
            <pc:docMk/>
            <pc:sldMk cId="1133807899" sldId="287"/>
            <ac:inkMk id="61" creationId="{842A319B-300D-B5E7-A569-567CEA9B1483}"/>
          </ac:inkMkLst>
        </pc:inkChg>
        <pc:inkChg chg="add del">
          <ac:chgData name="Venkatasubramanian, Mani V." userId="fbe5ce37-0145-4c31-b84a-b36f8beac5f3" providerId="ADAL" clId="{7888EF2F-530D-B94F-AE0C-88FC9B5D329D}" dt="2023-04-06T15:48:41.627" v="3100"/>
          <ac:inkMkLst>
            <pc:docMk/>
            <pc:sldMk cId="1133807899" sldId="287"/>
            <ac:inkMk id="62" creationId="{5B6F69C9-837D-AD8F-4AFE-D877293C2F67}"/>
          </ac:inkMkLst>
        </pc:inkChg>
        <pc:inkChg chg="add del">
          <ac:chgData name="Venkatasubramanian, Mani V." userId="fbe5ce37-0145-4c31-b84a-b36f8beac5f3" providerId="ADAL" clId="{7888EF2F-530D-B94F-AE0C-88FC9B5D329D}" dt="2023-04-06T15:48:41.627" v="3100"/>
          <ac:inkMkLst>
            <pc:docMk/>
            <pc:sldMk cId="1133807899" sldId="287"/>
            <ac:inkMk id="63" creationId="{0664F54D-45CF-7825-BBAB-8E45A0066EEC}"/>
          </ac:inkMkLst>
        </pc:inkChg>
        <pc:inkChg chg="add del">
          <ac:chgData name="Venkatasubramanian, Mani V." userId="fbe5ce37-0145-4c31-b84a-b36f8beac5f3" providerId="ADAL" clId="{7888EF2F-530D-B94F-AE0C-88FC9B5D329D}" dt="2023-04-06T15:48:41.627" v="3100"/>
          <ac:inkMkLst>
            <pc:docMk/>
            <pc:sldMk cId="1133807899" sldId="287"/>
            <ac:inkMk id="64" creationId="{2FC9558E-8987-EAAF-21CB-AEB8B73117C0}"/>
          </ac:inkMkLst>
        </pc:inkChg>
        <pc:inkChg chg="add del">
          <ac:chgData name="Venkatasubramanian, Mani V." userId="fbe5ce37-0145-4c31-b84a-b36f8beac5f3" providerId="ADAL" clId="{7888EF2F-530D-B94F-AE0C-88FC9B5D329D}" dt="2023-04-06T15:48:41.627" v="3100"/>
          <ac:inkMkLst>
            <pc:docMk/>
            <pc:sldMk cId="1133807899" sldId="287"/>
            <ac:inkMk id="65" creationId="{FCC83089-4B6D-66BD-87CA-42A77D234EE5}"/>
          </ac:inkMkLst>
        </pc:inkChg>
        <pc:inkChg chg="add del">
          <ac:chgData name="Venkatasubramanian, Mani V." userId="fbe5ce37-0145-4c31-b84a-b36f8beac5f3" providerId="ADAL" clId="{7888EF2F-530D-B94F-AE0C-88FC9B5D329D}" dt="2023-04-06T15:48:41.627" v="3100"/>
          <ac:inkMkLst>
            <pc:docMk/>
            <pc:sldMk cId="1133807899" sldId="287"/>
            <ac:inkMk id="66" creationId="{C0D6F8B3-881C-3DCD-771A-485098F5B22C}"/>
          </ac:inkMkLst>
        </pc:inkChg>
        <pc:inkChg chg="add reco">
          <ac:chgData name="Venkatasubramanian, Mani V." userId="fbe5ce37-0145-4c31-b84a-b36f8beac5f3" providerId="ADAL" clId="{7888EF2F-530D-B94F-AE0C-88FC9B5D329D}" dt="2023-04-06T15:48:41.627" v="3100"/>
          <ac:inkMkLst>
            <pc:docMk/>
            <pc:sldMk cId="1133807899" sldId="287"/>
            <ac:inkMk id="67" creationId="{6B7C07E1-4711-1281-602B-4E433FD93679}"/>
          </ac:inkMkLst>
        </pc:inkChg>
        <pc:inkChg chg="add del">
          <ac:chgData name="Venkatasubramanian, Mani V." userId="fbe5ce37-0145-4c31-b84a-b36f8beac5f3" providerId="ADAL" clId="{7888EF2F-530D-B94F-AE0C-88FC9B5D329D}" dt="2023-04-06T15:48:44.290" v="3107"/>
          <ac:inkMkLst>
            <pc:docMk/>
            <pc:sldMk cId="1133807899" sldId="287"/>
            <ac:inkMk id="68" creationId="{3A0FEC75-8E49-E55D-F3B9-1DDFB9C2A40E}"/>
          </ac:inkMkLst>
        </pc:inkChg>
        <pc:inkChg chg="add del">
          <ac:chgData name="Venkatasubramanian, Mani V." userId="fbe5ce37-0145-4c31-b84a-b36f8beac5f3" providerId="ADAL" clId="{7888EF2F-530D-B94F-AE0C-88FC9B5D329D}" dt="2023-04-06T15:48:44.290" v="3107"/>
          <ac:inkMkLst>
            <pc:docMk/>
            <pc:sldMk cId="1133807899" sldId="287"/>
            <ac:inkMk id="69" creationId="{BD090AFD-E53A-1C16-8D51-A6FA70308218}"/>
          </ac:inkMkLst>
        </pc:inkChg>
        <pc:inkChg chg="add del">
          <ac:chgData name="Venkatasubramanian, Mani V." userId="fbe5ce37-0145-4c31-b84a-b36f8beac5f3" providerId="ADAL" clId="{7888EF2F-530D-B94F-AE0C-88FC9B5D329D}" dt="2023-04-06T15:48:44.290" v="3107"/>
          <ac:inkMkLst>
            <pc:docMk/>
            <pc:sldMk cId="1133807899" sldId="287"/>
            <ac:inkMk id="70" creationId="{AC7DE910-770A-0CA2-F534-0D64E486C14F}"/>
          </ac:inkMkLst>
        </pc:inkChg>
        <pc:inkChg chg="add del">
          <ac:chgData name="Venkatasubramanian, Mani V." userId="fbe5ce37-0145-4c31-b84a-b36f8beac5f3" providerId="ADAL" clId="{7888EF2F-530D-B94F-AE0C-88FC9B5D329D}" dt="2023-04-06T15:48:44.290" v="3107"/>
          <ac:inkMkLst>
            <pc:docMk/>
            <pc:sldMk cId="1133807899" sldId="287"/>
            <ac:inkMk id="71" creationId="{8584CFA0-D39F-B99D-D533-254DDC1C7DFC}"/>
          </ac:inkMkLst>
        </pc:inkChg>
        <pc:inkChg chg="add del">
          <ac:chgData name="Venkatasubramanian, Mani V." userId="fbe5ce37-0145-4c31-b84a-b36f8beac5f3" providerId="ADAL" clId="{7888EF2F-530D-B94F-AE0C-88FC9B5D329D}" dt="2023-04-06T15:48:44.290" v="3107"/>
          <ac:inkMkLst>
            <pc:docMk/>
            <pc:sldMk cId="1133807899" sldId="287"/>
            <ac:inkMk id="72" creationId="{94AD3414-B4BE-42DD-364A-F74363714CC5}"/>
          </ac:inkMkLst>
        </pc:inkChg>
        <pc:inkChg chg="add del">
          <ac:chgData name="Venkatasubramanian, Mani V." userId="fbe5ce37-0145-4c31-b84a-b36f8beac5f3" providerId="ADAL" clId="{7888EF2F-530D-B94F-AE0C-88FC9B5D329D}" dt="2023-04-06T15:48:44.290" v="3107"/>
          <ac:inkMkLst>
            <pc:docMk/>
            <pc:sldMk cId="1133807899" sldId="287"/>
            <ac:inkMk id="73" creationId="{751B7FAA-2B42-8F45-BB5A-A7D3FF14C297}"/>
          </ac:inkMkLst>
        </pc:inkChg>
        <pc:inkChg chg="add mod reco modStrokes">
          <ac:chgData name="Venkatasubramanian, Mani V." userId="fbe5ce37-0145-4c31-b84a-b36f8beac5f3" providerId="ADAL" clId="{7888EF2F-530D-B94F-AE0C-88FC9B5D329D}" dt="2023-04-06T15:48:56.625" v="3127"/>
          <ac:inkMkLst>
            <pc:docMk/>
            <pc:sldMk cId="1133807899" sldId="287"/>
            <ac:inkMk id="74" creationId="{4F080C60-2167-2DCF-7617-C24960A87ADB}"/>
          </ac:inkMkLst>
        </pc:inkChg>
        <pc:inkChg chg="add del">
          <ac:chgData name="Venkatasubramanian, Mani V." userId="fbe5ce37-0145-4c31-b84a-b36f8beac5f3" providerId="ADAL" clId="{7888EF2F-530D-B94F-AE0C-88FC9B5D329D}" dt="2023-04-06T15:48:48.903" v="3117"/>
          <ac:inkMkLst>
            <pc:docMk/>
            <pc:sldMk cId="1133807899" sldId="287"/>
            <ac:inkMk id="75" creationId="{6CDCC8E4-EA2A-4D88-81B1-978F621F2FEB}"/>
          </ac:inkMkLst>
        </pc:inkChg>
        <pc:inkChg chg="add del">
          <ac:chgData name="Venkatasubramanian, Mani V." userId="fbe5ce37-0145-4c31-b84a-b36f8beac5f3" providerId="ADAL" clId="{7888EF2F-530D-B94F-AE0C-88FC9B5D329D}" dt="2023-04-06T15:48:48.903" v="3117"/>
          <ac:inkMkLst>
            <pc:docMk/>
            <pc:sldMk cId="1133807899" sldId="287"/>
            <ac:inkMk id="76" creationId="{69D4D2C0-16B8-1D2D-157D-D4229E481F31}"/>
          </ac:inkMkLst>
        </pc:inkChg>
        <pc:inkChg chg="add del">
          <ac:chgData name="Venkatasubramanian, Mani V." userId="fbe5ce37-0145-4c31-b84a-b36f8beac5f3" providerId="ADAL" clId="{7888EF2F-530D-B94F-AE0C-88FC9B5D329D}" dt="2023-04-06T15:48:48.903" v="3117"/>
          <ac:inkMkLst>
            <pc:docMk/>
            <pc:sldMk cId="1133807899" sldId="287"/>
            <ac:inkMk id="77" creationId="{C7F99FD3-3E81-8701-AA50-4794F5B110C1}"/>
          </ac:inkMkLst>
        </pc:inkChg>
        <pc:inkChg chg="add del">
          <ac:chgData name="Venkatasubramanian, Mani V." userId="fbe5ce37-0145-4c31-b84a-b36f8beac5f3" providerId="ADAL" clId="{7888EF2F-530D-B94F-AE0C-88FC9B5D329D}" dt="2023-04-06T15:48:48.903" v="3117"/>
          <ac:inkMkLst>
            <pc:docMk/>
            <pc:sldMk cId="1133807899" sldId="287"/>
            <ac:inkMk id="78" creationId="{98CE9EBB-10E6-24E2-164E-F92A4A6DE39D}"/>
          </ac:inkMkLst>
        </pc:inkChg>
        <pc:inkChg chg="add del">
          <ac:chgData name="Venkatasubramanian, Mani V." userId="fbe5ce37-0145-4c31-b84a-b36f8beac5f3" providerId="ADAL" clId="{7888EF2F-530D-B94F-AE0C-88FC9B5D329D}" dt="2023-04-06T15:48:48.903" v="3117"/>
          <ac:inkMkLst>
            <pc:docMk/>
            <pc:sldMk cId="1133807899" sldId="287"/>
            <ac:inkMk id="79" creationId="{46F9B201-0896-4EF2-32B0-65787D278B87}"/>
          </ac:inkMkLst>
        </pc:inkChg>
        <pc:inkChg chg="add del">
          <ac:chgData name="Venkatasubramanian, Mani V." userId="fbe5ce37-0145-4c31-b84a-b36f8beac5f3" providerId="ADAL" clId="{7888EF2F-530D-B94F-AE0C-88FC9B5D329D}" dt="2023-04-06T15:48:48.903" v="3117"/>
          <ac:inkMkLst>
            <pc:docMk/>
            <pc:sldMk cId="1133807899" sldId="287"/>
            <ac:inkMk id="80" creationId="{742FD07E-36B8-9A01-E465-6779CE2695A6}"/>
          </ac:inkMkLst>
        </pc:inkChg>
        <pc:inkChg chg="add del">
          <ac:chgData name="Venkatasubramanian, Mani V." userId="fbe5ce37-0145-4c31-b84a-b36f8beac5f3" providerId="ADAL" clId="{7888EF2F-530D-B94F-AE0C-88FC9B5D329D}" dt="2023-04-06T15:48:48.903" v="3117"/>
          <ac:inkMkLst>
            <pc:docMk/>
            <pc:sldMk cId="1133807899" sldId="287"/>
            <ac:inkMk id="81" creationId="{AB844B60-229D-C6B1-E945-809D1DE32A76}"/>
          </ac:inkMkLst>
        </pc:inkChg>
        <pc:inkChg chg="add del">
          <ac:chgData name="Venkatasubramanian, Mani V." userId="fbe5ce37-0145-4c31-b84a-b36f8beac5f3" providerId="ADAL" clId="{7888EF2F-530D-B94F-AE0C-88FC9B5D329D}" dt="2023-04-06T15:48:48.903" v="3117"/>
          <ac:inkMkLst>
            <pc:docMk/>
            <pc:sldMk cId="1133807899" sldId="287"/>
            <ac:inkMk id="82" creationId="{7CD7A922-C782-4551-A1A1-ADD71287B0F8}"/>
          </ac:inkMkLst>
        </pc:inkChg>
        <pc:inkChg chg="add del">
          <ac:chgData name="Venkatasubramanian, Mani V." userId="fbe5ce37-0145-4c31-b84a-b36f8beac5f3" providerId="ADAL" clId="{7888EF2F-530D-B94F-AE0C-88FC9B5D329D}" dt="2023-04-06T15:48:48.903" v="3117"/>
          <ac:inkMkLst>
            <pc:docMk/>
            <pc:sldMk cId="1133807899" sldId="287"/>
            <ac:inkMk id="83" creationId="{4C9B3342-5B64-C493-63A6-3BC514CF6BAB}"/>
          </ac:inkMkLst>
        </pc:inkChg>
        <pc:inkChg chg="add reco">
          <ac:chgData name="Venkatasubramanian, Mani V." userId="fbe5ce37-0145-4c31-b84a-b36f8beac5f3" providerId="ADAL" clId="{7888EF2F-530D-B94F-AE0C-88FC9B5D329D}" dt="2023-04-06T15:48:48.903" v="3117"/>
          <ac:inkMkLst>
            <pc:docMk/>
            <pc:sldMk cId="1133807899" sldId="287"/>
            <ac:inkMk id="84" creationId="{8327EB6F-490E-5B28-AA2B-64AA17CFEFEF}"/>
          </ac:inkMkLst>
        </pc:inkChg>
        <pc:inkChg chg="add mod reco modStrokes">
          <ac:chgData name="Venkatasubramanian, Mani V." userId="fbe5ce37-0145-4c31-b84a-b36f8beac5f3" providerId="ADAL" clId="{7888EF2F-530D-B94F-AE0C-88FC9B5D329D}" dt="2023-04-06T15:48:56.621" v="3126"/>
          <ac:inkMkLst>
            <pc:docMk/>
            <pc:sldMk cId="1133807899" sldId="287"/>
            <ac:inkMk id="85" creationId="{E6A9A1D9-1960-EF78-229B-030460616F3F}"/>
          </ac:inkMkLst>
        </pc:inkChg>
        <pc:inkChg chg="add del">
          <ac:chgData name="Venkatasubramanian, Mani V." userId="fbe5ce37-0145-4c31-b84a-b36f8beac5f3" providerId="ADAL" clId="{7888EF2F-530D-B94F-AE0C-88FC9B5D329D}" dt="2023-04-06T15:48:50.133" v="3121"/>
          <ac:inkMkLst>
            <pc:docMk/>
            <pc:sldMk cId="1133807899" sldId="287"/>
            <ac:inkMk id="86" creationId="{E9BA519D-BB90-46AF-3FD9-A3363289FF17}"/>
          </ac:inkMkLst>
        </pc:inkChg>
        <pc:inkChg chg="add del">
          <ac:chgData name="Venkatasubramanian, Mani V." userId="fbe5ce37-0145-4c31-b84a-b36f8beac5f3" providerId="ADAL" clId="{7888EF2F-530D-B94F-AE0C-88FC9B5D329D}" dt="2023-04-06T15:48:50.133" v="3121"/>
          <ac:inkMkLst>
            <pc:docMk/>
            <pc:sldMk cId="1133807899" sldId="287"/>
            <ac:inkMk id="87" creationId="{57DBB337-DD4C-D360-4276-1ECBA94B99F4}"/>
          </ac:inkMkLst>
        </pc:inkChg>
        <pc:inkChg chg="add del">
          <ac:chgData name="Venkatasubramanian, Mani V." userId="fbe5ce37-0145-4c31-b84a-b36f8beac5f3" providerId="ADAL" clId="{7888EF2F-530D-B94F-AE0C-88FC9B5D329D}" dt="2023-04-06T15:48:50.133" v="3121"/>
          <ac:inkMkLst>
            <pc:docMk/>
            <pc:sldMk cId="1133807899" sldId="287"/>
            <ac:inkMk id="88" creationId="{EBEC68AF-824F-4791-BDE4-CAF7E14299F8}"/>
          </ac:inkMkLst>
        </pc:inkChg>
        <pc:inkChg chg="add reco">
          <ac:chgData name="Venkatasubramanian, Mani V." userId="fbe5ce37-0145-4c31-b84a-b36f8beac5f3" providerId="ADAL" clId="{7888EF2F-530D-B94F-AE0C-88FC9B5D329D}" dt="2023-04-06T15:48:50.133" v="3121"/>
          <ac:inkMkLst>
            <pc:docMk/>
            <pc:sldMk cId="1133807899" sldId="287"/>
            <ac:inkMk id="89" creationId="{C22E9799-3297-C0A7-C0DC-C9F5251D58CB}"/>
          </ac:inkMkLst>
        </pc:inkChg>
        <pc:inkChg chg="add del">
          <ac:chgData name="Venkatasubramanian, Mani V." userId="fbe5ce37-0145-4c31-b84a-b36f8beac5f3" providerId="ADAL" clId="{7888EF2F-530D-B94F-AE0C-88FC9B5D329D}" dt="2023-04-06T15:48:51.450" v="3125"/>
          <ac:inkMkLst>
            <pc:docMk/>
            <pc:sldMk cId="1133807899" sldId="287"/>
            <ac:inkMk id="90" creationId="{E730217F-6D9D-9689-C98F-6EE3F4CA59C1}"/>
          </ac:inkMkLst>
        </pc:inkChg>
        <pc:inkChg chg="add del">
          <ac:chgData name="Venkatasubramanian, Mani V." userId="fbe5ce37-0145-4c31-b84a-b36f8beac5f3" providerId="ADAL" clId="{7888EF2F-530D-B94F-AE0C-88FC9B5D329D}" dt="2023-04-06T15:48:51.450" v="3125"/>
          <ac:inkMkLst>
            <pc:docMk/>
            <pc:sldMk cId="1133807899" sldId="287"/>
            <ac:inkMk id="91" creationId="{E35C827C-3681-7676-0034-F7A1DD457A17}"/>
          </ac:inkMkLst>
        </pc:inkChg>
        <pc:inkChg chg="add del">
          <ac:chgData name="Venkatasubramanian, Mani V." userId="fbe5ce37-0145-4c31-b84a-b36f8beac5f3" providerId="ADAL" clId="{7888EF2F-530D-B94F-AE0C-88FC9B5D329D}" dt="2023-04-06T15:48:51.450" v="3125"/>
          <ac:inkMkLst>
            <pc:docMk/>
            <pc:sldMk cId="1133807899" sldId="287"/>
            <ac:inkMk id="92" creationId="{964EB0C6-AB33-A584-DEEA-3D05CADB9154}"/>
          </ac:inkMkLst>
        </pc:inkChg>
        <pc:inkChg chg="add reco">
          <ac:chgData name="Venkatasubramanian, Mani V." userId="fbe5ce37-0145-4c31-b84a-b36f8beac5f3" providerId="ADAL" clId="{7888EF2F-530D-B94F-AE0C-88FC9B5D329D}" dt="2023-04-06T15:48:51.450" v="3125"/>
          <ac:inkMkLst>
            <pc:docMk/>
            <pc:sldMk cId="1133807899" sldId="287"/>
            <ac:inkMk id="93" creationId="{2858EB9C-8CB9-D872-F1F4-8055ADC9C350}"/>
          </ac:inkMkLst>
        </pc:inkChg>
        <pc:inkChg chg="add del">
          <ac:chgData name="Venkatasubramanian, Mani V." userId="fbe5ce37-0145-4c31-b84a-b36f8beac5f3" providerId="ADAL" clId="{7888EF2F-530D-B94F-AE0C-88FC9B5D329D}" dt="2023-04-06T15:49:00.986" v="3131"/>
          <ac:inkMkLst>
            <pc:docMk/>
            <pc:sldMk cId="1133807899" sldId="287"/>
            <ac:inkMk id="94" creationId="{0DC3D87A-2A6D-0728-9C3E-E33B87B78FE1}"/>
          </ac:inkMkLst>
        </pc:inkChg>
        <pc:inkChg chg="add del">
          <ac:chgData name="Venkatasubramanian, Mani V." userId="fbe5ce37-0145-4c31-b84a-b36f8beac5f3" providerId="ADAL" clId="{7888EF2F-530D-B94F-AE0C-88FC9B5D329D}" dt="2023-04-06T15:49:00.986" v="3131"/>
          <ac:inkMkLst>
            <pc:docMk/>
            <pc:sldMk cId="1133807899" sldId="287"/>
            <ac:inkMk id="95" creationId="{9A7AC7BA-8B2B-7FEF-76F9-E3DC1518D2AA}"/>
          </ac:inkMkLst>
        </pc:inkChg>
        <pc:inkChg chg="add del">
          <ac:chgData name="Venkatasubramanian, Mani V." userId="fbe5ce37-0145-4c31-b84a-b36f8beac5f3" providerId="ADAL" clId="{7888EF2F-530D-B94F-AE0C-88FC9B5D329D}" dt="2023-04-06T15:49:00.986" v="3131"/>
          <ac:inkMkLst>
            <pc:docMk/>
            <pc:sldMk cId="1133807899" sldId="287"/>
            <ac:inkMk id="96" creationId="{B8AC20EC-55FE-6C96-1ABA-D94FC53CB828}"/>
          </ac:inkMkLst>
        </pc:inkChg>
        <pc:inkChg chg="add reco">
          <ac:chgData name="Venkatasubramanian, Mani V." userId="fbe5ce37-0145-4c31-b84a-b36f8beac5f3" providerId="ADAL" clId="{7888EF2F-530D-B94F-AE0C-88FC9B5D329D}" dt="2023-04-06T15:49:00.986" v="3131"/>
          <ac:inkMkLst>
            <pc:docMk/>
            <pc:sldMk cId="1133807899" sldId="287"/>
            <ac:inkMk id="97" creationId="{CC6BFF09-6AEF-91CA-5B6D-CFCB31654271}"/>
          </ac:inkMkLst>
        </pc:inkChg>
        <pc:inkChg chg="add del">
          <ac:chgData name="Venkatasubramanian, Mani V." userId="fbe5ce37-0145-4c31-b84a-b36f8beac5f3" providerId="ADAL" clId="{7888EF2F-530D-B94F-AE0C-88FC9B5D329D}" dt="2023-04-06T15:49:11.004" v="3143"/>
          <ac:inkMkLst>
            <pc:docMk/>
            <pc:sldMk cId="1133807899" sldId="287"/>
            <ac:inkMk id="98" creationId="{D1AC302F-63BC-4244-9B3D-AB796790601A}"/>
          </ac:inkMkLst>
        </pc:inkChg>
        <pc:inkChg chg="add del">
          <ac:chgData name="Venkatasubramanian, Mani V." userId="fbe5ce37-0145-4c31-b84a-b36f8beac5f3" providerId="ADAL" clId="{7888EF2F-530D-B94F-AE0C-88FC9B5D329D}" dt="2023-04-06T15:49:11.004" v="3143"/>
          <ac:inkMkLst>
            <pc:docMk/>
            <pc:sldMk cId="1133807899" sldId="287"/>
            <ac:inkMk id="99" creationId="{22386BD8-0181-A135-CD8B-EBF29E32E3FA}"/>
          </ac:inkMkLst>
        </pc:inkChg>
        <pc:inkChg chg="add del">
          <ac:chgData name="Venkatasubramanian, Mani V." userId="fbe5ce37-0145-4c31-b84a-b36f8beac5f3" providerId="ADAL" clId="{7888EF2F-530D-B94F-AE0C-88FC9B5D329D}" dt="2023-04-06T15:49:11.004" v="3143"/>
          <ac:inkMkLst>
            <pc:docMk/>
            <pc:sldMk cId="1133807899" sldId="287"/>
            <ac:inkMk id="100" creationId="{4F112969-34C7-DCEB-E100-66B46477AA41}"/>
          </ac:inkMkLst>
        </pc:inkChg>
        <pc:inkChg chg="add del">
          <ac:chgData name="Venkatasubramanian, Mani V." userId="fbe5ce37-0145-4c31-b84a-b36f8beac5f3" providerId="ADAL" clId="{7888EF2F-530D-B94F-AE0C-88FC9B5D329D}" dt="2023-04-06T15:49:11.004" v="3143"/>
          <ac:inkMkLst>
            <pc:docMk/>
            <pc:sldMk cId="1133807899" sldId="287"/>
            <ac:inkMk id="101" creationId="{811A662B-557D-6D7E-CA58-1A1CFCCDE61A}"/>
          </ac:inkMkLst>
        </pc:inkChg>
        <pc:inkChg chg="add del">
          <ac:chgData name="Venkatasubramanian, Mani V." userId="fbe5ce37-0145-4c31-b84a-b36f8beac5f3" providerId="ADAL" clId="{7888EF2F-530D-B94F-AE0C-88FC9B5D329D}" dt="2023-04-06T15:49:11.004" v="3143"/>
          <ac:inkMkLst>
            <pc:docMk/>
            <pc:sldMk cId="1133807899" sldId="287"/>
            <ac:inkMk id="102" creationId="{92AB9E1E-849E-E18C-4452-B28E373E83E7}"/>
          </ac:inkMkLst>
        </pc:inkChg>
        <pc:inkChg chg="add del">
          <ac:chgData name="Venkatasubramanian, Mani V." userId="fbe5ce37-0145-4c31-b84a-b36f8beac5f3" providerId="ADAL" clId="{7888EF2F-530D-B94F-AE0C-88FC9B5D329D}" dt="2023-04-06T15:49:11.004" v="3143"/>
          <ac:inkMkLst>
            <pc:docMk/>
            <pc:sldMk cId="1133807899" sldId="287"/>
            <ac:inkMk id="103" creationId="{844F4E38-CD4E-EA0C-0512-A9BFA651134A}"/>
          </ac:inkMkLst>
        </pc:inkChg>
        <pc:inkChg chg="add del">
          <ac:chgData name="Venkatasubramanian, Mani V." userId="fbe5ce37-0145-4c31-b84a-b36f8beac5f3" providerId="ADAL" clId="{7888EF2F-530D-B94F-AE0C-88FC9B5D329D}" dt="2023-04-06T15:49:11.004" v="3143"/>
          <ac:inkMkLst>
            <pc:docMk/>
            <pc:sldMk cId="1133807899" sldId="287"/>
            <ac:inkMk id="104" creationId="{AFCDF9DD-325F-05A4-A3A1-D522AE2DFFA1}"/>
          </ac:inkMkLst>
        </pc:inkChg>
        <pc:inkChg chg="add del">
          <ac:chgData name="Venkatasubramanian, Mani V." userId="fbe5ce37-0145-4c31-b84a-b36f8beac5f3" providerId="ADAL" clId="{7888EF2F-530D-B94F-AE0C-88FC9B5D329D}" dt="2023-04-06T15:49:11.004" v="3143"/>
          <ac:inkMkLst>
            <pc:docMk/>
            <pc:sldMk cId="1133807899" sldId="287"/>
            <ac:inkMk id="105" creationId="{6AA3F870-8291-02F9-52FE-674EB79985B4}"/>
          </ac:inkMkLst>
        </pc:inkChg>
        <pc:inkChg chg="add del">
          <ac:chgData name="Venkatasubramanian, Mani V." userId="fbe5ce37-0145-4c31-b84a-b36f8beac5f3" providerId="ADAL" clId="{7888EF2F-530D-B94F-AE0C-88FC9B5D329D}" dt="2023-04-06T15:49:11.004" v="3143"/>
          <ac:inkMkLst>
            <pc:docMk/>
            <pc:sldMk cId="1133807899" sldId="287"/>
            <ac:inkMk id="106" creationId="{4545ED58-DCB3-E894-0123-521E71CB4A96}"/>
          </ac:inkMkLst>
        </pc:inkChg>
        <pc:inkChg chg="add del">
          <ac:chgData name="Venkatasubramanian, Mani V." userId="fbe5ce37-0145-4c31-b84a-b36f8beac5f3" providerId="ADAL" clId="{7888EF2F-530D-B94F-AE0C-88FC9B5D329D}" dt="2023-04-06T15:49:11.004" v="3143"/>
          <ac:inkMkLst>
            <pc:docMk/>
            <pc:sldMk cId="1133807899" sldId="287"/>
            <ac:inkMk id="107" creationId="{04DF1ADB-4BDC-888C-9057-879AC8E8BE2B}"/>
          </ac:inkMkLst>
        </pc:inkChg>
        <pc:inkChg chg="add del">
          <ac:chgData name="Venkatasubramanian, Mani V." userId="fbe5ce37-0145-4c31-b84a-b36f8beac5f3" providerId="ADAL" clId="{7888EF2F-530D-B94F-AE0C-88FC9B5D329D}" dt="2023-04-06T15:49:11.004" v="3143"/>
          <ac:inkMkLst>
            <pc:docMk/>
            <pc:sldMk cId="1133807899" sldId="287"/>
            <ac:inkMk id="108" creationId="{598C885A-E925-C127-EDC6-EB4E14223C21}"/>
          </ac:inkMkLst>
        </pc:inkChg>
        <pc:inkChg chg="add reco">
          <ac:chgData name="Venkatasubramanian, Mani V." userId="fbe5ce37-0145-4c31-b84a-b36f8beac5f3" providerId="ADAL" clId="{7888EF2F-530D-B94F-AE0C-88FC9B5D329D}" dt="2023-04-06T15:49:11.004" v="3143"/>
          <ac:inkMkLst>
            <pc:docMk/>
            <pc:sldMk cId="1133807899" sldId="287"/>
            <ac:inkMk id="109" creationId="{1FCD7A42-EF84-34D5-3147-36F6C170ACB2}"/>
          </ac:inkMkLst>
        </pc:inkChg>
        <pc:inkChg chg="add del">
          <ac:chgData name="Venkatasubramanian, Mani V." userId="fbe5ce37-0145-4c31-b84a-b36f8beac5f3" providerId="ADAL" clId="{7888EF2F-530D-B94F-AE0C-88FC9B5D329D}" dt="2023-04-06T15:49:20.537" v="3159"/>
          <ac:inkMkLst>
            <pc:docMk/>
            <pc:sldMk cId="1133807899" sldId="287"/>
            <ac:inkMk id="110" creationId="{FBAFA684-17BD-E2AC-7925-AF08580C0F11}"/>
          </ac:inkMkLst>
        </pc:inkChg>
        <pc:inkChg chg="add del">
          <ac:chgData name="Venkatasubramanian, Mani V." userId="fbe5ce37-0145-4c31-b84a-b36f8beac5f3" providerId="ADAL" clId="{7888EF2F-530D-B94F-AE0C-88FC9B5D329D}" dt="2023-04-06T15:49:20.537" v="3159"/>
          <ac:inkMkLst>
            <pc:docMk/>
            <pc:sldMk cId="1133807899" sldId="287"/>
            <ac:inkMk id="111" creationId="{22A6B984-DEBE-F1F8-322F-D7F632233E4A}"/>
          </ac:inkMkLst>
        </pc:inkChg>
        <pc:inkChg chg="add del">
          <ac:chgData name="Venkatasubramanian, Mani V." userId="fbe5ce37-0145-4c31-b84a-b36f8beac5f3" providerId="ADAL" clId="{7888EF2F-530D-B94F-AE0C-88FC9B5D329D}" dt="2023-04-06T15:49:20.537" v="3159"/>
          <ac:inkMkLst>
            <pc:docMk/>
            <pc:sldMk cId="1133807899" sldId="287"/>
            <ac:inkMk id="112" creationId="{6FAF63EE-AD63-A72F-0757-AA01FFC07BB5}"/>
          </ac:inkMkLst>
        </pc:inkChg>
        <pc:inkChg chg="add del">
          <ac:chgData name="Venkatasubramanian, Mani V." userId="fbe5ce37-0145-4c31-b84a-b36f8beac5f3" providerId="ADAL" clId="{7888EF2F-530D-B94F-AE0C-88FC9B5D329D}" dt="2023-04-06T15:49:20.537" v="3159"/>
          <ac:inkMkLst>
            <pc:docMk/>
            <pc:sldMk cId="1133807899" sldId="287"/>
            <ac:inkMk id="113" creationId="{772636F5-E5C8-BBFF-E6A1-0758DE8D38C4}"/>
          </ac:inkMkLst>
        </pc:inkChg>
        <pc:inkChg chg="add del">
          <ac:chgData name="Venkatasubramanian, Mani V." userId="fbe5ce37-0145-4c31-b84a-b36f8beac5f3" providerId="ADAL" clId="{7888EF2F-530D-B94F-AE0C-88FC9B5D329D}" dt="2023-04-06T15:49:20.537" v="3159"/>
          <ac:inkMkLst>
            <pc:docMk/>
            <pc:sldMk cId="1133807899" sldId="287"/>
            <ac:inkMk id="114" creationId="{B969A34F-39C8-088B-EA3C-6F032982D9F9}"/>
          </ac:inkMkLst>
        </pc:inkChg>
        <pc:inkChg chg="add del">
          <ac:chgData name="Venkatasubramanian, Mani V." userId="fbe5ce37-0145-4c31-b84a-b36f8beac5f3" providerId="ADAL" clId="{7888EF2F-530D-B94F-AE0C-88FC9B5D329D}" dt="2023-04-06T15:49:20.537" v="3159"/>
          <ac:inkMkLst>
            <pc:docMk/>
            <pc:sldMk cId="1133807899" sldId="287"/>
            <ac:inkMk id="115" creationId="{94E45757-42A4-56EB-5FCC-E8E1987BE113}"/>
          </ac:inkMkLst>
        </pc:inkChg>
        <pc:inkChg chg="add del">
          <ac:chgData name="Venkatasubramanian, Mani V." userId="fbe5ce37-0145-4c31-b84a-b36f8beac5f3" providerId="ADAL" clId="{7888EF2F-530D-B94F-AE0C-88FC9B5D329D}" dt="2023-04-06T15:49:20.537" v="3159"/>
          <ac:inkMkLst>
            <pc:docMk/>
            <pc:sldMk cId="1133807899" sldId="287"/>
            <ac:inkMk id="116" creationId="{3AD47DBE-F706-AED6-D036-A81C6596D52A}"/>
          </ac:inkMkLst>
        </pc:inkChg>
        <pc:inkChg chg="add del">
          <ac:chgData name="Venkatasubramanian, Mani V." userId="fbe5ce37-0145-4c31-b84a-b36f8beac5f3" providerId="ADAL" clId="{7888EF2F-530D-B94F-AE0C-88FC9B5D329D}" dt="2023-04-06T15:49:20.537" v="3159"/>
          <ac:inkMkLst>
            <pc:docMk/>
            <pc:sldMk cId="1133807899" sldId="287"/>
            <ac:inkMk id="117" creationId="{B6F3A9FB-A0E8-0ABB-F3A6-F6E59C1F6EBE}"/>
          </ac:inkMkLst>
        </pc:inkChg>
        <pc:inkChg chg="add del">
          <ac:chgData name="Venkatasubramanian, Mani V." userId="fbe5ce37-0145-4c31-b84a-b36f8beac5f3" providerId="ADAL" clId="{7888EF2F-530D-B94F-AE0C-88FC9B5D329D}" dt="2023-04-06T15:49:20.537" v="3159"/>
          <ac:inkMkLst>
            <pc:docMk/>
            <pc:sldMk cId="1133807899" sldId="287"/>
            <ac:inkMk id="118" creationId="{2B5DE134-5830-BE64-FBB5-310759E666A1}"/>
          </ac:inkMkLst>
        </pc:inkChg>
        <pc:inkChg chg="add del">
          <ac:chgData name="Venkatasubramanian, Mani V." userId="fbe5ce37-0145-4c31-b84a-b36f8beac5f3" providerId="ADAL" clId="{7888EF2F-530D-B94F-AE0C-88FC9B5D329D}" dt="2023-04-06T15:49:20.537" v="3159"/>
          <ac:inkMkLst>
            <pc:docMk/>
            <pc:sldMk cId="1133807899" sldId="287"/>
            <ac:inkMk id="119" creationId="{891748F7-842B-CC4D-DA33-C5FD989A7283}"/>
          </ac:inkMkLst>
        </pc:inkChg>
        <pc:inkChg chg="add del">
          <ac:chgData name="Venkatasubramanian, Mani V." userId="fbe5ce37-0145-4c31-b84a-b36f8beac5f3" providerId="ADAL" clId="{7888EF2F-530D-B94F-AE0C-88FC9B5D329D}" dt="2023-04-06T15:49:20.537" v="3159"/>
          <ac:inkMkLst>
            <pc:docMk/>
            <pc:sldMk cId="1133807899" sldId="287"/>
            <ac:inkMk id="120" creationId="{E8A28FAF-D24C-1111-C921-5DDEA712CD5B}"/>
          </ac:inkMkLst>
        </pc:inkChg>
        <pc:inkChg chg="add del">
          <ac:chgData name="Venkatasubramanian, Mani V." userId="fbe5ce37-0145-4c31-b84a-b36f8beac5f3" providerId="ADAL" clId="{7888EF2F-530D-B94F-AE0C-88FC9B5D329D}" dt="2023-04-06T15:49:20.537" v="3159"/>
          <ac:inkMkLst>
            <pc:docMk/>
            <pc:sldMk cId="1133807899" sldId="287"/>
            <ac:inkMk id="121" creationId="{EADCC0F2-8E54-0CB1-7271-789583EB3F4F}"/>
          </ac:inkMkLst>
        </pc:inkChg>
        <pc:inkChg chg="add del">
          <ac:chgData name="Venkatasubramanian, Mani V." userId="fbe5ce37-0145-4c31-b84a-b36f8beac5f3" providerId="ADAL" clId="{7888EF2F-530D-B94F-AE0C-88FC9B5D329D}" dt="2023-04-06T15:49:20.537" v="3159"/>
          <ac:inkMkLst>
            <pc:docMk/>
            <pc:sldMk cId="1133807899" sldId="287"/>
            <ac:inkMk id="122" creationId="{47A8E7BB-4B39-F5D1-ADA3-FE3624D7D74F}"/>
          </ac:inkMkLst>
        </pc:inkChg>
        <pc:inkChg chg="add del">
          <ac:chgData name="Venkatasubramanian, Mani V." userId="fbe5ce37-0145-4c31-b84a-b36f8beac5f3" providerId="ADAL" clId="{7888EF2F-530D-B94F-AE0C-88FC9B5D329D}" dt="2023-04-06T15:49:20.537" v="3159"/>
          <ac:inkMkLst>
            <pc:docMk/>
            <pc:sldMk cId="1133807899" sldId="287"/>
            <ac:inkMk id="123" creationId="{89901C7F-128D-541C-AD5D-8D1352B88D50}"/>
          </ac:inkMkLst>
        </pc:inkChg>
        <pc:inkChg chg="add del">
          <ac:chgData name="Venkatasubramanian, Mani V." userId="fbe5ce37-0145-4c31-b84a-b36f8beac5f3" providerId="ADAL" clId="{7888EF2F-530D-B94F-AE0C-88FC9B5D329D}" dt="2023-04-06T15:49:20.537" v="3159"/>
          <ac:inkMkLst>
            <pc:docMk/>
            <pc:sldMk cId="1133807899" sldId="287"/>
            <ac:inkMk id="124" creationId="{C35134AB-8819-1FB1-6EC5-0DD976412067}"/>
          </ac:inkMkLst>
        </pc:inkChg>
        <pc:inkChg chg="add reco">
          <ac:chgData name="Venkatasubramanian, Mani V." userId="fbe5ce37-0145-4c31-b84a-b36f8beac5f3" providerId="ADAL" clId="{7888EF2F-530D-B94F-AE0C-88FC9B5D329D}" dt="2023-04-06T15:49:20.537" v="3159"/>
          <ac:inkMkLst>
            <pc:docMk/>
            <pc:sldMk cId="1133807899" sldId="287"/>
            <ac:inkMk id="125" creationId="{F899BAF8-C995-D2F9-A9EB-42E7B0F3603A}"/>
          </ac:inkMkLst>
        </pc:inkChg>
      </pc:sldChg>
      <pc:sldChg chg="addSp delSp modSp">
        <pc:chgData name="Venkatasubramanian, Mani V." userId="fbe5ce37-0145-4c31-b84a-b36f8beac5f3" providerId="ADAL" clId="{7888EF2F-530D-B94F-AE0C-88FC9B5D329D}" dt="2023-04-06T15:51:50.666" v="3346"/>
        <pc:sldMkLst>
          <pc:docMk/>
          <pc:sldMk cId="1834855499" sldId="288"/>
        </pc:sldMkLst>
        <pc:inkChg chg="add del">
          <ac:chgData name="Venkatasubramanian, Mani V." userId="fbe5ce37-0145-4c31-b84a-b36f8beac5f3" providerId="ADAL" clId="{7888EF2F-530D-B94F-AE0C-88FC9B5D329D}" dt="2023-04-06T15:49:52.812" v="3176"/>
          <ac:inkMkLst>
            <pc:docMk/>
            <pc:sldMk cId="1834855499" sldId="288"/>
            <ac:inkMk id="2" creationId="{F20B35B8-D7DD-EF0E-23E0-FD75A2501C8C}"/>
          </ac:inkMkLst>
        </pc:inkChg>
        <pc:inkChg chg="add del">
          <ac:chgData name="Venkatasubramanian, Mani V." userId="fbe5ce37-0145-4c31-b84a-b36f8beac5f3" providerId="ADAL" clId="{7888EF2F-530D-B94F-AE0C-88FC9B5D329D}" dt="2023-04-06T15:49:52.812" v="3176"/>
          <ac:inkMkLst>
            <pc:docMk/>
            <pc:sldMk cId="1834855499" sldId="288"/>
            <ac:inkMk id="3" creationId="{22961A27-84BD-8E0E-9D67-7796B2DDA623}"/>
          </ac:inkMkLst>
        </pc:inkChg>
        <pc:inkChg chg="add del">
          <ac:chgData name="Venkatasubramanian, Mani V." userId="fbe5ce37-0145-4c31-b84a-b36f8beac5f3" providerId="ADAL" clId="{7888EF2F-530D-B94F-AE0C-88FC9B5D329D}" dt="2023-04-06T15:49:52.812" v="3176"/>
          <ac:inkMkLst>
            <pc:docMk/>
            <pc:sldMk cId="1834855499" sldId="288"/>
            <ac:inkMk id="4" creationId="{2FB41FCD-983A-8DEA-9D10-EDDBB4265220}"/>
          </ac:inkMkLst>
        </pc:inkChg>
        <pc:inkChg chg="add del">
          <ac:chgData name="Venkatasubramanian, Mani V." userId="fbe5ce37-0145-4c31-b84a-b36f8beac5f3" providerId="ADAL" clId="{7888EF2F-530D-B94F-AE0C-88FC9B5D329D}" dt="2023-04-06T15:49:52.812" v="3176"/>
          <ac:inkMkLst>
            <pc:docMk/>
            <pc:sldMk cId="1834855499" sldId="288"/>
            <ac:inkMk id="5" creationId="{4ECCA9A6-FE14-2EB6-57A1-DA000F695BE9}"/>
          </ac:inkMkLst>
        </pc:inkChg>
        <pc:inkChg chg="add del">
          <ac:chgData name="Venkatasubramanian, Mani V." userId="fbe5ce37-0145-4c31-b84a-b36f8beac5f3" providerId="ADAL" clId="{7888EF2F-530D-B94F-AE0C-88FC9B5D329D}" dt="2023-04-06T15:49:52.812" v="3176"/>
          <ac:inkMkLst>
            <pc:docMk/>
            <pc:sldMk cId="1834855499" sldId="288"/>
            <ac:inkMk id="6" creationId="{DFA92B2C-FAD8-EE02-20E2-2ADD3377F560}"/>
          </ac:inkMkLst>
        </pc:inkChg>
        <pc:inkChg chg="add del">
          <ac:chgData name="Venkatasubramanian, Mani V." userId="fbe5ce37-0145-4c31-b84a-b36f8beac5f3" providerId="ADAL" clId="{7888EF2F-530D-B94F-AE0C-88FC9B5D329D}" dt="2023-04-06T15:49:52.812" v="3176"/>
          <ac:inkMkLst>
            <pc:docMk/>
            <pc:sldMk cId="1834855499" sldId="288"/>
            <ac:inkMk id="7" creationId="{0F2459F8-14DB-D092-2071-24A13C1826AD}"/>
          </ac:inkMkLst>
        </pc:inkChg>
        <pc:inkChg chg="add del">
          <ac:chgData name="Venkatasubramanian, Mani V." userId="fbe5ce37-0145-4c31-b84a-b36f8beac5f3" providerId="ADAL" clId="{7888EF2F-530D-B94F-AE0C-88FC9B5D329D}" dt="2023-04-06T15:49:52.812" v="3176"/>
          <ac:inkMkLst>
            <pc:docMk/>
            <pc:sldMk cId="1834855499" sldId="288"/>
            <ac:inkMk id="8" creationId="{B9A7B6CE-B828-2885-C8AB-47B3DA958554}"/>
          </ac:inkMkLst>
        </pc:inkChg>
        <pc:inkChg chg="add del">
          <ac:chgData name="Venkatasubramanian, Mani V." userId="fbe5ce37-0145-4c31-b84a-b36f8beac5f3" providerId="ADAL" clId="{7888EF2F-530D-B94F-AE0C-88FC9B5D329D}" dt="2023-04-06T15:49:52.812" v="3176"/>
          <ac:inkMkLst>
            <pc:docMk/>
            <pc:sldMk cId="1834855499" sldId="288"/>
            <ac:inkMk id="9" creationId="{AF7A0B68-9A83-DEEF-37E3-165822100A46}"/>
          </ac:inkMkLst>
        </pc:inkChg>
        <pc:inkChg chg="add del">
          <ac:chgData name="Venkatasubramanian, Mani V." userId="fbe5ce37-0145-4c31-b84a-b36f8beac5f3" providerId="ADAL" clId="{7888EF2F-530D-B94F-AE0C-88FC9B5D329D}" dt="2023-04-06T15:49:52.812" v="3176"/>
          <ac:inkMkLst>
            <pc:docMk/>
            <pc:sldMk cId="1834855499" sldId="288"/>
            <ac:inkMk id="10" creationId="{E1606767-93BD-896E-E757-FF6696581E01}"/>
          </ac:inkMkLst>
        </pc:inkChg>
        <pc:inkChg chg="add del">
          <ac:chgData name="Venkatasubramanian, Mani V." userId="fbe5ce37-0145-4c31-b84a-b36f8beac5f3" providerId="ADAL" clId="{7888EF2F-530D-B94F-AE0C-88FC9B5D329D}" dt="2023-04-06T15:49:52.812" v="3176"/>
          <ac:inkMkLst>
            <pc:docMk/>
            <pc:sldMk cId="1834855499" sldId="288"/>
            <ac:inkMk id="11" creationId="{EEFCF93E-7EA0-04A5-4EE8-E5CDCFE649E3}"/>
          </ac:inkMkLst>
        </pc:inkChg>
        <pc:inkChg chg="add del">
          <ac:chgData name="Venkatasubramanian, Mani V." userId="fbe5ce37-0145-4c31-b84a-b36f8beac5f3" providerId="ADAL" clId="{7888EF2F-530D-B94F-AE0C-88FC9B5D329D}" dt="2023-04-06T15:49:52.812" v="3176"/>
          <ac:inkMkLst>
            <pc:docMk/>
            <pc:sldMk cId="1834855499" sldId="288"/>
            <ac:inkMk id="12" creationId="{456232EE-1F0D-86D0-617E-C54796198A34}"/>
          </ac:inkMkLst>
        </pc:inkChg>
        <pc:inkChg chg="add del">
          <ac:chgData name="Venkatasubramanian, Mani V." userId="fbe5ce37-0145-4c31-b84a-b36f8beac5f3" providerId="ADAL" clId="{7888EF2F-530D-B94F-AE0C-88FC9B5D329D}" dt="2023-04-06T15:49:52.812" v="3176"/>
          <ac:inkMkLst>
            <pc:docMk/>
            <pc:sldMk cId="1834855499" sldId="288"/>
            <ac:inkMk id="13" creationId="{2128E89D-BFE6-C574-DDEF-8DA67A1AD285}"/>
          </ac:inkMkLst>
        </pc:inkChg>
        <pc:inkChg chg="add reco">
          <ac:chgData name="Venkatasubramanian, Mani V." userId="fbe5ce37-0145-4c31-b84a-b36f8beac5f3" providerId="ADAL" clId="{7888EF2F-530D-B94F-AE0C-88FC9B5D329D}" dt="2023-04-06T15:49:52.812" v="3176"/>
          <ac:inkMkLst>
            <pc:docMk/>
            <pc:sldMk cId="1834855499" sldId="288"/>
            <ac:inkMk id="14" creationId="{8CE98BA6-E76E-CE94-1C8C-AA1DECA193CD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15" creationId="{82EE96B5-0995-1F28-F423-62D960FEDB97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16" creationId="{10AC7EC2-0244-956D-57F3-690C6F3C5666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17" creationId="{80981E2F-18C4-581D-4BC5-7D4A324EBFB2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18" creationId="{ACBF0E31-B761-3DFD-8B1D-4C18E424E74B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19" creationId="{0ECAEBCD-DF3F-D664-9B1F-AF45D44F6802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20" creationId="{92896E4D-840E-5367-FD8C-241BAE4FA25C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21" creationId="{E88DF1F7-FF28-03B1-F4FE-0B0D5E40836A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22" creationId="{8C54B3DA-51B6-2716-E03B-8A147411E3DA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23" creationId="{0891186F-7B2D-046B-FC3D-35A97D772C13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24" creationId="{AB1AA6A2-1E98-2994-F7A3-B64536394385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25" creationId="{75113EA3-73E8-45CC-7D4D-F9878923E57D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26" creationId="{0C6DB5B3-0BA4-AA94-CD7B-16DA105467EA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27" creationId="{88940054-7340-E073-98BD-B66937AA98A4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28" creationId="{7F0B9A79-D071-0897-EC76-EDA2A4C47FED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29" creationId="{71BEE5F2-99D6-9949-4B39-DAA21EC2B5DF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30" creationId="{DAD69BF9-E61B-452D-46DF-ACB02E4580D8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31" creationId="{7C70CF8B-67AA-471D-BD07-593C74A19FA1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32" creationId="{6F4CBE01-7B29-0650-A6E9-F222C4F02B83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33" creationId="{DAA7AE58-51CC-C2C8-184C-5A3084517F3C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34" creationId="{EC04AE66-F069-8115-C886-17941691A8BE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35" creationId="{B21F2C65-45FE-D78D-DFE2-8BB1BAE4EC88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36" creationId="{8706BA6D-05D0-8C3F-E03F-6C57725A5580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37" creationId="{AA596425-EC1F-8AAA-5E14-586439A41C4A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38" creationId="{ACE90F5B-1811-2FF6-C116-E0D294EE8AE1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39" creationId="{580FC88D-2C48-6083-6A48-C8E2AE75C902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40" creationId="{6941B67F-1C80-6E8B-125F-E37ACBA009D4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41" creationId="{7E5F967E-AF5B-6699-D54B-E4939C0BEA93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42" creationId="{C037B9F2-DC7C-C2B4-B8D9-87D88F62674D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43" creationId="{67E5529E-3E3C-D951-CD44-3676B020A43D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44" creationId="{D731397D-FED4-6AF5-1F4E-0A545560AD31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45" creationId="{A517D3B3-ACAF-5051-A95F-D9124EFDB1E1}"/>
          </ac:inkMkLst>
        </pc:inkChg>
        <pc:inkChg chg="add del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46" creationId="{6A7DC9A8-1876-161C-3773-6046D3AB5153}"/>
          </ac:inkMkLst>
        </pc:inkChg>
        <pc:inkChg chg="add reco">
          <ac:chgData name="Venkatasubramanian, Mani V." userId="fbe5ce37-0145-4c31-b84a-b36f8beac5f3" providerId="ADAL" clId="{7888EF2F-530D-B94F-AE0C-88FC9B5D329D}" dt="2023-04-06T15:50:01.743" v="3209"/>
          <ac:inkMkLst>
            <pc:docMk/>
            <pc:sldMk cId="1834855499" sldId="288"/>
            <ac:inkMk id="47" creationId="{DB939D5B-5E1E-A747-A435-074E36EDAAEE}"/>
          </ac:inkMkLst>
        </pc:inkChg>
        <pc:inkChg chg="add del">
          <ac:chgData name="Venkatasubramanian, Mani V." userId="fbe5ce37-0145-4c31-b84a-b36f8beac5f3" providerId="ADAL" clId="{7888EF2F-530D-B94F-AE0C-88FC9B5D329D}" dt="2023-04-06T15:50:16.283" v="3216"/>
          <ac:inkMkLst>
            <pc:docMk/>
            <pc:sldMk cId="1834855499" sldId="288"/>
            <ac:inkMk id="48" creationId="{8F33EE77-8ABE-5127-B98E-0CE79A4931B9}"/>
          </ac:inkMkLst>
        </pc:inkChg>
        <pc:inkChg chg="add del">
          <ac:chgData name="Venkatasubramanian, Mani V." userId="fbe5ce37-0145-4c31-b84a-b36f8beac5f3" providerId="ADAL" clId="{7888EF2F-530D-B94F-AE0C-88FC9B5D329D}" dt="2023-04-06T15:50:16.283" v="3216"/>
          <ac:inkMkLst>
            <pc:docMk/>
            <pc:sldMk cId="1834855499" sldId="288"/>
            <ac:inkMk id="49" creationId="{AB99AFBB-BC37-B73C-BB57-1670200309F5}"/>
          </ac:inkMkLst>
        </pc:inkChg>
        <pc:inkChg chg="add del">
          <ac:chgData name="Venkatasubramanian, Mani V." userId="fbe5ce37-0145-4c31-b84a-b36f8beac5f3" providerId="ADAL" clId="{7888EF2F-530D-B94F-AE0C-88FC9B5D329D}" dt="2023-04-06T15:50:16.283" v="3216"/>
          <ac:inkMkLst>
            <pc:docMk/>
            <pc:sldMk cId="1834855499" sldId="288"/>
            <ac:inkMk id="50" creationId="{A6A38255-0A0F-6D11-9E4F-598E60DD29DC}"/>
          </ac:inkMkLst>
        </pc:inkChg>
        <pc:inkChg chg="add del">
          <ac:chgData name="Venkatasubramanian, Mani V." userId="fbe5ce37-0145-4c31-b84a-b36f8beac5f3" providerId="ADAL" clId="{7888EF2F-530D-B94F-AE0C-88FC9B5D329D}" dt="2023-04-06T15:50:16.283" v="3216"/>
          <ac:inkMkLst>
            <pc:docMk/>
            <pc:sldMk cId="1834855499" sldId="288"/>
            <ac:inkMk id="51" creationId="{78900455-11C2-262F-B4E9-EA07866EC219}"/>
          </ac:inkMkLst>
        </pc:inkChg>
        <pc:inkChg chg="add del">
          <ac:chgData name="Venkatasubramanian, Mani V." userId="fbe5ce37-0145-4c31-b84a-b36f8beac5f3" providerId="ADAL" clId="{7888EF2F-530D-B94F-AE0C-88FC9B5D329D}" dt="2023-04-06T15:50:16.283" v="3216"/>
          <ac:inkMkLst>
            <pc:docMk/>
            <pc:sldMk cId="1834855499" sldId="288"/>
            <ac:inkMk id="52" creationId="{3C417FD5-22AB-9F41-046B-D507AE970BA6}"/>
          </ac:inkMkLst>
        </pc:inkChg>
        <pc:inkChg chg="add del">
          <ac:chgData name="Venkatasubramanian, Mani V." userId="fbe5ce37-0145-4c31-b84a-b36f8beac5f3" providerId="ADAL" clId="{7888EF2F-530D-B94F-AE0C-88FC9B5D329D}" dt="2023-04-06T15:50:16.283" v="3216"/>
          <ac:inkMkLst>
            <pc:docMk/>
            <pc:sldMk cId="1834855499" sldId="288"/>
            <ac:inkMk id="53" creationId="{037A736D-8997-3E88-36A9-2EE24E15866A}"/>
          </ac:inkMkLst>
        </pc:inkChg>
        <pc:inkChg chg="add reco">
          <ac:chgData name="Venkatasubramanian, Mani V." userId="fbe5ce37-0145-4c31-b84a-b36f8beac5f3" providerId="ADAL" clId="{7888EF2F-530D-B94F-AE0C-88FC9B5D329D}" dt="2023-04-06T15:50:16.283" v="3216"/>
          <ac:inkMkLst>
            <pc:docMk/>
            <pc:sldMk cId="1834855499" sldId="288"/>
            <ac:inkMk id="54" creationId="{485655E7-8891-F31F-2D90-D7594F13129D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55" creationId="{650C537F-A8D4-9083-D57E-4C82164BC489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56" creationId="{AA2576E3-85DD-6E5D-8764-23B03397778B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57" creationId="{3A9AEE1C-9C5B-B6AB-D80D-603199FF8926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58" creationId="{E0BA2081-854D-0C83-17D8-68A3B7DA7D32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59" creationId="{4C1FB78D-6307-5994-E2FC-6356BC135273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60" creationId="{6A070D8B-C8BD-EDCE-FE29-0B2A6D7EEC1B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61" creationId="{E76C39BD-870A-78C2-5237-3272801512AB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62" creationId="{1904BEA3-2B83-156D-5225-CDEC820B4483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63" creationId="{7CA6063D-BBF2-021B-347F-5211A92743A0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64" creationId="{D04FACA4-BBE9-12FD-D56B-E38680FB4CD1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65" creationId="{A09A7F2D-704B-9536-79F4-EE65C892DF62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66" creationId="{08440D17-8ECA-F226-97E4-661CDC53EEE4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67" creationId="{0156A913-11FB-0DF4-AAB6-3EF5CAADB2A8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68" creationId="{131C8D6B-7783-F2B9-25EB-EB4C4AD813D3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69" creationId="{A5B15D50-9109-4F9A-73A9-9417810402A7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70" creationId="{A25D9537-B763-9E26-C8FD-C0421D6E777B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71" creationId="{40B31667-9349-231F-9086-E5975424E403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72" creationId="{B91D689E-C80A-4A49-1050-4B1C785914CC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73" creationId="{620CFBF5-6116-215A-0990-7BBBE0B2A862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74" creationId="{4348CAA2-4B6C-C79D-CDC5-E0817F554C0E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75" creationId="{ACEA092E-5D52-8B8D-E9DF-6607A867F345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76" creationId="{3D671853-634A-FEF6-EBE1-5B893FEB3E38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77" creationId="{BAE4D874-CE81-DD2F-F889-95A09D8DD865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78" creationId="{9E64CEF7-DE84-D8F1-A4B8-E612B58F53C3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79" creationId="{014F59DB-14BB-2FFE-0CFE-93F9A8C90B49}"/>
          </ac:inkMkLst>
        </pc:inkChg>
        <pc:inkChg chg="add del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80" creationId="{65B98AB4-92CA-5ECB-E50B-CAF5EA49C4C0}"/>
          </ac:inkMkLst>
        </pc:inkChg>
        <pc:inkChg chg="add reco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81" creationId="{04C188C5-2875-A706-200F-37417CE3AF48}"/>
          </ac:inkMkLst>
        </pc:inkChg>
        <pc:inkChg chg="add reco">
          <ac:chgData name="Venkatasubramanian, Mani V." userId="fbe5ce37-0145-4c31-b84a-b36f8beac5f3" providerId="ADAL" clId="{7888EF2F-530D-B94F-AE0C-88FC9B5D329D}" dt="2023-04-06T15:50:25.552" v="3243"/>
          <ac:inkMkLst>
            <pc:docMk/>
            <pc:sldMk cId="1834855499" sldId="288"/>
            <ac:inkMk id="82" creationId="{8D10848E-79DB-E4ED-32C1-4679684C8F4D}"/>
          </ac:inkMkLst>
        </pc:inkChg>
        <pc:inkChg chg="add del">
          <ac:chgData name="Venkatasubramanian, Mani V." userId="fbe5ce37-0145-4c31-b84a-b36f8beac5f3" providerId="ADAL" clId="{7888EF2F-530D-B94F-AE0C-88FC9B5D329D}" dt="2023-04-06T15:50:29.481" v="3249"/>
          <ac:inkMkLst>
            <pc:docMk/>
            <pc:sldMk cId="1834855499" sldId="288"/>
            <ac:inkMk id="83" creationId="{6195EF72-4E24-1442-5DA6-AAC84D7115B3}"/>
          </ac:inkMkLst>
        </pc:inkChg>
        <pc:inkChg chg="add del">
          <ac:chgData name="Venkatasubramanian, Mani V." userId="fbe5ce37-0145-4c31-b84a-b36f8beac5f3" providerId="ADAL" clId="{7888EF2F-530D-B94F-AE0C-88FC9B5D329D}" dt="2023-04-06T15:50:29.481" v="3249"/>
          <ac:inkMkLst>
            <pc:docMk/>
            <pc:sldMk cId="1834855499" sldId="288"/>
            <ac:inkMk id="84" creationId="{B47D5F82-637B-D8FB-C1AD-9F1E45E8B962}"/>
          </ac:inkMkLst>
        </pc:inkChg>
        <pc:inkChg chg="add del">
          <ac:chgData name="Venkatasubramanian, Mani V." userId="fbe5ce37-0145-4c31-b84a-b36f8beac5f3" providerId="ADAL" clId="{7888EF2F-530D-B94F-AE0C-88FC9B5D329D}" dt="2023-04-06T15:50:29.481" v="3249"/>
          <ac:inkMkLst>
            <pc:docMk/>
            <pc:sldMk cId="1834855499" sldId="288"/>
            <ac:inkMk id="85" creationId="{802439F0-D9FB-FFB0-B96D-C6C4E62776D7}"/>
          </ac:inkMkLst>
        </pc:inkChg>
        <pc:inkChg chg="add del">
          <ac:chgData name="Venkatasubramanian, Mani V." userId="fbe5ce37-0145-4c31-b84a-b36f8beac5f3" providerId="ADAL" clId="{7888EF2F-530D-B94F-AE0C-88FC9B5D329D}" dt="2023-04-06T15:50:29.481" v="3249"/>
          <ac:inkMkLst>
            <pc:docMk/>
            <pc:sldMk cId="1834855499" sldId="288"/>
            <ac:inkMk id="86" creationId="{AB897172-D3CE-57FD-993D-4BB440B0AAB4}"/>
          </ac:inkMkLst>
        </pc:inkChg>
        <pc:inkChg chg="add del">
          <ac:chgData name="Venkatasubramanian, Mani V." userId="fbe5ce37-0145-4c31-b84a-b36f8beac5f3" providerId="ADAL" clId="{7888EF2F-530D-B94F-AE0C-88FC9B5D329D}" dt="2023-04-06T15:50:29.481" v="3249"/>
          <ac:inkMkLst>
            <pc:docMk/>
            <pc:sldMk cId="1834855499" sldId="288"/>
            <ac:inkMk id="87" creationId="{A0C28F09-305C-C133-2429-7DC434B458C2}"/>
          </ac:inkMkLst>
        </pc:inkChg>
        <pc:inkChg chg="add reco">
          <ac:chgData name="Venkatasubramanian, Mani V." userId="fbe5ce37-0145-4c31-b84a-b36f8beac5f3" providerId="ADAL" clId="{7888EF2F-530D-B94F-AE0C-88FC9B5D329D}" dt="2023-04-06T15:50:29.481" v="3249"/>
          <ac:inkMkLst>
            <pc:docMk/>
            <pc:sldMk cId="1834855499" sldId="288"/>
            <ac:inkMk id="88" creationId="{7B28CCCB-125B-1744-0A2A-6CF2A6B82483}"/>
          </ac:inkMkLst>
        </pc:inkChg>
        <pc:inkChg chg="add del">
          <ac:chgData name="Venkatasubramanian, Mani V." userId="fbe5ce37-0145-4c31-b84a-b36f8beac5f3" providerId="ADAL" clId="{7888EF2F-530D-B94F-AE0C-88FC9B5D329D}" dt="2023-04-06T15:50:35.501" v="3253"/>
          <ac:inkMkLst>
            <pc:docMk/>
            <pc:sldMk cId="1834855499" sldId="288"/>
            <ac:inkMk id="89" creationId="{985694E5-DDB6-DBC3-C458-EC6A6B8CE9EF}"/>
          </ac:inkMkLst>
        </pc:inkChg>
        <pc:inkChg chg="add del">
          <ac:chgData name="Venkatasubramanian, Mani V." userId="fbe5ce37-0145-4c31-b84a-b36f8beac5f3" providerId="ADAL" clId="{7888EF2F-530D-B94F-AE0C-88FC9B5D329D}" dt="2023-04-06T15:50:35.501" v="3253"/>
          <ac:inkMkLst>
            <pc:docMk/>
            <pc:sldMk cId="1834855499" sldId="288"/>
            <ac:inkMk id="90" creationId="{9D36F999-13EA-62BE-6758-D67DE2D8BF0D}"/>
          </ac:inkMkLst>
        </pc:inkChg>
        <pc:inkChg chg="add del">
          <ac:chgData name="Venkatasubramanian, Mani V." userId="fbe5ce37-0145-4c31-b84a-b36f8beac5f3" providerId="ADAL" clId="{7888EF2F-530D-B94F-AE0C-88FC9B5D329D}" dt="2023-04-06T15:50:35.501" v="3253"/>
          <ac:inkMkLst>
            <pc:docMk/>
            <pc:sldMk cId="1834855499" sldId="288"/>
            <ac:inkMk id="91" creationId="{D596EBB5-A023-8582-8FD9-3E3F3FE62D23}"/>
          </ac:inkMkLst>
        </pc:inkChg>
        <pc:inkChg chg="add reco">
          <ac:chgData name="Venkatasubramanian, Mani V." userId="fbe5ce37-0145-4c31-b84a-b36f8beac5f3" providerId="ADAL" clId="{7888EF2F-530D-B94F-AE0C-88FC9B5D329D}" dt="2023-04-06T15:50:35.501" v="3253"/>
          <ac:inkMkLst>
            <pc:docMk/>
            <pc:sldMk cId="1834855499" sldId="288"/>
            <ac:inkMk id="92" creationId="{619EA8F2-2B5D-CFD9-1D52-2368321D048A}"/>
          </ac:inkMkLst>
        </pc:inkChg>
        <pc:inkChg chg="add">
          <ac:chgData name="Venkatasubramanian, Mani V." userId="fbe5ce37-0145-4c31-b84a-b36f8beac5f3" providerId="ADAL" clId="{7888EF2F-530D-B94F-AE0C-88FC9B5D329D}" dt="2023-04-06T15:50:35.828" v="3254"/>
          <ac:inkMkLst>
            <pc:docMk/>
            <pc:sldMk cId="1834855499" sldId="288"/>
            <ac:inkMk id="93" creationId="{61AC6CA6-B4B7-3B09-B372-6F79156F2612}"/>
          </ac:inkMkLst>
        </pc:inkChg>
        <pc:inkChg chg="add del">
          <ac:chgData name="Venkatasubramanian, Mani V." userId="fbe5ce37-0145-4c31-b84a-b36f8beac5f3" providerId="ADAL" clId="{7888EF2F-530D-B94F-AE0C-88FC9B5D329D}" dt="2023-04-06T15:50:38.436" v="3261"/>
          <ac:inkMkLst>
            <pc:docMk/>
            <pc:sldMk cId="1834855499" sldId="288"/>
            <ac:inkMk id="94" creationId="{51AEB7DF-E04B-B02A-D259-D5F6228CA952}"/>
          </ac:inkMkLst>
        </pc:inkChg>
        <pc:inkChg chg="add del">
          <ac:chgData name="Venkatasubramanian, Mani V." userId="fbe5ce37-0145-4c31-b84a-b36f8beac5f3" providerId="ADAL" clId="{7888EF2F-530D-B94F-AE0C-88FC9B5D329D}" dt="2023-04-06T15:50:38.436" v="3261"/>
          <ac:inkMkLst>
            <pc:docMk/>
            <pc:sldMk cId="1834855499" sldId="288"/>
            <ac:inkMk id="95" creationId="{99EDD1AC-B317-CEA1-2333-571A551DE861}"/>
          </ac:inkMkLst>
        </pc:inkChg>
        <pc:inkChg chg="add del">
          <ac:chgData name="Venkatasubramanian, Mani V." userId="fbe5ce37-0145-4c31-b84a-b36f8beac5f3" providerId="ADAL" clId="{7888EF2F-530D-B94F-AE0C-88FC9B5D329D}" dt="2023-04-06T15:50:38.436" v="3261"/>
          <ac:inkMkLst>
            <pc:docMk/>
            <pc:sldMk cId="1834855499" sldId="288"/>
            <ac:inkMk id="96" creationId="{F4919778-378C-366F-FDF1-97E4EB54B8AF}"/>
          </ac:inkMkLst>
        </pc:inkChg>
        <pc:inkChg chg="add del">
          <ac:chgData name="Venkatasubramanian, Mani V." userId="fbe5ce37-0145-4c31-b84a-b36f8beac5f3" providerId="ADAL" clId="{7888EF2F-530D-B94F-AE0C-88FC9B5D329D}" dt="2023-04-06T15:50:38.436" v="3261"/>
          <ac:inkMkLst>
            <pc:docMk/>
            <pc:sldMk cId="1834855499" sldId="288"/>
            <ac:inkMk id="97" creationId="{2A667A98-89EE-2FD0-6740-ECA0FE89F0EC}"/>
          </ac:inkMkLst>
        </pc:inkChg>
        <pc:inkChg chg="add del">
          <ac:chgData name="Venkatasubramanian, Mani V." userId="fbe5ce37-0145-4c31-b84a-b36f8beac5f3" providerId="ADAL" clId="{7888EF2F-530D-B94F-AE0C-88FC9B5D329D}" dt="2023-04-06T15:50:38.436" v="3261"/>
          <ac:inkMkLst>
            <pc:docMk/>
            <pc:sldMk cId="1834855499" sldId="288"/>
            <ac:inkMk id="98" creationId="{87C1377A-1CB9-DD61-0F67-9EEF5A92A023}"/>
          </ac:inkMkLst>
        </pc:inkChg>
        <pc:inkChg chg="add del">
          <ac:chgData name="Venkatasubramanian, Mani V." userId="fbe5ce37-0145-4c31-b84a-b36f8beac5f3" providerId="ADAL" clId="{7888EF2F-530D-B94F-AE0C-88FC9B5D329D}" dt="2023-04-06T15:50:38.436" v="3261"/>
          <ac:inkMkLst>
            <pc:docMk/>
            <pc:sldMk cId="1834855499" sldId="288"/>
            <ac:inkMk id="99" creationId="{D8430D16-3723-12E8-FFE6-8D120839FCFA}"/>
          </ac:inkMkLst>
        </pc:inkChg>
        <pc:inkChg chg="add reco">
          <ac:chgData name="Venkatasubramanian, Mani V." userId="fbe5ce37-0145-4c31-b84a-b36f8beac5f3" providerId="ADAL" clId="{7888EF2F-530D-B94F-AE0C-88FC9B5D329D}" dt="2023-04-06T15:50:38.436" v="3261"/>
          <ac:inkMkLst>
            <pc:docMk/>
            <pc:sldMk cId="1834855499" sldId="288"/>
            <ac:inkMk id="100" creationId="{B1EDDD2D-8F4F-FE8D-8E3B-4321F24C5353}"/>
          </ac:inkMkLst>
        </pc:inkChg>
        <pc:inkChg chg="add reco">
          <ac:chgData name="Venkatasubramanian, Mani V." userId="fbe5ce37-0145-4c31-b84a-b36f8beac5f3" providerId="ADAL" clId="{7888EF2F-530D-B94F-AE0C-88FC9B5D329D}" dt="2023-04-06T15:50:38.436" v="3261"/>
          <ac:inkMkLst>
            <pc:docMk/>
            <pc:sldMk cId="1834855499" sldId="288"/>
            <ac:inkMk id="101" creationId="{93B4E17B-3063-3B2E-8874-D9E31CC62FF4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02" creationId="{34684AD6-E66F-98C2-BE9E-F23E25CB021F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03" creationId="{EECE9929-EB84-71CF-06D0-46ADFAEB069C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04" creationId="{5FBB69B0-C4E8-475B-C3E7-596B8C96E243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05" creationId="{92E445E8-F633-8EF7-C642-B92963151E74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06" creationId="{C25D7410-7047-D776-E89E-D1E9D09C97D8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07" creationId="{7ADAF436-AAA9-7367-58CC-80FB2B63D514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08" creationId="{2AD5423A-AA86-ED73-13CB-BE0E0FBD1AE5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09" creationId="{81D32B0E-107B-011C-7F80-EF920E34B3D3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10" creationId="{A11F16E3-58D1-D8E2-9D5B-8E5CFBA1B296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11" creationId="{CE6F73B4-D9AF-D247-22AE-63556483E0CD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12" creationId="{32FFB434-3835-BA24-A235-44DA565449E7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13" creationId="{EE766421-D414-0689-01CC-2D4043209A61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14" creationId="{5AA990D8-5E12-D9B6-8AD5-184B24CB64DC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15" creationId="{0177C468-1AAA-0726-3370-BCA3CBF3B95F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16" creationId="{2E4E4FD8-84FE-DE18-6FD4-E6367ABD3097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17" creationId="{40BB1EF2-D868-D641-2606-222443DACA87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18" creationId="{BB978D4D-C764-DCC7-0D55-F7D2FC4F0F18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19" creationId="{0BD0C1A2-112B-E591-C270-53DF98D80A78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20" creationId="{AF572602-634E-6217-B7FB-87C60FF0550B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21" creationId="{55467808-CA59-CFCF-6332-BB8ED216E8C8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22" creationId="{C7D150A1-12AA-886A-87F6-EEA0D4A16AC3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23" creationId="{EE474DA0-818A-463A-ADC8-64ED8B062728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24" creationId="{91E709D0-26D2-D927-4308-E546861B86E1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25" creationId="{D5FA6119-362A-2A7A-1F8C-861B1CB7CFAC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26" creationId="{B38ADFFD-58B8-EA2A-91A1-965172070062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27" creationId="{09953CA0-BB17-D5FC-8C0E-8F9194EFAEE6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28" creationId="{7CEE865B-5B97-CF16-6A1F-423B0B9E964F}"/>
          </ac:inkMkLst>
        </pc:inkChg>
        <pc:inkChg chg="add del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29" creationId="{757DDE9E-36CA-2C77-1D6D-66C12C1E7865}"/>
          </ac:inkMkLst>
        </pc:inkChg>
        <pc:inkChg chg="add mod reco modStrokes">
          <ac:chgData name="Venkatasubramanian, Mani V." userId="fbe5ce37-0145-4c31-b84a-b36f8beac5f3" providerId="ADAL" clId="{7888EF2F-530D-B94F-AE0C-88FC9B5D329D}" dt="2023-04-06T15:51:05.841" v="3300"/>
          <ac:inkMkLst>
            <pc:docMk/>
            <pc:sldMk cId="1834855499" sldId="288"/>
            <ac:inkMk id="130" creationId="{F3F9EBF5-7866-46C2-2844-2930AEC34761}"/>
          </ac:inkMkLst>
        </pc:inkChg>
        <pc:inkChg chg="add reco">
          <ac:chgData name="Venkatasubramanian, Mani V." userId="fbe5ce37-0145-4c31-b84a-b36f8beac5f3" providerId="ADAL" clId="{7888EF2F-530D-B94F-AE0C-88FC9B5D329D}" dt="2023-04-06T15:50:50.427" v="3290"/>
          <ac:inkMkLst>
            <pc:docMk/>
            <pc:sldMk cId="1834855499" sldId="288"/>
            <ac:inkMk id="131" creationId="{5CE01B64-E6E3-F975-DC0F-6161E89593B6}"/>
          </ac:inkMkLst>
        </pc:inkChg>
        <pc:inkChg chg="add del">
          <ac:chgData name="Venkatasubramanian, Mani V." userId="fbe5ce37-0145-4c31-b84a-b36f8beac5f3" providerId="ADAL" clId="{7888EF2F-530D-B94F-AE0C-88FC9B5D329D}" dt="2023-04-06T15:50:57.934" v="3295"/>
          <ac:inkMkLst>
            <pc:docMk/>
            <pc:sldMk cId="1834855499" sldId="288"/>
            <ac:inkMk id="132" creationId="{A9B3224B-3E73-EE52-D8C6-6366CD61D75F}"/>
          </ac:inkMkLst>
        </pc:inkChg>
        <pc:inkChg chg="add del">
          <ac:chgData name="Venkatasubramanian, Mani V." userId="fbe5ce37-0145-4c31-b84a-b36f8beac5f3" providerId="ADAL" clId="{7888EF2F-530D-B94F-AE0C-88FC9B5D329D}" dt="2023-04-06T15:50:57.934" v="3295"/>
          <ac:inkMkLst>
            <pc:docMk/>
            <pc:sldMk cId="1834855499" sldId="288"/>
            <ac:inkMk id="133" creationId="{E86676BD-41F5-5119-39FF-A32FD5226B4D}"/>
          </ac:inkMkLst>
        </pc:inkChg>
        <pc:inkChg chg="add del">
          <ac:chgData name="Venkatasubramanian, Mani V." userId="fbe5ce37-0145-4c31-b84a-b36f8beac5f3" providerId="ADAL" clId="{7888EF2F-530D-B94F-AE0C-88FC9B5D329D}" dt="2023-04-06T15:50:57.934" v="3295"/>
          <ac:inkMkLst>
            <pc:docMk/>
            <pc:sldMk cId="1834855499" sldId="288"/>
            <ac:inkMk id="134" creationId="{5153B3B8-4115-377A-1256-F8D5292C0215}"/>
          </ac:inkMkLst>
        </pc:inkChg>
        <pc:inkChg chg="add del">
          <ac:chgData name="Venkatasubramanian, Mani V." userId="fbe5ce37-0145-4c31-b84a-b36f8beac5f3" providerId="ADAL" clId="{7888EF2F-530D-B94F-AE0C-88FC9B5D329D}" dt="2023-04-06T15:50:57.934" v="3295"/>
          <ac:inkMkLst>
            <pc:docMk/>
            <pc:sldMk cId="1834855499" sldId="288"/>
            <ac:inkMk id="135" creationId="{6404F221-3144-0118-E00D-B270F5070258}"/>
          </ac:inkMkLst>
        </pc:inkChg>
        <pc:inkChg chg="add reco">
          <ac:chgData name="Venkatasubramanian, Mani V." userId="fbe5ce37-0145-4c31-b84a-b36f8beac5f3" providerId="ADAL" clId="{7888EF2F-530D-B94F-AE0C-88FC9B5D329D}" dt="2023-04-06T15:50:57.934" v="3295"/>
          <ac:inkMkLst>
            <pc:docMk/>
            <pc:sldMk cId="1834855499" sldId="288"/>
            <ac:inkMk id="136" creationId="{781A84B4-D5B7-A973-72CC-8DDFBBFBEF99}"/>
          </ac:inkMkLst>
        </pc:inkChg>
        <pc:inkChg chg="add del">
          <ac:chgData name="Venkatasubramanian, Mani V." userId="fbe5ce37-0145-4c31-b84a-b36f8beac5f3" providerId="ADAL" clId="{7888EF2F-530D-B94F-AE0C-88FC9B5D329D}" dt="2023-04-06T15:51:00.112" v="3299"/>
          <ac:inkMkLst>
            <pc:docMk/>
            <pc:sldMk cId="1834855499" sldId="288"/>
            <ac:inkMk id="137" creationId="{601C8FB9-09D8-639F-F6D7-123D0F4DB172}"/>
          </ac:inkMkLst>
        </pc:inkChg>
        <pc:inkChg chg="add del">
          <ac:chgData name="Venkatasubramanian, Mani V." userId="fbe5ce37-0145-4c31-b84a-b36f8beac5f3" providerId="ADAL" clId="{7888EF2F-530D-B94F-AE0C-88FC9B5D329D}" dt="2023-04-06T15:51:00.112" v="3299"/>
          <ac:inkMkLst>
            <pc:docMk/>
            <pc:sldMk cId="1834855499" sldId="288"/>
            <ac:inkMk id="138" creationId="{33A935BF-C34E-B295-6889-5AF65B720B42}"/>
          </ac:inkMkLst>
        </pc:inkChg>
        <pc:inkChg chg="add del">
          <ac:chgData name="Venkatasubramanian, Mani V." userId="fbe5ce37-0145-4c31-b84a-b36f8beac5f3" providerId="ADAL" clId="{7888EF2F-530D-B94F-AE0C-88FC9B5D329D}" dt="2023-04-06T15:51:00.112" v="3299"/>
          <ac:inkMkLst>
            <pc:docMk/>
            <pc:sldMk cId="1834855499" sldId="288"/>
            <ac:inkMk id="139" creationId="{05BEA7DD-7FAE-C052-A6F9-4D58BD56E83C}"/>
          </ac:inkMkLst>
        </pc:inkChg>
        <pc:inkChg chg="add reco">
          <ac:chgData name="Venkatasubramanian, Mani V." userId="fbe5ce37-0145-4c31-b84a-b36f8beac5f3" providerId="ADAL" clId="{7888EF2F-530D-B94F-AE0C-88FC9B5D329D}" dt="2023-04-06T15:51:00.112" v="3299"/>
          <ac:inkMkLst>
            <pc:docMk/>
            <pc:sldMk cId="1834855499" sldId="288"/>
            <ac:inkMk id="140" creationId="{038BB07A-A1B0-347A-D5B4-EC038855C6CE}"/>
          </ac:inkMkLst>
        </pc:inkChg>
        <pc:inkChg chg="add del">
          <ac:chgData name="Venkatasubramanian, Mani V." userId="fbe5ce37-0145-4c31-b84a-b36f8beac5f3" providerId="ADAL" clId="{7888EF2F-530D-B94F-AE0C-88FC9B5D329D}" dt="2023-04-06T15:51:10.581" v="3304"/>
          <ac:inkMkLst>
            <pc:docMk/>
            <pc:sldMk cId="1834855499" sldId="288"/>
            <ac:inkMk id="141" creationId="{B9021343-9D18-A447-81BF-53D4F4767AD6}"/>
          </ac:inkMkLst>
        </pc:inkChg>
        <pc:inkChg chg="add del">
          <ac:chgData name="Venkatasubramanian, Mani V." userId="fbe5ce37-0145-4c31-b84a-b36f8beac5f3" providerId="ADAL" clId="{7888EF2F-530D-B94F-AE0C-88FC9B5D329D}" dt="2023-04-06T15:51:10.581" v="3304"/>
          <ac:inkMkLst>
            <pc:docMk/>
            <pc:sldMk cId="1834855499" sldId="288"/>
            <ac:inkMk id="142" creationId="{C4062F61-1F7A-196E-38B1-3243CECEB397}"/>
          </ac:inkMkLst>
        </pc:inkChg>
        <pc:inkChg chg="add del">
          <ac:chgData name="Venkatasubramanian, Mani V." userId="fbe5ce37-0145-4c31-b84a-b36f8beac5f3" providerId="ADAL" clId="{7888EF2F-530D-B94F-AE0C-88FC9B5D329D}" dt="2023-04-06T15:51:10.581" v="3304"/>
          <ac:inkMkLst>
            <pc:docMk/>
            <pc:sldMk cId="1834855499" sldId="288"/>
            <ac:inkMk id="143" creationId="{A0BAF7BA-C64B-17CF-0C44-24D1A1C055CC}"/>
          </ac:inkMkLst>
        </pc:inkChg>
        <pc:inkChg chg="add reco">
          <ac:chgData name="Venkatasubramanian, Mani V." userId="fbe5ce37-0145-4c31-b84a-b36f8beac5f3" providerId="ADAL" clId="{7888EF2F-530D-B94F-AE0C-88FC9B5D329D}" dt="2023-04-06T15:51:10.581" v="3304"/>
          <ac:inkMkLst>
            <pc:docMk/>
            <pc:sldMk cId="1834855499" sldId="288"/>
            <ac:inkMk id="144" creationId="{5E0978AA-C1FF-230F-3C9C-1631DD6B96AE}"/>
          </ac:inkMkLst>
        </pc:inkChg>
        <pc:inkChg chg="add del">
          <ac:chgData name="Venkatasubramanian, Mani V." userId="fbe5ce37-0145-4c31-b84a-b36f8beac5f3" providerId="ADAL" clId="{7888EF2F-530D-B94F-AE0C-88FC9B5D329D}" dt="2023-04-06T15:51:14.935" v="3308"/>
          <ac:inkMkLst>
            <pc:docMk/>
            <pc:sldMk cId="1834855499" sldId="288"/>
            <ac:inkMk id="145" creationId="{CE77F3DE-26FA-82B3-5681-A3FA79A105F0}"/>
          </ac:inkMkLst>
        </pc:inkChg>
        <pc:inkChg chg="add del">
          <ac:chgData name="Venkatasubramanian, Mani V." userId="fbe5ce37-0145-4c31-b84a-b36f8beac5f3" providerId="ADAL" clId="{7888EF2F-530D-B94F-AE0C-88FC9B5D329D}" dt="2023-04-06T15:51:14.935" v="3308"/>
          <ac:inkMkLst>
            <pc:docMk/>
            <pc:sldMk cId="1834855499" sldId="288"/>
            <ac:inkMk id="146" creationId="{29EBF121-BDA6-7097-B6E6-BC80EDFDB9AB}"/>
          </ac:inkMkLst>
        </pc:inkChg>
        <pc:inkChg chg="add del">
          <ac:chgData name="Venkatasubramanian, Mani V." userId="fbe5ce37-0145-4c31-b84a-b36f8beac5f3" providerId="ADAL" clId="{7888EF2F-530D-B94F-AE0C-88FC9B5D329D}" dt="2023-04-06T15:51:14.935" v="3308"/>
          <ac:inkMkLst>
            <pc:docMk/>
            <pc:sldMk cId="1834855499" sldId="288"/>
            <ac:inkMk id="147" creationId="{EA661BA3-9CBD-4B96-6F8A-F512F32F2738}"/>
          </ac:inkMkLst>
        </pc:inkChg>
        <pc:inkChg chg="add reco">
          <ac:chgData name="Venkatasubramanian, Mani V." userId="fbe5ce37-0145-4c31-b84a-b36f8beac5f3" providerId="ADAL" clId="{7888EF2F-530D-B94F-AE0C-88FC9B5D329D}" dt="2023-04-06T15:51:14.935" v="3308"/>
          <ac:inkMkLst>
            <pc:docMk/>
            <pc:sldMk cId="1834855499" sldId="288"/>
            <ac:inkMk id="148" creationId="{4EED433D-62FA-3F38-5264-EAC482C53AD1}"/>
          </ac:inkMkLst>
        </pc:inkChg>
        <pc:inkChg chg="add">
          <ac:chgData name="Venkatasubramanian, Mani V." userId="fbe5ce37-0145-4c31-b84a-b36f8beac5f3" providerId="ADAL" clId="{7888EF2F-530D-B94F-AE0C-88FC9B5D329D}" dt="2023-04-06T15:51:30.013" v="3309"/>
          <ac:inkMkLst>
            <pc:docMk/>
            <pc:sldMk cId="1834855499" sldId="288"/>
            <ac:inkMk id="149" creationId="{079F55A1-5704-361B-9704-E07C2364AEA1}"/>
          </ac:inkMkLst>
        </pc:inkChg>
        <pc:inkChg chg="add del">
          <ac:chgData name="Venkatasubramanian, Mani V." userId="fbe5ce37-0145-4c31-b84a-b36f8beac5f3" providerId="ADAL" clId="{7888EF2F-530D-B94F-AE0C-88FC9B5D329D}" dt="2023-04-06T15:51:35.428" v="3313"/>
          <ac:inkMkLst>
            <pc:docMk/>
            <pc:sldMk cId="1834855499" sldId="288"/>
            <ac:inkMk id="150" creationId="{5F22D45F-BCCB-8963-C79B-73EB528EDC94}"/>
          </ac:inkMkLst>
        </pc:inkChg>
        <pc:inkChg chg="add del">
          <ac:chgData name="Venkatasubramanian, Mani V." userId="fbe5ce37-0145-4c31-b84a-b36f8beac5f3" providerId="ADAL" clId="{7888EF2F-530D-B94F-AE0C-88FC9B5D329D}" dt="2023-04-06T15:51:35.428" v="3313"/>
          <ac:inkMkLst>
            <pc:docMk/>
            <pc:sldMk cId="1834855499" sldId="288"/>
            <ac:inkMk id="151" creationId="{02B298F9-6ED4-5236-AA0E-607DB9F63143}"/>
          </ac:inkMkLst>
        </pc:inkChg>
        <pc:inkChg chg="add del">
          <ac:chgData name="Venkatasubramanian, Mani V." userId="fbe5ce37-0145-4c31-b84a-b36f8beac5f3" providerId="ADAL" clId="{7888EF2F-530D-B94F-AE0C-88FC9B5D329D}" dt="2023-04-06T15:51:35.428" v="3313"/>
          <ac:inkMkLst>
            <pc:docMk/>
            <pc:sldMk cId="1834855499" sldId="288"/>
            <ac:inkMk id="152" creationId="{ECFBC31D-9CC7-5EFF-CD5C-8CBD7CCBD801}"/>
          </ac:inkMkLst>
        </pc:inkChg>
        <pc:inkChg chg="add reco">
          <ac:chgData name="Venkatasubramanian, Mani V." userId="fbe5ce37-0145-4c31-b84a-b36f8beac5f3" providerId="ADAL" clId="{7888EF2F-530D-B94F-AE0C-88FC9B5D329D}" dt="2023-04-06T15:51:35.428" v="3313"/>
          <ac:inkMkLst>
            <pc:docMk/>
            <pc:sldMk cId="1834855499" sldId="288"/>
            <ac:inkMk id="153" creationId="{452F33AC-74E1-1759-453C-E2637B67172B}"/>
          </ac:inkMkLst>
        </pc:inkChg>
        <pc:inkChg chg="add del">
          <ac:chgData name="Venkatasubramanian, Mani V." userId="fbe5ce37-0145-4c31-b84a-b36f8beac5f3" providerId="ADAL" clId="{7888EF2F-530D-B94F-AE0C-88FC9B5D329D}" dt="2023-04-06T15:51:37.131" v="3316"/>
          <ac:inkMkLst>
            <pc:docMk/>
            <pc:sldMk cId="1834855499" sldId="288"/>
            <ac:inkMk id="154" creationId="{334E4C0E-C964-8555-C40C-885A2556B4F6}"/>
          </ac:inkMkLst>
        </pc:inkChg>
        <pc:inkChg chg="add del">
          <ac:chgData name="Venkatasubramanian, Mani V." userId="fbe5ce37-0145-4c31-b84a-b36f8beac5f3" providerId="ADAL" clId="{7888EF2F-530D-B94F-AE0C-88FC9B5D329D}" dt="2023-04-06T15:51:37.131" v="3316"/>
          <ac:inkMkLst>
            <pc:docMk/>
            <pc:sldMk cId="1834855499" sldId="288"/>
            <ac:inkMk id="155" creationId="{49058C21-DF11-C206-9F3D-CE81F8BB860A}"/>
          </ac:inkMkLst>
        </pc:inkChg>
        <pc:inkChg chg="add reco">
          <ac:chgData name="Venkatasubramanian, Mani V." userId="fbe5ce37-0145-4c31-b84a-b36f8beac5f3" providerId="ADAL" clId="{7888EF2F-530D-B94F-AE0C-88FC9B5D329D}" dt="2023-04-06T15:51:37.131" v="3316"/>
          <ac:inkMkLst>
            <pc:docMk/>
            <pc:sldMk cId="1834855499" sldId="288"/>
            <ac:inkMk id="156" creationId="{025A4342-86EC-3963-C69B-81856DC54D68}"/>
          </ac:inkMkLst>
        </pc:inkChg>
        <pc:inkChg chg="add del">
          <ac:chgData name="Venkatasubramanian, Mani V." userId="fbe5ce37-0145-4c31-b84a-b36f8beac5f3" providerId="ADAL" clId="{7888EF2F-530D-B94F-AE0C-88FC9B5D329D}" dt="2023-04-06T15:51:41.212" v="3322"/>
          <ac:inkMkLst>
            <pc:docMk/>
            <pc:sldMk cId="1834855499" sldId="288"/>
            <ac:inkMk id="157" creationId="{9BBC2F6B-BF31-C5BC-BB43-6A3E75BE9127}"/>
          </ac:inkMkLst>
        </pc:inkChg>
        <pc:inkChg chg="add del">
          <ac:chgData name="Venkatasubramanian, Mani V." userId="fbe5ce37-0145-4c31-b84a-b36f8beac5f3" providerId="ADAL" clId="{7888EF2F-530D-B94F-AE0C-88FC9B5D329D}" dt="2023-04-06T15:51:41.212" v="3322"/>
          <ac:inkMkLst>
            <pc:docMk/>
            <pc:sldMk cId="1834855499" sldId="288"/>
            <ac:inkMk id="158" creationId="{FF5D7DCB-8568-A9FC-2E73-216C8F3BC5FF}"/>
          </ac:inkMkLst>
        </pc:inkChg>
        <pc:inkChg chg="add del">
          <ac:chgData name="Venkatasubramanian, Mani V." userId="fbe5ce37-0145-4c31-b84a-b36f8beac5f3" providerId="ADAL" clId="{7888EF2F-530D-B94F-AE0C-88FC9B5D329D}" dt="2023-04-06T15:51:41.212" v="3322"/>
          <ac:inkMkLst>
            <pc:docMk/>
            <pc:sldMk cId="1834855499" sldId="288"/>
            <ac:inkMk id="159" creationId="{6CDAB94A-D1C5-D655-EE35-8A07EA6D72E7}"/>
          </ac:inkMkLst>
        </pc:inkChg>
        <pc:inkChg chg="add del">
          <ac:chgData name="Venkatasubramanian, Mani V." userId="fbe5ce37-0145-4c31-b84a-b36f8beac5f3" providerId="ADAL" clId="{7888EF2F-530D-B94F-AE0C-88FC9B5D329D}" dt="2023-04-06T15:51:41.212" v="3322"/>
          <ac:inkMkLst>
            <pc:docMk/>
            <pc:sldMk cId="1834855499" sldId="288"/>
            <ac:inkMk id="160" creationId="{708B25D9-3B13-464F-CD24-334D3BA57A62}"/>
          </ac:inkMkLst>
        </pc:inkChg>
        <pc:inkChg chg="add del">
          <ac:chgData name="Venkatasubramanian, Mani V." userId="fbe5ce37-0145-4c31-b84a-b36f8beac5f3" providerId="ADAL" clId="{7888EF2F-530D-B94F-AE0C-88FC9B5D329D}" dt="2023-04-06T15:51:41.212" v="3322"/>
          <ac:inkMkLst>
            <pc:docMk/>
            <pc:sldMk cId="1834855499" sldId="288"/>
            <ac:inkMk id="161" creationId="{945E621B-9F2B-EA82-690E-C434AD348942}"/>
          </ac:inkMkLst>
        </pc:inkChg>
        <pc:inkChg chg="add reco">
          <ac:chgData name="Venkatasubramanian, Mani V." userId="fbe5ce37-0145-4c31-b84a-b36f8beac5f3" providerId="ADAL" clId="{7888EF2F-530D-B94F-AE0C-88FC9B5D329D}" dt="2023-04-06T15:51:41.212" v="3322"/>
          <ac:inkMkLst>
            <pc:docMk/>
            <pc:sldMk cId="1834855499" sldId="288"/>
            <ac:inkMk id="162" creationId="{BA841718-2148-6C53-0791-56759C5A769E}"/>
          </ac:inkMkLst>
        </pc:inkChg>
        <pc:inkChg chg="add">
          <ac:chgData name="Venkatasubramanian, Mani V." userId="fbe5ce37-0145-4c31-b84a-b36f8beac5f3" providerId="ADAL" clId="{7888EF2F-530D-B94F-AE0C-88FC9B5D329D}" dt="2023-04-06T15:51:41.452" v="3323"/>
          <ac:inkMkLst>
            <pc:docMk/>
            <pc:sldMk cId="1834855499" sldId="288"/>
            <ac:inkMk id="163" creationId="{1F90D476-105C-AA19-9A41-FD2922A566DE}"/>
          </ac:inkMkLst>
        </pc:inkChg>
        <pc:inkChg chg="add del">
          <ac:chgData name="Venkatasubramanian, Mani V." userId="fbe5ce37-0145-4c31-b84a-b36f8beac5f3" providerId="ADAL" clId="{7888EF2F-530D-B94F-AE0C-88FC9B5D329D}" dt="2023-04-06T15:51:50.666" v="3346"/>
          <ac:inkMkLst>
            <pc:docMk/>
            <pc:sldMk cId="1834855499" sldId="288"/>
            <ac:inkMk id="164" creationId="{0C165AAC-D6C7-4F97-1B63-7566C60E536F}"/>
          </ac:inkMkLst>
        </pc:inkChg>
        <pc:inkChg chg="add del">
          <ac:chgData name="Venkatasubramanian, Mani V." userId="fbe5ce37-0145-4c31-b84a-b36f8beac5f3" providerId="ADAL" clId="{7888EF2F-530D-B94F-AE0C-88FC9B5D329D}" dt="2023-04-06T15:51:50.666" v="3346"/>
          <ac:inkMkLst>
            <pc:docMk/>
            <pc:sldMk cId="1834855499" sldId="288"/>
            <ac:inkMk id="165" creationId="{AEE2FFBF-D2E0-D210-0644-03934B2FD0B5}"/>
          </ac:inkMkLst>
        </pc:inkChg>
        <pc:inkChg chg="add del">
          <ac:chgData name="Venkatasubramanian, Mani V." userId="fbe5ce37-0145-4c31-b84a-b36f8beac5f3" providerId="ADAL" clId="{7888EF2F-530D-B94F-AE0C-88FC9B5D329D}" dt="2023-04-06T15:51:50.666" v="3346"/>
          <ac:inkMkLst>
            <pc:docMk/>
            <pc:sldMk cId="1834855499" sldId="288"/>
            <ac:inkMk id="166" creationId="{79713918-E8C3-2A12-D402-15A0006E7A0F}"/>
          </ac:inkMkLst>
        </pc:inkChg>
        <pc:inkChg chg="add del">
          <ac:chgData name="Venkatasubramanian, Mani V." userId="fbe5ce37-0145-4c31-b84a-b36f8beac5f3" providerId="ADAL" clId="{7888EF2F-530D-B94F-AE0C-88FC9B5D329D}" dt="2023-04-06T15:51:50.666" v="3346"/>
          <ac:inkMkLst>
            <pc:docMk/>
            <pc:sldMk cId="1834855499" sldId="288"/>
            <ac:inkMk id="167" creationId="{9AAE794E-89C7-DA5F-370B-433D2E2084C4}"/>
          </ac:inkMkLst>
        </pc:inkChg>
        <pc:inkChg chg="add del">
          <ac:chgData name="Venkatasubramanian, Mani V." userId="fbe5ce37-0145-4c31-b84a-b36f8beac5f3" providerId="ADAL" clId="{7888EF2F-530D-B94F-AE0C-88FC9B5D329D}" dt="2023-04-06T15:51:50.666" v="3346"/>
          <ac:inkMkLst>
            <pc:docMk/>
            <pc:sldMk cId="1834855499" sldId="288"/>
            <ac:inkMk id="168" creationId="{B57ADCE7-81DC-CEA2-0A19-908B00318211}"/>
          </ac:inkMkLst>
        </pc:inkChg>
        <pc:inkChg chg="add del">
          <ac:chgData name="Venkatasubramanian, Mani V." userId="fbe5ce37-0145-4c31-b84a-b36f8beac5f3" providerId="ADAL" clId="{7888EF2F-530D-B94F-AE0C-88FC9B5D329D}" dt="2023-04-06T15:51:50.666" v="3346"/>
          <ac:inkMkLst>
            <pc:docMk/>
            <pc:sldMk cId="1834855499" sldId="288"/>
            <ac:inkMk id="169" creationId="{E9A75F1B-256E-3F8D-FDDB-6FAC5FFEC7D0}"/>
          </ac:inkMkLst>
        </pc:inkChg>
        <pc:inkChg chg="add del">
          <ac:chgData name="Venkatasubramanian, Mani V." userId="fbe5ce37-0145-4c31-b84a-b36f8beac5f3" providerId="ADAL" clId="{7888EF2F-530D-B94F-AE0C-88FC9B5D329D}" dt="2023-04-06T15:51:50.666" v="3346"/>
          <ac:inkMkLst>
            <pc:docMk/>
            <pc:sldMk cId="1834855499" sldId="288"/>
            <ac:inkMk id="170" creationId="{8D87FD6B-5A2E-2BFF-7AFA-9A80BC1A4330}"/>
          </ac:inkMkLst>
        </pc:inkChg>
        <pc:inkChg chg="add del">
          <ac:chgData name="Venkatasubramanian, Mani V." userId="fbe5ce37-0145-4c31-b84a-b36f8beac5f3" providerId="ADAL" clId="{7888EF2F-530D-B94F-AE0C-88FC9B5D329D}" dt="2023-04-06T15:51:50.666" v="3346"/>
          <ac:inkMkLst>
            <pc:docMk/>
            <pc:sldMk cId="1834855499" sldId="288"/>
            <ac:inkMk id="171" creationId="{3AC130C2-0724-8E8A-79EE-A6533A0B49EF}"/>
          </ac:inkMkLst>
        </pc:inkChg>
        <pc:inkChg chg="add del">
          <ac:chgData name="Venkatasubramanian, Mani V." userId="fbe5ce37-0145-4c31-b84a-b36f8beac5f3" providerId="ADAL" clId="{7888EF2F-530D-B94F-AE0C-88FC9B5D329D}" dt="2023-04-06T15:51:50.666" v="3346"/>
          <ac:inkMkLst>
            <pc:docMk/>
            <pc:sldMk cId="1834855499" sldId="288"/>
            <ac:inkMk id="172" creationId="{81943FA3-189B-36A4-E3F5-94C8E8B65BDE}"/>
          </ac:inkMkLst>
        </pc:inkChg>
        <pc:inkChg chg="add del">
          <ac:chgData name="Venkatasubramanian, Mani V." userId="fbe5ce37-0145-4c31-b84a-b36f8beac5f3" providerId="ADAL" clId="{7888EF2F-530D-B94F-AE0C-88FC9B5D329D}" dt="2023-04-06T15:51:50.666" v="3346"/>
          <ac:inkMkLst>
            <pc:docMk/>
            <pc:sldMk cId="1834855499" sldId="288"/>
            <ac:inkMk id="173" creationId="{C7CF9871-A08A-0FCD-F469-300600B104AD}"/>
          </ac:inkMkLst>
        </pc:inkChg>
        <pc:inkChg chg="add del">
          <ac:chgData name="Venkatasubramanian, Mani V." userId="fbe5ce37-0145-4c31-b84a-b36f8beac5f3" providerId="ADAL" clId="{7888EF2F-530D-B94F-AE0C-88FC9B5D329D}" dt="2023-04-06T15:51:50.666" v="3346"/>
          <ac:inkMkLst>
            <pc:docMk/>
            <pc:sldMk cId="1834855499" sldId="288"/>
            <ac:inkMk id="174" creationId="{3054EAAC-DF66-A3D3-FEE3-37C206129370}"/>
          </ac:inkMkLst>
        </pc:inkChg>
        <pc:inkChg chg="add del">
          <ac:chgData name="Venkatasubramanian, Mani V." userId="fbe5ce37-0145-4c31-b84a-b36f8beac5f3" providerId="ADAL" clId="{7888EF2F-530D-B94F-AE0C-88FC9B5D329D}" dt="2023-04-06T15:51:50.666" v="3346"/>
          <ac:inkMkLst>
            <pc:docMk/>
            <pc:sldMk cId="1834855499" sldId="288"/>
            <ac:inkMk id="175" creationId="{7398F921-73D9-0EC2-C4D1-7B87D3A8BCC9}"/>
          </ac:inkMkLst>
        </pc:inkChg>
        <pc:inkChg chg="add del">
          <ac:chgData name="Venkatasubramanian, Mani V." userId="fbe5ce37-0145-4c31-b84a-b36f8beac5f3" providerId="ADAL" clId="{7888EF2F-530D-B94F-AE0C-88FC9B5D329D}" dt="2023-04-06T15:51:50.666" v="3346"/>
          <ac:inkMkLst>
            <pc:docMk/>
            <pc:sldMk cId="1834855499" sldId="288"/>
            <ac:inkMk id="176" creationId="{8CDB5213-59EE-97EA-AB97-8200A19BA937}"/>
          </ac:inkMkLst>
        </pc:inkChg>
        <pc:inkChg chg="add del">
          <ac:chgData name="Venkatasubramanian, Mani V." userId="fbe5ce37-0145-4c31-b84a-b36f8beac5f3" providerId="ADAL" clId="{7888EF2F-530D-B94F-AE0C-88FC9B5D329D}" dt="2023-04-06T15:51:50.666" v="3346"/>
          <ac:inkMkLst>
            <pc:docMk/>
            <pc:sldMk cId="1834855499" sldId="288"/>
            <ac:inkMk id="177" creationId="{9FF7A556-5ED3-8373-30FF-4297097457E5}"/>
          </ac:inkMkLst>
        </pc:inkChg>
        <pc:inkChg chg="add del">
          <ac:chgData name="Venkatasubramanian, Mani V." userId="fbe5ce37-0145-4c31-b84a-b36f8beac5f3" providerId="ADAL" clId="{7888EF2F-530D-B94F-AE0C-88FC9B5D329D}" dt="2023-04-06T15:51:50.666" v="3346"/>
          <ac:inkMkLst>
            <pc:docMk/>
            <pc:sldMk cId="1834855499" sldId="288"/>
            <ac:inkMk id="178" creationId="{33C04DF3-BD13-43A7-C97A-802EA4B91E68}"/>
          </ac:inkMkLst>
        </pc:inkChg>
        <pc:inkChg chg="add del">
          <ac:chgData name="Venkatasubramanian, Mani V." userId="fbe5ce37-0145-4c31-b84a-b36f8beac5f3" providerId="ADAL" clId="{7888EF2F-530D-B94F-AE0C-88FC9B5D329D}" dt="2023-04-06T15:51:50.666" v="3346"/>
          <ac:inkMkLst>
            <pc:docMk/>
            <pc:sldMk cId="1834855499" sldId="288"/>
            <ac:inkMk id="179" creationId="{6E48607F-B61A-360D-E0A0-7DEE162DBF29}"/>
          </ac:inkMkLst>
        </pc:inkChg>
        <pc:inkChg chg="add del">
          <ac:chgData name="Venkatasubramanian, Mani V." userId="fbe5ce37-0145-4c31-b84a-b36f8beac5f3" providerId="ADAL" clId="{7888EF2F-530D-B94F-AE0C-88FC9B5D329D}" dt="2023-04-06T15:51:50.666" v="3346"/>
          <ac:inkMkLst>
            <pc:docMk/>
            <pc:sldMk cId="1834855499" sldId="288"/>
            <ac:inkMk id="180" creationId="{0F39964C-8160-E604-26EA-8781CCD00647}"/>
          </ac:inkMkLst>
        </pc:inkChg>
        <pc:inkChg chg="add del">
          <ac:chgData name="Venkatasubramanian, Mani V." userId="fbe5ce37-0145-4c31-b84a-b36f8beac5f3" providerId="ADAL" clId="{7888EF2F-530D-B94F-AE0C-88FC9B5D329D}" dt="2023-04-06T15:51:50.666" v="3346"/>
          <ac:inkMkLst>
            <pc:docMk/>
            <pc:sldMk cId="1834855499" sldId="288"/>
            <ac:inkMk id="181" creationId="{9114C92D-3F0A-8BD8-1751-70B9FD23ECB1}"/>
          </ac:inkMkLst>
        </pc:inkChg>
        <pc:inkChg chg="add del">
          <ac:chgData name="Venkatasubramanian, Mani V." userId="fbe5ce37-0145-4c31-b84a-b36f8beac5f3" providerId="ADAL" clId="{7888EF2F-530D-B94F-AE0C-88FC9B5D329D}" dt="2023-04-06T15:51:50.666" v="3346"/>
          <ac:inkMkLst>
            <pc:docMk/>
            <pc:sldMk cId="1834855499" sldId="288"/>
            <ac:inkMk id="182" creationId="{B3216283-F0FB-A0B9-0777-E1F4F9C6A258}"/>
          </ac:inkMkLst>
        </pc:inkChg>
        <pc:inkChg chg="add del">
          <ac:chgData name="Venkatasubramanian, Mani V." userId="fbe5ce37-0145-4c31-b84a-b36f8beac5f3" providerId="ADAL" clId="{7888EF2F-530D-B94F-AE0C-88FC9B5D329D}" dt="2023-04-06T15:51:50.666" v="3346"/>
          <ac:inkMkLst>
            <pc:docMk/>
            <pc:sldMk cId="1834855499" sldId="288"/>
            <ac:inkMk id="183" creationId="{6EBAB54A-F7CE-538F-1294-5FF1919A721A}"/>
          </ac:inkMkLst>
        </pc:inkChg>
        <pc:inkChg chg="add del">
          <ac:chgData name="Venkatasubramanian, Mani V." userId="fbe5ce37-0145-4c31-b84a-b36f8beac5f3" providerId="ADAL" clId="{7888EF2F-530D-B94F-AE0C-88FC9B5D329D}" dt="2023-04-06T15:51:50.666" v="3346"/>
          <ac:inkMkLst>
            <pc:docMk/>
            <pc:sldMk cId="1834855499" sldId="288"/>
            <ac:inkMk id="184" creationId="{D29B35C5-76D0-8336-B290-C41B2F6D388E}"/>
          </ac:inkMkLst>
        </pc:inkChg>
        <pc:inkChg chg="add del">
          <ac:chgData name="Venkatasubramanian, Mani V." userId="fbe5ce37-0145-4c31-b84a-b36f8beac5f3" providerId="ADAL" clId="{7888EF2F-530D-B94F-AE0C-88FC9B5D329D}" dt="2023-04-06T15:51:50.666" v="3346"/>
          <ac:inkMkLst>
            <pc:docMk/>
            <pc:sldMk cId="1834855499" sldId="288"/>
            <ac:inkMk id="185" creationId="{63D19384-32EE-4F42-FCC2-2B0D75AEB675}"/>
          </ac:inkMkLst>
        </pc:inkChg>
        <pc:inkChg chg="add reco">
          <ac:chgData name="Venkatasubramanian, Mani V." userId="fbe5ce37-0145-4c31-b84a-b36f8beac5f3" providerId="ADAL" clId="{7888EF2F-530D-B94F-AE0C-88FC9B5D329D}" dt="2023-04-06T15:51:50.666" v="3346"/>
          <ac:inkMkLst>
            <pc:docMk/>
            <pc:sldMk cId="1834855499" sldId="288"/>
            <ac:inkMk id="186" creationId="{06D4ACC9-F600-78E3-F2B6-9782ED2A0B4A}"/>
          </ac:inkMkLst>
        </pc:inkChg>
        <pc:inkChg chg="add reco">
          <ac:chgData name="Venkatasubramanian, Mani V." userId="fbe5ce37-0145-4c31-b84a-b36f8beac5f3" providerId="ADAL" clId="{7888EF2F-530D-B94F-AE0C-88FC9B5D329D}" dt="2023-04-06T15:51:50.666" v="3346"/>
          <ac:inkMkLst>
            <pc:docMk/>
            <pc:sldMk cId="1834855499" sldId="288"/>
            <ac:inkMk id="187" creationId="{C4BEEC46-9D77-03EA-1921-37BAAB8BAA33}"/>
          </ac:inkMkLst>
        </pc:inkChg>
        <pc:inkChg chg="add reco">
          <ac:chgData name="Venkatasubramanian, Mani V." userId="fbe5ce37-0145-4c31-b84a-b36f8beac5f3" providerId="ADAL" clId="{7888EF2F-530D-B94F-AE0C-88FC9B5D329D}" dt="2023-04-06T15:51:50.666" v="3346"/>
          <ac:inkMkLst>
            <pc:docMk/>
            <pc:sldMk cId="1834855499" sldId="288"/>
            <ac:inkMk id="188" creationId="{D1B1DD5F-321F-A846-CD88-DCB85D67E2DE}"/>
          </ac:inkMkLst>
        </pc:inkChg>
      </pc:sldChg>
      <pc:sldChg chg="addSp delSp">
        <pc:chgData name="Venkatasubramanian, Mani V." userId="fbe5ce37-0145-4c31-b84a-b36f8beac5f3" providerId="ADAL" clId="{7888EF2F-530D-B94F-AE0C-88FC9B5D329D}" dt="2023-04-06T15:53:30.358" v="3438"/>
        <pc:sldMkLst>
          <pc:docMk/>
          <pc:sldMk cId="1704770122" sldId="289"/>
        </pc:sldMkLst>
        <pc:inkChg chg="add del">
          <ac:chgData name="Venkatasubramanian, Mani V." userId="fbe5ce37-0145-4c31-b84a-b36f8beac5f3" providerId="ADAL" clId="{7888EF2F-530D-B94F-AE0C-88FC9B5D329D}" dt="2023-04-06T15:52:24.503" v="3354"/>
          <ac:inkMkLst>
            <pc:docMk/>
            <pc:sldMk cId="1704770122" sldId="289"/>
            <ac:inkMk id="2" creationId="{0623AE1D-2F68-0A7F-06C7-0F8EF8F55F64}"/>
          </ac:inkMkLst>
        </pc:inkChg>
        <pc:inkChg chg="add del">
          <ac:chgData name="Venkatasubramanian, Mani V." userId="fbe5ce37-0145-4c31-b84a-b36f8beac5f3" providerId="ADAL" clId="{7888EF2F-530D-B94F-AE0C-88FC9B5D329D}" dt="2023-04-06T15:52:24.503" v="3354"/>
          <ac:inkMkLst>
            <pc:docMk/>
            <pc:sldMk cId="1704770122" sldId="289"/>
            <ac:inkMk id="3" creationId="{859D25E8-7195-0ED5-FB55-89D7AA3F6743}"/>
          </ac:inkMkLst>
        </pc:inkChg>
        <pc:inkChg chg="add del">
          <ac:chgData name="Venkatasubramanian, Mani V." userId="fbe5ce37-0145-4c31-b84a-b36f8beac5f3" providerId="ADAL" clId="{7888EF2F-530D-B94F-AE0C-88FC9B5D329D}" dt="2023-04-06T15:52:24.503" v="3354"/>
          <ac:inkMkLst>
            <pc:docMk/>
            <pc:sldMk cId="1704770122" sldId="289"/>
            <ac:inkMk id="4" creationId="{D5DCAEF9-4C90-1848-1A00-EFD523604895}"/>
          </ac:inkMkLst>
        </pc:inkChg>
        <pc:inkChg chg="add del reco">
          <ac:chgData name="Venkatasubramanian, Mani V." userId="fbe5ce37-0145-4c31-b84a-b36f8beac5f3" providerId="ADAL" clId="{7888EF2F-530D-B94F-AE0C-88FC9B5D329D}" dt="2023-04-06T15:52:28.854" v="3358"/>
          <ac:inkMkLst>
            <pc:docMk/>
            <pc:sldMk cId="1704770122" sldId="289"/>
            <ac:inkMk id="5" creationId="{FD8C4EFD-98CE-3A13-548C-FD2294FE4897}"/>
          </ac:inkMkLst>
        </pc:inkChg>
        <pc:inkChg chg="add del">
          <ac:chgData name="Venkatasubramanian, Mani V." userId="fbe5ce37-0145-4c31-b84a-b36f8beac5f3" providerId="ADAL" clId="{7888EF2F-530D-B94F-AE0C-88FC9B5D329D}" dt="2023-04-06T15:52:27.319" v="3357"/>
          <ac:inkMkLst>
            <pc:docMk/>
            <pc:sldMk cId="1704770122" sldId="289"/>
            <ac:inkMk id="6" creationId="{E7F33B9A-D119-3074-D44C-A438C5FEA7C3}"/>
          </ac:inkMkLst>
        </pc:inkChg>
        <pc:inkChg chg="add del">
          <ac:chgData name="Venkatasubramanian, Mani V." userId="fbe5ce37-0145-4c31-b84a-b36f8beac5f3" providerId="ADAL" clId="{7888EF2F-530D-B94F-AE0C-88FC9B5D329D}" dt="2023-04-06T15:52:27.319" v="3357"/>
          <ac:inkMkLst>
            <pc:docMk/>
            <pc:sldMk cId="1704770122" sldId="289"/>
            <ac:inkMk id="7" creationId="{4A4DF3EF-6AA7-F217-1F51-08F7F977B68C}"/>
          </ac:inkMkLst>
        </pc:inkChg>
        <pc:inkChg chg="add del reco">
          <ac:chgData name="Venkatasubramanian, Mani V." userId="fbe5ce37-0145-4c31-b84a-b36f8beac5f3" providerId="ADAL" clId="{7888EF2F-530D-B94F-AE0C-88FC9B5D329D}" dt="2023-04-06T15:52:28.857" v="3359"/>
          <ac:inkMkLst>
            <pc:docMk/>
            <pc:sldMk cId="1704770122" sldId="289"/>
            <ac:inkMk id="8" creationId="{AEB58A08-47FC-F71D-D795-3BCA4CE6E780}"/>
          </ac:inkMkLst>
        </pc:inkChg>
        <pc:inkChg chg="add del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9" creationId="{A6F2B95D-8E81-7D6F-B3FF-F8A440561BDE}"/>
          </ac:inkMkLst>
        </pc:inkChg>
        <pc:inkChg chg="add del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10" creationId="{1663AC03-25F3-53A2-D28C-73C946F23922}"/>
          </ac:inkMkLst>
        </pc:inkChg>
        <pc:inkChg chg="add del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11" creationId="{2DA5E0EA-C4A2-6CFC-4FCF-DFE70AD53B6B}"/>
          </ac:inkMkLst>
        </pc:inkChg>
        <pc:inkChg chg="add del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12" creationId="{748049D9-638F-8EEA-5162-59A3D4E2B724}"/>
          </ac:inkMkLst>
        </pc:inkChg>
        <pc:inkChg chg="add del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13" creationId="{C2782078-0DC6-48C3-E508-CF0EAD7F3846}"/>
          </ac:inkMkLst>
        </pc:inkChg>
        <pc:inkChg chg="add del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14" creationId="{E5B38B9A-5D94-72A0-6B97-8CF714E06D93}"/>
          </ac:inkMkLst>
        </pc:inkChg>
        <pc:inkChg chg="add del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15" creationId="{D6F12BD5-D50D-A50E-C1E8-9445F695CE40}"/>
          </ac:inkMkLst>
        </pc:inkChg>
        <pc:inkChg chg="add del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16" creationId="{00DD6522-FEAB-F1AE-2992-1DE09A9E304E}"/>
          </ac:inkMkLst>
        </pc:inkChg>
        <pc:inkChg chg="add del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17" creationId="{B24BA856-431A-8ED5-F02D-2160B3D087BE}"/>
          </ac:inkMkLst>
        </pc:inkChg>
        <pc:inkChg chg="add del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18" creationId="{890009A2-286E-E534-2EC4-FE9736936FC8}"/>
          </ac:inkMkLst>
        </pc:inkChg>
        <pc:inkChg chg="add del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19" creationId="{3AC1DCC6-2E5B-6C35-A031-FBB355D091CA}"/>
          </ac:inkMkLst>
        </pc:inkChg>
        <pc:inkChg chg="add del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20" creationId="{C38FA181-3F8F-8544-43CE-056EA0E31BCE}"/>
          </ac:inkMkLst>
        </pc:inkChg>
        <pc:inkChg chg="add del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21" creationId="{2CDF934D-4F16-2EFD-4219-10DCF7E3380C}"/>
          </ac:inkMkLst>
        </pc:inkChg>
        <pc:inkChg chg="add del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22" creationId="{BED8009F-51C2-2043-C9A6-8712605B1B8F}"/>
          </ac:inkMkLst>
        </pc:inkChg>
        <pc:inkChg chg="add del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23" creationId="{3AD1614A-9DC9-8091-B07F-184CC5EC9DC5}"/>
          </ac:inkMkLst>
        </pc:inkChg>
        <pc:inkChg chg="add del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24" creationId="{6E47B7B4-B99A-E022-9FDA-87EF495294FB}"/>
          </ac:inkMkLst>
        </pc:inkChg>
        <pc:inkChg chg="add del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25" creationId="{8C0A68FA-919F-686A-31E5-700BC0AB103F}"/>
          </ac:inkMkLst>
        </pc:inkChg>
        <pc:inkChg chg="add del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26" creationId="{20B93208-DBB3-086A-F52A-DFBCBA3278BF}"/>
          </ac:inkMkLst>
        </pc:inkChg>
        <pc:inkChg chg="add del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27" creationId="{A2B84BC2-DAA1-1C89-DA49-420AF60ACF2F}"/>
          </ac:inkMkLst>
        </pc:inkChg>
        <pc:inkChg chg="add del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28" creationId="{9FBDEBC2-823B-30AE-6962-DEA97A2D4724}"/>
          </ac:inkMkLst>
        </pc:inkChg>
        <pc:inkChg chg="add del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29" creationId="{6185F157-E987-A506-38B1-8D112A60B7BD}"/>
          </ac:inkMkLst>
        </pc:inkChg>
        <pc:inkChg chg="add del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30" creationId="{BF16A9B2-075E-88A7-84E3-E52FACD05CC3}"/>
          </ac:inkMkLst>
        </pc:inkChg>
        <pc:inkChg chg="add del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31" creationId="{B0391D82-8C9E-1FB4-A881-D86AC25CF6AC}"/>
          </ac:inkMkLst>
        </pc:inkChg>
        <pc:inkChg chg="add reco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32" creationId="{91AC83C1-817A-C337-7DD0-25344683EFEE}"/>
          </ac:inkMkLst>
        </pc:inkChg>
        <pc:inkChg chg="add reco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33" creationId="{1CFB4178-34B0-A81F-DD9C-2D2C04718654}"/>
          </ac:inkMkLst>
        </pc:inkChg>
        <pc:inkChg chg="add reco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34" creationId="{3D361887-90AE-801B-9DA4-C6E3FE3ED14B}"/>
          </ac:inkMkLst>
        </pc:inkChg>
        <pc:inkChg chg="add reco">
          <ac:chgData name="Venkatasubramanian, Mani V." userId="fbe5ce37-0145-4c31-b84a-b36f8beac5f3" providerId="ADAL" clId="{7888EF2F-530D-B94F-AE0C-88FC9B5D329D}" dt="2023-04-06T15:52:38.646" v="3383"/>
          <ac:inkMkLst>
            <pc:docMk/>
            <pc:sldMk cId="1704770122" sldId="289"/>
            <ac:inkMk id="35" creationId="{0E82B2CF-47C0-2CD2-F06E-58BCDB1F5428}"/>
          </ac:inkMkLst>
        </pc:inkChg>
        <pc:inkChg chg="add del">
          <ac:chgData name="Venkatasubramanian, Mani V." userId="fbe5ce37-0145-4c31-b84a-b36f8beac5f3" providerId="ADAL" clId="{7888EF2F-530D-B94F-AE0C-88FC9B5D329D}" dt="2023-04-06T15:52:45.908" v="3402"/>
          <ac:inkMkLst>
            <pc:docMk/>
            <pc:sldMk cId="1704770122" sldId="289"/>
            <ac:inkMk id="36" creationId="{A0F00E3D-56DE-AE0B-F576-E63AE39E064E}"/>
          </ac:inkMkLst>
        </pc:inkChg>
        <pc:inkChg chg="add del">
          <ac:chgData name="Venkatasubramanian, Mani V." userId="fbe5ce37-0145-4c31-b84a-b36f8beac5f3" providerId="ADAL" clId="{7888EF2F-530D-B94F-AE0C-88FC9B5D329D}" dt="2023-04-06T15:52:45.908" v="3402"/>
          <ac:inkMkLst>
            <pc:docMk/>
            <pc:sldMk cId="1704770122" sldId="289"/>
            <ac:inkMk id="37" creationId="{1F4F6962-F725-2AC9-DB47-CDFB85D35A6D}"/>
          </ac:inkMkLst>
        </pc:inkChg>
        <pc:inkChg chg="add del">
          <ac:chgData name="Venkatasubramanian, Mani V." userId="fbe5ce37-0145-4c31-b84a-b36f8beac5f3" providerId="ADAL" clId="{7888EF2F-530D-B94F-AE0C-88FC9B5D329D}" dt="2023-04-06T15:52:45.908" v="3402"/>
          <ac:inkMkLst>
            <pc:docMk/>
            <pc:sldMk cId="1704770122" sldId="289"/>
            <ac:inkMk id="38" creationId="{0F45AE67-D470-4812-6AE2-510A59075E8C}"/>
          </ac:inkMkLst>
        </pc:inkChg>
        <pc:inkChg chg="add del">
          <ac:chgData name="Venkatasubramanian, Mani V." userId="fbe5ce37-0145-4c31-b84a-b36f8beac5f3" providerId="ADAL" clId="{7888EF2F-530D-B94F-AE0C-88FC9B5D329D}" dt="2023-04-06T15:52:45.908" v="3402"/>
          <ac:inkMkLst>
            <pc:docMk/>
            <pc:sldMk cId="1704770122" sldId="289"/>
            <ac:inkMk id="39" creationId="{CAE97B5A-928C-3941-C520-75AC79268270}"/>
          </ac:inkMkLst>
        </pc:inkChg>
        <pc:inkChg chg="add del">
          <ac:chgData name="Venkatasubramanian, Mani V." userId="fbe5ce37-0145-4c31-b84a-b36f8beac5f3" providerId="ADAL" clId="{7888EF2F-530D-B94F-AE0C-88FC9B5D329D}" dt="2023-04-06T15:52:45.908" v="3402"/>
          <ac:inkMkLst>
            <pc:docMk/>
            <pc:sldMk cId="1704770122" sldId="289"/>
            <ac:inkMk id="40" creationId="{9666B387-D51B-AF1B-7F3A-A771E4064BEC}"/>
          </ac:inkMkLst>
        </pc:inkChg>
        <pc:inkChg chg="add del">
          <ac:chgData name="Venkatasubramanian, Mani V." userId="fbe5ce37-0145-4c31-b84a-b36f8beac5f3" providerId="ADAL" clId="{7888EF2F-530D-B94F-AE0C-88FC9B5D329D}" dt="2023-04-06T15:52:45.908" v="3402"/>
          <ac:inkMkLst>
            <pc:docMk/>
            <pc:sldMk cId="1704770122" sldId="289"/>
            <ac:inkMk id="41" creationId="{5DA0277B-921C-D723-C105-EA60E2A960BA}"/>
          </ac:inkMkLst>
        </pc:inkChg>
        <pc:inkChg chg="add del">
          <ac:chgData name="Venkatasubramanian, Mani V." userId="fbe5ce37-0145-4c31-b84a-b36f8beac5f3" providerId="ADAL" clId="{7888EF2F-530D-B94F-AE0C-88FC9B5D329D}" dt="2023-04-06T15:52:45.908" v="3402"/>
          <ac:inkMkLst>
            <pc:docMk/>
            <pc:sldMk cId="1704770122" sldId="289"/>
            <ac:inkMk id="42" creationId="{91B97F16-EA31-262B-2197-E9888E4728BC}"/>
          </ac:inkMkLst>
        </pc:inkChg>
        <pc:inkChg chg="add del">
          <ac:chgData name="Venkatasubramanian, Mani V." userId="fbe5ce37-0145-4c31-b84a-b36f8beac5f3" providerId="ADAL" clId="{7888EF2F-530D-B94F-AE0C-88FC9B5D329D}" dt="2023-04-06T15:52:45.908" v="3402"/>
          <ac:inkMkLst>
            <pc:docMk/>
            <pc:sldMk cId="1704770122" sldId="289"/>
            <ac:inkMk id="43" creationId="{C8B806F9-57D5-3D85-34C9-20C77ABEDB9F}"/>
          </ac:inkMkLst>
        </pc:inkChg>
        <pc:inkChg chg="add del">
          <ac:chgData name="Venkatasubramanian, Mani V." userId="fbe5ce37-0145-4c31-b84a-b36f8beac5f3" providerId="ADAL" clId="{7888EF2F-530D-B94F-AE0C-88FC9B5D329D}" dt="2023-04-06T15:52:45.908" v="3402"/>
          <ac:inkMkLst>
            <pc:docMk/>
            <pc:sldMk cId="1704770122" sldId="289"/>
            <ac:inkMk id="44" creationId="{7274394A-FD00-E618-9438-1091F213CFDA}"/>
          </ac:inkMkLst>
        </pc:inkChg>
        <pc:inkChg chg="add del">
          <ac:chgData name="Venkatasubramanian, Mani V." userId="fbe5ce37-0145-4c31-b84a-b36f8beac5f3" providerId="ADAL" clId="{7888EF2F-530D-B94F-AE0C-88FC9B5D329D}" dt="2023-04-06T15:52:45.908" v="3402"/>
          <ac:inkMkLst>
            <pc:docMk/>
            <pc:sldMk cId="1704770122" sldId="289"/>
            <ac:inkMk id="45" creationId="{D6432D2E-560E-ACB8-6E5D-F6036460EF0F}"/>
          </ac:inkMkLst>
        </pc:inkChg>
        <pc:inkChg chg="add del">
          <ac:chgData name="Venkatasubramanian, Mani V." userId="fbe5ce37-0145-4c31-b84a-b36f8beac5f3" providerId="ADAL" clId="{7888EF2F-530D-B94F-AE0C-88FC9B5D329D}" dt="2023-04-06T15:52:45.908" v="3402"/>
          <ac:inkMkLst>
            <pc:docMk/>
            <pc:sldMk cId="1704770122" sldId="289"/>
            <ac:inkMk id="46" creationId="{4D218836-C73E-A64F-6DB4-28AD42A1EA24}"/>
          </ac:inkMkLst>
        </pc:inkChg>
        <pc:inkChg chg="add del">
          <ac:chgData name="Venkatasubramanian, Mani V." userId="fbe5ce37-0145-4c31-b84a-b36f8beac5f3" providerId="ADAL" clId="{7888EF2F-530D-B94F-AE0C-88FC9B5D329D}" dt="2023-04-06T15:52:45.908" v="3402"/>
          <ac:inkMkLst>
            <pc:docMk/>
            <pc:sldMk cId="1704770122" sldId="289"/>
            <ac:inkMk id="47" creationId="{D0D27F2B-A054-99B7-28D5-7FB004EE88D4}"/>
          </ac:inkMkLst>
        </pc:inkChg>
        <pc:inkChg chg="add del">
          <ac:chgData name="Venkatasubramanian, Mani V." userId="fbe5ce37-0145-4c31-b84a-b36f8beac5f3" providerId="ADAL" clId="{7888EF2F-530D-B94F-AE0C-88FC9B5D329D}" dt="2023-04-06T15:52:45.908" v="3402"/>
          <ac:inkMkLst>
            <pc:docMk/>
            <pc:sldMk cId="1704770122" sldId="289"/>
            <ac:inkMk id="48" creationId="{F4DFF96B-333C-5811-5849-58E7F0C1B3F4}"/>
          </ac:inkMkLst>
        </pc:inkChg>
        <pc:inkChg chg="add del">
          <ac:chgData name="Venkatasubramanian, Mani V." userId="fbe5ce37-0145-4c31-b84a-b36f8beac5f3" providerId="ADAL" clId="{7888EF2F-530D-B94F-AE0C-88FC9B5D329D}" dt="2023-04-06T15:52:45.908" v="3402"/>
          <ac:inkMkLst>
            <pc:docMk/>
            <pc:sldMk cId="1704770122" sldId="289"/>
            <ac:inkMk id="49" creationId="{A9A78390-6467-F54E-575C-0A68AAD34387}"/>
          </ac:inkMkLst>
        </pc:inkChg>
        <pc:inkChg chg="add del">
          <ac:chgData name="Venkatasubramanian, Mani V." userId="fbe5ce37-0145-4c31-b84a-b36f8beac5f3" providerId="ADAL" clId="{7888EF2F-530D-B94F-AE0C-88FC9B5D329D}" dt="2023-04-06T15:52:45.908" v="3402"/>
          <ac:inkMkLst>
            <pc:docMk/>
            <pc:sldMk cId="1704770122" sldId="289"/>
            <ac:inkMk id="50" creationId="{85044CDD-A548-C5A9-55B7-E79610460E24}"/>
          </ac:inkMkLst>
        </pc:inkChg>
        <pc:inkChg chg="add del">
          <ac:chgData name="Venkatasubramanian, Mani V." userId="fbe5ce37-0145-4c31-b84a-b36f8beac5f3" providerId="ADAL" clId="{7888EF2F-530D-B94F-AE0C-88FC9B5D329D}" dt="2023-04-06T15:52:45.908" v="3402"/>
          <ac:inkMkLst>
            <pc:docMk/>
            <pc:sldMk cId="1704770122" sldId="289"/>
            <ac:inkMk id="51" creationId="{F2303D5B-A2FB-67C3-75B9-5F1618B6084E}"/>
          </ac:inkMkLst>
        </pc:inkChg>
        <pc:inkChg chg="add del">
          <ac:chgData name="Venkatasubramanian, Mani V." userId="fbe5ce37-0145-4c31-b84a-b36f8beac5f3" providerId="ADAL" clId="{7888EF2F-530D-B94F-AE0C-88FC9B5D329D}" dt="2023-04-06T15:52:45.908" v="3402"/>
          <ac:inkMkLst>
            <pc:docMk/>
            <pc:sldMk cId="1704770122" sldId="289"/>
            <ac:inkMk id="52" creationId="{EE666FC9-FA44-14F7-FFF3-066C27C7AA00}"/>
          </ac:inkMkLst>
        </pc:inkChg>
        <pc:inkChg chg="add del">
          <ac:chgData name="Venkatasubramanian, Mani V." userId="fbe5ce37-0145-4c31-b84a-b36f8beac5f3" providerId="ADAL" clId="{7888EF2F-530D-B94F-AE0C-88FC9B5D329D}" dt="2023-04-06T15:52:45.908" v="3402"/>
          <ac:inkMkLst>
            <pc:docMk/>
            <pc:sldMk cId="1704770122" sldId="289"/>
            <ac:inkMk id="53" creationId="{E9F3BE11-A0A8-6933-0695-D147E20615D1}"/>
          </ac:inkMkLst>
        </pc:inkChg>
        <pc:inkChg chg="add reco">
          <ac:chgData name="Venkatasubramanian, Mani V." userId="fbe5ce37-0145-4c31-b84a-b36f8beac5f3" providerId="ADAL" clId="{7888EF2F-530D-B94F-AE0C-88FC9B5D329D}" dt="2023-04-06T15:52:45.908" v="3402"/>
          <ac:inkMkLst>
            <pc:docMk/>
            <pc:sldMk cId="1704770122" sldId="289"/>
            <ac:inkMk id="54" creationId="{6596C120-79B3-0E08-1EEC-E9DBC6AD436F}"/>
          </ac:inkMkLst>
        </pc:inkChg>
        <pc:inkChg chg="add reco">
          <ac:chgData name="Venkatasubramanian, Mani V." userId="fbe5ce37-0145-4c31-b84a-b36f8beac5f3" providerId="ADAL" clId="{7888EF2F-530D-B94F-AE0C-88FC9B5D329D}" dt="2023-04-06T15:52:45.908" v="3402"/>
          <ac:inkMkLst>
            <pc:docMk/>
            <pc:sldMk cId="1704770122" sldId="289"/>
            <ac:inkMk id="55" creationId="{A7215E91-BB18-897B-5910-AAD22576C1FA}"/>
          </ac:inkMkLst>
        </pc:inkChg>
        <pc:inkChg chg="add reco">
          <ac:chgData name="Venkatasubramanian, Mani V." userId="fbe5ce37-0145-4c31-b84a-b36f8beac5f3" providerId="ADAL" clId="{7888EF2F-530D-B94F-AE0C-88FC9B5D329D}" dt="2023-04-06T15:52:45.908" v="3402"/>
          <ac:inkMkLst>
            <pc:docMk/>
            <pc:sldMk cId="1704770122" sldId="289"/>
            <ac:inkMk id="56" creationId="{B2A2D093-9CD5-53A6-6DA3-649294F90534}"/>
          </ac:inkMkLst>
        </pc:inkChg>
        <pc:inkChg chg="add del">
          <ac:chgData name="Venkatasubramanian, Mani V." userId="fbe5ce37-0145-4c31-b84a-b36f8beac5f3" providerId="ADAL" clId="{7888EF2F-530D-B94F-AE0C-88FC9B5D329D}" dt="2023-04-06T15:52:49.664" v="3412"/>
          <ac:inkMkLst>
            <pc:docMk/>
            <pc:sldMk cId="1704770122" sldId="289"/>
            <ac:inkMk id="57" creationId="{4480A37F-866B-A92B-B420-1EA8BAC294A5}"/>
          </ac:inkMkLst>
        </pc:inkChg>
        <pc:inkChg chg="add del">
          <ac:chgData name="Venkatasubramanian, Mani V." userId="fbe5ce37-0145-4c31-b84a-b36f8beac5f3" providerId="ADAL" clId="{7888EF2F-530D-B94F-AE0C-88FC9B5D329D}" dt="2023-04-06T15:52:49.664" v="3412"/>
          <ac:inkMkLst>
            <pc:docMk/>
            <pc:sldMk cId="1704770122" sldId="289"/>
            <ac:inkMk id="58" creationId="{B174B30B-D180-5220-82A3-A7A74C1DAA29}"/>
          </ac:inkMkLst>
        </pc:inkChg>
        <pc:inkChg chg="add del">
          <ac:chgData name="Venkatasubramanian, Mani V." userId="fbe5ce37-0145-4c31-b84a-b36f8beac5f3" providerId="ADAL" clId="{7888EF2F-530D-B94F-AE0C-88FC9B5D329D}" dt="2023-04-06T15:52:49.664" v="3412"/>
          <ac:inkMkLst>
            <pc:docMk/>
            <pc:sldMk cId="1704770122" sldId="289"/>
            <ac:inkMk id="59" creationId="{EBA559EF-93A0-D480-E18E-BEED566CB4DB}"/>
          </ac:inkMkLst>
        </pc:inkChg>
        <pc:inkChg chg="add del">
          <ac:chgData name="Venkatasubramanian, Mani V." userId="fbe5ce37-0145-4c31-b84a-b36f8beac5f3" providerId="ADAL" clId="{7888EF2F-530D-B94F-AE0C-88FC9B5D329D}" dt="2023-04-06T15:52:49.664" v="3412"/>
          <ac:inkMkLst>
            <pc:docMk/>
            <pc:sldMk cId="1704770122" sldId="289"/>
            <ac:inkMk id="60" creationId="{F6076430-C377-C273-8860-430FC951DDF2}"/>
          </ac:inkMkLst>
        </pc:inkChg>
        <pc:inkChg chg="add del">
          <ac:chgData name="Venkatasubramanian, Mani V." userId="fbe5ce37-0145-4c31-b84a-b36f8beac5f3" providerId="ADAL" clId="{7888EF2F-530D-B94F-AE0C-88FC9B5D329D}" dt="2023-04-06T15:52:49.664" v="3412"/>
          <ac:inkMkLst>
            <pc:docMk/>
            <pc:sldMk cId="1704770122" sldId="289"/>
            <ac:inkMk id="61" creationId="{CEB401D6-89C3-2C55-5BCF-13472EF0A7FD}"/>
          </ac:inkMkLst>
        </pc:inkChg>
        <pc:inkChg chg="add del">
          <ac:chgData name="Venkatasubramanian, Mani V." userId="fbe5ce37-0145-4c31-b84a-b36f8beac5f3" providerId="ADAL" clId="{7888EF2F-530D-B94F-AE0C-88FC9B5D329D}" dt="2023-04-06T15:52:49.664" v="3412"/>
          <ac:inkMkLst>
            <pc:docMk/>
            <pc:sldMk cId="1704770122" sldId="289"/>
            <ac:inkMk id="62" creationId="{B09D452D-49E8-F0E5-2CCD-0039C83C02EF}"/>
          </ac:inkMkLst>
        </pc:inkChg>
        <pc:inkChg chg="add del">
          <ac:chgData name="Venkatasubramanian, Mani V." userId="fbe5ce37-0145-4c31-b84a-b36f8beac5f3" providerId="ADAL" clId="{7888EF2F-530D-B94F-AE0C-88FC9B5D329D}" dt="2023-04-06T15:52:49.664" v="3412"/>
          <ac:inkMkLst>
            <pc:docMk/>
            <pc:sldMk cId="1704770122" sldId="289"/>
            <ac:inkMk id="63" creationId="{9EB94228-E5E7-12B6-54EA-F575D318C1BE}"/>
          </ac:inkMkLst>
        </pc:inkChg>
        <pc:inkChg chg="add del">
          <ac:chgData name="Venkatasubramanian, Mani V." userId="fbe5ce37-0145-4c31-b84a-b36f8beac5f3" providerId="ADAL" clId="{7888EF2F-530D-B94F-AE0C-88FC9B5D329D}" dt="2023-04-06T15:52:49.664" v="3412"/>
          <ac:inkMkLst>
            <pc:docMk/>
            <pc:sldMk cId="1704770122" sldId="289"/>
            <ac:inkMk id="64" creationId="{2F7C5B7C-0981-2380-4960-350D7BFC761F}"/>
          </ac:inkMkLst>
        </pc:inkChg>
        <pc:inkChg chg="add del">
          <ac:chgData name="Venkatasubramanian, Mani V." userId="fbe5ce37-0145-4c31-b84a-b36f8beac5f3" providerId="ADAL" clId="{7888EF2F-530D-B94F-AE0C-88FC9B5D329D}" dt="2023-04-06T15:52:49.664" v="3412"/>
          <ac:inkMkLst>
            <pc:docMk/>
            <pc:sldMk cId="1704770122" sldId="289"/>
            <ac:inkMk id="65" creationId="{6A5689BC-D996-1BB0-D546-0E9E86F84B15}"/>
          </ac:inkMkLst>
        </pc:inkChg>
        <pc:inkChg chg="add reco">
          <ac:chgData name="Venkatasubramanian, Mani V." userId="fbe5ce37-0145-4c31-b84a-b36f8beac5f3" providerId="ADAL" clId="{7888EF2F-530D-B94F-AE0C-88FC9B5D329D}" dt="2023-04-06T15:52:49.664" v="3412"/>
          <ac:inkMkLst>
            <pc:docMk/>
            <pc:sldMk cId="1704770122" sldId="289"/>
            <ac:inkMk id="66" creationId="{5C207C7C-8A46-6EF2-606F-ADC38849EA70}"/>
          </ac:inkMkLst>
        </pc:inkChg>
        <pc:inkChg chg="add">
          <ac:chgData name="Venkatasubramanian, Mani V." userId="fbe5ce37-0145-4c31-b84a-b36f8beac5f3" providerId="ADAL" clId="{7888EF2F-530D-B94F-AE0C-88FC9B5D329D}" dt="2023-04-06T15:52:53.850" v="3413"/>
          <ac:inkMkLst>
            <pc:docMk/>
            <pc:sldMk cId="1704770122" sldId="289"/>
            <ac:inkMk id="67" creationId="{CB60DBD3-8BAC-D212-9813-46ADC8372786}"/>
          </ac:inkMkLst>
        </pc:inkChg>
        <pc:inkChg chg="add del">
          <ac:chgData name="Venkatasubramanian, Mani V." userId="fbe5ce37-0145-4c31-b84a-b36f8beac5f3" providerId="ADAL" clId="{7888EF2F-530D-B94F-AE0C-88FC9B5D329D}" dt="2023-04-06T15:53:22.597" v="3426"/>
          <ac:inkMkLst>
            <pc:docMk/>
            <pc:sldMk cId="1704770122" sldId="289"/>
            <ac:inkMk id="68" creationId="{FD112FFC-A5E4-8778-E54C-B2C15ECB279F}"/>
          </ac:inkMkLst>
        </pc:inkChg>
        <pc:inkChg chg="add del">
          <ac:chgData name="Venkatasubramanian, Mani V." userId="fbe5ce37-0145-4c31-b84a-b36f8beac5f3" providerId="ADAL" clId="{7888EF2F-530D-B94F-AE0C-88FC9B5D329D}" dt="2023-04-06T15:53:22.597" v="3426"/>
          <ac:inkMkLst>
            <pc:docMk/>
            <pc:sldMk cId="1704770122" sldId="289"/>
            <ac:inkMk id="69" creationId="{CA84B9E3-B992-54CF-877C-3820A6E11C3C}"/>
          </ac:inkMkLst>
        </pc:inkChg>
        <pc:inkChg chg="add del">
          <ac:chgData name="Venkatasubramanian, Mani V." userId="fbe5ce37-0145-4c31-b84a-b36f8beac5f3" providerId="ADAL" clId="{7888EF2F-530D-B94F-AE0C-88FC9B5D329D}" dt="2023-04-06T15:53:22.597" v="3426"/>
          <ac:inkMkLst>
            <pc:docMk/>
            <pc:sldMk cId="1704770122" sldId="289"/>
            <ac:inkMk id="70" creationId="{57DE9972-0CD5-0DA8-8986-FB9F5AD28D7B}"/>
          </ac:inkMkLst>
        </pc:inkChg>
        <pc:inkChg chg="add del">
          <ac:chgData name="Venkatasubramanian, Mani V." userId="fbe5ce37-0145-4c31-b84a-b36f8beac5f3" providerId="ADAL" clId="{7888EF2F-530D-B94F-AE0C-88FC9B5D329D}" dt="2023-04-06T15:53:22.597" v="3426"/>
          <ac:inkMkLst>
            <pc:docMk/>
            <pc:sldMk cId="1704770122" sldId="289"/>
            <ac:inkMk id="71" creationId="{A821C8FC-A0BE-FD93-DBB7-F84E1ED1E528}"/>
          </ac:inkMkLst>
        </pc:inkChg>
        <pc:inkChg chg="add del">
          <ac:chgData name="Venkatasubramanian, Mani V." userId="fbe5ce37-0145-4c31-b84a-b36f8beac5f3" providerId="ADAL" clId="{7888EF2F-530D-B94F-AE0C-88FC9B5D329D}" dt="2023-04-06T15:53:22.597" v="3426"/>
          <ac:inkMkLst>
            <pc:docMk/>
            <pc:sldMk cId="1704770122" sldId="289"/>
            <ac:inkMk id="72" creationId="{E7D51F88-020C-E96E-9DD9-A997CE190C33}"/>
          </ac:inkMkLst>
        </pc:inkChg>
        <pc:inkChg chg="add del">
          <ac:chgData name="Venkatasubramanian, Mani V." userId="fbe5ce37-0145-4c31-b84a-b36f8beac5f3" providerId="ADAL" clId="{7888EF2F-530D-B94F-AE0C-88FC9B5D329D}" dt="2023-04-06T15:53:22.597" v="3426"/>
          <ac:inkMkLst>
            <pc:docMk/>
            <pc:sldMk cId="1704770122" sldId="289"/>
            <ac:inkMk id="73" creationId="{BBAB4792-96CD-287A-B372-5873A3B8B889}"/>
          </ac:inkMkLst>
        </pc:inkChg>
        <pc:inkChg chg="add del">
          <ac:chgData name="Venkatasubramanian, Mani V." userId="fbe5ce37-0145-4c31-b84a-b36f8beac5f3" providerId="ADAL" clId="{7888EF2F-530D-B94F-AE0C-88FC9B5D329D}" dt="2023-04-06T15:53:22.597" v="3426"/>
          <ac:inkMkLst>
            <pc:docMk/>
            <pc:sldMk cId="1704770122" sldId="289"/>
            <ac:inkMk id="74" creationId="{4BC54235-31D1-D5B8-0077-DD8687ADFDE3}"/>
          </ac:inkMkLst>
        </pc:inkChg>
        <pc:inkChg chg="add del">
          <ac:chgData name="Venkatasubramanian, Mani V." userId="fbe5ce37-0145-4c31-b84a-b36f8beac5f3" providerId="ADAL" clId="{7888EF2F-530D-B94F-AE0C-88FC9B5D329D}" dt="2023-04-06T15:53:22.597" v="3426"/>
          <ac:inkMkLst>
            <pc:docMk/>
            <pc:sldMk cId="1704770122" sldId="289"/>
            <ac:inkMk id="75" creationId="{D9AAADD5-2998-9C7F-296D-B047118A48A2}"/>
          </ac:inkMkLst>
        </pc:inkChg>
        <pc:inkChg chg="add del">
          <ac:chgData name="Venkatasubramanian, Mani V." userId="fbe5ce37-0145-4c31-b84a-b36f8beac5f3" providerId="ADAL" clId="{7888EF2F-530D-B94F-AE0C-88FC9B5D329D}" dt="2023-04-06T15:53:22.597" v="3426"/>
          <ac:inkMkLst>
            <pc:docMk/>
            <pc:sldMk cId="1704770122" sldId="289"/>
            <ac:inkMk id="76" creationId="{327B218B-BBAF-DA2E-56B3-8505A81EDC96}"/>
          </ac:inkMkLst>
        </pc:inkChg>
        <pc:inkChg chg="add del">
          <ac:chgData name="Venkatasubramanian, Mani V." userId="fbe5ce37-0145-4c31-b84a-b36f8beac5f3" providerId="ADAL" clId="{7888EF2F-530D-B94F-AE0C-88FC9B5D329D}" dt="2023-04-06T15:53:22.597" v="3426"/>
          <ac:inkMkLst>
            <pc:docMk/>
            <pc:sldMk cId="1704770122" sldId="289"/>
            <ac:inkMk id="77" creationId="{4954244F-154B-0E6B-D2B6-9C11A8167912}"/>
          </ac:inkMkLst>
        </pc:inkChg>
        <pc:inkChg chg="add del">
          <ac:chgData name="Venkatasubramanian, Mani V." userId="fbe5ce37-0145-4c31-b84a-b36f8beac5f3" providerId="ADAL" clId="{7888EF2F-530D-B94F-AE0C-88FC9B5D329D}" dt="2023-04-06T15:53:22.597" v="3426"/>
          <ac:inkMkLst>
            <pc:docMk/>
            <pc:sldMk cId="1704770122" sldId="289"/>
            <ac:inkMk id="78" creationId="{D5106354-2CD6-44B3-E352-CBEA4DC63614}"/>
          </ac:inkMkLst>
        </pc:inkChg>
        <pc:inkChg chg="add del">
          <ac:chgData name="Venkatasubramanian, Mani V." userId="fbe5ce37-0145-4c31-b84a-b36f8beac5f3" providerId="ADAL" clId="{7888EF2F-530D-B94F-AE0C-88FC9B5D329D}" dt="2023-04-06T15:53:22.597" v="3426"/>
          <ac:inkMkLst>
            <pc:docMk/>
            <pc:sldMk cId="1704770122" sldId="289"/>
            <ac:inkMk id="79" creationId="{6DDDEAA2-05FA-6FAE-497B-0BA4DEE1E2B3}"/>
          </ac:inkMkLst>
        </pc:inkChg>
        <pc:inkChg chg="add reco">
          <ac:chgData name="Venkatasubramanian, Mani V." userId="fbe5ce37-0145-4c31-b84a-b36f8beac5f3" providerId="ADAL" clId="{7888EF2F-530D-B94F-AE0C-88FC9B5D329D}" dt="2023-04-06T15:53:22.597" v="3426"/>
          <ac:inkMkLst>
            <pc:docMk/>
            <pc:sldMk cId="1704770122" sldId="289"/>
            <ac:inkMk id="80" creationId="{958B7F51-F298-97E2-BD54-F9FAE7AA01DF}"/>
          </ac:inkMkLst>
        </pc:inkChg>
        <pc:inkChg chg="add reco">
          <ac:chgData name="Venkatasubramanian, Mani V." userId="fbe5ce37-0145-4c31-b84a-b36f8beac5f3" providerId="ADAL" clId="{7888EF2F-530D-B94F-AE0C-88FC9B5D329D}" dt="2023-04-06T15:53:22.597" v="3426"/>
          <ac:inkMkLst>
            <pc:docMk/>
            <pc:sldMk cId="1704770122" sldId="289"/>
            <ac:inkMk id="81" creationId="{CEB05F8D-C7B5-A499-46D1-CD41F154B68E}"/>
          </ac:inkMkLst>
        </pc:inkChg>
        <pc:inkChg chg="add del">
          <ac:chgData name="Venkatasubramanian, Mani V." userId="fbe5ce37-0145-4c31-b84a-b36f8beac5f3" providerId="ADAL" clId="{7888EF2F-530D-B94F-AE0C-88FC9B5D329D}" dt="2023-04-06T15:53:30.358" v="3438"/>
          <ac:inkMkLst>
            <pc:docMk/>
            <pc:sldMk cId="1704770122" sldId="289"/>
            <ac:inkMk id="82" creationId="{0DFB2201-EE53-949A-0243-F18036BA2224}"/>
          </ac:inkMkLst>
        </pc:inkChg>
        <pc:inkChg chg="add del">
          <ac:chgData name="Venkatasubramanian, Mani V." userId="fbe5ce37-0145-4c31-b84a-b36f8beac5f3" providerId="ADAL" clId="{7888EF2F-530D-B94F-AE0C-88FC9B5D329D}" dt="2023-04-06T15:53:30.358" v="3438"/>
          <ac:inkMkLst>
            <pc:docMk/>
            <pc:sldMk cId="1704770122" sldId="289"/>
            <ac:inkMk id="83" creationId="{657AE69D-CC3D-98C0-651D-494300E3AB23}"/>
          </ac:inkMkLst>
        </pc:inkChg>
        <pc:inkChg chg="add del">
          <ac:chgData name="Venkatasubramanian, Mani V." userId="fbe5ce37-0145-4c31-b84a-b36f8beac5f3" providerId="ADAL" clId="{7888EF2F-530D-B94F-AE0C-88FC9B5D329D}" dt="2023-04-06T15:53:30.358" v="3438"/>
          <ac:inkMkLst>
            <pc:docMk/>
            <pc:sldMk cId="1704770122" sldId="289"/>
            <ac:inkMk id="84" creationId="{3E4B0F4E-D50E-9EF9-C4A1-4A5775363BEB}"/>
          </ac:inkMkLst>
        </pc:inkChg>
        <pc:inkChg chg="add del">
          <ac:chgData name="Venkatasubramanian, Mani V." userId="fbe5ce37-0145-4c31-b84a-b36f8beac5f3" providerId="ADAL" clId="{7888EF2F-530D-B94F-AE0C-88FC9B5D329D}" dt="2023-04-06T15:53:30.358" v="3438"/>
          <ac:inkMkLst>
            <pc:docMk/>
            <pc:sldMk cId="1704770122" sldId="289"/>
            <ac:inkMk id="85" creationId="{310DCED4-A503-5861-C09A-4F5C8A597B52}"/>
          </ac:inkMkLst>
        </pc:inkChg>
        <pc:inkChg chg="add del">
          <ac:chgData name="Venkatasubramanian, Mani V." userId="fbe5ce37-0145-4c31-b84a-b36f8beac5f3" providerId="ADAL" clId="{7888EF2F-530D-B94F-AE0C-88FC9B5D329D}" dt="2023-04-06T15:53:30.358" v="3438"/>
          <ac:inkMkLst>
            <pc:docMk/>
            <pc:sldMk cId="1704770122" sldId="289"/>
            <ac:inkMk id="86" creationId="{4A50645F-2338-2770-7999-00A0AA438E27}"/>
          </ac:inkMkLst>
        </pc:inkChg>
        <pc:inkChg chg="add del">
          <ac:chgData name="Venkatasubramanian, Mani V." userId="fbe5ce37-0145-4c31-b84a-b36f8beac5f3" providerId="ADAL" clId="{7888EF2F-530D-B94F-AE0C-88FC9B5D329D}" dt="2023-04-06T15:53:30.358" v="3438"/>
          <ac:inkMkLst>
            <pc:docMk/>
            <pc:sldMk cId="1704770122" sldId="289"/>
            <ac:inkMk id="87" creationId="{D6CA07CB-F983-4062-E013-339C8D2DE6E1}"/>
          </ac:inkMkLst>
        </pc:inkChg>
        <pc:inkChg chg="add del">
          <ac:chgData name="Venkatasubramanian, Mani V." userId="fbe5ce37-0145-4c31-b84a-b36f8beac5f3" providerId="ADAL" clId="{7888EF2F-530D-B94F-AE0C-88FC9B5D329D}" dt="2023-04-06T15:53:30.358" v="3438"/>
          <ac:inkMkLst>
            <pc:docMk/>
            <pc:sldMk cId="1704770122" sldId="289"/>
            <ac:inkMk id="88" creationId="{8854089C-010D-F69C-6DF6-D751557BFF53}"/>
          </ac:inkMkLst>
        </pc:inkChg>
        <pc:inkChg chg="add del">
          <ac:chgData name="Venkatasubramanian, Mani V." userId="fbe5ce37-0145-4c31-b84a-b36f8beac5f3" providerId="ADAL" clId="{7888EF2F-530D-B94F-AE0C-88FC9B5D329D}" dt="2023-04-06T15:53:30.358" v="3438"/>
          <ac:inkMkLst>
            <pc:docMk/>
            <pc:sldMk cId="1704770122" sldId="289"/>
            <ac:inkMk id="89" creationId="{418F329E-7DAD-DC3B-EF06-004C8DD9A5FB}"/>
          </ac:inkMkLst>
        </pc:inkChg>
        <pc:inkChg chg="add del">
          <ac:chgData name="Venkatasubramanian, Mani V." userId="fbe5ce37-0145-4c31-b84a-b36f8beac5f3" providerId="ADAL" clId="{7888EF2F-530D-B94F-AE0C-88FC9B5D329D}" dt="2023-04-06T15:53:30.358" v="3438"/>
          <ac:inkMkLst>
            <pc:docMk/>
            <pc:sldMk cId="1704770122" sldId="289"/>
            <ac:inkMk id="90" creationId="{F8817E46-E609-EAA4-ED17-234338FD54F2}"/>
          </ac:inkMkLst>
        </pc:inkChg>
        <pc:inkChg chg="add del">
          <ac:chgData name="Venkatasubramanian, Mani V." userId="fbe5ce37-0145-4c31-b84a-b36f8beac5f3" providerId="ADAL" clId="{7888EF2F-530D-B94F-AE0C-88FC9B5D329D}" dt="2023-04-06T15:53:30.358" v="3438"/>
          <ac:inkMkLst>
            <pc:docMk/>
            <pc:sldMk cId="1704770122" sldId="289"/>
            <ac:inkMk id="91" creationId="{901C6F6C-F090-D8BD-712E-5A815569275B}"/>
          </ac:inkMkLst>
        </pc:inkChg>
        <pc:inkChg chg="add">
          <ac:chgData name="Venkatasubramanian, Mani V." userId="fbe5ce37-0145-4c31-b84a-b36f8beac5f3" providerId="ADAL" clId="{7888EF2F-530D-B94F-AE0C-88FC9B5D329D}" dt="2023-04-06T15:53:29.413" v="3437"/>
          <ac:inkMkLst>
            <pc:docMk/>
            <pc:sldMk cId="1704770122" sldId="289"/>
            <ac:inkMk id="92" creationId="{35F2114B-3E78-7C57-B148-85E8DD71FBE2}"/>
          </ac:inkMkLst>
        </pc:inkChg>
        <pc:inkChg chg="add reco">
          <ac:chgData name="Venkatasubramanian, Mani V." userId="fbe5ce37-0145-4c31-b84a-b36f8beac5f3" providerId="ADAL" clId="{7888EF2F-530D-B94F-AE0C-88FC9B5D329D}" dt="2023-04-06T15:53:30.358" v="3438"/>
          <ac:inkMkLst>
            <pc:docMk/>
            <pc:sldMk cId="1704770122" sldId="289"/>
            <ac:inkMk id="93" creationId="{6AB4B31D-7406-3A95-2D3B-4C3D9B8CB377}"/>
          </ac:inkMkLst>
        </pc:inkChg>
      </pc:sldChg>
      <pc:sldChg chg="addSp delSp">
        <pc:chgData name="Venkatasubramanian, Mani V." userId="fbe5ce37-0145-4c31-b84a-b36f8beac5f3" providerId="ADAL" clId="{7888EF2F-530D-B94F-AE0C-88FC9B5D329D}" dt="2023-04-06T15:56:08.095" v="3627"/>
        <pc:sldMkLst>
          <pc:docMk/>
          <pc:sldMk cId="1576865020" sldId="290"/>
        </pc:sldMkLst>
        <pc:inkChg chg="add del">
          <ac:chgData name="Venkatasubramanian, Mani V." userId="fbe5ce37-0145-4c31-b84a-b36f8beac5f3" providerId="ADAL" clId="{7888EF2F-530D-B94F-AE0C-88FC9B5D329D}" dt="2023-04-06T15:55:31.275" v="3624"/>
          <ac:inkMkLst>
            <pc:docMk/>
            <pc:sldMk cId="1576865020" sldId="290"/>
            <ac:inkMk id="2" creationId="{3CD525D0-17A8-B704-6709-9FC4903DF6A5}"/>
          </ac:inkMkLst>
        </pc:inkChg>
        <pc:inkChg chg="add del">
          <ac:chgData name="Venkatasubramanian, Mani V." userId="fbe5ce37-0145-4c31-b84a-b36f8beac5f3" providerId="ADAL" clId="{7888EF2F-530D-B94F-AE0C-88FC9B5D329D}" dt="2023-04-06T15:55:31.275" v="3624"/>
          <ac:inkMkLst>
            <pc:docMk/>
            <pc:sldMk cId="1576865020" sldId="290"/>
            <ac:inkMk id="3" creationId="{43944B04-7CDE-955F-38C5-0FAD6D56E25F}"/>
          </ac:inkMkLst>
        </pc:inkChg>
        <pc:inkChg chg="add del">
          <ac:chgData name="Venkatasubramanian, Mani V." userId="fbe5ce37-0145-4c31-b84a-b36f8beac5f3" providerId="ADAL" clId="{7888EF2F-530D-B94F-AE0C-88FC9B5D329D}" dt="2023-04-06T15:55:31.275" v="3624"/>
          <ac:inkMkLst>
            <pc:docMk/>
            <pc:sldMk cId="1576865020" sldId="290"/>
            <ac:inkMk id="4" creationId="{2329E473-D479-7998-35DC-CE2029527077}"/>
          </ac:inkMkLst>
        </pc:inkChg>
        <pc:inkChg chg="add del">
          <ac:chgData name="Venkatasubramanian, Mani V." userId="fbe5ce37-0145-4c31-b84a-b36f8beac5f3" providerId="ADAL" clId="{7888EF2F-530D-B94F-AE0C-88FC9B5D329D}" dt="2023-04-06T15:55:31.275" v="3624"/>
          <ac:inkMkLst>
            <pc:docMk/>
            <pc:sldMk cId="1576865020" sldId="290"/>
            <ac:inkMk id="5" creationId="{DE28F135-41C6-C18F-6AE4-171F710353FD}"/>
          </ac:inkMkLst>
        </pc:inkChg>
        <pc:inkChg chg="add del">
          <ac:chgData name="Venkatasubramanian, Mani V." userId="fbe5ce37-0145-4c31-b84a-b36f8beac5f3" providerId="ADAL" clId="{7888EF2F-530D-B94F-AE0C-88FC9B5D329D}" dt="2023-04-06T15:55:31.275" v="3624"/>
          <ac:inkMkLst>
            <pc:docMk/>
            <pc:sldMk cId="1576865020" sldId="290"/>
            <ac:inkMk id="6" creationId="{62E91268-1E74-A01A-F69F-ADEB27D7BC52}"/>
          </ac:inkMkLst>
        </pc:inkChg>
        <pc:inkChg chg="add del">
          <ac:chgData name="Venkatasubramanian, Mani V." userId="fbe5ce37-0145-4c31-b84a-b36f8beac5f3" providerId="ADAL" clId="{7888EF2F-530D-B94F-AE0C-88FC9B5D329D}" dt="2023-04-06T15:55:31.275" v="3624"/>
          <ac:inkMkLst>
            <pc:docMk/>
            <pc:sldMk cId="1576865020" sldId="290"/>
            <ac:inkMk id="7" creationId="{90B7391C-7588-F4BA-1BF7-CCFBC1B9D016}"/>
          </ac:inkMkLst>
        </pc:inkChg>
        <pc:inkChg chg="add del">
          <ac:chgData name="Venkatasubramanian, Mani V." userId="fbe5ce37-0145-4c31-b84a-b36f8beac5f3" providerId="ADAL" clId="{7888EF2F-530D-B94F-AE0C-88FC9B5D329D}" dt="2023-04-06T15:55:31.275" v="3624"/>
          <ac:inkMkLst>
            <pc:docMk/>
            <pc:sldMk cId="1576865020" sldId="290"/>
            <ac:inkMk id="8" creationId="{5A10CCA7-B852-4D88-8C6C-739C7C3E8962}"/>
          </ac:inkMkLst>
        </pc:inkChg>
        <pc:inkChg chg="add del">
          <ac:chgData name="Venkatasubramanian, Mani V." userId="fbe5ce37-0145-4c31-b84a-b36f8beac5f3" providerId="ADAL" clId="{7888EF2F-530D-B94F-AE0C-88FC9B5D329D}" dt="2023-04-06T15:55:31.275" v="3624"/>
          <ac:inkMkLst>
            <pc:docMk/>
            <pc:sldMk cId="1576865020" sldId="290"/>
            <ac:inkMk id="9" creationId="{4D753581-E189-19E0-28B3-C942D01B69BB}"/>
          </ac:inkMkLst>
        </pc:inkChg>
        <pc:inkChg chg="add del">
          <ac:chgData name="Venkatasubramanian, Mani V." userId="fbe5ce37-0145-4c31-b84a-b36f8beac5f3" providerId="ADAL" clId="{7888EF2F-530D-B94F-AE0C-88FC9B5D329D}" dt="2023-04-06T15:55:31.275" v="3624"/>
          <ac:inkMkLst>
            <pc:docMk/>
            <pc:sldMk cId="1576865020" sldId="290"/>
            <ac:inkMk id="10" creationId="{C597F639-B129-D009-6401-E53153A56FA1}"/>
          </ac:inkMkLst>
        </pc:inkChg>
        <pc:inkChg chg="add del">
          <ac:chgData name="Venkatasubramanian, Mani V." userId="fbe5ce37-0145-4c31-b84a-b36f8beac5f3" providerId="ADAL" clId="{7888EF2F-530D-B94F-AE0C-88FC9B5D329D}" dt="2023-04-06T15:55:31.275" v="3624"/>
          <ac:inkMkLst>
            <pc:docMk/>
            <pc:sldMk cId="1576865020" sldId="290"/>
            <ac:inkMk id="11" creationId="{E3F39399-938E-44DE-FBB7-8C9D48752A9C}"/>
          </ac:inkMkLst>
        </pc:inkChg>
        <pc:inkChg chg="add del">
          <ac:chgData name="Venkatasubramanian, Mani V." userId="fbe5ce37-0145-4c31-b84a-b36f8beac5f3" providerId="ADAL" clId="{7888EF2F-530D-B94F-AE0C-88FC9B5D329D}" dt="2023-04-06T15:55:31.275" v="3624"/>
          <ac:inkMkLst>
            <pc:docMk/>
            <pc:sldMk cId="1576865020" sldId="290"/>
            <ac:inkMk id="12" creationId="{002EE936-E9FA-A693-58EA-CCAB54B3B36C}"/>
          </ac:inkMkLst>
        </pc:inkChg>
        <pc:inkChg chg="add del">
          <ac:chgData name="Venkatasubramanian, Mani V." userId="fbe5ce37-0145-4c31-b84a-b36f8beac5f3" providerId="ADAL" clId="{7888EF2F-530D-B94F-AE0C-88FC9B5D329D}" dt="2023-04-06T15:55:31.275" v="3624"/>
          <ac:inkMkLst>
            <pc:docMk/>
            <pc:sldMk cId="1576865020" sldId="290"/>
            <ac:inkMk id="13" creationId="{E3E88E22-B8A1-8CF8-C42B-C62DA0581D78}"/>
          </ac:inkMkLst>
        </pc:inkChg>
        <pc:inkChg chg="add del">
          <ac:chgData name="Venkatasubramanian, Mani V." userId="fbe5ce37-0145-4c31-b84a-b36f8beac5f3" providerId="ADAL" clId="{7888EF2F-530D-B94F-AE0C-88FC9B5D329D}" dt="2023-04-06T15:55:31.275" v="3624"/>
          <ac:inkMkLst>
            <pc:docMk/>
            <pc:sldMk cId="1576865020" sldId="290"/>
            <ac:inkMk id="14" creationId="{8F1CFE5A-0ECC-AF8F-A057-D8ED0F46F3C9}"/>
          </ac:inkMkLst>
        </pc:inkChg>
        <pc:inkChg chg="add del">
          <ac:chgData name="Venkatasubramanian, Mani V." userId="fbe5ce37-0145-4c31-b84a-b36f8beac5f3" providerId="ADAL" clId="{7888EF2F-530D-B94F-AE0C-88FC9B5D329D}" dt="2023-04-06T15:55:31.275" v="3624"/>
          <ac:inkMkLst>
            <pc:docMk/>
            <pc:sldMk cId="1576865020" sldId="290"/>
            <ac:inkMk id="15" creationId="{B8A313E1-2435-AD37-EE21-589739609B71}"/>
          </ac:inkMkLst>
        </pc:inkChg>
        <pc:inkChg chg="add del">
          <ac:chgData name="Venkatasubramanian, Mani V." userId="fbe5ce37-0145-4c31-b84a-b36f8beac5f3" providerId="ADAL" clId="{7888EF2F-530D-B94F-AE0C-88FC9B5D329D}" dt="2023-04-06T15:55:31.275" v="3624"/>
          <ac:inkMkLst>
            <pc:docMk/>
            <pc:sldMk cId="1576865020" sldId="290"/>
            <ac:inkMk id="16" creationId="{EAFA409E-5822-014E-1D06-153C0AB69423}"/>
          </ac:inkMkLst>
        </pc:inkChg>
        <pc:inkChg chg="add del">
          <ac:chgData name="Venkatasubramanian, Mani V." userId="fbe5ce37-0145-4c31-b84a-b36f8beac5f3" providerId="ADAL" clId="{7888EF2F-530D-B94F-AE0C-88FC9B5D329D}" dt="2023-04-06T15:54:12.163" v="3468"/>
          <ac:inkMkLst>
            <pc:docMk/>
            <pc:sldMk cId="1576865020" sldId="290"/>
            <ac:inkMk id="19" creationId="{763793C5-0E22-8DE9-422F-6C66A08DDF25}"/>
          </ac:inkMkLst>
        </pc:inkChg>
        <pc:inkChg chg="add del">
          <ac:chgData name="Venkatasubramanian, Mani V." userId="fbe5ce37-0145-4c31-b84a-b36f8beac5f3" providerId="ADAL" clId="{7888EF2F-530D-B94F-AE0C-88FC9B5D329D}" dt="2023-04-06T15:54:12.163" v="3468"/>
          <ac:inkMkLst>
            <pc:docMk/>
            <pc:sldMk cId="1576865020" sldId="290"/>
            <ac:inkMk id="20" creationId="{E58A2F56-2E08-1A19-E8A9-6D3390A3D574}"/>
          </ac:inkMkLst>
        </pc:inkChg>
        <pc:inkChg chg="add del">
          <ac:chgData name="Venkatasubramanian, Mani V." userId="fbe5ce37-0145-4c31-b84a-b36f8beac5f3" providerId="ADAL" clId="{7888EF2F-530D-B94F-AE0C-88FC9B5D329D}" dt="2023-04-06T15:54:12.163" v="3468"/>
          <ac:inkMkLst>
            <pc:docMk/>
            <pc:sldMk cId="1576865020" sldId="290"/>
            <ac:inkMk id="21" creationId="{177F7131-3F50-AA78-FB12-40ECF4818B8B}"/>
          </ac:inkMkLst>
        </pc:inkChg>
        <pc:inkChg chg="add del">
          <ac:chgData name="Venkatasubramanian, Mani V." userId="fbe5ce37-0145-4c31-b84a-b36f8beac5f3" providerId="ADAL" clId="{7888EF2F-530D-B94F-AE0C-88FC9B5D329D}" dt="2023-04-06T15:54:12.163" v="3468"/>
          <ac:inkMkLst>
            <pc:docMk/>
            <pc:sldMk cId="1576865020" sldId="290"/>
            <ac:inkMk id="22" creationId="{3864716D-7A85-42D8-AAFB-0C2688A3F515}"/>
          </ac:inkMkLst>
        </pc:inkChg>
        <pc:inkChg chg="add del">
          <ac:chgData name="Venkatasubramanian, Mani V." userId="fbe5ce37-0145-4c31-b84a-b36f8beac5f3" providerId="ADAL" clId="{7888EF2F-530D-B94F-AE0C-88FC9B5D329D}" dt="2023-04-06T15:54:12.163" v="3468"/>
          <ac:inkMkLst>
            <pc:docMk/>
            <pc:sldMk cId="1576865020" sldId="290"/>
            <ac:inkMk id="23" creationId="{EEA393A6-178F-9EAC-71A4-9349F3FD3466}"/>
          </ac:inkMkLst>
        </pc:inkChg>
        <pc:inkChg chg="add del">
          <ac:chgData name="Venkatasubramanian, Mani V." userId="fbe5ce37-0145-4c31-b84a-b36f8beac5f3" providerId="ADAL" clId="{7888EF2F-530D-B94F-AE0C-88FC9B5D329D}" dt="2023-04-06T15:54:12.163" v="3468"/>
          <ac:inkMkLst>
            <pc:docMk/>
            <pc:sldMk cId="1576865020" sldId="290"/>
            <ac:inkMk id="24" creationId="{4D758461-9D43-94F0-DDC8-65782201376D}"/>
          </ac:inkMkLst>
        </pc:inkChg>
        <pc:inkChg chg="add del">
          <ac:chgData name="Venkatasubramanian, Mani V." userId="fbe5ce37-0145-4c31-b84a-b36f8beac5f3" providerId="ADAL" clId="{7888EF2F-530D-B94F-AE0C-88FC9B5D329D}" dt="2023-04-06T15:54:12.163" v="3468"/>
          <ac:inkMkLst>
            <pc:docMk/>
            <pc:sldMk cId="1576865020" sldId="290"/>
            <ac:inkMk id="25" creationId="{B2050C78-DF95-FD56-9F0B-5A76DD48272C}"/>
          </ac:inkMkLst>
        </pc:inkChg>
        <pc:inkChg chg="add del">
          <ac:chgData name="Venkatasubramanian, Mani V." userId="fbe5ce37-0145-4c31-b84a-b36f8beac5f3" providerId="ADAL" clId="{7888EF2F-530D-B94F-AE0C-88FC9B5D329D}" dt="2023-04-06T15:54:12.163" v="3468"/>
          <ac:inkMkLst>
            <pc:docMk/>
            <pc:sldMk cId="1576865020" sldId="290"/>
            <ac:inkMk id="26" creationId="{F3ECA32E-0D30-5AB6-192B-8C8E0B69EB21}"/>
          </ac:inkMkLst>
        </pc:inkChg>
        <pc:inkChg chg="add del">
          <ac:chgData name="Venkatasubramanian, Mani V." userId="fbe5ce37-0145-4c31-b84a-b36f8beac5f3" providerId="ADAL" clId="{7888EF2F-530D-B94F-AE0C-88FC9B5D329D}" dt="2023-04-06T15:54:12.163" v="3468"/>
          <ac:inkMkLst>
            <pc:docMk/>
            <pc:sldMk cId="1576865020" sldId="290"/>
            <ac:inkMk id="27" creationId="{423EC3F4-8041-6FCC-5A2B-CEF812839438}"/>
          </ac:inkMkLst>
        </pc:inkChg>
        <pc:inkChg chg="add del">
          <ac:chgData name="Venkatasubramanian, Mani V." userId="fbe5ce37-0145-4c31-b84a-b36f8beac5f3" providerId="ADAL" clId="{7888EF2F-530D-B94F-AE0C-88FC9B5D329D}" dt="2023-04-06T15:54:12.163" v="3468"/>
          <ac:inkMkLst>
            <pc:docMk/>
            <pc:sldMk cId="1576865020" sldId="290"/>
            <ac:inkMk id="28" creationId="{B8E04B47-3FC6-C416-4472-1A5D1C26FEFE}"/>
          </ac:inkMkLst>
        </pc:inkChg>
        <pc:inkChg chg="add del">
          <ac:chgData name="Venkatasubramanian, Mani V." userId="fbe5ce37-0145-4c31-b84a-b36f8beac5f3" providerId="ADAL" clId="{7888EF2F-530D-B94F-AE0C-88FC9B5D329D}" dt="2023-04-06T15:54:12.163" v="3468"/>
          <ac:inkMkLst>
            <pc:docMk/>
            <pc:sldMk cId="1576865020" sldId="290"/>
            <ac:inkMk id="29" creationId="{B962D235-43B7-ADB9-F709-5872E44F40BA}"/>
          </ac:inkMkLst>
        </pc:inkChg>
        <pc:inkChg chg="add del">
          <ac:chgData name="Venkatasubramanian, Mani V." userId="fbe5ce37-0145-4c31-b84a-b36f8beac5f3" providerId="ADAL" clId="{7888EF2F-530D-B94F-AE0C-88FC9B5D329D}" dt="2023-04-06T15:54:12.163" v="3468"/>
          <ac:inkMkLst>
            <pc:docMk/>
            <pc:sldMk cId="1576865020" sldId="290"/>
            <ac:inkMk id="30" creationId="{AB769416-99F0-6F3E-1B54-C8E15B5F16B6}"/>
          </ac:inkMkLst>
        </pc:inkChg>
        <pc:inkChg chg="add del">
          <ac:chgData name="Venkatasubramanian, Mani V." userId="fbe5ce37-0145-4c31-b84a-b36f8beac5f3" providerId="ADAL" clId="{7888EF2F-530D-B94F-AE0C-88FC9B5D329D}" dt="2023-04-06T15:54:12.163" v="3468"/>
          <ac:inkMkLst>
            <pc:docMk/>
            <pc:sldMk cId="1576865020" sldId="290"/>
            <ac:inkMk id="31" creationId="{FD79F4EB-2095-CD80-9BCC-A24BEFF7E792}"/>
          </ac:inkMkLst>
        </pc:inkChg>
        <pc:inkChg chg="add del">
          <ac:chgData name="Venkatasubramanian, Mani V." userId="fbe5ce37-0145-4c31-b84a-b36f8beac5f3" providerId="ADAL" clId="{7888EF2F-530D-B94F-AE0C-88FC9B5D329D}" dt="2023-04-06T15:54:12.163" v="3468"/>
          <ac:inkMkLst>
            <pc:docMk/>
            <pc:sldMk cId="1576865020" sldId="290"/>
            <ac:inkMk id="32" creationId="{94D39EFB-2CCF-0AA6-C3C7-D1DC65805BAC}"/>
          </ac:inkMkLst>
        </pc:inkChg>
        <pc:inkChg chg="add reco">
          <ac:chgData name="Venkatasubramanian, Mani V." userId="fbe5ce37-0145-4c31-b84a-b36f8beac5f3" providerId="ADAL" clId="{7888EF2F-530D-B94F-AE0C-88FC9B5D329D}" dt="2023-04-06T15:54:12.163" v="3468"/>
          <ac:inkMkLst>
            <pc:docMk/>
            <pc:sldMk cId="1576865020" sldId="290"/>
            <ac:inkMk id="33" creationId="{BEDACD48-8C37-A8BF-34B0-383BD543CE61}"/>
          </ac:inkMkLst>
        </pc:inkChg>
        <pc:inkChg chg="add reco">
          <ac:chgData name="Venkatasubramanian, Mani V." userId="fbe5ce37-0145-4c31-b84a-b36f8beac5f3" providerId="ADAL" clId="{7888EF2F-530D-B94F-AE0C-88FC9B5D329D}" dt="2023-04-06T15:54:12.163" v="3468"/>
          <ac:inkMkLst>
            <pc:docMk/>
            <pc:sldMk cId="1576865020" sldId="290"/>
            <ac:inkMk id="34" creationId="{BD113069-BBAB-41C2-D6A0-3F3273A19B64}"/>
          </ac:inkMkLst>
        </pc:inkChg>
        <pc:inkChg chg="add del">
          <ac:chgData name="Venkatasubramanian, Mani V." userId="fbe5ce37-0145-4c31-b84a-b36f8beac5f3" providerId="ADAL" clId="{7888EF2F-530D-B94F-AE0C-88FC9B5D329D}" dt="2023-04-06T15:54:17.771" v="3485"/>
          <ac:inkMkLst>
            <pc:docMk/>
            <pc:sldMk cId="1576865020" sldId="290"/>
            <ac:inkMk id="35" creationId="{1104792F-F5AD-3E66-8B7E-2D699C764653}"/>
          </ac:inkMkLst>
        </pc:inkChg>
        <pc:inkChg chg="add del">
          <ac:chgData name="Venkatasubramanian, Mani V." userId="fbe5ce37-0145-4c31-b84a-b36f8beac5f3" providerId="ADAL" clId="{7888EF2F-530D-B94F-AE0C-88FC9B5D329D}" dt="2023-04-06T15:54:17.771" v="3485"/>
          <ac:inkMkLst>
            <pc:docMk/>
            <pc:sldMk cId="1576865020" sldId="290"/>
            <ac:inkMk id="36" creationId="{F165D752-162B-CBFE-8381-EE0D3D28BFFD}"/>
          </ac:inkMkLst>
        </pc:inkChg>
        <pc:inkChg chg="add del">
          <ac:chgData name="Venkatasubramanian, Mani V." userId="fbe5ce37-0145-4c31-b84a-b36f8beac5f3" providerId="ADAL" clId="{7888EF2F-530D-B94F-AE0C-88FC9B5D329D}" dt="2023-04-06T15:54:17.771" v="3485"/>
          <ac:inkMkLst>
            <pc:docMk/>
            <pc:sldMk cId="1576865020" sldId="290"/>
            <ac:inkMk id="37" creationId="{287D2E90-8833-8271-ECDA-53C7B9E651E9}"/>
          </ac:inkMkLst>
        </pc:inkChg>
        <pc:inkChg chg="add del">
          <ac:chgData name="Venkatasubramanian, Mani V." userId="fbe5ce37-0145-4c31-b84a-b36f8beac5f3" providerId="ADAL" clId="{7888EF2F-530D-B94F-AE0C-88FC9B5D329D}" dt="2023-04-06T15:54:17.771" v="3485"/>
          <ac:inkMkLst>
            <pc:docMk/>
            <pc:sldMk cId="1576865020" sldId="290"/>
            <ac:inkMk id="38" creationId="{19736331-3389-52A4-74F8-DC59F0FCB480}"/>
          </ac:inkMkLst>
        </pc:inkChg>
        <pc:inkChg chg="add del">
          <ac:chgData name="Venkatasubramanian, Mani V." userId="fbe5ce37-0145-4c31-b84a-b36f8beac5f3" providerId="ADAL" clId="{7888EF2F-530D-B94F-AE0C-88FC9B5D329D}" dt="2023-04-06T15:54:17.771" v="3485"/>
          <ac:inkMkLst>
            <pc:docMk/>
            <pc:sldMk cId="1576865020" sldId="290"/>
            <ac:inkMk id="39" creationId="{1A02B76D-B569-3942-C17A-E79604B89137}"/>
          </ac:inkMkLst>
        </pc:inkChg>
        <pc:inkChg chg="add del">
          <ac:chgData name="Venkatasubramanian, Mani V." userId="fbe5ce37-0145-4c31-b84a-b36f8beac5f3" providerId="ADAL" clId="{7888EF2F-530D-B94F-AE0C-88FC9B5D329D}" dt="2023-04-06T15:54:17.771" v="3485"/>
          <ac:inkMkLst>
            <pc:docMk/>
            <pc:sldMk cId="1576865020" sldId="290"/>
            <ac:inkMk id="40" creationId="{342B499E-389F-304B-2AE6-265D3C602C0D}"/>
          </ac:inkMkLst>
        </pc:inkChg>
        <pc:inkChg chg="add del">
          <ac:chgData name="Venkatasubramanian, Mani V." userId="fbe5ce37-0145-4c31-b84a-b36f8beac5f3" providerId="ADAL" clId="{7888EF2F-530D-B94F-AE0C-88FC9B5D329D}" dt="2023-04-06T15:54:17.771" v="3485"/>
          <ac:inkMkLst>
            <pc:docMk/>
            <pc:sldMk cId="1576865020" sldId="290"/>
            <ac:inkMk id="41" creationId="{11EF10B7-E8E1-81C1-9381-60B0EEA985F1}"/>
          </ac:inkMkLst>
        </pc:inkChg>
        <pc:inkChg chg="add del">
          <ac:chgData name="Venkatasubramanian, Mani V." userId="fbe5ce37-0145-4c31-b84a-b36f8beac5f3" providerId="ADAL" clId="{7888EF2F-530D-B94F-AE0C-88FC9B5D329D}" dt="2023-04-06T15:54:17.771" v="3485"/>
          <ac:inkMkLst>
            <pc:docMk/>
            <pc:sldMk cId="1576865020" sldId="290"/>
            <ac:inkMk id="42" creationId="{BDDC6BDA-250E-A8D7-C8FA-888BDD1425E0}"/>
          </ac:inkMkLst>
        </pc:inkChg>
        <pc:inkChg chg="add del">
          <ac:chgData name="Venkatasubramanian, Mani V." userId="fbe5ce37-0145-4c31-b84a-b36f8beac5f3" providerId="ADAL" clId="{7888EF2F-530D-B94F-AE0C-88FC9B5D329D}" dt="2023-04-06T15:54:17.771" v="3485"/>
          <ac:inkMkLst>
            <pc:docMk/>
            <pc:sldMk cId="1576865020" sldId="290"/>
            <ac:inkMk id="43" creationId="{8E3AB6A0-B051-CE5D-BAD1-EC45CF12FC20}"/>
          </ac:inkMkLst>
        </pc:inkChg>
        <pc:inkChg chg="add del">
          <ac:chgData name="Venkatasubramanian, Mani V." userId="fbe5ce37-0145-4c31-b84a-b36f8beac5f3" providerId="ADAL" clId="{7888EF2F-530D-B94F-AE0C-88FC9B5D329D}" dt="2023-04-06T15:54:17.771" v="3485"/>
          <ac:inkMkLst>
            <pc:docMk/>
            <pc:sldMk cId="1576865020" sldId="290"/>
            <ac:inkMk id="44" creationId="{756685EF-222B-4489-707E-B18EE045FAC3}"/>
          </ac:inkMkLst>
        </pc:inkChg>
        <pc:inkChg chg="add del">
          <ac:chgData name="Venkatasubramanian, Mani V." userId="fbe5ce37-0145-4c31-b84a-b36f8beac5f3" providerId="ADAL" clId="{7888EF2F-530D-B94F-AE0C-88FC9B5D329D}" dt="2023-04-06T15:54:17.771" v="3485"/>
          <ac:inkMkLst>
            <pc:docMk/>
            <pc:sldMk cId="1576865020" sldId="290"/>
            <ac:inkMk id="45" creationId="{DCA6A10D-6989-ECA0-8F71-BD94F2488CFB}"/>
          </ac:inkMkLst>
        </pc:inkChg>
        <pc:inkChg chg="add del">
          <ac:chgData name="Venkatasubramanian, Mani V." userId="fbe5ce37-0145-4c31-b84a-b36f8beac5f3" providerId="ADAL" clId="{7888EF2F-530D-B94F-AE0C-88FC9B5D329D}" dt="2023-04-06T15:54:17.771" v="3485"/>
          <ac:inkMkLst>
            <pc:docMk/>
            <pc:sldMk cId="1576865020" sldId="290"/>
            <ac:inkMk id="46" creationId="{C9866216-9E6F-0BF0-C100-997F827DD7EE}"/>
          </ac:inkMkLst>
        </pc:inkChg>
        <pc:inkChg chg="add del">
          <ac:chgData name="Venkatasubramanian, Mani V." userId="fbe5ce37-0145-4c31-b84a-b36f8beac5f3" providerId="ADAL" clId="{7888EF2F-530D-B94F-AE0C-88FC9B5D329D}" dt="2023-04-06T15:54:17.771" v="3485"/>
          <ac:inkMkLst>
            <pc:docMk/>
            <pc:sldMk cId="1576865020" sldId="290"/>
            <ac:inkMk id="47" creationId="{0CFDA090-8CB9-1EFD-9A01-9F9F23B7713F}"/>
          </ac:inkMkLst>
        </pc:inkChg>
        <pc:inkChg chg="add del">
          <ac:chgData name="Venkatasubramanian, Mani V." userId="fbe5ce37-0145-4c31-b84a-b36f8beac5f3" providerId="ADAL" clId="{7888EF2F-530D-B94F-AE0C-88FC9B5D329D}" dt="2023-04-06T15:54:17.771" v="3485"/>
          <ac:inkMkLst>
            <pc:docMk/>
            <pc:sldMk cId="1576865020" sldId="290"/>
            <ac:inkMk id="48" creationId="{7E77E19B-1D8C-82C1-364C-60BC2C71DE68}"/>
          </ac:inkMkLst>
        </pc:inkChg>
        <pc:inkChg chg="add del">
          <ac:chgData name="Venkatasubramanian, Mani V." userId="fbe5ce37-0145-4c31-b84a-b36f8beac5f3" providerId="ADAL" clId="{7888EF2F-530D-B94F-AE0C-88FC9B5D329D}" dt="2023-04-06T15:54:17.771" v="3485"/>
          <ac:inkMkLst>
            <pc:docMk/>
            <pc:sldMk cId="1576865020" sldId="290"/>
            <ac:inkMk id="49" creationId="{FC33B142-A44D-A6A0-9055-480061314F45}"/>
          </ac:inkMkLst>
        </pc:inkChg>
        <pc:inkChg chg="add del">
          <ac:chgData name="Venkatasubramanian, Mani V." userId="fbe5ce37-0145-4c31-b84a-b36f8beac5f3" providerId="ADAL" clId="{7888EF2F-530D-B94F-AE0C-88FC9B5D329D}" dt="2023-04-06T15:54:17.771" v="3485"/>
          <ac:inkMkLst>
            <pc:docMk/>
            <pc:sldMk cId="1576865020" sldId="290"/>
            <ac:inkMk id="50" creationId="{AD4026E3-AF57-7E76-20A2-B29907D8B36E}"/>
          </ac:inkMkLst>
        </pc:inkChg>
        <pc:inkChg chg="add reco">
          <ac:chgData name="Venkatasubramanian, Mani V." userId="fbe5ce37-0145-4c31-b84a-b36f8beac5f3" providerId="ADAL" clId="{7888EF2F-530D-B94F-AE0C-88FC9B5D329D}" dt="2023-04-06T15:54:17.771" v="3485"/>
          <ac:inkMkLst>
            <pc:docMk/>
            <pc:sldMk cId="1576865020" sldId="290"/>
            <ac:inkMk id="51" creationId="{43BE0199-B043-D523-98F7-69F168AFD84C}"/>
          </ac:inkMkLst>
        </pc:inkChg>
        <pc:inkChg chg="add reco">
          <ac:chgData name="Venkatasubramanian, Mani V." userId="fbe5ce37-0145-4c31-b84a-b36f8beac5f3" providerId="ADAL" clId="{7888EF2F-530D-B94F-AE0C-88FC9B5D329D}" dt="2023-04-06T15:54:17.771" v="3485"/>
          <ac:inkMkLst>
            <pc:docMk/>
            <pc:sldMk cId="1576865020" sldId="290"/>
            <ac:inkMk id="52" creationId="{23EE468A-61D2-AEFA-EFFE-6F8756D5CB3D}"/>
          </ac:inkMkLst>
        </pc:inkChg>
        <pc:inkChg chg="add del">
          <ac:chgData name="Venkatasubramanian, Mani V." userId="fbe5ce37-0145-4c31-b84a-b36f8beac5f3" providerId="ADAL" clId="{7888EF2F-530D-B94F-AE0C-88FC9B5D329D}" dt="2023-04-06T15:54:24.267" v="3495"/>
          <ac:inkMkLst>
            <pc:docMk/>
            <pc:sldMk cId="1576865020" sldId="290"/>
            <ac:inkMk id="53" creationId="{6C57BC6B-E258-79D2-0D52-B82B0EB121F8}"/>
          </ac:inkMkLst>
        </pc:inkChg>
        <pc:inkChg chg="add del">
          <ac:chgData name="Venkatasubramanian, Mani V." userId="fbe5ce37-0145-4c31-b84a-b36f8beac5f3" providerId="ADAL" clId="{7888EF2F-530D-B94F-AE0C-88FC9B5D329D}" dt="2023-04-06T15:54:24.267" v="3495"/>
          <ac:inkMkLst>
            <pc:docMk/>
            <pc:sldMk cId="1576865020" sldId="290"/>
            <ac:inkMk id="54" creationId="{1C16509E-B80E-B5C9-B3CE-547BE73D1A2E}"/>
          </ac:inkMkLst>
        </pc:inkChg>
        <pc:inkChg chg="add del">
          <ac:chgData name="Venkatasubramanian, Mani V." userId="fbe5ce37-0145-4c31-b84a-b36f8beac5f3" providerId="ADAL" clId="{7888EF2F-530D-B94F-AE0C-88FC9B5D329D}" dt="2023-04-06T15:54:24.267" v="3495"/>
          <ac:inkMkLst>
            <pc:docMk/>
            <pc:sldMk cId="1576865020" sldId="290"/>
            <ac:inkMk id="55" creationId="{27C3E49A-9E88-E746-D055-868E12A14457}"/>
          </ac:inkMkLst>
        </pc:inkChg>
        <pc:inkChg chg="add del">
          <ac:chgData name="Venkatasubramanian, Mani V." userId="fbe5ce37-0145-4c31-b84a-b36f8beac5f3" providerId="ADAL" clId="{7888EF2F-530D-B94F-AE0C-88FC9B5D329D}" dt="2023-04-06T15:54:24.267" v="3495"/>
          <ac:inkMkLst>
            <pc:docMk/>
            <pc:sldMk cId="1576865020" sldId="290"/>
            <ac:inkMk id="56" creationId="{EBC30686-298F-8A19-2C5A-8433657EE54A}"/>
          </ac:inkMkLst>
        </pc:inkChg>
        <pc:inkChg chg="add del">
          <ac:chgData name="Venkatasubramanian, Mani V." userId="fbe5ce37-0145-4c31-b84a-b36f8beac5f3" providerId="ADAL" clId="{7888EF2F-530D-B94F-AE0C-88FC9B5D329D}" dt="2023-04-06T15:54:24.267" v="3495"/>
          <ac:inkMkLst>
            <pc:docMk/>
            <pc:sldMk cId="1576865020" sldId="290"/>
            <ac:inkMk id="57" creationId="{B68C8002-EAFD-5DB5-7CB0-9C384C6F43F2}"/>
          </ac:inkMkLst>
        </pc:inkChg>
        <pc:inkChg chg="add del">
          <ac:chgData name="Venkatasubramanian, Mani V." userId="fbe5ce37-0145-4c31-b84a-b36f8beac5f3" providerId="ADAL" clId="{7888EF2F-530D-B94F-AE0C-88FC9B5D329D}" dt="2023-04-06T15:54:24.267" v="3495"/>
          <ac:inkMkLst>
            <pc:docMk/>
            <pc:sldMk cId="1576865020" sldId="290"/>
            <ac:inkMk id="58" creationId="{9A5A1580-21D0-17F7-9839-4209C635E724}"/>
          </ac:inkMkLst>
        </pc:inkChg>
        <pc:inkChg chg="add del">
          <ac:chgData name="Venkatasubramanian, Mani V." userId="fbe5ce37-0145-4c31-b84a-b36f8beac5f3" providerId="ADAL" clId="{7888EF2F-530D-B94F-AE0C-88FC9B5D329D}" dt="2023-04-06T15:54:24.267" v="3495"/>
          <ac:inkMkLst>
            <pc:docMk/>
            <pc:sldMk cId="1576865020" sldId="290"/>
            <ac:inkMk id="59" creationId="{833C2A7A-6A31-AC39-7EFD-3EA522EAB913}"/>
          </ac:inkMkLst>
        </pc:inkChg>
        <pc:inkChg chg="add del">
          <ac:chgData name="Venkatasubramanian, Mani V." userId="fbe5ce37-0145-4c31-b84a-b36f8beac5f3" providerId="ADAL" clId="{7888EF2F-530D-B94F-AE0C-88FC9B5D329D}" dt="2023-04-06T15:54:24.267" v="3495"/>
          <ac:inkMkLst>
            <pc:docMk/>
            <pc:sldMk cId="1576865020" sldId="290"/>
            <ac:inkMk id="60" creationId="{8FECACBE-2D73-9E18-E21C-4E81FC2309F9}"/>
          </ac:inkMkLst>
        </pc:inkChg>
        <pc:inkChg chg="add del">
          <ac:chgData name="Venkatasubramanian, Mani V." userId="fbe5ce37-0145-4c31-b84a-b36f8beac5f3" providerId="ADAL" clId="{7888EF2F-530D-B94F-AE0C-88FC9B5D329D}" dt="2023-04-06T15:54:24.267" v="3495"/>
          <ac:inkMkLst>
            <pc:docMk/>
            <pc:sldMk cId="1576865020" sldId="290"/>
            <ac:inkMk id="61" creationId="{E82AE115-AEC4-DF29-829F-27AEADF4E8F3}"/>
          </ac:inkMkLst>
        </pc:inkChg>
        <pc:inkChg chg="add reco">
          <ac:chgData name="Venkatasubramanian, Mani V." userId="fbe5ce37-0145-4c31-b84a-b36f8beac5f3" providerId="ADAL" clId="{7888EF2F-530D-B94F-AE0C-88FC9B5D329D}" dt="2023-04-06T15:54:24.267" v="3495"/>
          <ac:inkMkLst>
            <pc:docMk/>
            <pc:sldMk cId="1576865020" sldId="290"/>
            <ac:inkMk id="62" creationId="{BFAA5A73-958C-0739-D785-CA7EF25E178A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63" creationId="{BBDE93B4-CAC3-1C79-D3FF-7CEB352906E1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64" creationId="{E8EA0445-CC1C-06A8-48CD-82E08465C774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65" creationId="{EA8647D3-855E-4CEF-1211-BCF47964647B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66" creationId="{230FF368-F68D-3132-8833-D02D1E6DC448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67" creationId="{67683922-FFEC-B24F-834E-D5A740801E1A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68" creationId="{68E76ADF-06F7-ABAA-1E5B-3A1667451C52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69" creationId="{E2E889FD-CD5C-F1D5-3CC2-82E042C84E31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70" creationId="{68F88C9A-7A3E-B4E5-3FC8-C89267E7AB73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71" creationId="{E51D881A-E6DD-9D16-ADAF-883858FCA7B0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72" creationId="{E159E26A-324D-1F65-C5F7-BD9F7AA643A7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73" creationId="{29CDA2E4-7788-6A56-63AD-9D4C67F83110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74" creationId="{E03F5E75-5030-6B36-FBE3-4BBEB2C882AA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75" creationId="{74F7F888-1BD0-2782-250E-0BC804CDFEF6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76" creationId="{B2BF9DF5-2CBB-F07B-F3FE-1F5C36924C70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77" creationId="{753CF405-2E31-297C-B262-B100C6EB90D3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78" creationId="{CAFA9E7C-BDD0-8E2F-2ACC-0F58909612F7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79" creationId="{D207DB17-099A-91C7-F986-E8F81F627B53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80" creationId="{6E7AD0D7-0D5F-2102-1BE8-292E93714B43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81" creationId="{2AB0BA73-7A75-3C85-987D-FAC7F1EF5E64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82" creationId="{ACAFE6EA-1386-FD7B-27EF-A5CAE645E8B5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83" creationId="{0FDA5792-B192-31F7-3F1B-CE702E60C9CE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84" creationId="{6DC7655F-7E67-3686-CB93-9D838D86090A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85" creationId="{CDE2EC54-8347-10EC-32D5-3BE0882B36BA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86" creationId="{79C8B934-42B0-DCA3-D477-641C14BDBE04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87" creationId="{F8D505AA-B6F7-64FD-7672-DBD665B2B5DE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88" creationId="{3911BB25-44B0-585D-E41E-A7F1AC9768A5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89" creationId="{95965E59-79B4-A059-11AB-86C82F924FD6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90" creationId="{66C02769-1394-5D92-8A0D-7842E1C72449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91" creationId="{BEDA0E85-B0A3-A2A1-02B5-7F36CBEE07EB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92" creationId="{B787B5B4-F62C-DD6E-0E4C-B21C8F6C3E0A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93" creationId="{9C06E11B-4735-D158-64EC-C20B28EB7007}"/>
          </ac:inkMkLst>
        </pc:inkChg>
        <pc:inkChg chg="add del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94" creationId="{EDD0EA1A-FF74-CD7D-D9B8-2D451146C687}"/>
          </ac:inkMkLst>
        </pc:inkChg>
        <pc:inkChg chg="add reco">
          <ac:chgData name="Venkatasubramanian, Mani V." userId="fbe5ce37-0145-4c31-b84a-b36f8beac5f3" providerId="ADAL" clId="{7888EF2F-530D-B94F-AE0C-88FC9B5D329D}" dt="2023-04-06T15:54:39.113" v="3528"/>
          <ac:inkMkLst>
            <pc:docMk/>
            <pc:sldMk cId="1576865020" sldId="290"/>
            <ac:inkMk id="95" creationId="{C802F058-CEFC-0828-6875-DDB585DFA611}"/>
          </ac:inkMkLst>
        </pc:inkChg>
        <pc:inkChg chg="add del">
          <ac:chgData name="Venkatasubramanian, Mani V." userId="fbe5ce37-0145-4c31-b84a-b36f8beac5f3" providerId="ADAL" clId="{7888EF2F-530D-B94F-AE0C-88FC9B5D329D}" dt="2023-04-06T15:54:43.564" v="3539"/>
          <ac:inkMkLst>
            <pc:docMk/>
            <pc:sldMk cId="1576865020" sldId="290"/>
            <ac:inkMk id="96" creationId="{6F7F8204-ADF0-38F5-7D5D-9D75B225B720}"/>
          </ac:inkMkLst>
        </pc:inkChg>
        <pc:inkChg chg="add del">
          <ac:chgData name="Venkatasubramanian, Mani V." userId="fbe5ce37-0145-4c31-b84a-b36f8beac5f3" providerId="ADAL" clId="{7888EF2F-530D-B94F-AE0C-88FC9B5D329D}" dt="2023-04-06T15:54:43.564" v="3539"/>
          <ac:inkMkLst>
            <pc:docMk/>
            <pc:sldMk cId="1576865020" sldId="290"/>
            <ac:inkMk id="97" creationId="{5C8E0222-34B0-265D-E98B-0ECBA82D6339}"/>
          </ac:inkMkLst>
        </pc:inkChg>
        <pc:inkChg chg="add del">
          <ac:chgData name="Venkatasubramanian, Mani V." userId="fbe5ce37-0145-4c31-b84a-b36f8beac5f3" providerId="ADAL" clId="{7888EF2F-530D-B94F-AE0C-88FC9B5D329D}" dt="2023-04-06T15:54:43.564" v="3539"/>
          <ac:inkMkLst>
            <pc:docMk/>
            <pc:sldMk cId="1576865020" sldId="290"/>
            <ac:inkMk id="98" creationId="{0B1C8245-2D25-D351-4898-A2BF54CBAFBA}"/>
          </ac:inkMkLst>
        </pc:inkChg>
        <pc:inkChg chg="add del">
          <ac:chgData name="Venkatasubramanian, Mani V." userId="fbe5ce37-0145-4c31-b84a-b36f8beac5f3" providerId="ADAL" clId="{7888EF2F-530D-B94F-AE0C-88FC9B5D329D}" dt="2023-04-06T15:54:43.564" v="3539"/>
          <ac:inkMkLst>
            <pc:docMk/>
            <pc:sldMk cId="1576865020" sldId="290"/>
            <ac:inkMk id="99" creationId="{EFEBD5C6-3CD3-CFDF-2927-44EF386A0759}"/>
          </ac:inkMkLst>
        </pc:inkChg>
        <pc:inkChg chg="add del">
          <ac:chgData name="Venkatasubramanian, Mani V." userId="fbe5ce37-0145-4c31-b84a-b36f8beac5f3" providerId="ADAL" clId="{7888EF2F-530D-B94F-AE0C-88FC9B5D329D}" dt="2023-04-06T15:54:43.564" v="3539"/>
          <ac:inkMkLst>
            <pc:docMk/>
            <pc:sldMk cId="1576865020" sldId="290"/>
            <ac:inkMk id="100" creationId="{38966F37-89F3-7C91-6290-08332F146CBD}"/>
          </ac:inkMkLst>
        </pc:inkChg>
        <pc:inkChg chg="add del">
          <ac:chgData name="Venkatasubramanian, Mani V." userId="fbe5ce37-0145-4c31-b84a-b36f8beac5f3" providerId="ADAL" clId="{7888EF2F-530D-B94F-AE0C-88FC9B5D329D}" dt="2023-04-06T15:54:43.564" v="3539"/>
          <ac:inkMkLst>
            <pc:docMk/>
            <pc:sldMk cId="1576865020" sldId="290"/>
            <ac:inkMk id="101" creationId="{2E247F27-3223-9768-B77B-3F3BB26512EC}"/>
          </ac:inkMkLst>
        </pc:inkChg>
        <pc:inkChg chg="add del">
          <ac:chgData name="Venkatasubramanian, Mani V." userId="fbe5ce37-0145-4c31-b84a-b36f8beac5f3" providerId="ADAL" clId="{7888EF2F-530D-B94F-AE0C-88FC9B5D329D}" dt="2023-04-06T15:54:43.564" v="3539"/>
          <ac:inkMkLst>
            <pc:docMk/>
            <pc:sldMk cId="1576865020" sldId="290"/>
            <ac:inkMk id="102" creationId="{01B7A4C4-24E7-CD19-022E-9799BEC30DDE}"/>
          </ac:inkMkLst>
        </pc:inkChg>
        <pc:inkChg chg="add del">
          <ac:chgData name="Venkatasubramanian, Mani V." userId="fbe5ce37-0145-4c31-b84a-b36f8beac5f3" providerId="ADAL" clId="{7888EF2F-530D-B94F-AE0C-88FC9B5D329D}" dt="2023-04-06T15:54:43.564" v="3539"/>
          <ac:inkMkLst>
            <pc:docMk/>
            <pc:sldMk cId="1576865020" sldId="290"/>
            <ac:inkMk id="103" creationId="{5EB3445E-7DEF-F99E-0FB5-30615932AEBD}"/>
          </ac:inkMkLst>
        </pc:inkChg>
        <pc:inkChg chg="add del">
          <ac:chgData name="Venkatasubramanian, Mani V." userId="fbe5ce37-0145-4c31-b84a-b36f8beac5f3" providerId="ADAL" clId="{7888EF2F-530D-B94F-AE0C-88FC9B5D329D}" dt="2023-04-06T15:54:43.564" v="3539"/>
          <ac:inkMkLst>
            <pc:docMk/>
            <pc:sldMk cId="1576865020" sldId="290"/>
            <ac:inkMk id="104" creationId="{A8D9ADAD-659A-26FB-6F97-8DAC2094C26D}"/>
          </ac:inkMkLst>
        </pc:inkChg>
        <pc:inkChg chg="add del">
          <ac:chgData name="Venkatasubramanian, Mani V." userId="fbe5ce37-0145-4c31-b84a-b36f8beac5f3" providerId="ADAL" clId="{7888EF2F-530D-B94F-AE0C-88FC9B5D329D}" dt="2023-04-06T15:54:43.564" v="3539"/>
          <ac:inkMkLst>
            <pc:docMk/>
            <pc:sldMk cId="1576865020" sldId="290"/>
            <ac:inkMk id="105" creationId="{08708141-1C93-9BC8-8ACD-1441FC8C5D60}"/>
          </ac:inkMkLst>
        </pc:inkChg>
        <pc:inkChg chg="add reco">
          <ac:chgData name="Venkatasubramanian, Mani V." userId="fbe5ce37-0145-4c31-b84a-b36f8beac5f3" providerId="ADAL" clId="{7888EF2F-530D-B94F-AE0C-88FC9B5D329D}" dt="2023-04-06T15:54:43.564" v="3539"/>
          <ac:inkMkLst>
            <pc:docMk/>
            <pc:sldMk cId="1576865020" sldId="290"/>
            <ac:inkMk id="106" creationId="{7516A0E0-0EBC-475A-32AA-AD8ED7CF41C7}"/>
          </ac:inkMkLst>
        </pc:inkChg>
        <pc:inkChg chg="add reco">
          <ac:chgData name="Venkatasubramanian, Mani V." userId="fbe5ce37-0145-4c31-b84a-b36f8beac5f3" providerId="ADAL" clId="{7888EF2F-530D-B94F-AE0C-88FC9B5D329D}" dt="2023-04-06T15:54:43.564" v="3539"/>
          <ac:inkMkLst>
            <pc:docMk/>
            <pc:sldMk cId="1576865020" sldId="290"/>
            <ac:inkMk id="107" creationId="{78AC88DA-C3E0-66D0-C150-0A540FE1E36C}"/>
          </ac:inkMkLst>
        </pc:inkChg>
        <pc:inkChg chg="add del">
          <ac:chgData name="Venkatasubramanian, Mani V." userId="fbe5ce37-0145-4c31-b84a-b36f8beac5f3" providerId="ADAL" clId="{7888EF2F-530D-B94F-AE0C-88FC9B5D329D}" dt="2023-04-06T15:54:49.645" v="3552"/>
          <ac:inkMkLst>
            <pc:docMk/>
            <pc:sldMk cId="1576865020" sldId="290"/>
            <ac:inkMk id="108" creationId="{52BFB1D5-A19D-ECFB-ED94-0DEB0E27C7D7}"/>
          </ac:inkMkLst>
        </pc:inkChg>
        <pc:inkChg chg="add del">
          <ac:chgData name="Venkatasubramanian, Mani V." userId="fbe5ce37-0145-4c31-b84a-b36f8beac5f3" providerId="ADAL" clId="{7888EF2F-530D-B94F-AE0C-88FC9B5D329D}" dt="2023-04-06T15:54:49.645" v="3552"/>
          <ac:inkMkLst>
            <pc:docMk/>
            <pc:sldMk cId="1576865020" sldId="290"/>
            <ac:inkMk id="109" creationId="{0ECA716E-E9AD-4D22-EADF-4FF510DC25C9}"/>
          </ac:inkMkLst>
        </pc:inkChg>
        <pc:inkChg chg="add del">
          <ac:chgData name="Venkatasubramanian, Mani V." userId="fbe5ce37-0145-4c31-b84a-b36f8beac5f3" providerId="ADAL" clId="{7888EF2F-530D-B94F-AE0C-88FC9B5D329D}" dt="2023-04-06T15:54:49.645" v="3552"/>
          <ac:inkMkLst>
            <pc:docMk/>
            <pc:sldMk cId="1576865020" sldId="290"/>
            <ac:inkMk id="110" creationId="{8D5F7254-8373-5BB0-2BEB-CD9133552E82}"/>
          </ac:inkMkLst>
        </pc:inkChg>
        <pc:inkChg chg="add del">
          <ac:chgData name="Venkatasubramanian, Mani V." userId="fbe5ce37-0145-4c31-b84a-b36f8beac5f3" providerId="ADAL" clId="{7888EF2F-530D-B94F-AE0C-88FC9B5D329D}" dt="2023-04-06T15:54:49.645" v="3552"/>
          <ac:inkMkLst>
            <pc:docMk/>
            <pc:sldMk cId="1576865020" sldId="290"/>
            <ac:inkMk id="111" creationId="{310C7D4C-665C-B1B5-E25A-EAEEF5D88430}"/>
          </ac:inkMkLst>
        </pc:inkChg>
        <pc:inkChg chg="add del">
          <ac:chgData name="Venkatasubramanian, Mani V." userId="fbe5ce37-0145-4c31-b84a-b36f8beac5f3" providerId="ADAL" clId="{7888EF2F-530D-B94F-AE0C-88FC9B5D329D}" dt="2023-04-06T15:54:49.645" v="3552"/>
          <ac:inkMkLst>
            <pc:docMk/>
            <pc:sldMk cId="1576865020" sldId="290"/>
            <ac:inkMk id="112" creationId="{EA7990D4-6470-EDFF-CD9C-AAB3581D0138}"/>
          </ac:inkMkLst>
        </pc:inkChg>
        <pc:inkChg chg="add del">
          <ac:chgData name="Venkatasubramanian, Mani V." userId="fbe5ce37-0145-4c31-b84a-b36f8beac5f3" providerId="ADAL" clId="{7888EF2F-530D-B94F-AE0C-88FC9B5D329D}" dt="2023-04-06T15:54:49.645" v="3552"/>
          <ac:inkMkLst>
            <pc:docMk/>
            <pc:sldMk cId="1576865020" sldId="290"/>
            <ac:inkMk id="113" creationId="{2F9CE438-2DCE-3EAD-7D6C-0B7D6953606F}"/>
          </ac:inkMkLst>
        </pc:inkChg>
        <pc:inkChg chg="add del">
          <ac:chgData name="Venkatasubramanian, Mani V." userId="fbe5ce37-0145-4c31-b84a-b36f8beac5f3" providerId="ADAL" clId="{7888EF2F-530D-B94F-AE0C-88FC9B5D329D}" dt="2023-04-06T15:54:49.645" v="3552"/>
          <ac:inkMkLst>
            <pc:docMk/>
            <pc:sldMk cId="1576865020" sldId="290"/>
            <ac:inkMk id="114" creationId="{6F1DCEBE-4B8F-D4F2-ADC2-4473FDFA911A}"/>
          </ac:inkMkLst>
        </pc:inkChg>
        <pc:inkChg chg="add del">
          <ac:chgData name="Venkatasubramanian, Mani V." userId="fbe5ce37-0145-4c31-b84a-b36f8beac5f3" providerId="ADAL" clId="{7888EF2F-530D-B94F-AE0C-88FC9B5D329D}" dt="2023-04-06T15:54:49.645" v="3552"/>
          <ac:inkMkLst>
            <pc:docMk/>
            <pc:sldMk cId="1576865020" sldId="290"/>
            <ac:inkMk id="115" creationId="{12E43711-3198-31BE-B87B-A22EECC6E538}"/>
          </ac:inkMkLst>
        </pc:inkChg>
        <pc:inkChg chg="add del">
          <ac:chgData name="Venkatasubramanian, Mani V." userId="fbe5ce37-0145-4c31-b84a-b36f8beac5f3" providerId="ADAL" clId="{7888EF2F-530D-B94F-AE0C-88FC9B5D329D}" dt="2023-04-06T15:54:49.645" v="3552"/>
          <ac:inkMkLst>
            <pc:docMk/>
            <pc:sldMk cId="1576865020" sldId="290"/>
            <ac:inkMk id="116" creationId="{2DB08A1E-9AA8-670E-B445-AB3A914E17D1}"/>
          </ac:inkMkLst>
        </pc:inkChg>
        <pc:inkChg chg="add del">
          <ac:chgData name="Venkatasubramanian, Mani V." userId="fbe5ce37-0145-4c31-b84a-b36f8beac5f3" providerId="ADAL" clId="{7888EF2F-530D-B94F-AE0C-88FC9B5D329D}" dt="2023-04-06T15:54:49.645" v="3552"/>
          <ac:inkMkLst>
            <pc:docMk/>
            <pc:sldMk cId="1576865020" sldId="290"/>
            <ac:inkMk id="117" creationId="{66A79B7E-F8EE-7401-F088-457222269B66}"/>
          </ac:inkMkLst>
        </pc:inkChg>
        <pc:inkChg chg="add del">
          <ac:chgData name="Venkatasubramanian, Mani V." userId="fbe5ce37-0145-4c31-b84a-b36f8beac5f3" providerId="ADAL" clId="{7888EF2F-530D-B94F-AE0C-88FC9B5D329D}" dt="2023-04-06T15:54:49.645" v="3552"/>
          <ac:inkMkLst>
            <pc:docMk/>
            <pc:sldMk cId="1576865020" sldId="290"/>
            <ac:inkMk id="118" creationId="{A0B88C0D-F233-6DCD-5BC2-489B0A6A661F}"/>
          </ac:inkMkLst>
        </pc:inkChg>
        <pc:inkChg chg="add">
          <ac:chgData name="Venkatasubramanian, Mani V." userId="fbe5ce37-0145-4c31-b84a-b36f8beac5f3" providerId="ADAL" clId="{7888EF2F-530D-B94F-AE0C-88FC9B5D329D}" dt="2023-04-06T15:54:48.815" v="3551"/>
          <ac:inkMkLst>
            <pc:docMk/>
            <pc:sldMk cId="1576865020" sldId="290"/>
            <ac:inkMk id="119" creationId="{98D7036E-54A7-CF3F-60A3-349ACB745D53}"/>
          </ac:inkMkLst>
        </pc:inkChg>
        <pc:inkChg chg="add reco">
          <ac:chgData name="Venkatasubramanian, Mani V." userId="fbe5ce37-0145-4c31-b84a-b36f8beac5f3" providerId="ADAL" clId="{7888EF2F-530D-B94F-AE0C-88FC9B5D329D}" dt="2023-04-06T15:54:49.645" v="3552"/>
          <ac:inkMkLst>
            <pc:docMk/>
            <pc:sldMk cId="1576865020" sldId="290"/>
            <ac:inkMk id="120" creationId="{98EB1B43-9882-351F-592B-ED5115DB1B3C}"/>
          </ac:inkMkLst>
        </pc:inkChg>
        <pc:inkChg chg="add del">
          <ac:chgData name="Venkatasubramanian, Mani V." userId="fbe5ce37-0145-4c31-b84a-b36f8beac5f3" providerId="ADAL" clId="{7888EF2F-530D-B94F-AE0C-88FC9B5D329D}" dt="2023-04-06T15:54:55.148" v="3560"/>
          <ac:inkMkLst>
            <pc:docMk/>
            <pc:sldMk cId="1576865020" sldId="290"/>
            <ac:inkMk id="121" creationId="{41529FF5-6586-AE16-432D-2F2B02CBDAAC}"/>
          </ac:inkMkLst>
        </pc:inkChg>
        <pc:inkChg chg="add del">
          <ac:chgData name="Venkatasubramanian, Mani V." userId="fbe5ce37-0145-4c31-b84a-b36f8beac5f3" providerId="ADAL" clId="{7888EF2F-530D-B94F-AE0C-88FC9B5D329D}" dt="2023-04-06T15:54:55.148" v="3560"/>
          <ac:inkMkLst>
            <pc:docMk/>
            <pc:sldMk cId="1576865020" sldId="290"/>
            <ac:inkMk id="122" creationId="{58B09D20-9AA8-A4A4-6966-216EB037C9A3}"/>
          </ac:inkMkLst>
        </pc:inkChg>
        <pc:inkChg chg="add del">
          <ac:chgData name="Venkatasubramanian, Mani V." userId="fbe5ce37-0145-4c31-b84a-b36f8beac5f3" providerId="ADAL" clId="{7888EF2F-530D-B94F-AE0C-88FC9B5D329D}" dt="2023-04-06T15:54:55.148" v="3560"/>
          <ac:inkMkLst>
            <pc:docMk/>
            <pc:sldMk cId="1576865020" sldId="290"/>
            <ac:inkMk id="123" creationId="{056FDC01-410E-F68A-4444-8598BD93AEC2}"/>
          </ac:inkMkLst>
        </pc:inkChg>
        <pc:inkChg chg="add del">
          <ac:chgData name="Venkatasubramanian, Mani V." userId="fbe5ce37-0145-4c31-b84a-b36f8beac5f3" providerId="ADAL" clId="{7888EF2F-530D-B94F-AE0C-88FC9B5D329D}" dt="2023-04-06T15:54:55.148" v="3560"/>
          <ac:inkMkLst>
            <pc:docMk/>
            <pc:sldMk cId="1576865020" sldId="290"/>
            <ac:inkMk id="124" creationId="{0C7E7A9B-063D-115A-33F7-9D2F17DCB6AF}"/>
          </ac:inkMkLst>
        </pc:inkChg>
        <pc:inkChg chg="add del">
          <ac:chgData name="Venkatasubramanian, Mani V." userId="fbe5ce37-0145-4c31-b84a-b36f8beac5f3" providerId="ADAL" clId="{7888EF2F-530D-B94F-AE0C-88FC9B5D329D}" dt="2023-04-06T15:54:55.148" v="3560"/>
          <ac:inkMkLst>
            <pc:docMk/>
            <pc:sldMk cId="1576865020" sldId="290"/>
            <ac:inkMk id="125" creationId="{61A6439E-D1F0-68DD-260E-7E3C1A87951A}"/>
          </ac:inkMkLst>
        </pc:inkChg>
        <pc:inkChg chg="add del">
          <ac:chgData name="Venkatasubramanian, Mani V." userId="fbe5ce37-0145-4c31-b84a-b36f8beac5f3" providerId="ADAL" clId="{7888EF2F-530D-B94F-AE0C-88FC9B5D329D}" dt="2023-04-06T15:54:55.148" v="3560"/>
          <ac:inkMkLst>
            <pc:docMk/>
            <pc:sldMk cId="1576865020" sldId="290"/>
            <ac:inkMk id="126" creationId="{6F8BAE65-EF81-27BD-0223-B55175D57008}"/>
          </ac:inkMkLst>
        </pc:inkChg>
        <pc:inkChg chg="add del">
          <ac:chgData name="Venkatasubramanian, Mani V." userId="fbe5ce37-0145-4c31-b84a-b36f8beac5f3" providerId="ADAL" clId="{7888EF2F-530D-B94F-AE0C-88FC9B5D329D}" dt="2023-04-06T15:54:55.148" v="3560"/>
          <ac:inkMkLst>
            <pc:docMk/>
            <pc:sldMk cId="1576865020" sldId="290"/>
            <ac:inkMk id="127" creationId="{5582C228-9E77-4B1C-FE05-E699BB753568}"/>
          </ac:inkMkLst>
        </pc:inkChg>
        <pc:inkChg chg="add reco">
          <ac:chgData name="Venkatasubramanian, Mani V." userId="fbe5ce37-0145-4c31-b84a-b36f8beac5f3" providerId="ADAL" clId="{7888EF2F-530D-B94F-AE0C-88FC9B5D329D}" dt="2023-04-06T15:54:55.148" v="3560"/>
          <ac:inkMkLst>
            <pc:docMk/>
            <pc:sldMk cId="1576865020" sldId="290"/>
            <ac:inkMk id="128" creationId="{6431A914-388A-7793-D6A7-2A0737F00253}"/>
          </ac:inkMkLst>
        </pc:inkChg>
        <pc:inkChg chg="add del">
          <ac:chgData name="Venkatasubramanian, Mani V." userId="fbe5ce37-0145-4c31-b84a-b36f8beac5f3" providerId="ADAL" clId="{7888EF2F-530D-B94F-AE0C-88FC9B5D329D}" dt="2023-04-06T15:55:01.405" v="3574"/>
          <ac:inkMkLst>
            <pc:docMk/>
            <pc:sldMk cId="1576865020" sldId="290"/>
            <ac:inkMk id="129" creationId="{608E4AC2-9C38-9CF2-F09A-94705834E13A}"/>
          </ac:inkMkLst>
        </pc:inkChg>
        <pc:inkChg chg="add del">
          <ac:chgData name="Venkatasubramanian, Mani V." userId="fbe5ce37-0145-4c31-b84a-b36f8beac5f3" providerId="ADAL" clId="{7888EF2F-530D-B94F-AE0C-88FC9B5D329D}" dt="2023-04-06T15:55:01.405" v="3574"/>
          <ac:inkMkLst>
            <pc:docMk/>
            <pc:sldMk cId="1576865020" sldId="290"/>
            <ac:inkMk id="130" creationId="{FFC64A1B-CD26-833F-DBE1-D4A14B8458FF}"/>
          </ac:inkMkLst>
        </pc:inkChg>
        <pc:inkChg chg="add del">
          <ac:chgData name="Venkatasubramanian, Mani V." userId="fbe5ce37-0145-4c31-b84a-b36f8beac5f3" providerId="ADAL" clId="{7888EF2F-530D-B94F-AE0C-88FC9B5D329D}" dt="2023-04-06T15:55:01.405" v="3574"/>
          <ac:inkMkLst>
            <pc:docMk/>
            <pc:sldMk cId="1576865020" sldId="290"/>
            <ac:inkMk id="131" creationId="{91CFD731-1B80-75E8-F444-59D316299AA6}"/>
          </ac:inkMkLst>
        </pc:inkChg>
        <pc:inkChg chg="add del">
          <ac:chgData name="Venkatasubramanian, Mani V." userId="fbe5ce37-0145-4c31-b84a-b36f8beac5f3" providerId="ADAL" clId="{7888EF2F-530D-B94F-AE0C-88FC9B5D329D}" dt="2023-04-06T15:55:01.405" v="3574"/>
          <ac:inkMkLst>
            <pc:docMk/>
            <pc:sldMk cId="1576865020" sldId="290"/>
            <ac:inkMk id="132" creationId="{C5942AD1-AA88-4927-960F-0F1AE2DB4ACC}"/>
          </ac:inkMkLst>
        </pc:inkChg>
        <pc:inkChg chg="add del">
          <ac:chgData name="Venkatasubramanian, Mani V." userId="fbe5ce37-0145-4c31-b84a-b36f8beac5f3" providerId="ADAL" clId="{7888EF2F-530D-B94F-AE0C-88FC9B5D329D}" dt="2023-04-06T15:55:01.405" v="3574"/>
          <ac:inkMkLst>
            <pc:docMk/>
            <pc:sldMk cId="1576865020" sldId="290"/>
            <ac:inkMk id="133" creationId="{E918FD44-A435-0A41-2EB8-C509AEE4BF6E}"/>
          </ac:inkMkLst>
        </pc:inkChg>
        <pc:inkChg chg="add del">
          <ac:chgData name="Venkatasubramanian, Mani V." userId="fbe5ce37-0145-4c31-b84a-b36f8beac5f3" providerId="ADAL" clId="{7888EF2F-530D-B94F-AE0C-88FC9B5D329D}" dt="2023-04-06T15:55:01.405" v="3574"/>
          <ac:inkMkLst>
            <pc:docMk/>
            <pc:sldMk cId="1576865020" sldId="290"/>
            <ac:inkMk id="134" creationId="{24CD425C-5446-B01F-8574-E253DDA63994}"/>
          </ac:inkMkLst>
        </pc:inkChg>
        <pc:inkChg chg="add del">
          <ac:chgData name="Venkatasubramanian, Mani V." userId="fbe5ce37-0145-4c31-b84a-b36f8beac5f3" providerId="ADAL" clId="{7888EF2F-530D-B94F-AE0C-88FC9B5D329D}" dt="2023-04-06T15:55:01.405" v="3574"/>
          <ac:inkMkLst>
            <pc:docMk/>
            <pc:sldMk cId="1576865020" sldId="290"/>
            <ac:inkMk id="135" creationId="{EB3C0215-3B5A-8A70-8A03-17D360DD4CC5}"/>
          </ac:inkMkLst>
        </pc:inkChg>
        <pc:inkChg chg="add del">
          <ac:chgData name="Venkatasubramanian, Mani V." userId="fbe5ce37-0145-4c31-b84a-b36f8beac5f3" providerId="ADAL" clId="{7888EF2F-530D-B94F-AE0C-88FC9B5D329D}" dt="2023-04-06T15:55:01.405" v="3574"/>
          <ac:inkMkLst>
            <pc:docMk/>
            <pc:sldMk cId="1576865020" sldId="290"/>
            <ac:inkMk id="136" creationId="{DE232876-05B3-9A3F-E811-73B8A0D72CA7}"/>
          </ac:inkMkLst>
        </pc:inkChg>
        <pc:inkChg chg="add del">
          <ac:chgData name="Venkatasubramanian, Mani V." userId="fbe5ce37-0145-4c31-b84a-b36f8beac5f3" providerId="ADAL" clId="{7888EF2F-530D-B94F-AE0C-88FC9B5D329D}" dt="2023-04-06T15:55:01.405" v="3574"/>
          <ac:inkMkLst>
            <pc:docMk/>
            <pc:sldMk cId="1576865020" sldId="290"/>
            <ac:inkMk id="137" creationId="{040C27A3-2959-9A2A-D6A8-2882E646E760}"/>
          </ac:inkMkLst>
        </pc:inkChg>
        <pc:inkChg chg="add del">
          <ac:chgData name="Venkatasubramanian, Mani V." userId="fbe5ce37-0145-4c31-b84a-b36f8beac5f3" providerId="ADAL" clId="{7888EF2F-530D-B94F-AE0C-88FC9B5D329D}" dt="2023-04-06T15:55:01.405" v="3574"/>
          <ac:inkMkLst>
            <pc:docMk/>
            <pc:sldMk cId="1576865020" sldId="290"/>
            <ac:inkMk id="138" creationId="{5538F286-723C-A9E6-0322-A38E71B12207}"/>
          </ac:inkMkLst>
        </pc:inkChg>
        <pc:inkChg chg="add del">
          <ac:chgData name="Venkatasubramanian, Mani V." userId="fbe5ce37-0145-4c31-b84a-b36f8beac5f3" providerId="ADAL" clId="{7888EF2F-530D-B94F-AE0C-88FC9B5D329D}" dt="2023-04-06T15:55:01.405" v="3574"/>
          <ac:inkMkLst>
            <pc:docMk/>
            <pc:sldMk cId="1576865020" sldId="290"/>
            <ac:inkMk id="139" creationId="{57D15AF9-3F3F-9AE1-9806-127B2548019C}"/>
          </ac:inkMkLst>
        </pc:inkChg>
        <pc:inkChg chg="add del">
          <ac:chgData name="Venkatasubramanian, Mani V." userId="fbe5ce37-0145-4c31-b84a-b36f8beac5f3" providerId="ADAL" clId="{7888EF2F-530D-B94F-AE0C-88FC9B5D329D}" dt="2023-04-06T15:55:01.405" v="3574"/>
          <ac:inkMkLst>
            <pc:docMk/>
            <pc:sldMk cId="1576865020" sldId="290"/>
            <ac:inkMk id="140" creationId="{720E8AA5-DB09-DE86-8B89-5E3F06D6771C}"/>
          </ac:inkMkLst>
        </pc:inkChg>
        <pc:inkChg chg="add del">
          <ac:chgData name="Venkatasubramanian, Mani V." userId="fbe5ce37-0145-4c31-b84a-b36f8beac5f3" providerId="ADAL" clId="{7888EF2F-530D-B94F-AE0C-88FC9B5D329D}" dt="2023-04-06T15:55:01.405" v="3574"/>
          <ac:inkMkLst>
            <pc:docMk/>
            <pc:sldMk cId="1576865020" sldId="290"/>
            <ac:inkMk id="141" creationId="{8DE18CEE-97AC-B50C-657E-2C32B66BA1B3}"/>
          </ac:inkMkLst>
        </pc:inkChg>
        <pc:inkChg chg="add reco">
          <ac:chgData name="Venkatasubramanian, Mani V." userId="fbe5ce37-0145-4c31-b84a-b36f8beac5f3" providerId="ADAL" clId="{7888EF2F-530D-B94F-AE0C-88FC9B5D329D}" dt="2023-04-06T15:55:01.405" v="3574"/>
          <ac:inkMkLst>
            <pc:docMk/>
            <pc:sldMk cId="1576865020" sldId="290"/>
            <ac:inkMk id="142" creationId="{C9B1CCB8-CC9B-4AC7-91F1-B46E204E63A5}"/>
          </ac:inkMkLst>
        </pc:inkChg>
        <pc:inkChg chg="add reco">
          <ac:chgData name="Venkatasubramanian, Mani V." userId="fbe5ce37-0145-4c31-b84a-b36f8beac5f3" providerId="ADAL" clId="{7888EF2F-530D-B94F-AE0C-88FC9B5D329D}" dt="2023-04-06T15:55:01.405" v="3574"/>
          <ac:inkMkLst>
            <pc:docMk/>
            <pc:sldMk cId="1576865020" sldId="290"/>
            <ac:inkMk id="143" creationId="{A9E9C955-5E0E-7998-CDDF-FFB088C9F1ED}"/>
          </ac:inkMkLst>
        </pc:inkChg>
        <pc:inkChg chg="add del">
          <ac:chgData name="Venkatasubramanian, Mani V." userId="fbe5ce37-0145-4c31-b84a-b36f8beac5f3" providerId="ADAL" clId="{7888EF2F-530D-B94F-AE0C-88FC9B5D329D}" dt="2023-04-06T15:55:10.526" v="3589"/>
          <ac:inkMkLst>
            <pc:docMk/>
            <pc:sldMk cId="1576865020" sldId="290"/>
            <ac:inkMk id="144" creationId="{82A5DC0E-D254-9820-B820-D1BA5A9CCC02}"/>
          </ac:inkMkLst>
        </pc:inkChg>
        <pc:inkChg chg="add del">
          <ac:chgData name="Venkatasubramanian, Mani V." userId="fbe5ce37-0145-4c31-b84a-b36f8beac5f3" providerId="ADAL" clId="{7888EF2F-530D-B94F-AE0C-88FC9B5D329D}" dt="2023-04-06T15:55:10.526" v="3589"/>
          <ac:inkMkLst>
            <pc:docMk/>
            <pc:sldMk cId="1576865020" sldId="290"/>
            <ac:inkMk id="145" creationId="{B4EE7FE3-1332-7F86-64EB-AF2BF6A9E848}"/>
          </ac:inkMkLst>
        </pc:inkChg>
        <pc:inkChg chg="add del">
          <ac:chgData name="Venkatasubramanian, Mani V." userId="fbe5ce37-0145-4c31-b84a-b36f8beac5f3" providerId="ADAL" clId="{7888EF2F-530D-B94F-AE0C-88FC9B5D329D}" dt="2023-04-06T15:55:10.526" v="3589"/>
          <ac:inkMkLst>
            <pc:docMk/>
            <pc:sldMk cId="1576865020" sldId="290"/>
            <ac:inkMk id="146" creationId="{DEB421D6-C515-5B35-AED7-41E6661DF40C}"/>
          </ac:inkMkLst>
        </pc:inkChg>
        <pc:inkChg chg="add del">
          <ac:chgData name="Venkatasubramanian, Mani V." userId="fbe5ce37-0145-4c31-b84a-b36f8beac5f3" providerId="ADAL" clId="{7888EF2F-530D-B94F-AE0C-88FC9B5D329D}" dt="2023-04-06T15:55:10.526" v="3589"/>
          <ac:inkMkLst>
            <pc:docMk/>
            <pc:sldMk cId="1576865020" sldId="290"/>
            <ac:inkMk id="147" creationId="{A6665D40-2BA8-4A17-82E4-7BE306DBB9F1}"/>
          </ac:inkMkLst>
        </pc:inkChg>
        <pc:inkChg chg="add del">
          <ac:chgData name="Venkatasubramanian, Mani V." userId="fbe5ce37-0145-4c31-b84a-b36f8beac5f3" providerId="ADAL" clId="{7888EF2F-530D-B94F-AE0C-88FC9B5D329D}" dt="2023-04-06T15:55:10.526" v="3589"/>
          <ac:inkMkLst>
            <pc:docMk/>
            <pc:sldMk cId="1576865020" sldId="290"/>
            <ac:inkMk id="148" creationId="{1BD05B67-8B4E-2593-7630-5357E33E3CE1}"/>
          </ac:inkMkLst>
        </pc:inkChg>
        <pc:inkChg chg="add del">
          <ac:chgData name="Venkatasubramanian, Mani V." userId="fbe5ce37-0145-4c31-b84a-b36f8beac5f3" providerId="ADAL" clId="{7888EF2F-530D-B94F-AE0C-88FC9B5D329D}" dt="2023-04-06T15:55:10.526" v="3589"/>
          <ac:inkMkLst>
            <pc:docMk/>
            <pc:sldMk cId="1576865020" sldId="290"/>
            <ac:inkMk id="149" creationId="{8FD24BB5-D14C-926E-C675-25E6310EE192}"/>
          </ac:inkMkLst>
        </pc:inkChg>
        <pc:inkChg chg="add del">
          <ac:chgData name="Venkatasubramanian, Mani V." userId="fbe5ce37-0145-4c31-b84a-b36f8beac5f3" providerId="ADAL" clId="{7888EF2F-530D-B94F-AE0C-88FC9B5D329D}" dt="2023-04-06T15:55:10.526" v="3589"/>
          <ac:inkMkLst>
            <pc:docMk/>
            <pc:sldMk cId="1576865020" sldId="290"/>
            <ac:inkMk id="150" creationId="{D298BD7A-44E8-850C-CDE6-9530F9510472}"/>
          </ac:inkMkLst>
        </pc:inkChg>
        <pc:inkChg chg="add del">
          <ac:chgData name="Venkatasubramanian, Mani V." userId="fbe5ce37-0145-4c31-b84a-b36f8beac5f3" providerId="ADAL" clId="{7888EF2F-530D-B94F-AE0C-88FC9B5D329D}" dt="2023-04-06T15:55:10.526" v="3589"/>
          <ac:inkMkLst>
            <pc:docMk/>
            <pc:sldMk cId="1576865020" sldId="290"/>
            <ac:inkMk id="151" creationId="{14DB797D-AF0D-311F-670E-766C42C7D202}"/>
          </ac:inkMkLst>
        </pc:inkChg>
        <pc:inkChg chg="add del">
          <ac:chgData name="Venkatasubramanian, Mani V." userId="fbe5ce37-0145-4c31-b84a-b36f8beac5f3" providerId="ADAL" clId="{7888EF2F-530D-B94F-AE0C-88FC9B5D329D}" dt="2023-04-06T15:55:10.526" v="3589"/>
          <ac:inkMkLst>
            <pc:docMk/>
            <pc:sldMk cId="1576865020" sldId="290"/>
            <ac:inkMk id="152" creationId="{3FBDCBE9-3896-CC63-368D-67BA59FFD6F7}"/>
          </ac:inkMkLst>
        </pc:inkChg>
        <pc:inkChg chg="add del">
          <ac:chgData name="Venkatasubramanian, Mani V." userId="fbe5ce37-0145-4c31-b84a-b36f8beac5f3" providerId="ADAL" clId="{7888EF2F-530D-B94F-AE0C-88FC9B5D329D}" dt="2023-04-06T15:55:10.526" v="3589"/>
          <ac:inkMkLst>
            <pc:docMk/>
            <pc:sldMk cId="1576865020" sldId="290"/>
            <ac:inkMk id="153" creationId="{BC8A29D2-A0B3-CD36-9B5F-32BE2CEC970B}"/>
          </ac:inkMkLst>
        </pc:inkChg>
        <pc:inkChg chg="add del">
          <ac:chgData name="Venkatasubramanian, Mani V." userId="fbe5ce37-0145-4c31-b84a-b36f8beac5f3" providerId="ADAL" clId="{7888EF2F-530D-B94F-AE0C-88FC9B5D329D}" dt="2023-04-06T15:55:10.526" v="3589"/>
          <ac:inkMkLst>
            <pc:docMk/>
            <pc:sldMk cId="1576865020" sldId="290"/>
            <ac:inkMk id="154" creationId="{063E8E34-952E-6F9D-01B3-6D65B00F5B30}"/>
          </ac:inkMkLst>
        </pc:inkChg>
        <pc:inkChg chg="add del">
          <ac:chgData name="Venkatasubramanian, Mani V." userId="fbe5ce37-0145-4c31-b84a-b36f8beac5f3" providerId="ADAL" clId="{7888EF2F-530D-B94F-AE0C-88FC9B5D329D}" dt="2023-04-06T15:55:10.526" v="3589"/>
          <ac:inkMkLst>
            <pc:docMk/>
            <pc:sldMk cId="1576865020" sldId="290"/>
            <ac:inkMk id="155" creationId="{7E697B62-6C43-1081-79E1-57E923E55C23}"/>
          </ac:inkMkLst>
        </pc:inkChg>
        <pc:inkChg chg="add del">
          <ac:chgData name="Venkatasubramanian, Mani V." userId="fbe5ce37-0145-4c31-b84a-b36f8beac5f3" providerId="ADAL" clId="{7888EF2F-530D-B94F-AE0C-88FC9B5D329D}" dt="2023-04-06T15:55:10.526" v="3589"/>
          <ac:inkMkLst>
            <pc:docMk/>
            <pc:sldMk cId="1576865020" sldId="290"/>
            <ac:inkMk id="156" creationId="{FD0F0981-DEC5-72CF-7D0F-1FE2369B8B19}"/>
          </ac:inkMkLst>
        </pc:inkChg>
        <pc:inkChg chg="add del">
          <ac:chgData name="Venkatasubramanian, Mani V." userId="fbe5ce37-0145-4c31-b84a-b36f8beac5f3" providerId="ADAL" clId="{7888EF2F-530D-B94F-AE0C-88FC9B5D329D}" dt="2023-04-06T15:55:10.526" v="3589"/>
          <ac:inkMkLst>
            <pc:docMk/>
            <pc:sldMk cId="1576865020" sldId="290"/>
            <ac:inkMk id="157" creationId="{CF1956F1-0FB3-357B-3637-A4C543D5AB2F}"/>
          </ac:inkMkLst>
        </pc:inkChg>
        <pc:inkChg chg="add reco">
          <ac:chgData name="Venkatasubramanian, Mani V." userId="fbe5ce37-0145-4c31-b84a-b36f8beac5f3" providerId="ADAL" clId="{7888EF2F-530D-B94F-AE0C-88FC9B5D329D}" dt="2023-04-06T15:55:10.526" v="3589"/>
          <ac:inkMkLst>
            <pc:docMk/>
            <pc:sldMk cId="1576865020" sldId="290"/>
            <ac:inkMk id="158" creationId="{CC003FCD-EA29-721F-EE4D-D95152083CAD}"/>
          </ac:inkMkLst>
        </pc:inkChg>
        <pc:inkChg chg="add reco">
          <ac:chgData name="Venkatasubramanian, Mani V." userId="fbe5ce37-0145-4c31-b84a-b36f8beac5f3" providerId="ADAL" clId="{7888EF2F-530D-B94F-AE0C-88FC9B5D329D}" dt="2023-04-06T15:55:10.526" v="3589"/>
          <ac:inkMkLst>
            <pc:docMk/>
            <pc:sldMk cId="1576865020" sldId="290"/>
            <ac:inkMk id="159" creationId="{2AECFF49-804E-BA1F-C903-03C33D38193D}"/>
          </ac:inkMkLst>
        </pc:inkChg>
        <pc:inkChg chg="add del">
          <ac:chgData name="Venkatasubramanian, Mani V." userId="fbe5ce37-0145-4c31-b84a-b36f8beac5f3" providerId="ADAL" clId="{7888EF2F-530D-B94F-AE0C-88FC9B5D329D}" dt="2023-04-06T15:55:18.430" v="3600"/>
          <ac:inkMkLst>
            <pc:docMk/>
            <pc:sldMk cId="1576865020" sldId="290"/>
            <ac:inkMk id="160" creationId="{84AF6999-4DE2-7AB4-FFFA-DB446B22D998}"/>
          </ac:inkMkLst>
        </pc:inkChg>
        <pc:inkChg chg="add del">
          <ac:chgData name="Venkatasubramanian, Mani V." userId="fbe5ce37-0145-4c31-b84a-b36f8beac5f3" providerId="ADAL" clId="{7888EF2F-530D-B94F-AE0C-88FC9B5D329D}" dt="2023-04-06T15:55:18.430" v="3600"/>
          <ac:inkMkLst>
            <pc:docMk/>
            <pc:sldMk cId="1576865020" sldId="290"/>
            <ac:inkMk id="161" creationId="{A4411236-A6DA-BBB7-BC58-5A180CD1BB7D}"/>
          </ac:inkMkLst>
        </pc:inkChg>
        <pc:inkChg chg="add del">
          <ac:chgData name="Venkatasubramanian, Mani V." userId="fbe5ce37-0145-4c31-b84a-b36f8beac5f3" providerId="ADAL" clId="{7888EF2F-530D-B94F-AE0C-88FC9B5D329D}" dt="2023-04-06T15:55:18.430" v="3600"/>
          <ac:inkMkLst>
            <pc:docMk/>
            <pc:sldMk cId="1576865020" sldId="290"/>
            <ac:inkMk id="162" creationId="{5E7F0FE0-E541-89B8-CE9F-95F722D900CC}"/>
          </ac:inkMkLst>
        </pc:inkChg>
        <pc:inkChg chg="add del">
          <ac:chgData name="Venkatasubramanian, Mani V." userId="fbe5ce37-0145-4c31-b84a-b36f8beac5f3" providerId="ADAL" clId="{7888EF2F-530D-B94F-AE0C-88FC9B5D329D}" dt="2023-04-06T15:55:18.430" v="3600"/>
          <ac:inkMkLst>
            <pc:docMk/>
            <pc:sldMk cId="1576865020" sldId="290"/>
            <ac:inkMk id="163" creationId="{8C7D1085-3DB7-393C-E46B-8E8AE8702833}"/>
          </ac:inkMkLst>
        </pc:inkChg>
        <pc:inkChg chg="add del">
          <ac:chgData name="Venkatasubramanian, Mani V." userId="fbe5ce37-0145-4c31-b84a-b36f8beac5f3" providerId="ADAL" clId="{7888EF2F-530D-B94F-AE0C-88FC9B5D329D}" dt="2023-04-06T15:55:18.430" v="3600"/>
          <ac:inkMkLst>
            <pc:docMk/>
            <pc:sldMk cId="1576865020" sldId="290"/>
            <ac:inkMk id="164" creationId="{072F2196-E357-3AA0-F709-28EC21A6708E}"/>
          </ac:inkMkLst>
        </pc:inkChg>
        <pc:inkChg chg="add del">
          <ac:chgData name="Venkatasubramanian, Mani V." userId="fbe5ce37-0145-4c31-b84a-b36f8beac5f3" providerId="ADAL" clId="{7888EF2F-530D-B94F-AE0C-88FC9B5D329D}" dt="2023-04-06T15:55:18.430" v="3600"/>
          <ac:inkMkLst>
            <pc:docMk/>
            <pc:sldMk cId="1576865020" sldId="290"/>
            <ac:inkMk id="165" creationId="{3F63DD28-7134-15A7-D372-D44E9D11D597}"/>
          </ac:inkMkLst>
        </pc:inkChg>
        <pc:inkChg chg="add del">
          <ac:chgData name="Venkatasubramanian, Mani V." userId="fbe5ce37-0145-4c31-b84a-b36f8beac5f3" providerId="ADAL" clId="{7888EF2F-530D-B94F-AE0C-88FC9B5D329D}" dt="2023-04-06T15:55:18.430" v="3600"/>
          <ac:inkMkLst>
            <pc:docMk/>
            <pc:sldMk cId="1576865020" sldId="290"/>
            <ac:inkMk id="166" creationId="{B2A36875-5C40-A575-D363-77EF1BA06CAA}"/>
          </ac:inkMkLst>
        </pc:inkChg>
        <pc:inkChg chg="add del">
          <ac:chgData name="Venkatasubramanian, Mani V." userId="fbe5ce37-0145-4c31-b84a-b36f8beac5f3" providerId="ADAL" clId="{7888EF2F-530D-B94F-AE0C-88FC9B5D329D}" dt="2023-04-06T15:55:18.430" v="3600"/>
          <ac:inkMkLst>
            <pc:docMk/>
            <pc:sldMk cId="1576865020" sldId="290"/>
            <ac:inkMk id="167" creationId="{9DE2476E-ACB5-1864-4B7A-98D1EEA477BE}"/>
          </ac:inkMkLst>
        </pc:inkChg>
        <pc:inkChg chg="add del">
          <ac:chgData name="Venkatasubramanian, Mani V." userId="fbe5ce37-0145-4c31-b84a-b36f8beac5f3" providerId="ADAL" clId="{7888EF2F-530D-B94F-AE0C-88FC9B5D329D}" dt="2023-04-06T15:55:18.430" v="3600"/>
          <ac:inkMkLst>
            <pc:docMk/>
            <pc:sldMk cId="1576865020" sldId="290"/>
            <ac:inkMk id="168" creationId="{A01D2761-18BE-4913-CB27-A1EEA72C9EA9}"/>
          </ac:inkMkLst>
        </pc:inkChg>
        <pc:inkChg chg="add del">
          <ac:chgData name="Venkatasubramanian, Mani V." userId="fbe5ce37-0145-4c31-b84a-b36f8beac5f3" providerId="ADAL" clId="{7888EF2F-530D-B94F-AE0C-88FC9B5D329D}" dt="2023-04-06T15:55:18.430" v="3600"/>
          <ac:inkMkLst>
            <pc:docMk/>
            <pc:sldMk cId="1576865020" sldId="290"/>
            <ac:inkMk id="169" creationId="{B23AACB6-5620-90AC-726A-463BCD49CA5D}"/>
          </ac:inkMkLst>
        </pc:inkChg>
        <pc:inkChg chg="add reco">
          <ac:chgData name="Venkatasubramanian, Mani V." userId="fbe5ce37-0145-4c31-b84a-b36f8beac5f3" providerId="ADAL" clId="{7888EF2F-530D-B94F-AE0C-88FC9B5D329D}" dt="2023-04-06T15:55:18.430" v="3600"/>
          <ac:inkMkLst>
            <pc:docMk/>
            <pc:sldMk cId="1576865020" sldId="290"/>
            <ac:inkMk id="170" creationId="{16F18FEA-DB9A-AA74-B6AC-EBA7AF711C39}"/>
          </ac:inkMkLst>
        </pc:inkChg>
        <pc:inkChg chg="add del">
          <ac:chgData name="Venkatasubramanian, Mani V." userId="fbe5ce37-0145-4c31-b84a-b36f8beac5f3" providerId="ADAL" clId="{7888EF2F-530D-B94F-AE0C-88FC9B5D329D}" dt="2023-04-06T15:55:24.864" v="3611"/>
          <ac:inkMkLst>
            <pc:docMk/>
            <pc:sldMk cId="1576865020" sldId="290"/>
            <ac:inkMk id="171" creationId="{D1B82D90-6141-A888-7E66-128D284F5FA0}"/>
          </ac:inkMkLst>
        </pc:inkChg>
        <pc:inkChg chg="add del">
          <ac:chgData name="Venkatasubramanian, Mani V." userId="fbe5ce37-0145-4c31-b84a-b36f8beac5f3" providerId="ADAL" clId="{7888EF2F-530D-B94F-AE0C-88FC9B5D329D}" dt="2023-04-06T15:55:24.864" v="3611"/>
          <ac:inkMkLst>
            <pc:docMk/>
            <pc:sldMk cId="1576865020" sldId="290"/>
            <ac:inkMk id="172" creationId="{6A99A8FC-645A-3325-0291-8749374A4895}"/>
          </ac:inkMkLst>
        </pc:inkChg>
        <pc:inkChg chg="add del">
          <ac:chgData name="Venkatasubramanian, Mani V." userId="fbe5ce37-0145-4c31-b84a-b36f8beac5f3" providerId="ADAL" clId="{7888EF2F-530D-B94F-AE0C-88FC9B5D329D}" dt="2023-04-06T15:55:24.864" v="3611"/>
          <ac:inkMkLst>
            <pc:docMk/>
            <pc:sldMk cId="1576865020" sldId="290"/>
            <ac:inkMk id="173" creationId="{B192F406-7E6B-6578-52EF-B2747B356690}"/>
          </ac:inkMkLst>
        </pc:inkChg>
        <pc:inkChg chg="add del">
          <ac:chgData name="Venkatasubramanian, Mani V." userId="fbe5ce37-0145-4c31-b84a-b36f8beac5f3" providerId="ADAL" clId="{7888EF2F-530D-B94F-AE0C-88FC9B5D329D}" dt="2023-04-06T15:55:24.864" v="3611"/>
          <ac:inkMkLst>
            <pc:docMk/>
            <pc:sldMk cId="1576865020" sldId="290"/>
            <ac:inkMk id="174" creationId="{153AD545-DA40-8CDB-FDA8-3A26DD5A39D1}"/>
          </ac:inkMkLst>
        </pc:inkChg>
        <pc:inkChg chg="add del">
          <ac:chgData name="Venkatasubramanian, Mani V." userId="fbe5ce37-0145-4c31-b84a-b36f8beac5f3" providerId="ADAL" clId="{7888EF2F-530D-B94F-AE0C-88FC9B5D329D}" dt="2023-04-06T15:55:24.864" v="3611"/>
          <ac:inkMkLst>
            <pc:docMk/>
            <pc:sldMk cId="1576865020" sldId="290"/>
            <ac:inkMk id="175" creationId="{B422BAF4-0CD6-BF6D-EDCD-4903DE387139}"/>
          </ac:inkMkLst>
        </pc:inkChg>
        <pc:inkChg chg="add del">
          <ac:chgData name="Venkatasubramanian, Mani V." userId="fbe5ce37-0145-4c31-b84a-b36f8beac5f3" providerId="ADAL" clId="{7888EF2F-530D-B94F-AE0C-88FC9B5D329D}" dt="2023-04-06T15:55:24.864" v="3611"/>
          <ac:inkMkLst>
            <pc:docMk/>
            <pc:sldMk cId="1576865020" sldId="290"/>
            <ac:inkMk id="176" creationId="{AC2F5B08-E141-C49C-E238-EAACE5E8E9A5}"/>
          </ac:inkMkLst>
        </pc:inkChg>
        <pc:inkChg chg="add del">
          <ac:chgData name="Venkatasubramanian, Mani V." userId="fbe5ce37-0145-4c31-b84a-b36f8beac5f3" providerId="ADAL" clId="{7888EF2F-530D-B94F-AE0C-88FC9B5D329D}" dt="2023-04-06T15:55:24.864" v="3611"/>
          <ac:inkMkLst>
            <pc:docMk/>
            <pc:sldMk cId="1576865020" sldId="290"/>
            <ac:inkMk id="177" creationId="{22910F71-00D8-E976-36F9-6A9DC1CFC13E}"/>
          </ac:inkMkLst>
        </pc:inkChg>
        <pc:inkChg chg="add del">
          <ac:chgData name="Venkatasubramanian, Mani V." userId="fbe5ce37-0145-4c31-b84a-b36f8beac5f3" providerId="ADAL" clId="{7888EF2F-530D-B94F-AE0C-88FC9B5D329D}" dt="2023-04-06T15:55:24.864" v="3611"/>
          <ac:inkMkLst>
            <pc:docMk/>
            <pc:sldMk cId="1576865020" sldId="290"/>
            <ac:inkMk id="178" creationId="{DEB0D7D8-0A55-64A5-065C-2482972FEE67}"/>
          </ac:inkMkLst>
        </pc:inkChg>
        <pc:inkChg chg="add del">
          <ac:chgData name="Venkatasubramanian, Mani V." userId="fbe5ce37-0145-4c31-b84a-b36f8beac5f3" providerId="ADAL" clId="{7888EF2F-530D-B94F-AE0C-88FC9B5D329D}" dt="2023-04-06T15:55:24.864" v="3611"/>
          <ac:inkMkLst>
            <pc:docMk/>
            <pc:sldMk cId="1576865020" sldId="290"/>
            <ac:inkMk id="179" creationId="{5FD3C5FC-0C20-9B3B-1231-DAD27EBDBE74}"/>
          </ac:inkMkLst>
        </pc:inkChg>
        <pc:inkChg chg="add del">
          <ac:chgData name="Venkatasubramanian, Mani V." userId="fbe5ce37-0145-4c31-b84a-b36f8beac5f3" providerId="ADAL" clId="{7888EF2F-530D-B94F-AE0C-88FC9B5D329D}" dt="2023-04-06T15:55:24.864" v="3611"/>
          <ac:inkMkLst>
            <pc:docMk/>
            <pc:sldMk cId="1576865020" sldId="290"/>
            <ac:inkMk id="180" creationId="{4D95339E-EE97-4039-8DBE-FFAECBF2BF31}"/>
          </ac:inkMkLst>
        </pc:inkChg>
        <pc:inkChg chg="add reco">
          <ac:chgData name="Venkatasubramanian, Mani V." userId="fbe5ce37-0145-4c31-b84a-b36f8beac5f3" providerId="ADAL" clId="{7888EF2F-530D-B94F-AE0C-88FC9B5D329D}" dt="2023-04-06T15:55:24.864" v="3611"/>
          <ac:inkMkLst>
            <pc:docMk/>
            <pc:sldMk cId="1576865020" sldId="290"/>
            <ac:inkMk id="181" creationId="{A56717C1-6CD4-7134-34A6-7A52DA5C7394}"/>
          </ac:inkMkLst>
        </pc:inkChg>
        <pc:inkChg chg="add del">
          <ac:chgData name="Venkatasubramanian, Mani V." userId="fbe5ce37-0145-4c31-b84a-b36f8beac5f3" providerId="ADAL" clId="{7888EF2F-530D-B94F-AE0C-88FC9B5D329D}" dt="2023-04-06T15:55:27.703" v="3615"/>
          <ac:inkMkLst>
            <pc:docMk/>
            <pc:sldMk cId="1576865020" sldId="290"/>
            <ac:inkMk id="182" creationId="{84E6E453-268F-757D-1906-F90982372338}"/>
          </ac:inkMkLst>
        </pc:inkChg>
        <pc:inkChg chg="add del">
          <ac:chgData name="Venkatasubramanian, Mani V." userId="fbe5ce37-0145-4c31-b84a-b36f8beac5f3" providerId="ADAL" clId="{7888EF2F-530D-B94F-AE0C-88FC9B5D329D}" dt="2023-04-06T15:55:27.703" v="3615"/>
          <ac:inkMkLst>
            <pc:docMk/>
            <pc:sldMk cId="1576865020" sldId="290"/>
            <ac:inkMk id="183" creationId="{860FD55B-C50D-A500-9C2E-A581FF28E211}"/>
          </ac:inkMkLst>
        </pc:inkChg>
        <pc:inkChg chg="add del">
          <ac:chgData name="Venkatasubramanian, Mani V." userId="fbe5ce37-0145-4c31-b84a-b36f8beac5f3" providerId="ADAL" clId="{7888EF2F-530D-B94F-AE0C-88FC9B5D329D}" dt="2023-04-06T15:55:27.703" v="3615"/>
          <ac:inkMkLst>
            <pc:docMk/>
            <pc:sldMk cId="1576865020" sldId="290"/>
            <ac:inkMk id="184" creationId="{11858A3B-70D8-A294-D115-94609914A3D6}"/>
          </ac:inkMkLst>
        </pc:inkChg>
        <pc:inkChg chg="add reco">
          <ac:chgData name="Venkatasubramanian, Mani V." userId="fbe5ce37-0145-4c31-b84a-b36f8beac5f3" providerId="ADAL" clId="{7888EF2F-530D-B94F-AE0C-88FC9B5D329D}" dt="2023-04-06T15:55:27.703" v="3615"/>
          <ac:inkMkLst>
            <pc:docMk/>
            <pc:sldMk cId="1576865020" sldId="290"/>
            <ac:inkMk id="185" creationId="{C7C34EE6-030F-761E-3728-78BA85C9E737}"/>
          </ac:inkMkLst>
        </pc:inkChg>
        <pc:inkChg chg="add del">
          <ac:chgData name="Venkatasubramanian, Mani V." userId="fbe5ce37-0145-4c31-b84a-b36f8beac5f3" providerId="ADAL" clId="{7888EF2F-530D-B94F-AE0C-88FC9B5D329D}" dt="2023-04-06T15:55:31.275" v="3624"/>
          <ac:inkMkLst>
            <pc:docMk/>
            <pc:sldMk cId="1576865020" sldId="290"/>
            <ac:inkMk id="186" creationId="{F8931E3A-C05E-7DF6-AE38-841FA0F54AB7}"/>
          </ac:inkMkLst>
        </pc:inkChg>
        <pc:inkChg chg="add del">
          <ac:chgData name="Venkatasubramanian, Mani V." userId="fbe5ce37-0145-4c31-b84a-b36f8beac5f3" providerId="ADAL" clId="{7888EF2F-530D-B94F-AE0C-88FC9B5D329D}" dt="2023-04-06T15:55:31.275" v="3624"/>
          <ac:inkMkLst>
            <pc:docMk/>
            <pc:sldMk cId="1576865020" sldId="290"/>
            <ac:inkMk id="187" creationId="{FFF6D7A8-C0C0-A3E0-12A9-1B7951BE38CD}"/>
          </ac:inkMkLst>
        </pc:inkChg>
        <pc:inkChg chg="add del">
          <ac:chgData name="Venkatasubramanian, Mani V." userId="fbe5ce37-0145-4c31-b84a-b36f8beac5f3" providerId="ADAL" clId="{7888EF2F-530D-B94F-AE0C-88FC9B5D329D}" dt="2023-04-06T15:55:31.275" v="3624"/>
          <ac:inkMkLst>
            <pc:docMk/>
            <pc:sldMk cId="1576865020" sldId="290"/>
            <ac:inkMk id="188" creationId="{DBD15008-8A1A-1779-16D2-CDD2FF712C6D}"/>
          </ac:inkMkLst>
        </pc:inkChg>
        <pc:inkChg chg="add del">
          <ac:chgData name="Venkatasubramanian, Mani V." userId="fbe5ce37-0145-4c31-b84a-b36f8beac5f3" providerId="ADAL" clId="{7888EF2F-530D-B94F-AE0C-88FC9B5D329D}" dt="2023-04-06T15:55:31.275" v="3624"/>
          <ac:inkMkLst>
            <pc:docMk/>
            <pc:sldMk cId="1576865020" sldId="290"/>
            <ac:inkMk id="189" creationId="{1A0FABDB-A262-6F7B-AC9F-F0F97C9B8841}"/>
          </ac:inkMkLst>
        </pc:inkChg>
        <pc:inkChg chg="add del">
          <ac:chgData name="Venkatasubramanian, Mani V." userId="fbe5ce37-0145-4c31-b84a-b36f8beac5f3" providerId="ADAL" clId="{7888EF2F-530D-B94F-AE0C-88FC9B5D329D}" dt="2023-04-06T15:55:31.275" v="3624"/>
          <ac:inkMkLst>
            <pc:docMk/>
            <pc:sldMk cId="1576865020" sldId="290"/>
            <ac:inkMk id="190" creationId="{96809AAB-039A-7DC2-EB75-36780C3999A6}"/>
          </ac:inkMkLst>
        </pc:inkChg>
        <pc:inkChg chg="add del">
          <ac:chgData name="Venkatasubramanian, Mani V." userId="fbe5ce37-0145-4c31-b84a-b36f8beac5f3" providerId="ADAL" clId="{7888EF2F-530D-B94F-AE0C-88FC9B5D329D}" dt="2023-04-06T15:55:31.275" v="3624"/>
          <ac:inkMkLst>
            <pc:docMk/>
            <pc:sldMk cId="1576865020" sldId="290"/>
            <ac:inkMk id="191" creationId="{FC92523C-6DB9-77CA-1975-CD6758899723}"/>
          </ac:inkMkLst>
        </pc:inkChg>
        <pc:inkChg chg="add del">
          <ac:chgData name="Venkatasubramanian, Mani V." userId="fbe5ce37-0145-4c31-b84a-b36f8beac5f3" providerId="ADAL" clId="{7888EF2F-530D-B94F-AE0C-88FC9B5D329D}" dt="2023-04-06T15:55:31.275" v="3624"/>
          <ac:inkMkLst>
            <pc:docMk/>
            <pc:sldMk cId="1576865020" sldId="290"/>
            <ac:inkMk id="192" creationId="{E015D801-0222-5FFB-AE89-E0FB7310FCD4}"/>
          </ac:inkMkLst>
        </pc:inkChg>
        <pc:inkChg chg="add del">
          <ac:chgData name="Venkatasubramanian, Mani V." userId="fbe5ce37-0145-4c31-b84a-b36f8beac5f3" providerId="ADAL" clId="{7888EF2F-530D-B94F-AE0C-88FC9B5D329D}" dt="2023-04-06T15:55:31.275" v="3624"/>
          <ac:inkMkLst>
            <pc:docMk/>
            <pc:sldMk cId="1576865020" sldId="290"/>
            <ac:inkMk id="193" creationId="{24646B11-7030-B844-B4AA-1B4A6D95E783}"/>
          </ac:inkMkLst>
        </pc:inkChg>
        <pc:inkChg chg="add reco">
          <ac:chgData name="Venkatasubramanian, Mani V." userId="fbe5ce37-0145-4c31-b84a-b36f8beac5f3" providerId="ADAL" clId="{7888EF2F-530D-B94F-AE0C-88FC9B5D329D}" dt="2023-04-06T15:55:31.275" v="3624"/>
          <ac:inkMkLst>
            <pc:docMk/>
            <pc:sldMk cId="1576865020" sldId="290"/>
            <ac:inkMk id="194" creationId="{AE162E41-619E-B0B4-B602-C1A161828013}"/>
          </ac:inkMkLst>
        </pc:inkChg>
        <pc:inkChg chg="add">
          <ac:chgData name="Venkatasubramanian, Mani V." userId="fbe5ce37-0145-4c31-b84a-b36f8beac5f3" providerId="ADAL" clId="{7888EF2F-530D-B94F-AE0C-88FC9B5D329D}" dt="2023-04-06T15:56:06.216" v="3625"/>
          <ac:inkMkLst>
            <pc:docMk/>
            <pc:sldMk cId="1576865020" sldId="290"/>
            <ac:inkMk id="195" creationId="{2C77E617-959F-6962-CEDC-AF8E82FE189B}"/>
          </ac:inkMkLst>
        </pc:inkChg>
        <pc:inkChg chg="add">
          <ac:chgData name="Venkatasubramanian, Mani V." userId="fbe5ce37-0145-4c31-b84a-b36f8beac5f3" providerId="ADAL" clId="{7888EF2F-530D-B94F-AE0C-88FC9B5D329D}" dt="2023-04-06T15:56:07.077" v="3626"/>
          <ac:inkMkLst>
            <pc:docMk/>
            <pc:sldMk cId="1576865020" sldId="290"/>
            <ac:inkMk id="196" creationId="{E27166EB-9C1C-A715-781D-2DB305088D03}"/>
          </ac:inkMkLst>
        </pc:inkChg>
        <pc:inkChg chg="add">
          <ac:chgData name="Venkatasubramanian, Mani V." userId="fbe5ce37-0145-4c31-b84a-b36f8beac5f3" providerId="ADAL" clId="{7888EF2F-530D-B94F-AE0C-88FC9B5D329D}" dt="2023-04-06T15:56:08.095" v="3627"/>
          <ac:inkMkLst>
            <pc:docMk/>
            <pc:sldMk cId="1576865020" sldId="290"/>
            <ac:inkMk id="197" creationId="{C79C6BBE-3B20-DBC0-94AC-359671C1571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48:52.9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190 1240 9860,'0'-11'585,"0"-1"0,0 6 1,0-6-402,0-1 0,0-3 0,0-1 0,-2-3-44,-3-3 1,1-12 0,-6-11 0,0-9-121,1-9 0,-3-9 0,-7-21 1,-3-3 48,-1 0 0,2 4 0,7 12 0,4 9 366,3 12 0,-1 5 0,4 20 276,-2 8 1,2 14-818,10 7 0,4 12 0,9 5 0,4 7-179,7 5 0,4 4 0,5 8 0,4 0-7,2 0 1,1 8 0,7 5 0,-1 7-28,0 3 1,-1 2 0,-3-4 0,-3 2-302,-2-1 0,-5-3 1,-10-3-1,-11-3 0,-9-1 1,-8-9 0,-8 3-1,-7-6 620,-7-6 0,-17 4 0,2-6 0</inkml:trace>
  <inkml:trace contextRef="#ctx0" brushRef="#br0" timeOffset="383">86 734 8599,'-2'-35'0,"-2"2"1062,-2 4 1,0-2-754,6 7 1,8 9 0,7 9 0,13 4-123,12 2 0,11 0 0,7 2 0,8 2-85,8 2 1,-3 7 0,7-1 0,-2 3-101,-1 3 1,-1-1-1,-10 1 1,-6-1-277,-3 1 0,-5 1 0,-5 3 0,-10 1 49,-10-2 0,-8 4 1,-5 1-1,-6-1-65,-4 0 0,-4 4 1,-4-6-1,-7-1 93,-9-3 1,1-9-1,-6-4 1,1-4 316,5-2 1,2-2 0,3-4-1,5-8 213,5-7 1,4-6 0,4-8 0,4 0 306,5 0 0,11 0 0,3 0 0,4 2-65,8 4 0,0-2 0,9 8 0,3 1-400,1 3 1,1 9 0,-5 4 0,-5 5-188,-4 1 0,-4 1 0,-2 5-175,-2 6 0,-10 3 0,1 3 0,-9-1-545,-3 1 1,0-1 0,-4 1 0,2-1-213,-3 1 0,-1 5 0,-2 0 0,0 1-970,0 1 1914,0-6 0,0 14 0,0-6 0</inkml:trace>
  <inkml:trace contextRef="#ctx0" brushRef="#br0" timeOffset="717">2216 769 7932,'18'-28'0,"-1"5"428,1 4 0,-9 1 1,-3 1-9,-4-1 1,-4 9-1,-4 1-6,-5 0 0,-7 6 1,-3-4-1,-4 4-182,-3 2 1,-3 0 0,-7 0-1,-3 0-126,2 0 1,-4 2 0,3 2-1,-1 4-118,-2 2 0,6-4 1,-3 5-1,5 3-138,6 1 1,3 1 0,11-3 0,3-1-82,6 2 1,6-5 0,6 1 0,8 0 240,7-1 1,6-3 0,10 4 0,2-2 89,2-4 1,7-2 0,-3-2 0,1 0-49,1 0 0,-8 0 0,1 0 1,-3 0-97,-2 0 0,0 0 0,0 0 0,-2 0-249,-4 0 0,2 0 0,-7 0 1,-3 0-413,-2 0 0,-1 0 1,-1 0-1415,1 0 2119,-1 0 0,1 0 0,-1 0 0</inkml:trace>
  <inkml:trace contextRef="#ctx0" brushRef="#br0" timeOffset="933">2478 262 7955,'-19'-43'324,"-5"-3"1,-3 3 0,-8 4 0,0 8 583,1 8 1,-1 6 0,0 5 0,0 6-231,0 4 0,10 4 0,7 6-645,10 9 0,6 5 0,6 11 0,6 4-162,7-1 0,13 7 1,-1 0-1,6 1-141,5 5 1,-3 1 0,4 3-1,-2-1-709,2 1 1,-8 1 0,3 2 0,-1 2 978,-4-1 0,0-3 0,4-2 0</inkml:trace>
  <inkml:trace contextRef="#ctx0" brushRef="#br0" timeOffset="1284">3072 699 7995,'10'-35'352,"3"8"0,-7 3 1027,-2 5 0,-4 9-947,-6 4 1,4 6 0,-4 6 0,4 6-376,2 3 1,0 5-1,0 1 1,2 2-339,4-1 0,-4-3 0,6-1 0,-2-1-308,0 1 1,-1-1 0,-5 1 117,0-1 1,0 0 0,2-1 304,4-4 1,-2 1-1,8-9 189,1-6 0,9 0 1,1-9-1,0-3 305,2-2 0,3-1 1,5 0-1,-4-1 158,-6 1 0,2 7 0,-2 4 0,-1 4-74,-3 2 0,-3 8 1,-3 5-1,-3 9-206,-2 7 1,3 12 0,-5 7 0,-2 7-275,-2 3 1,-2 8-1,0-2 1,-2 4-322,-4 2 0,-3-3 0,-9-3 0,1-5-487,-1-5 1,-7-2 0,-4-1 0,-2-5-1548,2-5 2423,-4-4 0,6-10 0,-8-2 0</inkml:trace>
  <inkml:trace contextRef="#ctx0" brushRef="#br0" timeOffset="1784">4015 681 8011,'0'-44'0,"0"5"556,0 8 0,0 6 1,2 9-170,4 4 1,-2 5 0,7 7-1,5 2-176,5 3 1,1 5 0,5 8-1,-2-1-176,-4 1 0,4 5 0,-1 2 0,-5 2-258,-5 4 1,-1-4-1,-7 3 1,-2 1-318,-2 2 1,-4 3 0,-4 3 0,-7 2-14,-9-2 0,-13-2 0,-11-4 0,-7-4 259,-5-6 0,4-6 0,-4-5 0,5-6 317,7-4 0,7-6 0,16-8 1,13-11 243,12-8 0,15-6 1,12-4-1,6-3 215,6-1 1,4-3 0,7 7 0,0 2-13,1 2 1,-3 10-1,-3 4 1,-6 5-106,-4 7 1,-4 3 0,-4 8-1,-6 2-288,-4 4 0,-1 9 1,-1 8-1,1 1-242,-1 1 0,-7 0 0,-2 6 1,-3-4-450,1-1 0,2 5 0,-4-4 0,2 0-62,-2-4 0,-2 3 1,-2-3 675,0-2 0,7-1 0,3-3 0</inkml:trace>
  <inkml:trace contextRef="#ctx0" brushRef="#br0" timeOffset="1951">4609 367 8011,'-33'-35'156,"4"0"0,-2 4 1,7 8-1,3 11 245,2 8 1,1 4-1,3 2-793,3 4 0,4 4 1,8 7-1,0 1 392,0-1 0,16 8 0,3 2 0</inkml:trace>
  <inkml:trace contextRef="#ctx0" brushRef="#br0" timeOffset="2216">5063 524 8011,'-8'-25'245,"4"5"1,-5-3-1,-1 6 970,0 5 1,4-3-921,-5 3 1,7 6 0,-4 6 0,2 12-119,0 9 0,1 0 0,5 9 0,-2 1-157,-4 2 1,4 3 0,-4 3-1,2 2-246,-2-2 1,4-2-1,-5-2 1,1 1-89,0 5 1,-8-6 0,5 2 0,-3-8 119,0-4 1,1 4 0,-7-7 0,1-5 31,-1-3 1,1-10 0,-1 2 0,1-6-147,0-6 1,-1 2 0,3-10 0,3-3-955,6-5 1262,4-1 0,10-2 0,2-2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49:42.4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349 323 8122,'-17'-43'130,"-1"-3"1,3 11 0,1 6 0,3 7 598,-3 5 0,-3 1 0,-5 3 0,-1 3-159,2 2 0,-5 3 0,3 5 1,2 0-186,1 0 0,5 2 0,1 3 1,5 9-157,1 7 0,2 14 0,6 12 1,0 3-134,0 3 1,8 7 0,3 4 0,7 4-119,5 2 1,-2-1 0,7 3 0,-1 4-379,0 5 0,0 1 0,4 1 0,-4 3-265,-1-3 1,-5-7 0,-9 0-1,-7-5-156,-3-1 1,-2-15 0,0-11-1,-2-13-1150,-3-13 1971,-13-1 0,-9-15 0,-8 6 0</inkml:trace>
  <inkml:trace contextRef="#ctx0" brushRef="#br0" timeOffset="183">0 969 8190,'0'-25'57,"0"6"1,2-5-1,4 5 297,5 1 0,7 9 1,5 3-1,6 2-325,4-2 1,10 4 0,4-4 0,3 5-384,2 1 0,1 0 0,-1 0 0,1 0 354,-1 0 0,-7 0 0,-3 0 0</inkml:trace>
  <inkml:trace contextRef="#ctx0" brushRef="#br0" timeOffset="384">35 1598 8173,'10'2'443,"-5"4"0,-1-2 0,2 5-306,6-1 0,9 4 0,4-6 1,4-3-169,8-1 1,14-2-1,13 0 1,4 0-1818,2 0 1848,-1 0 0,9-15 0,2-5 0</inkml:trace>
  <inkml:trace contextRef="#ctx0" brushRef="#br0" timeOffset="632">1170 568 8053,'-45'-45'0,"5"4"857,3 4 0,4 18 1,4 7 267,5 8 1,13 6-1003,5 4 0,4 4 0,2 7 0,2 3-86,4 3 0,5 4 0,11 10 0,5 2-162,6 2 0,0 7 0,12-3 0,-1 1-353,1 1 1,-4-2 0,5 3 0,3-1-485,1 1 0,-3-5 962,-1-2 0,1-5 0,5-1 0</inkml:trace>
  <inkml:trace contextRef="#ctx0" brushRef="#br0" timeOffset="832">1572 568 8086,'0'-24'284,"0"1"1850,0 2-1916,0 9 1,9 12-1,9 12 1,9 3 116,6 3 0,2 1 1,2 2-1,4 3-544,5-3 1,12 0 0,5 1 0,-1 1-425,-4-2 1,-2-7-1,0-4 1,3-1 632,-3 1 0,-10-6 0,-3 4 0</inkml:trace>
  <inkml:trace contextRef="#ctx0" brushRef="#br0" timeOffset="1017">2078 428 8091,'-6'-33'0,"-1"2"496,-3 2 1,0 13 124,-1-1 0,1 11 0,6 2 0,-2 8-476,2 8 1,-3 3 0,1 4 0,2 5-88,2 5 1,-4 4 0,0 2 0,2 2-351,2 3 0,-3-3 0,-3 6 1,0 0-1929,0 3 2220,-5 5 0,-5 1 0,-9 0 0</inkml:trace>
  <inkml:trace contextRef="#ctx0" brushRef="#br0" timeOffset="1184">1816 1319 8123,'2'-28'939,"4"7"-746,6 7 1,3 7 0,5 5-1,3-2-149,6-2 0,4 0 0,2 6 0,2 0-1296,4 0 1252,3 0 0,9-8 0,-1-1 0</inkml:trace>
  <inkml:trace contextRef="#ctx0" brushRef="#br0" timeOffset="1416">2759 725 8275,'-9'-27'0,"1"3"1587,0 5-1142,6 1 0,-6 11-193,8 7 0,2 4 1,2 11-1,4 4-297,2 1 1,-4 1-1,5 1 1,3 1-407,1-2 0,3 4 0,-1 1 451,1 1 0,7 2 0,2 6 0</inkml:trace>
  <inkml:trace contextRef="#ctx0" brushRef="#br0" timeOffset="1900">3109 637 8154,'0'-44'1202,"0"-3"1812,0 12-2548,0 12 0,7 17 0,5 10 0,6 4-179,5 2 0,2-5 0,6 5 0,-2-2-539,2-4 0,-4 3 1,1-1-1,-3-2-195,-4-2 0,-1-2 0,-3-2 271,0-4 0,-1-3 0,-4-9 1,-7 1 524,-3-1 1,-2-1-1,2-3 1,2-1 508,2 2 0,0 1 0,-6 3 224,0 0 1,2 7-1019,4 4 0,3 6 1,9 8-1,-1 9-24,1 10 0,5 8 1,2 6-1,0 6-454,1 3 1,5 10-1,-4 4 1,2 6-15,0 6 0,-8 5 0,3 12 0,-15-43 0,-1-1 69,-1 3 0,-2-1 0,0 2 0,-2-1 0,-3 0 0,-2 1 0,-1-1 0,-2 1 10,-2-1 0,-4 0 0,-2 0 0,-5-1 0,-2-2 0,-2-3 0,-21 36-74,0-16 0,-3-14 1,5-11-1,2-14 286,2-11 0,10-11 1,6-12-1,5-11 294,5-9 0,1-14 1,-2-5-1,6-5 202,5-1 0,1-6 0,1-2 0,5-1-130,6 1 0,11 2 0,6 6 0,4 1-448,2 5 0,0-3 0,0 8 1,2 4-1407,4 6 1625,3 6 0,9 8 0,-1-1 0</inkml:trace>
  <inkml:trace contextRef="#ctx0" brushRef="#br0" timeOffset="2083">3371 1091 8133,'-10'-17'412,"0"0"1,6-1-527,-2 1 0,3 7 1,8 4-1,7 2 42,4-2 1,11 3 0,8-7-1,9 0-1152,7 0 1224,17 7 0,-4-21 0,13 5 0</inkml:trace>
  <inkml:trace contextRef="#ctx0" brushRef="#br0" timeOffset="2298">4244 148 8199,'-6'-35'411,"0"1"1,-5 6 0,5 5 572,2 4 1,2 11 0,4 8-476,4 10 1,9 7 0,10 6 0,3 7-263,3 2 1,2 13 0,3 8 0,3 9-199,2 6 1,-2 9-1,-10 7 1,-6 7-164,-12-42 1,-2 1 0,-4 1 0,-3 1 0,-2 0 0,-3 0 0,-6 1 0,-4-1-144,-4 1 0,-5-1 1,-8 1-1,-4-1 1,-2 0-1,1 1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9.2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629 435 8109,'0'-64'0,"0"0"0,-2 2 806,-4 6 0,-11 7 1,-13 18-1,-3 4-192,-2 2 0,-1 1 0,-3 9 0,-4 3-83,-2 6 0,7 6 0,-3 6 0,6 10-346,6 11 0,-2 10 0,9 17 1,7 6-56,7 10 0,6 13 0,2 13 0,0 1-237,0-47 0,0 0 0,3 2 0,0-1 0,1 3 0,0 1 1,0 1-1,2 1-290,0 1 0,1 0 0,-3 1 0,0 0 1,0-5-1,0-1 0,-1 1 0,-1-1-527,2-1 1,-2-1 0,-4 38 0,-9-8 0,-7-18 923,-5-19 0,-4-3 0,-8-16 0,0-4 0,0-5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9.3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1 175 8145,'11'-33'29,"1"2"0,2 4-7,1 2 1,4 8 0,5 7 0,5 0 62,4 0 0,10 7 0,5-3 0,8 4-234,8 2 1,2 0-1,0 2 1,-4 4 148,-1 5 0,-3 5 0,-6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9.8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70 8123,'17'-7'248,"1"-5"1,7-2 0,4 1-1,6 3 310,6 2 1,11 3-1,12 5 1,6 0-786,6 0 0,3 0 1,7 2-1,-5 1 227,-5 3 0,-4 0 0,-2-6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6:00.2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88 230 8525,'0'-45'495,"-2"-3"1,-6 9-1,-6 6 495,-1 8 1,-6 5-1,11 7-531,0 7 1,2 8 0,8 17 0,2 4-238,4 7 0,10 10 0,9 7 1,0 3-269,0 3 0,6-1 0,-2 1 0,3-1-382,-3 0 0,2 1 1,-6 1-1,0 0-346,0-1 0,-7 1 1,-8-11-1,-3-1-1724,-3 1 2498,-10-2 0,-19-6 0,-12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6:00.5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262 193 8147,'6'-29'0,"2"2"298,2 1 0,-5-3 0,7 6 0,2 2 270,1 1 0,-1 10 0,1 5 0,5 3-107,-1 2 0,0 2 1,-1 5-1,-3 9-377,-3 5 0,2 8 0,-9-3 0,-1 1-276,-2 4 0,-2-4 0,-2 0 0,-2-2-126,-1-3 1,-15 3 0,3-2 0,-5-1-73,-3-3 1,-2-2-1,-8 3 1,0 1-47,0 2 0,-5-5 0,-1-6 0,2 1-244,2 3 1,4-5-1,4-1 680,6-2 0,11 5 0,4-3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6:00.8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51 138 8106,'-6'-17'187,"0"-1"0,0 1 939,-2 0 0,6 5-466,-3 0 0,3 10 0,2 2 1,4 10-295,7 6 0,1 7 0,13 0 0,0-2-275,4-1 0,-1-3 0,-1-1 0,-2-3-240,-4-1 0,-1-6 0,-3 4 1,1-3-248,-1-3 1,-7-4-1,-4-6 178,-4-5 0,-4-11 1,-6-3-1,-8 0 65,-5 0 1,-10 0 0,2 3 0,-4 1-82,-2 5 1,6 1 0,2 7 0,1 0-341,5 0 1,4 5 0,5 8-756,6 7 1,6 9 1328,6 3 0,11 7 0,11-4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6:01.2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18 437 8106,'0'-25'468,"0"-5"1,-6-3 0,0 1 0,2 2 1018,2 7 0,2 10-1050,0 1 0,8 8 0,6 0 0,7 10-229,8 11 0,4 1 1,2 7-1,0 0-316,0 4 1,-6-1-1,-2 1 1,0 2-235,1 2 0,-13-4 0,3-2 0,-5 0 21,-3 0 1,-2-3 0,-8 3 0,0-2-61,0-4 1,-2-7 0,-6-2 0,-8-1 55,-5-1 0,-8-2 1,4-8-1,0-2 515,-1-4 0,-3-6 0,6-11 0,4-6 170,5-4 0,6-10 0,8-3 0,0-5 414,0-1 0,8-6 0,6-3 0,5 1 47,4 0 0,8 8 0,-4 9 1,3 4-436,-1 6 0,-2 18 1,4 3-1,-2 8-557,2 4 1,4 10 0,4 7 0,3 11-421,3 5 0,-4 9 1,3 3-1,1 1-236,0 1 0,-8 0 0,-1 3 1,-6 0-582,-5 3 0,-2-12 0,-7 7 1408,-5-3 0,5-8 0,-7 5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6:01.4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1 228 8106,'10'-35'115,"-3"0"1,1 0 247,4 0 0,3 8 1,5 4-1,3 5-644,6 6 1,12 5 0,5 7 0,7 0 280,5 0 0,-4 7 0,7 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6:01.7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228 106 8147,'-2'-18'0,"-4"1"888,-6-1 0,-3 3 1,-3 1-1,1 5-274,-1 1 0,-1 2 0,-2 8 0,-3 4-92,3 5 0,3 7 0,5 3 0,3 6-548,2 6 0,3 0 0,5 12 0,1 0-214,5-1 1,4 3 0,9 5 0,5 1-270,5-1 1,6 0 0,4-1 0,3-3-361,3-1 0,1-6 1,7 1-1,-3-5 869,-3-10 0,3 2 0,-5-1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6:01.9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1 258 8147,'0'-52'212,"0"1"1,0 7 0,0 9 2199,0 10 1,0 5-1804,0 3 0,2 7 0,4 6 0,5 6-484,5 4 1,9 10-1,6 1 1,10 8-221,11 2 0,5 12 1,10-2-1,5 4-273,0 1 0,-2 1 0,-4-4 0,-4 2-921,-2-2 1,-4-5-1,-9-4 1,-8-7 1288,-8-4 0,-6-1 0,-7-1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49:40.3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280 226 6166,'-12'-2'0,"0"-4"0,8 4 0,-3-6 0,7 8 0</inkml:trace>
  <inkml:trace contextRef="#ctx0" brushRef="#br0" timeOffset="367">210 174 7318,'-18'0'-446,"7"-8"0,-1-2 828,-2 0 1,5-3 0,-1 5 0,0 0 43,1 0 0,3-5 0,-6 1 48,-2-3 0,5 5 0,-1 2 1423,2 1-1482,-5-3 0,11 2-149,-4 8 1,12 2 0,5 12 0,5 3-148,1 4 0,7 3 0,1-5 0,2 2-81,4 3 0,2 1 0,2-4 1,0 3-188,0-3 1,0 0 0,0 1 0,2 1-145,3-2 0,-9-1 0,4-5 0,-4-1-235,-3-3 1,-3-5 0,-8 4-1,1-2-1575,-1-4 257,-7-3 1846,-2-1 0,-8 0 0,0 0 0</inkml:trace>
  <inkml:trace contextRef="#ctx0" brushRef="#br0" timeOffset="617">402 104 8038,'-24'-27'281,"1"3"1,0 5 1358,5 1-1144,9 9 0,1 3-204,8 12 0,-2 3 1,-2 9-110,-2-1 1,-1 7-1,3-1 1,-4 0-159,-2 2 1,-1 3 0,-5 6 0,2 1-126,3 0 0,-1 0 0,-5 0 0,-1 0-248,1 0 0,-3 2 0,1 2 0,0 0-120,3-6 0,4 1 0,1-6 0,3 1-1306,0 0 1774,6-8 0,-5 12 0,7-6 0</inkml:trace>
  <inkml:trace contextRef="#ctx0" brushRef="#br0" timeOffset="817">0 890 10331,'8'-10'495,"5"2"1,11 2-404,11 0 1,7-5 0,13 3 0,3-2-319,6-3 0,4 3 1,0-2-1,0 1-383,2 1 1,-12-5-1,4 3 609,-12-4 0,-7-1 0,-8-1 0</inkml:trace>
  <inkml:trace contextRef="#ctx0" brushRef="#br0" timeOffset="1417">1362 174 8016,'-17'0'166,"1"-2"0,3-2 2479,1-2-2068,8 0 1,-2 6 0,12 0-362,6 0 1,3 0 0,3 0 0,1 0-234,5 0 0,-3 0 0,6 0 0,0 0-453,0 0 1,-5 0-1,1 0 1,-2 2-3154,3 4 3623,-5-4 0,14 13 0,-6-5 0</inkml:trace>
  <inkml:trace contextRef="#ctx0" brushRef="#br0" timeOffset="1568">1275 505 8037,'-12'-2'524,"1"-3"0,9 3 0,2-4-385,9 4 0,9 2 0,3 0 1,4 2-27,3 4 1,7-4 0,7 3 0,3-3-873,3-2 1,9 0 758,1 0 0,16-7 0,-3-3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6:02.1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140 158 8996,'-14'-35'0,"-1"0"561,-5 0 1,-1 14 0,4 5-382,-1 7 1,6 3 0,3 8 0,1 6 1,4 9 0,2 2 0,2 11 0,0 3-313,0 5 1,0 7 0,2 7 0,4 1-313,6-1 1,-5 2-1,1 3 1,-2 1-695,0-2 0,-2 4 1137,-10-1 0,-12 7 0,-9-4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6:02.2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0 193 8147,'27'-35'150,"6"6"1,-4 1-1,6 3 46,6 4 1,6 9-1,11 4 1,8 3 466,8-1 0,3 0 0,7 6 0,-5 0-846,-1 0 1,-1 0-1,-5 0 1,0 0 182,-4 0 0,-10-8 0,2-1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6:02.4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54 8199,'9'-17'0,"7"-1"0,-4 5 751,3 7 0,8 12 0,3 23 0,1 16-257,4 15 0,4 6 1,4 15-1,1 5-389,-1 5 0,-21-42 0,-1 1 0,-2 3 0,-3 1 0,-2-1 1,-2 0-205,-3-1 0,-3-1 0,-9 40 1,-13-1-1,-13-7-1481,-11 0 1250,12-43 0,-2-2 0,-1 2 1,-2-2-1,-7-3 0,1 0 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6:05.4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18 333 8236,'0'-41'1309,"0"0"1,-6 2-715,0 10 0,0 14 0,6 15-234,0 9 1,16 7 0,7 3-1,10 3-182,8 1 0,3 8 0,11-2 0,1 4-507,2 2 0,8-2 0,0-2 0,6-2-332,4 2 0,-3-6 0,-7-1 1,-4-7 659,-1-5 0,5 3 0,-4-5 0</inkml:trace>
  <inkml:trace contextRef="#ctx0" brushRef="#br0" timeOffset="183">926 123 8236,'-23'-35'0,"-1"2"446,3 4 1,-4 11 0,1 13-1,1 3 284,-2 2 0,5 9 0,-3 9 0,4 9-202,1 6 0,9 12 1,3 7-1,4 8-313,2 2 0,2 8 0,6-2 0,7 8-179,6 3 1,9 3 0,-5 5 0,0 0-679,0 1 1,-3-7 0,-9 1 0,-3-1-845,-2-1 0,-3-4 1486,-5-12 0,0 3 0,0-4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6:04.6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661 734 8119,'-12'-16'112,"2"3"1,1 3 229,-1 2 1,4 1 152,-5 1 1,3 4-264,2-4 1,10 4-1,19 2 1,8 0-252,8 0 1,8 6 0,11 0 0,6-2-342,4-2 0,15-2 0,6 0 0,5 0-8,1 0 1,-4 0-1,-10 0 1,-9 0 367,-12 0 0,-9 7 0,-16 3 0</inkml:trace>
  <inkml:trace contextRef="#ctx0" brushRef="#br0" timeOffset="183">678 1223 8645,'4'10'409,"8"-5"-307,11-3 0,12 4 0,12 0 1,13-2-112,11-2 1,17-4 0,11-2-1,-48 1 1,1-2-246,0 1 1,0-1 0,43-5 0,-7-4 0,-14 5 253,-14 1 0,-10-6 0,-15 5 0</inkml:trace>
  <inkml:trace contextRef="#ctx0" brushRef="#br0" timeOffset="515">1324 175 8070,'-25'-45'45,"-4"5"0,-4 11 0,-4 5 1,-2 7 390,-1 5 0,-9 4 0,1 8 0,-7 2 101,-3 4 1,-2 10 0,2 11 0,-6 4-230,-4 6 0,-8 15 0,0 1 0,3 1-175,1 0 1,10 6-1,2 4 1,3 4-68,5 2 0,5-2 1,18-4-1,8-6-398,7-3 0,1-3 0,7 1 0,4-1 116,6 0 0,8-5 0,11-3 0,6-1 50,4-4 0,4-4 0,4-6 0,7-6 40,8-3 1,12-3-1,10 1 1,1-3-109,5-3 0,1-4 0,4-6 0,1 1-225,-3 3 1,8 0 0,-11-6 0,-1 2-1084,2 4 1192,1-4 1,1 13 0,0-5-1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6:06.3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1 157 8355,'0'-17'1786,"2"-1"-1643,4 1 0,11 7 0,14 4 0,10 2-84,11-1 0,16 3 0,17-4 0,13 4-155,-44 2 0,2 0 0,4-2 1,0-2-1,2 1 0,1-2-255,-2 1 1,0-1-1,2-4 1,0-2 0,-6-2-1,0-1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6:11.4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664 158 8609,'0'-35'969,"0"8"0,-2 2-239,-4-1 0,-4 9 0,-9-1 0,-4 11 10,-6 5 1,-6 2 0,-6 2 0,-8 5-340,-7 11 1,0 1 0,-6 12-1,2 4-227,3 4 0,13 4 0,9-3 1,9 5-198,7 0 0,4 7 1,3-3-1,6 3-349,4-2 0,4-1 1,4 1-1,6-1-318,3-2 0,3-15 0,-1 1 0,2-5 305,5-7 0,-3-7 0,8-5 0,0-1 355,-2-4 0,8-10 0,-2-6 0,6-3 641,0-3 0,-2 1 1,-4 0-1,-2-3 88,-2-3 0,-6 9 0,2-3 0,-3 1-167,-7 1 1,-1 5-1,3 4-656,1 4 1,-1 2 0,1 0-442,-1 0 1,1 8 0,-1 4 0,1 3-836,-1 3 0,3-1 0,1 1 0,2 1 105,-1 4 1,-1-3 0,0 3 1294,2-4 0,1 7 0,-7 1 0</inkml:trace>
  <inkml:trace contextRef="#ctx0" brushRef="#br0" timeOffset="533">978 874 8231,'10'-18'222,"-2"-5"0,-8 0 1,2 1 408,3 3 0,-3 7 0,6 1 0,-2-3 109,0-1 1,7-3 0,-3 1-1,2-1-239,-1 1 1,-5-1 0,4 1 0,0-1-53,-1 1 1,-5 5-1,2 1-268,-4-3 1,-2-1 0,-2-1-1,-4 4-190,-6 7 1,-3 1 0,-3 0-1,1-2-391,0 2 1,5 2-1,0 4 1,1 4-143,1 6 0,-4 3 0,9 3 0,1-1 171,2 1 0,2-1 0,2 2 1,3 3 92,7 1 1,4 0 0,1-5 0,1-1 313,-1 1 1,0-3-1,-1-1 1,-2-5 305,-3-1 0,1 0 1,5-4 35,1 2 0,-1-2 1,1-10-1,-1-6-1,1-3 1,-1-3-1,1 1 1,1-1-111,4 1 1,-3 1-1,5 3 1,-2 1-222,0-2 0,7 7 0,-7 1 0,0 4-171,2 2 1,-3 0 0,5 0-1,-2 2-88,-4 4 0,-1 1 0,-5 7 1,-1-4-569,-2-3 0,-7 5 47,7-6 874,-8 8 1,2-13 0,-10 3 348,-2-8 0,0 1 0,6-9-184,0-2 1,8-1 0,6-1-61,7 5 0,0 1 0,8 6 0,1-2-207,-3 2 0,6 2 1,-4 2-1,4 0-249,2 0 0,-6 6 1,-2 2-1,0 0-317,0 0 0,-3-1 0,3-3-123,-2 2 1,-2 0 0,-5-6 0,-1 0 650,1 0 0,-1 8 0,1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6:09.5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103 749 8315,'-17'-27'15,"-1"0"0,1 5 0,0 1 148,-1 6 0,8-3 185,5 6 1,10 5 0,9 1 0,9 4-214,12 2 0,10 0 1,15 0-1,8 0-87,6 0 1,17 0-1,2-2 1,-43 0-1,1 0-18,1-1 0,1 0 0,4-1 0,0 0 0,-1 3 0,-1-1 1,-4-2-1,-1 0-112,43-6 1,-21 4 0,-12-5 0,-16-3-60,-15-1 0,-17-9 1,-12-1-1,-12-2 73,-9-4 1,-8-2 0,-12 0-1,-5 2 62,-5 2 0,-7 0 0,-2-6 0,0 0 13,0 0 1,9 6 0,10 2 0,6 1-57,6 5 1,10 4-168,19 5 0,12 6 0,26 12 0,7 7-419,7 9 0,14 5 0,4 8 635,10 0 0,13 0 0,-45-18 0,1 1 0</inkml:trace>
  <inkml:trace contextRef="#ctx0" brushRef="#br0" timeOffset="484">1693 854 8278,'0'-18'250,"0"1"1,0-1 1912,0 1-1618,0 7 1,0 4 0,0 12 0,2 8-149,3 7 1,7 6-1,9 10 1,5 4-263,1 6 0,2 5 0,6 6 0,0 4-255,0 0 0,3 0 1,-1-5-1,-4 1-497,0-2 0,-2 2 0,-3-5 0,-11-9-1533,-9-5 0,-8-10 2150,-6 1 0,-12-9 0,-9 4 0</inkml:trace>
  <inkml:trace contextRef="#ctx0" brushRef="#br0" timeOffset="967">1832 959 8851,'12'-62'197,"0"3"1,-7 7-1,7 5 1,0 9 0,-3 7 1,13 5-1,-5 9 1,5 1 246,3 5 0,2 3 0,8 8 0,-2 2-176,-4 4 0,2 9 1,-6 10-1,1 5-282,-1 6 1,-4-1 0,-9 8 0,-6-2-142,-5 0 0,-1 5 0,0-5 0,-1-2-82,-5-2 1,-4-3-1,-9 1 1,-5-2-281,-5-4 0,-4 3 1,0-11-1,2-6 218,2-7 1,2 0-1,-2-4 1,6-6 518,3-8 1,10-13-1,5-6 1,3-4 200,2-2 0,17-6 1,10-2-1,12 1 44,6-1 1,3-2-1,9 9 1,1 4-102,-2 5 0,-2 12 1,1 9-1,-1 4-314,-2 2 1,3 10-1,-15 7 1,-1 10-185,-2 6 0,-10 2 0,-3 0 0,-7 0-235,-5 0 1,-5-6 0,-7 0 0,-1 0 6,-5-1 1,-4-9-1,-7-9 1,-1-3 97,1-3 1,-1-2-1,1-4 1,-1-4 256,1-5 0,5-7 0,2-5 0,3-4 260,3 0 1,8-6 0,3 4 0,5-4-85,7-2 1,7 0 0,9 2 0,0 2-352,-1 2 0,9 9 1,4 1-1,1 7-389,-1 4 1,1 5 0,-7 8 0,-2 7-1378,-2 4 1947,-2 9 0,-8 2 0,-2 8 0</inkml:trace>
  <inkml:trace contextRef="#ctx0" brushRef="#br0" timeOffset="1216">3090 1098 8254,'6'-27'260,"1"2"0,1 2 81,0-1 0,5 1 0,-1 4 1,4-3 81,1-1 0,-5 0 0,-1 5 0,1-1 58,-2-4 1,-3 3-1,-7-3-295,0 4 0,-7 3 0,-7 2 0,-7 5-73,-8 1 0,-2 2 1,0 8-1,3 4-30,3 6 1,-2 3 0,8 3 0,5 1-299,4 4 1,6-1 0,10 9-1,8 4-400,7 3 0,14 5 0,12-4 0,5 2-367,6-3 1,2 5 0,6 0 981,-2 1 0,1 3 0,4 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6:14.4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70 576 8122,'-17'-11'-180,"0"-1"1,1 6-59,4-5 320,5 7 0,9-4 0,3 10 0,7 2 206,4 2 1,1-1 0,2-5 0,3 0-137,1 0 0,8 0 1,-2 0-1,4 0 66,2 0 1,14 0 0,3 0-1,6 0-54,8 0 1,6-1 0,17-3 0,6-4-106,-43 3 1,1 0 0,3 2 0,1 0 0,4-2 0,2-1 0,1-1 0,2 0-71,3 0 0,2-1 0,5-1 1,1 0-1,4 0 0,1 1 1,-2-1-1,-1 0 33,-2 0 1,-1 1 0,-2 0 0,0 0 0,-4 1 0,0 1 0,-1 0 0,-1 2-65,-1 0 1,0 0 0,-1-2-1,-2-1 1,-2 1 0,0 0-1,1-1 1,1-2-35,-1 1 1,2-1 0,1 0-1,0 0 1,-4 1 0,0-1-1,-2 0 1,0 1-33,0-1 1,0 0 0,-2 0-1,-1 1 1,0-1 0,0 0 0,-1 0-1,-1 1-63,-3-1 0,-1 0 1,46-8-1,-10-1 1,-2 1-41,-3-1 1,-12 1 0,-14 1 0,-9 3-162,-12 1 0,-4 6 48,-14-5 0,-5 7 0,-18-2-297,-6 4 0,-13 8 621,-10 0 0,0 7 0,-7-3 0</inkml:trace>
  <inkml:trace contextRef="#ctx0" brushRef="#br0" timeOffset="546">455 489 8240,'9'0'46,"7"0"1,-6-6 0,7 0 90,1 3 1,-1-5 0,2 0 0,7 0 110,9 0 1,9-5 0,18 1 0,14-3 11,15-3 0,-37 9 0,3 1-169,3-1 0,2 0 1,9 0-1,4 1-207,5-1 0,3 0 0,8 0 0,2-1 0,3 0 0,0-1 1,1-1-1,0 0 177,0 1 0,0 1 1,-1 3-1,0 0 1,2 2-1,0-1 1,1-1-1,0 0-35,0-1 1,0 1 0,-32 3 0,1 0-1,-1 0 1,27-2 0,0 0 0,3 0-1,0-1-42,2-1 1,0 0-1,-32 3 1,1-1 0,-1 0-1,29-2 1,-2 0-1,-4 2 1,-1 1-130,-5 1 1,-2 2 0,-9 1 0,-2 0 0,-4 1 0,-2 0 0,-6 0 0,-2 0-327,42 0 1,-19 6-1,-24 2 1,-9-1-579,-12 1 0,-10 6 1049,-13-3 0,3-3 0,-5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6:18.8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35 383 8308,'-15'-18'17,"3"1"222,4 7-132,8 2 0,8 8 0,6 0 0,5 0-95,4 0 1,10 0 0,2 0 0,10 0 16,5 0 0,10-2 0,6-2 1,10-3 13,11-3 0,-35 7 0,1 0 0,7-2 0,0-1 0,4-1 0,1 0 6,0-1 1,1 0 0,1 2 0,0 1 0,4-1 0,0 0 0,2 0 0,1-1-85,5-1 0,0 0 0,-4 0 1,1 1-1,2-1 0,1 2 0,-1 0 1,-1 0 125,1 0 0,0-1 1,4-1-1,1 0 1,-1 0-1,1-1 1,-2 0-1,1 0-1,-4 1 1,1-1 0,-3 0 0,1 0 0,1 1 0,-1 1 0,-1 0 0,0 0-73,-3 1 0,-1 1 1,-4 2-1,-2 2 1,-2-2-1,0 0 0,-2 1 1,-2 0 7,-1-1 0,-1 0 0,-5 2 0,-1 0 1,39-5-1,-10 6-338,-11 6 1,-16 2-1,-15 6 1,-8-3-806,-7 3 1,-7-4 451,-5 1 0,-8-1 0,-16 3 665,-11-1 0,-1 0 0,-1 5 0</inkml:trace>
  <inkml:trace contextRef="#ctx0" brushRef="#br0" timeOffset="617">315 854 8166,'7'-17'94,"-5"-1"1,6 1-1,0 1 99,3 5 0,1-5 1,6 6-1,7-1-166,6-1 1,13 2 0,11-3-1,15 1 81,15-1 1,-35 5 0,1 0 0,6-1 0,0 1 0,3-1 0,1 0-25,3 0 1,2 1 0,5-1-1,1 0 1,4 0 0,2 1-1,1 0 1,1 0-191,1 2 1,1 1-1,-1-3 1,1 0-1,-3 3 1,1 0 0,0 0-1,1 1 186,0 1 1,1 0 0,5-1 0,1 0 0,-4 1 0,0 0 0,0 1 0,-1 0-31,1 1 1,-1 0 0,-7 1 0,-1 0 0,2 0 0,0 0 0,-4 0-1,-1 0-132,-1 0 1,-2 0-1,-4 0 1,-2 0-1,-8 1 1,-1 0-1,45 5-228,-12 6 0,-17-2 0,-18 1 1,-11 1-503,-10-2 0,-8 5 93,-11-3 1,-6-4-1,-14-3 719,-9-3 0,-9-2 0,-9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49:47.2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714 994 8091,'-11'-18'0,"-1"1"323,-2-1 1,5 3 0,-1 1 612,2 3 0,-5-1 0,1-6-685,-4 1 0,-1 0 0,-1-3 0,-1-1-146,-4-2 0,-1-1 1,-9 9-1,-5 1-127,-5 2 1,-4 9 0,-3-3 0,1 4-103,3 2 1,7 2-1,-2 6 1,6 9-16,6 10 0,4 6 0,10 2 1,3 0 34,6 0 1,6 0-1,6 0 1,6 0 33,3 0 0,10-2 1,4-4-1,4-6-27,2-4 1,0-3-1,0-4 1,0-7 236,0-3 0,-2-4 1,-2-3-1,-2-7 76,2-4 0,-4-7 0,-1-2 0,-5-2 146,-6-4 1,-3 4 0,0-1 0,-6 3 37,-4 4 1,-2 1-1,0 3-178,0-1 0,0 11-296,0 7 0,1 15 1,5 14-1,6 6-26,3 6 1,9 4-1,1 7 1,4 4-52,8 8 0,-2 2 1,6 14-1,-5-1-7,-1 1 1,-5 3-1,-3 9 1,-4 1-123,-7-2 1,-7-4-1,-9-3 1,0-3-41,0 3 1,-13-9-1,-7-5 1,-5-12 120,-6-9 1,-2-8-1,-2-14 1,-2-10 193,-4-9 1,3-14 0,-7-5 0,0-7 173,1-5 0,5-6 0,-2-12 1,4-6-20,2-3 1,14-10 0,5-2 0,7 0-382,5 3 1,17-1 0,11 2 0,7 2-199,4 1 1,7 5 0,7 3-1,5 9-382,4 7 0,3 0 811,-3 7 0,-4 1 0,6 6 0</inkml:trace>
  <inkml:trace contextRef="#ctx0" brushRef="#br0" timeOffset="250">173 1570 8111,'-6'-23'643,"0"-1"0,0 1 0,10 6-439,8-1 1,7 9 0,18 3 0,6 4-268,9 2 1,8-6 0,14 0 0,6 0-297,7-1 1,6-1 358,0-4 0,-3-3 0,5 5 0</inkml:trace>
  <inkml:trace contextRef="#ctx0" brushRef="#br0" timeOffset="951">854 225 8237,'-27'-17'-650,"1"-1"1,9 1 0,0 1 4418,-1 5-2291,1 3 1,7 10-1030,4 4 1,12 9-1,6 9 1,5-1-304,6 2 0,-3 0 0,5 6 1,-2-2-153,1 3 0,-1 0 0,-4 3 0,3-2-185,1-3 1,0 4 0,-5-1-1,-1 6-510,1 0 1,-3-2 0,-3-2-1,-6 0-114,-5 0 1,-1 0-1,0-2 1,-3-4 814,-9-6 0,-7-4 0,-16-1 0</inkml:trace>
  <inkml:trace contextRef="#ctx0" brushRef="#br0" timeOffset="1418">819 260 8206,'-8'-44'128,"-3"3"0,1 6 1,0 6 371,2 6 0,3 3 1,7 5-1,3 1-34,7 2 1,3 9-1,5-3 1,1 2-329,3-2 0,7 4 0,-4-4 0,2 6-159,0 6 0,-8 4 0,5 7 0,-3 1-70,0-1 1,-2 3 0,-7 1 0,-4 4-230,-3 2 0,-1-3 0,-6 5 0,0 0-15,0-2 1,-2 4 0,-3-8 0,-5 1 160,0 1 1,-5-8 0,3 3 168,-4-7 0,-1-9 213,0 2 1,5-4 0,2-4-1,2-4 37,5-6 1,3-3-1,5-3 1,7 3-126,4 3 0,1-3 0,2 5 1,3 0-95,1 5 0,8 3 0,-2 2 0,4 2 1,2 3 1,-2 5-1,-2 9 1,-4 3-159,-1 1 1,-3 8-1,-6-4 1,-1 2-205,-5 1 1,-3-9-1,-8 2 235,0-3 1,-2-5 0,-4-3 149,-5-6 0,-5-12 0,1-8 1,1-5-29,3-5 1,7-7-1,-2 4 1,4-2-108,2 0 0,0 0 0,0-4 0,2 2-278,4 2 1,5 7 0,11-1-1,1 4-282,-2 1 0,4 9 1,1 3 644,1 4 0,2 2 0,6 0 0</inkml:trace>
  <inkml:trace contextRef="#ctx0" brushRef="#br0" timeOffset="1700">1779 417 8206,'0'-19'369,"0"-4"0,0 3 0,0-3 375,0 4 0,0 1 0,0 1-228,0-1 1,0 7-1,2-1 9,4-2 1,-4 5-286,4-3 1,-12 8 0,-5-2-308,-5 4 0,-1 2 0,1 2-177,4 4 0,5 4 1,7 7-136,0 1 0,2-1 0,3 1 0,9-1-11,7 1 1,12-1 0,10 1 0,2-3-875,3-3 0,8 3 1264,3-3 0,14 3 0,-1 3 0</inkml:trace>
  <inkml:trace contextRef="#ctx0" brushRef="#br0" timeOffset="2117">2845 627 8058,'-18'-50'263,"-1"3"1,-4 8 147,-6 8 1,-4 8 0,-4 9-1,-2 5 260,-2 1 1,-5 2 0,3 6 0,0 0-163,0 0 1,3 10 0,7 5 0,4 8-370,5 5 1,13 1 0,5 6 0,4 2-255,2 3 0,8 3 0,5 7 0,9 1-206,7 3 1,10 8-1,3-3 1,3-1-272,3 2 0,5-6 0,3 6 1,4-3-978,2-5 0,-5-3 1568,1-15 0,-4-6 0,-1-3 0</inkml:trace>
  <inkml:trace contextRef="#ctx0" brushRef="#br0" timeOffset="2466">3159 854 8068,'-8'-17'121,"1"-1"0,-7 1 1,4-1 837,3 1 0,-5 5 1,4 2 1742,-2 3-2399,7 1 1,-3 6 0,14 2-1,7 4-80,6 5 1,12 5-1,0 1 1,8 1-339,4-1 1,-1 6 0,5 1 0,-3-3-453,3-2 0,0-1 0,-3-1 0,-5 1-364,-4-1 0,-2 1 1,0-3-1,-2-1 931,-4-3 0,-4-7 0,-8 4 0</inkml:trace>
  <inkml:trace contextRef="#ctx0" brushRef="#br0" timeOffset="2650">3543 697 8667,'-23'-29'0,"0"2"614,1 1 0,-3 3 0,2 8-182,2 3 0,7 6 0,4 12-166,3 6 0,-5 3 1,6 4-1,2 3-169,2 1 1,-4 8-1,1-2 1,1 2-258,2-2 0,-4 4 0,0-4 0,2 4-513,2 2 1,2 6 0,-2 0-1,-3 0-1104,-7 1 1777,4-5 0,-15 14 0,3-7 0</inkml:trace>
  <inkml:trace contextRef="#ctx0" brushRef="#br0" timeOffset="2817">3159 1465 8083,'6'-17'0,"2"1"136,1 5 1,3-3 0,6 8 0,-1 2 404,0 2 1,7 2-1,1 0 1,0-2-326,0-3 0,7 3 0,-3-4 0,2 4-592,-2 2 0,4 0 1,-6 0-1,2 0 376,0 0 0,0-8 0,6-2 0</inkml:trace>
  <inkml:trace contextRef="#ctx0" brushRef="#br0" timeOffset="3033">4050 1029 8136,'10'-18'103,"-5"1"0,-3-1 799,-2 1 1,0 5 679,0 1-1195,0 7 1,0-2-1,0 12-386,0 5 0,6 5 0,2 1 0,2 1-491,3-1 1,-3 1-1,2-1 1,-1 1-606,-1-1 1,5 1 1094,-3-1 0,4 8 0,1 2 0</inkml:trace>
  <inkml:trace contextRef="#ctx0" brushRef="#br0" timeOffset="3482">4364 906 8217,'0'-38'840,"0"3"1,0-2 184,0 14 0,8 7 0,4 10 0,3 4-624,3 2 1,5 0 0,2 2 0,2 2-326,4 2 1,2 2 0,2-4 0,-2 1-320,-4-1 1,-1 4 0,-7-2-690,2-2 1,-2-4 623,-9-6 0,-4-4 1,-8-9-1,-2-3 510,-4-1 1,2-2 0,-5 2 0,1-5 355,4 1 0,-4 2 0,2 8 0,2-1 132,2 1 0,4 1 0,4 4-498,6 7 0,3 7 1,5 7-1,1 11-138,2 5 1,9 10 0,-3 8-1,2 3-268,-2 8 1,4 7 0,-4 8 0,2 3-186,-2 4 1,-4 4 0,-9 9-1,-5 4 44,-5 6 1,-6-2 0,-8 0 0,-11 0-17,4-48 1,-3-1 0,-25 41-1,18-45 1,-2-2 0,-25 29-184,-1-10 0,3-23 0,3-9 0,8-9 445,8-8 0,6-14 0,10-16 0,1-9 161,2-6 1,8-8 0,-1-1 0,5-3-37,5-4 1,7-1 0,9-2 0,5-1-193,1 1 1,2-1 0,6 3 0,0 3 175,0 7 0,0-13 0,0-1 0</inkml:trace>
  <inkml:trace contextRef="#ctx0" brushRef="#br0" timeOffset="3666">4626 1238 9081,'-17'-27'374,"-1"4"1,3 3 0,3 3-131,6-1 0,8 9 0,8 3 0,9 4 17,7 2 0,8 0 0,9 0 0,2 0-573,3 0 1,5-6 0,3 0 0,4 2 311,2 3 0,-6-7 0,5-2 0</inkml:trace>
  <inkml:trace contextRef="#ctx0" brushRef="#br0" timeOffset="3883">5342 313 8190,'0'-43'364,"6"8"0,0 0 0,0 12 94,1 9 1,-1 6 0,10 10 0,5 4 79,4 6 0,4 9 0,6 6 0,0 4-127,0 6 1,2 12 0,2 3-1,0 10-224,-6 6 0,0 10 0,-10 3 1,-4 5-311,-5 1 1,-8 0 0,-14 1 0,-11-1-708,-14 0 0,9-40 0,-3-1 570,-3 1 1,-4 0 0,-6 0 0,-3-1 0,-2-3 0,0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6:23.0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612 4471 8268,'-17'-8'49,"-1"0"1,1-5 0,-1 3 37,1 2 1,5 2 125,1 6-245,7 0 0,-2 0 0,12 0 0,6 0 110,3 0 0,4 0 0,5 0 0,7 0 55,8 0 1,-1 0 0,11-1 0,5-3-6,8-2 0,10-8 0,10 3 1,15-5-67,-42 8 0,2-1 0,5-3 0,2 0 1,9 0-1,2-1 0,4 0 0,1-1-146,6-2 0,1 1 0,-3 1 0,0 1 0,4-1 0,-1 1 0,0-1 0,1 0 136,1 1 0,0-1 0,1 3 1,1-1-1,3-2 0,0 1 0,0 0 1,0 1 2,-2 1 0,-1 0 0,-1-1 0,0-1 0,-1 1 0,1 1 0,1-1 0,0 0-36,1-1 0,0 1 0,-6 3 0,-1 1 0,-1-2 1,-1 0-1,-5 3 0,-1 1-19,-3-1 0,-2 0 0,-5 2 0,0 0 1,-4 0-1,0 1 0,-4 0 0,-2 0-141,-4 2 0,-1 0 0,-1-2 0,-1 0 0,39-3 0,-5-1-82,-5 0 1,-13-4 0,-14 5-1,-9-3 155,-6-4 0,-8 5 0,-2-3 109,-1-2 0,-11-1 0,-7-1 0,-2 3 129,-1 1 0,1 1 0,-6-7 1,0 1 15,0-1 1,-6 1 0,-1-3 0,-3-1 134,-4-2 0,5-3 1,-3 5-1,-1-4-292,-3-2 1,-1 3 0,-1-5 0,1-2-52,-1-2 1,1-4 0,1-1 0,3-5 21,1-2 1,2-1-1,-3-9 1,3-5-21,2-10 1,-3 0-1,5-7 1,2-1 1,2-3 0,2-9 0,0-7 0,0 45 0,0 0-9,-1-2 1,2 1 0,2-1 0,2-1 0,0 0 0,1 0-1,2-4 1,0-1-44,0-3 0,1 0 0,0 4 0,0 0 1,0-2-1,1 0 0,1 1 0,-1 1 65,2 2 0,0 0 0,0-1 1,-1 1-1,-1 4 0,-1-1 1,1 2-1,0 0-22,7-45 0,9 7 0,-13 9 1,1 5 99,1 4 0,-7 16 0,-2 6 0,-4 5-6,-2 6 1,-8 2-1,-4 4 1,-3 2-64,-3 2 1,-1 8 0,-2-2 0,-5 3-84,-1 3 0,-2 7 0,-4 2 0,0 2-48,-2 1 0,2-1 1,-11 6-1,-1 0 2,0 0 1,-1 0 0,-9 0 0,-3 0 210,-6 0 0,4 0 1,2 0-1,3 0-100,3 0 0,-2 0 0,-3 0 0,-1 0 38,2 0 0,-6 0 1,-2 0-1,-8 0-3,-9 0 0,5 6 0,-11-1 0,1-1-72,1-2 0,-4 0 1,-3 2-1,-3 2 3,-2-2 0,-2-2 0,47-2 0,-1 0 0,1 0 0,0 0 15,-1 0 0,1 0 0,0-1 0,1 0 0,0-1 0,1 0 0,-47-6 20,2-2 1,45 8-1,-1-1 1,-46-9-1,0 0 21,4 3 0,-2-5 0,0 6 0,-2-1 49,46 2 0,1 0 0,-45-1-320,2 2 0,-2-1 313,1 1 0,5 0 0,6 6 0,-1 0-7,7 0 0,3 0 1,6 0-1,4 0-17,6 0 1,5 0 0,7 2 0,5 4-109,4 5 1,2-1 0,0 2 0,0 1-95,0 3 0,6-4 1,2-1-1,0 3 64,0 1 1,6 1-1,-3-5 1,5-3-16,1 0 0,7-6 945,-1 4-688,8-4 544,-11-2-384,5 0 1,-8 0-136,1 0 0,5 0-142,1 0-118,7 0 141,-12 0 1,14-2-1,-5-2 58,-1-2-5,6 0-49,-6 6 0,6 0-55,-4 0 8,4 0-2,-5 0-14,-1 0 1,4 0-1,-6 2 18,3 4 1,-5-2 0,4 6 0,0-1 1,1 1 0,-7-4 0,4 5 0,-1 3-3,-1 2 0,0-5 0,-3 1 0,1 1-13,3 3 1,-1 7-1,-5 0 1,1 1-4,4 1 0,-3 0 1,5 8-1,-1 0 19,-1 4 1,2 10 0,-3-1-1,3 5 0,2 1 0,-3 2 1,3 5-1,0 5-17,0 4 0,0 7 0,5 3 0,-5 3 22,-2 9 0,4-3 0,-3 6 1,-1-2-7,0 2 0,4 6 0,2-46 0,-1 1 0,0 0 0,2-1-12,1-1 0,0-1 1,0 44-1,2 4 1,0-48-1,0 1-13,0 2 0,0 0 0,1-3 0,0-1 1,1 2-1,0-1 0,6 48 20,1-2 0,3 2 0,-4-47 1,1 1-1,0-2 0,0 1-7,0-3 0,-1 1 0,10 39 0,-1-8 0,3 3 1,3 1 0,-4-5 1,5-5-1,-3-3 15,2-2 1,-3 0 0,3-2-1,-4-4 94,-1-6 0,-1-4-97,1-1 1,-3-7 79,-3 1 0,2-8 0,-7 1 1,1-3-43,0-2 0,0-6 0,-4-1 0,1-3-67,-1-4 0,-2-2 0,-2-1-566,0-1 1,0-5-1120,0 0 1717,0-1 0,0-1 0,0-2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6:26.3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821 681 8062,'-2'-23'0,"-2"0"405,-2 1 0,-1 3 0,3 1 243,-2 1 0,-2 5-385,2 1 0,4 9-175,-4 2 1,5 7 0,1 11-1,0 1 73,0 5 1,1-3-1,3 8 1,4 4-214,2 6 0,-4 0 0,3 5 0,1 1-176,0 0 0,1 1 0,7 8 0,-1 3-146,1 1 1,-3 2 0,1-2 0,-1 4-113,5 1 1,-1 4-1,-5-4 1,-3-1-212,3-4 1,0-6 696,-3-5 0,5 3 0,-7-5 0</inkml:trace>
  <inkml:trace contextRef="#ctx0" brushRef="#br0" timeOffset="232">1380 734 9082,'-2'-59'0,"-4"3"533,-6 6 0,-1 7 0,-1 16-698,3 9 0,1 11 0,-2 12 213,6 7 0,4 5 0,2 5 0,0 3-6,0 2 0,2 2 0,2 6 0,4 0 52,2 0 1,7 8-1,7 1 1,-3 3-284,-2 0 1,5-1 0,1 8 0,0 5-231,0 5 1,6 0 0,-4 4 0,1 3-366,-5 1 1,-4 4 783,-1-6 0,-9 4 0,-1-12 0</inkml:trace>
  <inkml:trace contextRef="#ctx0" brushRef="#br0" timeOffset="516">227 1746 8034,'-62'0'68,"10"-1"0,11-3 0,8 0 167,10 6 0,7 5 0,18 13 1,4 3-345,6 6 1,17 2-1,9 0 1,9-2 112,7 3 1,12-5 0,6 0 0,12-2 241,7-4 1,4-9-1,-2-6 1,6-6-182,-48-2 0,1-2 1,6-3-1,2-3 1,1-5-1,0-1 1,1-3-1,-1-1-127,-2-2 1,0-3 0,-2-2 0,-1-2 0,-5-1 0,-2 0 0,0 0 0,-2 0-221,-2 0 1,-3-1-1,24-33 1,-10 6-1,-17 4-2,-14 5 1,-13 1-1,-6 7 1,-4 2 111,-2 2 1,-2 10 0,-2 4 0,-4 2-166,-2-3 1,1 11 336,-3-5 0,4 12 0,8-1 0</inkml:trace>
  <inkml:trace contextRef="#ctx0" brushRef="#br0" timeOffset="1216">2707 786 8043,'-8'-27'0,"-3"4"392,-5 3 1,1 8 0,1 1 980,2-3-1019,1 6 1,3 1 0,8 9-151,10 3 0,13 5 0,6 8 0,6-1-99,6 1 0,-2 1 1,7 2-1,3 3-281,1-3 1,3 0 0,-1 1 0,0 1-349,1-2 1,-7 1 0,1-1 0,-1 2 8,-1-1 0,-8-3 0,-10-3 0,0-3 515,0-1 0,-5-1 0,3 7 0</inkml:trace>
  <inkml:trace contextRef="#ctx0" brushRef="#br0" timeOffset="1433">3266 611 8043,'-8'-17'203,"-3"-1"1,-5 1 204,-1-1 1,5 7-1,0 1-318,-1 2 0,5 4 0,0 8 0,2 4 45,1 2 0,-1 7 0,4 9 0,-2 1 20,-2 4 0,0 2 0,6 2 1,-2 0-195,-4-1 0,5 7 1,-5 2-1,2 0-324,-2-1 1,2 1 0,-8-4 0,-1 4-116,-3 1 0,-1-3 0,-2 4 0,-5-3-955,-5-3 1433,-4-2 0,-10 6 0,-1 1 0</inkml:trace>
  <inkml:trace contextRef="#ctx0" brushRef="#br0" timeOffset="1699">2602 1415 8118,'-17'-2'503,"-1"-4"184,9 4 0,5-6-571,15 8 1,5 0 0,17 0 0,8 0-190,7 0 1,3-2 0,11-2 0,0-1-83,0 1 0,4-6 1,8 0-1,1-1-678,-1-1 1,-4 2 832,-6-1 0,4-13 0,-6 5 0</inkml:trace>
  <inkml:trace contextRef="#ctx0" brushRef="#br0" timeOffset="2116">3790 926 8340,'0'-18'0,"0"1"228,0-1 0,-6 7 0,-2 1 0,1 0 287,-1 1 1,-6 5-275,3-2 0,-5 4 0,-1 2 0,1 2-92,4 4 0,-1 3 1,5 9-1,0-1-233,1 1 0,1 1 0,6 2 0,0 3-74,0-3 1,6 4 0,3 1 0,5-1 59,5 0 0,3-2 0,-3-3 0,2 1 2,3 2 1,1 1-1,-4-7 1,2 1-179,-1-1 0,-9 0 0,-1 1 185,2-1 1,-9-5 0,-7-2 90,-13-2 1,-4-3 0,-11-5 0,-1 0-87,-2 0 1,-2 0 0,1 0 0,1 0-100,3 0 1,-1-2-1,8-1-1039,2-3 1222,1-8 0,11-3 0,1-11 0</inkml:trace>
  <inkml:trace contextRef="#ctx0" brushRef="#br0" timeOffset="2365">3790 367 8267,'-8'-35'0,"-5"0"244,-9 0 1,11 8-1,-3 6 1,6 5 1248,2 4-1285,1 8 0,12-1 0,5 10 0,3 7-274,3 4 0,5 1 1,1 3-1,-1 1-250,2 2 0,-6 2 0,7-1 0,-5 3-70,-4 0 0,5 6 0,-12-4 0,1 4 386,1 2 0,-8 0 0,3 0 0</inkml:trace>
  <inkml:trace contextRef="#ctx0" brushRef="#br0" timeOffset="2815">3720 402 8247,'12'-51'556,"-1"5"1,-5 3 0,6 8-1,3 0-53,7 0 0,-3 8 0,6 6 1,-1 5-227,-1 5 1,8 7 0,-4-2 0,2 4-129,0 2 1,0 2 0,4 4 0,0 5-187,2 5 0,-11 7 1,5 2-1,-8 1-429,-4-1 1,-1 6 0,-4-4-1,-7 2-23,-3 0 1,-2-2 0,-2 4-1,-3-1 9,-7 1 1,-9-6-1,-5-2 1,-1-3 280,-4-3 0,4-7 0,0-4 0,2-5 553,3-1 1,3-7-1,3-7 1,5-7 205,5-8 0,4 1 0,4-1 0,4-2-101,5-2 0,7 4 1,5 2-1,6 2-226,4 4 1,2 1 0,2 5-1,2 3-193,2 6 0,5 4 1,-5 2-1,-2 2-290,-2 4 1,-8 2 0,-2 5 0,-2-1-381,-4 2 1,-7-5 314,-2 3 307,-8-8 1,-3-4 0,-6-12 0,-1-5 59,-2-7 1,6 5 0,-4-6 0,4 1-134,2 1 1,0 0 0,0 3-555,0-3 1,8 4 0,4-3 2,3 9 0,3 5 0,-1 8 0,3 2 632,3 4 0,-4 4 0,7 7 0</inkml:trace>
  <inkml:trace contextRef="#ctx0" brushRef="#br0" timeOffset="3165">4785 332 7556,'-5'-12'592,"-1"1"0,0-1 54,6-6 0,0 1 0,0 0 316,0-1 0,0 1-168,0-1 1,0 1 19,0-1-850,0 9 0,0 3 1,0 12-1,2 7-111,4 8 0,3 1 0,9 5 0,1 0-222,4 0 0,5-3 0,9 5 1,3 0-244,7-2 1,3-2 0,5-7 0,1-1 611,2 1 0,8-1 0,-4 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6:31.8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278 219 8203,'0'-27'90,"-6"-4"1,0 8 0,0 1 1029,-2 3 1,6 7-604,-3 1 1,3 9 0,2 2-404,0 10 1,0 5-1,2 4 1,3 5-60,7 5 1,4 4 0,1 4 0,2 3-62,5 7 0,-5-2 0,4-1 0,-3 1-133,-3 0 1,7-1 0,-1 5-1,-2-3-260,-1 3 1,-5 1 0,-1 5 0,-5-1-266,-1-2 1,4 5-1,-6-13 1,-2 1 663,-2-4 0,-10 3 0,-2 1 0</inkml:trace>
  <inkml:trace contextRef="#ctx0" brushRef="#br0" timeOffset="234">802 237 8163,'0'-47'0,"-2"3"104,-4 1 0,2 4 0,-6 10 2873,2 6-2761,3 11 1,7 12 0,3 12 0,7 3-132,4 3 1,9 7 0,2 4 0,2 4-144,0 2 1,2 2-1,8 4 1,2 5-133,-2 5 0,-5 3 0,-2 2 0,-5 2-270,-2-1 0,-2 5 1,-7 2-1,-5 2-168,-5-2 0,-4-2 0,-4-6 1,-4 2 627,-5-1 0,-20-3 0,-6-2 0</inkml:trace>
  <inkml:trace contextRef="#ctx0" brushRef="#br0" timeOffset="484">138 1092 8279,'-27'0'274,"2"0"0,1 2-30,1 4 1,5-2 0,9 8 0,1 1-231,4 3 1,12 3-1,9 5 1,14 5 371,14 4 1,11-4-1,22-2 1,9-2-237,10-3 1,-44-13 0,1-1 0,2-1 0,1 0 0,2-2 0,0-1-120,0 1 1,0-2 0,0-2 0,1-2-1,1-3 1,0-2 0,-1 0 0,0-1-21,-1-2 1,-1-2 0,-6-3 0,-2-1 0,36-12 0,-14-2-445,-12 0 0,-14 0 0,-7-4 0,-10 2-174,-11 2 0,-3 1 0,-9-3 0,-2 4-1214,-2 2 1821,-10-6 0,-2 4 0,-7-8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6:35.9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16 350 7964,'0'-45'203,"0"-1"0,0 11 0,-2 8 774,-4 5 1,4 11-202,-3-1 0,5 8-305,5-2 1,5 4-1,10 2 1,3 2-243,6 4 1,4 4 0,2 7 0,2 1-228,4-1 1,-5 1 0,5 1 0,-4 3-348,-2 1 1,0 2-1,-2-4 1,-2 3-121,-2-3 0,-2-2 1,4 1-1,-4 1-544,-1 2 0,-3-1 0,-6-9 1009,1-1 0,-1 0 0,1 5 0</inkml:trace>
  <inkml:trace contextRef="#ctx0" brushRef="#br0" timeOffset="216">610 123 8026,'-23'-29'399,"-1"0"1,1 9 0,4 1 389,-5 5 1,5 11 0,-4-3-528,3 4 0,11 10 0,3 3 0,4 7-105,2 5 0,0-2 0,0 8 0,0 2-243,0 2 1,0 10 0,2 2 0,2 1-238,1 1 1,1-1 0,-6 7 0,0-1-297,0 1 1,-7 1-1,-7 2 1,-7 2 618,-8-1 0,-4 5 0,-2 0 0</inkml:trace>
  <inkml:trace contextRef="#ctx0" brushRef="#br0" timeOffset="401">16 1066 8328,'10'-17'410,"0"1"0,-5 3 0,7 3 19,4 2 0,9-4 0,6 7 0,8 1-354,7 2 1,12-4 0,6 0 0,4 2-273,2 2 0,0 2 0,0 0 0,-2 0-2129,-4 0 2326,-4 0 0,-15-7 0,-3-3 0</inkml:trace>
  <inkml:trace contextRef="#ctx0" brushRef="#br0" timeOffset="748">1256 420 8025,'-10'-18'155,"3"3"0,1 1 465,0 3 1,-8 1 0,5-4-1,-3 5-120,0 1 0,-1 2 0,-8 6 0,-3 0 30,3 0 0,0 2 1,-1 4-1,-1 6-308,2 3 1,-5 8 0,5 3-1,4-1-213,3 0 0,10 6 1,-2-2-1,4 2-82,2-2 1,8 2-1,6-7 1,7-1-364,8 2 1,0-5 0,4 3-1,6-6-379,4-5 1,1-2 0,7-6 0,-3 1-1951,1-1 2765,5-2 0,-9-2 0,7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6:44.4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1747 7746,'-17'0'-545,"-1"0"0,3-2 1280,3-4-364,4 4 0,8-8-201,0 5 1,2-5 0,2-8 0,2-1-23,-2-4 0,4-1 0,-3-9 0,1-7-51,2-9 1,-4-1 0,6-16 0,-3-6 126,-3-8 0,0-7 0,0-6 1,4-4-98,1 0 1,-6 46 0,0 1 0,9-43 0,2 0-40,1-2 1,3 21 0,-1 4 0,2 12 14,5 5 0,-3 7 1,6 3-1,-2 4-75,-3 6 1,3 12 0,-2 2 0,1 7 16,1 4 0,-6 2 1,6 6-1,-1 0-62,-1 0 0,8 2 0,-2 6 0,4 8 7,2 5 1,0 10 0,0 0 0,0 8-25,0 7 1,0 5 0,-2 1 0,-2 3-59,-2 3 1,0-2 0,6 8 0,-2 0-37,-4-2 0,2 6 0,-6-6 0,2 4-55,4 4 0,-5-10 1,-1 8-1,-2-4 11,0-2 1,7-5-1,-5-1 1,0-8-13,0-7 1,4-4-1,-5-4 1,-1-4 87,2-6 1,-3-11-1,5-6 1,0-4 189,0-2 1,-2-10 0,8-7-1,6-13 237,4-8 1,-4-1-1,3-8 1,1 1-22,4 1 0,-5-3 1,-1 7-1,-4 2-6,-2 2 0,-6 8 0,-2 2 1,-2 2-26,-3 3 0,-3 9 0,-2 3 0,1 2-295,-1 4 0,1 2 0,-1 4 1,3 2-156,3 2 1,-2 8 0,8-3 0,3 5 9,0 1 0,-2 7 0,-1-1 0,2 0-91,2 2 1,0-5-1,-2 3 1,-4-4-30,-2-1 0,6-1 0,-4 1 0,1-3 114,-5-3 0,-2 2 0,1-9 1,3-1 202,2-2 0,2-4 0,6-3 0,0-7 106,0-4 0,0-3 0,2-4 0,1-5 58,3 1 1,6-4 0,-7 6 0,1 0 16,2 0 0,-4 3 0,5 9 0,-1 3-141,-4 2 0,-2 2 1,-2 6-1,2 0-90,3 0 0,-3 2 0,4 2 0,-4 4-13,-2 2 1,0-5 0,0 5-1,-2 0-113,-4 0 0,6-5 0,-4 5 0,4-2 24,-2-4 1,0 4-1,5-3 1,5 1 61,2 2 1,1-6-1,9 4 1,1-4 26,2-2 1,10 0 0,0 0-1,6 0 68,-1 0 0,5 0 1,0 0-1,3 0 90,8 0 0,-7-6 0,7 0 0,0 2 53,3 2 0,3 2 1,-4 0-1,2 0-16,-2 0 0,-2 0 0,-1 0 1,1-2-41,4-4 0,-4 4 1,5-3-1,-5 3-85,-2 2 0,2 0 0,3-2 0,1-2-115,-2-2 1,4-6 0,0 5 0,2-3-43,-46 4 0,-1-2 0,45-7 0,0-3 0,-2 1-506,1-1 1,-7-5 0,-11 0 0,-10 0-980,-16-3 1599,-17 7 0,-8-14 0,-7 6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6:46.0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2638 8102,'-8'-18'51,"6"7"0,-6 1 158,1 2 1,3-3 0,-8 3 70,-2-2 0,7 4 0,-1-3-51,0 1 0,6-6 0,-4 3-123,4-5 0,2-1 0,0-3 0,2-1 56,4-2 1,-4-8 0,6 3-1,-2-1-1,0 0 1,7 0 0,-3-6 0,1 2-45,1 4 1,-2-2-1,3 8 1,-1 1-47,2 3 0,3-4 0,4-1 1,5 3-105,1 2 1,0 9-1,6 2 1,0 2-35,4 1 1,2-1 0,-2 6 0,1 0-44,3 0 0,6 2 0,-5 4 0,1 5-50,0 5 0,3-5 1,-3 1-1,0 0-102,-1-3 1,-1 5 0,-6-6-1,0-1 21,0 1 0,-6-2 0,-2-6 1,-2 0 107,-3 0 1,-9 0 0,-1-2-1,0-4 142,-3-5 1,1-7-1,-6-3 1,2-4 123,-2-3 1,5-6 0,1-7 0,2 2 158,-1 2 0,7-4 0,7-1 1,2-1 17,4 0 1,8 3 0,4 7 0,-1 1-135,1 3 0,6 8 0,-5 0 0,1 7-186,-4 8 0,1 4 0,-1 2 0,-2 0-129,-2 0 1,-2 6 0,0 2 0,0 2-91,-1 3 1,5-3 0,-2 0 0,-4-1 0,0 1 1,-8-6 0,1 2 0,-3-4 124,0-2 1,-5 0 0,-7 0 160,3 0 1,1-2 0,1-4 24,-4-6 0,1-3 0,-5-3 1,2 1 167,3-1 1,3-1-1,1-2 1,1-3-76,-1 3 1,6 2 0,3 1-1,-1 3-117,0 3 0,6-2 0,-2 7 0,2-1-59,-2 0 0,4 0 1,-4 4-1,4-1-88,2 1 0,-2 2 0,-2 2 0,-2 0-76,3 0 0,-5-2 1,2-2-1,0-4 38,-2-2 1,4 5-1,-8-7 1,1-2 84,1-1 0,-6-3 1,7 1-1,-3 0 24,0-1 1,0 1-1,-3-1 1,1 1 44,2-1 1,1 1 0,-7-1 0,1 1 25,-1-1 0,3 1 0,1 1 0,4 3 22,2 1 1,-3 8 0,5-4 0,2 3-35,2-1 1,2 0 0,0 4 0,1-2-37,5-2 1,-4 1-1,4 5 1,-6 0-91,-6 0 1,4-6 0,-4-2 0,4 0 41,2 0 1,-6-5 0,0 1-1,2-3 24,2-3 0,2 1 1,0-1-1,0 1 30,0-1 1,0 1 0,2-1 0,1 1 27,3 0 0,0 5 0,-6 2 1,0 0-3,0 1 1,5 5 0,3-4 0,0 2-42,0 0 0,-1 1 1,-1 5-1,4 0-124,-1 0 0,7-2 1,-7-4-1,3-6 79,-1-3 0,1-3 0,5-1 0,1-2 25,-1-3 0,-5-7 0,1 2 0,5-4 47,3-2 0,2-6 0,-4 1 0,3 1 123,1 2 0,6 4 1,-6 4-1,-1 6-35,-3 3 1,-2 5-1,1 1 1,-3 4-113,-3 3 1,-10 1-1,-10 6 1,-2 0-364,-4 0 1,-1 2 0,-3 2 0,-1 3 362,-5 3 0,5 2 0,-6 5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7:07.1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155 350 8203,'-23'-29'0,"0"2"368,1 2 0,-1-5 0,4 7 338,3 2 0,5 1 0,-1 3-440,6-1 0,12 7 1,6-1-1,5 1-169,6 1 1,6-6 0,10 7 0,4-3-277,2 0 1,5 6-1,4-3 1,-3 1-330,-1 4 0,-5 0 0,0 0 0,-3-1-204,-3 1 0,-4 2 0,-6 4 0,-6 2 712,-3 1 0,5 9 0,2-4 0</inkml:trace>
  <inkml:trace contextRef="#ctx0" brushRef="#br0" timeOffset="569">155 315 8187,'-17'-10'153,"1"-5"0,3 5 0,1-1 1011,-1-1 0,3 8 550,-2-2-1374,8 4 1,-3 4-1,7 4-210,0 6 1,0 5 0,0 6 0,0 6-21,0 4 1,5 2 0,1 0 0,-2 0-37,-2 0 1,-2 6 0,0 2 0,2-1-218,4 1 1,-4 4-1,4-5 1,-5 1-60,-1 0 1,6-5 0,0-6-1,-2-5 72,-2-2 1,0 2 0,2-8 0,2-3 135,-3 0 0,1-7 1,2 1-12,6-2 1,-2 3 0,1-3-5,3 2 0,3-6 0,5 3 0,3-1-73,2 0 1,8 0 0,8-6 0,-1 0-156,1 0 0,5-2 0,-3-2 0,2-4-382,-1-1 0,-7-1 0,2-4 0,-4 3-6,-2-3 1,-8-1 0,-4-3 624,-4 1 0,-1-1 0,-1 1 0</inkml:trace>
  <inkml:trace contextRef="#ctx0" brushRef="#br0" timeOffset="785">173 752 8003,'-18'-16'0,"1"3"1162,-1 1 0,1 6-966,-1-6 0,9 7 1,5-5-1,10 2-294,11 4 1,14 2-1,12 2 1,2 0-389,3 0 0,3-2 1,1-1-1,0-3-1158,1 2 1644,-1 2 0,0-6 0,1-2 0</inkml:trace>
  <inkml:trace contextRef="#ctx0" brushRef="#br0" timeOffset="1184">941 595 8464,'0'-12'4316,"0"0"-4019,0 8 0,0-1 0,0 10-219,0 7 0,0 4 0,0 1 0,0 0-79,0 1 1,0 1 0,2 3-1,2 3-376,2 2 1,6-4 0,-7 4-1,1-1-13,2-5 1,-6 4 0,6-1-1,-3-3 48,1-2 1,0-1 1119,-6-1 0,6-9 0,2-8-118,1-10 0,3-11 1,5-4-1,1-2-37,-1-4 0,9 5 1,1 1-1,2 2-436,0 0 0,6-1 0,6 9 1,-1 3-374,3 6 0,-4 4 0,8 2 0,-1 2-54,-1 4 1,-3-2 0,-7 8 0,0 1-584,0 3 1,-2 1-1,-4 1 1,-5-3-90,-5-3 1,-2 1-1,1-7 1,-1-2-1209,1-2 2120,-1-2 0,1 0 0,-1 0 0</inkml:trace>
  <inkml:trace contextRef="#ctx0" brushRef="#br0" timeOffset="1417">1745 333 8093,'-8'-43'628,"4"0"1,-6-5-1,2 5 448,5 6 0,1 6 1,2 14 385,0-1 0,0 1-961,0-1 1,2 8-432,3 5 0,5 3 0,8 4 0,-1 2-133,1 1 1,1 11 0,2-1 0,4 9-178,3 3 1,-5 8-1,4 7 1,0 3-172,0 4 1,-5 1-1,1 2 1,-4 1-287,-1-1 1,-1 3 0,1 1 0,-3 2-848,-3-2 0,-4 5 1544,-8-3 0,0 0 0,0-6 0</inkml:trace>
  <inkml:trace contextRef="#ctx0" brushRef="#br0" timeOffset="1950">2391 734 8302,'0'-17'2213,"0"-1"1,0 7-1659,0-1 0,0 6 1,2-4-259,4 3 0,5 1 1,11 4-1,1-2-133,-2-2 0,4-5 0,-1 3 0,-3 0-40,-2 0 0,-1-5 0,-1 3 0,-1-2 27,-4 1 1,1-1-1,-7-5 56,-2-1 1,-2 1 0,-4-1-245,-4 1 0,2 7-879,-8 4 0,7 4 425,-7 2 0,8 8 0,0 6 0,6 5 86,4 4 0,10 3 0,-1-5 0,6 4 146,1 2 0,3-5 1,0 1-1,0-4 316,1-1 0,3-1 1,-6-1-1,-2-5 192,-1-5 0,-1 2 1,3-2-64,1-2 1,-2-4-1,-7-4 1,-3-4-74,3-2 1,-4-1 0,1-7-103,3 1 0,-1-1 0,1 3 1,-2 1-71,1 3 1,3 7 0,1-4-1,1 2-29,-1 0 0,1 1 0,-1 5 1,1 0 47,-1 0 0,1 0 1,-1 0 162,0 0 1,1 0-1,-1 0 131,1 0 1,-1 0 0,1 0 0,-3-2 44,-3-4 0,3-4 0,-3-7 0,4-1-267,1 1 1,1-1-1,-1 1 1,0-1-506,1 1 1,-6-1 0,-3 1-1,1 1-253,0 5 1,-4-3 0,5 8 725,3 2 0,1 2 0,3 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7:11.83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70 558 5898,'0'9'-27,"0"1"-5,0-4-13,0-4 45,0 5 0,0 1 0,0 2 0</inkml:trace>
  <inkml:trace contextRef="#ctx0" brushRef="#br0" timeOffset="886">18 592 8049,'0'-11'-546,"0"-1"976,0-1 1,0 3 0,0-2 715,0-1 0,0-3-537,0-1 1,-2 7 0,-2 2 518,-2 0-1044,1 6 1,5-3 0,0 10 16,0 7 0,5 6 1,3 3-1,2 4-118,3 2 1,3-3-1,1 5 1,1 0-87,-1-2 0,1 6 1,-1-6-1,1 2-229,-1 0 0,1 0 1,-3 6-1,-1 0-54,-3 0 0,-7-2 0,4-2 0,-2-4-764,0-1 1580,-1-3 1,-12-13-1,-3-8 17,0-12 0,-3-9 1,5-18-1,0-4 270,0-6 0,3-1 0,5-1 1,0 3-279,0-3 0,0-1 0,0-1 1,0 3-275,0 1 0,5 10 1,3 0-1,0 8-142,0 4 1,5 4 0,-1 9-345,3 6 1,5 4-1,1 2-291,3 0 1,1 8 0,-2 4 0,4 3 224,0 3 1,6 1 0,-4 4 0,4 5 32,2-1 0,-6 6 0,-1-2 1,-3 6 81,-4 3 1,-3 1 0,-5-4-1,-3 2-14,-2 2 1,-2-1 0,-6-5 0,0-2 57,0-4 0,0-3 1,-2-11 699,-4-3 0,4-8 366,-4-16 1,6-2 0,4-15 0,6-2-257,5-2 0,1-2 1,13 0-1,2 1-365,2-1 1,2 0 0,2 2 0,1 2-161,3 2 1,6 13-1,-5 0 1,1 7-218,0 5 1,-2 2 0,-8 2 0,-2 2-285,-2 4 1,-8 3-1,2 9 1,-3-1-113,-3 1 1,1-1-1,-3 3 1,-1 1-202,-3 2 1,-1 8 0,2-2 0,-6 4-201,-4 2 0,-2 6 957,0 0 0,0 15 0,0-1 0</inkml:trace>
  <inkml:trace contextRef="#ctx0" brushRef="#br0" timeOffset="1201">1695 1186 8523,'5'-11'558,"1"-1"1,2 6-88,-2-6 0,-4 7 0,5-5 0,-1 0 100,0 1 0,2 3 0,-2-4-220,5 2 0,-1-5 0,2 3 0,-1-2-142,-1 1 1,6 1 0,-7-4-1,3 3 29,0-3 0,-3-1 1,3-3-1,-6 1 3,-4-1 0,-2 1 1,0-1-1,0 1-103,0-1 0,-2 7 1,-4 1-286,-6 2 0,-3-3 0,-3 5-538,1 2 0,1 10 0,5 7 104,5 9 1,4-3-1,4 6 1,6-1 61,9-1 1,8 8 0,10-4 0,2 2 84,4 0 1,1-7 0,7 3-1,-4-2-919,-3 0 1353,-1 1 0,2-7 0,1 1 0</inkml:trace>
  <inkml:trace contextRef="#ctx0" brushRef="#br1" timeOffset="1434">2288 435 14095,'-17'-35'-39,"1"2"1,3 4 3318,1 6-2256,0 4-942,3 9 0,9 10 0,11 11 0,7 7-208,5 5 1,0 4 0,10 8 0,4 0-194,0 0 1,6 6 0,0 2 0,-1 1-330,1 5 0,4 1 1,-7 3-1,-3 1-234,-6 4 1,-2 2-1,-11 6 1,-9-4-1974,-5-1 2830,-4-3 0,-23-6 0,-6 1 1</inkml:trace>
  <inkml:trace contextRef="#ctx0" brushRef="#br1" timeOffset="1818">2236 872 10622,'-16'-68'574,"5"4"0,-5-2 0,7 10 0,-1 3 300,4 5 1,4 9 0,4-4 0,4 4-431,5 5 0,11-3 1,1 13-1,0 3-315,3 2 0,1 9 1,8 4-1,0 4-225,0 2 1,7 2-1,5 6 1,5 9-341,6 10 1,-3 6 0,1 4 0,-5 2-59,-5 2 1,-7 13 0,0-1-1,-8 1-72,-8 0 1,-9-7 0,-5-1-1,-1 3 24,-4 1 1,-2-5 0,-2-6 0,0-8 122,0-8 0,-2-5 1050,-4-7 0,4-11 0,-4-11 0,4-7 179,2-5 0,0-4 1,0-8-1,0 2-23,0 4 0,2-4 1,4 6-1,6-3-534,3 1 1,-3 8 0,2 0 0,3 5-360,4 4 0,3 9 0,-7-3 1,3 4-275,3 2 0,2 8 0,6 3 0,-4 7-198,-1 5 0,5-2 0,-4 6 0,2 1 197,0-1 0,-8 2 0,3 4 0,-5-2-358,-2-2 1,5 6 738,-5 6 0,5 0 0,-13-7 0</inkml:trace>
  <inkml:trace contextRef="#ctx0" brushRef="#br0" timeOffset="2118">3720 1047 8687,'0'-18'768,"0"1"0,0-1 140,0 1 0,2 5 1,4 2-538,6 3 0,-2 1 0,1 4 0,3-2-285,1-2 0,3 0 0,-1 6 0,1-2-114,-1-4 1,1 3 0,-1-9 0,1-2-61,-1-1 0,-2 3 0,-1 1 0,-4-5 149,-2-5 0,-3 1 0,-7-3 0,-3 4 31,-7 1 1,-4 3 0,-1 1 0,0 4-128,-1 3 0,-5 1 0,-1 6 0,3 0-363,2 0 0,1 2 0,3 4 1,1 7-372,3 8 1,7 1 0,-2 7 0,4 2-1612,2 2 2380,8 2 0,9 8 0,10 1 0</inkml:trace>
  <inkml:trace contextRef="#ctx0" brushRef="#br0" timeOffset="2533">4856 837 8397,'0'-35'423,"0"2"1,-2 4-1,-4 6 549,-6 3 1,-3 3 0,-3-1 0,-1 3-230,-5 3 1,5 2 0,-4 7-1,1-3-660,-1 2 0,4 2 0,-5 4 0,5 4-649,2 5 0,1 5 0,3 3 1,3 3 114,2 1 1,0 8 0,4-4 0,-1 2-381,1 0 1,2 0 0,2 4 0,2-4 314,4-5 1,1-5 0,7-3 0,-1-3 543,7-1 0,-1-8 1,8-2-1,1-12 202,-1-13 0,2-16 0,4-8 1,-2-5 395,-2-6 0,-8-4 0,1-8 1,-7-2 580,-3-4 0,-8 5 0,0-3 1,-8 6-109,-8 4 0,-3 13 0,-3 1 0,1 7-69,-1 10 0,7 12 0,-1 11-714,-2 2 0,7 5 1,1 8-827,4 7 0,2 4 1,2 3-1,4 6-117,5 10 1,5 8 0,3 11 0,4 2-460,7 3 1,1 7 0,0-4 0,-4 2-176,-2 0 0,4 2 0,-6 8 0,-3 3 1261,-7 3 0,3 1 0,-6 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7:15.4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78 577 8366,'-15'-2'0,"1"-2"105,2-2 0,1-6-411,-7 7 1,11-7-1,7 6 299,9 2 1,17 2-1,10 2 1,15-2 195,11-4 1,10 5 0,11-7 0,16 2-138,-44 3 0,3 0 0,6-3 1,2 0-1,4 3 0,1 1 1,7-1-1,2 0-176,5-1 0,2 0 0,1 3 0,1 0 0,3-2 0,0 0 0,1 1 0,0 0 153,2-1 0,1 1 0,-1 1 1,2 0-1,-29-1 0,1 0 0,-1 0 1,1 1-1,0 0 0,-1 1-1,32 0 1,0 0 0,-32 0 0,0 0 0,0 0 0,0 0 0,0 0 0,1 0 0,3 0 0,-1 0 0,2 0-10,2 0 1,1 0 0,0 0 0,-3 0 0,0 0 0,0 0-1,1 0 1,1 0 0,-1 0 0,-1 0 0,0 0 0,1 0-95,-1 0 1,1 0 0,0 0-1,3-2 1,1 0 0,0 0 0,0 0-1,1 0 1,0 0 0,0 0 0,0 1-1,0-2 78,-1 1 0,-1-1 1,1 1-1,1 1 1,0 1-1,0-1 0,0-1 1,1-1-1,-1 0 1,3 1-1,-1 0 1,1 0-12,1 0 1,1 1-1,-1-2 1,-3 0 0,-1-2-1,1 2 1,0 0 0,0 1-1,0-1 1,-1 0 0,-1 0-1,0-1-8,0 0 1,-1-1 0,1 1 0,2 0 0,1 1 0,-1 0 0,-1 0 0,0-1 0,-1 1-1,1 0 1,-1 0 0,0 0 11,-2-1 1,0 1 0,-1 0 0,1 1 0,-1 1 0,-1 0 0,-1-1 0,-1-1 0,1 0 0,0 1 0,1 0 0,0 0 12,2 0 0,1 1 0,-1-1 0,-5-1 0,-1 0 0,0 1 0,1 0 1,0 1-1,-1 0 0,-2-1 0,0-1 0,0 0-7,0 0 0,-1-1 0,1 1 0,2 1 0,-1 1 0,0-1 0,0-2 0,1 0 0,-1 0 0,-2 0 0,1-1 0,-1 0-116,29-2 1,0-1-1,-4-1 1,-2 0-1,-5 1 1,-1-1-1,-2 0 1,-1 0 43,-1 1 0,-1-1 0,-11 0 1,-2 1-1,-5-1 0,-2 0 1,-5 0-1,-1 1-223,-3-1 0,-1 0 0,34-6 0,-3 1 1,-14 4-305,-14 3 1,-9-5 596,-14 6 0,0 0 0,-11 6 0,-5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7:26.6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86 8048,'0'-12'274,"0"1"630,0-3 1,-2 1-3,-4 1 1,2 2-803,-7 4 0,-1 4-218,-6-3 1,1 9-1,-1 1 7,1-1 0,0 4 1,-1-2-895,1-2 0,-1 5-1151,1 3 2156,7-4 0,2 15 0,8-4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49:45.8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224 350 8204,'-18'-8'833,"1"-2"-159,-1 0 0,3 5 0,3 10-336,6 7 0,6 5 1,6 5-1,6 1-55,3-2 0,10-1 0,5-3 0,4 1-220,7-1 1,-2-5 0,8-2 0,1-3-270,3-3 1,1-4 0,-2-6 0,-1-7-194,-3-9 1,-9-1-1,-2-10 1,-10-4 169,-5 0 0,-10-7 1,-7-1-1,-8-1 174,-13-1 1,-11 8 0,-17 0 0,-13 8 266,-7 8 1,-5 6-1,-3 5 1,-2 6 62,2 4 0,5 10 1,4 6-1,9 7-393,8 8 1,15 4 0,15 2-1,12 0-464,10 0 1,8 2-1,13 1 1,12 3-180,13-2 0,11-2 761,9-2 0,15 0 0,4 0 0</inkml:trace>
  <inkml:trace contextRef="#ctx0" brushRef="#br0" timeOffset="233">136 1066 8071,'-29'11'0,"2"-1"0,2-2 776,3-4 0,11-1 1,7 3-454,8 6 0,9-4 0,15-3 0,8-3-300,7-2 0,11 0 0,12-2 0,8-3-503,8-7 0,1-4 0,1-1 0,-3-2-1520,2-5 1769,-5 5 1,7-14-1,-5 6 1</inkml:trace>
  <inkml:trace contextRef="#ctx0" brushRef="#br0" timeOffset="483">1464 419 8185,'-2'-19'-198,"-2"-2"1055,-2-3 0,0 7 529,6 5 1,2 8-1278,4-1 0,5 3 0,11 2 0,3 0-453,2 0 0,2 0 0,6 0 1,0 0-409,0 0 1,-2 0 0,-2 0 0,-4 2 751,-1 3 0,-3 5 0,-6 8 0</inkml:trace>
  <inkml:trace contextRef="#ctx0" brushRef="#br0" timeOffset="633">1551 681 8185,'-12'0'0,"1"0"1089,-3 0-464,6 0 0,2 0 0,12 0 1,8 0-389,7 0 1,6 0 0,8 0 0,2 0-494,4 0 0,-2 0 0,7 0 1,3 0 255,1 0 0,3 8 0,-1 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7:26.9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8137,'7'-18'517,"1"7"1,6 1-1,-3 0-271,3 0 0,1 7 1,3-3-1,-1 4-474,1 2 0,7-2 0,2-2 0,2-2-899,0 2 1127,1 2 0,4 2 0,1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7:27.0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8137,'18'0'313,"-6"0"1,-1 0 0,3-2 109,1-3 0,5 3 1,3-4-1,6 4-396,4 2 0,4-2 0,4-2 0,3-2-380,1 2 1,5-3 352,-3 1 0,-4-8 0,-1 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7:27.8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542 140 8107,'-24'-33'505,"-1"2"0,-2 4 180,-4 1 0,4 11 0,0 9 0,1 4-136,5 2 1,-4 0 0,2 2 0,1 4-165,3 5 1,7 13 0,2 5 0,3 6-294,3 6 0,4 5 0,8 10 0,7 6-91,6 6 0,12 4 0,0 12 1,6-3-83,0 3 1,-18-39 0,1 1-1,-2 2 1,0 1 0,0 0 0,-1 1-350,1 0 0,-3 1 0,-3-1 0,-3-1 0,9 36 0,-9-5-996,-3-11 1,-6-3 0,-12-15 1425,-7-12 0,-20-2 0,0-10 0</inkml:trace>
  <inkml:trace contextRef="#ctx0" brushRef="#br0" timeOffset="200">53 961 8019,'5'-20'0,"3"1"78,2 1 0,2-7 0,7 11 0,4 1 49,6-3 1,12 9 0,8-1-1,9 0-215,12-4 1,7 5 0,11 1 0,-3 4-919,-3 2 1006,3-8 0,-13 6 0,5-6 0</inkml:trace>
  <inkml:trace contextRef="#ctx0" brushRef="#br0" timeOffset="483">0 1973 8175,'0'12'2426,"4"-2"-1901,8-2 1,3-3 0,22-5-1,14 0-447,15 0 1,19 0 0,-35 1-1,1-2 1,3 1 0,1-2-216,2 0 0,2-1 0,0-2 0,0-2 1,0-3-1,-1-1 0,-3-1 0,-2 0-1537,-1 2 1,-3-1 1673,31-16 0,-12 0 0,-16-8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7:25.3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191 238 7929,'0'0'0</inkml:trace>
  <inkml:trace contextRef="#ctx0" brushRef="#br0" timeOffset="233">173 203 7978,'-8'-18'122,"1"1"0,-7 1 0,4 3 533,3 1 1,-1 6 1373,2-5-520,4 7-1161,-6-4 1,8 10 0,2 2-82,4 2 0,4 7 0,7-1 0,3 3-159,3 3 0,-4-1 0,6 1 0,-1-1-54,-1 1 1,6 5 0,-4 0 0,1-1-117,-1-3 0,4 4 1,-6 1-1,1-1-187,1 2 1,-6-5-1,4 5 1,-1-2-408,1 0 0,-4 1 0,5-7-388,-5 1 0,-1-1 1,-1-1-243,1-5 1,-1-3 1285,0-8 0,1-8 0,-1-2 0</inkml:trace>
  <inkml:trace contextRef="#ctx0" brushRef="#br0" timeOffset="484">680 168 7995,'-6'-29'0,"0"2"267,2 1 0,-4 3 0,0 8 0,1 1 513,-1 2 0,0 8 0,4-3 1156,-1-1-1759,-1 6 0,0 2 0,-2 12 1,-2 3 2,-3 3 0,-3 7 0,-1 4 0,-1 4-242,1 2 0,-1 6 0,-1 1 0,-2 3-260,-3 3 0,-5 3 0,6 1 0,0 1-281,-3-1 1,7 0 0,-4-1 0,1-3-114,-1-1 1,4-2-1,-3-1 1,7-7 715,3-6 0,-7-9 0,-8 3 0</inkml:trace>
  <inkml:trace contextRef="#ctx0" brushRef="#br0" timeOffset="685">51 1041 7995,'-18'-2'2813,"1"-4"-2510,7 4 0,4-5 0,14 7 0,10 0-164,9 0 0,14 0 1,7 0-1,10 0-327,12 0 0,2 0 0,7 0 0,1-2-667,0-4 0,-7-2 0,1-6 855,-8 3 0,-6-9 0,-7-7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7:29.3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472 752 8080,'-12'-6'-328,"1"0"1,-1-6 0,-4 5 360,5-3 0,-5 4 1,5-4 178,-5 3 0,4-5 0,1 4 74,-3-1 1,5 5 0,-1-4-1,0 2 154,0 0 1,-1-2-1,-7 5-3,1-3 0,5 0 0,1 6 0,-3 0 11,-2 0 1,-1 2 0,0 2-1,-1 4-142,1 1 0,-7 5 0,1 7 0,2 4-141,1 3 1,5 1 0,3 6 0,6-2-193,4-4 0,2 6 0,0-2 0,2 7-385,4 5 0,12-6 0,11 4 0,6-3-416,5 1 0,5 0 1,7-6-1,3-2-1412,3-4 2240,-4-4 0,14 0 0,-6 2 0</inkml:trace>
  <inkml:trace contextRef="#ctx0" brushRef="#br0" timeOffset="235">961 699 8092,'-12'-29'515,"1"0"1,-1 10 0,-6-1-1,3 7 1618,3-1-1620,-3 6 0,15 3 0,0 10-294,10 7 1,13 4 0,6 1 0,4 0-167,2 1 1,6 1-1,1 3 1,3 1-476,3-2 0,5 6 1,3 1-1,2-1-329,-1-4 0,-3-2 0,-2-1 0,1 1-1824,-1 1 2575,-7-15 0,-3 17 0,-7-15 0</inkml:trace>
  <inkml:trace contextRef="#ctx0" brushRef="#br0" timeOffset="433">1590 542 8092,'-18'-23'0,"1"0"251,-1 1 1,1 9-1,-1 3 605,1 2 0,-1 2 1,1 6-560,-1 0 0,7 2 1,-1 4-1,0 8-350,3 7 1,-7 0 0,7 8 0,-3 1 8,0-3 1,1 8 0,-7-2-1,1 5-277,-1 1 1,1 4 0,-1 0 0,-1 1-849,-4 5 0,-5 1 1169,-6 3 0,-1-1 0,0 0 0</inkml:trace>
  <inkml:trace contextRef="#ctx0" brushRef="#br0" timeOffset="615">839 1572 8092,'2'-15'239,"3"3"0,-1-1 1,8 7-1,2 0 96,1-2 1,12 6 0,8-5 0,10 1-245,5 0 1,12-2-1,6 4 1,6-1-604,0 1 1,3-4 0,-1 0 511,-2-2 0,5-1 0,1-7 0</inkml:trace>
  <inkml:trace contextRef="#ctx0" brushRef="#br0" timeOffset="933">2131 123 8162,'10'-27'0,"-3"4"0,-1 3 659,0 3 0,2 1 1,-2 4-139,5 7 0,5 3 0,3 4 0,3 3-86,1 7 0,8 11 0,-2 8 0,4 10-210,2 12 0,0 9 1,0 13-1,0 7-344,0 3 1,-6 6 0,-2 5 0,-14-47-1,-1 1-575,10 45 1,-11 2 0,-9-6-1,-12-2 694,-13 0 0,-16-13 0,-5 9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7:31.2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402 1341 8552,'0'-17'774,"-2"7"0,-4 4-554,-5 4 1,-5 16 0,-3 5-1,-3 7-148,-1 5 0,-6 2 0,4 2 1,-2-1-468,-4 1 0,5 0 0,1 0 1,2 0-1264,0 0 1658,-8 0 0,3 8 0,-7 1 0</inkml:trace>
  <inkml:trace contextRef="#ctx0" brushRef="#br0" timeOffset="632">1852 538 8145,'0'-18'0,"0"1"366,0 0 0,-8 1 0,-2 2 1669,0 3-1537,3 7 1,7-2 0,2 12-277,3 6 1,13 9 0,11 4 0,6 0-88,6 1 0,3 5 0,9-2 0,-1 4-313,1 2 0,1 0 1,0-2-1,1-2-414,-5-2 1,-9-6-1,-1 4 1,-3-2-762,-2-3 1,-8-9 1352,-3-1 0,-5 0 0,-1 5 0</inkml:trace>
  <inkml:trace contextRef="#ctx0" brushRef="#br0" timeOffset="831">2480 468 8069,'-17'-17'0,"-1"1"140,1 4 0,-2 5 0,-3 7 0,-1 0 119,2 0 1,1 2 0,3 5 0,-3 9-13,-3 5 1,9 10 0,-3-4 0,3 5-251,5 2 0,-5-1 0,8 12 0,0 0-481,-1-1 0,5 3 0,-4 5 1,4 1-1224,2-1 1707,0 0 0,0 9 0,0 1 0</inkml:trace>
  <inkml:trace contextRef="#ctx0" brushRef="#br0" timeOffset="1033">1764 1691 8531,'0'-12'450,"0"0"0,8 8 1,6-1-1,7 3-344,8 2 0,14 0 0,11 0 0,14 0-289,12 0 0,13-6 1,6-2-1,-49 4 1,1-2 182,48-7 0,-44 2 0,0-2 0,-1 0 0,-1-1 0</inkml:trace>
  <inkml:trace contextRef="#ctx0" brushRef="#br0" timeOffset="1314">3371 468 8130,'-17'-25'417,"-7"0"1,1-4 0,0 5 589,-3 5 1,7 3 0,-4 5 186,3 5 1,9 4-966,-1 2 0,8 8 0,-2 5 1,4 7-186,2 3 1,8 8-1,6 0 1,5 6-212,4 4 1,3 1 0,-3-1 0,6 4-392,4-1 1,0 11-1,-2-7 1,-2 1-312,2 1 1,2-1 0,2-1 0,0-3 868,0-2 0,0 5 0,0-3 0</inkml:trace>
  <inkml:trace contextRef="#ctx0" brushRef="#br0" timeOffset="1514">3982 503 8033,'-17'-56'218,"-1"3"0,1 11 614,-1 9 0,1 9 0,-1 13 0,1 5 142,0 4 0,7 4-786,4 4 0,4 0 1,4 9-1,4 6-147,5 5 1,5 5-1,3 9 1,5 5-278,5 0 1,2 5-1,0-3 1,-2 3-403,2 3 1,-4-1 0,0 0 0,1 1-819,-1-1 0,-6 1 1456,2-1 0,-3 0 0,-3 1 0</inkml:trace>
  <inkml:trace contextRef="#ctx0" brushRef="#br0" timeOffset="1882">3877 1009 8127,'6'-23'299,"0"0"0,2 0 0,-4 5 1,4 1-6,1-1 0,3 9 1,7 1-1,3 2 67,1 0 0,8-6 1,-2 7-1,6 1-92,6 2 1,-2 2-1,5 2 1,-1 2-128,-4 1 0,3 9 1,-1-4-1,-2 1-112,-2 1 1,-8 0 0,-2 3 0,0-1 23,0-3 1,-5-1-1,3 4 1,-2-5-129,1-1 0,-1 4 1,-4-6-1,3-2-79,1-3 0,6-1 0,-6-1 0,-1-5 53,-3-6 0,-2-3 1,-1-3-1,-2-1 65,-3-5 0,-7 5 0,2-6 0,-6 1-2,-6 1 0,-6 0 0,-9 5 1,-4 1 38,-2 0 0,-2 1 1,-4 4-1,2 7-305,1 3 0,3 2 1,-4 0-1,4 0-124,2 0 0,7 7 1,7 5-1,-1 4-165,2 1 0,3 2 0,7 3 592,0 1 0,15 8 0,5-4 0</inkml:trace>
  <inkml:trace contextRef="#ctx0" brushRef="#br0" timeOffset="2131">4960 503 8153,'0'-45'306,"-2"3"1,-2 7 0,-1 2 994,1 4 0,-4 9-966,2 9 1,0 9-1,6 4-172,0 13 1,8 5-1,6 11 1,5 5-135,4 9 0,6 6 0,-3 3 0,-1 2-353,0 2 0,-2 8 0,-5 0 1,-1 4-68,1 0 1,-8 4 0,-7-10 0,-8 4 390,-13 2 0,-15-1 0,-11 1 0</inkml:trace>
  <inkml:trace contextRef="#ctx0" brushRef="#br0" timeOffset="2365">5711 748 8086,'18'-33'79,"-3"3"0,-1 7 234,-3 4 1,-5 3 0,8 3-1,3 3 176,5 2 1,3 2 0,-2 6 0,6 0-491,4 0 1,2 0-1,-2 0 1,-2 2-519,-2 4 0,-7-2 1,1 8-1,-4 1-511,-1 3 1,-8 1 1029,-5 1 0,-10 7 0,-5 2 0</inkml:trace>
  <inkml:trace contextRef="#ctx0" brushRef="#br0" timeOffset="2514">5676 1009 8086,'12'0'453,"0"0"1,-1 0 0,7 0 0,1 0-123,4 0 1,6 0-1,12 2 1,8 2-174,7 2 0,6 8 0,10-5 1,2 3-439,1 0 0,1-3 1,-6 5-1,0-4-1625,0-3 1905,-16 7 0,4-12 0,-13 6 0</inkml:trace>
  <inkml:trace contextRef="#ctx0" brushRef="#br0" timeOffset="2965">7335 311 8274,'0'-18'104,"0"1"0,0 0 0,0-1 2207,0 1-1771,0 7 0,2 2 0,4 8 1,6 2-147,3 4 0,11 6 1,5 9-1,7 4-347,9 2 0,3 4 0,5 8 0,1 2-183,2-2 1,6 3 0,-5-1 0,-3-2-580,-2-2 1,-9-4 0,-3-2-1,-3-4-1850,-4-2 2565,4-1 0,-20-15 0,7-1 0</inkml:trace>
  <inkml:trace contextRef="#ctx0" brushRef="#br0" timeOffset="3166">7982 171 8551,'-2'-44'381,"-4"3"1,2 12 0,-8 7 0,1 7-65,1 3 1,-6 8 0,7 0 0,-1 8 32,4 8 0,-4 3 0,1 5 0,-3 1-174,1 3 1,5 12 0,-4-1 0,0 4-375,1 4 1,-1 1-1,-4 9 1,3-1-401,-3 1 0,-3-1 1,-5 2-1,-3 3-351,-2 1 1,-2-6 948,-6-5 0,-8-1 0,-1 7 0</inkml:trace>
  <inkml:trace contextRef="#ctx0" brushRef="#br0" timeOffset="3381">7091 1324 8077,'-8'-18'1178,"6"7"-967,-4-1 1,12 6 0,6-3 0,5 1-122,7 4 0,5 2 1,13 2-1,13 0-268,13 0 0,5 0 0,13 0 0,3 0-362,0 0 0,-3 0 540,1 0 0,-11-8 0,9-1 0</inkml:trace>
  <inkml:trace contextRef="#ctx0" brushRef="#br0" timeOffset="3748">8436 870 8152,'0'-18'499,"0"1"196,0-1 1,-2 9 0,-2 1 182,-2 0 1,0 8-585,6 0 1,8 6 0,4 8 0,5-3-217,6 3 0,-1 1 0,5 1 0,0-3-339,0-1 0,2-6 0,6 4 1,-2-3-3,-4-3 1,2-4 0,-7-4 0,-5-3 122,-5-3 1,-1-2 0,-7-7 0,-4-3 231,-6-1 0,-8-6 0,-9 6 0,-6 1 121,-6 3 1,2 2 0,-10-1 0,4 3-146,2 3 1,0 4 0,1 8 0,1 2-340,3 4 0,5 4 0,8 7 0,1 3-951,5 3 1,3 4 1221,8 8 0,15 0 0,5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7:41.2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98 7918,'0'-25'166,"0"5"0,0-3 2197,0 4-1880,0 9 1,0 10-279,0 12 0,0 3 0,0 3 0,0-1-116,0 0 1,0 1 0,0-1-1,0 1-363,0-1 0,0 7 1,0-1-1,0-2-509,0-1 1,0-3-1,0 1 783,0-1 0,-8 8 0,-2 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7:43.6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333 243 8484,'9'-17'544,"-3"-1"0,-2 3 0,0 1 2524,2 3-2696,0 7 1,-6-2-1,0 12 1,0 5-167,0 5 1,0 1 0,0 3 0,0 1-347,0 2 1,-8 1-1,-4-7 1,-3 1-562,-3-1 0,-1 1 0,-4-3 0,-5-1 263,1-3 0,-6-7 1,6 2-1,-2-6 553,0-6 0,2-3 0,-2-11 0,7-3-19,9-6 1,5-4 0,8-4 0,2-2 627,4-2 1,11 2-1,12 8 1,6 4-17,6 2 1,2 4 0,3 7 0,-3 4-595,-1 3 1,-5 3 0,4 10 0,-6 7-160,-6 9 1,2 5 0,-8 10 0,-1 3-73,-3 7 1,-9 3 0,-4 3 0,-4-1-242,-2 1 1,-16 7 0,-7 4 0,-8 2-146,-4-2 1,0-4-1,0-8 1,0-1 50,0-5 0,6 3 0,4-10 0,4-4 40,5-4 0,4-8 0,1 4 0,5 0-78,4 0 0,2-5 1,0 3-1,0 0-382,0 4 1,2 4 871,4 2 0,3 0 0,9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7:43.8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115 1 8462,'-17'17'906,"0"-5"1,-1-2 372,1-3 1,5-1-1,2-4 1275,3 4-4232,-7-4 681,12 6 997,2-8 0,10-8 0,7-2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7:41.7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16 278 8048,'0'-28'899,"0"3"1,0 8 0,0-1 1,-6 7-536,0-1 0,2 8 0,10 0 0,6 8-83,3 8 1,10-2-1,6 3 1,8 5-249,8 3 1,11 8 0,6-4-1,6 2-292,6 4 0,-5-3 1,5 1-1,-4 2-343,-2 2 0,-8-6 1,-6-2-1,-7-2-286,-9 1 0,-3 1 1,-4-6-1,-6 1 887,-9-5 0,-1-9 0,-7 2 0</inkml:trace>
  <inkml:trace contextRef="#ctx0" brushRef="#br0" timeOffset="185">889 208 8667,'-18'-43'543,"1"6"0,0-2 0,1 8 25,4 8 0,-3 6-229,3 5 0,4 6 0,3 12-182,3 6 1,2 11 0,0 6 0,-2 4-171,-4 2 1,4 8-1,-6 3 1,0 5-240,-3 1 0,1 2 1,-3 3-1,-5 5-241,-3 6 0,-10-6 1,2 11-1,-6 3-1598,-6 2 2091,-12 3 0,23-34 0,-2 1 0,-3 1 0,1-1 0</inkml:trace>
  <inkml:trace contextRef="#ctx0" brushRef="#br0" timeOffset="351">33 1413 8048,'6'-29'0,"0"2"384,-2 1 1,0 9 0,1 5-40,7-1 0,9-1 0,5 2 1,3 7-322,8 3 0,-1 2 1,13-2-1,5-2-79,8-2 1,14 0 0,4 6 0,1 0-1566,1 0 1620,-1 0 0,6-8 0,1-1 0</inkml:trace>
  <inkml:trace contextRef="#ctx0" brushRef="#br0" timeOffset="634">1762 278 8230,'-8'-43'0,"-3"0"0,-11-3 0,-1 7 1268,2 8 0,7 8 0,3 9 1855,-3 2-2470,6 8 1,0-1-676,8 10 0,2 5 0,4 10 1,6 3 58,3 6 0,5 6 0,1 4 0,2 3-430,-1 3 1,3-4 0,-2 5-1,-1 3-367,-3 1 0,-2 3 0,1-1 0,-1 0-239,1 1 1,-3-1 0,-1-1 0,-2-3 998,1-1 0,3-8 0,1 3 0</inkml:trace>
  <inkml:trace contextRef="#ctx0" brushRef="#br0" timeOffset="835">2146 435 8743,'0'-53'0,"0"1"479,0 0 1,-5 9 0,-3 8 0,0 10 2608,0 5-2666,2 3 0,8 9 1,4 8-1,8 10-220,7 5 1,6 5-1,8 1 1,2 4-274,4 3 0,-2 3 1,7 7-1,1 3-553,-3-2 0,-1 4 1,-8-1-1,0 1-124,0 0 1,-2 5-1,-4-3 1,-8-1-2075,-7-3 2822,-6-4 0,-16 6 0,-2 1 0</inkml:trace>
  <inkml:trace contextRef="#ctx0" brushRef="#br0" timeOffset="967">2286 749 8230,'2'-25'157,"4"-4"0,-2 6 1,7 3-1,3 9-165,1 3 1,9-4 0,3 6 0,4 2-80,6 2 0,9 2 0,1 0 1,3 0-660,3 0 0,5 0 746,0 0 0,0 0 0,-5 0 0</inkml:trace>
  <inkml:trace contextRef="#ctx0" brushRef="#br0" timeOffset="1167">3020 173 8230,'17'-45'0,"-1"4"1086,-5 5 1,-1 10-377,-4 9 1,3 9 0,9 14-348,-1 6 1,7 5 0,1 6-1,2 6-239,4 4 0,0 10 0,0 4 0,-4 5-248,-1 6 1,3-1-1,-8 7 1,-5 2-515,-9 2 1,-5 1-1,-4 1 1,-5-2 637,-11-4 0,-15 4 0,-12-6 0</inkml:trace>
  <inkml:trace contextRef="#ctx0" brushRef="#br0" timeOffset="1369">3928 487 8283,'11'-23'0,"1"0"115,2 1 1,-5 9 0,3 1 0,3 0 242,7 3 0,-1-5 1,10 8-1,4 2-252,4 3 0,9 1 1,1 0-1,3 1-622,1 5 1,1 2-1,-11 6 1,-1-3 515,1 3 0,-2 1 0,-6 3 0</inkml:trace>
  <inkml:trace contextRef="#ctx0" brushRef="#br0" timeOffset="1520">4085 732 8346,'0'-18'816,"10"9"0,7 3 0,10 4-790,6 2 1,10 8 0,3 1 0,7 3-1373,5 0 0,8-3 1346,4 3 0,11 3 0,-9-5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0:00.7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272 228 8114,'-13'-19'0,"-5"-3"454,-1-1 1,-1 0 1288,3 5-148,0 8-1284,7 3 0,4 14 0,10 5-68,2 4 0,5 7 0,-5 2 0,0 0-129,2 1 0,-4 5 0,7-2 0,1 4-153,-2 2 1,-1 0 0,-5-1 0,4 1-88,2 0 1,-6 2 0,3 2 0,-1 4-336,0 1 1,0-3-1,-6 6 1,0-1-302,0-1 1,0-2-1,2-9 1,2 1-1135,1 0 1896,1 0 0,2-8 0,2-1 0</inkml:trace>
  <inkml:trace contextRef="#ctx0" brushRef="#br0" timeOffset="232">761 263 8142,'-11'-53'0,"-1"3"0,-2 3 659,-1 7 1,-1 11 0,3 7-1,1 9 544,-1 7 0,3 4 1228,-2 2-2183,8 0 1,-1 8-1,10 3 1,7 7-134,4 5 0,3 2 0,4 8 1,4 0-203,1 4 1,5 4 0,-4-2 0,2 3-356,-2 3 0,2 0 0,-6 3 1,0-3-496,0-3 1,-3 7 0,-9-2-1,-1 3-64,2 2 0,-7-7 0,-1-6 1001,-4-8 0,-10 2 0,-1-6 0</inkml:trace>
  <inkml:trace contextRef="#ctx0" brushRef="#br0" timeOffset="533">115 769 8171,'-33'0'0,"4"0"822,6 0 1,5 2-531,7 4 0,13 6 0,15 9 0,10 4 154,6 2 1,16 1-1,5 3 1,6-2-171,6 2 1,4 2 0,8 2 0,7 0-181,6 0 1,-43-19 0,-1 1 0,44 14 0,1-6-102,-7-6 0,0 1 0,-11-15 0,-6-1-231,-8-2 1,-11-9 0,-3-7 0,-1-7-161,-6-8 0,0-10 1,-14-4-1,0-2-6,0-3 1,-3-8-1,-9-3 1,-3 1-6,-2-2 0,-3 6 0,-3-5 1,2 7 406,2 5 0,8 5 0,-5 7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8:02.5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856 288 8241,'-25'-46'0,"-4"3"0,-4 4 452,-2 6 1,-2 12 0,-2 3 0,-1 11-40,1 5 0,2 4 0,2 3 0,0 9-182,0 7 0,10 8 0,5 14 0,9 9-160,3 11 0,2 6 0,10 7 1,6 8-82,7 7 0,-3-42 0,1 1 0,0 4 0,-1 2 0,3 2 0,-1 1-158,2 1 0,-1 0 0,1 1 0,-1 0 1,-1 0-1,-1 1 0,-1-1 0,-2 2-143,-2 1 0,-3 0 1,-3-6-1,-2-2 1,1 0-1,0-1 1,-3 42-21,-6-8 1,-6-9-1,-11-7 1,-6-8 274,-4-13 1,-2-9-1,-2-14 1,-2-6 23,-2-4 1,-5-3-1,5-3 1,0-3 60,-1-2 1,9-2 0,-4-6-1,4 0-241,8 0 1,3-6-1,5 0 1,-1 0 211,1-1 0,7 5 0,4-4 0,4 4 0</inkml:trace>
  <inkml:trace contextRef="#ctx0" brushRef="#br0" timeOffset="300">1415 1126 8822,'-8'-25'0,"-3"-4"621,-5-4 0,4 6 0,3 4 1116,1 3-1570,2 11 1,8 7-1,6 9 1,9 3-106,11 4 0,4 7 0,5 2 1,4 1-126,6 1 1,5 0 0,4 6 0,5-2-190,1 2 0,-4 2 0,6 2 0,0-2-292,-2-4 1,-2 4 0,-9-6 0,-3 2-623,-1 1 0,-14-11 1166,2-2 0,-12 1 0,2-8 0</inkml:trace>
  <inkml:trace contextRef="#ctx0" brushRef="#br0" timeOffset="500">2096 1039 8326,'-25'-35'0,"-2"2"0,-2 4 647,0 6 0,13 11-334,-1 6 1,11 12 0,0 6 0,4 3-171,2 3 1,0 5-1,0 2 1,0 2-150,0 5 1,0 2 0,0 5 0,0 4-145,0 2 1,0 1 0,-2 7 0,-4-1-262,-5 0 1,-7 8-1,-5 5 1,-6 4-1089,-4 7 1499,-10-4 0,-2 5 0,-7-7 0</inkml:trace>
  <inkml:trace contextRef="#ctx0" brushRef="#br0" timeOffset="684">1310 2174 8413,'18'-15'313,"-1"3"0,3 4 66,3 1 1,4 3 0,12-6 0,5 2-376,9 4 0,13-3 0,2-1 0,7 0-166,5 0 0,3-5 0,7 3 0,-3-2-1694,-7 1 1856,-14-1 0,1-5 0,-4-1 0</inkml:trace>
  <inkml:trace contextRef="#ctx0" brushRef="#br0" timeOffset="950">1817 113 8723,'-12'-32'0,"2"2"2719,3 7-2838,-7 4 1,14 11 0,0 10-543,10 13 0,7 5 1,6 9-1,7 2 661,3 2 0,1 10 0,1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8:07.0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53 140 8101,'0'-25'76,"-2"4"0,-2-7 0,-3 5 967,-3 8 1,4-1 1029,-5 10-1820,7 0 0,-4 14 1,8 4-1,0 3-177,0 3 1,8 7 0,1 4-1,3 4 16,0 2 0,-1 0 1,7 2-1,-1 2-185,1 1 1,-1 3 0,-1-4 0,-3 4-297,-1 1 0,-2-3 0,3 4 0,-1-1-168,1 1 1,-3 0-1,0 1 1,-2-5-130,-5-4 1,1-4-1,0-4 1,2-6 685,-2-3 0,-2-11 0,-10-1 0,-2-8 0</inkml:trace>
  <inkml:trace contextRef="#ctx0" brushRef="#br0" timeOffset="366">71 682 8200,'0'-18'255,"0"1"1,0-1 181,0 1 0,0-1 0,2 3 0,2 1-5,1 2 0,17 3 0,-1-5 0,8 5-137,6 1 0,-2-4 0,12 6 1,-1 2-52,1 2 1,0 2 0,1 2-1,-3 4-116,0 6 0,-12-2 0,4 1 0,-4 3-125,-4 1 0,-2 3 0,-8-1 1,1 1-158,-1-1 1,1 1 0,-1-3 78,1-3 1,1 1 0,3-7-1,1-2-14,-2-2 1,-1-2 0,-1-2 0,2-4-110,3-5 1,5-7 0,-6-5 0,-4-4 43,-5 0 0,0-6 0,-9 3 0,-3-3 160,-6-1 0,-5 6 0,-11 3 0,-5 2 67,-10 0 1,0 5 0,-5 8-1,3 3-152,2 3 0,0 4 0,0 6 0,0 5-341,0 5 0,8 7 0,5 2 0,7 4-905,3 8 1325,8-2 0,-3 16 0,7-7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8:09.0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52 8292,'17'0'-96,"1"0"0,-1 0 0,3 0 0,1 0 267,2 0 1,1 0 0,-5 0-1,2-2 176,3-3 1,1 3 0,-4-4 0,4 4-105,3 2 1,-5 0-1,6 0 1,0 0-254,-2 0 1,4-6 0,-5 0 0,-1 2-426,0 2 0,4 2 0,-6 0 1,-1 0 434,-3 0 0,-1-7 0,-1-3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8:09.1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8044,'12'0'276,"1"2"0,7 2-202,7 1 0,15 1 0,11-6 0,11 0-999,10 0 925,5 0 0,16 0 0,2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8:09.7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839 332 8188,'-8'-52'89,"-2"-1"1,-9 3-1,-4 5 476,-6 10 0,-6 2 1,-6 10-1,-6 3-117,-3 7 1,-1 5 0,3 8 0,3 0-121,3 0 0,-3 10 0,10 7 0,10 10-232,9 6 0,8 10 1,8 8-1,0 9-154,0 10 1,8 11-1,4 3 1,3 7-124,-6-42 0,0 1 0,2 7 0,1 2 0,1 3 0,-1 0 0,1 4 0,0 0-83,-1 5 1,1 0-1,-1-1 1,-1 2 0,-2 3-1,-2 1 1,-1 0 0,-1-1 99,-1 0 0,-2 0 0,0-5 0,-2-1 0,0-4 0,-2-1 0,-1-3 0,-2 0 18,-2-3 0,-3 0 0,-1-3 1,-3-1-1,-21 39 0,0-13 62,0-13 1,0-16-1,0-16 1,0-12 128,0-9 1,8-7-1,4-7 1,3 0-147,3 0 0,-1-7 0,1-5 101,-1-3 0,1-3 0,-1 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8:08.3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105 140 8231,'-10'-33'525,"-5"4"0,-5 5 933,5 5 0,-3 4 588,7 3-1711,3 4 1,0 16 0,10 4 0,2 5-208,2 6 1,8-1 0,-3 7 0,7 2-24,5 2 0,-4 2 1,7 0-1,-3 0-226,0-1 0,0-4 0,-3-1 0,1 2-322,2 2 1,1-4 0,-7 0 0,3 2-388,3 2 1,-6-6-1,3-4 1,-7-3-1037,1-3 1,-6 1 1865,-2-1 0,3-7 0,1-2 0</inkml:trace>
  <inkml:trace contextRef="#ctx0" brushRef="#br0" timeOffset="134">227 489 8231,'-5'-17'0,"-3"-1"494,-2 1 0,4 1 0,-3 3-307,1 1 1,4 2-1,10-3 1,7 3-71,9 2 0,1-3 0,10 3 0,8-2-283,7-3 0,1 3 0,11-2 0,0 1-1596,4 1 1762,4 2 0,2-7 0,0-5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8:10.6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103 228 8148,'-7'-53'331,"-5"5"1,-2 7 504,3 12 1,-5 8 0,5 5 1047,-5 4-1423,6 5 1,5 10 0,10 7-377,7 8 0,5 13 1,5 2-1,3 7-95,2 5 1,0 2 0,4 3 0,-3-1-200,-3-3 1,4 7 0,-6 5 0,-1 0-466,-3 2 0,-4-4 0,-1 8 1,-4 0-333,-2-1 0,-5-3 0,-8-8 1006,-7 1 0,-19-9 0,-6-1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8:11.0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0 262 8346,'28'-35'164,"-5"1"0,-4 6 1,1 7-1,3 6 388,6 3 0,12 8 1,5-2-1,5 4-84,1 2 1,6 0 0,3 2 0,-1 4-146,0 6 1,2 3 0,-8 5 0,-5 1-249,-5 2 1,-5 2 0,-8-3 0,-2 1 3,2-2 1,1-3-1,-1-5 1,-2-3-281,2-2 1,2-2 0,0-6 0,-2 0-162,-2 0 0,-2-8 1,2-4-1,-6-5 138,-3-6 0,-10 1 0,-5-7 0,-5-2 145,-5-2 0,-13 4 0,-11 0 0,-6 0 88,-6 2 0,-3 1 0,-9 11 1,1 3-8,-1 6 0,3 4 0,3 2 1,9 2-250,7 4 0,5 4 0,11 9 0,3 5-2052,6 5 2299,4 4 0,18 9 0,3 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8:11.7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1 173 8328,'10'-27'0,"-5"3"381,-3 5 1,-2 2 0,0-1 0,0 1 819,0-1 1,0 7 1236,0-1-2085,0 8 1,0-2 0,0 14 0,2 8 8,4 5 0,-2 10 1,8-2-1,-1 4-272,-1 2 0,6 0 0,-5 2 0,5 2-111,1 1 0,1 3 0,-1-4 0,1 2-628,-1-3 1,0 5 0,1-2 0,1 0-300,5 1 1,-5-5 0,2 4 0,-5-4-199,-4-2 0,-3-6 0,5-2 1146,-3-2 0,-7-2 0,4-5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8:11.8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35 193 8314,'-12'-25'290,"1"-4"0,7 3 1,-2 3-41,4 4 1,4 1-1,4 3 1,8 3-383,7 6 0,14-2 0,11 3 0,7 1-398,5 2 1,4 2 529,8 0 0,8 0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0:07.0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350 715 8107,'0'-18'-40,"0"1"110,0-1 1,-2 3 0,-4 1 421,-6 2 0,-3 1 1,-3-5 29,1 5 1,0 3 0,-1 8-208,1 0 0,-1 2 0,1 4 0,-1 5-84,1 5 1,-1 3 0,1 5 0,-1 5-46,1 4 0,1 2 1,3-1-1,1 3-198,-1 4 0,3-2 0,0 7 0,2 3-247,4 1 0,3 3 1,1-1-1,0 1-130,0-1 1,7-2 0,5-3 0,5-6 43,7-4 1,-3-10-1,8-4 1,2-5-133,2-7 0,2 3 0,0-8 0,2-3-361,4-1 1,1-11 837,5-9 0,11-7 0,-4-10 0</inkml:trace>
  <inkml:trace contextRef="#ctx0" brushRef="#br0" timeOffset="233">699 924 8206,'0'-25'107,"-6"6"0,-1-5 0,-1 5 1158,0 1 0,2 7-412,6-1 0,2 8-586,4-2 1,6 4-1,11 2 1,6 2-141,4 4 0,4-2 0,4 8 1,5 1-233,5 3 1,7 1-1,0 3 1,-2 1-153,-1 2 1,-3 6 0,-2-3-1,-3-1-394,-6 0 1,-2 0 0,-3-3-1,-1 1-624,-7-2 0,-1-1 1275,-4-3 0,0 1 0,-5-1 0</inkml:trace>
  <inkml:trace contextRef="#ctx0" brushRef="#br0" timeOffset="465">1363 732 8202,'-20'-27'70,"-3"4"0,6 3 0,-3 5 753,7 3 1,7 4-356,-6 8 1,8 2-1,-2 4 1,5 8-336,1 7 0,-6 0 0,0 10 0,2 4-252,2 4 1,-4 4-1,-2-2 1,1 5-141,-1 5 1,-4 1 0,5 0 0,-3 3-177,-4 3 0,1-4 0,-1 4 1,4-5 434,3-7 0,-15 5 0,3-6 0</inkml:trace>
  <inkml:trace contextRef="#ctx0" brushRef="#br0" timeOffset="948">2131 1221 8320,'18'-17'320,"-9"5"1,-1 0 276,0-1 0,-6 3 0,4-2 584,-4-1 1,3 3-656,1-2 0,-2 3 0,-10-3-354,-5 6 0,-5 4 0,-3 2 0,-3 2-106,-1 4 0,-6-2 0,6 8 0,-1 1-304,-1 3 1,12 1 0,-5 1 0,5-1-205,3 1 1,2 1-1,8 2 1,0 3 2,0-3 0,2 4 0,6 0 0,7 1 169,7-1 0,9 4 0,-4-4 0,2 0 83,0 1 0,-2-3 1,2-6-1,-5 1 95,-5-1 0,-3 1 1,-5-1 253,-5 1 0,-18-9 0,-9-1 0,-8-2-25,-8 0 1,-8 6 0,5-7 0,1-1-182,2-2 0,2-2 0,2 0 0,4 0-585,6 0 1,5-2 628,7-4 0,11-3 0,9-9 0</inkml:trace>
  <inkml:trace contextRef="#ctx0" brushRef="#br0" timeOffset="1282">1887 173 8365,'-18'-35'97,"1"0"0,-1 6 0,1 4 0,1 4 3219,5 5-2161,-5 10 0,14 1-1007,-4 10 1,6 1 0,4 10 0,4 5-51,2 4 1,1 4 0,7 6 0,-1 0-240,1 0 1,-1 6-1,-1 0 1,-3-3-719,-1-1 0,0 0 0,5 2 1,-1 2-1867,-5-2 2725,-3 5 0,0-7 0,1 6 0</inkml:trace>
  <inkml:trace contextRef="#ctx0" brushRef="#br0" timeOffset="1765">1677 243 8365,'-2'-46'542,"-4"3"0,-5 4 83,-5 6 1,5 12 0,1 1 94,2 7 0,4 9 1,10-2-580,6 4 0,11 2 0,6 2 0,4 4-183,2 5 0,0 1 0,0 4 0,0 3-222,0 0 1,0 9-1,-2 1 1,-4 4-142,-6 2 1,-4-6-1,-3 0 1,-2 2-91,-3 2 1,-5-6 0,4-4 0,-3-3 228,-3-3 1,-2-5 0,-4-2 382,-4-3 1,-3-1-1,-9-8 1,1-4 207,-1-5 0,7-5 1,1-1-1,2-1 44,4 1 1,2-6 0,2-1 0,0 3-32,0 1 1,8 9 0,6-1 0,7 1-136,8 1 0,-2 2 0,3 8 0,1 2-219,2 4 0,2 4 0,-1 9 0,1 2-198,0 3 1,-8 1-1,-3-4 1,-5 2-175,-1-1 1,-7-5 0,-1-3 12,-2-3 1,-4-7 329,-10 2 1,-4-17 0,-5-9-1,1-3 20,2-2 0,3-6 0,-3 3 0,6-1-4,4 0 0,2 2 0,0-2 0,2 6-293,4 3 1,4 3 0,7 1-1,1 5-228,-1 5 0,1 4 0,1 2 0,2 2 550,3 4 0,7 11 0,-4 10 0</inkml:trace>
  <inkml:trace contextRef="#ctx0" brushRef="#br0" timeOffset="2032">2777 435 8365,'0'-17'550,"0"-1"1,0 1-1,0-1-87,0 1 1,0 5 0,2 1 0,2-3 74,2-2 0,0 5 0,-4-1 0,2-1-187,1-3 0,1 4 1,-6 1-1,0-3-137,0-1 0,0 3 0,-2 2-83,-3 3 1,1 1-1,-8 6-290,-2 0 1,-1 0 0,-1 2-1,5 4-265,5 5 1,4 7 0,2 3 0,2 2-102,4-1 1,3 3 0,11-2 0,5 0-364,10 3 1,2-7 0,7 4-1,1-3 888,0-3 0,9 1 0,8-1 0</inkml:trace>
  <inkml:trace contextRef="#ctx0" brushRef="#br0" timeOffset="2348">3808 1256 8433,'-29'-8'435,"0"-3"1,7 3 0,-3 0 354,0 0 1,7 8-1,-1-2 1,7 8-584,4 4 0,3 3 1,5 9-1,0 3-457,0 2 1,2-3 0,1 3 0,5 0-458,2 0 0,2-4 0,3 4 0,-1-1 707,-3-5 0,9 14 0,7 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8:12.3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472 557 8069,'9'-50'0,"-3"1"392,-4 3 0,-4 15 0,-4 2 1,-5 7 300,-5 5 0,-7 1 0,-2 5 0,-1 5-89,1 4 0,2 2 0,5 2 0,1 6-410,0 9 0,-1 10 0,3 16 0,3 7-94,6 7 1,4 11 0,4-1 0,4 9-209,6 4 1,9-5 0,2 7 0,0 1-382,3 3 0,-5 3 0,6 2 0,-2 2-166,-3-1 1,-11-1-1,-5-2 1,-6-2-221,-6-7 0,-5-14 1,-14-10 874,-10-7 0,-8-7 0,-9-7 0</inkml:trace>
  <inkml:trace contextRef="#ctx0" brushRef="#br0" timeOffset="150">0 1431 8163,'10'-35'0,"-2"2"198,-1 4 0,-1 3 1,10 9-1,5 1-143,4 5 0,12-3 0,10 8 0,5 2-160,6 2 0,10 0 0,8-1 0,-2-3-295,-3 2 0,-1 2 400,0 2 0,0 0 0,0 0 0</inkml:trace>
  <inkml:trace contextRef="#ctx0" brushRef="#br0" timeOffset="382">1327 627 8118,'-7'-52'174,"-3"9"1,-9 6 0,-5 10 298,-5 8 1,2-3 0,-2 13-1,0-1 369,2 4 1,1 4-1,9 4 1,1 4-585,5 6 1,-3 3-1,8 4 1,2 5-271,3 5 0,2 12 1,7 5-1,8 5-217,5 1 1,10 0-1,-2 3 1,4 3-402,2 6 0,6-2 0,0 0 0,-1 0-306,3 0 1,-4 2 0,6 4 935,-3-4 0,7-3 0,-5-9 0</inkml:trace>
  <inkml:trace contextRef="#ctx0" brushRef="#br0" timeOffset="598">1816 942 8158,'-7'-43'379,"3"6"0,-6-2 0,0 8 534,1 8 0,5 9 1,-4 5 86,0 1 0,8 2 0,0 6-900,10 0 0,7 8 0,7 1 1,7 5-265,8 3 1,11-3 0,10 9 0,4-1-281,8 1 1,4 2 0,7 6 0,-3-2-243,-3 2 1,-1-3-1,-8 1 1,-4 0 685,-6-2 0,-4 6 0,-1-6 0</inkml:trace>
  <inkml:trace contextRef="#ctx0" brushRef="#br0" timeOffset="799">2602 749 8158,'-17'-52'172,"-3"7"0,-1 7 0,-2 7 1655,1 7 1,9 13-145,1 5-1663,8 4 1,-3 10 0,5 3 0,-2 7-28,-2 5 0,-2 0 1,4 10-1,-3 4-371,-3 0 0,4 8 0,-6 1 0,-1 5-316,-3 1 0,-1 0 0,-3 3 0,-1 1-2051,-2 2 2745,-16 0 0,2 3 0,-15 1 0</inkml:trace>
  <inkml:trace contextRef="#ctx0" brushRef="#br0" timeOffset="983">1974 1553 9430,'0'-10'818,"7"-4"1,7 9 0,7 1-908,8 2 0,14 2 0,9 0 1,12 0-527,10 0 1,4-6 0,5 0 0,-1 0 614,1-1 0,3-3 0,1-8 0</inkml:trace>
  <inkml:trace contextRef="#ctx0" brushRef="#br0" timeOffset="1385">3196 714 8293,'0'-17'40,"0"0"0,-2 1 292,-4 4 0,4 3 546,-3 3-512,3 4 1,2-4 0,0 12 18,0 6 0,-6-3 0,0 3-169,2 2 0,-4 1 0,3 2 1,1 1-114,2-1 0,2 7 0,0-1 1,0 0-238,0 3 1,0-5 0,0 6 0,2 0-404,3 0 1,5 2-1,10 6 1,1 0-169,2 0 1,6-6 0,-3 0 704,1 3 0,2-7 0,6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8:40.7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811 103 8060,'0'-17'282,"0"0"0,0-1 1,2 3 249,4 3 1,6 2-1,9 6 1,6-2 37,6 3 1,8 10 0,17 9 0,6 7-181,4 4 1,8 8 0,-1 10 0,-1 3-209,-2 7 1,-12 9 0,-9 0-1,-15 4-223,-10 2 0,-15-1 0,-9 1 1,-11 0-431,-15 0 0,-15-8 0,-7-4 0,-7-3-1272,-5-3 0,-4 6 1743,-8 0 0,0 1 0,1-7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8:42.1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0 540 8304,'6'-12'366,"0"1"0,2 7 0,-3-2-58,7 4 0,6 2 1,7 4-1,10 6 3,9 7 0,15 14 0,5 2 0,4 8-155,1 4 0,-1 9 0,-4 10 1,-7 4-98,-9 2 0,-15 0 1,-15-1-1,-13 1-353,-8 0 1,-9-2 0,-13-4 0,-10-6-335,-10-3 0,-5-3 1,-5 0-1,-1-1-610,-2-5 1,0-3 1237,5-8 0,-7 8 0,-2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9:02.5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175 488 8073,'0'-12'-397,"0"1"0,0-1 622,0-5 1,0-1-1,-2 3 106,-4 3 1,4 2 0,-6 6 303,1-1 0,3-7-152,-8 6 0,6 0-183,-5 6 1,5 0-154,-6 0 0,2 8 1,-3 4-1,3 3-138,2 3 1,-3-1-1,5 1 1,0-1-111,-2 1 0,6 5 0,-5 0 0,1 0-112,0 3 1,0-7 0,6 6-1,0-1-53,0-1 1,0 8 0,0-4 0,0 0-17,0-4 0,0 3 0,2-1 0,2 0-28,2 0 0,2-1 1,-5-7-1,5 1-18,2-1 0,-4 4 0,3-1 0,1-5 328,0 1 0,-4-8 0,5-3 0,3-3 0,1-2 0,3 0 0</inkml:trace>
  <inkml:trace contextRef="#ctx0" brushRef="#br0" timeOffset="434">297 802 7360,'18'-17'-517,"-7"1"1,-1 3 1209,-2 1 0,-4 8 288,-10-2-405,4 4 0,-8 2 154,4 0-89,4 0-493,-5 0 1,7 8-62,0 4 0,1 3-162,5 3 0,-2-3 1,6-1-1,0-4-47,-1-3 0,-3 7 0,6-2 6,1 3 0,-3-5 1,0-2-1,-1-3 116,1 1 0,-4 0 0,6-6 242,1 0 0,-3 0 1,2-2 294,1-4 1,-3-3 0,1-9 0,1-1 22,-2-4 1,3 3 0,-5-5 0,0 2-215,0-1 1,3 1 0,-3 6 0,0-1-327,0 1 0,3 5 0,-1 2 0,4 3-129,5 3 0,4 2 0,-1 2 0,3 0-326,2 0 0,2 7 1,6 5-1,0 4-240,0 1 0,0-1 1,0-1-1,0-1-123,0-1 0,-6 7 0,-2-11 1,0 3-144,0 0 1,-5-8 940,1 1 0,4 5 0,0 0 0</inkml:trace>
  <inkml:trace contextRef="#ctx0" brushRef="#br0" timeOffset="666">1031 331 8114,'0'-47'392,"0"5"1,0 3 258,0 6 0,2 9 0,1 1-420,3 4 0,8 9 0,-1 4 0,9 4 112,7 2 1,0 2 0,4 4 0,4 8-136,0 7 1,5 8 0,-1 12-1,0 5 85,2 5 0,-9 7 1,1 0-1,-9 1-598,-7 1 1,-9 2-1,-4 6 1,-5-4-508,-1-6 1,-9 2 0,-7-2 0,-5-1-717,0-3 0,-5-6 1528,3-7 0,0 0 0,5-14 0</inkml:trace>
  <inkml:trace contextRef="#ctx0" brushRef="#br0" timeOffset="1218">2131 575 8141,'0'-17'340,"0"-1"1,0 1 279,0-1 0,-2 9-117,-4 3 1,2 4-1,-7 2-123,-3 0 1,4 0 0,1 2 0,-1 2-193,0 2 0,-2 7 0,-7-3 0,-2 2-168,-3-1 1,1 1 0,4 5-1,-3 1 8,-1-1 1,-6 7-1,6-1 1,1 0-240,3 2 1,3-3-1,3 5 1,3 0-114,2 0 0,3-5 0,5 3 0,2-2 7,3 0 0,13 1 0,9-9 1,4-3 143,4-6 1,-2-4-1,12-2 1,-3-2 88,-3-4 0,-2-6 0,-2-11 0,0-6 312,0-4 1,-8-10 0,-4-4 0,-5-3 194,-7-2 1,-3-3 0,-10-1 0,-6-2 251,-9 2 1,-10 1 0,-14 3 0,-8-1-168,-7 1 0,2 7 0,-4 5 1,3 5 196,3 6 0,5 3 0,5 9-38,5-1 0,15 9-535,22 3 1,10 6 0,13 6 0,8 5 118,8 5 0,8 9 0,9 4 0,2 4-16,-1 2 1,3 2 0,0 4 0,2 5-228,4 5 0,-6 1 0,-4 1 0,-7-1-1965,-8 0 0,-6 3 1,-6-1-1,-8 0 703,-7-3 1,-7-5-1,-7 3 1,-2-4-298,-3-3 0,-5-3 1551,-8-10 0,1-4 0,0-7 0</inkml:trace>
  <inkml:trace contextRef="#ctx0" brushRef="#br0" timeOffset="1551">2498 837 7820,'7'-23'0,"3"0"14,0 1 1,3-3-1,-5 2 1,2 2 735,3 1 0,1 8 0,0 3 55,-3 1 1,-5 2-276,6 6 1,-8 2-1,3 4-286,1 6 0,-6 3 0,6 1 0,-2-1-173,-1 3 1,7-5 0,-4 10 0,1-3-45,5-3 1,-4 1 0,1-1-1,1 1-470,-2-1 1,3 1 0,-5-3 183,2-3 1,-4-4 0,3-10 443,-1-4 1,-2-6-1,-6-11 1,2-6 234,4-4 0,-4-8 0,3-2 0,-3-1 139,-2-5 0,8 5 0,4-1 0,3 4-59,3 8 0,-1 2 0,1 12 0,1 5-491,4 4 0,5 5 0,6 7 0,1 3-709,0 7 1,-4 11 0,0 6-1,2 4-857,-2 2 1,-7 0-1,1 0 1557,0 0 0,-5 8 0,5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9:11.6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175 416 7579,'0'-18'0,"0"1"7,0 0 0,-5 5 0,-3 0 806,-2-1 0,0 3 1,-3 0-1,1 2-193,-1 5 0,3 1 1,-2 2 122,-1 0 1,-3 0-325,-1 0 0,5 5 1,2 3-99,3 2 0,1 2 1,6 5-147,0 1 0,0-7 0,0 1 0,2 1-157,3 3 1,-1-4-1,6-1 1,0 3-70,-1 1 1,-3 1 0,4-3 0,0-1-241,-1 2 1,3 1 0,5 3 0,1-3-119,-1-3 1,-5 3 0,2-5 0,3 0 203,4-4 0,3 1 0,-7-1 0,3-4 173,3-6 1,-4-7-1,7-13 1,-3-5 275,0-4 1,0-4-1,-5-3 1,-3-7 330,-3-3 0,4-1 0,-7 3 0,1 3 45,-4 2 0,-2 2 0,0 9 0,1 2 176,-1 7 1,-2 4-532,-2 1 0,2 9 0,4 5-283,6 8 1,5 5 0,4 9-1,3-1-437,-3 1 0,4 7 0,-1 4 1,-1 4-675,2 2 1,-6 0-1,5 0 1,-5 2 337,-1 3 0,-1-1 0,1 8 0,-1-1 791,0-1 0,1 5 0,-1-5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9:12.4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534 874 8212,'17'-18'327,"-5"6"0,0 1 32,1-3 1,3 1 0,1-1 729,1 2 0,-1 1-41,1-7 1,-7 7-491,1-1 1,-10 2-1,-2-3-339,-10 1 0,-7 8 1,-7-2-1,-5 2-65,-4-1 1,-2 3-1,-1-4 1,-3 4-102,-2 2 0,-7 0 1,3 2-1,-2 4-243,1 5 1,7 5 0,-2 1 0,4 1-117,2-1 0,8 7 0,4 1 0,5 2-47,7 4 1,-3 0 0,10 0-1,6-2 87,8 2 0,15-6 0,10-1 0,10-5 222,5-1 1,5-9 0,1-3 0,4-4 90,2-2 1,2-8 0,4-5-1,-4-9 129,-6-7 1,-5-6 0,-7-5-1,-7-7 64,-8-3 0,-13-5 0,-13-1 1,-5-4 3,-5-2 0,-7 0 0,-11-2 1,-6 3 295,-4 1 0,-8 12 1,-2-5-1,0 5-29,1 3 0,7 5 0,8 8 0,1 5 279,5 2 1,2 4-500,1 9 0,10 4 0,8 10-414,10 4 1,8 6 0,5 11 0,6 6-21,4 4 0,8 2 0,1 2 0,3 4-220,4 5 0,-7 5 0,1 3 0,-2 2-417,-1 2 0,1 1 0,-8-5 0,-4 2-7,-5 3 1,-7 3 0,-5-8-1,-6-4-273,-5 1 0,-2-8 0,-5-3 1,-6-5 1059,-3-6 0,-11-3 0,-1-9 0</inkml:trace>
  <inkml:trace contextRef="#ctx0" brushRef="#br0" timeOffset="348">1145 856 8376,'6'-27'0,"0"4"331,-2 3 1,4 3-1,-3-1 2614,-1 1-578,-2-1-1641,-2 9 1,2 3-288,4 12 0,4 3 1,7 9-345,1-1 0,-1 1 0,0-1 0,1 1-338,-1-1 1,1 1 0,-1-1-133,1 1 0,-1-9 1,-1-1-1,-3-2 261,-1 0 1,0-2-1,5-12 468,1-10 0,-3-1 0,-1-10 0,-3-2 383,3-2 1,0-4 0,-1-2 0,-3-2-57,-2 3 0,5 3 0,-1 5 0,3 7-178,3 4 1,-1 3-1,1 5 1,-1 5-367,1 4 0,-1 4 0,1 4 0,1 7-458,4 9 0,-1-1 0,5 8 0,0 0-931,0-2 0,-4 6 0,6-4 1,1 4-1633,-3 2 1,6-2 2883,-4-4 0,4 4 0,2-5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9:25.7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53 123 8313,'-10'-8'214,"-5"-1"0,5-9 0,0 1 973,4-1 1,4 7-441,2-1 0,10 2 1,8-1-1,11 5-214,9 4 0,7 2 1,9 0-1,5 0-367,5 0 1,9 0 0,5 0 0,0 2-469,-1 4 0,-1-2 0,-10 5 0,-8-1-1048,-11-4 1,-22 6-1,-10 1-2468,-5 5 3818,-20-6 0,-9 5 0,-16-5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9:25.8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8313,'2'-9'1418,"4"3"-676,5 4 0,7 2 0,5 0 1,8 0 79,8 0 1,7 0-1,15 0 1,8 0-842,11 0 0,5 0 0,1 0 0,-5 0-499,-5 0 0,-4 0 0,-6 0 1,-10 0 517,-15 0 0,-12 0 0,-12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9:23.4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1056 8404,'0'-17'765,"0"-1"400,0 1 0,0 5-800,0 0 1,10 8 0,7-1 0,11 5-759,5 5 0,9-3 1,5 6-1,3-2-410,3 0 0,1 0 1,2-6 802,3 0 0,-1 0 0,-6 0 0</inkml:trace>
  <inkml:trace contextRef="#ctx0" brushRef="#br0" timeOffset="281">821 619 8600,'0'-33'0,"0"2"515,0 2 1,0 8 0,0-2 1773,0 3-1711,0 11 1,2 1-304,4 8 0,4 8 1,7 3-1,2 5 8,5 1 1,3 3 0,8 1 0,0 4 139,0 2 1,7 1-1,7 3 1,5-2-738,4 2 0,1 0 0,-7 0 0,0-4-358,1-2 1,-3-2 0,-3-5 0,-8-1-1331,-8 1 0,-6-6 2002,-8-1 0,-7-7 0,-2 4 0</inkml:trace>
  <inkml:trace contextRef="#ctx0" brushRef="#br0" timeOffset="514">1432 567 8401,'0'-19'0,"0"-3"403,0-1 1,0 0 0,0 5 0,0 1 2259,0-1-579,0 9-1783,0 1 1,-2 21-1,-1 7-137,-3 5 1,-8 4-1,2 6 1,-3 0-253,-3 0 1,-1 6 0,-2 1 0,-4 1-612,-3 0 1,5 3 0,-4-3-1,0 2-69,0 3 0,-3-3 0,-3-1 0,2-1 768,2-4 0,0 6 0,-6-1 0</inkml:trace>
  <inkml:trace contextRef="#ctx0" brushRef="#br0" timeOffset="798">2026 340 8286,'0'-47'250,"0"1"0,-8 9 1,-3 2-1,-5 10 645,-1 5 1,-1 3 0,1 1 2882,-1 5-3395,9 3 1,1 16-1,8 5 1,0 7-226,0 3 0,6 10 1,1 0-1,3 6-200,4 0 1,-5 3 0,3 1 0,2 2-201,1 3 0,3 3 0,-3-1 0,-1-1-550,-3-3 1,1 3-1,4 7 1,-3 0-388,-1-5 1,-2-1-1,3-9 1,-1-2 1178,1-2 0,3-10 0,1-2 0</inkml:trace>
  <inkml:trace contextRef="#ctx0" brushRef="#br0" timeOffset="1015">2568 288 8286,'-6'-53'179,"-2"3"0,-2 5 794,-3 10 0,-9 8 0,-1 12 433,2 3 1,9 6-791,6 12 1,4 4 0,4 7-1,4 2-404,6 5 1,9 3 0,4 10 0,2 2-164,4 1 1,2 9 0,2-5 0,0 3-197,0 0 1,0-1 0,-2 5 0,-2-1-807,-2 2 1,-13-5 0,-1 7 0,-5-5-1172,-6-1 1,-4-5 2123,-6-2 0,-11-4 0,-11-2 0</inkml:trace>
  <inkml:trace contextRef="#ctx0" brushRef="#br0" timeOffset="1400">2480 742 8286,'12'-33'189,"-2"4"1,-1 5 440,1 5 1,2 3 0,5 3 0,2 3 181,5 2 1,-1 1 0,10 3 0,4-2-228,0 2 0,7 2 0,1 4 0,4 2-266,3 2 1,-11 7-1,5-1 1,-7 3-210,-4 3 1,-6-3-1,-2-1 1,-2-2-56,-3 1 0,-1 3 0,1 1 0,1 1-152,-2-1 0,-1-5 1,-1-2-1,2-1-194,3 1 1,5-6 0,-4 2-1,2-4-16,4-2 0,-4-8 0,0-4 0,1-3 33,-1-3 1,-8 1 0,-1-3 0,-11-1 17,-5-2 0,-4-6 0,-5 5 0,-11 1 215,-9-2 1,-8 11 0,-6-1 0,-7 5 109,-8 6 0,7 2 1,-1 2-1,3 2-147,2 4 0,7 4 0,-1 7 1,8 2-336,7 5 0,7 1 1,5 8-1,7 0-355,3 4 1,15 2-1,7-4 768,5-1 0,12 1 0,7 0 0</inkml:trace>
  <inkml:trace contextRef="#ctx0" brushRef="#br0" timeOffset="1631">3720 148 8929,'0'-39'0,"0"4"1438,0 8 1,0 6-623,0 3 1,8 10-1,2 8 1,3 10-217,5 6 1,-5 11-1,12 8 1,1 9-413,3 7 1,-4 1 0,-2 3-1,-3 3-389,-3 6 0,-1 4 0,-5 0 1,-7 0-891,-8 1 1,-7-1 0,-14 12 0,-12-2 1090,-14-5 0,-9-1 0,-10-2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9:22.4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141 400 8289,'0'-33'-227,"0"4"1,0 6 603,0 4 0,-6 1 0,0 1 1217,2-1 1,-4 7 1272,3-1-2167,-9 8 1,10-2-493,-8 12 1,9 4 0,-5 7 0,2 3 27,0 3 1,-2 2 0,5 6-1,-5-2-361,-2 2 1,6 2-1,-4 4 1,3 2-290,-1 2 0,0 0 0,6-5 0,0 3-155,0 2 1,0 8-1,0-5 1,0 3-139,0-1 0,8-5 0,3 4 1,5-3-29,1-3 1,3-10-1,1-5 1,6-7 734,6-5 0,6 3 0,13-5 0</inkml:trace>
  <inkml:trace contextRef="#ctx0" brushRef="#br0" timeOffset="234">700 366 8289,'0'-35'326,"-8"2"1,-4 4 0,-3 5 806,-3 5 0,-5 3 1,0 5 1960,1 5-2799,11 4 1,3 10 0,8 3 0,2 7-90,4 5 1,3 4-1,9 6 1,1-2-174,4-2 0,-1 0 0,5 8 0,0 2-323,0 2 0,-3-2 1,3-8-1,-2 0-208,-4 6 1,5-2 0,-3 5-1,-2-3-640,-1-2 0,-5 0 0,-1-2 0,-5-2-1376,-1-2 2514,-2-7 0,-14 3 0,-1-8 0</inkml:trace>
  <inkml:trace contextRef="#ctx0" brushRef="#br0" timeOffset="384">734 837 8289,'0'-25'162,"0"5"0,2-3 0,2 4 64,2 1 0,8 3 0,-3 1 1,5 4 153,1 3 1,7-5-1,1 4 1,4 1-524,8-1 1,0 0-1,7 4 1,-1-4-532,-4-1 1,-2 3 673,-2-6 0,0 1 0,-1-7 0</inkml:trace>
  <inkml:trace contextRef="#ctx0" brushRef="#br0" timeOffset="584">1276 156 8289,'2'-45'0,"2"7"418,2 6 1,1 13 0,-1 9 367,6 3 0,3 3 0,3 10 1,1 7-287,4 8 0,-1 7 1,9 9-1,2 3-257,0 7 1,4 5 0,-12 5 0,0 3-260,0 2 0,-3 2 0,-11 6 0,-5 0-645,-4-1 1,-10 1 0,-5 0 0,-9 0-859,-7 0 1,-4 0 1518,-2 0 0,-7-1 0,-3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0:20.2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16 175 8240,'-6'-27'0,"0"4"682,2 3 0,4 10 1,8 3-1,10 1-465,9 0 0,19-2 0,11 4 0,7-3-222,7-3 0,11 4 0,-1-4 0,3 3-1864,-3 3 1869,5-6 0,-7 8 0,9-6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9:21.5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105 138 8170,'-17'-29'290,"-1"0"0,1 7 0,-1-1 1836,1 4-1190,7 9 1,2 4-521,8 12 1,8 4-1,4 7 1,5 3-157,6 3 1,-3-4-1,5 5 1,-2-3-206,1 2 0,-1-3 0,-4 5 0,3-2-147,1 0 1,0 1 0,-3-7 0,1 2-277,2 5 1,1-5 0,-7 6 0,0-1-173,1-1 1,-1 0 0,1-3 0,-1 1-136,1 2 0,-7-1 1,-1-9-1,0-1-1845,0 1 2520,-7-5 0,13 8 0,-6-7 0</inkml:trace>
  <inkml:trace contextRef="#ctx0" brushRef="#br0" timeOffset="233">594 155 8378,'-6'-17'0,"-2"-1"520,-1 1 0,5 5 0,-4 1 180,0-3 1,6 4 0,-5 1 290,-1 1 0,4 2-806,-8 6 0,7 2 1,-7 4-167,-2 6 1,-1 9 0,-3 4 0,1 0-158,-1 1 1,-5 5-1,-2-2 1,0 6-354,-1 5 1,-5-3 0,2 6 0,-4-2-505,-2-1 0,0 3 1,0-4 994,1 2 0,-9 7 0,-2-3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9:30.3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891 1500 8113,'0'-73'0,"0"5"362,0 6 0,-14 9 0,-5 11 0,-6 5 3,-6 9 0,0 3 0,0 6 0,2 3 7,-2 1 0,-1 7 1,3 4-1,6 8-176,4 8 0,1 13 0,1 10 0,1 9-66,5 7 1,3 11 0,8 8 0,0 13-186,0 14 0,6-2 1,-3-41-1,1 1 1,0 0-1,0 1-25,0 0 1,0 0 0,2 3-1,0 1 1,-3 3 0,-1 2-1,1 1 1,-2 0-97,1 0 1,-2 0 0,0-1 0,-2 0-1,0-5 1,-2 0 0,-1-2 0,-1 0-44,-1-2 1,-2-1-1,-8 40 1,-1-13-1,-1-17-32,-4-8 0,1-13 0,-5-5 1,2-8 19,4-7 1,-5-11 0,1-3-1,0 0-32,0-1 1,-4-5 0,3 2-1,1-4-149,0-2 0,-6 0 1,4 2 411,0 4 0,-6 3 0,5 9 0</inkml:trace>
  <inkml:trace contextRef="#ctx0" brushRef="#br0" timeOffset="350">158 3596 8142,'-6'-23'0,"-2"-1"1148,-2 3 0,-1 8-245,-7 1 1,8 16 0,5 2-1,3 9-444,2 8 1,2 10 0,3 8 0,7 0-287,4 2 1,3-5 0,2 7 0,3 0-236,-3-1 0,4 1 0,-1 3 0,-1-3-429,2-2 0,-6 3 0,5-5 0,-7 0-312,-5 2 1,1-7 0,-7 5 0,-2-4 69,-2-2 1,-2-8-1,0-2 1,-4-1 732,-7-1 0,-9 0 0,-15-5 0</inkml:trace>
  <inkml:trace contextRef="#ctx0" brushRef="#br0" timeOffset="635">175 4277 8142,'12'-27'76,"-3"4"0,-1 3 243,-4 3 0,6-1 0,1 3 0,7 1 402,5 3 1,4 5 0,10-4 0,2 2-222,2 4 0,9 3 0,1 1 1,5 0-251,0 0 1,-2 1-1,-1 3 1,-3 4-187,-3 2 0,-2-4 0,-9 3 0,1 1-46,-4 0 0,-9-6 0,-1 1 0,-4-3-430,-1-2 1,-1 0-1,-1-2 232,-5-3 1,3 1 0,-8-8-1,-2-1 186,-2-3 1,-4-1 0,-4-1-1,-6 1-25,-3-1 0,-11 3 1,-3 3-1,-6 4-45,-5 0 0,3 6 0,-4-3 0,4 3-277,2 2 0,2 7 0,4 5 0,4 4-583,0 1 1,11 1 923,-3-1 0,11 8 0,-2 2 0</inkml:trace>
  <inkml:trace contextRef="#ctx0" brushRef="#br0" timeOffset="1301">1275 86 8151,'-17'-25'357,"-5"5"1,3-1 922,4 7 0,7 8 1,-2 12-1,2 8-638,4 7 0,2 14 0,4 12 0,4 3-365,6 2 1,3 3 0,3 1 0,1 2-227,5-1 1,3 5 0,8 2 0,0 4-426,0 1 1,-6 1-1,0-2 1,2-2-837,2-2 0,-6-13 0,-4-3 0,-5-7-272,-7-8 0,-1-8 1482,-4 4 0,-4-7 0,6 3 0</inkml:trace>
  <inkml:trace contextRef="#ctx0" brushRef="#br0" timeOffset="1432">1502 837 8151,'12'-24'0,"0"1"103,1 2 0,3 1 1,3 3-1,4 1-112,6 5 0,6 1 0,8 6 0,9-2-663,11 2 1,5 3 671,1 1 0,1 0 0,0 0 0</inkml:trace>
  <inkml:trace contextRef="#ctx0" brushRef="#br0" timeOffset="1782">3196 907 8106,'-23'-51'291,"0"5"0,-6-1 1,3 12-1,-1 10 585,-4 9 1,4 3-1,0 7 1,2 4 75,3 6 0,5 6 0,5 9 0,6 6-627,4 10 0,2 14 0,0 13 0,2 4-209,4 5 0,10 3 0,9-4 0,2 2-340,4 4 0,2 3 1,0 8-1,-2 1-408,-2-1 1,-7 0 0,1 1 0,-6-1-435,-5 0 1,-4-13-1,-12-6 1,-8-8-94,-11-9 0,-16-1 1159,-7-9 0,-13-8 0,-3-8 0</inkml:trace>
  <inkml:trace contextRef="#ctx0" brushRef="#br0" timeOffset="1915">2620 1885 8106,'19'-26'0,"3"-1"0,1 0 228,-2 4 0,8 5 1,6 5-1,10 3-153,6 2 1,9-3-1,6 3 1,5 0-626,5 0 0,-2 1 550,-10 1 0,4-4 0,-6-7 0</inkml:trace>
  <inkml:trace contextRef="#ctx0" brushRef="#br0" timeOffset="2167">3843 1081 8125,'-18'-35'0,"1"2"779,-1 4 0,1 4 0,-1 7 2677,1 1-3254,-1 7 0,9 12 0,5 14 0,8 7-271,7 4 1,11 2-1,3 8 1,2 2-126,4 2 0,2 1 1,2-3-1,0 4-361,0 2 1,0-1 0,0 5 0,0-3-286,-1 3 0,-1-1 0,-3 3 1,-7-3 839,-4 1 0,-1 5 0,-1-9 0</inkml:trace>
  <inkml:trace contextRef="#ctx0" brushRef="#br0" timeOffset="2348">4244 1273 8125,'0'-44'292,"6"1"0,0 10 0,-2 4 2357,-2 6-2206,-2 11 0,2 4 1,3 10-1,7 4-277,4 6 1,9 3 0,6 3-1,8 1-198,7 4 1,-1 3 0,1 5-1,3-2-293,1 2 0,3 0 0,-1 0 0,-1-4-703,-5-2 1,-3 0 0,-8-3 1027,0 1 0,-8 0 0,-2-5 0</inkml:trace>
  <inkml:trace contextRef="#ctx0" brushRef="#br0" timeOffset="2550">4786 1134 8165,'0'-35'730,"-2"2"1,-2 2 504,-2 2 0,-2 15-965,2 2 0,4 10 0,-3 8 0,3 8-89,2 7 0,0 4 0,0 6 0,-2-2-270,-4 3 0,2 2 0,-8 5 0,-1 2-487,-3-2 0,-1 4 0,-1-1 0,-1 1-785,-4 0 1,-10 5 1360,-8-1 0,-15 3 0,1 3 0</inkml:trace>
  <inkml:trace contextRef="#ctx0" brushRef="#br0" timeOffset="2834">5379 1064 8265,'0'-35'298,"-5"0"1,-3 2-1,0 4 432,0 6 0,-5 3 0,3 3 1,-2 1 1736,1 4-2105,-1 5 0,2 9 0,5 5-295,3 11 0,2 1 1,2 10-1,3 0-280,7-1 0,-2 5 0,1-4 1,3 4-360,1 2 1,-3 0 0,0 1 0,1 3-269,3 2 1,-5 0 0,-1-6 0,0 0-1148,0 0 1987,-7 7 0,13-5 0,-6 6 0</inkml:trace>
  <inkml:trace contextRef="#ctx0" brushRef="#br0" timeOffset="3150">5554 1343 8265,'12'-41'0,"-1"1"619,3 1 1,1 10 0,3 7-1,1 7 402,5 3 0,-3 8 1,6-1-1,0 3-473,0 2 1,3 0 0,4 2 0,1 1-424,0 3 0,0 8 1,0-3-1,-2 3-129,-4-2 1,2 1-1,-7-7 1,-3 0-708,-2 2 1,-1-6 380,-1 3 0,-7-10 0,-4-7 625,-4-4 1,-4-3-1,-2-2 1,-2-3 483,2 3 1,2 2 0,2-1 0,2-1-219,4-2 1,4 5 0,7 8 0,3 3-367,3 3 1,2-4-1,6 4 1,-2 4-346,2 4 1,2 10-1,2-1 1,0 7-920,0 3 0,-6 2 0,-2-4 1,1 3-396,-1-3 0,-6 4 1,2-1-1,-5-3-919,-7-2 2383,-3-1 0,0-1 0,2 1 0</inkml:trace>
  <inkml:trace contextRef="#ctx0" brushRef="#br0" timeOffset="3368">6846 662 8340,'6'-17'0,"0"-1"0,6 1 0,-5 1 0,3 3 0,4 1 0,1 8 0,5 0 0,3 8 0,6 8 0,4 5 0,2 8 0,0 10 1886,0 10 1,-2 3 0,-2 1 0,-4-2-1956,-2 1 0,-2 2 0,-5 5 0,-3-1-1202,-3-1 1,-4 3 0,-12-10 1270,-8 5 0,-15 1 0,-17 1 0</inkml:trace>
  <inkml:trace contextRef="#ctx0" brushRef="#br0" timeOffset="3601">7615 348 8252,'17'-35'1350,"1"0"0,-1 4-1099,1 8 1,-1 7 0,1 16 0,1 2 48,4 4 1,4 11-1,8 14 1,0 8 332,0 8 1,0 5 0,0 6 0,-2 6-605,-4 4 0,-9 2 0,-11 0 1,-1 2-721,-4 3 0,-16 3 0,-9 4 1,-8-5-2259,-8 1 2949,-17-6 0,7 5 0,-13-7 0</inkml:trace>
  <inkml:trace contextRef="#ctx0" brushRef="#br0" timeOffset="4450">9099 1116 8148,'18'-17'475,"-3"-1"1,-1 3-1,-4 1 419,-3 2 0,-1 7 0,-4-5 565,4 2 0,-4-5-567,4 1 1,-12 2-737,-6-1 1,-3 5 0,-5-4 0,-1 2-192,-2 4 0,-8 2 0,1 2 0,-3 0-321,-1 0 0,-3 2 1,-2 4-1,-2 6-220,2 3 0,2 5 0,2 3 1,1 6-4,-1 4 0,6 2 0,3 0 1,7 0 181,9 0 0,6-2 1,6-4-1,4-6 340,6-3 1,11-5 0,8-3 0,8-8 286,7-8 0,5-8 0,-1-13 1,-1-8 192,-3-6 1,-7-3 0,2-1 0,-6-10 211,-6-9 1,-6-6-1,-11-1 1,-6-3-46,-4-4 1,-18 2 0,-7-3 0,-8 5 107,-4 10 1,0 6 0,0 7 0,0 6 60,0 8 0,8 12 0,4 2-723,3 7 1,11 8 0,3 12-1,4 8-229,2 7 0,8 8 1,3 10-1,7 6-127,5 5 0,-2-1 0,8 11 1,3-2-475,1 0 1,3 10 0,3 0-1,2 6 122,-2 0 0,-8-3 0,-4-1 0,-2 0-45,-3 0 1,-5-10 0,-5-9 0,-7-15 190,-3-10 0,4-17 789,0-9 1,0-7 0,-6-13 0,0-3 480,0-6 1,6-10 0,1-2 0,1 2 365,0 3 0,4 1 1,-7 0-1,1 2-391,2 4 1,-4 3 0,6 9 0,-1-1-446,1 1 0,2 7 0,5 4-427,1 4 0,1 10 1,2 4-1,5 3-206,1 3 0,-4-1 1,4 1-1,-2-1-389,-3 1 1,-3-1 0,-1 1 0,-1-3-159,1-3 1,-7 1 0,-1-5 741,-2 2 0,-3-8 555,-5-2 0,0-2 1,2-10-1,2-1 275,2-3 1,0-1-1,-6-1 1,2 1 207,4-1 0,-2 3 0,5 1-1019,-1 3 1,6 7 0,-3-2 0,7 6-455,5 6 1,-2 3 0,8 11-1,1 1-1589,-3 2 1,6 8 2187,-4-1 0,4 3 0,2 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9:38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1 105 8217,'11'-27'0,"1"6"0,1 5 124,3 5 1,3 7 0,3-4 0,1 2 97,-2 0 1,6 1 0,3 6 0,3 3-746,1 2 1,1 8-1,0-3 523,0 5 0,0 9 0,0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9:38.1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53 8217,'18'0'98,"-1"0"0,3-2 0,3-1 0,10-3-83,11 2 1,11-4 0,19 2 0,5 2-1068,8 2 1052,12-5 0,-47 6 0,1 0 0,4-3 0,1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9:45.7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0 122 8295,'18'-35'142,"-7"4"1,-1 6 0,0 10 630,0 5 1,1 4 0,9 10-1,3 8-93,6 11 1,4 16 0,4 9 0,2 10-420,1 12 1,7 8-1,-6 9 1,-4 2-295,-6 5 0,-14-3 0,-11 6 0,-4-4-567,-2-8 0,-18-5 0,-11-12 1,-13-2-920,-9-2 1,-9-10 1518,-4-1 0,-4-1 0,-2-7 0</inkml:trace>
  <inkml:trace contextRef="#ctx0" brushRef="#br0" timeOffset="483">1363 1048 8295,'17'-33'0,"0"4"1594,1 6 0,-6 3-869,-1 3 1,-7 5-1,0 2 1,-8 3-357,-8 3 1,-3-4 0,-4 2 0,-5 2-276,-5 2 1,-6 2-1,-4 0 1,-1 0-232,1 0 0,2 6 0,2 2 0,0 2-193,0 3 1,6 3 0,2 3 0,2 2-127,3 3 0,9 7 1,3-4-1,2 2 26,4 0 0,2-2 1,2 4-1,0-3-14,0-3 0,6-2 0,2-7 0,4-5 406,7-5 1,1-6 0,7-10 0,0-11 381,0-12 1,-4-16 0,4-3-1,1-10 178,-1-6 1,-8-4 0,-1-3 0,-11-9 390,-5-7 1,-2 0 0,-2-4-1,-5 5-65,-11 11 1,1 15-1,-7 11 1,5 11 240,2 5 0,7 19-987,4 13 0,25 24 0,11 16-281,5 2 1,9 7 0,3 5 0,3 7-459,3 8 0,-1 4 1,-2 2-1,-3 0-406,-6 0 1,-4 1 0,-4 1-1,-4 0-383,-6-4 1,-11-10 0,-9-2 1425,-6-7 0,-15 1 0,-9-5 0</inkml:trace>
  <inkml:trace contextRef="#ctx0" brushRef="#br0" timeOffset="817">1572 1065 8388,'18'-29'415,"-1"0"1,1 2-1,-1-2 1,0 6 411,1 3 0,-1 10 1,3 5-1,1 3 69,2 2 1,3 2-1,-5 2 1,2 5-628,-1 7 1,-3-3 0,-2 11 0,1-5-385,-1-1 1,1-1 0,-3 0-1,-1 1-340,-2-1 1,-8 1-1,3-3-977,1-3 1380,-6-4 0,6-16 0,-8-6 0,0-7 529,0-8 1,0-4 0,0-2 0,0 2 373,0 4 0,0-4 1,2 4-1,3-2-317,7 2 1,4 3 0,1 9 0,3 1-457,3 5 0,4 3 0,8 10 1,-2 4-428,-4 5 1,4 13-1,-4 5 1,4 4-750,2 2 0,-2 0 1,-4 0-1,-4-2-645,1-4 0,-11 4 0,4-6 1743,-3 0 0,3-2 0,-9-7 0</inkml:trace>
  <inkml:trace contextRef="#ctx0" brushRef="#br0" timeOffset="966">3092 996 8419,'0'-18'238,"-6"-1"0,0-3 2756,2-1-3240,2 7 1,4 11 245,4 10 0,-4 13 0,6 9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9:40.9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1887 1518 8350,'-16'-41'441,"-7"0"1,-12 3 0,-12 8 0,-11 9 314,-8 8 1,-11 5 0,-3 10 0,1 4-150,3 5 0,12 14 0,8 10 0,9 10-332,12 5 0,8 13 1,11 4-1,5 9-218,5 4 1,6 3 0,6 10 0,7 6-181,-2-47 0,0-1 0,-2-1 0,1-1 0,2 0 0,1 1 0,-1 0 0,0 1-229,-1 0 0,1 1 0,-1 1 0,-1 0 0,-2 1 0,-2-1 0,-1 0 0,-1-1-223,4 45 0,-10-2 0,-11-6 1,-9-5-9,-7-5 0,-4-11 0,-2-11 0,0-11 219,0-11 1,-7-8-1,-3-9 1,-1-3-313,-1-3 676,8-4 0,-11-8 0,5 0 0</inkml:trace>
  <inkml:trace contextRef="#ctx0" brushRef="#br0" timeOffset="333">228 3841 8142,'-18'-26'159,"-5"7"1,-2-4 0,-2 3 708,-5 3 1,7 7-1,2 4 1,5 6-190,7 6 0,-3 6 0,8 11 1,3 6-378,1 4 1,9 2 0,5 0 0,4 2-300,1 4 1,6-4-1,3 3 1,-1-3-247,0-2 1,6 8-1,-4 1 1,2 1-442,0-4 0,-7 1 0,3-1 0,-2 0-360,1 2 1,-3-6 0,-9 3 0,-7-3 1043,-3-2 0,-2 0 0,0 0 0</inkml:trace>
  <inkml:trace contextRef="#ctx0" brushRef="#br0" timeOffset="650">18 4592 8406,'0'-29'0,"0"-1"432,0-1 0,2 4 1,4 0-1,5 2 86,5 3 0,3 1 1,7 0-1,7-1 17,5 7 0,11-1 0,-1 9 0,9-1-197,7 0 1,-4 2-1,0 8 1,-2 2-180,1 2 0,1 7 0,-4-3 0,0 2-40,-5-1 0,-1-1 1,-9 2-1,0-4-301,1-1 0,-11-5 1,2 4-1,-4-4-36,-1-2 0,-7-6 1,2-2-1,-5-1 83,-7-5 0,3-3 0,-8-5 0,-2-3 112,-2-2 1,-12 6-1,-6-5 1,-7 3 1,-4 0 0,-10 0 0,-8 7 0,-1 2-48,-1 3 1,7 7-1,-5-2 1,2 4-271,4 2 0,4 2 0,6 4 0,8 6-557,7 3 0,1 4 0,7 3 0,2 3 896,2 2 0,18 10 0,3 8 0</inkml:trace>
  <inkml:trace contextRef="#ctx0" brushRef="#br0" timeOffset="1248">2201 330 8027,'0'-54'89,"0"-2"0,0-1 666,0 7 0,-8 7 0,-3 14 996,-5 6 1,-1 11-1199,-1 6 1,9 20 0,5 9 0,6 10-217,3 8 0,15 6 0,-1 9 0,6 4-215,7 2 0,-3 2 1,4 4-1,5-4-397,5-6 0,-2 3 0,3-3 0,1 0-459,0 2 1,-1-11 0,3 3 0,-8-3-411,-8-5 0,-6-3 0,-9-12 0,-5-6 1144,-5-3 0,-20-3 0,-5 1 0</inkml:trace>
  <inkml:trace contextRef="#ctx0" brushRef="#br0" timeOffset="1365">2498 837 8138,'0'-20'151,"0"-3"1,2 4 0,2-7-1,4 5 35,1 4 1,11-5 0,9 13 0,6-1-358,5 4 1,13 4 0,11 2-1,6 0 171,5 0 0,13 8 0,9 2 0</inkml:trace>
  <inkml:trace contextRef="#ctx0" brushRef="#br0" timeOffset="1781">4175 1256 8295,'11'-35'32,"1"0"0,-8 2 1,2 4 876,-4 6 1,-10 5 0,-4 7 0,-3 5-141,-3 4 0,-1 2 0,-3 4 1,-3 5-361,-2 9 1,4 13 0,-6 4 0,1 11-234,7 11 1,0-1 0,15 8 0,2 4-60,2 6 1,2-1-1,2 7 1,4 0-503,5-1 1,11 3 0,3 7 0,0 0-489,1-2 1,-5 3 0,-8-15 0,-3-3-163,-2-6 0,-2 0 0,-10-10 0,-8-5-138,-11-8 0,-10-14 1173,-8-6 0,-3-11 0,-9-5 0</inkml:trace>
  <inkml:trace contextRef="#ctx0" brushRef="#br0" timeOffset="1914">3651 2356 8507,'0'-41'368,"0"1"0,0-1 0,2 8 0,3 2-63,7 2 0,11 7 0,8 1 1,10 6-173,12 3 1,7 8 0,11-2-1,5 4-244,6 2 1,-3 0 0,1 0 0,-3 2-822,-3 4 1,-2-4 0,-4 4 931,-4-4 0,-4-2 0,-8 0 0</inkml:trace>
  <inkml:trace contextRef="#ctx0" brushRef="#br0" timeOffset="2766">3493 3229 8295,'0'-17'0,"4"1"0,8 5 0,13 5 0,12 4 0,10 2 0,13 0 0,10 0 653,9 0 1,7 2-1,-1 2 1,-4 2-1483,-5-2 0,0 3 0,-8-1 829,-12-2 0,-2-18 0,-9-5 0</inkml:trace>
  <inkml:trace contextRef="#ctx0" brushRef="#br0" timeOffset="3050">5572 1291 8295,'-26'-45'54,"5"-3"1,-10 7 0,-4 6 466,-4 10 0,-7 9 0,3 16 1,0 2 416,1 4 0,9 6 0,9 11 0,7 6-524,5 4 0,5 10 1,10 3-1,9 5-290,11 1 1,8 1-1,6 1 1,4 2-363,6 2 1,9 3-1,4-7 1,0 0-458,0-3 1,4 1-1,-3 2 1,-1-5-399,0-4 1,-4-7-1,-7-7 1,-5-3-1156,-1-3 2248,-10-10 0,-8-7 0,-7-8 0</inkml:trace>
  <inkml:trace contextRef="#ctx0" brushRef="#br0" timeOffset="3233">6113 1535 9467,'-12'-42'0,"3"5"908,1 6 1,0 11 0,4 1-320,-1 5 1,6 10-1,13 1 1,9 6-204,12 9 0,8 4 1,11 3-1,5 4-473,5 6 0,5 4 1,5 2-1,2 0-594,-2 0 1,-5-6-1,-5 0 1,-7 1-324,-9-3 1,-1-2 0,-12-8 0,-8-1-1337,-6-4 2340,-11-5 0,-10-22 0,-10-5 0</inkml:trace>
  <inkml:trace contextRef="#ctx0" brushRef="#br0" timeOffset="3417">6689 1396 8295,'-2'-35'0,"-3"0"0,-5 2 894,0 4 0,-5 0 0,3 11 24,-3 8 1,5 10 0,4 10-585,4 8 0,2 11 0,0 0 0,0 4-311,0 2 0,-6 5 1,0 3-1,3 0-330,1 0 1,2 3 0,0-3-1,-2 1-242,-4 5 1,4-1 0,-6 1 0,0-2-625,-3 1 1,-7 3 0,-5 1 1172,-6 0 0,-4 1 0,-2-1 0</inkml:trace>
  <inkml:trace contextRef="#ctx0" brushRef="#br0" timeOffset="3566">6131 2269 8600,'7'-18'365,"5"1"1,-2 5-1,1 1 1,5-1-19,5 2 0,6 1 0,10 5 0,4-2 213,6 2 0,5 2 0,6 4 0,6 2-585,4 2 0,2 5 1,0-5-1,0 0-1186,0 2 0,-3-6 0,-3 4 1211,-5-5 0,-5-8 0,-2-3 0</inkml:trace>
  <inkml:trace contextRef="#ctx0" brushRef="#br0" timeOffset="3816">7632 1238 8295,'-11'-44'362,"1"1"1,0 4 215,1 4 1,-3 4 0,-3 14-1,1 1 2528,2 5-2770,8 3 1,-1 16 0,10 3-1,7 7-358,4 5 0,3 4 0,2 8 0,5 0-432,1 0 1,2 6 0,4 0 0,-2-3-325,-2-1 1,-2 4-1,4 0 1,-4-2 10,-1-3 1,-3-1-1,-6-2 1,1-2-931,-1-1 1697,-7-9 0,-2 4 0,-8-7 0</inkml:trace>
  <inkml:trace contextRef="#ctx0" brushRef="#br0" timeOffset="4117">7860 1535 8295,'17'-40'0,"-1"1"888,-5 6 0,-1 8 1,-4 13-16,5 6 1,11 4 0,3 4-1,2 4-453,4 6 1,8-1 0,4 5 0,-1 3-435,1 1 0,6 1 1,-5 0-1,3 3-113,-1-3 1,-7-4 0,0-3 0,-8-4-1884,-8-3 1667,-3-1 1,-11-14-1,-3-5 1,-4-8 509,-2-9 1,-8-3 0,-1-1 0,-3-1 477,0 0 1,8 6 0,-1-1 0,3 1 890,2 2 1,0 2-1247,0 7 1,7 9 0,7 3 0,7 6-372,9 6 1,4 11 0,5 10 0,2 4-690,-2 4 0,-2-4 0,-2 10 0,0-4-547,-1-2 0,-6-2 1,-5-2-1,-4-4-1065,-1-2 2382,-1-1 0,-7-7 0,-2 1 0</inkml:trace>
  <inkml:trace contextRef="#ctx0" brushRef="#br0" timeOffset="4332">9065 837 8295,'9'-8'729,"5"-2"1,-6-5-1,1 3-593,5 6 0,-1 8 1,3 10-1,0 11 642,3 8 0,10 18 0,-2 5 0,2 6-491,0 6 0,-5 2 0,3 2 0,-2 0-477,-4 0 0,-9-2 1,-6-4-1,-4-8-628,-2-8 1,0 3 0,0-6 0,-2-1 817,-4-3 0,-11-4 0,-11-2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9:40.0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1 525 8210,'9'-18'208,"1"1"1,-6-1 0,2 1 401,-2-1 0,5 7 1,3 1-1,5 0-54,7 0 1,5 7 0,12-3 0,5 4-310,5 2 1,7 0-1,2 0 1,4 0-711,8 0 0,-10 0 0,2 0 1,-10 0-1076,-7 0 0,-4 0 1538,-9 0 0,-6 0 0,-3 0 0</inkml:trace>
  <inkml:trace contextRef="#ctx0" brushRef="#br0" timeOffset="182">367 1 8389,'-17'3'2508,"1"9"-1871,5 11 1,3 10 0,8 8 0,0 8-504,0 7 1,6 8 0,2 10 0,1 1-301,5-1 0,1-2 1,3-2-1,-3 2 166,-3 3 0,4-3 0,-7 6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9:38.4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122 792 8214,'-15'-17'0,"1"-1"797,3 1 0,1-1 532,-2 1 0,6 9 0,14 8-961,10 10 0,9 11 1,14 4-1,7 3-210,8 3 1,8 7-1,12 3 1,6-2-335,3-2 1,2 4 0,1-1 0,-3-1-1213,-4-2 0,-5-8 0,-14-4 1388,-9-5 0,-9 1 0,-9-11 0</inkml:trace>
  <inkml:trace contextRef="#ctx0" brushRef="#br0" timeOffset="184">681 757 8155,'-35'-35'409,"0"8"0,2 6 1,4 5 257,6 5 1,4 9 0,3 2-328,4 9 0,5 15 0,7 5 0,0 6-236,0 5 1,2 5 0,1 7 0,3-1-392,-2-4 1,0 9 0,0-4 0,2 3-716,-2-1 1,-2 0 0,-4 2 1001,-4 3 0,-12 7 0,-9-4 0</inkml:trace>
  <inkml:trace contextRef="#ctx0" brushRef="#br0" timeOffset="333">0 1857 8171,'18'-33'181,"-1"4"1,6 4 0,3 8 0,3-1 145,7 1 0,13-1 0,13 3 1,6 1 205,10 3 0,7 7 0,8-4 1,4 2-986,0 0 0,-4-2 0,-11 5 128,-6-3 1,-12-8-1,-4 5 1</inkml:trace>
  <inkml:trace contextRef="#ctx0" brushRef="#br0" timeOffset="601">1659 495 8362,'-10'-42'439,"-11"7"0,2-2 0,-5 8 1470,-1 3 0,-4 9-1363,6 5 0,7 10 0,10 2 0,5 12-383,1 9 0,3 7 0,7 6 0,10 1-75,5 0 0,4 8 0,6 4 0,2 1-578,3-1 0,-3 3 0,6-3 0,-2 3-562,-1 3 0,1-1 0,-6 0 0,2-1 1052,4-5 0,-4 13 0,5-5 0</inkml:trace>
  <inkml:trace contextRef="#ctx0" brushRef="#br0" timeOffset="800">2131 513 8426,'-14'-41'679,"-3"0"1,-11-3-1,5 9 2999,2 8-3136,9 13 0,18 20 1,15 13-1,10 6-474,12 6 1,6 2 0,3 4 0,0 4-319,1 6 0,-3 3 1,-1 2-1,-3 1-419,3-1 0,-8 6 0,-5 1 0,-8-1-620,-9 2 1,0 0-1,-15 4 1289,-6-6 0,-21-3 0,-14-3 0</inkml:trace>
  <inkml:trace contextRef="#ctx0" brushRef="#br0" timeOffset="1115">2270 1124 8426,'33'-43'0,"-3"-1"124,-7-1 0,2 10 1,-2 12-1,1 1 828,1-1 1,2 10 0,10-5-1,2 3-418,1-1 1,1 6-1,-4 5 1,2 3-248,2 2 0,-1 0 1,-5 0-1,0 2-266,0 3 0,0-1 0,0 8 0,-2 0-173,-4-3 1,2 5-1,-6-6 1,3-1-252,3 1 0,0-2 0,0-6 0,-4 0 129,-2 0 0,-2-8 0,-5-2 1,-1-1 187,1-1 1,-9-1 0,-3-9 0,-6-1 135,-6 2 1,-5 1-1,-12 3 1,-9 1-12,-6 5 0,-1 1 1,-6 6-1,1-2-116,-1 2 0,6 4 0,0 6 0,6 6-437,4 3 0,4 5 0,0 1 0,7 4 514,3 2 0,7 10 0,0 8 0</inkml:trace>
  <inkml:trace contextRef="#ctx0" brushRef="#br0" timeOffset="1333">3842 181 8653,'0'-47'622,"0"1"0,-6 15 0,1 2-105,1 7 1,2 16 0,4 12 0,2 16-217,1 9 0,9 11 1,0 7-1,3 7-145,0 8 0,5 6 0,-12 4 0,-1 3-264,-3 3 0,-4 1 1,-2 9-1,-2 5-639,0-43 0,-2 1 1,0-1-1,-1 0 498,-4 4 1,0-1-1,0-5 1,1-1 0,-10 46-1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9:36.3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51 441 8208,'-8'-25'420,"0"5"1,-5-3 2042,1 4-2164,8 9 1,-2 2 0,14 10 0,10 4-107,9 6 1,12 9 0,3 2 0,3 1-133,3 1 0,3-4 0,-1 6 0,-1-1-580,-3-5 0,-5 4 0,4 0 0,-2 1-89,-5-1 0,-7-2 0,-3-4 608,-3 5 0,-2-5 0,-5 6 0</inkml:trace>
  <inkml:trace contextRef="#ctx0" brushRef="#br0" timeOffset="217">680 389 8208,'-18'-35'171,"1"0"0,-3 8 0,-1 3 0,-2 5 362,1 1 0,-3 3 0,2 3 1,0 6-20,-3 5 1,7 2 0,-4 5 0,1 6-487,-1 3 1,9 5-1,-3 3 1,1 6-15,1 4 0,-1 2 0,3 0 0,1 0-141,-1 0 0,-1 8 0,0 1 1,3 3-255,-3-1 0,1-5 1,-1 6-1,2 1 49,-1 3 1,-3-1 331,-1-3 0,-1-5 0,1-7 0</inkml:trace>
  <inkml:trace contextRef="#ctx0" brushRef="#br0" timeOffset="484">1046 284 8240,'-2'-23'0,"-3"-3"396,-7-1 1,2 6-1,-1-2 1282,-3 3 1,-1 5 634,-3 3-2183,8 4 1,3 10 0,7 6 0,0 7-57,0 7 0,5 3 0,3-4 0,2 5-193,3 1 1,3 2 0,1 6 0,1 2-326,-1 3 1,1-3 0,-1 6 0,3 0-375,3 3 0,-4 3 0,5-1 1,-5-1 15,-1 1 1,-7 3 0,1-1 801,1-3 0,3 3 0,1-5 0</inkml:trace>
  <inkml:trace contextRef="#ctx0" brushRef="#br0" timeOffset="701">1308 336 8208,'-29'-50'556,"0"3"0,0 5 1,-4 9-1,4 5 2030,6 11-2172,11 7 1,6 10 0,14 0-1,7 2-327,7 4 1,15 6 0,0 9 0,5 4-97,7 2 0,-5 2 0,3 4 0,1 0-403,3 2 0,1-4 0,-1 10 0,-5-4-343,-5-2 0,-2 2 1,-2 2-1,-2 3-648,-8 3 0,-6-4 1403,-3 5 0,-9-7 0,-1 4 0</inkml:trace>
  <inkml:trace contextRef="#ctx0" brushRef="#br0" timeOffset="850">1588 668 8462,'0'-33'0,"0"2"303,0 2 0,2 10 0,4-1 0,7 7-168,8-1 0,7 6 0,7 0 0,1 3-299,5-1 1,6 0 0,11 6-1,4-2 164,0-4 0,-2-4 0,-7-7 0</inkml:trace>
  <inkml:trace contextRef="#ctx0" brushRef="#br0" timeOffset="1018">2234 92 8320,'-2'-20'145,"-2"-1"166,-2-2 1,0 5-1,6 10-161,0 7 0,8 4 1,4 17-1,5 5 100,7 10 0,-3 8 0,8 9 0,0 0-599,-2 1 1,1 7-1,-7 4 1,0 4-320,-5 2 0,5 11 668,-9 1 0,7 7 0,-9-9 0</inkml:trace>
  <inkml:trace contextRef="#ctx0" brushRef="#br0" timeOffset="1418">295 1209 8309,'18'-9'72,"-1"-5"1,1 8-1,1 2 364,4 3 1,7-5 0,12 0-1,9 2-561,5 2 0,16 10 0,0 2 0,5 1-1022,7 1 1147,1-8 0,2 11 0,1-5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9:52.3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1 211 5872,'81'-12'0,"1"0"0,-1 1 0,4-1 0,-1 0 0,1 1 0,1-1 0,0 0 0,1 1 0,-1-1 0,1 0 0,0 1 0,1-1 0,1 1 0,-1-1 0,-3 0 0,0 1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0:19.6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1256 7929,'-5'-50'0,"-5"5"171,-6 10 0,3 8 1,-11 12-1,5 1 2021,2 2 0,5 9-868,0-3 1,8 6-989,-1 6 0,5 3 1,7 9-1,11 1-154,9 4 1,2-1 0,4 5 0,4 0-211,0 0 0,5-5 0,1 3 0,2-2-361,3 0 0,-5 6 0,0-5 0,-3-3-173,1-1 0,0-9 0,-8-1 0,-2-2 22,-2-5 0,-13-4 1,-1-11-1,-3-11 557,-3-8 1,-5-12-1,2-4 1,-6-3 572,-6-3 0,-1 1 0,-7 2 0,2 3 136,-1 6 1,-3 6 0,1 6 0,1 8 439,3 7 1,7 9-1091,-2 10 1,8 7 0,7 11 0,11 6 33,5 4 0,4 12 0,6 5 0,2 11-252,4 7 0,-4-2 1,3 9-1,-5-1-245,-6 2 0,2 5 0,-9 12 0,-7 4-66,-7 0 0,-8-2 0,-6-7 0,-7-1-245,-9 0 1,-5-17 0,-8-12 0,0-15 275,0-12 1,0-8-1,1-11 1,1-8 353,3-8 1,5-13-1,8-14 1,-1-8 53,1-8 1,7-3 0,4-5 0,4-1 14,2-2 0,2-8 1,4 4-1,6 0-255,3 4 1,9 5 0,1 5 0,2 3-250,4 2 0,0 4 0,0 10 1,-2 6-104,2 4 0,-4 9 1,1 4 605,-3 4 0,-2 2 0,-5 0 0</inkml:trace>
  <inkml:trace contextRef="#ctx0" brushRef="#br0" timeOffset="182">400 1780 8274,'-15'-8'734,"3"-3"1,-1-5-765,7-1 0,15 7 0,17 2 0,11 3 381,9-1 1,7-2 0,7 4 0,8-4-557,5-1 1,11 3 0,-3-4 0,3 2 204,-3 4 0,5-5 0,-7-1 0</inkml:trace>
  <inkml:trace contextRef="#ctx0" brushRef="#br0" timeOffset="1483">1605 1536 8276,'18'-18'-115,"-1"3"0,-1 1 150,-5 3 1,5-1-1,-4-6 733,3 1 0,1 0 0,-3-1-153,-1 1 1,-8-1-1,0 3-334,-8 3 1,-6 2-1,-7 6 1,-3-1-20,-3 1 0,-4 4 0,-8 4 1,0 3-184,0 3 0,6 2 0,2 5 1,0-1-263,-1-5 1,7 13 0,0-3-70,7 4 1,8 0 0,10-5-1,6 1-162,5 2 1,1 7 0,13-5 0,0 0 232,-2 0 1,6 4-1,-4-5 1,4-1 146,2 2 1,-6-5 0,-1 3-1,-5-4 80,-8-1 1,-5-7 0,-12 1 27,-4 2 0,-5-7 1,-13-1-1,-5-4-109,-4-2 1,-2 0 0,-2 0-1,1 0-191,1 0 1,-2 0-1,14 0 1,1 0-829,3 0 1,3-2 1053,5-4 0,3-3 0,8-9 0</inkml:trace>
  <inkml:trace contextRef="#ctx0" brushRef="#br0" timeOffset="1799">1378 418 8551,'-7'-50'0,"-5"5"766,-4 10 0,-1 4 1900,-1 14-2256,9 3 1,1 24-1,10 5 1,4 8-108,5 5 0,7 1 0,3 6 0,2 2-348,-1 3 0,3-1 0,0 6 1,2-1-440,5 1 0,-7-4 0,0 3 1,-2-1-191,1-4 0,5 4 0,-6-1 0,-4 1-2159,-5 0 2833,1-10 0,-13 0 0,6-6 0</inkml:trace>
  <inkml:trace contextRef="#ctx0" brushRef="#br0" timeOffset="2316">1466 558 8311,'0'-33'129,"0"4"1,0 2-1,0 5 1,0-1 539,0 2 1,0 1 0,2 3-205,3-1 1,5 7 0,10 1-1,3 2-261,6 4 0,10 2 1,3 2-1,1 0-131,0 0 0,3 8 0,-5 6 0,-4 5-295,-6 4 1,-8 3-1,-11-5 1,-6 4-181,-4 2 1,-4-3 0,-6 3-1,-9 0 8,-11 0 0,-10 0 1,-5 2-1,0-5 139,0-5 0,-3-3 0,5-3 1,2-3 165,2-2 1,10-3 0,4-5-1,6-2-41,5-3 0,4-5 1,10-8-1,4-1-199,6-4 0,13 3 0,10-3 0,9 4-434,7 1 763,1 1 0,1-8 0,-1-3 0</inkml:trace>
  <inkml:trace contextRef="#ctx0" brushRef="#br0" timeOffset="2599">2112 418 8400,'-6'-17'0,"-2"-1"342,-1 1 0,-3 1 0,-4 3 0,3 3 749,1 2 0,6-4-532,-5 7 0,9-1 0,4 8-367,13 4 1,5 3-1,9 9 1,0-1-176,-2 1 1,4 1-1,-6 2 1,0 5-311,1 1 0,-1-6 1,-6 4-1,1-1-419,-5-1 1,-3 0 0,0-5 79,-7-1 0,-5-7 0,-5-4 424,-7-4 1,-9-12 0,-3-6 0,5-7 252,5-4 0,-1 4 0,5-6 1,0-1 70,5 3 1,3-4 0,2 8 0,0 2-188,0 1 1,7 3-1,7 1-477,7 5 1,-1 3 0,3 8 547,-4 0 0,7 8 0,1 1 0</inkml:trace>
  <inkml:trace contextRef="#ctx0" brushRef="#br0" timeOffset="2965">2566 628 10636,'-10'-2'857,"4"-4"1,6 2 0,6-8 0,4-1-646,0-3 1,7-3 0,-1-3-1,5-3-80,0-2 0,4-2 1,-1-4-1,-3 2-69,-1 2 0,-5 2 0,-3-2 0,-6 3 9,-5 1 0,-1 12 0,-1-3 0,-5 6-87,-6 6 1,-3 2 0,-5 4 0,-1 4-20,-3 6 1,7 5-1,7 5 1,3 3-193,3 2 1,2 2-1,6 6 1,5 0-313,9 0 0,13-6 1,4-2-1,9 0-523,7 1 0,9-7 1,4 2 1060,4-3 0,2-3 0,0 1 0</inkml:trace>
  <inkml:trace contextRef="#ctx0" brushRef="#br0" timeOffset="3299">3719 69 8419,'5'-18'674,"1"1"0,0 1-109,2 5 1,1 5 0,11 14 0,3 9-10,6 10 1,4 16 0,4 9-1,2 12-235,2 10 0,1 8 1,-23-37-1,-1 3 1,1 2-1,-1 1-269,0 2 1,-3 2 0,-2 2 0,-3 1 0,2 3 0,-2 2 0,-3 0 0,-3 0-303,-2 1 0,-4 0 0,-4 7 1,-5 0-1,-6-1 0,-3 0 1,-4 1-1,-2-1-54,-4 1 1,-3 0 0,-3-2 0,-3 0-1,-1-1 1,-2-1 303,0 1 0,-1-2 0,-1 1 0,-1 0 0,-1 3 0,-1 0 0,-2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0:08.8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226 103 8241,'-8'-18'406,"-3"1"1,-5 0 0,-1-1 805,-1 1 1,1 7-657,-1 4 1,9 6-1,3 6 0,4 7-238,2 9 1,0 5-1,0 10 1,0 2-227,0 1 1,6 3 0,1-4 0,3 4 13,4 1 0,1 3 1,3 3-1,-1-1-400,1-3 1,-1 1-1,1 7 1,-1 3-305,0 1 1,-5-2-1,-2-7 1,0-5-166,-1-1 0,-5 1 0,2-7 0,-4-6 129,-2-3 1,-2-7-1,-4-7 1,-6-5 633,-3-1 0,-3-2 0,1-6 0</inkml:trace>
  <inkml:trace contextRef="#ctx0" brushRef="#br0" timeOffset="400">51 836 8241,'-9'-7'-36,"-1"-3"1,6-7 834,-2-1 1,-5 1-141,5-1 1,2 3 0,10 3-1,5 4-338,5 0 0,9 6 0,2-3 0,4 3-138,4 2 0,-4 0 0,10 0 0,-4 0-27,-2 0 1,0 2-1,0 2 1,0 3-109,0 3 1,-2-4 0,-2 4 0,-4-1-120,-2 1 1,0-4-1,-3 3 1,1 1 81,-2 0 0,-1-6 1,-3 2-1,3-4-22,3-2 0,-4 0 0,5 0 0,-5 0-36,-2 0 1,-5 0-1,0 0 1,-1-2 46,-1-4 1,-2-4 0,-8-7 0,0-1 26,0 1 1,0-1-1,-2-1 1,-4-3 62,-6-1 1,-3 2-1,-5 7 1,-3 3-60,-6-3 1,2 6-1,0 2 1,0 4-295,-1 2 0,7 0 1,-2 2-1,3 4-534,3 6 1,1 3 0,3 5-1,3 3-32,2 6 1,4 4-1,10 2 829,6 0 0,11 8 0,4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0:17.0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70 165 8396,'0'-42'161,"0"12"1,0 1 0,0 8 698,0 4 1,-2 7-163,-4 4 1,-1 8 0,-7 10 0,4 11-227,3 8 1,-5 12-1,6 3 1,2 5-207,2 1 0,8 8 0,2 2 0,3 2-112,9 0 0,-1-7 0,10 3 1,2 0-132,2 4 1,2-4-1,0-2 1,-2-3-867,-4-3 0,-3-5 0,-9-5 0,-1-5-1167,-5-10 1,-5-7 2009,-12-9 0,-4-3 0,-7-8 0</inkml:trace>
  <inkml:trace contextRef="#ctx0" brushRef="#br0" timeOffset="332">88 846 8396,'0'-35'661,"1"1"0,5 1-169,6 3 0,3 7 0,5 11 0,5 5 29,10-1 0,2 6 0,11-4 0,7 6-95,7 6 1,0 4-1,0 7 1,-2 3-235,-4 3 0,-9-2 0,-6 6 0,-6 1-267,-6-1 0,-4-6 0,-8 2 0,1-5-115,-1-7 0,-5 5 0,0-6-8,1-1 0,-3-1 0,2-8 95,1 0 1,1-8-1,-1-3 1,-3-5 28,-2-1 0,0-7 1,-5 1-1,3 0 13,-2-2 1,-15 3 0,-7-5-1,-5 2 46,-8 4 0,2-3 0,-12 5 0,4 5-79,2 5 1,0 1 0,2 4-1,4 0-180,6 6 1,5 0 0,5 12 0,3 3-461,2 4 1,4 10 0,12-1 0,10 3 733,9 1 0,6 9 0,2 2 0</inkml:trace>
  <inkml:trace contextRef="#ctx0" brushRef="#br0" timeOffset="548">1432 480 8335,'-29'-45'354,"0"4"0,2 4 0,-2 4 0,6 6 1822,3 10 1,10 3-1766,5 14 1,12 6 0,9 19 0,7 8-460,4 6 0,2 10 1,6-3-1,2 5-48,4 1 0,-6 0 0,2-1 0,-8-3-873,-4-1 0,4-4 1,-6 5-1,-3 1 969,-7-7 0,-5 5 0,-8-3 0</inkml:trace>
  <inkml:trace contextRef="#ctx0" brushRef="#br0" timeOffset="682">1275 881 8335,'6'-29'-92,"0"0"0,7 8 1,-1-3-1,5 5 395,7 2 0,3 5 0,10 2 0,5 2-262,11 5 1,-1 1-1,6 2 1,-3 2-379,-3 3 0,1-1 337,-1 8 0,-7-8 0,-3 4 0</inkml:trace>
  <inkml:trace contextRef="#ctx0" brushRef="#br0" timeOffset="1065">2078 462 8335,'18'-44'131,"-1"3"1,1 4 154,-1 2 1,1 8 0,-1 5-1,1 9 545,-1 7 1,1 4 0,1 4-490,4 4 0,-9 6 1,1 9-1,-5 4-114,-6 2 0,-2 2 0,-2 6 1,-2 0-98,-4 0 0,-4-6 0,-9 0 0,-2 0-134,-3-1 1,-1 3-1,4-8 1,-2-2-231,1-1 0,3-9 0,1 1-176,1 2 1,1 1 210,5 3 1,11-9 0,13-3 0,9-4 105,7-2 0,6 0 0,5 0 0,5 2 72,0 4 0,5-4 0,-5 6 0,1-1 98,1 5 0,-16-2 0,-2 1 0,-9 3 88,-9 1 1,-3 3 0,-8-1-1,-2 1 53,-4-1 1,-11 1 0,-12-3-1,-4-1-205,-2-3 0,-2 1 0,-2 6 1,-2-3-404,2-3 0,1 3 0,1-3 0,0 1-713,4-1 0,10 4 0,1-5 1102,9 5 0,5 1 0,8 1 0</inkml:trace>
  <inkml:trace contextRef="#ctx0" brushRef="#br0" timeOffset="1517">2899 1178 8335,'6'-33'281,"0"4"0,0 2 0,-6 6 0,0-5 578,0-1 0,6 6 0,-1-4 0,1-1-231,2-3 0,-4 2 0,6-2 0,-1-4-338,1-6 1,-4-5 0,5-11 0,1-3-94,-2-6 1,3-4-1,-7-2 1,-2 0 169,-2 1 1,-2 6 0,0 5-1,-2 8 387,-4 9 0,4 2-686,-4 16 0,5 9 1,2 16-1,5 12-280,6 7 1,5 18 0,7 2-1,5 7-177,4 5 1,2 7-1,0 4 1,0 2-131,-1-2 1,-4 4 0,-5-6 0,-4 2-111,-5 0 1,-5-8-1,-1 2 1,-10-5 130,-10-7 0,-7-9 1,-4-12-1,-5-5 336,-1-10 1,0-8 0,-4-8 0,4-8 428,2-7 0,3-1 0,9-7 0,3 0 485,2 2 1,2-4 0,8 6-1,4 0-43,6-1 1,5 5 0,6 7 0,9 5-434,6 1 0,1 2 0,8 6 0,3 0-374,6 0 1,1 10 0,3 5 0,-4 7-567,-5-1 0,-5 4 1,1 0-1,-7 1-1020,-3-1 0,-9-4 0,-5-7 1684,-4-2 0,-1-9 0,-1 5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0:15.8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1 591 8439,'17'-28'0,"1"5"0,-1 4 763,1 1 1,1 7 0,4 1 0,6 2 37,4 4 0,4 2 0,4 2 0,5 0-671,5 0 1,1 8-1,-1 2 1,-5 1-640,-5 1 1,0 0 0,-4 5 0,-6-1-2142,-4-5 2650,-12 5 0,1-6 0,-6 7 0</inkml:trace>
  <inkml:trace contextRef="#ctx0" brushRef="#br0" timeOffset="150">88 835 8607,'12'-6'330,"-1"0"1,1-5 0,5 5 0,3 2 121,3 2 0,6-4 0,14 1 1,7 1-248,7 2 0,10 8 0,1 1 0,6 3-686,0 4 1,-10-5-1,-4 1 481,0-2 0,-5 5 0,5-3 0</inkml:trace>
  <inkml:trace contextRef="#ctx0" brushRef="#br0" timeOffset="366">979 119 8747,'11'-35'0,"-1"2"659,-2 4 1,5 12 0,-3 13-90,0 8 1,11 7-1,-3 14 1,1 10 26,0 10 1,5 13 0,-1 6 0,-2 6-298,-1 6 1,-5-4-1,-3 5 1,-6-1-394,-4 0 0,-12 7 1,-8-3-1,-11-1-562,-9-3 1,-15-6-1,-11-6 1,-6-6 654,-5-4 0,-5-9 0,-7-2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0:13.0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34 540 8479,'-6'-12'0,"0"0"99,2-1 1,-3 3 0,1-2 761,2-1 0,4 5 1,6 0-1,7 2-468,9 1 0,7-1 1,10 6-1,3 0-330,3 0 0,7 0 1,8 0-1,1 2-719,-1 3 1,-2-1 0,-8 8-1,-1 0-710,-3-3 1,-16 7 1365,-7-4 0,-11 3 0,-12 3 0</inkml:trace>
  <inkml:trace contextRef="#ctx0" brushRef="#br0" timeOffset="149">16 801 8529,'-7'0'211,"7"0"0,9 0 0,15 0 0,7 0 190,7 0 0,17 2 0,15 2 1,9 2-761,7-2 0,-1 4 0,-3-2 0,-7-3 359,-3-1 0,-10-2 0,-2 0 0</inkml:trace>
  <inkml:trace contextRef="#ctx0" brushRef="#br0" timeOffset="350">820 312 8319,'17'-62'0,"-1"8"19,-5 11 1,5 5-1,-4 16 723,3 7 0,4 5 1,3 12-1,3 6-258,2 9 1,2 4-1,6 12 1,0 6-199,0 4 1,0 4 0,0 7 0,0 4-74,0 6 1,-8 4 0,-6 2 0,-7 2-314,-8 3 1,-6-1 0,-8 8 0,-11-1-595,-14-1 0,-10-9 0,-9-8 0,-3-3-1037,-3-4 1,4-4 1730,-5-5 0,-3-12 0,0-10 0</inkml:trace>
  <inkml:trace contextRef="#ctx0" brushRef="#br0" timeOffset="616">1920 68 8538,'-17'-25'581,"-1"11"0,1-1 166,-1 5 1,8 6-1,5 12 1,3 9-122,2 10 1,2 14-1,3 6 1,7 3-203,4 3 1,9 5-1,4 4 1,4 2-169,2 2 0,0 6 1,0-8-1,0 4 8,0 2 0,-8-3 1,-4-3-1,-5-5 109,-7-5 0,-5-4-373,-12-3 0,-11 4 0,-10-7 0</inkml:trace>
  <inkml:trace contextRef="#ctx0" brushRef="#br0" timeOffset="949">1763 836 8262,'29'-35'343,"0"1"0,2 1 212,2 3 1,4 11-1,4 9 1,5 3 52,5 3 0,9 2 0,2 2 0,0 2-86,-4 4 1,-1 3 0,-1 9-1,0 1-267,-5 4 0,-13-1 0,-10 5 0,-1 0-234,0 0 0,-6 0 0,3 2 0,-5-5-121,-2-5 1,-1-7 0,-3-1 0,-1 1-202,2-2 0,1-2 0,3-10 110,-1-4 0,-1-4 0,-3-9 1,-3-3 63,-2-1 0,-2-2 0,-6 2 0,-4-5-27,-8 1 0,-3-4 1,-18 8-1,-6 2 5,-4 1 0,-2 3 0,-3 1 0,3 5-48,3 5 0,3 4 0,8 2 0,4 2-269,1 4 0,3 3 0,7 11 0,3 1-79,1 2 0,8 14 545,-1-2 0,10 12 0,5-3 0</inkml:trace>
  <inkml:trace contextRef="#ctx0" brushRef="#br0" timeOffset="1183">3265 714 8343,'-6'-33'0,"0"4"690,2 6 0,-4 3 0,3 3 143,1-1 1,4 9 0,8 3 0,9 4-409,10 2 0,6 2 1,4 4-1,6 5-488,9 5 0,6 1 0,6 1 1,-5-1-343,-5 1 0,-4-3 0,-3-1 1,-6-4-893,-4-3 1,-10-1 1296,-4-6 0,-11 0 0,-5 0 0</inkml:trace>
  <inkml:trace contextRef="#ctx0" brushRef="#br0" timeOffset="1368">3527 295 8413,'-8'-25'1022,"-4"7"0,5 11 1,1 14-1,4 11-442,2 9 0,2 14 0,2 5 0,3 5-386,3 1 0,2 1 1,5-1-1,-1 0-383,-5 1 0,5 5 0,-6 0 0,1-2-1294,1-1 1,-2-5 0,3 1 1482,-1 1 0,-1-11 0,7 9 0</inkml:trace>
  <inkml:trace contextRef="#ctx0" brushRef="#br0" timeOffset="1949">4784 540 8613,'-6'-12'0,"1"0"906,1-1 0,0 3 366,-2-2 1,4 10-951,-4 2 1,2 2 0,0 10-1,-3 2-231,-3 1 1,-2 3 0,-5-1-345,-1 0 1,-5-1-1,0-4 1,0-5-44,-3 1 0,1-6 1,-6 4-1,2-4 147,-2-2 1,6-6 0,1-2-1,5-3 585,1-9 1,9 3 0,3-8-1,6 1 211,6 1 1,5 0-1,15 5 1,7 3-81,5 3 0,17 4 1,-3 10-1,4 4-322,5 6 0,-7 11 1,2 8-1,-5 8-120,-5 7 1,-3 7 0,-2 3 0,-12 4-165,-8 2 1,-11-5-1,-4 3 1,-6-4-255,-6-4 0,-8 3 1,-13-15-1,-10-3-22,-5-6 0,-7 0 1,-7-7-1,-4-3-265,-3-2 1,-1-3 0,-5-4 0,1-7 115,4-3 1,11-4 0,14-3 0,10-7 785,12-4 1,7-7 0,10-2 0,4-2 127,8-4 1,9 6 0,20-1 0,5 3-77,5 0 0,1 5 0,1 9 0,-1 1-203,0 4 1,7 2 0,-3 4-1,-4 4-561,-3 5 1,-10 5 0,1 3 0,-5 3-770,-6 1 0,-9 6 1,-11-4-1,-1 0-178,-4 1 0,-2 3 1,-2-6 1336,0-2 0,0-1 0,0-3 0</inkml:trace>
  <inkml:trace contextRef="#ctx0" brushRef="#br0" timeOffset="2416">5168 1360 8438,'12'-19'0,"0"-2"307,1-3 1,3-5 0,3 6 0,3 0 742,1-3 0,8 5 0,-2-8 1,4 0-41,2 2 0,-2-6 0,-2 4 1,-4-6-587,-2-6 1,-1-4-1,-9-5 1,-1 1-223,-3 3 0,-7-1 1,0-7-1,-8-2-101,-7-3 0,-7 7 0,-3 5 0,-4 1-54,-3 1 1,-1-3 0,-4 9 0,4 4 41,6 4 0,-2 15 0,1 1-272,3 5 0,9 8 1,7 14-1,3 13-162,2 12 1,0 8 0,0 9-1,2 2 14,3 2 1,7 8 0,9-2 0,3 4-263,-3 2 1,-2 0 0,-3 0 0,-2 0 94,-3 0 1,-1 5 0,1-1 0,-5-6 49,-4-8 1,-10-9-1,-3-9 1,-5-11 253,-1-9 0,-1-11 0,1-17 0,1-5 608,5-5 0,-3-9 1,8-4-1,2-2 458,3 2 1,8-4-1,7 6 1,5-2-38,5-1 1,7 15 0,-2-3 0,6 5-485,5 3 0,-1 2 1,8 8-1,-1 2-309,-1 4 0,4 4 1,-9 7-1,-1 3-607,-2 3 0,-4-4 0,-4 5 0,-6-5-2171,-3-1 1,-5-1 2735,-3 0 0,-4 1 0,-8-1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0:11.4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66 313 8123,'-5'-18'332,"-1"1"1,-6 5-1,4 3 1,1-1 1838,-1 0-1623,-6 6 1,12-2-1,-2 14-247,8 10 0,6 1 0,8 10 0,1 4-89,4 6 1,-3 0 0,3 5 0,-4 1-144,-1 0 1,5-5 0,-2 7 0,-3 2-402,-5 1 1,-3 2 0,4 1 0,-5 1-259,-1 4 1,-2-3 0,-6 3-1,-2-6-153,-4-5 1,-3-4 0,-9-9 0,1-1 742,-1-3 0,-7-5 0,-2-8 0</inkml:trace>
  <inkml:trace contextRef="#ctx0" brushRef="#br0" timeOffset="385">84 1046 8123,'-6'-27'0,"0"2"357,2 0 0,2 5 0,2-3 140,0 4 0,8 1 0,4 3 0,3 3-6,3 6 0,5-2 0,2 3 0,3 1-168,3 2 0,2 2 1,3 2-1,3 4-91,2 5 1,8 5 0,-5 1 0,1 1-159,-4-1 0,-5 1 0,-1-1 0,2 0-47,4 1 0,-10-3 0,4-1 0,-2-4-7,0-2 0,-4 3 0,0-5 0,0-2-264,-2-2 0,4-4 0,-7-2 0,-1-6 8,2-5 1,-11 1 0,1-11 0,-5 0-24,-6-4 0,-2 1 0,-4-1 1,-6 0 163,-9 2 1,-9-4-1,-10 8 1,-7 1 97,-9 3 1,-1 9-1,-5 4 1,6 5 51,5 1 1,-2 0 0,9 1 0,3 5-382,6 6 0,6 11 0,9 6 0,4 4-194,7 2 0,5 0 0,5 0 0,9 0-681,7 0 1201,6 0 0,16 0 0,2 0 0</inkml:trace>
  <inkml:trace contextRef="#ctx0" brushRef="#br0" timeOffset="617">1464 487 8231,'-35'-34'422,"0"-1"1,0 2 0,2 4 3242,4 5-2941,3 13 1,19 7-1,7 13-629,9 9 1,7 11-1,3 0 1,5 6-128,5 6 1,4 1 0,2 5 0,-2-4-642,-4-1 1,2-3-1,-6 6 1,0-2-358,0-5 1,-1 5 0,-9-2 0,-3 0 1029,-6 1 0,-4 3 0,-2 7 0</inkml:trace>
  <inkml:trace contextRef="#ctx0" brushRef="#br0" timeOffset="768">1359 924 8231,'0'-23'0,"2"-2"255,4-3 1,-3 7 0,9-2-1,4 5 89,5 7 1,2-5 0,10 6 0,4-1-401,0-1 1,8 8 0,1-2 0,7 5-503,5 1 0,-4 0 0,2 0 558,-7 0 0,1-8 0,-5-2 0</inkml:trace>
  <inkml:trace contextRef="#ctx0" brushRef="#br0" timeOffset="1234">2372 802 8311,'0'-20'0,"0"-1"0,0-2 773,0 1 0,0 3 0,0 2 0,0-1 115,0 1 1,0-3 0,0-1-1,2-2-398,4 1 0,-3-3 0,7 0 0,0-2-319,-1-4 0,-5-2 0,2-2 1,-4-2-138,-2-4 0,-2 4 0,-6-4 0,-7 5 5,-6 1 0,-10 0 1,1 2-1,-1 4-6,2 5 0,-2 7 0,8 5-49,2 6 0,9 14 1,6 10-1,4 11-217,2 10 0,8 5 1,6 11-1,5 1-89,4 2 1,8 6 0,-2-4 0,4 4-208,2 8 1,-8-8-1,-1 6 1,-5-2-90,-4 0 1,5-4-1,-12-6 1,-1-8 176,-3-11 1,-6-25 716,-6-14 0,4-16 0,-4-21 1,5-3 360,1-7 0,1-3 0,5-1 0,6 5 293,3 5 0,9 4 0,1 4 0,2 4-559,4 6 0,2 11 0,2 6 0,0 4-348,0 2 1,0 10-1,0 5 1,0 9-482,0 3 0,-6 2 0,-2 4 1,-2-2-871,-3-2 0,-3-2 0,-4 4 0,-1-3 1328,-2-3 0,-1-2 0,7-5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0:10.3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53 402 8308,'-8'-10'1513,"-2"-5"-695,-7 5-203,7 0-300,2 2 324,8 8 406,0 0-872,8 0 1,-4 0-242,8 0 0,-7 0 53,7 0 1,0 0 0,5 0 41,1 0 1,-1 0 0,1 0-1,-1 0 20,0 0 1,9 0 0,3 0 0,4 0-22,2 0 1,7 0-1,5 0 1,5 0-96,7 0 0,1 0 0,6 0 1,-4 0-180,-2 0 0,-2-5 0,-7-1 0,-7 2-661,-9 2 0,-2 2-1293,-10 0 1718,-7 0 0,-18 0 1,-13 0-1,-11 2 484,-7 4 0,2-4 0,-19 21 0,5-4 0</inkml:trace>
  <inkml:trace contextRef="#ctx0" brushRef="#br0" timeOffset="217">70 751 8234,'-17'0'-314,"5"0"2534,0 0-1772,1 0 1,9 0 0,10 0 0,11 0-199,10 0 0,12 0 0,5 0 0,5 0-244,1 0 1,8 0 0,2 0 0,3 0-360,-1 0 1,-6-2 0,2-2-1,-4-2-417,-5 3 0,-5 1 0,-1 0 1,-10-2-68,-10-2 0,-8-2 837,-5 2 0,4-3 0,-7-9 0</inkml:trace>
  <inkml:trace contextRef="#ctx0" brushRef="#br0" timeOffset="533">926 122 8296,'0'-27'140,"0"2"0,0 8 417,0-1 1,2 3 0,4 3 0,5 6-208,5 4 1,9 2 0,4 2-1,6 6-70,6 9 0,5 9 0,11 10 0,1 5-131,-2 6 0,-7-3 0,-5 5 1,-1 3-166,-4 5 0,-12 1 0,-10-6 1,-9 1-425,-6-1 1,-14 2 0,-11 3 0,-16 1-292,-9-2 1,-14-2-1,-6-1 1,-8-3 730,-3-3 0,-3-5 0,-5-7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0:22.6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0 8347,'-17'0'0</inkml:trace>
  <inkml:trace contextRef="#ctx0" brushRef="#br0" timeOffset="511">33 175 8174,'-17'-10'-901,"7"-5"2171,4 3 1,6 4-872,6 2 1,11 5 0,14 1 0,8 0-90,8 0 1,11 0 0,6 0 0,6 0-200,6 0 1,-3 0-1,7 1 1,-1 3-196,1 2 1,-12 2 0,-2-4 0,-8 2-663,-7-2 0,-17 3 0,-1-1 1,-5 0-1944,-7 2 2689,-2-6 0,-1 5 0,-1-7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0:32.7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2987 4192 7919,'-17'0'-594,"7"-2"1,2-2 528,0-1 0,-1-1 0,-7 4 146,4-4 0,3 4 10,3-4 1,2 4-18,-8 2-22,9 0 0,-5 2 72,8 4-13,0-4 0,0 8-49,0-4 0,-2-5-56,-4 5 1,2-4-28,-8-2 1,9 2 38,-3 4-24,-4-4 0,2 8 11,-3-5 1,-5-3 1,4 4 0,3-4 0,-1 0 18,2 4 0,-5-4-26,1 4 0,-1-2 0,-1-1-2,2 3 0,1 2 0,-7-4 1,1 2-6,-1-2 0,1-1 0,-1 1 0,1 4-22,-1 2 1,1-6-1,-2 3 1,-3-1 10,-1 0 0,-2 2 1,1-4-1,-3 2 14,0-3 0,-4 5 0,6-2 0,0 0 24,-1 2 0,-3-6 0,6 3 1,0-3 10,-3-2 0,7 6 0,-4 0 0,3-2 1,3-2 1,5-2 0,1 0 0,-3 0-22,-2 0 1,1 2-1,1 2 1,3 1-18,-3-1 1,-1-2 0,-3-2 0,1 0 0,-1 0 0,1 0 0,-1 0 0,1 2-11,-1 4 1,1-4 0,-1 4 0,1-4-5,0-2 0,-1 0 0,1 0 0,-1 0-10,1 0 1,-3 0 0,-1 0 0,-2 0-10,1 0 1,-3 0-1,2 0 1,-1 0 18,-1 0 0,4 0 1,-8 0-1,0 0 26,2 0 0,-6 0 1,5 0-1,-1-2-5,0-4 1,0 4 0,-4-4 0,2 2-26,2-2 0,6 5 0,-6-7 0,-1 2 6,3 0 0,-4-5 0,6 5 0,0 0-13,0-2 0,-5 4 0,7-5 1,0-1 8,-2 0 0,5 4 1,-3-5-1,2-1 11,-3 2 0,5-5 1,-4 5-1,1-2-2,-1 1 1,4-1 0,-7-3 0,3 1-22,0 2 1,-2 1-1,3-7 1,-1 3 12,2 3 0,-5-3 0,3 3 0,2-4 17,1-1 1,3-2 0,-1-3-1,1-1 6,-1 2 0,1-5 0,-2 1 0,-1 0 22,3 0 0,-10-4 1,9 5-1,-1 3 18,-1 2 0,3-5 0,-1 1 0,1 0-23,-1-3 0,3 7 0,1-6 0,3 2-10,-3-1 1,4-1 0,1 4 0,1-5-10,4-1 0,-4-2 1,2-6-1,3 0 1,1 0 1,2-1-1,2-5 1,3-6 2,7-3 0,-2-3 0,3 1 0,5-2 7,3-5 1,4-1-1,-3-6 1,1 4-12,-2 2 1,5-6 0,-1 2 0,0-2 1,0 2 1,4 2 0,-5 6-1,-1-3-1,2 3 0,0 2 0,6 1 0,-3 3 11,-3 3 0,6-3 1,-2 3-1,4-1 0,2 1 1,0-3-1,2 3 1,1-3 10,3-3 0,6 3 0,-6 1 0,-3 3 1,-1-3 0,4 5 0,2-3 0,-1 1-18,1 1 1,4 0 0,-7 7-1,1-3 10,2 2 0,-1 2 1,5 2-1,-4 0-10,-1 0 0,1 0 1,6 0-1,-3 1 15,3-1 0,-7 6 1,1-1-1,-2 1-5,0 2 0,5-6 1,-3 6-1,0-2-9,-1 0 1,7 7-1,-1-3 1,5 2 13,-1 0 0,10-6 1,-9 5-1,3 1 13,4-2 1,0 5 0,4-3 0,-4 2-16,0-3 1,3 5-1,6-4 1,1 3-4,0 3 0,0-1 1,0 1-1,0-1 29,0 1 0,3-6 1,-1-1-1,-4 3-41,0 2 0,-2 3 1,0 3-1,-4 3-2,-2 2 1,-2-4-1,-5 7 1,-1 1-3,1 2 1,-3 2-1,-2 0 1,-1 0-8,2 0 0,1 0 1,2 0-1,1 0 3,-1 0 1,6 0 0,1 0 0,-1 0 4,2 0 0,0 0 0,4 0 0,-4 0 1,1 0 1,-1 0 0,8 0 0,-2 0 2,0 0 1,-2 0-1,-10 2 1,0 2-4,-1 1 0,3 7 0,-11-6 0,-1 0-2,-3 1 1,-10-3 0,-2 6-1,2 0 0,2-1 1,2-3 0,-2 4 0,-2 0-1,-2-1 0,-2-3 1,4 4-1,-2 0 7,3-1 0,1 1 0,1 4 0,1-3 7,0 3 0,6 1 0,0 3 0,0-1 6,1 1 1,-3-1 0,6 1 0,-3 1-13,-3 4 0,-8-3 0,-4 3 0,1-4-6,-1-1 1,-8-1-1,1 1 1,-7-1-44,1 1 1,1-1 0,3-1 0,-1-3 45,1-1 0,1-6 0,4 4 1,4-1 25,1 1 1,5-6 0,-6 4 0,2-3-2,0 1 0,-6 6 1,4-4-1,1-1-11,-1 1 0,-6 4 0,2-4 0,-1-1-4,1 1 1,-4 4 0,3-5-1,-7 1-19,-3 0 0,0 6 0,5-5 0,-1 3-2,-5 0 1,5-1-1,-5 7 12,5-1 0,-1 1 0,-1-1-5,-2 1 0,-6-1 0,3 0 0,-1 1-1,-4-1 0,4 1 1,-1-1-1,1 1 0,0-1 0,4 1 0,-5-1 0,3 1-11,4-1 1,1 3 0,1 1-1,-3 2-1,-1-1 1,0 3 0,5-2 0,-1 0-12,-5 3 1,5-5 0,-7 6 0,1-2-4,-4-3 1,-4 3 0,-2 0 0,0 0 22,0 1 1,-2-1 0,-4-4 0,-6 2-3,-3-1 0,-3-3 0,1-1 1,1-1-9,5 1 0,-5 1 0,5 2 0,-5 3-28,-1-3 1,5 0-1,2 1 1,3 1 15,3-2 0,-4 4 0,2 1 0,0-1 18,-1 0 1,5 4 0,-6-4-1,2 1 11,0-1 1,-2 6-1,5-4 1,-3 2-1,2 0 1,-6-5-1,0 3 1,-1-2 3,-1-4 0,0 5 1,-3-3-1,1-2 3,3-1 0,1-3 0,-4 1 0,5-1-5,1 0 1,-4 1 0,7-1-1,-1 1-7,-2-1 1,6 1 0,-4-1 0,4 1 1,2-1 0,-6 1 0,-1 1-2,-3 4 0,4-3 0,-4 3 1,1-4 4,-1-1 0,4-1 0,-5 1 0,-3-3 8,-2-3 0,5 4 0,-1-5 0,-1 5 7,-3 1 1,-1 1 0,-3-3-1,-1-1-3,-2-3 1,-1 1-1,7 5 1,-1 1-10,1-1 1,-6 1-1,-1-1 1,1 1-10,-2-1 0,0 1 0,-5-1 0,5 1-2,0-1 1,4 1 0,-6-1 0,1 1-17,5-1 0,0 0 1,-1 1-1,-1 1 17,2 5 1,-5-5 0,3 4 0,2-3 3,1-3 1,-3 1-1,-2-1 1,0 1-1,-1-1 1,-5 0 0,4 1 0,-4-1-7,-4 1 0,10-1 0,-10 1 0,2-3-10,0-3 1,-2 3 0,-2-3 0,-2 2-1,-1-3 0,-3 5 1,4-4-1,-3 3 5,-3 3 1,6-1 0,-2 0 0,4-1 5,3-4 0,-1 3 1,0-3-1,0 3 5,0 3 1,6-1 0,0-1 0,-2-3-14,-2-1 0,3-2 1,3 3-1,2-1 4,4 1 0,-6-3 0,-1 0 0,1 0-3,4-1 0,-4-3 1,0 4-1,-3 0-3,1-1 1,0 1-1,-6 4 1,0-3 3,0 3 0,1-5 0,-1 3 1,-2 0 3,-4-3 1,2 7-1,-7-6 1,-5 1 8,-5 1 1,2-2 0,-7 3 0,3-1 54,0 1 0,-2 3 0,4-1 0,-3-1-14,3-2 0,4-1 1,3 7-1,3-1-18,-3 1 0,4-7 1,1-1-1,-1 0-18,1 0 1,3-5 0,-6 7-1,-1 2-41,-3 1 1,-1-3 0,-1-1-1,-3 5-108,-8 5 0,6-7 0,-12 3 1,2-1-64,0-1 1,2 3 0,0-3-1,-2-1-154,2-2 359,8-9 0,-2 13 0,8-6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0:42.9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857 560 7997,'-18'-29'0,"1"1"0,1 3 991,5 4 1,-5 9-378,4 6 1,3 4 0,-1 4-376,2 4 0,-3 4 1,5 7-1,0 1-157,-2-1 0,6 1 0,-5 1 1,1 4-113,0 7 0,-2-1 1,4 4-1,-4 4-254,-1-1 1,3 1 0,-6 0-1,-1 4-254,-3 5 1,-3 5 0,-4 3 0,-7 3-387,-3 1 0,-3 2 0,-3-6 924,-2-1 0,-8 3 0,5-11 0</inkml:trace>
  <inkml:trace contextRef="#ctx0" brushRef="#br0" timeOffset="216">71 1503 8008,'-18'11'849,"1"1"1,1-6-395,5 6 1,3-1-1,10 5-126,4-5 0,11 3 0,12-8 0,8-2-173,10-2 1,3-2 0,18-2-1,6-4-271,3-6 1,3-3 0,3-3 0,-3 1-564,-2-1 1,-8-5 0,-8 0-1,-2-1-617,-4-1 0,-4 6 1295,-5-5 0,-4-3 0,-8 0 0</inkml:trace>
  <inkml:trace contextRef="#ctx0" brushRef="#br0" timeOffset="535">438 647 8028,'-33'-27'259,"3"4"0,-1 5 0,8 5 0,2 3 2657,1 2-2598,11 2 0,3 8 1,14 4-1,9 8 38,10 7 1,8 0-1,6 8 1,6 2-213,3 2 1,2-3 0,-1-1-1,-3 0-460,-1-2 1,-1 0 0,5-6-1,-3 3-454,-1-3 1,-6-2 0,3-1 0,-1-1-2112,-4 1 2881,-2-1 0,5-7 0,3-2 0</inkml:trace>
  <inkml:trace contextRef="#ctx0" brushRef="#br0" timeOffset="818">1747 472 8454,'0'-19'442,"0"-4"1,-5 3 0,-3-3 0,0 4 1184,0 1 1,1 6-249,1 1 1,2 7-796,-8-2 1,8 6-657,-2 6 1,5 4 0,1 7-1,1 3 23,5 3 0,-2 4 1,8 6-1,1-2-494,3-2 0,-2 0 0,-1 6 0,5 2 79,1 4 0,-4-4 0,9 3 1,-5-1-273,-1 2 1,-1-2-1,1 7 1,-1 1-447,1-2 0,5-3 1182,0-7 0,8 0 0,-4 0 0</inkml:trace>
  <inkml:trace contextRef="#ctx0" brushRef="#br0" timeOffset="1036">2271 525 8132,'-11'-41'536,"1"2"0,2 6 878,4 8 0,-3 11-808,1 3 1,0 9 0,8 2-353,4 10 1,3 5 0,11 3 0,1 1 17,2 4 1,8 2 0,-1 6 0,5-1-466,5 1 1,-3 2 0,4 2-1,-4-1-297,-2 1 0,0 0 0,-2 0 1,-4 0-326,-6 0 1,-4 0 0,-3-2 0,-4-2-500,-7-2 1,-3-2 1313,-2 2 0,-23 4 0,-6-5 0</inkml:trace>
  <inkml:trace contextRef="#ctx0" brushRef="#br0" timeOffset="1236">2516 909 8063,'0'-17'1438,"0"-1"0,0 6-1113,0 1 0,8 1 0,3-4 0,5 5-360,1 1 0,3 0 1,3 4-1,4-1-665,0 1 1,6-4-1,-4 2 1,4 0-1326,2-2 2025,0 7 0,0-15 0,0 6 0</inkml:trace>
  <inkml:trace contextRef="#ctx0" brushRef="#br0" timeOffset="1501">3162 210 8364,'-8'-35'460,"4"1"1,-5 1 0,1 3 690,4 7 0,4 6-574,6 5 0,4-2 1,7 9-1,2 1-229,5 2 1,3 10 0,10 3 0,2 7-184,1 5 1,3 6-1,-4 12 1,3 5-278,3 5 0,-6 7 0,0 2 1,-8 2-352,-8 4 0,-4-4 1,-3 2-1,-4 2-712,-7 2 1,-6-6-1,-9-3 1,-12-5 1174,-9-2 0,0 1 0,-11-1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0:49.8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122 165 8119,'-17'-23'0,"0"-2"558,-1-2 1,3 5 0,1 1 0,4 5 468,2 5 0,1 7 0,3-4-399,-2 0 1,0 8 0,8 0-485,4 10 1,4 11 0,9 5 0,4 3 46,6 8 0,4 0 0,2 7 0,0 1-488,0-1 1,0-5 0,0 4 0,0-2-745,0-1 0,-2 1 1,-4-6-1,-6 0-551,-3 0 0,-11-6 1592,-3 0 0,-4 0 0,-2 6 0</inkml:trace>
  <inkml:trace contextRef="#ctx0" brushRef="#br0" timeOffset="133">245 585 8150,'7'-18'215,"1"1"0,6-1 0,-3 3 211,3 3 1,9 2 0,6 6 0,6-1-557,6 1 0,-2 2 0,9 2 0,5 2-1849,3 3 1979,2-3 0,-5 14 0,-1-6 0</inkml:trace>
  <inkml:trace contextRef="#ctx0" brushRef="#br0" timeOffset="449">1624 654 8314,'-7'-33'1197,"-5"4"1,-4-2-1,-1 8 1,-2 2-275,-5 1 1,5 9-1,-4 1 1,1 2-491,-1 4 1,4 10-1,-5 6 1,5 7-363,1 10 0,3 2 0,1 16 0,5 3-195,1 7 0,2 5 1,6 7-1,2 3-275,4 4 0,3 4 0,9 11 1,-1 4-104,-8-46 0,0 1 1,0 0-1,-1 1 1,8 40-1,-5 2-423,-5-2 1,-4-5-1,-2-11 1,-4-11-1328,-7-7 2252,-1-13 0,-29-1 0,4-8 0</inkml:trace>
  <inkml:trace contextRef="#ctx0" brushRef="#br0" timeOffset="599">1066 1667 8165,'7'-27'48,"1"-4"1,6 10-1,-3 3 130,3 5 0,3 3 0,7-2 0,5 5-36,4-1 1,4 6-1,3-4 1,7 4-301,3 2 0,3 0 0,-1 0 1,1 0 157,-1 0 0,8 0 0,2 0 0</inkml:trace>
  <inkml:trace contextRef="#ctx0" brushRef="#br0" timeOffset="834">856 2331 8106,'-16'12'112,"3"-3"1,1 1 776,-1 0 0,5 1-855,2 7 0,14-3 0,9-1 0,12-4-80,10-3 0,6-1 0,9-6 0,6 0-167,10 0 0,8-8 213,9-3 0,8-13 0,-46 11 0,-1-1 0</inkml:trace>
  <inkml:trace contextRef="#ctx0" brushRef="#br0" timeOffset="1082">2567 1091 8116,'-25'-45'555,"-4"5"1,-4 5 151,-2 6 1,6 5-1,2 13 1,2 5 244,3 4 1,3 4-1,3 4-613,5 5 0,-3 7 1,8 5-1,2 8-752,3 8 0,8 0 1,5 7-1,5 1-89,7-3 1,1 7-1,8-5 1,-2 5-7,0 1 1,6-7 0,-8-2-1,4-3-766,2 1 1,0 0 1273,0-6 0,0 0 0,0 0 0</inkml:trace>
  <inkml:trace contextRef="#ctx0" brushRef="#br0" timeOffset="1266">2899 1161 8183,'6'-18'531,"0"1"0,2 1 0,-4 3 279,1 1 1,11 8-1,-1-2-420,7 5 0,3 2 0,-2 5 1,8 6-340,8 3 0,6 11 1,7 1-1,1 2-607,-1 0 0,0-2 0,1 4 0,-3-4-428,-3-1 1,-5-3-1,-9-8 984,-3-3 0,-5 4 0,-8-7 0</inkml:trace>
  <inkml:trace contextRef="#ctx0" brushRef="#br0" timeOffset="1434">3458 1091 8183,'-6'-23'355,"0"-1"0,-1 1 0,3 6 0,-4-1 2816,-2 1-2814,6 7 0,-5 4 1,5 14-1,-2 7-618,2 7 0,-4 9 0,1 0 0,-1 6-199,0 4 1,0 1 0,5-1 0,-5 6-320,-2 3 0,-2 2 0,-5 1 779,-1-1 0,-7 8 0,-2 2 0</inkml:trace>
  <inkml:trace contextRef="#ctx0" brushRef="#br0" timeOffset="1599">3022 1947 8375,'1'-18'637,"5"1"0,-2 7 0,8 2 0,3 3-618,7-1 1,-1 0-1,10 6 1,4 0-710,4 0 0,11 0 690,3 0 0,7 8 0,10 1 0</inkml:trace>
  <inkml:trace contextRef="#ctx0" brushRef="#br0" timeOffset="1884">4227 1161 8186,'-6'-27'81,"0"3"1,-2 5 392,2 2 1,4 5 84,-3 0 0,3 10-357,2 2 0,0 8 1,0 10-1,0-1 12,0 0 1,0 7-1,0 1 1,0 0-204,0 0 0,0 6 1,0-1-1,2 1-234,3-2 1,-1 2 0,8-6 0,0 0-539,-3 0 0,7 5 0,-3-7 761,9-2 0,5-1 0,8-3 0</inkml:trace>
  <inkml:trace contextRef="#ctx0" brushRef="#br0" timeOffset="2199">4506 1388 8186,'0'-18'1750,"0"1"1,0 5-1313,0 1 1,2 7 0,2 0-266,2 8 0,7 5 0,-1 7 0,3-2-338,3-3 0,-1 1 0,3 5 1,1-1-176,2-5 0,1 5 0,-7-6 0,-1 1-321,-5 1 0,5-8 913,-5 2 907,5 3 0,-4-14 220,-1-1 0,-7-8-999,2-3 0,4 1-755,1 5 1,5 3 0,1 8-1,1 0-317,-1 0 0,3 2 0,1 4 0,2 5-311,-1 5 1,-3-5 1002,-2 1 0,9 0 0,1 5 0</inkml:trace>
  <inkml:trace contextRef="#ctx0" brushRef="#br0" timeOffset="2450">5152 1091 8191,'0'-35'821,"0"2"1557,0 4-1795,0 4 1,2 15 0,4 6 0,6 10-197,3 11 1,3 3 0,1 11 0,2 4-351,3 4 0,5 9 0,-6-1 0,-2 3-420,-1 3 1,-5-1-1,-1-2 1,-4-1-185,-3-3 1,-3 1 0,-10 3 0,-7-3-2346,-9-6 2912,-13-4 0,-9-2 0,-9 0 0</inkml:trace>
  <inkml:trace contextRef="#ctx0" brushRef="#br0" timeOffset="2683">5886 707 8359,'2'-18'478,"3"1"0,-3 5 222,4 1 1,-2 7 0,0 0-1,2 10-11,-2 11 1,5 10 0,3 16-1,2 9-478,-3 10 0,3 14 0,-6 6 0,-1 5-541,1 6 1,-2 2 0,-10 4 0,-6-8-3224,-7-7 3322,-12-7 0,-6 1 0,-10 2 0</inkml:trace>
  <inkml:trace contextRef="#ctx0" brushRef="#br0" timeOffset="3448">6968 1423 8274,'18'-25'446,"-3"5"1,-1-3 0,-4 3 178,-3 3 1,-1-6 0,-6-1 0,0 3 118,0 2 0,-9-1 0,-7-1 1,-9-2-449,-8 1 1,2 3 0,-12 1 0,2 3-335,1 3 0,-1 5 0,8 7 0,2 0-393,2 0 0,7 1 0,-1 5 0,4 8-72,1 7 1,9 1 0,3 7 0,4 0-130,2-2 1,0 6 0,2-6 0,4 0 331,5-3 0,5-7 1,1-5-1,3-7 552,3-3 0,-2-2 1,8-3-1,0-9 255,-1-11 1,3-10-1,-6-10 1,-2-9 171,-3-11 1,-1-6 0,-13-7-1,-6-6-26,-10-3 1,-4 0 0,-15 3-1,-2 8 16,-2 8 1,4 8-1,2 14 1,4 9 104,7 9 0,1 17-1208,9 9 1,0 7 0,8 13 0,2 5 89,2 10 0,9 8 0,1 9 0,5 2-348,0 5 0,5-3 0,-1 8 1,0 2-51,0 2 0,4 4 0,-3 1 0,-1 3 230,0-2 0,4 0 0,-5-5 1,-3-5 71,-2-13 1,-1-20 0,-3-16 723,-3-13 0,1-17 0,-5-16 0,2-8 533,4-8 0,3-5 0,4-2 1,5-1 101,1 5 1,-6 9 0,2 0 0,-3 7-458,-3 4 0,1 7 0,1 11 1,2 7-321,3 3 0,1 4 1,-2 5-1,4 9-189,1 5 0,5 10 1,-4-2-1,6 6-371,5 6 1,-9-10 0,4 4 0,-4-2-534,-3 0 1,-1-6-1,-8-3-46,-1-5 1,1-11 848,-13-8 0,0-10 0,-6-15 0,-2-8 429,-4-6 1,4-10 0,-4 5 0,4-1 608,2 4 0,0 5 1,0 1-1,0 0-220,0 0 0,6 13 0,2 7 0,1 5-520,5 6 0,4 10 1,5 8-1,4 9-258,0 12 1,6 2-1,-4 9 1,2 3-1061,-2 1 1,2 1-1,-7-3 1,-5-1 1167,-5 1 0,1-5 0,-5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0:32.2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71 604 8088,'-8'-9'-341,"6"-7"547,-4 4 1,-2-3 0,2-3 0,3 1 206,1 0 0,-4 5 0,0 0 1,2-1 432,2-3 0,-4 4 0,1 1 279,1-3 1,2 5-341,2-3 0,0 10-527,0 2 1,8 14-1,3 11 1,5 0-113,1 0 0,1 6 1,-1 0-1,1 6-167,-1 4 1,0 6 0,1-5 0,-1 3-344,1 3 1,-1 3-1,-1 1 1,-3 1-134,-1-1 0,-8-7 0,2-5 0,-4-5-189,-2-6 1,0 2 0,0-7-515,0-3 1,-2-9 604,-4-6 0,-2-6 0,-5-4 0,1-2 595,-2 2 0,-1-14 0,-3-1 0</inkml:trace>
  <inkml:trace contextRef="#ctx0" brushRef="#br0" timeOffset="266">158 569 8203,'6'-44'129,"0"3"1,-1 4 0,-5 4 0,0 4 618,0 6 1,2 3-92,4 3 1,-2 7-1,8 4-470,1 4 1,-3 2 0,2 2 0,1 4-118,3 6 0,1 3 1,1 3-1,-1 1-64,1 4 1,-7-1 0,1 5 0,-1 0-397,-1 0 0,4-5 0,-8 3 0,-3-2-91,-1 0 1,4 1-1,0-7 1,-2 1-165,-2-1 0,-2 1 1,0-1-621,0 1 1265,0-9 0,0 7 0,0-7 0</inkml:trace>
  <inkml:trace contextRef="#ctx0" brushRef="#br0" timeOffset="1183">699 639 8017,'-6'-11'56,"1"-1"1,-1 6 537,6-6 0,-6 1 426,0-7 0,0 7-374,6-1 0,-2 8 1,-1-4 598,-3 1-1072,0 5 1,6-4-182,0 12 1,6-2 0,0 7-1,-1 3-227,3 1 0,2 3 1,5-1-1,1 3-144,1 3 0,-3-4 0,9 5 0,-3-3 87,-3 2 0,3-3 0,1 3 0,2-4 6,-2-1 0,-3-1 1,-4 1-1,-3-3 277,3-3 151,-6-4 1,-1-10 0,-7-4 0,0-8 56,0-7 1,-7 2-1,-3-7 1,-2 3 150,1 0 1,-1-8 0,-6 4 0,3-1 90,3 5 1,-1-2-1,5 2 1,0 1 18,0 3 1,1 3-1,3 3 119,-2 1-598,0 1 0,14-5 0,4 4-6,3 7 1,2 3-1,1 2 1,-1 2-253,1 3 0,-1-1 1,1 6-1,1 0-45,5-1 1,-7 3 0,2 5 0,-5 1-83,0-1 0,1-3 0,3 0 0,-1 3 81,0 2 1,-5-9-1,-2 8 1,0-1-97,-1 4 0,1-7 0,2 3 199,-7-1 1,-1-2-1,0-1 1271,2-1-552,0-8 0,-6-4 1,2-12-135,4-4 1,3-1-1,9 1 1,-1 3 134,1 1 0,-1 6 1,1-3-1,1-1-295,4 0 1,-1 6 0,5-1 0,0 3-300,0 2 0,-4 0 0,5 0 0,-3 0-18,-4 0 1,-1 0 0,-3 0 0,0 0 35,1 0 1,-8-8 0,-3-2 0,-1-3 28,0-5 0,0 3 0,-6-13 0,0 1-1,0 0 0,0 4 0,-2-4 1,-2 1-221,-2 5 1,-2 2 0,5 1-1510,-3 1 1085,0 7 0,6 10 1,0 12-1,2 3-127,4 3 1,-2-1 0,7 3 818,3 3 0,9-4 0,4 7 0</inkml:trace>
  <inkml:trace contextRef="#ctx0" brushRef="#br0" timeOffset="1750">1939 709 7074,'10'-12'1597,"-4"1"1,-4 5-141,-2-6-991,8 8 0,-5-3 0,7 5-137,-2-4 0,3 2 0,-3-6-73,2 3 1,-6-7-1,4 2-295,-1-3 0,-5-3 1,4 1-1,-6-1-94,-6 1 0,2 0 0,-7 1 0,-3 2-15,-1 3 1,-3 1 0,1-4-1,-1 5-71,1 1 1,5 2-1,1 6 1,-1 2 23,2 4 1,2 4-1,8 7 1,0 1 16,0-1 0,2 6 0,4 3 0,8-1 131,7 0 1,0 0-1,7-3 1,-3 1 116,-4-2 1,4-1-1,-1-5 1,-3-1-61,-2-3 0,-1-7 1,-1 2-31,1-4 0,-7-4 0,-1-4 0,0-5-15,0-5 1,-7-1 0,5-1-1,-2 1 18,0-1 0,7-5 0,-1 0 31,4 1 1,1 9-1,1 3 1,-1 2-12,0 4 1,1 2 0,-1 2-1,3 0 29,3 0 1,-3 2 0,3 2 0,-4 4-16,-1 2 0,-1-4 0,1 3 75,-1-1 1,-1 0 0,-3-4-33,-1 1 1,-8-1 0,3-8 0,-1-3-127,0-3 0,2 0 0,-4-3 1,4 1-222,1-1 1,1-9 0,3-1 0,-1 2-304,2 1 0,7 3 1,4-1 589,2 1 0,3-8 0,4-3 0</inkml:trace>
  <inkml:trace contextRef="#ctx0" brushRef="#br0" timeOffset="1966">2952 185 8223,'-17'-35'172,"-1"8"1,1 4 0,-1 5 3657,1 7-2461,7-5 1,4 16-1007,12 0 0,4 16 0,9 11 1,5 4-32,5 4 1,6-2 0,3 11-1,3 1-498,-2 0 0,4-1 0,-5 5 0,-3-1-564,-4 7 0,-5-1 0,-1 10 1,-10 2-508,-5 2 1,-12 2-1,-11-2 1,-9-6 1236,-7-10 0,-12 1 0,-3-9 0</inkml:trace>
  <inkml:trace contextRef="#ctx0" brushRef="#br0" timeOffset="2102">3092 779 8223,'0'-52'110,"0"9"0,0 8 0,2 10 205,4 5 0,3 3 0,9 1 1,1 5-100,5 5 1,1-2 0,6 2-1,-2 2-320,2 2 1,0 1 0,0-3 0,-2-2-1344,2 2 1,-4 0 1446,2-2 0,-7-11 0,3-10 0</inkml:trace>
  <inkml:trace contextRef="#ctx0" brushRef="#br0" timeOffset="2283">3371 203 8223,'0'-43'260,"-5"14"0,-1 0 1994,2 7-1591,2 13 0,12 7 0,5 9 0,8 3-283,5 4 1,3 3 0,7 5 0,5 3-337,2 2 1,-5-4 0,5 6 0,0 2-824,-1 2 1,-7 2 0,0 0 0,-6 0-554,0 0 0,-6 0 1332,-1 0 0,-5 0 0,-1 0 0</inkml:trace>
  <inkml:trace contextRef="#ctx0" brushRef="#br0" timeOffset="3150">4000 465 8387,'-17'0'5,"5"-2"1,0-2 730,-1-2 1,3-6 0,0 5 1917,3-3-1029,1 6-1123,6-4-576,0 8 0,2 2 0,2 4 0,3 4-199,3-1 1,0 7 0,3-6-1,-1 1-316,2 1 0,1 0 1,3 5 99,-1 0 1,-1-5-1,-3 0-142,-1 1 0,-1 1 226,7-2 442,-8 3 0,-5-15 0,-10 2 0,-7-8 211,-4-4 1,-1-1 0,-1-7 0,1 1 251,0-1 0,-7-1 0,1-2 1,2-3-14,1 3 0,3 2 0,1 1 1,3 1 198,1-1 1,8 1 0,-2-1-404,4 1 0,10 1 0,4 3 0,5 3-203,7 2 1,-3 2 0,8 6-1,2 0-37,2 0 0,2 0 1,0 0-1,0 2-254,0 4 0,0 4 0,-2 7 1,-2 1-84,-2-1 1,-8 1 0,2-1-1,-3 1-121,-3-1 0,1 1 0,-3 1 0,-1 2-97,-3 3 0,-7 1 0,2-4 1,-4 3-124,-2-3 1,0-2 0,0-1-508,0-1 1288,0-7 0,0-10 0,0-14 0,0-7 421,0-8 1,2 2 0,4 0 0,6-1 102,3 1 0,3 0 0,-1-2 0,0 6-106,1 3 0,5 3 0,2 1 0,1 5-335,-1 5 0,4 4 1,-4 2-1,0 0-213,1 0 1,-1 2-1,-4 2 1,3 3-228,-3 3 1,-8-6 0,-1 4 104,2 0 1,-5-6 0,1 1 130,-2-6 0,-2-13 1,-6-7-1,0-1-80,0-1 0,-8-2 0,-4-8 0,-3 2-372,-3 4 1,1-4-1,-1 6 1,1 0-579,-1 3 0,7 7 1,1 3-2435,2 3 3439,2 7 0,14 12 0,2 11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0:47.6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0 907 8292,'2'-24'0,"2"1"0,2 2 579,-2 1 1,5 5 0,3 3 0,4 6-57,1 5 0,8-1 1,4-2-1,6-2-520,6 2 0,6 2 1,11 2-1,6 0-218,4 0 1,0 0 0,-4 0 0,-6 0-1189,-4 0 1,-1-2 1402,-1-4 0,-15-11 0,-4-10 0</inkml:trace>
  <inkml:trace contextRef="#ctx0" brushRef="#br0" timeOffset="167">367 365 8292,'-17'-17'0,"-1"1"382,1 5 0,5-3 38,0 8 0,8 2 0,-1 10 0,3 8 27,2 7 1,0 6 0,2 8 0,1 2-358,3 4 1,0 5 0,-6 11 0,0 3-534,0 2 1,0 2 0,-2 6 442,-4 0 0,-11 7 0,-10 3 0</inkml:trace>
  <inkml:trace contextRef="#ctx0" brushRef="#br0" timeOffset="867">2952 296 8532,'0'-53'0,"0"3"630,0 3 0,-10 6 1,-6 12-1,-7 6 298,-4 4 1,-8 7 0,-6 2 0,3 2-468,1 5 0,-4 14 0,0 11 0,2 9-242,2 11 0,12 9 0,8 9 1,9 10-194,6 9 0,4 9 0,6 5 1,-1-44-1,1 1-214,2 1 0,2 1 0,2 4 0,1 2 0,-3 2 0,-1 0 0,0 3 0,-1 1-252,0-1 0,0 0 1,-2-1-1,-1 0 0,0-1 1,-2 0-1,-2 0 1,0 0-9,-1 1 1,-2-1 0,-5-7 0,-2-2 0,-14 45 0,-14-11-34,-8-11 0,-9-13 1,-8-11-1,-1-14 246,1-12 0,2-13 0,8-7 0,1-5 148,3-5 0,9-5 0,0-7 0,8-1-264,3 1 1,5-3 57,9-3 1,7 11 292,10 1 0,5 7 0,8 4 0</inkml:trace>
  <inkml:trace contextRef="#ctx0" brushRef="#br0" timeOffset="1265">1624 2636 8149,'-15'-12'0,"1"2"1139,3 3 0,1-1 0,-4 4-200,3-2 0,-1 2 0,-3 10-585,3 6 0,4 11 0,8 6 0,0 4-162,0 2 0,0 8 1,0 1-1,2 3-335,4 0 1,2 1 0,5 8 0,-1 1-282,1-7 0,5 2 1,1-7-1,3 2-283,-1-1 0,-11-7 0,7 2 0,-3-4-477,-5-2 1,1-6 0,-6-2 1183,2-2 0,-8-2 0,-8-5 0</inkml:trace>
  <inkml:trace contextRef="#ctx0" brushRef="#br0" timeOffset="1616">1555 3334 8149,'0'-17'328,"1"1"0,3 3 206,2 1 0,2 2 0,-2-3 0,5 1-122,5-1 1,1 3 0,1-2 0,1 1-164,5 1 0,3 0 0,8 6 0,0-2-137,0 3 1,-1 1 0,1 2 0,2 2 19,4 3 0,-4 5 1,4 6-1,-5-3-81,-1-1 0,0 0 0,0 3 0,0-1-107,0-3 1,0-1 0,0 2-1,0-5-40,0 1 0,0-6 0,0 4 0,-2-6 22,-4-6 0,2 2 0,-8-7 0,-2-3-81,-1-2 0,-10-1 0,-5 0 0,-3-3 192,-2-3 0,-7 3 0,-5-3 1,-6 4-16,-5 1 0,-4 1 1,-8 1-1,-2 3-57,-4 1 1,5 8 0,-5 0 0,4 6-425,2 4 1,6 8 0,2-1 0,2 7-1023,3 3 1,5 8 1480,5-2 0,-3 4 0,5 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0:46.047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210 395 8504,'-27'-20'0,"3"-1"942,5-2 1,3 5 0,3 8 1337,1 3-1900,8-7 1,-3 14 0,8 0-1,7 10-111,10 5 0,7 5 0,12 1 0,2 4-309,1 2 1,9 3 0,-3 3-1,5-2-198,1-2 0,-5 0 1,-1 4-1,1-2-304,-2-2 0,3-6 0,-5 4 1,0-1-899,-1-5 0,-1-2 1,-6-3 1439,0-4 0,-8 3 0,-2-5 0</inkml:trace>
  <inkml:trace contextRef="#ctx0" brushRef="#br0" timeOffset="199">734 412 8479,'-18'-27'256,"1"0"0,-1 5 1622,1-1 0,-1 2-1342,1 9 1,7 6 0,4 12-599,4 6 1,1 5 0,-3 5-1,-2 3-70,2 2 1,-4 8-1,2 8 1,1-1-299,-3 1 1,0 5 0,-6-1 0,3 4-470,-3 1 0,-7 0 1,-4 1-1,-4 1 899,-8 4 0,-6 4 0,-9 8 0</inkml:trace>
  <inkml:trace contextRef="#ctx0" brushRef="#br0" timeOffset="349">0 1268 8886,'10'-8'432,"5"4"0,-3-6 1,4 3 65,1 3 0,10-4 1,8 2-1,12 2-284,9 2 0,8 2 0,12 0 1,3 0-733,1 0 1,-1-2 0,-5-1-1,4-5-1910,1-2 2428,3 6 0,-3-19 0,-1 4 0</inkml:trace>
  <inkml:trace contextRef="#ctx0" brushRef="#br1" timeOffset="599">1659 272 11892,'-17'-35'-195,"-6"2"0,-1 2 0,3 4 1243,2 2 1,1 8-1,1 7 2373,-1 2-3165,1 2 1,7 14-1,4 4 1,4 5-167,2 6 1,2 5 0,4 7 0,4 1-98,-1 5 0,13-2 1,-5 8-1,5-1-837,3-1 0,-4 5 0,6-3 0,0 3-247,1 3 1,-5-7-1,4 1 1,-2-1 1090,-3-1 1,13 5-1,1-5 1</inkml:trace>
  <inkml:trace contextRef="#ctx0" brushRef="#br0" timeOffset="816">2026 377 8771,'0'-35'0,"0"2"1151,0 4 1,-6-2 2104,0 8-2903,1 7 0,5 16 1,2 12-1,3 3-417,7 3 0,4 1 0,3 5 0,2 5-158,3 4 0,7 4 0,-2 3 0,4 5-265,2 0 1,-6 5 0,-2-3 0,0 1-295,0-1 1,-7 7 0,-1-5 0,-7-1-1429,-5 2 2209,-1-7 0,-21 8 0,-5-7 0</inkml:trace>
  <inkml:trace contextRef="#ctx0" brushRef="#br0" timeOffset="1133">2096 936 8572,'0'-25'493,"0"5"0,0-3 0,0 4 389,0 1 0,2 3 0,4 1-356,5 2 0,5 9 0,1-3 0,3 4-225,3 2 0,4 0 1,8 0-1,2 0-129,4 0 1,-4 2-1,5 2 1,-1 1-193,0-1 1,0 4 0,-7 0 0,1 0-245,0-1 1,-2 1-1,-2-4 1,-3 2 60,-3-2 1,0-2 0,-4-2 0,3 0 144,-3 0 1,-7-6 0,-5-2-1,-1-2 229,-4-3 0,-2-3 1,-2-1-1,0-1 21,0 1 1,0-1-1,-2 1-379,-4 0 1,-4 1-1,-7 4 1,-1 7-140,1 3 0,-1 2 0,1 2 0,-2 3-521,-5 7 0,5 4 1,-4 3-1,3 2-2024,3 3 2871,7 7 0,-5-4 0,5 8 0</inkml:trace>
  <inkml:trace contextRef="#ctx0" brushRef="#br0" timeOffset="1367">3283 150 8459,'0'-35'316,"0"0"0,-1 2 3902,-5 4-3879,4 12 1,-6 19 0,8 15 0,2 12-116,4 10 1,3 6 0,9 7 0,-1 2-270,1 5 1,-1 1 0,1 6 0,-1-2-374,1 2 1,-9 9-1,-3 5 1,-4 0-672,-2-5 0,-10 1 1,-7-4 1088,-10-4 0,-14-2 0,-4 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0:45.3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53 8125,'-8'-10'995,"4"-3"-179,-7 7 0,7-2-435,-2 2 1,18 4-1,7-4 1,6 5-148,6 1 0,8 5 0,4 1 1,1 0-414,5 2 1,1-6-1,3 3 1,-3-3-418,-3-2 1,1 0-1,-7 0 1,-4 0-459,-6 0 1,-6 0 1053,-7 0 0,-9 8 0,-1 2 0</inkml:trace>
  <inkml:trace contextRef="#ctx0" brushRef="#br0" timeOffset="183">34 367 10105,'25'0'0,"4"0"326,4 0 0,10 6 0,5 0 0,9-2-229,7-2 0,6-2 0,3 0 0,3 0-444,-2 0 1,-2 0-1,-4 0 1,-4 0-1707,-6 0 2053,-4 0 0,-9-8 0,-3-2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0:57.4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157 646 6219,'-7'-10'0,"5"3"0,-14-1 0,7-2 0</inkml:trace>
  <inkml:trace contextRef="#ctx0" brushRef="#br0" timeOffset="783">70 594 6946,'-10'-8'136,"5"-4"1,1 3 0,0-3 135,-2-2 1,0-1 0,6-3 0,-2 3 200,-4 3 0,4-3-219,-3 3 1,1-1 0,0-1 254,-2 2-419,0 8 0,6 4 0,0 12-52,0 4 0,0 3 0,0 2 0,0 3-32,0-3 0,0 4 1,0-1-1,0-1-23,0 2 1,0-4-1,0 7 1,2-1-40,4 0 1,-2-6 0,8 2 0,1-3 51,3-3 0,9-1 0,4-4 1,4-7 153,2-3 0,8-2 0,3-2 1,5-3 41,1-7 0,2-4 0,5-3 0,3-2-58,0-3 1,4 1-1,-8 6 1,0-3-38,2-3 0,-3 9 0,5-3 0,-2 3-136,-4 5 0,6-5 0,0 8 0,2 0 22,0-1 1,-5 5 0,5-6 0,2 2 50,2 0 0,3-2 0,3 5 1,4-3 90,1 2 0,5-4 1,7 2-1,2 2 49,-2 2 1,-2 2 0,-1 0-1,-1 0-115,0 0 0,-7 2 0,-6 4 0,-6 6-190,-4 3 1,-6 3-1,2-1 1,-6 1-110,-9-1 0,-6 1 0,-4-1 0,0 1 38,0-1 1,-2 1 0,-2-3 0,-4-1-22,-2-3 0,0-1 0,-3 4 0,1-5 159,-2-1 0,-1-2 0,-3-6 0,1 0 166,-1 0 0,0-6 1,3-4-1,1-3 149,3-7 1,7-9 0,0 0 0,5-4 93,5-2 0,0 0 1,-4 0-1,2 0-78,1 1 0,9 1 1,-4 2-1,1 3-260,1 3 0,7-4 0,8 4 1,0 0 2,-4-1 1,5 5-1,1 7 1,3 3 2,3-3 1,2 6 0,2 1-1,4 1-42,1 0 1,6 0 0,11 6 0,-46 1 0,0 0 16,1 2 1,-1 0 0,45 7 0,-45-2 0,-1 1-1,2 0 1,1 0-21,3-1 0,-1 1 1,-4 0-1,-1 0 1,1-1-1,-1 1 0,40 6-130,-7-3 0,-11 4 1,-10-7-1,-9 1-13,-13-4 0,-4-4 0,-12-2 149,-2 0 0,-9-8 1,-6-4-1,-4-3 90,-2-3 0,0-5 0,0-2 0,0 0-191,0-1 0,0-3 0,0 6 0,0 0-593,0-2 0,6 5-1247,-1-3 1967,1 11 0,2-3 0,2 5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1:06.0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210 837 8611,'-18'-25'0,"1"-2"514,-1 0 0,1 3 0,1 11 1905,5 1-2009,-5 8 1,16-4 0,-2 10 0,8 4-176,4 6 1,3 1 0,11 1 0,3 0-160,0 5 0,4-2 1,-6 7-1,3-5-164,3-1 0,-4 5 0,0 2 0,0 0-240,0 1 0,-5-1 0,3-4 0,-2 4-106,0 2 0,1 1 1,-7 3-1,-1-4-296,-5-2 1,3 0 0,-6-3 0,-1 1-1629,1-2 2358,-2-1 0,-6-3 0,0 1 0</inkml:trace>
  <inkml:trace contextRef="#ctx0" brushRef="#br0" timeOffset="233">577 872 8127,'-10'-25'90,"-6"5"0,5-3 0,-3 4 641,2 1 0,-1 1 0,5 1 1830,-2 5-1981,7 3 1,-7 10-539,4 4 0,2 3 0,-6 11 0,1 1 16,-1 2 1,-4 8 0,-7-1-1,-2 2-321,1 3 0,1 6 1,-2 2-1,-4 0-23,0-1 0,-6 7 0,5-5 1,-1 3-391,0 0 0,8-9 0,-2 3 0,3-4-586,3-2 0,1-8 1262,4-4 0,-3 5 0,5-1 0</inkml:trace>
  <inkml:trace contextRef="#ctx0" brushRef="#br0" timeOffset="549">1101 593 8285,'0'-47'458,"0"2"0,-2 3-453,-4 3 1,2 10-1,-8 6 1,-1 3 909,-3 3 0,4 1 0,3 3 1,-1 3 2099,0 2-2380,6 2 1,-3 8-608,7 4 0,2 6 0,2 11 0,3 4 155,3 0 0,2 6 1,5-4-1,1 4-336,-1 2 0,1 2 1,-1 2-1,0 2-391,1-2 0,-1 3 1,1 1-1,-1 2-73,1 3 1,-1 1-1,1-1 1,-1-1-142,1 1 1,-1 6 0,1 1 0,-3-7 223,-3-3 0,1-6 0,-7-8 1,0-6-972,2-6 1505,-6 3 0,13-20 0,-5 5 0</inkml:trace>
  <inkml:trace contextRef="#ctx0" brushRef="#br0" timeOffset="916">1921 435 8153,'-7'-17'752,"-5"-1"1,4 1 1932,2 0-2229,4 7 1,10 10-1,4 13 1,3 9-205,3 7 0,5-2 0,2 2 0,1 2-284,-1 2 0,4 4 0,-4 2 0,0 2-313,1-3 1,-3 5 0,-4 0-1,1 1-418,-3 5 1,3-1-1,-15 1 1,-1-2-93,-2 1 0,-10 3 1,-3-1 854,-5-3 0,-17 3 0,-4-5 0</inkml:trace>
  <inkml:trace contextRef="#ctx0" brushRef="#br0" timeOffset="1335">2113 1082 8217,'-2'-28'200,"-3"5"1,3 4 0,-6 1 0,2 1 701,0-1 0,1 7 0,5-1-312,0-2 1,1 1-1,7-1-361,10 3 1,1 7 0,10-2 0,2 4 8,2 2 0,8 0 0,2 0 0,-1 0-3,1 0 0,6 2 1,-5 4-1,3 5-167,-1 5 0,-7 1 0,2 1 1,-4-1-40,-2 1 0,-2-1 0,-2 1 0,-4-1-158,-2 1 0,4-3 0,-4-1 1,1-5-204,-1-1 1,-2 0 0,-5-4 0,-1 2 56,1-2 0,-1-4 1,-1-6-1,-3-6 226,-1-3 1,-8-3 0,1 1-1,-3-1-3,-2 1 1,0-3 0,-2-1 0,-3-2 89,-7 1 0,-5 3 0,-5 3 0,-3 3-73,-2 1 1,4 6 0,-7-3 0,1 1-259,2 4 1,0 2-1,6 4 1,-3 4-422,3 6 1,7 3 0,5 2 0,1 3-187,4 3 0,2 2 900,2 5 0,8 3 0,2-6 0</inkml:trace>
  <inkml:trace contextRef="#ctx0" brushRef="#br0" timeOffset="1565">3511 558 8122,'-20'-35'532,"-1"2"1,-2 4 516,1 5 0,5 5 0,3 3-73,2 5 0,9 5-882,-3 12 1,12 5 0,7 13 0,7 5-149,3 4 0,8 4 0,-2 1 1,2 3-385,-2-2 1,2 4 0,-6-1 0,1 1-439,-1 0 1,-2 0-1,-5-5 1,-3 5 875,-3 2 0,-12 9 0,-10 8 0</inkml:trace>
  <inkml:trace contextRef="#ctx0" brushRef="#br0" timeOffset="1734">3476 942 8122,'0'-18'352,"0"1"0,0-1 118,0 1 0,2 2 0,3 1-368,7 2 0,9 3 1,5-3-1,1 6-427,4 4 0,10-4 0,5 1 0,5 1-839,1 2 1164,0 2 0,9 0 0,1 0 0</inkml:trace>
  <inkml:trace contextRef="#ctx0" brushRef="#br0" timeOffset="2249">4436 855 8210,'0'-18'1100,"0"1"1,-6 5 40,1 0 1,-1 7 1442,6-7-2216,0 8 1,0-6 0,0 4 0,2-5-102,3-5 1,-1-1 0,6-3 0,-2-3 71,-4-6 1,-2-10 0,-2-3 0,0-3 84,0-4 1,-2-1 0,-4-2-1,-6 1 24,-3 5 0,-3 3 0,1 10 0,1 4 425,5 5-1331,-5 13 1,14 17 0,-4 15 0,6 8 134,6 8 1,6 10 0,9 1 0,4 8-96,3 8 0,-5 2 1,4 0-1,-2-2-255,-3 2 1,3-4-1,-2 1 1,-2-3 57,-1-4 1,-9-11-1,-1-10 996,-2-10 0,4-18-61,-7-12 0,1-7 0,-6-17 0,0-4 580,0-6 1,6 8-1,2-4 1,0 2 25,-1 0 0,5 6 0,-4 4-737,1 3 1,-3 9 0,6 1-479,1 2 0,-3 4 1,2 10-1,1 6-294,3 3 1,1 3 0,3 1 0,1 3-357,2 1 1,1 6 0,-7-4 0,1 0-286,-1 1 1,3 3 0,1-6 0,4-2 1223,2-1 0,2-3 0,6 1 0</inkml:trace>
  <inkml:trace contextRef="#ctx0" brushRef="#br0" timeOffset="2482">5379 156 8269,'0'-37'382,"2"0"677,4 2 1,-2 6-145,8 18 0,-7 5 0,7 12 1,4 7-393,5 9 0,0 7 1,8 11-1,2 7-325,2 3 1,2 11 0,0 5 0,2 9-106,4 13 0,-12-1 1,0 8-1,-10-2-535,-7 0 0,-8-41 0,-4 1 0,-5 0 1,-6 1-1,-4 3 0,-4 0 149,-6 0 0,-5-1 0,-9-1 0,-3-2 0,-3 0 0,0-1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1:10.3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36 280 8412,'-12'-29'0,"2"2"0,3 2 102,3 3 0,2 3 0,2 1 0,2 1 2,4-1 1,9 7-1,10-1 1,3 1 3,3 1 1,4-6-1,5 7 1,7-1-84,3 4 0,5-2 1,3 3-1,4 1-360,0 2 1,6 2 334,-4 0 0,-4 0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1:11.3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71 8246,'-9'-12'31,"1"2"0,2 1 285,0-1 1,-1 6-1,3-4 1398,-2 0-1363,0 7 0,8-7 1,4 8-1,5 0-83,5 0 1,9 0-1,4 0 1,4 0-140,2 0 1,2 0 0,4 0-1,3 0-266,1 0 0,0 0 0,-7 0 1,1 0-601,-6 0 0,0 0 0,-9 0 0,-3 0-837,-2 0 1,-3 2 1573,-5 4 0,-3-5 0,-23 15 0,-5-6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1:11.4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0 8246,'-12'6'179,"1"0"1,9 6 245,2-7 0,8 7 0,11-6 0,2 0-459,3 1 1,13-5 0,-1 4 0,5-4-516,2-2 0,5 0 1,-1 0 548,3 0 0,11 0 0,1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1:12.0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192 662 8344,'-7'-27'0,"-3"-5"0,-8 7 954,1-2 1,1 6 2046,5-3-2663,3 13 1,16 3-1,5 10 1,9 4-118,7 5 0,6 7 0,6 3 1,5 3-230,5-3 1,1 4-1,0 0 1,1 3-532,-1 3 1,1-4 0,-1 2 0,-2 0-275,-3-2 0,-6 4 0,-10-6 0,-4 1-560,-2-1 1,-4 4 1372,-9-6 0,-4 1 0,-8-7 0</inkml:trace>
  <inkml:trace contextRef="#ctx0" brushRef="#br0" timeOffset="201">751 627 8608,'-6'-41'234,"1"0"1,-3 1 0,4 7-1,-2 3 916,2 7 1,2 4 666,2 1-1718,0 9 0,0 9 0,0 11 1,0 7-181,0 5 1,-2 2-1,-2 6 1,-3-2-10,-3 2 0,-2 4 0,-5 4 1,-1 4-485,1 1 0,0 3 0,-1 5 0,-1-1-788,-5-5 0,3 11 1362,-8-5 0,0 12 0,-6-2 0</inkml:trace>
  <inkml:trace contextRef="#ctx0" brushRef="#br0" timeOffset="399">35 1570 8391,'-11'0'400,"1"-2"357,2-4 0,2 2 0,8-5 0,6 1-556,9 4 0,11 2 0,14 2 1,11-2-434,9-4 1,13 4-1,7-4 1,5 3-428,6-3 0,1 2 1,1-8 658,-8-1 0,-4-3 0,5-1 0</inkml:trace>
  <inkml:trace contextRef="#ctx0" brushRef="#br0" timeOffset="699">1659 225 8376,'0'-41'291,"0"1"1,-2 1 0,-1 8-1,-5 6 838,-2 5 1,4 1 22,-5 13 1,7 2-948,-2 10 1,4 9-1,2 11 1,0 1-63,0 4 0,6 8 0,2 3 0,1 3-94,5 3 1,1 3-1,3 1 1,1 1-610,5-1 0,-5 2 0,6 5 0,-2 5-233,1 4 1,1 1 0,-4 1 0,3 2-1715,-3 4 2507,-2-4 0,-1 5 0,-1-7 0</inkml:trace>
  <inkml:trace contextRef="#ctx0" brushRef="#br0" timeOffset="949">2428 417 8437,'0'-39'240,"0"4"1,-2-1 0,-2 10 980,-2-1 1,0 12-121,6-3 1,0 14-860,0 4 1,8 2 0,4 10 0,3 3-44,3 7 1,5 5 0,2 8-1,4 2-177,8 4 1,-2 1-1,8 7 1,-2-3-325,-1 3 0,1 3 1,-4 4-1,0 5-506,-2 1 0,2-6 1,-14 2-1,-2-2-345,-1 3 0,-11-7 0,-3 0 1153,-4-9 0,-10-6 0,-1-2 0</inkml:trace>
  <inkml:trace contextRef="#ctx0" brushRef="#br0" timeOffset="1365">2655 1098 8378,'0'-17'0,"2"-1"0,2-1 0,1-2 541,-1-3 0,6 5 1,2 5-1,5-1 98,6 1 0,5-3 1,7-3-1,-1 5-33,1-1 1,6 9-1,2-1 1,1 2-204,5 0 0,-6 0 0,-3 6 0,-1 0-141,2 0 1,-4 0-1,2 0 1,-6 0-193,-4 0 1,-8 0 0,2 2-1,-3 2-96,-3 2 1,1 0 0,-1-4-209,1 4 1,-1-4 0,1 3 4,-1-3 1,1-2 0,-1 0-1,2 0 32,5 0 1,-5-2 0,4-2 0,-5-3 71,-7-3 1,5 0 0,-6-3 0,-1 1 54,-3-2 1,2-1-1,-4-3-5,-6 1 0,0 2 1,-10 1-1,-1 4-29,-3 2 0,-7-3 0,0 5 0,-1 2-125,-1 2 1,4 2 0,-6 0 0,-1 2-190,1 4 0,4 4 0,-4 7 0,2 3-251,3 3 1,3-2 0,1 8 0,3 2-225,3 2 1,4 8 892,8 0 0,8 7 0,2-3 0</inkml:trace>
  <inkml:trace contextRef="#ctx0" brushRef="#br0" timeOffset="1599">3965 243 8452,'9'-47'710,"-3"4"1,-4 6 715,-2 10 1,2 8-1003,4 7 1,6 6 0,9 12 0,4 8-253,2 7 1,8 8 0,8 12 0,2 8 106,3 7 0,-5 0 1,-3 10-1,-5 6 3,-5 7 1,-7 7 0,-15 3 0,-14 4-156,-3-43 0,-4-1 1,-8 4-1,-6-1-432,-3 4 1,-4-1-1,-6-2 1,-4 0-1,-4 4 1,-1-1-1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1:15.6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80 551 8172,'0'18'0</inkml:trace>
  <inkml:trace contextRef="#ctx0" brushRef="#br0" timeOffset="343">412 149 8173,'0'-27'114,"-2"-4"0,-2 8 0,-4 2 541,-1 1 0,5 9 835,-2-1-1185,4 8 0,2 6 0,0 15 0,2 11-60,4 5 1,-2 4 0,5 3 0,1 7-202,0 3 0,-4 5 0,3-1 1,-1 0-546,-4-3 0,-2-3 0,-2 5 1,2 1-377,4 4 1,-4-9 876,3 3 0,-3 4 0,-2 6 0</inkml:trace>
  <inkml:trace contextRef="#ctx0" brushRef="#br0" timeOffset="824">167 516 8097,'-7'-17'0,"-5"-1"256,-4 1 0,-1 5 0,0 3 0,-3-1 684,-3 0 0,3 6 691,-3-2-1424,12 4 0,18 2 0,17 0 1,9 2-177,7 4 0,11-4 0,9 4 0,2-2-434,4 2 1,2-4 0,2 3 0,0-3-268,-1-2 1,-6 0 669,-5 0 0,-4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0:36.0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2044 345 8387,'-2'-25'430,"-4"-4"0,-3 4 0,-9 2 1503,1 3 0,-1 9 1618,1-1-3240,7 8 0,2 4 1,8 12-1,2 3-95,4 3 0,4 1 0,9 2 0,3 5-461,1 1 0,2-4 1,-4 6-1,3 0-543,-3-2 0,-1 6 1,-3-5-1,0 1-439,1 0 0,-3-2 1,-1 4-1,-4-2-1619,-3 2 2846,-1-6 0,-21 8 0,-5-5 0</inkml:trace>
  <inkml:trace contextRef="#ctx0" brushRef="#br0" timeOffset="165">1835 625 8387,'-12'-33'192,"2"2"478,3 2 1,3 7 0,9 1-195,7 7 1,6 1 0,5 7 0,6 2-379,4 2 1,10-4 0,5 1 0,6 1-898,5 2 0,5 2 0,-6 0 0,0 0 799,2 0 0,-5-8 0,5-2 0</inkml:trace>
  <inkml:trace contextRef="#ctx0" brushRef="#br0" timeOffset="1049">490 834 8387,'0'-27'124,"-8"2"0,-2 8 0,-1 1 2787,-1 4-2367,8 5 1,-4 9 0,8 3-403,0 7 1,2 4 0,2 1 0,2 0-131,-2 1 0,-2-1 0,-2 1 1,0-1-283,0 1 1,0 5 0,-2 0 0,-4-1-293,-5-3 0,-5-1 0,-1-1 0,-3 1 92,-3-1 1,-4-7-1,-8-4 1,2-5 414,4-1 1,-8-1-1,6-5 1,0-8 466,-2-7 0,8-4 0,1-8 0,5 0 368,1-4 0,9 0 1,3 6-1,4 4-159,2 1 1,10-3 0,7 8-1,10 5-389,6 9 1,4-1 0,4 2 0,5 4-122,5 6 0,-1 8 1,-1 9-1,-3 4-154,3 2 1,-1 4 0,-1 8 0,-6 2-223,-4-2 0,-10 3 0,-4 1 0,-5 0-68,-7 0 1,-3-3 0,-10-5 0,-6 0 22,-9 0 0,-8 0 1,-10 0-1,-2-2-13,-4-4 0,-2-4 1,-5-7-1,1-1 96,-1 1 0,5-9 0,2-3 0,4-4-63,2-2 1,2-8-1,6-3 1,8-5-249,5-1 0,10-1 1,-1 1-74,3-1 1,4 1-1,3 1 611,7 5 0,11-5 0,5 6 0</inkml:trace>
  <inkml:trace contextRef="#ctx0" brushRef="#br0" timeOffset="1448">804 1166 8854,'0'-27'2100,"0"4"-708,0 3 1,2 11-872,4 3 0,4 6 1,7 4-1,1 3-318,-1 3 1,1 2 0,-1 3-1,0-1-190,1-2 1,-6-1 0,-3 7 0,1-3-335,0-3 0,-6 3 0,1-3-197,-3 4 0,-2-5 0,-2-1 405,-3-2 0,1-3 0,-8-5 0,0-1 456,3-5 1,-7-4 0,5-7 0,-3-1 311,2 1 1,3-7 0,5-1-1,-2 0 39,2 0 0,10-4 1,6 5-1,5 3-399,6 2 1,4 3 0,10 2 0,2 5-256,2 1 0,7 4 0,-3 10 0,2 6-492,-1 3 1,-7 4-1,2 3 1,-6 3-687,-6 2 0,2-5 0,-8 1 1,-4-4-672,-5-1 0,0-1 1,-9 1 1808,-1-1 0,-9 1 0,-5-1 0</inkml:trace>
  <inkml:trace contextRef="#ctx0" brushRef="#br0" timeOffset="1665">1608 1061 8387,'0'-23'107,"0"0"1,0 0-1,0 5 1199,0 1 0,0 5 1585,0 0-2415,0 8 1,0 4 0,0 12-268,0 4 1,0 1 0,0 1-1,2-1-277,3 1 1,3 1-1,6 2 1,-3 4-633,3 3 0,1-7 0,1 4 0,-2 0-874,-3 5 1,1 1 1573,5-2 0,1 11 0,-1-3 0</inkml:trace>
  <inkml:trace contextRef="#ctx0" brushRef="#br0" timeOffset="1917">1835 765 8387,'-26'-35'318,"-1"2"1,-6 4 0,2 5 1583,2 5 1,14 9-1019,-3 4 1,12 6-1,2 6-396,8 6 1,8 5 0,9 7-1,5 5-260,1 4 0,2 2 0,6-1 1,0 1-229,0 0 1,1 2 0,3 2 0,2 4-505,-2 1 1,-8-5 0,-2 4 0,0 0-677,-2 3 0,2-1 0,-11-1 0,-8-1-480,-7-4 0,-3-2 1660,0-2 0,-23-8 0,-6-2 0</inkml:trace>
  <inkml:trace contextRef="#ctx0" brushRef="#br0" timeOffset="2183">1835 1201 8387,'9'-35'0,"-1"2"368,0 4 1,2 4 0,9 9 74,4 5 1,-1-3 0,7 8-1,2 2-56,2 3 1,2-5 0,0 0 0,0 2-254,-1 2 1,1 2 0,-2 0 0,-2 0-120,-1 0 1,-9 2 0,2 2-218,-3 2 1,-11 1 0,-1-3-211,0 2 1,-6 2-1,4-2 86,-5 5 1,1-3 0,2 0-1,2 0 11,-2 3 0,4-1 0,0 2 0,1-1-125,5-1 0,-4 6 0,1-5 1,3 5-203,1 1 1,-3 1 641,0-1 0,-1 8 0,7 2 0</inkml:trace>
  <inkml:trace contextRef="#ctx0" brushRef="#br0" timeOffset="2747">2813 1184 8387,'9'-18'-167,"-1"1"0,-8-1 0,2 1 1316,4-1 1,-4 1-1,4-1 415,-4 1 1,-2 0-840,0-1 0,0 1 0,-2 1 0,-4 2-326,-6 3 1,-3 7 0,-3-2 0,1 4-429,-1 2 0,1 0 0,-1 0 0,1 0-93,-1 0 0,3 8 0,1 4 0,3 3-370,-3 3 1,4-1-1,1 2 1,-1 3-444,0 1 0,4 6 1,-3-4-1,1 1 150,4-1 1,-4 0 0,2-4 529,3 3 0,1-1 499,2-6 0,2-7 16,3-4 0,3-12 0,6-4 0,-3-1 250,3-1 0,2 1 1,3-7-1,2 3-227,3 3 1,5-2 0,-4 7-1,2-1-400,4 0 0,-2 2 0,2 4 0,2-2-261,-2-1 0,0-1 0,4 6 1,0 0-777,0 0 0,0 0 0,-2 0 1154,-4 0 0,4 8 0,-6 1 0</inkml:trace>
  <inkml:trace contextRef="#ctx0" brushRef="#br0" timeOffset="2965">2882 817 8387,'-32'-43'444,"8"8"1,-9 0-1,8 10 644,9 6 0,1 1 0,9 1-176,2-1 0,4 9 0,6 3-474,6 4 1,9 4-1,4 4 1,4 7-339,8 9 1,4-1 0,8 8 0,-3 2-391,3 2 0,-5-4 1,1 0-1,0 4-850,-1 6 1,-5-8 0,2 4 0,-4-2-757,-3 0 0,-4 2 1896,-1 0 0,-8 8 0,4 1 0</inkml:trace>
  <inkml:trace contextRef="#ctx0" brushRef="#br0" timeOffset="3148">3476 974 8387,'0'-35'0,"-2"2"0,-2 4 1413,-1 6 1,-1 3 1914,6 3-3019,0 7 0,0 4 0,2 12 0,4 6-423,5 3 0,5 3 1,1 1-1,1 3-299,-1 1 0,1 2 0,-1-4 0,1 5-861,-1 1 0,0-4 1274,1 6 0,-1-7 0,1 3 0</inkml:trace>
  <inkml:trace contextRef="#ctx0" brushRef="#br0" timeOffset="3315">3494 782 8387,'-18'-27'185,"1"4"1,-1 3 0,3 3 1188,3-1-1809,4 9 1,10 1 0,4 10-874,6 4 1308,3 3 0,11 9 0,1-1 0</inkml:trace>
  <inkml:trace contextRef="#ctx0" brushRef="#br0" timeOffset="3615">3791 712 8387,'0'-29'530,"-2"2"1825,-4 2-1417,4 1 1,2 15 0,14 3-410,7 4 1,-2 4-1,5 4 1,-5 7-210,-2 9 1,7-1 0,-1 6 0,-2 0-265,-1 0 1,-3 3-1,-1 3 1,-5-2-177,-5-2 0,2-6 1,-2 4-1,-2 0-61,-2 0 0,-2-5 0,0 1 0,0-3-128,0-3 0,0 0 1,-2-1-954,-4-4 726,4 3 0,2-13 1,12 4-1,5-4-184,6-2 0,-1-2 1,5-2-1,0-4-402,0-1 1,-6 3 1121,3-6 0,-5 0 0,-1-5 0</inkml:trace>
  <inkml:trace contextRef="#ctx0" brushRef="#br0" timeOffset="3765">3773 974 8387,'-10'-25'90,"-3"5"145,7-3 0,0 10 0,8 3 0,6 2-85,9 4 0,5 2 0,11 0 1,6-1-496,3-3 0,7 0 0,9 6 0,4 0 345,0 0 0,6-8 0,-6-2 0</inkml:trace>
  <inkml:trace contextRef="#ctx0" brushRef="#br0" timeOffset="4099">4751 765 8387,'0'-24'0,"0"1"358,0 2 1,-2 7 0,-4 4 965,-5 3 1,-7 1-1,-3 6-645,-2 0 0,-6 0 0,3 0 1,1 2-454,0 4 0,-4 3 1,5 9-1,1-1-319,-2 1 1,6-1 0,-3 1-1,7-1-381,3 0 0,2 1 1,-3-1-1,3 1-320,2-1 0,2-5 0,6 0 541,0 1 0,0-3 0,2 0 0,4-3 250,6-3 1,3-2 0,5-2 0,3-2 274,6-4 1,4-1 0,2-7-1,2 2-76,4-1 0,-10 3 0,4 0 1,-2 1-359,0-1 0,-4 6 0,0-2 0,0 2-258,-2-1 1,0 3-1,-5-4 1,3 4-2079,2 2 2498,-6 0 0,5 0 0,-9 0 0</inkml:trace>
  <inkml:trace contextRef="#ctx0" brushRef="#br0" timeOffset="4298">4838 555 8420,'-17'-50'524,"0"3"1,-1 12 0,3 12 1071,3 3 1,6 11-1013,12 3 0,6 4 0,9 4 0,4 4-287,2 5 1,0 11 0,5 3 0,-3 0-432,2 0 0,4 8 0,1 0 0,1 6-689,-4 0 0,-7-2 1,1-2-1,-2 2-2692,-4 3 3515,-9-3 0,-4 6 0,-8-8 0</inkml:trace>
  <inkml:trace contextRef="#ctx0" brushRef="#br0" timeOffset="4482">4926 747 8420,'2'-35'0,"2"0"686,1 0 1,3 2-1,-2 4 1,6 6-5,3 4 1,3 7 0,1 2-1,2 2-232,3 5 1,5 1 0,-4 2 0,2 2-429,4 3 1,2 5 0,2 8 0,-2 1-568,-4 4 1,4-1-1,-6 5 1,1 0-876,-5 0 1,2-4 1419,-2 6 0,1 1 0,-7 4 0</inkml:trace>
  <inkml:trace contextRef="#ctx0" brushRef="#br0" timeOffset="4999">5624 555 8361,'0'-27'360,"0"4"0,0 3 1189,0 3 1,0 9-916,0 8 1,8 2 0,2 9-1,1 3-338,1 2 0,0 1 0,5 1 0,1-1-344,-1 0 1,1 7 0,-3-1-1205,-3-2 0,1-1-964,-7-3 1950,0-7 1,-12-4-1,-2-12 1,-1-6 488,-5-3 1,-1-3 0,-1 1 0,3-1 308,1 1 1,8-2 0,-4-1 0,2 1 3,1 3 0,-1 3 0,8-3 0,4 4-317,5 7 0,7-3 1,3 2-1,4 2-159,2 2 0,-3 4 0,5 4 1,0 4-216,-2-1 0,0 7 0,-5-4 0,1 1-424,-2-1 0,-7 1 1,-5-5-1,1 0-335,0 0 0,-6-1 370,2-1 471,-4-4 0,-8-2 1,0-11 582,2-5 1,2 4-1,2 1-107,0-3 1,6 4-1,4 1 1,3 1-104,7 4 1,9 0 0,0 0 0,4-2-325,2 3 0,5 6 0,3 5 0,0 2-219,0 4 0,-3 1 1,-7 3-1,-4-1-903,-5 0 0,-1 1 0,-6-1 1146,-7 1 0,-6-1 0,-4 1 0</inkml:trace>
  <inkml:trace contextRef="#ctx0" brushRef="#br0" timeOffset="5148">5293 118 8493,'-18'-33'1219,"1"4"-784,-1 6 1,10 6 0,8 5 0,12 8-1126,9 8 690,14-2 0,10 21 0,7-3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1:19.0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0 922 8387,'0'-17'2122,"0"7"-1801,0 2 0,0 10 281,0 4-123,0-4 1,0 8 359,0-5-290,0-3-353,0 6 1,2-16-18,4-3 0,-2-3 0,6 0 0,-1 1 36,1-7 1,-4 1 0,5-10 0,1-2-94,-2-2 0,5-8 0,-3-3 0,3-5-20,3-5 1,-6-10 0,-3 2 0,1-1 65,0 5 0,-6 6 1,1 3-1,-3 5 154,-2 1 0,0 10 1,0 10 152,0 3-548,-7 3 1,3 7-1,-6 6-364,2 8 0,2 0 0,6 8 139,0 1 0,0-1 1,-2 3-1,-1 5 178,-3-1 0,0 6 0,6 1 1,0 1 136,0 4 1,0 2-1,0 2 1,0 2 0,0 3 1,0-1-1,0 8 1,0-1-136,0-1 0,0 6 0,2-7 0,2 3-93,2-1 1,-1-1 0,-5 1 0,0-5-14,0-4 1,0-2 0,0 0 132,0 0 1,0-8 0,0-4 445,0-3-154,0-11 0,0-3 792,0-12-297,0 5 0,0-9 64,0 4 0,0-4-597,0-7 1,6-1 0,2 1 0,0-1 69,0 1 1,5-1 0,-1 1 0,3-2-47,3-5 1,-1 5 0,1-4 0,-1 3-73,1 3 0,-1 1 0,-1 3 0,-3 1-29,-1-2 1,-1 1 0,7 1 0,-3 4-11,-3 1 0,4 5-237,-5-4 1,5 4-5,1 2 1,1 8-1,-3 3 4,-3 5 0,3 1 0,-3 1 0,2-1-20,-3 1 0,5-1 1,-5 1-1,5-1-105,1 1 1,1 5-1,-1 0 1,-1-1-91,-5-3 0,5-2 1,-4 1-1,1-1-1239,-1 1 1,1-1-1140,-7 1 2753,0-1 0,2-7 0,2-2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1:25.2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505 785 8158,'10'-47'120,"-3"2"0,-1 1 361,0-1 0,0 6 1,-6-1-1,0 3 117,0 2 1,-6 2 0,-4 4 0,-3 4-114,-7-1 0,-3 13 0,2-3 0,-4 6-150,-3 7 1,-1 1-1,-4 6 1,2 5-152,2 9 0,8 17 0,-3 3 1,7 9-118,5 7 0,5 10 0,7 0 0,2 6-321,3 6 0,7 0 1,9 7-1,3 2-127,-3-1 1,0 1 0,1 6 0,3 5 45,-11-48 0,-1 1 1,8 40-1,3-2 0,-7-9-314,-5-6 0,-2-8 1,-7-4-1,1-6 116,-6-9 0,-2-14 0,-11-8 0,-4-5 533,-1-7 0,-7-3 0,0-8 0</inkml:trace>
  <inkml:trace contextRef="#ctx0" brushRef="#br0" timeOffset="168">86 1518 8359,'0'-23'0,"2"0"220,4 1 0,-3 3 0,9 1 0,2 1-53,1-1 1,10 7 0,5 1-1,4 2-85,7 4 1,12-3 0,13 1 0,7 2-413,9 2 1,-1 2 0,-3 0 0,-10 0-1232,-6 0 1561,-4 8 0,-5 2 0,-1 7 0</inkml:trace>
  <inkml:trace contextRef="#ctx0" brushRef="#br0" timeOffset="434">16 2322 8114,'-10'0'1294,"4"5"0,14 1-1032,10-2 1,17 4 0,17-2 0,14-2-310,14-3 1,11-1 0,-38 1 0,2-2 0,1 1-1,-1-1 101,-1-2 1,1 0-434,-2 3 0,0-2 1,44-22-1,-2 5 0</inkml:trace>
  <inkml:trace contextRef="#ctx0" brushRef="#br0" timeOffset="800">1762 889 8192,'0'-25'0,"-2"-2"254,-3 0-1,-5 2 1,-8 7 0,1 3 221,0 3 1,-3-2 0,-1 9 0,-3 1 36,3 2 0,2 2 0,3 2 0,5 4-237,5 5 0,4 7 1,2 5-1,2 4-184,4 0 0,5 12 0,11-4 0,3 4-157,2 4 0,4-5 0,8 7 0,2 0-364,-3-1 1,7 3 0,2 3 0,3-1-440,2-3 0,1-5 1,-1 4-1,3-3 869,3-3 0,-4-10 0,6-3 0</inkml:trace>
  <inkml:trace contextRef="#ctx0" brushRef="#br0" timeOffset="1017">2478 924 8097,'-2'-42'0,"-1"5"-254,-3 6 1,0 9 1675,6-1 1,0 13-750,0 10 0,2 8 0,4 10-423,5-1 0,13 6 0,5 3 0,4 1-374,2 4 0,3 2 1,5 2-1,6 0-105,-1 0 0,1 0 0,5 1 0,2 3-263,3 2 0,-1-2 0,-8-8 0,-3-4-1711,-6-2 2203,-5-1 0,7 1 0,2 2 0</inkml:trace>
  <inkml:trace contextRef="#ctx0" brushRef="#br0" timeOffset="1217">3247 889 8097,'-8'-44'134,"-4"5"1,-3 6 457,-3 4 1,1 8 0,0-1-1,-1 9 13,1 7 1,-1 4 0,1 2-419,-1 0 0,7 10 0,-1 5 0,0 8-200,3 5 1,-7 3 0,4 9-1,-1 5-294,1 0 1,-3 5 0,3-3 0,-4 3-398,-1 2 0,0 7 0,-1-1 0,-1-2-1283,-5-1 1987,-3-3 0,-8 0 0,0 1 0</inkml:trace>
  <inkml:trace contextRef="#ctx0" brushRef="#br0" timeOffset="1483">3788 802 8187,'0'-44'403,"0"1"0,0 8 0,-2 0 87,-4 0 1,3 10 0,-7 5 0,0 9 1568,0 3-1921,7-6 0,-5 14 1,8 0-1,0 10-266,0 6 0,2 9 0,4 4 0,5 4-44,5 2 1,3 6 0,4 1 0,5 3-242,-1 3 0,4 3 1,-6 3-1,2 3-333,4 1 1,-5 0 0,-3-6 745,-4 1 0,6-1 0,3 1 0</inkml:trace>
  <inkml:trace contextRef="#ctx0" brushRef="#br0" timeOffset="1715">4434 627 8438,'2'-40'0,"2"-1"455,2 2 0,0 4 0,-6 6 2484,0 6-2683,-8 11 0,6 12 0,-2 12 0,8 5-148,8 7 0,5 3 0,5 8 0,3 2-160,2 3 1,2 1-1,6 10 1,0 3-412,0 0 1,-6 2-1,-2 1 1,-2 1-341,-3-2 1,-3 4 0,-1-1 0,-3-3-980,-3-2 1782,-4-9 0,-8 5 0,0-5 0</inkml:trace>
  <inkml:trace contextRef="#ctx0" brushRef="#br0" timeOffset="2101">4644 1134 8215,'0'-18'0,"0"1"269,0 0 0,0-1 0,0 1 346,0-1 0,0 7 0,2 1 0,4 2-171,5 4 0,7 2 0,5 0 0,6-2-173,4-1 1,2-1 0,2 8 0,2 2-73,2 1 1,7 7 0,-3-4 0,-1 0-189,-3-1 0,-4 5 1,-2-4-1,0 0-70,0-1 0,-8 5 0,-4-6 1,-3-2-76,-3-2 1,6 3 128,1 1 1,-3-2-1,-7-8 1,-5-4 89,-1-1 0,-2 3 1,-4-6-1,2-1-74,2-3 1,-1-1 0,-5-1 0,0 1-143,0-1 1,-7 1 0,-5-1 0,-4 1 13,-1-1 0,-1 1 0,1 1 0,0 3-134,-1 1 1,-5 8 0,0-3-1,1 1-81,3 0 1,1 2 0,1 8 0,-1 4-234,1 1 1,5 5 0,3 7 0,1 5-177,4 1 0,2 4 0,4 8 741,4 1 0,11 9 0,10-5 0</inkml:trace>
  <inkml:trace contextRef="#ctx0" brushRef="#br0" timeOffset="2350">5552 435 8322,'0'-35'593,"0"2"0,0 4 544,0 6 1,2 13-741,4 10 1,6 8 0,11 12 0,6 5 15,4 10 1,10 7 0,1 11 0,3-1-560,-1 1 1,-7 7 0,2 4 0,-6 4-437,-6 2 1,-4-1 0,-9 1 0,-5 0-660,-5 0 0,-14-2 1241,-9-4 0,-16-4 0,-12-8 0</inkml:trace>
  <inkml:trace contextRef="#ctx0" brushRef="#br0" timeOffset="2632">6268 156 8270,'6'-45'0,"2"7"402,1 6 1,-3 13 0,6 9 0,2 3 204,1 3 0,8 4 0,3 6 0,1 7-184,4 8 0,8 14 0,3 12 0,1 5-201,0 7 0,-1 10 0,-3 13 0,0 5-192,-6 6 1,-19-42-1,-3 1 1,-4 3 0,-2 1-1,-3-1 1,-2 0-471,-3 2 1,-4-1-1,-5-1 1,-5-1-1,-8 4 1,-4 0 0,-5 0-1,-2-1 440,-5-2 0,-4-2 0,-4 0 0,-4-3 0,-5-6 0,1-1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1:45.3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158 656 5739,'0'17'0</inkml:trace>
  <inkml:trace contextRef="#ctx0" brushRef="#br0" timeOffset="883">175 516 7908,'0'-11'-788,"0"-1"941,0-2 0,6 5 57,0-3 0,0 0-62,-6-5 0,6 5-27,0 1 1,-1 5-31,-5-6 1,0 6-152,0-5 127,0 7 1,0 4-1,-2 12-30,-3 3 1,1 2-1,-8 3 1,-2 1-20,-1 3 1,-2 7-1,-1-4 1,1 2-23,-1 0 1,3 0 0,1 6-1,2 0-18,-1 0 0,5 0 0,0 0 0,2 0-17,1 0 0,-1-6 1,8-2-1,2-2 34,1-4 0,15-1 0,-3-5 0,5-3 35,3-6 0,2-2 0,8 0 0,2 1 0,4-1 0,5-4 1,12-4-1,8-3 25,8-3 1,0-2 0,9-3 0,7 1-14,7 3 0,-45 5 1,0 0-1,3-2 0,1 0 1,2 1-1,0 1-63,2-1 0,1 2 0,0 2 1,0 0-1,0-1 0,0-1 0,2 0 1,0 2 31,4 1 1,0 0 0,-3 0-1,0 0 1,5 0 0,0 0 0,-2-1-1,0 0-1,-1 1 1,0 1-1,-1-1 1,0 2-1,3-1 1,0 2-1,0-1 1,0 2-8,-3 0 0,0 1 1,-2-2-1,0 0 0,-3 3 1,0 0-1,-1-1 0,0 0-15,0-1 0,-1 2 0,41 7 0,-4-3 0,-14 2-41,-9 3 1,-6-3 0,-15 0 0,-7-1-30,-9 1 0,-2 2-153,-10 5 1,-1-5 191,-11 0 0,-5-9 1,-12 3 125,-5-4 1,1-2 0,0-2 0,1-4 27,-1-5 0,6-5 0,-2-1 0,4-1 105,2 1 1,2-8 0,4-4 0,6-2-112,3 1 0,10-8 1,5 3-1,5-4-15,5-4 0,5 6 0,9-3 1,4 3-75,6 2 1,4 6 0,2 1 0,0 3-40,0 4 0,0 3 1,2 5-1,5 1-18,11-1 0,-1 5 0,6 2 1,-2 4-30,2 2 1,4 0 0,-45 0-1,-1 0 1,0 0 0,-1 0 46,49 0 1,-6 6 0,6 0 0,-48-3 0,1 0 25,2 1 1,1-1 0,-2-2 0,0 0 0,3 2 0,-1 0 0,-1-2 0,-1 0 20,-1-1 0,1 0 0,0 0 1,0 0-1,2 0 0,-1 0 0,0-1 1,1 0 122,-4-2 1,0 0 0,46-1 0,-11-5 0,-3-1 210,-1 0 1,-16 4-1,-2-3 1,-10-1-214,-7 0 1,-7 1 0,-10-5-1,-7 2-135,-4-1 1,-3-3 0,-3-3 0,-1-2-78,2-3 0,-5-1 0,1 4 1,-2-3-268,-4 3 0,3 2 0,-1 1-760,-2 1 1,-2-1-889,-2 1 1982,0 7 0,-8 10 0,-1 10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1:58.5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8 141 8634,'27'-30'0,"-2"3"534,1 2 1,-7 8 0,4 7 0,-1 0-5,1 0 1,4 7 0,8-3 0,0 4-268,0 2 1,0 0-1,0 0 1,-2 2-423,-4 4 0,2-3 0,-8 7 0,-2 0-936,-1 0 0,-5 1 0,-3 7 289,-6-1 1,-4 6 0,-6 1 0,-8-1 805,-11 2 0,-16-3 0,-9 7 0,-7 0-49,-3-2 0,0 4 0,5-8 0,3-1 118,3-3 1,5-2 0,11 1 0,5-3 943,9-3 1,13 2-1,6-8-377,14-3 0,17 5 0,15-2 0,8-2-600,8-2 1,12 4-1,6-1 1,3-1-263,2-2 226,1-2 0,-1 8 0,0 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2:03.0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1031 8411,'17'-8'0,"1"-6"504,-1-7 1,-5 2 0,-1-5 0,1 3 13,-2-2 1,5 1 0,-3-7 0,3-2 63,3-2 0,-6-2 0,-3-2 0,-1-3-194,-4-7 0,-2-3 0,-2-3 1,0 1-74,0-1 1,-8 1 0,-4 0-1,-3 1-89,-3 5 0,1 3 1,0 8-1,-3 0-109,-3 0 1,3 10 0,-1 6 0,6 7 313,3 4-909,8 2 0,-4 16 0,8 8 0,0 9 106,0 6 0,2 4 1,2 3-1,4 5-47,2 0 0,-5 7 0,5-2 1,-2 7 65,-4-1 1,0-8 0,-1-3 0,3 0 138,-2-1 0,-2-5 1,-2 0-1,0-8 586,0-8 556,0-3 1,0-13-123,0-7 1,0-7 0,2-11 0,4 1-378,6-1 1,5 3 0,6 1 0,6 5-394,4 1 0,8 2 0,2 6 0,-1 0-330,1 0 1,4 8 0,-6 3 0,-5 5-511,-5 1 0,-3 1 1,-7-1-1,2 1-761,-1-1 0,-3 1 1,-2-1-1046,1 1 2610,-1-9 0,-7 7 0,-2-7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2:03.3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153 289 8305,'0'-42'842,"0"-3"0,-1 0-149,-5 5 0,-6 5 1,-9 6-1,-3 7 250,3 9 1,2-1 0,3 10-1,3 6-407,1 8 0,8 13 1,0 8-1,8 8-332,8 8 0,11 5 1,6 6-1,4 6-217,2 4 1,0 10 0,0 3-1,0 5-547,0 1 1,-2 2 0,-17-42 0,-1 1 0,-1 2 0,-1 1-264,0 0 1,-1 1 0,-3 2-1,-2-1 1,-3 40 0,-8-4-2192,-8-5 2707,-19-7 0,-14-15 0,-17-2 0</inkml:trace>
  <inkml:trace contextRef="#ctx0" brushRef="#br0" timeOffset="151">14 1075 8262,'15'-17'0,"-1"-1"46,-2 1 1,-1-1 0,7 3 0,1 3 48,4 6 1,-1 4-1,9 2 1,6 0-92,7 0 1,7 8 0,1 4 0,2 3-5,5 3 0,3-1 0,8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2:02.2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1 565 7837,'0'-17'-1348,"0"0"3074,0-1 1,0 6-642,0 1 1,0 5-844,0-6 1,2 8 0,3-1 0,9 3-109,7 2 0,14 2 0,12 1 0,5 3-283,6-2 0,-1-2 0,7-2 1,0 0-730,-2 0 0,-4 0 0,-13 0 0,-8 0-1475,-6 0 2353,-18 0 0,11-15 0,-15-5 0</inkml:trace>
  <inkml:trace contextRef="#ctx0" brushRef="#br0" timeOffset="166">385 76 8812,'-12'-17'0,"1"0"526,-3-1 0,4 6-351,-1 1 0,7 11 154,-2 6 0,4 7 0,2 20 0,2 8-107,4 7 0,3 1 1,9 9-1,-1-4-562,1-1 0,-1 7 0,1 2 0,-1 2 340,1 0 0,-1 0 0,1 6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1:58.9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16 802 8165,'0'-18'537,"0"1"0,0-6 1,0-1 1133,0 3 0,-6 7-1041,1 3 1,1 9 0,11 4-343,11 13 0,9 5 0,16 9 1,7 2-358,6 2 1,10 2 0,-2 0 0,2 0-436,-2 0 1,4 0 0,-7-2 0,-3-2-1035,-6-2 0,-13-8 1538,-4 2 0,0 5 0,-8-1 0</inkml:trace>
  <inkml:trace contextRef="#ctx0" brushRef="#br0" timeOffset="200">488 697 8120,'-18'-23'646,"1"0"1,5-5-1,0 9 757,-1 3 0,-1 7-1158,3 3 0,-3 8 1,8 17-1,2 5-140,2 5 1,-3 4 0,-1 4 0,0 3-316,-2 7 1,4 3 0,-5 3 0,-1-1-455,0 0 0,-1 7 1,-7-1-1,1 0-488,-1 2 1,-1 0 1151,-4 4 0,-5 12 0,-7-4 0</inkml:trace>
  <inkml:trace contextRef="#ctx0" brushRef="#br0" timeOffset="467">1116 522 8235,'-11'-50'470,"-1"3"1,-1 1 0,-9 9 0,-1 6 685,2 4 0,1 9 0,3 9 275,-1 1 1,9 4-1273,3 10 0,6 4 1,6 9-1,5 6-11,5 10 1,9 6 0,6 9 0,6 1-278,4 3 0,1 2 0,-3-3 0,4 1-551,1 4 1,3-1-1,3 5 1,-1-2-186,-2-4 0,-9 4 1,5-2-1,-4-1-150,-4-3 0,-4-11 1015,-14-8 0,-7-8 0,-2-10 0</inkml:trace>
  <inkml:trace contextRef="#ctx0" brushRef="#br0" timeOffset="667">1623 610 8232,'10'-53'234,"-5"1"1,-3 2 1507,-2 3 1,0 12-743,0 12 1,2 11 0,4 8-461,6 8 1,11 12-1,6 11 1,4 4-201,2 6 0,8 4 0,5-1 0,7 9-368,3 7 1,0-2-1,-6 5 0,-1-5-605,-5-2 0,-5 1 1,-10 1-1,-4 2-1333,-1 3 0,-11-7 0,-9-7 1966,-4-3 0,-18-1 0,-3-6 0</inkml:trace>
  <inkml:trace contextRef="#ctx0" brushRef="#br0" timeOffset="833">1885 977 8360,'2'-28'0,"2"5"301,1 4 0,7 1 0,-4 1 1,2 1-115,3 5 0,10-3 0,7 8 0,4 2-635,7 2 0,4 2 1,7 0-1,3 2 448,3 4 0,4 4 0,8 7 0</inkml:trace>
  <inkml:trace contextRef="#ctx0" brushRef="#br0" timeOffset="1500">2653 1186 8172,'-7'-17'819,"3"1"0,-6 3 507,2 1 0,0 8-806,3-2 0,3 6 1,-2 6-1,8 6-227,7 3 1,5 3 0,3-1 0,3 1-212,1-1 1,8 1-1,-4-1 1,2 0-294,0 1 0,-2-6 0,4-3 0,-3-1-135,-3-4 0,4-2 1,-6-2-1,-1-2 59,-3-4 0,-9-4 0,-4-9 0,-5-4 205,-1-6 1,-3 1 0,-7 1-1,-10 0 230,-5 0 0,-4 6 1,-6-3-1,0 5-99,0 1 0,0 9 0,2 3 0,2 4-391,2 2 0,14 2 0,-1 4 0,7 5-427,5 5 0,4 7 0,7 2 1,9 1-1158,5-1 1926,10 6 0,4-4 0,10 8 0</inkml:trace>
  <inkml:trace contextRef="#ctx0" brushRef="#br0" timeOffset="1733">3055 662 8723,'-18'-35'971,"1"0"1,0 2-1,-1 4 154,1 6 0,7 13-760,4 10 1,6 8-1,8 11 1,9 5-169,10 5 0,8 4 1,4 2-1,4 0-449,2 0 0,-7 0 0,3-1 0,-4 3-926,-2 4 0,-6-4 0,-2 2 0,-2-6-1794,-3-4 2972,-3 0 0,-9 6 0,-2 0 0</inkml:trace>
  <inkml:trace contextRef="#ctx0" brushRef="#br0" timeOffset="1884">3003 907 8168,'9'-18'248,"1"1"0,-4-1 0,3 1-29,1-1 0,8 3 1,-1 1-1,10 5-280,6 1 1,10-4 0,4 6 0,3 2-705,2 3 0,9 1 765,3 0 0,3 0 0,3 0 0</inkml:trace>
  <inkml:trace contextRef="#ctx0" brushRef="#br0" timeOffset="2318">3823 854 8218,'6'-25'0,"0"-2"0,-2-2 923,-2 0 0,-2 0 0,-2-6 0,-2 0-212,-2 0 1,-7-2 0,1-2-1,-4-4-96,-1-1 1,5 3-1,1-6 1,-3 1-157,-1 1 0,-3 3 0,1 9 0,-1 4 71,1 5 0,1 11 1,3 3-555,1 2 0,8 4 1,-2 12-1,4 10-259,2 9 1,2 8 0,4 5 0,6 7-84,3 3 1,5 11 0,1 1-1,2 2-136,-1 0 1,3-8-1,-2 4 1,0 0-36,3 4 1,-5-5 0,6-7-1,-2-9 241,-3-7 0,-5-8 0,-3-7 618,-3-7 1,-5-16 0,4-16 0,0-9 394,-1-6 0,-3-4 1,4-2-1,0-1-131,-1 1 1,-3 4-1,4 4 1,0 4-82,-1 1 0,-3 9 0,6 5-662,1-1 1,-3 5 0,2 2 0,1 6-641,3 6 1,1 4-1,1 9 1,1 2-63,4 3 0,-3 5 0,3-4 0,-4 0-1039,-1 0 1,-1 5 1897,1-7 0,7 8 0,2-4 0</inkml:trace>
  <inkml:trace contextRef="#ctx0" brushRef="#br0" timeOffset="2550">4382 121 8267,'16'-33'947,"-3"4"1,-1 5-217,2 5 0,9 9 1,6 5-1,6 5-75,6 5 1,5 15 0,10 15 0,3 9-267,-3 7 0,-4 9 0,-5 6 0,-4 8-511,-1 7 1,-13 4 0,-1 3 0,-13 1-456,-9 4 0,-8-2 1,-12 6-1,1-48 1,-5-2-483,-4-1 1,-4-1 775,-6 0 1,-4-1 0,-10 4 0,-3-1 0,-5 2 0,1-1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1:55.1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192 574 7980,'-5'-23'0,"-1"0"521,2 2 1,-4 7 109,2 2 1,1 10-391,5 2 0,0 2 0,0 10 0,1 2-16,5 1 1,4 3 0,7-1 0,1 2-118,-1 5 1,7-5 0,-1 4-1,0-1-152,2 1 1,-3-4-1,5 7 1,0-3-78,0 0 0,-3 2 1,3-3-1,-2 1-121,-4-2 1,-1-1 0,-3-5 0,1-1-371,-1-2 1,-5-1 0,-3 7-445,-1-1 1,-2-5 1055,-6-1 0,0 1 0,0 6 0</inkml:trace>
  <inkml:trace contextRef="#ctx0" brushRef="#br0" timeOffset="232">664 574 7996,'-8'-17'0,"-3"0"222,-5-1 0,1 6 1,1 3 763,2 1 1,7 2-760,-7 6 1,8 2-1,-2 4-201,4 6 0,2 3 0,-2 4 0,-2 3-55,-1 1 1,-9 8 0,4-2-1,-3 4-113,-5 2 1,3 2 0,-12 2 0,-3 4-139,-3 1 1,2 1 0,-11 3-1,-1-1-373,-4 1 1,-1-3-1,1 0 653,7-3 0,-5-1 0,0-6 0</inkml:trace>
  <inkml:trace contextRef="#ctx0" brushRef="#br0" timeOffset="430">53 1465 10878,'23'0'315,"0"0"1,16-6 0,2 0 0,11 1-415,12-3 0,2 4 0,16-6 0,3 1-1137,6-1 1,-7 0 1235,3-1 0,-3-13 0,3 5 0</inkml:trace>
  <inkml:trace contextRef="#ctx0" brushRef="#br0" timeOffset="713">1415 278 8106,'-25'-35'502,"3"2"1,-5 4-1,0 5 852,0 5 1,6 9 100,-3 4 1,13 6-1384,5 6 1,12 6 0,5 11 0,7 6-118,5 4 0,-2 4 0,8 2 0,3 4-270,1 1 1,-1 1 0,0 3 0,-3-1-183,2 1 0,-6 3 0,-2 1 1,-1 1-61,1-1 0,-10 6 0,5 0 1,-5-1-450,-3-3 0,-2-3 1006,-8-5 0,8 5 0,1-7 0</inkml:trace>
  <inkml:trace contextRef="#ctx0" brushRef="#br0" timeOffset="963">1991 435 8106,'0'-45'161,"-2"6"1,-3 6 769,-7 4 0,2 10 0,-1-1 1542,-3 7-2003,6 9 1,2 4-1,12 12-375,6 3 1,5 3 0,7 1 0,5 2-8,4 3 1,2 7 0,1-2 0,3 4-378,2 2 1,0 0-1,-6 0 1,2 1-50,3 5 1,-9 2 0,2 3 0,-5-3-389,-7 0 0,-4-4 0,-5 5 0,-6-1-582,-4-4 1,-4-2 1307,-4-2 0,-4-1 0,-7 1 0</inkml:trace>
  <inkml:trace contextRef="#ctx0" brushRef="#br0" timeOffset="1349">2253 941 8106,'0'-25'361,"0"6"1,0-5 0,0 5 166,0 1 0,0 1 0,2-1 22,4 1 0,-2 5 0,8 3 0,3 1 13,6 4 0,1-4 0,7 2 0,4 3-181,6 1 1,1 2 0,9 0-1,1 2-190,-1 3 1,-3-1 0,3 6 0,-2 0-97,1-1 0,-5 1 1,-3 4-1,-3-5-202,-2-1 0,0 4 1,0-6-1,-2-3-281,-4-1-1,-2-2 1,-5 0 0,1 0 91,-2 0 0,-3-2 1,-5-3-1,-3-7 81,-2-4 1,0-1 0,-4 0 104,1-1 1,-5 1 0,-7-1 0,-3 1-5,-4-1 1,-7 1-1,-4 1 1,-2 3-82,-4 1 0,-1 8 0,1-2 0,4 4-167,2 2 0,2 0 0,5 2 1,1 4-226,-1 6 0,3 3 0,1 3 1,5 1 29,1 4 0,2-1 0,8 7 557,4 2 0,11 2 0,10 2 0</inkml:trace>
  <inkml:trace contextRef="#ctx0" brushRef="#br0" timeOffset="1581">3528 260 8115,'-8'-35'496,"4"2"0,-5 4 0,-1 6 3693,0 3-3679,7 3 1,-5 9 0,8 8-584,0 10 1,4 7-1,5 7 1,11 5-29,5 4 1,-2 7 0,6 1 0,2 0-443,2 2 0,-4 1 0,-1 9 0,-3-3-414,-4-3 0,-1 3 0,-5-3 0,-3 5 957,-6 6 0,-12-3 0,-4 5 0</inkml:trace>
  <inkml:trace contextRef="#ctx0" brushRef="#br0" timeOffset="1714">3528 714 8115,'0'-27'293,"0"4"0,2 3 1,2 3-1,4-1-152,1 1 1,-3-1 0,6 3 0,3 1-118,7 3 0,5 5 0,10-4 0,2 2-377,1 5 1,11-1 0,-1 0 352,7-2 0,9 0 0,-4 6 0</inkml:trace>
  <inkml:trace contextRef="#ctx0" brushRef="#br0" timeOffset="2249">4559 138 8188,'0'-18'0,"0"1"2717,0-1-1639,0 1 1,0 9-948,0 8 1,5 8 0,1 9 0,-2 3-216,-2 3 0,4-3 0,0 3 0,-2-4-148,-3-1 1,-1-1-1,-1 1 1,-5-1-203,-6 1 1,-3-3 0,-3-1 0,1-5 395,-1-1 0,1-2 0,-1-6 1,1 0 424,-1 0 1,1-8 0,1-3 0,3-7 386,1-5 0,8 3 0,-2-3 1,4 2-265,2-3 0,10 11 0,6-3 0,7 7-435,4 5 0,2 4 1,6 8-1,0 9-137,0 10 0,-2 6 0,-2 4 0,-4 4-162,-2 5 0,-1 7 0,-7 3 0,-1 2-27,-5-1 0,-3-3 1,-10-4-1,-4 1-226,-5 1 1,-13-11-1,-7 5 1,-6-9 5,-3-8 1,-3 2 0,6-9-1,0-7 594,4-7 0,10-8 0,2-6 362,7-5 1,6-5-1,8-3 1,0-5-98,0-5 0,2 2 0,6 0 0,8 0-32,5 0 1,4 7 0,-2 1-1,5 5-397,-1 1 1,6 3 0,-6 0-1,2 3-298,0 3 1,0 2 0,6 4 0,0 3-137,0 7 1,0 9-1,-2 5 1,-2-1-293,-2 0 0,-2 6 1,2-4-1,-5 2-1049,-5 1 1816,-9-1 0,5 13 0,-5 3 0</inkml:trace>
  <inkml:trace contextRef="#ctx0" brushRef="#br0" timeOffset="2700">5275 994 8188,'9'-28'308,"-1"1"0,-6 6 1,2-4 491,2-2 0,-1 5 0,-3-3 0,2 2-35,2-1 0,2-7 0,-4 2 0,2-6-460,-3-5 0,5-5 0,-2-9 0,-2-3-117,-2-1 0,-4-2 0,-2 4 0,-6-3 135,-5 3 0,1 10 0,-11 7 1,2 8-177,-1 7 1,1 11 0,6 3 117,-1 2 0,9 12 0,3 14 0,6 11-368,6 10 0,9-1 0,10 9 0,2 4-234,5 5 1,2 0-1,5 6 1,2-2-185,-2-3 0,-2-1 0,-4 0 0,-2 4-85,-2 2 1,-10-5-1,-1-1 1,-11-8-316,-5-7 0,-2-6 961,0-6 0,-2-13 0,-1-18 0,-3-16 318,2-15 0,2-4 0,4-7 0,2-1 405,2 1 1,7 5 0,1-2 0,5 4-132,4 2 0,7 8 0,-5 4 0,2 5-427,4 7 1,8 3 0,2 8 0,-3 4-286,-1 7 0,-2 1 0,-2 13 1,-2-1-482,-2-1 1,-7 6-1,1-4 1,-6 0-931,-5 1 1,2-1 0,-9-4 0,-1 3 1490,-2-3 0,-2-2 0,0-1 0</inkml:trace>
  <inkml:trace contextRef="#ctx0" brushRef="#br0" timeOffset="2899">6218 173 8138,'17'-51'233,"1"5"0,-7 11 1,1 13-1,1 9 581,3 7 1,3 6 0,3 8 0,1 9-327,-2 10 0,-1 14 1,-1 6-1,2 5-272,3 6 0,-3 4 0,-9 10 0,-6 2-286,-4 2 0,-4 13 0,-8-2 0,-13 3-2589,-16-1 2368,9-41 0,-4-1 0,-1-2 0,-2-1 0,-7 4 0,1-1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2:03.9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1118 8141,'-8'-18'75,"5"1"0,-9 0 0,-2-1 721,-1 1 1,3 1 0,0 2 579,-1 3 0,-3 7-1124,-1-2 1,7 8 0,4 8 0,4 9-145,2 6 1,8 5 0,4 6 0,5 5-203,7 6 1,1 3 0,6 3 0,-2-3-348,2-3 1,8 3 0,2-3 0,-3 1-339,-1-1 1,-2 1 0,0-5-1,-2-2 779,-4-4 0,4 1 0,-6-11 0</inkml:trace>
  <inkml:trace contextRef="#ctx0" brushRef="#br0" timeOffset="1267">891 961 8535,'0'-18'1400,"0"1"-535,0-1 0,2 9 0,6 7-263,9 11 1,9 5 0,12 15 0,7 2-350,7 2 0,12 8 0,0 2 0,4-1-498,2 1 1,-2 0 0,-2-5 0,-4 1-422,-2-6 0,-9 0 0,-12-9 0,-8-3-3718,-8-2 4384,-11-9 0,-12 6 0,-10-7 0</inkml:trace>
  <inkml:trace contextRef="#ctx0" brushRef="#br0" timeOffset="1448">1572 961 8285,'0'-35'49,"-2"2"0,-2 2 238,-1 2 1,-9 9 294,2 3 0,3 7 1,-1 14-1,0 6-186,1 7 0,-1 10 1,-4 0-1,3 5-391,-3 4 0,-1 5 0,-1-2 1,2 4-363,3 1 1,-1-3 0,-5 6 0,-1 1-85,1 3 1,-1 1 0,-1 0 440,-4 1 0,-5-1 0,-7 1 0</inkml:trace>
  <inkml:trace contextRef="#ctx0" brushRef="#br0" timeOffset="1633">909 1974 8266,'23'-2'370,"0"-4"1,0 4 0,-3-4 0,3 4-169,6 2 1,4-6 0,4 1 0,4 1-179,5 2 1,7 2 0,3 0-1,4 0-1656,2 0 1632,-5-8 0,11-2 0,-6-7 0</inkml:trace>
  <inkml:trace contextRef="#ctx0" brushRef="#br0" timeOffset="1899">2236 681 8445,'-18'-35'0,"1"2"361,-1 4 1,3-2 0,1 10 0,3 3 2876,-3 5-2808,6 9 0,1 4 0,9 14 0,3 7-307,7 8 1,4 4 0,3 4 0,4 4-145,6 5 1,-1-1-1,1 1 1,0 1-496,-2-2 0,4 5 0,-6-3 0,0 3-283,1 2 1,3 3 0,-8 1 0,-3 4-1647,-5 2 2445,-9-5 0,12 3 0,-7-8 0</inkml:trace>
  <inkml:trace contextRef="#ctx0" brushRef="#br0" timeOffset="2146">2690 838 8334,'12'-46'377,"-1"-1"0,-7 9 0,2-1 1497,-4 8 20,-2 5-1637,0 17 0,2 11 1,4 13-20,5 7 0,5 3 0,1-2 0,1 6-194,-1 4 1,6 2-1,1 2 1,-1 2-180,2 2 1,-5 1 0,3-3-1,-4 4-335,-1 1 1,5-3 0,0 4 0,-1-1-307,-3 1 1,-7-6 0,-2 2 0,-3-5-1674,-3-1 2449,-2 0 0,-10-8 0,-1-1 0</inkml:trace>
  <inkml:trace contextRef="#ctx0" brushRef="#br0" timeOffset="2513">2760 1240 8334,'6'-17'203,"-1"-1"1,3 1 0,-4-1 0,4 3 497,2 3 0,-5-3 1,7 5-1,4-2-162,5 1 0,0 7 0,10-2 0,4 4-121,4 2 0,4 0 0,-4 0 1,3 2-217,3 4 0,-6-2 0,3 7 0,-1 3-141,0 1 0,0 3 0,-6-1 0,-1 1-158,1-1 1,0-1 0,0-3 0,-2-1-141,-4 2 1,2-7 0,-5-1 0,-1-4 62,0-2 1,-2 0-1,-5 0 1,-3-2 126,-3-4 1,-4-3-1,-8-9 1,0 1 2,0-1 0,-2-5 0,-6 0 0,-7 1-136,-7 3 0,-9 1 0,2 1 0,-2 1-204,2 5 1,-4 1 0,4 6 0,-2-2-152,2 3 0,-2 6 0,7 5 0,3 4 5,2 7 0,7 1 1,2 9-1,2 2-979,5 2 1509,8 2 0,5 7 0,8 3 0</inkml:trace>
  <inkml:trace contextRef="#ctx0" brushRef="#br0" timeOffset="2730">3930 873 8401,'-12'-36'951,"1"-5"0,-1 6 1,-4 0-1,3 8 1650,1 2-2210,8 13 0,-1-2 0,10 20 0,9 8-482,7 7 0,6 6 1,8 8-1,0 2-384,0 4 1,0-2 0,0 5-1,0 1-372,0-1 0,-6 3 0,-2 5 0,-3-1-1778,-9-5 2625,-5 5 0,-10 1 0,0 10 0</inkml:trace>
  <inkml:trace contextRef="#ctx0" brushRef="#br0" timeOffset="2881">3685 1223 8327,'6'-24'0,"2"1"45,2 2 1,-4 1 0,7 3 0,5 1 255,3 5 0,10-3 0,0 8 0,8 2-556,7 3 1,13 1 0,3 0-1,0 0 255,-4 0 0,4 7 0,0 3 0</inkml:trace>
  <inkml:trace contextRef="#ctx0" brushRef="#br0" timeOffset="3282">4559 1066 8412,'9'-35'0,"-3"0"237,-4 0 0,0 0 0,2 0 1,2-2 565,-2-4 0,-2 2 0,-2-5 0,0-1-127,0 1 1,0-3-1,-2-5 1,-2 1-126,-2 5 1,-8 3 0,5 8-1,-3 0-14,0 0 1,3 2 0,-5 6-400,2 9 0,7 9 0,-5 11 0,2 4-606,4 5 0,4 14 0,4 10 0,4 12-136,2 9 0,1 6 0,7 10 0,-3 2-43,-3 1 0,3 3 0,-1-4 1,3 0 284,1-6 1,9-1-1,-9-10 1,3-7 394,4-7 1,-5-14-1,3-8 1,-4-7 371,-1-8 0,5-18 0,2-7 0,0-9 448,1-8 0,3 1 0,-4-6 0,0 4-320,0 2 0,-1 2 1,-7 4-1,-1 6-165,-5 3 1,5 9-1023,-5-1 1,5 10-365,1 2 1,1 10 0,-1 11-1,-1 4-141,-4 3 0,3-5 0,-3 6 0,1 2-1238,-1 2 2397,-4-6 0,-1 6 0,3-6 0</inkml:trace>
  <inkml:trace contextRef="#ctx0" brushRef="#br0" timeOffset="3481">5345 577 8316,'0'-35'0,"0"0"811,0 0 0,0 8 0,1 5 32,5 9 1,-2 5 0,8 8-661,1 0 0,11 10 0,3 7 0,4 10-29,4 6 1,-4 2 0,10 2 0,-5 2-319,-1 2 0,-2 7 0,-2-3 0,-5 1-1092,-7 1 0,0-6 0,-13 3 1256,-2-1 0,-10 5 0,-3-3 0</inkml:trace>
  <inkml:trace contextRef="#ctx0" brushRef="#br0" timeOffset="3714">6095 35 8386,'35'-8'297,"-5"1"1,-1-5 0,2 6 382,2 4 1,4 20-1,1 11 1,3 15-176,-2 13 1,6 7 0,-1 11 0,1 9-420,-4 7 0,-23-42 0,-2 1 1,-1 4-1,-2 1 0,-3 1 1,-3 0-227,-1 1 1,-4 1 0,-10-1 0,-5 0 0,-5 3 0,-3-1 0,-7-1 0,-4 0-326,-7 2 0,-4-2 0,-9 3 0,-5-1 0,-5 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48:49.9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0 944 7888,'28'-35'82,"-5"0"0,-6 2 313,-5 4 1,-2 4-1,-6 7 1,1 1 373,-1-1 0,-2 1 0,-4 0-28,-4-1 0,3 8 0,-7 3 28,2-1 1,0 6-747,3-4 1,3 6 0,-4 6-254,4 6 0,4 9 0,4 4 1,7 4-444,9 8 0,-1 2 1,8 11-1,2 7 99,2 3 0,2-4 0,0 4 0,-2-2 103,-4 1 1,-2-1-1,-7-6 1,-3-1 182,-7-5 1,-6-11 0,-6-12 340,-4-3 1,-4-10 0,-7-7 0,-1-6 250,1-9 0,5-6 0,2-5 1,1-8 221,-1-8 0,6-1 0,-2-11 0,6-5-18,6-4 1,6-4 0,11-6 0,6 0-9,4 0 1,8 6-1,0 2 1,-1 4-296,3 7 1,-8 9-1,2 13 1,-8 5 129,-4 5 1,-1 9-112,-7 4 0,-5 4-480,-1 2 0,-5 8 1,6 4-110,1 3 1,-3 9-1,2 1 1,1 2-69,3 4 1,1 2 0,1 4 0,-1 2-83,1 1 1,-7 3-1,1-4 1,1 4-37,3 1 1,-6-5 0,-4 2-1,-3-4-79,3-2 1,-4-2-1,4-4 630,-4-6 0,-10 4 0,-2 0 0</inkml:trace>
  <inkml:trace contextRef="#ctx0" brushRef="#br0" timeOffset="152">786 1101 7906,'-5'-29'134,"-1"0"0,-6 8 0,6-3 465,2 5 1,4 2-536,6-1 1,0 8-1,11 5 1,9 3-190,5 2 0,6-2 0,3-2 1,9-2-181,7 2 0,2 2 0,10 2 305,4 0 0,2 8 0,-4 2 0</inkml:trace>
  <inkml:trace contextRef="#ctx0" brushRef="#br0" timeOffset="583">1712 1101 7911,'15'-2'106,"-3"-4"1,2 3-1,-7-7 1,1 0 702,0 0 1,-2 5-70,-6-7 0,-8 2 0,-2-3-322,1 1 1,-7 6 0,4-3 0,-3 1-188,-2 4 1,-1 0 0,1 0 0,-3-2-208,-3 2 0,3 3 0,-3 1 1,4 0-258,1 0 0,5 5 0,-1 3 0,-1 2-305,1 3 0,0 5 0,-3 3 0,1 4-13,5 3 1,1-7 0,6 2 0,-2-1 320,3 1 1,1-4 0,4 3 0,1-7 236,3-3 1,8-8 0,-3 1 174,5-3 0,1-2 0,1-2 0,-1-3 189,1-7 0,1-5 0,3-5 0,1-1-76,-2 2 0,-1 1 0,-3 5 0,3 1-371,3 2 1,-4 3-1,6-5 1,1 4-159,3 3 0,-2 1 0,2 6 1,2 0-360,2 0 0,2 0 1,2 0-1,2 0-1374,1 0 1967,1 0 0,-6-8 0,0-2 0</inkml:trace>
  <inkml:trace contextRef="#ctx0" brushRef="#br0" timeOffset="950">2079 700 7911,'0'-35'142,"0"-2"1,0-2 0,0-2 658,0 2 0,0 10 0,0 6 0,0 4 496,0 1 1,6 1 83,-1-1-1085,1 8 0,-4 10 0,4 12 0,6 6-303,3 5 0,3-2 0,-1 8 0,1 2-242,-1 2 0,0 4 1,1 2-1,-1 2-460,1-2 1,-8-1-1,-5 1 1,-3 4-82,-2 2 1,0-7 0,0 3-1,-2-6 118,-3-6 0,1-4 709,-8-7 0,8-10 0,0-8 0,8-10 166,8-6 1,5-9 0,7-2 0,5-2 197,4 0 1,3 7 0,3-1 0,0 4-55,-6 1 0,2 9 0,-8 3 0,2 4-114,0 2 1,-7 8-1,1 3 1,-4 7-274,-1 5 0,-6-2 0,-3 10 0,-3 4-311,-8 4 1,-8 4-1,-11-4 1,-6 3-245,-6 3 1,-6-6 0,-13 3 0,-3-1-1050,-3 0 1644,4 0 0,-14-6 0,6 0 0</inkml:trace>
  <inkml:trace contextRef="#ctx0" brushRef="#br0" timeOffset="1166">3162 804 7955,'27'0'637,"-4"-2"975,-11-3-965,-5 3 0,-9-6-386,-3 8 0,3 8 0,-4 3 0,4 5-294,2 1 1,0 1 0,0 1 0,0 2-338,0 3 0,2 7 0,4-4 0,3 2-448,1 0 1,6 0 0,-7 4 817,1-4 0,6 12 0,-7-4 0</inkml:trace>
  <inkml:trace contextRef="#ctx0" brushRef="#br0" timeOffset="1400">3843 298 8404,'0'-68'0,"-2"6"654,-4 9 0,-4 11 1,-5 13-1,1 7-167,2 9 0,1 5 0,-7 8 0,1 0 313,-1 0 0,9 2-718,3 4 0,4 5 0,2 13 1,0 5-98,0 4 0,0 9 0,2 5 0,2 5-380,2 7 0,7-1 0,-3 10 0,1 4-567,1-1 0,-8 7 1,4-2-1,-2-3-2,-1-1 1,1-2 0,-4 0 963,4 0 0,4-16 0,7-3 0</inkml:trace>
  <inkml:trace contextRef="#ctx0" brushRef="#br0" timeOffset="1583">4384 839 8034,'-2'-17'796,"-4"-1"1,4 1 610,-4-1-1306,5 9 0,2 7 0,5 10 1,4 1-138,0 5 1,5 1 0,-3 3-1,5-1-411,7 1 0,-5 5 1,4 0-1,-3 1 447,-3 1 0,1 2 0,-1 8 0</inkml:trace>
  <inkml:trace contextRef="#ctx0" brushRef="#br0" timeOffset="1784">4838 315 8045,'-2'-35'0,"-2"2"0,-4 4 3420,-1 6-3069,5 11 0,-4 12 0,8 12 1,0 5-228,0 7 0,2 3 0,4 8 0,6 2-77,3 3 1,-3-1 0,-1 8-1,3 1-407,1 3 1,3 1-1,-3 3 1,-1 3-1339,-2 6 0,-8 6 1698,1 5 0,-10 5 0,-5 7 0</inkml:trace>
  <inkml:trace contextRef="#ctx0" brushRef="#br0" timeOffset="2267">4786 996 7962,'-6'-42'275,"-2"7"0,0 10 146,1 5 1,-1 10-295,2 5 1,6 3 0,0 2 91,10 0 0,5 6 1,5-1-1,3 1-63,6 2 0,4-6 0,4 4 0,2-2-122,1 1 1,7-3 0,-4 6 0,-1-2-85,1 0 0,-2 0 0,-6-4 0,-2 1-11,-4 3 1,2 0 0,-6-4-1,0 2 44,1 2 1,-9 1 0,-5-3-1,1 4 100,3 2 0,-5-4 0,1 3 0,0 1-115,-3 0 1,7 1-72,-4 7 0,-3-3 0,1-1 15,-2-2 1,0-9 106,-3 3 1,-1-6 11,8-6 0,-2 3 0,3-11 0,-1-3 54,1-5 0,3-1 1,3 3-1,3-1 88,1-2 1,2 0-1,-4 5 1,3 1 129,-3-1 1,0 7-1,1 1 1,1 2-96,-2 4 1,1 4 0,-1 6 0,2 8-104,-1 7 0,-3 6 0,-1 10 0,-1 4-129,1 5 1,-1 5 0,0 1 0,1 2-120,-1 5 1,-5 1 0,-2 6-1,-2-2-548,-5 2 1,-1-4 0,-6 0 0,-5-2-590,-9-4 1,-11-3-1,0-9 1280,-4-9 0,-10 0 0,-1-7 0</inkml:trace>
  <inkml:trace contextRef="#ctx0" brushRef="#br0" timeOffset="2417">4716 787 7941,'-64'-56'243,"0"3"0,9 3 1,3 19-1,11 11-262,10 9 1,6 5 0,9 8-920,5 4 0,19 9 938,15 8 0,23 1 0,9-7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0:46.9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33 663 8717,'-9'-8'852,"-1"6"1,6-6-687,-2 0 1,2 6 0,10-3 0,6 3-98,3 2 1,7 0-1,5-2 1,10-2-47,5-2 1,13 0-1,11 6 1,5 0-4,5 0 0,11-6 0,-3 1 0,-3 1-147,-1 2 1,-4 2 0,-7-2 0,-3-2-401,-7-2 0,-11 0 0,-19 6-222,-5 0 1,-15 0 0,-9 0 748,-9 0 0,-22 0 0,-6 0 0</inkml:trace>
  <inkml:trace contextRef="#ctx0" brushRef="#br0" timeOffset="200">16 1064 9368,'2'-9'396,"6"3"-172,9 4 0,4 2 0,14 0 0,8 0-57,5 0 1,15 0-1,6 0 1,11 0-257,5 0 1,7 0 0,-3 0-1,-6 0-631,-3 0 0,-12-6 0,-10-2 720,-4-1 0,-9-3 0,-2-6 0</inkml:trace>
  <inkml:trace contextRef="#ctx0" brushRef="#br0" timeOffset="483">872 86 8321,'9'-9'0,"-3"-7"705,-4-5 1,4 3-425,0 7 1,7 7 0,1-2 0,7 6-34,8 6 1,4 11 0,4 12 0,4 6 2,5 6 0,5 6 0,1 11 0,1 6-237,-1 4 0,-9 2 0,-8-1 0,-12 1-295,-9 0 0,-9 0 0,-12 2 0,-11 2-258,-9 1 0,-16 1 0,-9-6 0,-10 0-1286,-6-1 1541,30-29 0,-2-2 0,-3-2 0,-1 0 0,-5 3 1,1 0-1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2:14.5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70 8319,'0'-17'342,"-5"5"0,-1 0-267,2-1 1,4 5 0,8 2-1,9 4-85,10 2 1,14 0-1,9 0 1,12 2-468,14 4 1,21 2 476,-45-3 0,1 1 0,8 2 0,2 0 0,-1-3 0,0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2:37.5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106 559 8098,'-18'-17'564,"6"7"1,3 2 1679,1 1-616,-6 5-1012,12-6-345,-5 8 0,14 8-96,5 3 0,-2-1 1,1 0 15,3-2 1,2 5 0,1-3-31,1 0 0,1 5 1,2-5-1,3 1-82,-3 1 1,6 0 0,2 5-1,4 1-32,2-1 0,6 6 1,2 3-1,-1-1-164,1 0 0,3 0 1,-5-3-1,-2 1-339,-2-2 1,-8-1 0,-2-3-1001,-2 1 1,-3-1-1861,-11 1 3316,-3-9 0,-16-9 0,-1-9 0</inkml:trace>
  <inkml:trace contextRef="#ctx0" brushRef="#br0" timeOffset="266">699 507 8294,'-11'-17'577,"-1"-1"1,6 6 173,-5 1 0,-1 7 0,-5-2-267,-1 4 1,1 10 0,-1 6-1,-1 7-92,-5 8 1,5 4-1,-6 4 1,2 2-283,-1 1 0,-5 9 0,4-3 0,0 3-193,-1-2 1,-5 3-1,2-5 1,-4 1-223,-2 1 0,2-3 0,2 1 0,2-8-638,-2-6 0,6-10 0,2 1-1632,3-9 2575,11-5 0,1-16 0,8-1 0</inkml:trace>
  <inkml:trace contextRef="#ctx0" brushRef="#br0" timeOffset="550">1276 350 8157,'-35'-27'203,"6"-2"1,0 9 0,-2 5 863,-2-1 0,0 8 0,3 3 0,7 5-368,4 5 1,9 5 0,4 8 0,4 1-371,2 4 0,8 4 0,4 8 0,5 0-236,6 0 1,3 0 0,5 0 0,-2 0-213,2 0 0,2 6 0,0-1 1,-2-1-428,-2-2 1,-8-2 0,3 0-1,-3 0-447,2 0 0,-9-6 0,1-2 1,-3-2-530,-2-3 0,-4-5 1522,5-5 0,-7 3 0,4-5 0</inkml:trace>
  <inkml:trace contextRef="#ctx0" brushRef="#br0" timeOffset="800">1730 315 8280,'0'-35'312,"-8"6"1,-2 2-1,-1 1 1776,-1 5 1,6 10-1422,-5 5 1,7 12-1,0 5 1,8 5-197,7 1 1,11 8-1,3 4 1,2 6-327,4 6 0,2-4 0,2 4 1,0-4-451,0-2 1,0 5-1,0 3 1,-2 0-380,-4-1 0,2-1 0,-8-4 0,-3 2-296,-7 2 0,1-7 0,-8-6 0,-3-3-435,-1-4 0,-9-1 1415,-5-3 0,-11-7 0,-4-2 0</inkml:trace>
  <inkml:trace contextRef="#ctx0" brushRef="#br0" timeOffset="1250">1939 734 8254,'0'-12'146,"-2"1"1144,-3-3 1,3-1 1872,-4-3-2686,4 1 0,10 7 0,3 2 0,7 2-145,5 1 1,4-1 0,8 6-1,0 0-196,0 0 1,8 0 0,1 2 0,3 2-58,-1 1 1,-5 7 0,4-4 0,-1 0-90,1-1 1,-4 5-1,3-4 1,-1 0-100,-4-1 0,-2 5 0,0-6 0,2-2 9,1-2 1,1-2 0,-8 0-1,-2 0-269,-2 0 0,-7-2 0,1-4 184,-4-6 1,-9-3 0,-4-3-1,-4 1 25,-2-1 0,-2 1 0,-4-1 0,-6 1 128,-3-1 1,-10 1 0,-5 1 0,-3 3 105,-2 1 1,-5 8-1,-3-2 1,0 5-39,1 1 0,-5 1 0,8 3 0,4 4-269,4 2 1,8 1 0,-2 9-1,3 3-145,7 6 0,9-2 0,2 3 0,8 1-363,8 2 0,11-4 1,8-2-1,8 0 741,7 0 0,13-5 0,3 3 0</inkml:trace>
  <inkml:trace contextRef="#ctx0" brushRef="#br0" timeOffset="2100">3249 140 8144,'-2'-23'503,"-4"0"1,4-6 345,-3 5 0,5 9 0,7 11-330,11 8 0,9 13 0,14 12 1,5 6-81,5 6 0,7 4 1,0 7-1,-3 2-409,-7 5 0,-5-5 1,-10 6-1,-4-2-295,-6 1 1,-11-1-1,-8-8 1,-8-1-344,-8-3 0,-13 1 1,-8 3-1,-8-3-289,-3-6 1,-9-5-1,-5-1 897,2 0 0,-6-7 0,-1-3 0</inkml:trace>
  <inkml:trace contextRef="#ctx0" brushRef="#br0" timeOffset="2318">4210 524 8304,'9'-27'287,"5"2"1,-6 8 0,1-1 300,5 1 1,3 1 0,7 3 0,5 3-402,4 2 0,4 2 1,2 6-1,1 0-688,-1 0 1,-2 0-1,0 0 1,0 2-578,-2 4 1,3 2 1077,-8 3 0,-5 13 0,0-5 0</inkml:trace>
  <inkml:trace contextRef="#ctx0" brushRef="#br0" timeOffset="2484">4489 769 8201,'12'-2'17,"-1"-2"1,3-4 191,2-1 0,3 5 0,4-2 1,8 4 261,8 2 1,6 0 0,9 0 0,2 0-706,3 0 0,5 0 0,-6 0 0,-2 0-1848,-2 0 2082,7 0 0,-7 0 0,6 0 0</inkml:trace>
  <inkml:trace contextRef="#ctx0" brushRef="#br0" timeOffset="2700">5485 175 8252,'-2'-35'0,"-4"2"1041,-6 4 1,4 4 0,1 7-21,-1 1 0,8 7 1,0 5-1,12 3-475,9 2 0,14 7 0,11 7 0,5 5-227,1 5 0,10 5 0,6-2 0,6 4-408,0 6 1,-2 2 0,-3-4 0,-1-1-583,-4 1 1,2-2 0,-9-2 0,-7-3-900,-7-3 1,-14 4 0,-6-6 1569,-3-1 0,-3-3 0,0-2 0</inkml:trace>
  <inkml:trace contextRef="#ctx0" brushRef="#br0" timeOffset="2916">6288 158 8252,'0'-35'604,"0"0"1,-6 8 0,-2 3 787,-1 5 1,3 9-810,-6 5 1,8 10 0,-2 7-1,3 5-447,-3 7 1,4 3 0,-6 10 0,0 2-239,-3 1 1,1 7 0,-2-4 0,-3-1-221,-7 1 1,1 9 0,-8-3 0,-2-1-555,-2 3 0,-10 5 0,-5 4 1,-9-2 875,-7-3 0,-3 1 0,-3-11 0</inkml:trace>
  <inkml:trace contextRef="#ctx0" brushRef="#br0" timeOffset="3266">6812 647 8223,'0'-18'1691,"2"7"-947,4-1 1,3 8 0,9 0-399,-1 8 0,7-2 1,1 6-1,2-2-102,4-1 1,2 3 0,0-4-1,-2 2-177,-2-2 1,-8-2-1,5-4 1,-5-4 28,-4-6 0,3-3 1,-14-3-1,-2 1-60,-2-1 1,-12-5-1,-8 0 1,-9 1 46,-6 3 1,-8 2 0,-1 1 0,-1 4-97,0 7 0,3 3 0,5 2 0,0 2-510,0 3 0,2 7 1,6 11-1,9 7-398,10 2 0,7 3 1,1 2-1,1 2-1527,5 2 2448,4 0 0,15 1 0,2 3 0</inkml:trace>
  <inkml:trace contextRef="#ctx0" brushRef="#br0" timeOffset="3500">5642 1188 8720,'11'-8'620,"1"-3"1,-4 3-1,7 0 1,9 2-759,7 1 1,9-1 0,19 6-1,7 0 342,7 0 0,5 0 0,5 0 0,-3 0-1806,-2 0 1602,-11 0 0,1 0 0,-5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2:41.8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51 122 8121,'-12'-7'0,"3"-5"482,1-3 1,-4 3-1,7 0-336,1-1 1,17 5-1,11 0 1,10 2-234,13 1 1,7-1 0,18 6 0,6 0-128,9 0 0,10 0 0,-44 0 1,1 0 213,-2 0 0,1 0 0,1-4 0,0 0 0,43-6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2:42.4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71 801 8117,'0'-17'166,"0"0"408,0-1 1,-2 8 0,-2 6-108,-2 8 1,0 6-1,6 9 1,0 5-608,0 5 0,0-2 0,0 2 1,0 2-152,0 2 0,-5 0 0,-1-2 0,2-2 291,2 2 0,-14 2 0,-3 2 0</inkml:trace>
  <inkml:trace contextRef="#ctx0" brushRef="#br0" timeOffset="767">682 959 8020,'0'-18'-4,"0"1"1,0 5-1,0 0 1,0-1 537,0-3 0,0 5 0,0-1 0,2-2 171,4-1 0,-4-3 0,4 1-251,-4 0 0,3-1 0,1 1 1,0-3-20,2-3 0,-6 3 0,5-5 0,-1 0-14,0-4 0,2-2 1,-4 0-1,2 0-39,-3-6 1,-1 2-1,-2-8 1,0 3-186,0-1 1,-2 0 0,-1 6 0,-5 0 14,-2 0 1,-2 2 0,-5 4 0,0 6 65,-1 3 1,1 3-1,-1 2-211,1 3 0,1 6 0,3 12 1,3 7-171,2 9 1,2 5 0,6 10 0,0 4-7,0 5 1,2 10 0,4 5-1,6-1-137,3 0 0,3 6 0,-1-2 1,1 6-198,-1 5 1,-5-3 0,-1 4 0,1-6-268,-2-6 0,3-6 1,-7-13-1,-2-10-604,-2-10 1363,-2-14 1,0-11 0,0-13 0,0-10-19,0-12 0,6-2 0,2-10 0,1-1 392,5-3 0,-4 5 0,1 1 0,3 2 18,1 5 1,1 6-1,-3 7 1,-1 4-240,2 5 0,1 11 0,3-1-265,-1 4 1,4 10-1,-1 3 1,-5 5-44,1 1 0,-1 3 1,3 1-1,-3 2-292,-3-1 0,-2-1 0,-6 0 158,1 3 0,1-1 0,-6-6 222,0 1 0,-2-1-13,-4 1 1,-3-7-1,-9-1 1,1-2 100,-1-4 0,7-2 0,-1-2 1,-2 0 6,-1 0 1,3 0 0,1 0-50,-3 0 0,4 2-804,-1 3 573,7-3 0,-2 12 1,12-6-169,6 1 0,3-3 1,3 4-1,-1 0-231,0-1 0,7-3 1,-1 4-1,-2-2-56,-1-5 0,3 5 0,0-2 0,-1 0-1180,-3 2 1838,-1-6 0,7 13 0,2-5 0</inkml:trace>
  <inkml:trace contextRef="#ctx0" brushRef="#br0" timeOffset="1034">1503 679 8136,'10'-8'305,"-5"-3"0,-3-5 800,-2-1 0,0 5-418,0 1 0,8 1 1,4-2-415,3 6 1,11 4-1,3 2 1,6 2-442,5 4 0,-1-2 1,6 6-1,-3-1-390,-3 1 1,-2 0-1,-4 3 1,-4-3 557,-6-2 0,5 13 0,-1-1 0</inkml:trace>
  <inkml:trace contextRef="#ctx0" brushRef="#br0" timeOffset="1183">1538 941 8136,'10'-2'518,"-3"-2"1,1-1-55,4 1 1,3 2 0,7 2 0,5 0-423,8 0 1,11 0-1,1 0 1,5 0-445,6 0 1,-1 0 0,5 0 401,-2 0 0,6 0 0,-4 0 0</inkml:trace>
  <inkml:trace contextRef="#ctx0" brushRef="#br0" timeOffset="1567">2603 609 8263,'18'-17'1713,"-1"-1"-568,1 9 0,-7 3-392,1 12 0,-8 3 0,2 9-66,-5-1 1,-1 1 0,2-1-423,4 1 0,4-1 0,7 1 0,1-1-179,-1 1 1,3-7-1,3-1 1,6-2-91,4-4 0,4-2 0,4-2 0,5-2-182,5-4 0,-5-10 1,-1-9-1,-2 0 134,-5 0 1,-8-6-1,-9 1 1,-8-3 194,-7-2 1,-8 2 0,-9 2 0,-15 4 0,-10 2 1,-9 0 0,-9 5-1,-3 1-155,-1 4 1,0 9 0,6 0 0,-1 6-680,1 6 1,7 3-1,6 11 1,8 5-683,8 10 0,6 8 0,5 9 1372,6 0 0,20 9 0,5 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2:48.2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573 348 8272,'-17'-23'0,"-1"-1"331,1 3 0,-1 1 1,1 3 2752,-1 0-2639,1 7 1,7 4-1,4 12-303,4 5 1,2 5 0,2 3-1,4 3-58,6 1 1,1 8-1,3-2 1,-1 4-187,5 2 1,-3-6 0,-3 0-1,1 2-239,-1 2 1,0 0-1,3-2 1,0-1-178,1 1 1,-6 2 0,-1 1 0,1 1-192,-2 0 1,5-4 0,-5 0 0,1 2-776,1-2 1484,-8-7 0,11 9 0,-5-6 0</inkml:trace>
  <inkml:trace contextRef="#ctx0" brushRef="#br0" timeOffset="218">1080 260 8233,'-2'-50'0,"-4"3"135,-6 7 1,-5 5-1,-5 6 1,-1 5 1504,2 5 1,7 9-1221,2 4 0,9 12 0,-1 8 0,8 5-258,7 5 0,5 7 0,1 0 0,3 6-274,3 3 0,2 7 0,6-4 0,-4-1-310,-1 1 1,3 5 0,-4-3 0,0 2-290,0-1 0,-1 1 1,-9 5-1,-3 1-1540,-6-1 2251,-4 0 0,-10-7 0,-2-2 0</inkml:trace>
  <inkml:trace contextRef="#ctx0" brushRef="#br0" timeOffset="468">171 977 8351,'-40'0'0,"-1"0"424,2 0 1,12 1 0,9 7 0,13 8 125,8 5 0,11 10 0,15-2 1,14 4-127,11 2 1,10 0 0,12-2 0,7-2-310,9-2 0,-44-17 0,3-2 1,3 1-1,2-1 0,2-2 1,1-2-174,0-3 1,2-1 0,3-1 0,0-2 0,1-1-1,0-1 1,1-3 0,0-2-189,2-2 1,0-1 0,-7-2 0,-2-2 0,-4-1 0,-1-3 0,37-15-218,-13-1 1,-20 0-1,-10 0 1,-9 0-141,-12 0 0,-13 0 0,-8 0 0,-4 0-280,-2 0 0,-10 8 883,-8 4 0,-7-4 0,-10-1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2:54.5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138 557 8178,'-8'-23'0,"-4"-2"308,-3-2 0,3 5 0,1-1 1,-3 4 602,-1 1 0,-1 7 1,2 1 910,3 2-1693,7 2 1,-2 14 0,12 6-1,7 5 7,9 4 1,-1 8-1,8-2 1,4 4-351,6 2 1,-2-2-1,6-2 1,-1 0-343,5 6 0,-2-2 0,1 6 1,1-4-54,-3-2 0,13-4 1,-5 0-1,2 2-178,1-2 0,-9-8 0,-3-1 787,-6-9 0,9-5 0,-9-8 0</inkml:trace>
  <inkml:trace contextRef="#ctx0" brushRef="#br0" timeOffset="218">767 435 8178,'-6'-23'2,"-2"0"0,0-1 420,0-1 0,-3 11 294,5-3 0,2 11 1,10 2-1,7 8-290,9 8 1,7 5 0,12 7 0,5 5-206,5 4 1,7 2 0,2 0-1,2 1-421,4 5 0,2-2 0,0 6 0,-4-3-502,-6-3 1,-3-2 0,-5-2 0,-1-2-3092,-3-4 3793,-15-4 0,-6-15 0,-17-2 0</inkml:trace>
  <inkml:trace contextRef="#ctx0" brushRef="#br0" timeOffset="416">1448 522 7980,'-18'-40'0,"3"-1"194,3 2 0,-4 8 0,7 4 1,-1 2 881,4 3 1,-1 9-451,1 1 0,0 10 1,6 2-387,0 10 0,-6 7 0,-2 7 0,-1 7-409,-5 7 0,-2-1 1,-1 6-1,0 0-52,-1 3 1,1 1 0,-1 1 0,-1 3-613,-5-3 0,5-1 1,-6 1-1,0-1-1738,-5 2 2571,-2 1 0,-3 2 0,0 1 0</inkml:trace>
  <inkml:trace contextRef="#ctx0" brushRef="#br0" timeOffset="583">801 1256 8178,'12'-6'0,"-2"-2"0,0 1 601,-1-1 1,3-4-1,5 6 1,3 2-56,3 3 1,6 1-1,14 0 1,7 0-456,7 0 1,9 5 0,-2 3 0,2 0-526,-2 0 0,7 3 1,-7-5-1,-3 0-1993,-5 2 2427,-4-6 0,1 5 0,-1-7 0</inkml:trace>
  <inkml:trace contextRef="#ctx0" brushRef="#br0" timeOffset="1283">2129 1011 8104,'6'-23'178,"-1"0"0,7 0 0,-6 5 1,0 1 502,1-1 1,-5-5 0,6 0 0,-2-1 73,0-1 1,0 6 0,-6-5 1775,0 5-2160,0 2 0,-2 7 0,-2 6-276,-2 8 1,-2 7 0,4 13 0,-1 5-15,1 4 0,2 8 0,2-1 0,0 1-308,0 2 0,0 0 1,0 5-1,0-3-289,0-3 0,0 1 0,0-4 1,0 2-102,0-3 1,0-3-1,0-6 1,0-5-273,0-5 0,0-5 770,0-8 1,0-16 0,2-19 0,3-6 328,7-6 0,4 2 0,1-5 0,1-1 146,-1 0 1,6 8 0,1 1 0,-1 6 20,2 5 0,0 8 0,6 7 0,-3 2-263,-3 4 1,0 10 0,-4 6 0,1 5-87,-7 7 0,1-3 0,-10 6 1,-3-2-189,-1-3 0,-4 3 1,-3-2-1,-7-1 55,-4-3 0,-9-3 0,-4-5 0,-4-3 155,-2 0 1,0-6 0,2 3 0,4-3 259,6-2 0,3 0 1,3-2-38,0-3 0,7 1 1,6-6-1,10 2-175,11 4 1,8 2 0,12 2 0,2 0-416,2 0 1,7 2-1,-1 4 1,3 6-389,3 3 0,-3 3 0,-1-1 0,-5 1-433,-1-1 0,-4 1 0,-10-1 1138,-6 1 0,-3-1 0,-3 1 0</inkml:trace>
  <inkml:trace contextRef="#ctx0" brushRef="#br0" timeOffset="1516">2862 86 8383,'27'-20'0,"-1"-1"410,-1-2 0,-4 7 0,8 10 1,4 6 374,6 6 1,0 12 0,8 15 0,1 9-317,2 11 1,1 17 0,-5 1 0,-7 7-526,-8 6 1,-5 7 0,-11 4 0,-3 0-442,-6 0 0,-22-4 0,-13-7 0,-18-3-924,18-39 1,-4 0 1420,-4 1 0,-5-1 0,-9-1 0,-3-2 0,-3-1 0,-1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2:53.8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1073 333 8178,'6'-59'0,"-2"1"0,-8 2 533,-11 2 0,-13 17 0,-12 8 0,-7 9 484,-3 8 1,-5 5-1,1 9 1,0 5-324,3 11 1,12 7 0,4 12 0,10 6-334,6 9 1,3 8-1,5 10 1,7 2-239,8 4 1,5 3 0,9 8 0,1 1-419,5-1 0,-5 0 0,6 1 0,-2-1-510,1 0 1,-7-1 0,-7-5 0,-2-7-295,-4-8 1,-4-6-1,-6-11 1,-8-9 283,-7-11 1,-1-15 0,-7-8-1,-2-8 815,-2-10 0,-2-15 0,0-17 0</inkml:trace>
  <inkml:trace contextRef="#ctx0" brushRef="#br0" timeOffset="151">392 1031 8340,'0'-35'66,"0"6"1,0 2-1,0 2-259,0 3 0,8 9 1,4 1-1,5 0 715,6 3 0,5 1 1,8 8-1,7 0-307,9 0 0,5 0 1,11 2-1,3 2-717,1 2 1,-2 7 0,-6-1 0,-6 3-699,-3 3 1200,-18-1 0,-4 1 0,-16-1 0</inkml:trace>
  <inkml:trace contextRef="#ctx0" brushRef="#br0" timeOffset="317">60 1642 8178,'-17'0'418,"-1"0"256,1 0 0,9 0-246,8 0 0,18 0 0,17 0 0,11 2-593,10 4 0,12-4 1,10 4-1,4-4-436,7-2 1,8-2-1,-43 0 1,0-2 600,2-1 0,-1-2 0,1 0 0,-1-1 0,-3-1 0,0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2:50.6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105 732 8198,'-17'-25'165,"-1"5"0,1-1 1,-1 7 598,1 8 0,7 6 0,4 6-162,4 6 0,10 3 1,4 5-1,3 1-318,3 2 1,5 9 0,2-3 0,0 2-281,1-2 1,-1 4 0,-4-4-1,3 4-309,-3 2 0,-2-2 1,-3-2-1,-3-2-308,-1 2 1,-8 2 0,2 0 0,-4-2-278,-2-2 1,-2-8 0,-2 3 889,-2-5 0,-15 6 0,1 3 0</inkml:trace>
  <inkml:trace contextRef="#ctx0" brushRef="#br0" timeOffset="218">175 714 8156,'0'-35'0,"0"1"-64,0-1 1,0 7-1,0 5 1,2 4 696,4 1 0,9 7 0,11 1 1,3 0-318,7 1 0,1 5 0,12-2 0,3 4-373,5 2 1,9 2 0,-4 4-1,-2 5-587,-8 5 0,-1 1 1,-11 1-1,-3-1-759,-6 1 1403,-6-1 0,-15 8 0,-2 3 0</inkml:trace>
  <inkml:trace contextRef="#ctx0" brushRef="#br0" timeOffset="367">350 994 8224,'-8'0'319,"8"0"0,12 0-190,9 0 0,8 0 0,12 0 0,7 0-352,9 0 1,5-6 0,7 0 0,-1 2 222,-4 2 0,4 10 0,-6 2 0</inkml:trace>
  <inkml:trace contextRef="#ctx0" brushRef="#br0" timeOffset="519">367 1395 9945,'25'0'171,"2"0"0,12 0 1,6 0-427,7 0 1,12 0 0,0 0 254,4 0 0,2 8 0,0 2 0</inkml:trace>
  <inkml:trace contextRef="#ctx0" brushRef="#br0" timeOffset="834">1153 1081 8279,'0'-29'742,"0"0"1,0 8 223,0-3 1,2 13 0,4 5 0,7 4-483,9 2 0,5 10 1,10 5-1,3 6-329,7 1 0,7 3 0,1 0 0,-5 0-463,1 1 1,-9 3-1,1-4 1,-4 0-259,-4 0 0,2-7 1,-16-6-1,-4-1-1689,-3-1 1693,-10 5 1,-4-20-1,-14-1 457,-7-8 0,2-9 1,-5-2-1,5-1 162,1 1 0,1-4 0,1 4 0,3 0 121,1-1 0,8 3 1,-3 6-1,1-1-267,0 1 1,2 1-1,10 5 1,7 5-505,9 4 1,-1 2-1,8 0 593,2 0 0,10 8 0,4 1 0</inkml:trace>
  <inkml:trace contextRef="#ctx0" brushRef="#br0" timeOffset="1200">2498 1099 8279,'0'-18'356,"-2"1"1,-2-1 217,-2 1 0,-7-1 0,1 3 78,-4 3 0,-1 4 0,-1 8 0,-1 0-245,-4 0 1,1 0 0,-7 0-1,-2 2-306,-2 4 0,4 2 1,0 5-1,0-1-81,2 2 1,2 1 0,7 1 0,1-3-183,-1-1 0,1 0 1,1 5-351,5 1 0,-3-1 1,8 0 22,2 1 1,2-6 0,4-3 467,4-1 1,4-2 0,7-6 0,3 0 134,3 0 1,-2 0 0,6 0 0,1-2 5,-1-4 1,2 4 0,4-4-1,-2 2-218,-2-1 1,-6 3-1,4-4 1,1 4-325,-1 2 1,-4 0 0,4 0 0,0 2-270,1 4 1,-5-4-1,4 5 1,-2-1 690,-3 0 0,5 8 0,0-5 0</inkml:trace>
  <inkml:trace contextRef="#ctx0" brushRef="#br0" timeOffset="1450">2410 732 8645,'-23'-41'0,"0"0"1738,1 3 0,5 3-1006,5 5 0,7 13 0,12 13-516,11 8 1,1 0-1,12 8 1,4 3-70,4 6 0,8 7 0,-7 7 1,1-1-469,2 1 0,-6 2 0,5 4 1,-1 4-369,0-1 1,-6 7 0,-6-7 0,0 3-283,-2-1 1,-4 1-1,-11 4 1,-6-3 970,-4-1 0,-10-9 0,-2 5 0</inkml:trace>
  <inkml:trace contextRef="#ctx0" brushRef="#br0" timeOffset="1767">2987 1134 8178,'7'-35'243,"-5"2"1,6 3-1,-2 7 498,0 4 1,5 7 0,-3 2 0,2 3-162,4 3 0,7 2 0,2 4 1,0 4-402,3 5 0,1 5 0,6 1 0,-2 1-350,-2-1 1,-2 6 0,4 1 0,-4-3-68,-1-1 1,-3-5 0,-8-1 0,-1-5-1930,-2-1 2076,-8-2 1,3-8-1,-7-4 575,0-5 1,0-13 0,0-5 0,0-2 123,0 2 0,2-4 0,4 6 0,6 0-264,3 3 0,5 1 0,1 4 1,4 5-298,2 4 1,2 5 0,6 5 0,0 1-538,0 5 1,-2 0-1,-4 10 1,-5 3-387,-5 0 1,-2 3-1,1-1 1,-1 4-69,1 3 1,-8-7 0,-5 2 943,-3-3 0,-2 5 0,0 2 0</inkml:trace>
  <inkml:trace contextRef="#ctx0" brushRef="#br0" timeOffset="2534">4454 941 8178,'0'-17'337,"0"5"0,0 1 534,0-3 2219,0-1-2846,0-3 0,-8 8 1,-4 5-1,-5 3-332,-6 2 0,1 0 0,-5 2 0,0 1-102,0 3 1,0 8 0,-3-4-1,7 1-107,4 1 0,1-1 0,1 7 1,-1-1-190,1 1 0,7-1 1,4 1-1,4-1 253,2 1 1,0-1-1,0 1 1,0-1 288,0 1 1,8-9 0,4-3 0,3-4 234,3-2 0,1 0 0,3 0 1,1-2 1,-2-4 0,4 2 1,-1-5-1,-1-1 54,2 0 1,-5 4 0,5-3-1,-2 1-183,0 4 0,1-4 0,-7 3 0,3 1-227,3 2 1,-4 2 0,5-2 0,-5-2 18,-2-2 1,1-2-1,-1 4 1,1-3-17,-1-3 0,-1-2 0,-3-5 0,-3-3 66,-2-3 0,-2-4 0,-6-10 0,0-4 112,0-5 0,-8-10 1,-6-5-1,-5-1 199,-4-4 0,-8-2 1,2-1-1,-4 1 179,-2 4 1,0 3 0,0 11-1,0 3 395,0 7 1,2 13-605,4 9 1,11 10 0,12 16 0,5 10-370,1 9 1,9 13-1,9 9 1,9 7-141,6 8 0,4-2 0,2 2 0,3 2-118,3 2 0,1 4 0,7 4 0,-1 3-105,1 1 1,-7-4-1,-1-12 1,-1-4-167,1 0 1,-12-21 0,0-4 0,-6-14 414,-5-9 0,-3-7 1,-2-12-1,1-11 265,-1-9 0,1-6 0,-1-2 0,-1 0 151,-5 0 1,3 0 0,-8 2 0,-2 2 499,-2 2 1,-2 8 0,0-2-227,0 3 0,2 5 1,3 3-539,7 6 1,0 6-1,3 6 1,7 6-229,3 3 0,4 3 0,6 1 0,0 2-254,0 3 1,5 5 0,1-6-1,-2-2-466,-2-1 1,-4-3-1,-4 1 1,-6-3-1491,-3-3 2482,-11 3 0,7-13 0,-6 6 0</inkml:trace>
  <inkml:trace contextRef="#ctx0" brushRef="#br0" timeOffset="2685">4890 802 8178,'-15'-33'0,"1"4"1388,3 5 0,7 11-1078,-2 1 1,14 2-1,9-1 1,12 5-446,10 4 0,0 2 1,9 0-1,5 0-731,3 0 0,12 6 0,0 0 866,6-2 0,1-3 0,-5-1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3:00.1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435 183 8158,'0'-33'12,"0"4"1,0 6 57,0 4 1,-2 9 292,-4 4 1,-1 12 0,-5 7-28,6 9 1,4-1 0,2 6-1,0 0-150,0 1 1,6 1-1,2 6 1,1 0-174,5 0 1,2-1-1,1 1 1,-1 0-179,-5 0 0,5 0 0,-5 0 1,5 0-169,1 0 1,1-2 0,-3-2 0,-1-2-537,-2 2 1,-3-4 868,3 2 0,3 1 0,-5 4 0</inkml:trace>
  <inkml:trace contextRef="#ctx0" brushRef="#br0" timeOffset="218">837 306 8290,'-2'-57'0,"-4"5"304,-6 2 0,-3 9 1,-3 6-1,3 10 771,3 5 1,-1 9-496,7-1 0,0 10 1,6 2-570,0 10 0,8 11 0,5 4 0,9 2-61,7 4 0,-2 4 1,0 4-1,0 2-263,0-2 1,1 3-1,3 1 1,-4 0-368,-2 0 1,-2 3 0,-5-3 0,-3 1-143,-3 5 0,-4-4 1,-10-1 821,-4-1 0,-19 5 0,-12-3 0</inkml:trace>
  <inkml:trace contextRef="#ctx0" brushRef="#br0" timeOffset="450">138 917 8577,'-35'-6'0,"2"0"638,4 2 0,6 4 1,11 8-442,6 10 0,22 1 1,11 10-1,14 0 84,9-2 0,7 6 1,14-5-1,3-1-80,2-4 0,7 0 0,1-3 0,9-7-165,-42-7 1,3-2-1,3-1 1,2-2 0,2-3-1,0-2 1,-4-1 0,-1-2-227,-4 0 0,-1-1 0,42-10 0,-14-1 1,-11-2-445,-13-3 0,-19-7 0,-14 4 1,-9-2 116,-7 0 0,-6 0 0,-6-4 1,-7 2-269,-9 2 0,1 7 785,-8-1 0,0 4 0,-6 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3:15.89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263 140 8783,'-25'-25'0,"-4"-2"98,-4 0 1,3 2-1,1 9 1,0 4 2386,2 7 0,2 3-1571,7 2 0,9 9 0,3 7 1,4 7-562,2 4 1,2 4 0,4 10 0,5 6-199,5 3 1,7-3 0,2-1 0,3 3-121,3 1 1,7 8 0,5 1 0,0-3-878,-1-2 1,5-1-1,-4-1 1,-1 0-475,1 1 0,-10-9 0,-10-5 0,-3-6 1309,-3-4 0,1 1 0,-1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0:55.0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2651 209 8093,'-2'-24'228,"-3"1"0,1-6 1,-8 6-1,0 1 302,3 3 1,-7 1-1,6 1 517,1-1 1,-1 9-363,4 3 1,4 6-1,-4 8-411,5 9 0,1 3 0,0 9 0,0 2-64,0 2 1,0 2 0,0 0 0,1 1-107,5 5 1,2-2 0,6 6 0,-3-3-184,3-3 0,-4 0 0,1 0 0,5 3-389,5 3 0,-2-6 0,5 2 0,-3-4-106,2-3 0,-1-1 0,7-3 1,2-7-238,2-4 0,2-9 1,0-4-1,2-6-149,3-6 0,-3-6 960,4-11 0,-4-4 0,-2-8 0</inkml:trace>
  <inkml:trace contextRef="#ctx0" brushRef="#br0" timeOffset="200">2669 645 8078,'-18'-8'0,"1"-3"854,-1-5 1,9 5-640,3-1 0,12 8 1,7-4-1,9 3-311,7-1 1,6-2 0,3 4 0,5-4-317,2-1 1,-4 5 0,3-4 0,-1 2 411,-4 0 0,-2-7 0,-3 3 0</inkml:trace>
  <inkml:trace contextRef="#ctx0" brushRef="#br0" timeOffset="916">1988 401 7762,'-18'0'-434,"7"-2"0,-1-4 963,-2-6 0,5 5 1,-1-1-1,0 2 222,1 0 0,3-2 117,-6 3 0,0 3-567,-5-4 0,-2 4 1,-3 4-106,-1 4 1,-2 3 0,1 9 0,-5 1-66,-4 4 0,-2-1 0,-1 7 0,-3 0-153,-2-2 1,-8 6 0,5-6 0,-3 2-51,1 1 0,15-9 1,2 2-61,7-3 97,5-3 0,9-5 0,8-3 13,10-1 1,-1-2 0,3-6 0,2 2-21,1 4 1,4-2 0,3 5 0,1-1-72,-2-4 1,5 4-1,-1 0 1,2-1-187,4 1 0,-4 4 0,0-5 0,1 1 24,-1 0 0,2 4 1,4-7-1,-2 1-191,-2 2 0,-6-4 0,5 6 1,-1-3 24,0-3 1,-12 4 0,3-2 0,-3-2 36,1-2 0,-4 0 404,-1 3 0,-7-3 0,4 6 0</inkml:trace>
  <inkml:trace contextRef="#ctx0" brushRef="#br0" timeOffset="1367">224 715 8069,'-41'-2'-886,"0"-2"1,4-2 2145,6 3 1,6 1 0,8 2-927,-1 0 0,8 2 0,7 3 0,6 7-134,9 4 1,4 1-1,3 0 1,4 1-97,6-1 1,12-1 0,8-3-1,5-3-92,4-2 1,8-2 0,-4-6-1,2 0-287,0 0 1,-1-8-1,-1-4 1,-8-5 37,-6-6 0,-15 1 0,0-9 0,-7-4 170,-11-4 0,-7-1 0,-16 5 0,-9 0 165,-10 0 0,-14 2 0,-8 4 1,-7 6 109,-8 3 0,-6 5 0,-4 3 0,-1 6-84,1 4 1,10 4 0,8 6 0,9 7-163,12 7 1,10 9 0,13-2 0,8 4-810,8 2 1,8 0 0,13 0 846,10 0 0,16 7 0,11 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3:16.0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1 140 8881,'0'-23'107,"0"0"0,0-1 1,2 9-1,4 1-22,5 2 1,7 3 0,7-3 0,10 6-102,10 4 1,13 2-1,4 0 1,2 2 15,0 4 0,8 4 0,7 7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3:16.6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0 380 8502,'0'-27'445,"0"2"1,0 6-1,0-3 121,0-1 1,6 0 0,0 5-1,-2-1 51,-2-4 1,4 3 0,-1-3-1,-1 3-50,-2 3 1,4 0 0,0-1 16,-2 1 1,-2-1-380,-2 1 0,-2 7 0,-2 6-243,-2 8 0,-6 11 0,7 11 0,1 1-47,2 4 1,2 10 0,0 5 0,0 5-102,0 1 1,0 0 0,2 1 0,2-1-190,1 1 0,1-3 1,-4-3-1,2-7-275,2-3 1,0-4 0,-6-4-1,2-7 213,4-9 1,-5-9 319,5-15 1,-4-9-1,-2-15 1,0-2 317,0-3 1,0-3 0,2-4 0,2 7 53,2 3 1,7 4-1,-1 2 1,4 4-4,1 1 0,1 5 1,-1 9-1,2 6-165,5 5 0,-5 1 0,4 3 0,-3 7-133,-3 8 1,-5 3 0,-2-4-1,-3 3-103,-3 3 0,-2-4 0,-4 5 0,-4-5-27,-5-1 0,-5-7 0,-3 1 0,-2 0 208,-3-3 0,-5-1 0,6-8 0,1 0 763,3 0 0,2 0-225,-1 0 0,10 0-495,8 0 1,16 0 0,15 2 0,8 2-330,7 2 1,5 7 0,1-3 0,1 2-594,-1-1 0,0 1 0,-1 5 0,-3 1-2082,-1-1 2929,-16 1 0,10-1 0,-14 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3:16.8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1 224 8502,'6'-51'233,"-1"3"1,-1 5 956,-2 6 1,-2 12-207,0 13 0,2 8 0,2 1 1,6 6-543,5 9 0,1 6 0,13 5 0,2 6-487,2 4 1,0 8 0,-2 1 0,-2 3-264,2 4 1,-4 1 0,0 2 0,-3-1-1902,-9-5 1,1 3 2208,-10-8 0,-8 15 0,-8-2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3:16.9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0 174 8502,'6'-24'0,"2"1"470,2 2 0,1-3 0,7 3 1,1 4 220,5 1 1,5 2 0,9 11 0,7-3-467,6 2 1,3 4-1,12 4 1,-4 3-609,-2 3 0,6 2 1,-4 5 382,0 1 0,6-1 0,-6 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3:17.4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1047 8432,'0'-18'2125,"0"1"-913,0-1 0,0 1-500,0-1 0,8 1 1,4-1-1,3 1-260,3-1 1,-1-1 0,1-4 0,-1-6-152,1-4 1,-1-10-1,0-4 1,-1-5-44,-4-6 0,1-4 1,-7-8-1,-2 0 59,-2 0 0,-12 2 0,-5 4 1,-7 8 230,1 7 1,3 14 0,5 14-452,1 8 1,3 7-1,-3 13-359,6 11 0,6 15 0,6 13 0,6 5-45,3 1 0,3 8 1,-1 5-1,0 2-377,1 3 0,-1 6 0,1 0 0,-3-1-104,-3 3 1,2-6 0,-9 3 0,1-5 112,2-6 1,-6-13 889,4-16 0,-4-20 1,-2-21 360,0-15 1,6-12 0,1-8-1,3-3 178,4-1 1,1 0 0,3 7 0,1-1 65,4 6 1,4-2 0,8 8 0,0 2-554,0 7 1,0 8 0,0 10 0,0 0-474,0 0 1,-2 8 0,-2 4-1,-4 5-384,-2 6 1,4-1 0,-5 5 0,-5 0-1221,-5 0 0,1-3 0,-5 3 0,0-2 1810,-5-4 0,5 7 0,0-1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3:13.816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3039 206 8423,'0'-41'0,"-2"2"668,-3 6 0,1 1 0,-8 8 257,-1 3 1,3 9 0,0 8-316,2 8 0,3 8 0,3 11 0,-2 8-283,-2 8 0,0 0 0,8 7 0,4 3-120,5 1 0,5 3 0,1-1 0,1-1-205,-1-5 0,7 5 1,1-5-1,0 3-368,0-3 0,4-3 1,-3-8-1,1 2-671,4 4 0,-4-12 0,0 0 1,-2-8-778,-3-3 1,-5-7 1813,-5 1 0,3-8 0,-5 3 0</inkml:trace>
  <inkml:trace contextRef="#ctx0" brushRef="#br0" timeOffset="151">3109 747 8423,'12'-17'340,"0"1"1,1 3-130,3 1 1,9 6-1,4-3 1,8-1-124,9 0 0,3 4 0,13-3 0,0 1-885,0 4 0,-6 2 797,3 2 0,-13-8 0,-3-1 0</inkml:trace>
  <inkml:trace contextRef="#ctx0" brushRef="#br1" timeOffset="733">3825 678 9042,'0'-24'0,"0"1"185,0 2 0,0-5 0,0 3 0,0 2 868,0 1 1,-2 3-1,-2-1 374,-1 1 0,-9 7-1108,2 4 0,3 5 0,-1 2 0,0 5-73,1 6 1,5 11 0,-2 6 0,4 4-33,2 2 1,0 8 0,2 4 0,4 1-279,5-1 1,-1 3 0,2-5 0,1-1-266,3-3 1,-5 2 0,1-2 0,0-3-329,-3-1 1,5-10 0,-6-3-154,1-5 0,-5-11 0,2-8 503,-4-10 0,-2-13 1,0-8-1,2-8 274,4-8 1,-2-3 0,7-1-1,1 3 133,-2 1 1,5 3 0,-3-3 0,3 6 31,3 5 1,-1 8 0,1 7 0,-1 6 21,1 3 0,-1 8 1,1 0-1,-3 8-119,-3 8 0,1 3 1,-7 5-1,-2 1-58,-2 2 1,-2 6 0,-2-5-1,-4-1-15,-5 2 0,-7-5 0,-3 3 0,-4-4-27,-3-1 1,5-7 0,-6-1 0,0-2 343,2-4 0,2 3 0,7-1 0,1-2 547,-1-2 0,8-4-679,5-4 0,5 2 1,7-5-1,11 1-52,9 4 1,6 2-1,4 2 1,4 2-291,5 4 0,-3 2 0,0 5 0,-3-1-774,1 1 1,0 5 0,-6 3-1,-2 3 8,-4-3 1,2-2 0,-10 1 0,-3 1 960,-5 2 0,-1 1 0,5-7 0</inkml:trace>
  <inkml:trace contextRef="#ctx0" brushRef="#br0" timeOffset="949">4419 608 8448,'0'-35'183,"0"0"0,0 2 0,0 4 0,2 5 564,4 5 0,-4 7 1,6 3-1,-1 1-189,5 4 1,3 2 0,3 4 0,-1 4-326,1 6 1,5 5 0,0 6 0,1 6-300,1 4 1,-4 8 0,6 0 0,-1 0-228,-5 1 1,4-5 0,-1 6-1,-3-2-687,-2-1 0,-1 1 0,-3-6 0,-3 0 980,-6 0 0,-4 0 0,-2 0 0</inkml:trace>
  <inkml:trace contextRef="#ctx0" brushRef="#br0" timeOffset="1100">4437 782 8448,'0'-27'1129,"0"4"-1075,0 4 0,1 1 0,5 3 0,6 1 105,3 2 0,5 8 1,5-1-1,10 3-274,10 2 1,5 2 0,4 3-1,3 5 115,1 0 0,8 5 0,-4-5 0</inkml:trace>
  <inkml:trace contextRef="#ctx0" brushRef="#br0" timeOffset="1284">5170 276 8439,'0'-23'766,"0"-1"0,0-5-11,0 6 0,2 7 1,4 13-1,5 6-160,5 9 1,9 11 0,4 6 0,6 4-500,6 2 1,-2 10 0,5 4 0,-1 3-585,-4-2 1,-4-1-1,-4 1 1,-4-1-770,-2-3 0,-7-1 1257,-7 2 0,-7 3 0,4-5 0</inkml:trace>
  <inkml:trace contextRef="#ctx0" brushRef="#br0" timeOffset="1600">5991 468 8450,'0'-17'286,"6"-1"1,-1 1 0,1-1 389,2 1 0,-4 5 1,10 0-1,3 1-216,4 1 0,12 2 0,0 6 0,8-2-453,4-1 0,1-1 1,9 8-1,1 2-686,2 1 1,-6 9-1,-9-4 1,-4 1 678,-6 1 0,-10 0 0,2 5 0</inkml:trace>
  <inkml:trace contextRef="#ctx0" brushRef="#br0" timeOffset="1733">6078 730 8517,'12'-8'177,"-1"-3"0,1 3 0,7 2 0,5 2 13,5-2 0,12 4 1,5-3-1,7 3 57,5 2 0,2-6-247,4 0 0,4 0 0,-6 6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4:12.8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140 400 8284,'0'-33'167,"0"4"0,-2 2 0,-2 5 0,-2-1 479,2 2 0,1 7 0,-1 2 892,-2-1 0,2 5-1033,10 2 1,0 12 0,9 6 0,7 3-104,3 3 0,10 7 0,7 4 0,3 4-194,4 2 0,1 6 0,4 0 1,3-3-558,1-1 1,0 4 0,-8 0 0,-3-2-1095,-6-3 0,-4-1 0,-4-2 0,-4-4 1443,-6-5 0,-11 3 0,-5 0 0</inkml:trace>
  <inkml:trace contextRef="#ctx0" brushRef="#br0" timeOffset="184">577 330 8257,'-8'-35'127,"-2"2"1,-7 4 0,1 6 2790,5 3-2230,-5 11 1,14 9 0,-4 13 0,4 9-472,2 7 1,0 10 0,0 3-1,0 3-494,0 3 0,0 1 0,0-1 0,0-1-622,0 1 1,0 5 0,0 3 0,-2 2 898,-3-1 0,-5-3 0,-8-2 0</inkml:trace>
  <inkml:trace contextRef="#ctx0" brushRef="#br0" timeOffset="334">0 1308 8226,'12'-6'702,"0"0"0,1 1-376,3-3 0,3 6 0,4-4 0,8 2-45,8-2 1,12 4 0,11-3 0,4 3-578,6 2 0,-1 0 0,-5 0 296,-2 0 0,0-8 0,6-2 0</inkml:trace>
  <inkml:trace contextRef="#ctx0" brushRef="#br0" timeOffset="1168">1764 155 8335,'0'-17'46,"0"-2"0,-2-1 0,-2 1 281,-1 3 0,-7 3 1,4-3-1,-2 3 796,-3 1 0,-5 8-631,-5-2 1,4 18-1,-5 9 1,5 8-120,2 8 1,-1 10 0,3-1 0,3 7-232,6 5 0,-2-2 0,3 8 0,1 0-208,2-2 1,4 0 0,3-5 0,5 1-639,0-2 0,5 2 0,-3-3 0,4-7-1405,1-3 2109,0-4 0,9 1 0,1 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4:12.2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1 105 8177,'0'-18'0,"0"1"117,0-1 0,1 7 0,5-1 757,6-1 1,5 5 0,9 2-1,7 4-320,5 2 0,11 0 0,-1 2 0,7 4-696,3 5 0,0-1 0,-7 2 1,-5 1-682,-5 3 1,-6 1-1,-8 1 823,-9-1 0,-1 9 0,-7 1 0</inkml:trace>
  <inkml:trace contextRef="#ctx0" brushRef="#br0" timeOffset="150">18 541 8278,'17'-5'0,"1"-1"244,-1 2 0,3 2 0,3 2 0,10 0-307,12 0 1,3-6 0,16 0 0,2 2-245,2 3 0,10 1 307,3 0 0,5-8 0,1-2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4:08.3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157 480 8037,'-27'-35'245,"4"0"1,-2 8 0,3 4-1,5 3 1210,3 3 0,4 5 841,-1 1-1993,3 7 1,22 2 0,5 10-1,6 1-122,6 5 1,4 7-1,6 4 1,4 3-222,-1 3 0,5-4 0,-7 2 1,1 2-487,0 2 1,3 4-1,-5 2 1,-2 1-129,-2-1 0,-4 0 1,-2 2-1,-6 3-2148,-6 1 2802,3-2 0,-20-8 0,6 0 0</inkml:trace>
  <inkml:trace contextRef="#ctx0" brushRef="#br0" timeOffset="200">629 567 8079,'-12'-56'0,"0"2"0,-3 7 370,-6 8 0,1 3 0,-3 12 1,3 3 571,3 2 1,5 3 0,1 4-473,-3 7 1,1 5-1,-1 5 1,4 7-293,3 4 1,-5 7 0,4 4 0,0 4-156,1 6 1,-5 2 0,4-2 0,0 3-322,1 7 0,-7 3 1,2 5-1,-3 1-765,-3 2 0,1 2 0,-2-1 0,-3 3-1220,-1 0 2283,-8 6 0,4-14 0,-8 6 0</inkml:trace>
  <inkml:trace contextRef="#ctx0" brushRef="#br0" timeOffset="353">35 1283 8116,'0'-17'156,"0"0"242,0-1 0,8 3 0,3 3 1,7 6-32,5 4 0,6 0 0,12-2 1,6-1-295,3 1 0,10 2 1,4 2-1,4 2-934,2 3 1,-8-3 860,-4 4 0,4 4 0,0 0 0</inkml:trace>
  <inkml:trace contextRef="#ctx0" brushRef="#br0" timeOffset="636">1310 323 8152,'0'-47'0,"-2"3"269,-4 1 0,-4 4 1,-7 8-1,-1 4 1010,1 2 0,0 2 1,-1 7 1495,1 4-2400,-1-3 0,8 21 0,5-1 0,3 11-164,2 7 0,2-1 0,1 7 0,5 2-148,2 2 0,-4 8 0,5 1 1,3 1-283,2 0 0,1 3 0,0-1 0,1 1-585,-1 3 0,7 5 0,-1-7 0,-2 5-149,-1 6 0,-3-3 0,3 3 0,1-6-743,2-5 1696,0 3 0,-5-13 0,-1 6 0</inkml:trace>
  <inkml:trace contextRef="#ctx0" brushRef="#br0" timeOffset="852">1694 375 8282,'-2'-50'0,"-6"3"391,-9 7 0,-1 9 0,-5 3 2128,4 3-1784,1 2 0,9 15 0,5 8-484,8 10 0,5 5 1,11 3-1,1 1-112,2 4 1,8 5-1,-2 7 1,4 1-314,2 5 0,0 2 0,0 5 1,0-3-788,0-2 1,-8 5 0,-2 1 0,-3 5-1980,-5 4 2940,-3 8 0,-6-4 0,1 8 0</inkml:trace>
  <inkml:trace contextRef="#ctx0" brushRef="#br0" timeOffset="1083">1764 882 8188,'0'-27'73,"2"1"0,2 9 0,4 1 391,1 5 1,3-5 0,5 7 0,3-1-267,3 4 0,4-2 1,10 2-1,2 3-504,2 1 0,5 2 1,-3 2-1,0 1-1431,-1 3 1737,-1 8 0,-6-4 0,0 7 0</inkml:trace>
  <inkml:trace contextRef="#ctx0" brushRef="#br0" timeOffset="1650">2410 1022 8154,'8'-18'180,"-4"6"0,5 1 0,1-1 513,0 2 0,-4 1 0,3 3 49,-1-6 0,6-3 1,-5-3-242,1 1 1,-2 5 0,-8 1-110,0-3 0,0-2 1,-2 1 40,-4 3 1,-4 4 0,-7 8-273,-1 0 0,3 8 0,1 6 0,5 5-100,1 5 0,2 8 1,6 1-1,0 8-167,0 4 1,0-4 0,2 3 0,4 1-189,5 0 1,5-5 0,1 7-1,1-1-381,-1-1 1,-5-8 0,0-10 0,-1-2-604,-1-3 0,6-13 1026,-5-9 0,-3-15 1,0-16-1,-2-6 231,-1-4 1,7-5 0,-4 5-1,0 2 263,-1 2 0,5 2 0,-4 2 0,-1 4 260,1 6 0,-2 9 1,-4 5-250,4 1 1,-4 4 0,4 10-196,-4 5 0,-2 5 0,0 1 0,-2 1-130,-4-1 1,-4 5-1,-7-1 33,-1 0 1,1-5 0,-1 5 0,1-7 254,-1-8 1,7 1 106,-1-1-397,8 0 1,6-6-1,16 0 1,9 0-269,6 0 1,9 0 0,5 2-1,3 2-304,3 2 0,-1-1 0,1-3 0,-3 2-644,-3 2 0,-5 6 1290,-7-6 0,0 7 0,0-3 0</inkml:trace>
  <inkml:trace contextRef="#ctx0" brushRef="#br0" timeOffset="1869">3074 794 8154,'0'-54'0,"0"-2"0,0 15 0,-2 2 811,-4 2 0,4 10 1,-4 4-1,6 6-76,6 5 1,-2 4 0,9 8 0,5 0-429,3 0 0,10 8 0,-2 5 0,4 9-168,2 7 1,0 4 0,-2 4 0,-2 2-234,-2 1 0,-7 7 0,3-4 0,-4 1-870,-3 5 0,3-5 0,-11 1 1,0-2-1455,-5-5 2418,-3 7 0,-2-8 0,0 6 0</inkml:trace>
  <inkml:trace contextRef="#ctx0" brushRef="#br0" timeOffset="2585">3074 1179 8185,'-18'-18'428,"1"1"1,5 5 0,1 2 626,-3 3 0,6-1 435,2 2-1191,4 4 0,10 0 0,6 8 0,7 0-171,8 2 0,-2-6 0,2 3 0,3-3-421,1-2 1,1 6 0,1 0 0,-2-2-699,-4-2 1,3-2-1,-9 0 991,-2 0 0,6 0 0,0 0 0</inkml:trace>
  <inkml:trace contextRef="#ctx0" brushRef="#br0" timeOffset="2935">3388 882 8185,'-25'-8'0,"5"-2"0,-3-5 0,4 3 677,1 6 1,1 4-1,-1 2 1,1 0 97,-1 0 0,7 2 1,1 4-1,2 6-285,4 3 1,-3 11 0,1 3 0,2 4-254,2 2 1,4 0 0,2-1-1,4 1-161,1 0 0,1 0 0,4 0 0,-3 0-605,3 0 0,-4-2 1,-1-2-1,-1-4-608,-4-2 1,-2-1 0,-2-7 0,0 1 1136,0-1 0,-16 1 0,-3-1 0</inkml:trace>
  <inkml:trace contextRef="#ctx0" brushRef="#br0" timeOffset="3285">3668 1039 8284,'0'-12'56,"-2"3"1,-2-1 1252,-2 0 1177,0 6-1977,-2-3 1,6 9-1,-3 3 1,3 7-173,2 4 0,0 3 0,0 2 1,0 4-338,0 3 1,0-7 0,0 4 0,0-1-233,0-1 1,2 2 0,1-4 0,3 3-1492,-2-3 0,0-2 1723,2-1 0,-4 7 0,6 2 0</inkml:trace>
  <inkml:trace contextRef="#ctx0" brushRef="#br0" timeOffset="3536">3929 498 8321,'0'-45'153,"0"4"0,0 4 0,0 4 1001,0 4 0,8 12 1,4 11-410,3 4 0,3 12 1,1 7-1,5 12-336,5 10 1,4 6 0,2 9-1,-2 4-249,-4 6 0,2 12 1,-8 5-1,-4 7-156,-5 5 1,-6 2 0,-7-45 0,-2 1 0,-3 48-268,-1-49 1,-2 1 0,-2 0 0,-3 1 0,-7-1 0,-3-1 0,0-3 0,-2-1-2439,-27 35 0,-7-15 2368,0-8 1,-8-3 0,4-3-1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4:15.3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140 437 8267,'-8'-25'372,"-1"0"0,-9-2 1,1 7 1331,-1 7 0,1 9-1105,-1-2 0,8 6 1,5 8-1,3 9-280,2 10 0,0 6 1,0 4-1,2 4-169,3 6 1,5-3-1,8 3 1,1 1-232,4 3 0,-1-5 0,5-1 0,0 0-716,0-1 0,-5-5 1,1 2-1,-4-4-321,-1-2 1,-1-6 0,-1-2 0,-5 0 1117,-5 0 0,-12-5 0,-3 3 0</inkml:trace>
  <inkml:trace contextRef="#ctx0" brushRef="#br0" timeOffset="150">0 1014 8267,'16'-18'0,"-3"1"32,-1-1 0,0 3 0,5 3 0,1 4 204,-1 1 0,10 5 0,8-4 0,10 4-464,5 2 1,10 0 0,4 0 0,4 0 227,2 0 0,-8 8 0,-2 1 0</inkml:trace>
  <inkml:trace contextRef="#ctx0" brushRef="#br0" timeOffset="684">961 926 8257,'0'-23'0,"2"-2"0,2 0 668,1-1 0,1 3 1,-6 6 129,0-1 1,-2 3 0,-2 1 172,-1 2 1,-3 9-596,2-3 1,4 6 0,-6 6 0,3 5-81,-1 5 1,-2 3 0,4 4 0,-2 7-120,2 3 0,-3 1 1,1 1-1,2 0-40,2 0 1,2 6-1,0 0 1,0-2-406,0-3 0,6-1 0,2 0 0,-1-2-670,1-4 0,4-1 0,-5-7 181,3 2 1,-4-7 0,4-12 515,-3-8 0,7-12 0,-4-9 0,1-4 239,1-8 1,0 2 0,5-8-1,1 3 63,-1-1 1,6 2 0,1 8 0,-3 4 236,-2 2 1,1 1-1,1 9 1,2 3-18,-1 6 1,-3 4 0,-1 4-255,-1 4 1,-7 4 0,-4 7-1,-6 3-41,-6 3 1,-12-2-1,-11 7 1,-4-3-44,-2-4 0,-7 0 1,-5 1-1,-1-1 196,1-5 1,-2 1-1,11-7 1,3 1 571,4 1 0,11-6-489,3 6 0,15-9 1,17 5-1,11-2-144,9 0 0,17 5 0,2-5 0,8-2-338,10-2 0,-2 4 1,6 0-1,-6 0-908,-6 1 1,-2-5-1,-8 4 1,-2-2-1437,-7 2 2604,-14-4 0,-6 6 0,-7-8 0</inkml:trace>
  <inkml:trace contextRef="#ctx0" brushRef="#br0" timeOffset="932">1659 106 8271,'22'-33'530,"-5"3"0,-1 7 1,5 12-1,4 5 444,2 4 0,3 11 0,6 11 1,3 13-515,2 12 1,2 15 0,-5 10 0,3 9-179,-2 6 0,-10 5 1,-8 1-1,-7 6-409,-10-45 1,-2-1 0,-2 40-1,-10 4 1,-11-11-816,-12-7 1,-16 1 0,-3-6 0,-10-3 941,-6-6 0,-10-7 0,-1-4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1:01.3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794 403 7987,'18'-6'345,"-1"0"130,-7-8 0,-2 11 624,-8-9-626,0 8 0,-2-4 1,-4 8-220,-6 0 0,3 0 0,-3 0 0,-2 2-65,-1 4 1,-10-2 0,-5 8 0,-2-1-55,-3-1 1,-2 5 0,-4-3-1,-6 6-88,-3 5 1,-8-4 0,0 4 0,1-1-161,3 1 0,2-3 0,1 3 0,4-4 30,7-1 0,13-7 0,7 1-89,7 2 0,11-7 63,2-1 1,2-4 0,7 0 0,1 2 83,0 2 1,1 0 0,9-5 31,3 5 0,-4-4 0,5 4 0,-3-4 13,2-2 0,5 2 0,6 2 1,3 2-20,4-2 0,-2-1 1,5 1-1,1 2-78,0-2 1,-1 4 0,3 0 0,-6-1-200,-4 1 0,-2 4 0,-3-5 0,-2 1-25,-7 0 0,-4 4 0,-1-7 0,-3 1-370,-3 2 1,2-4 0,-7 6-263,3-3 0,-4-1 933,5-6 0,9 0 0,7 0 0</inkml:trace>
  <inkml:trace contextRef="#ctx0" brushRef="#br0" timeOffset="316">1440 228 7993,'0'-25'0,"-1"-2"402,-5-1 1,4-3 0,-6 8 0,2 2 580,0 1 1,-7 3 1111,1-1-1801,-3 9 1,3 1 0,2 10 0,3 4-76,3 5 1,2 13-1,2 7 1,0 6-56,0 3 0,0 7 1,2-4-1,3 1-222,7 5 0,4-5 0,1 1 0,1 0-98,-1-1 0,6-5 0,3 4 1,1-3-131,4 1 0,2-2 0,2-10 0,0-4-318,0 1 1,5-9 0,1 1 0,-4-11-170,-6-5 1,2-2 0,-6 0-1,0-2-216,-3-4 0,-5 3 989,-2-9 0,1-7 0,-1-9 0</inkml:trace>
  <inkml:trace contextRef="#ctx0" brushRef="#br0" timeOffset="466">1493 630 8022,'-12'-18'38,"1"1"1,7-1-1,-2 1 1,4-1-10,2 1 0,8 5 0,5 3 1,11 1 218,10 4 1,3-4-1,10 2 1,3 2-193,7 2 0,5-3 1,8-1-1,-1 2-750,1 2 1,-8 2 693,-3 0 0,3 8 0,0 1 0</inkml:trace>
  <inkml:trace contextRef="#ctx0" brushRef="#br0" timeOffset="783">2715 560 8099,'-9'-27'359,"-13"-4"1,5 9-1,-3 5 375,1 3 1,0 5-1,-5-3 1,-3 6-173,0 4 1,-4 2 0,6 0 0,0 2-240,-1 4 1,-3 4 0,6 7-1,3 0-283,7 1 0,-1 5 1,9 2-1,1 3-265,2 3 0,2 0 1,2 0-1,3-2-16,7 2 1,11 0-1,6-2 1,4-6-267,2-3 1,2-3 0,4 1 0,6-3-185,3-3 0,2-4 0,3-8 0,1 0-312,2 0 0,8-8 1003,-2-4 0,-4-3 0,1-3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4:17.1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 1328 8367,'-17'-8'171,"-1"-3"0,1 1 0,0 0 0,-1 1 2240,1-1-1909,7 6 0,6-4 0,16 8 0,11 0-327,8 0 0,14 6 1,5 0-1,10 0-70,8 1 0,-2-5 1,10 4-1,-4-2-595,-3 2 0,3-4 0,0 4 0,-4-4-673,-12-2 1,-9 0 0,-14 0 1162,-4 0 0,-4-8 0,-7-2 0</inkml:trace>
  <inkml:trace contextRef="#ctx0" brushRef="#br0" timeOffset="231">380 961 8367,'-2'-27'0,"-1"2"195,-3 0 0,-2 11 2430,2-3-2129,4 11 0,-4 6 1,12 13-1,6 7-207,3 3 0,3 14 1,-1 0-1,1 6-474,-1 5 1,1 2-1,-3 3 1,-1-1-230,-3 1 0,-1-5 0,2 3 0,-4 3-232,-1 0 1,-3 1 0,6-5 0,0-1 645,-1-3 0,-5 1 0,4 5 0</inkml:trace>
  <inkml:trace contextRef="#ctx0" brushRef="#br0" timeOffset="1065">1620 1415 12865,'-9'0'718,"1"0"1,8-2 0,2-5 0,2-11-563,1-9 0,1-16 0,-4-11 0,2-16 5,2-15 1,0-10 0,-7 43 0,0-1 0,-1 0 0,0-1-17,0-1 1,-2 0 0,-3 4-1,-1 1 1,0-1 0,0 1-1,-13-39 298,-1 15 1,3 19 0,0 22-1,-3 12-92,-1 8 0,5 11 0,9 2 0,1 11-365,4 11 0,2 13 0,2 11 0,2 5 4,4 1 1,4 8-1,7 6 1,3 8-225,3 7 0,-2-3 0,6-2 1,-1-3-531,-5 3 1,-2 4 0,-1 5 0,-3-4 57,-3-5 1,-4-6 0,-8-8 0,0-11-84,0-15 0,-6-18 961,0-18 1,0-18 0,6-15-1,0-7 376,0-5 0,8-2 0,6-3 0,7 1 344,8 3 1,0 9 0,4 0 0,4 8-322,0 4 1,8 7 0,1 9-1,5 3-391,1 8 0,0 8 0,1 13 1,-1 8-334,0 8 1,-1-2 0,-4 5-1,-9-1-1111,-7 0 1,0 1 0,-7-5 0,-5 0-247,-5-4 1,-7-4-1,-7 0 1,0-3 1509,0-1 0,-7-6 0,-3 6 0</inkml:trace>
  <inkml:trace contextRef="#ctx0" brushRef="#br0" timeOffset="1863">3786 263 8475,'0'-53'505,"0"3"0,-2 5 33,-4 10 1,-9 4-1,-13 12 1,-3 5 131,-5 5 1,-5 3 0,2 8 0,-4 4 264,-1 5 0,5 18 0,0 8 0,8 8-487,8 9 1,11 2-1,6 12 1,4 6-287,2 4 0,14-3 0,5 7 0,6 1-134,7 3 1,-17-39 0,1 1 0,-1 0-1,1 1 1,-2-1 0,-1 1-630,12 44 1,-2-6 0,-7-3-1,-5-5-723,-5-1 1,-8-4 0,-7-12 0,-11-10 57,-5-9 0,-10-8 0,-8-8 1266,-1-10 0,-3-7 0,-5-10 0</inkml:trace>
  <inkml:trace contextRef="#ctx0" brushRef="#br0" timeOffset="2030">3122 1206 8347,'0'-18'53,"0"1"0,0-1 287,0 1 0,2-1 1,6 1-72,9 0 0,11 7 1,14 4-1,11 4-135,9 2 0,11 0 0,7 2 0,2 2-816,1 2 1,4 9 0,-11 1 681,-2 5 0,-10 2 0,-4-5 0</inkml:trace>
  <inkml:trace contextRef="#ctx0" brushRef="#br0" timeOffset="2232">2930 2062 8299,'-2'-16'485,"-2"2"1,0 5-267,6 1 1,8 0-1,17 4 1,14-1 214,15 1 1,18 2-1,9 2 1,9 0-750,7 0 1,-48 0-1,0 0 1,2 0-1,-1 2 315,1 1 0,-1-1 0,0-1 0,1 0 0,-1 3 0,1 0 0</inkml:trace>
  <inkml:trace contextRef="#ctx0" brushRef="#br0" timeOffset="2483">4764 577 8321,'-27'-41'0,"-6"3"191,-6 5 1,-10 5 0,3 13 0,-3 3 686,3 6 0,9 4 1,10 4-1,1 6-143,5 10 1,10 7-1,5 12 1,4 3-603,2 7 0,9 5 0,9 7 0,9 3-138,6 0 0,2 6 0,2-6 0,4 2-529,5 0 0,-1-2 0,-1 2 0,-1-6-990,-4-3 0,-2-11 1,-2-1 1523,0 0 0,0-7 0,0 7 0</inkml:trace>
  <inkml:trace contextRef="#ctx0" brushRef="#br0" timeOffset="2683">4991 787 8299,'0'-45'211,"0"4"1,2 12 529,4 6 1,-2 11 0,7 6 0,3 6-177,1 6 0,16 6 1,6 11-1,6 6-82,5 4 1,11 4 0,5 2 0,4 4-556,1 1 1,-1-3-1,-2 4 1,-4-1-591,-1 1 0,-5-6 1,-10 1-1,-5-5-1073,-4-5 1,-10-5 1734,-3-8 0,-5 1 0,-2-1 0</inkml:trace>
  <inkml:trace contextRef="#ctx0" brushRef="#br0" timeOffset="2863">5655 787 8299,'-8'-41'192,"-4"2"1,-3 6 553,-3 8 0,1 11 0,-1 5-179,1 1 0,7 10 0,2 11 1,2 9-318,1 7 1,-3 6 0,4 6-1,-4 5-381,-1 5 1,5 1-1,-4 2 1,2 3-182,0 1 0,-5 0 1,3-6-1,0 3-679,0 3 1,-5 2 0,-1 4 990,-7-6 0,-6 4 0,-8 0 0</inkml:trace>
  <inkml:trace contextRef="#ctx0" brushRef="#br0" timeOffset="3030">4904 1852 8253,'17'-29'221,"1"0"1,5 7-1,2 1 1,2 6 330,4 3 0,4 8 1,8-2-1,9 4-400,10 2 0,6 0 0,2 0 0,0 0-358,0 0 0,-2 6 0,-4 2 0,-6 0 206,-4-1 0,-9-1 0,-2-6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4:23.9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193 363 8204,'-18'-17'316,"1"-1"1,-1 1 380,1-1 1,-1 9-1,1 3-260,-1 4 0,3 6 0,1 6 0,3 7-126,-3 2 0,6 9 0,3 3 0,3 6-227,2 3 1,0 3 0,0-4 0,2 3-232,3 3 0,7 2 1,9 3-1,5-1-326,1-3 1,-4 1 0,6 5 0,0-1-45,-2-5 0,-1-3 0,-7-8 0,2-2 517,3-4 0,-1 4 0,-6-6 0</inkml:trace>
  <inkml:trace contextRef="#ctx0" brushRef="#br0" timeOffset="202">507 451 8388,'0'-51'0,"-2"5"236,-4 5 1,-1 6-1,-7 8 1006,2 9 0,7 9 0,-5 11-828,2 3 0,2 13 0,8 11 0,2 4-196,2 2 1,7 8 0,-1 3-1,6 7-278,5 5 1,-2-4 0,8 6 0,0-2-541,-1 1 0,3-1 0,-6-4 0,0 2-529,0 3 0,4-3 1,-7-9 1128,-7-7 0,3 5 0,-9 0 0</inkml:trace>
  <inkml:trace contextRef="#ctx0" brushRef="#br0" timeOffset="352">455 957 8616,'2'-33'0,"2"4"-17,1 6 0,9 3 1,-2 5-1,5 1-267,6 3 1,4 7 0,10-2 0,4 4 248,6 2 0,9 6 0,2 2 35,-2 1 0,-1 3 0,-3 5 0</inkml:trace>
  <inkml:trace contextRef="#ctx0" brushRef="#br0" timeOffset="852">1206 887 8430,'0'-23'320,"0"0"0,0 1 143,0 3 0,-2 3 1,-2 3 241,-2 1 1,-2 10 0,4 2-203,-1 10 0,-7 11 1,4 5-1,0 3-315,1 7 1,1-1-1,6 8 1,0-2-120,0 0 1,0 7-1,0-1 1,0 1-284,0-1 0,2 1 0,2-7 0,1-2-692,-1-2 0,4-2 0,-2-2-72,-2-4 1,4-14 650,-3-15 0,7-9 0,-4-15 1,0-7 515,-1-8 0,7 3 0,-2-5 0,3 4 220,3 2 0,-1 2 1,0 2-1,1 4 159,-1 2 0,-5 1 1,0 9-331,1 3 0,3-1 0,-1 9-253,-3 6 1,-4 5 0,-8 11 0,0-1-117,0 1 0,-8-1 0,-6 1 0,-5-1-17,-4 1 0,-3-1 0,5-1 0,-2-3 154,1-1 0,-3-6 0,2 3 0,2-1 308,1-4 0,9 4-244,-1-2 1,8 1 0,0-3 0,8 2-116,8-2 0,17 0 0,8 0 0,5 3-475,7 3 0,-1 0 1,1 3-1,-3-3-462,3-2 1,1 4 981,3-7 0,-1 9 0,1-4 0</inkml:trace>
  <inkml:trace contextRef="#ctx0" brushRef="#br0" timeOffset="1101">1747 573 8320,'0'-35'538,"-6"2"0,0 4 2045,3 6-2196,1 11 0,11 20 0,7 15 1,7 10-123,4 8 0,4 9 0,8 12 0,2 4-361,-2 6 0,-2 2 1,-1-2-1,1 1-469,-2 3 0,-4-2 0,-13-10 0,-3-6-705,-3-4 1270,-4-1 0,-16-1 0,-2 0 0</inkml:trace>
  <inkml:trace contextRef="#ctx0" brushRef="#br0" timeOffset="1367">2271 189 8512,'17'-45'0,"1"6"-13,-1 8 1,1 6-1,1 7 1,3 3 935,1 3 1,8 8 0,0 16 0,8 11-34,7 8 0,-3 14 1,-2 7-1,-4 12-641,-2 10 1,-2 8-1,-17-36 1,-1 3-1,-2 2 1,-1 1-216,-2 2 1,-1 0 0,-1 2 0,-2-1-1,-6-3 1,-2 1 0,-1-1 0,-2 0-447,-2 1 1,-3-1 0,-5 4 0,-3-1 0,-5 0 0,-3-1-1,-1-2 1,-2 0 411,-2 0 0,-2-3 0,-7-3 0,-4-1 0,0 3 0,-1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4:33.7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507 943 8217,'-17'-12'-77,"-2"1"0,-3-1 166,-1 3 0,0-5 1,5 6-1,1 0 620,-1 1 1,7 1-288,-1 6 1,10 0 0,2 0-283,10 0 1,7-2-1,6-2 1,7-2-93,3 2 1,3 2 0,5 2 0,6 0-225,3 0 0,8-2 0,1-1 0,-3-3-268,-2 2 0,1 2 1,-1 2-1,0 0-71,-3 0 1,-13 0 0,-3 2 0,-9 2 514,-7 2 0,-9 7 0,-3-3 0</inkml:trace>
  <inkml:trace contextRef="#ctx0" brushRef="#br0" timeOffset="185">368 1310 8293,'-18'0'795,"1"0"1,11 2-527,12 4 1,13-4 0,22 3-1,7-3-244,9-2 0,5 0 0,8 0 0,1 0-343,5 0 1,-4 0 0,4 0 0,-5 0-1125,-1 0 1442,-15 0 0,11 0 0,-12 0 0</inkml:trace>
  <inkml:trace contextRef="#ctx0" brushRef="#br0" timeOffset="552">1066 245 8388,'-6'-47'0,"-1"2"217,-3 3 1,0 9 0,-3 9 0,1 5 218,-2 2 0,5 7 0,-3 4 0,-1 4-86,-3 2 1,-1 2 0,-3 6 0,-5 9-107,-10 10 0,-2 14 0,-9 8 0,-3 5-91,-1 4 0,-3 14 1,1-2-1,-1 2-196,1-1 0,0-1 1,-1 2-1,1 2-112,-1 2 0,9-9 0,1-6 0,4-5-42,4-4 0,-2 8 0,16-13 0,6-4 114,7-5 1,6-10 0,4-3 0,4 0 38,5 4 0,7-2 0,7 1 0,8-1 26,6 0 1,9 2-1,1 6 1,7 0-56,8 0 1,6 0 0,6 0-1,3-2-225,1-4 0,5 2 1,-3-8-1,1-2-1600,-1-1 1577,3 5 1,-13-6 0,5 7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4:37.1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158 278 8394,'-8'-35'85,"-1"-6"1,-9 0-1,1 4 449,-1 6 1,1 6-1,1 8 1,3-1 1645,1 1-1583,0 7 1,3 4 0,3 14-439,4 9 0,2 9 0,0 11 0,0 1 20,0 3 1,6 6 0,1-5 0,1 3-132,0 4 0,5-5 0,-1 1 0,2-3-319,-3-3 1,5 4 0,-6 0 0,1-1-451,1 1 0,0 0 0,3-4 0,-1 1-116,-3-1 1,-1-2 0,4-2 0,-5-2-134,-1-4 0,4-4 970,-7-7 0,1-1 0,-6 1 0</inkml:trace>
  <inkml:trace contextRef="#ctx0" brushRef="#br0" timeOffset="149">158 784 8394,'8'-17'-120,"-6"-1"1,3 1 433,-3-1 0,6 1 0,6-1-99,7 1 0,0-1 0,11 3 1,2 1-444,5 3 1,8 1-1,-4-4 1,-1 5-718,1 1 1,-2 0 944,-6 2 0,7 4 0,3-5 0</inkml:trace>
  <inkml:trace contextRef="#ctx0" brushRef="#br0" timeOffset="1215">822 1081 8332,'9'-8'688,"-1"-1"51,-8-9 1,6 7 526,0-1-380,0 8-565,-6-4 0,1 2-66,5 1 1,-2-9-1,6 2-39,-2-3 0,-3-3 0,-5 1 1,0-1 34,0 1 1,0 0 0,0-1-1,0 1-54,0-1 0,0 1 0,0-1 0,0 1-10,0-1 1,-1 9-1,-3 1-235,-2 0 0,-6 8 0,6 0 0,2 10-135,3 5 1,1 11-1,0 3 1,0 6 83,0 5 1,0 3 0,0 5 0,0-3-30,0-2 0,0 3 0,0-5 0,0-2-197,0-2 1,0-2-1,0-2 1,0-4-838,0-6 838,0-3 1,0-13 0,0-7 194,0-9 1,0-15-1,1-3 1,5-4 78,6-4 0,-2 10 0,1-10 1,3 2 153,1 0 1,3 4-1,-1 2 1,1 2 1,-1 3 0,1 5 0,-1 3 0,1 4 1,-1 3 1,1 1 0,-1 8-69,1 4 1,-9-3 0,-1 9 11,0 2 1,-6 1-1,3 3 1,-5-3 130,-5-3 0,1 3 1,-8-5-1,1 2 31,1-1 0,-6-5 0,5 4-112,-5-2 0,-1 3 0,-1-5-9,1-2 1,7 0-1,2 0-122,0 2 1,7 1-130,-5-1 1,6-2 0,6 6-9,5-2 0,5 3 0,1-3 0,1 0-217,-1-1 1,3 7 0,1-4 0,4 1-109,2 1 1,-3-6-1,5 4 1,0-1-585,-2 1 0,4-4 1076,-8 5 0,8 1 0,-4 6 0</inkml:trace>
  <inkml:trace contextRef="#ctx0" brushRef="#br0" timeOffset="1467">1660 784 8808,'0'-27'1205,"-2"4"0,-2 9 504,-2 3-1500,0 7 1,6-2 0,0 14-1,0 7-33,0 6 0,2 9 1,2-5-1,4 2-337,2 4 1,1 2 0,5 2 0,-3-2-102,-1-4 0,-6 4 1,6-4-1,-1 2-308,-1-2 0,-2 4 0,-8-6 0,0 3-2379,0-1 2949,0-8 0,-16 12 0,-3-6 0</inkml:trace>
  <inkml:trace contextRef="#ctx0" brushRef="#br0" timeOffset="1617">1538 1046 8386,'9'-17'-61,"1"1"1,-6 3 213,2 1 1,9 6 0,1-4 0,7 3-36,4 3 1,4 2 0,10 0 0,6-2-757,3-2 0,1 0 638,-5 6 0,12 0 0,-3 0 0</inkml:trace>
  <inkml:trace contextRef="#ctx0" brushRef="#br0" timeOffset="1800">2254 592 8386,'-2'-12'952,"-4"1"742,-6-3-1342,5 6 0,-1 10 1,8 14-1,0 9-150,0 8 1,2-2-1,4 12 1,5 0-308,5 3 1,1 5 0,1 1 0,-1 0-616,1 1 0,-1-1 0,0 1 720,1-1 0,-1 8 0,1 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4:44.5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8435,'70'0'1111,"-16"0"1,-9 0 0,-12 0 880,-10 0-986,-3 8 1,-9-6-2735,1 4 1728,-8-4 0,-4-2 0,-10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4:41.0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813 592 8178,'0'-12'1023,"0"1"1,0 5 146,0-6-1007,0 9 0,-2-5 1,-4 8-1,-5 0-13,-5 0 1,-1 2-1,-1 2 1,-1 3-52,-4 3 0,-5 2 0,-6 5 0,-3-1-32,-4-5 0,-4 9 1,-7-7-1,1 1 32,5 1 1,-5 1-1,5 1 1,-3 1 22,3-1 0,3-5 0,10 0 0,2-1 143,2-1 0,13 0-320,-1-5 0,13-3 0,2 6 6,6 0 0,10-6 0,-3 6 0,5-3 50,1 1 0,3 8 1,1-4-1,2 1 2,-1 1 1,3-2 0,0 3 0,2-1-4,4 1 0,2 3 0,2 1 0,0 1-23,0-1 1,2-1 0,2-3 0,3-1-230,3 2 1,-6 1 0,4 1 0,-5-3-313,-3-1 0,2-8 1,-16 4-1,-3-3-610,-4 1 1,-11 2 1173,3-2 0,-19-4 0,-7 5 0</inkml:trace>
  <inkml:trace contextRef="#ctx0" brushRef="#br0" timeOffset="1400">1372 260 8207,'-2'-29'258,"-4"0"1,2 2-1,-5-4 1,-1 4 806,0 1 1,6 3 0,-3 6-210,-1-1 1,6 7-1,-6 1-565,0 2 1,6 4-1,-3 10 1,3 8-149,2 7 1,0 6 0,0 8 0,0 2 21,0 4 1,0 5-1,2 11 1,2 1-232,1-2 1,7-2 0,-4-1 0,0 1-235,-1 4 0,7-3 0,-2 1 0,3-6-13,3-3 0,-1-6 0,0 3 0,-1-3-54,-4-8 1,3 0-1,-3-10 1,3-1-456,3-3 1,-1-7 0,1-3-136,-1-1 1,-5-2-1,-1-6 447,3 0 0,0-2 1,-3-4 509,-5-5 0,12-13 0,1-3 0</inkml:trace>
  <inkml:trace contextRef="#ctx0" brushRef="#br0" timeOffset="1567">1390 819 8237,'-6'-11'0,"0"-1"77,2-2 1,2-1 60,2-3 0,4 3 0,6 1 0,9 5-108,6 1 1,4 2 0,6 6 0,2-2-457,4-4 1,4 4 0,7-4 425,0 4 0,1-5 0,-1-3 0</inkml:trace>
  <inkml:trace contextRef="#ctx0" brushRef="#br0" timeOffset="1965">2245 714 8968,'-2'-17'0,"-2"-1"447,-1 1 1,-7 0-1,4-1 1,0 1 1016,1-1 1,-5 6-329,6 1 1,-5 9-899,5 2 1,0 10 0,6 13-1,0 6-129,0 4 1,2 6-1,4 3 1,3 7 18,1 0 1,6 5-1,-5 4 1,7 0-378,5 2 1,-4-3 0,5 5 0,-5-2-432,-1-4 0,-3 1 0,-1-1 0,-5 2-472,-1-2 0,-2-7 0,-6-5 0,-4-1 1152,-8-4 0,-7-2 0,-16-2 0</inkml:trace>
  <inkml:trace contextRef="#ctx0" brushRef="#br0" timeOffset="2101">1931 1378 8470,'0'-17'-102,"2"-1"1,2 1-1,2-1 518,-3 1 1,7 1-1,4 3 1,7 3-383,8 2 1,6 0 0,8 4 0,7-1-364,7 1 0,7 2 0,-4 2 329,2 0 0,2 0 0,6 0 0</inkml:trace>
  <inkml:trace contextRef="#ctx0" brushRef="#br0" timeOffset="2316">2612 1046 8280,'0'-17'121,"-2"-1"0,-2 1 573,-2-1 1,-1 9 0,3 1-220,-2 0 0,0 8 0,8-2 0,2 8-263,2 4 0,7 3 0,-1 9 1,3 1-602,3-2 1,-1 4 0,1 1 0,-1-1-74,1 0 1,-7 0-1,1-3 1,0 1 461,-3-2 0,7 7 0,-6-1 0</inkml:trace>
  <inkml:trace contextRef="#ctx0" brushRef="#br0" timeOffset="2649">2769 1081 8284,'0'-25'632,"2"6"0,2-5 240,2 5 0,7 9 0,-1 4 1,4 4-367,1 2 1,0 2-1,1 4 1,-1 8-371,1 7 0,-3-2 0,-1 5 1,-2-3-405,1 2 1,-5-1 0,0 5 0,-2-2-111,-1-4 0,1 5 0,-8-3 1,-2-2 55,-1-1 1,-9-9 0,2-1 0,-3 0 439,-3-1 0,1-5 0,-1 2 1,1-6 424,-1-6 0,7-1 0,1-7 0,2 2 367,5-1 1,1-5 0,2-3-607,0-2 0,7-1 0,5 7 0,5 1-465,7 5 0,-3-3 1,8 8-1,2 2-219,2 3 1,0 1-1,-2 1 1,-2 3-766,2 2 0,-3 8 1,-1-3-1,-2 5-525,-4 1 1,-1 1 1669,-3-1 0,1 1 0,-1-1 0</inkml:trace>
  <inkml:trace contextRef="#ctx0" brushRef="#br0" timeOffset="3147">3590 1134 8484,'0'-26'0,"-6"7"0,-2-4 0,-1 3 973,-5 3 1,-1 7 0,-5 2 0,-1 2-198,-2 1 0,-1-1 0,7 6 0,-1 0-797,1 0 1,-1 8 0,1 1 0,1 3-338,5 0 0,-3-1 0,8 7 0,3-1-105,1 1 0,2-1 1,0 1-678,0-1 1,0 0 1029,0 1 0,2-3 0,1-1 0,5-4 368,2-3 0,-4-1 1,5-6 13,3 0 1,-4 0 0,1 0-1,3 0-92,1 0 0,3 0 1,1 0-1,3-2-139,1-3 0,0 3 0,-5-6 1,-1 2-7,1 0 0,5-5 0,0 3 0,-2-2 69,-1-3 1,-3-5-1,1-3 1,-1-5 25,1-1 0,-7-8 0,-1-7 0,-2-3 122,-4-3 1,-2-3 0,-4-1-1,-4-1 292,-6 1 0,-3 7 0,-3 5 0,1 3 204,-1 2 0,1 8 0,-1 5-676,1 9 0,7 7 0,4 14-199,4 9 1,2 8-1,2 12 1,4 6-360,6 9 0,9 1 0,4 7 0,3 0-368,3 4 0,-4 0 0,0 2 0,-2 2-1010,-3-2 0,-3 0 1864,-2 4 0,-7 0 0,-2-1 0</inkml:trace>
  <inkml:trace contextRef="#ctx0" brushRef="#br0" timeOffset="3314">2350 557 8344,'0'-23'-83,"0"0"1,4 3-325,8 7 0,11 5 1,23 12-1,17 5 407,14 9 0,-30-4 0,3 1 0,10 2 0,2 1 0,4 4 0,0 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4:46.6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2533 7963,'-2'-9'888,"-4"3"-29,5 4-326,-7 2-2,8 0 58,0 0-579,-8 0 1,6-2-1,-6-2 85,1-2 0,5-2-21,-4 3 0,-2 1 1,0-6 18,-1 2 0,3-5 0,-4 1-11,2-4 0,0-1 0,5-2 0,-5-5 8,-2-5 1,6-12 0,-2-5-1,3-7-8,-3-5 0,4-10 0,-4-9 0,4-3-22,2-3 0,0-8 1,0-5-1,0 1-57,0 0 1,6 4 0,2 10 0,1 5 53,5 4 1,1 4-1,1 4 1,-4 8 61,-7 7 0,-1 7 0,0 7 0,2 2 6,-2 4 1,-2 3 0,-2 9-1,0-1-31,0 1 1,0 0-1,0-1-149,0 1 0,0 5-273,0 0-352,0 8 458,0-3 1,2 7-1,4 0 173,5 0 1,5 0 0,1 0-1,3-2 61,3-4 0,6 2 1,12-8-1,7-1 25,9-3 1,14-1-1,21-3 1,-39 9-1,2-1-26,7-2 1,2-1-1,5-1 1,2-1-1,4 0 1,1-1-1,5 1 1,1-1-155,3 1 1,1-1 0,7-2 0,0 0-1,2-1 1,-1 1 0,-1 0 0,0 1 101,-1 0 1,0 1 0,1 3-1,1 1 1,-3 0 0,0 1-1,-1 0 1,-1 1-16,-3 1 1,-2 0 0,-4 2 0,-3 1 0,-11 1 0,-3 0 0,-5 2 0,-2 1-181,-4-1 0,-1 2 0,34-3 0,-17 6 1,-15 0-829,-17 0 0,-8 0 642,-11 0 0,-7 8 0,-8 3 0,-12 5-624,-13 1 1046,-16 9 0,2 8 0,-6 11 0</inkml:trace>
  <inkml:trace contextRef="#ctx0" brushRef="#br0" timeOffset="599">1170 2603 8121,'18'0'763,"-7"0"-335,1 0 1,-6 0 15,5 0 1,-7 2 99,2 4 332,-4-4-672,-2 6 1,0-16 0,0-4 0,0-5-250,0-7 1,-2-12 0,-2-17 0,-4-9 63,-1-6 0,-5-17 0,-7-8 0,9 43 0,1-1 4,0-2 1,0 1 0,0 0-1,1-1 1,-1 1 0,0-1 0,0 0-1,-1 0-47,1-3 0,1 1 0,-8-38 1,5 4-1,3 13 160,2 14 0,-3 13 0,3 11 1,0 6 219,0 9 0,3 10 0,5 1 15,0-2 0,2 5-396,3-3 1,15 6 0,15-3-1,11 1 5,11 4 1,16-4-1,20 2 1,-37 3 0,3 0-21,8-1 1,2 1 0,2 2 0,1 0 0,11-2 0,1 0-1,0 2 1,1 0-103,2 1 1,1 0 0,5 0 0,2 0 0,-2 1 0,0 0 0,1 1 0,-2 0 133,-2 1 1,-1 0-1,-6 0 1,-1-1 0,-1-1-1,-1-2 1,-3 1-1,-1-1-22,-2-2 0,-2 0 1,-9 2-1,-2 0 1,-6-2-1,-1 0 1,35 1-593,-17 2 1,-18 0-635,-13 0 1,-16 0 889,-13 0 1,-7-6-1,-16-2 1,-3-1-232,-1-5 0,-10 4 0,-5 1 597,-3 1 0,-9-6 0,-3 5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4:48.8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1974 243 8401,'-19'-35'-30,"-3"0"1,-1 2 147,2 4 1,3 4-1,7 7 778,5 1 0,4 5-613,2 0 0,8 8 0,3-3 0,9 1-162,9 0 0,2 2 0,15 10 1,5 6-37,5 3 1,8 5 0,12 1 0,5 4-25,5 2 0,1 10 0,0 10 0,-43-22 1,0 0-87,0 1 1,-1 1 0,37 27 0,-7 4 0,-9 6-62,-11 4 1,-11 10-1,-14 1 1,-11 3 58,-9-1 1,-10 1 0,-12 5 0,-15 0 46,-13 1 0,16-44 0,-1-1 0,-1 1 0,-2-1 0,-1 0 0,-2 0-46,-1-2 0,0-1 0,-2 4 0,0 0 0,0-3 1,0 1-1,0 1 0,1-1-172,0-2 0,2 0 1,-26 34-1,3-6 0,8 0-528,7 1 0,12-10 1,7 7-1,9-6 726,7-2 0,4 0 0,2-5 0</inkml:trace>
  <inkml:trace contextRef="#ctx0" brushRef="#br0" timeOffset="2599">1 2635 8040,'7'-17'631,"-3"5"101,8 1 1,-6 5 0,5-4-177,3 2 1,2-3-1,-1 3-280,-3-2 0,3 0 1,-5-3-1,2 3 107,-1 2 1,-5-5 0,4 1-41,-2-3 0,-3-3 0,-5 1-107,0-1 0,-5 1 0,-3 1 1,-2 5-20,-4 5 1,-1-2 0,-2 2-169,-1 2 1,3 10 0,1 6 0,4 3-85,2 3 0,-3 5 0,5 2 0,2 2-78,2 5 0,2 1 1,0 1-1,2 1-135,4 0 0,-4 0 1,6-2-1,-3-2-144,1-2 0,6-1 0,-4 1 0,-1-6-332,1-4 1,0-1 250,-2-1 0,-4-9 558,4-8 1,1-10 0,1-11-1,0-4 6,0-2 0,5 3 0,-1-5 0,3 0 24,3 2 0,-1 2 0,1 7 0,-1 3-72,1 3 1,-1-2 0,1 9 0,-3-1-62,-3-2 0,1 8 92,-7 0 0,0 8 0,-8 9 1,-4 3 43,-5 3 0,-11-4 0,-3 7 0,0-3-45,0 0 0,-5 0 0,5-5 0,0-1 20,0 1 1,7-6-1,9-1-20,1 3 0,6-6-53,14-3 0,9-3 0,20-2 1,5 0-93,5 0 1,1 0-1,0 0 1,1 0-459,-1 0 1,6 0 0,-1-2 0,-7-2-616,-7-1 1,-6-1-1,-2 6 1145,0 0 0,-8-8 0,-2-2 0</inkml:trace>
  <inkml:trace contextRef="#ctx0" brushRef="#br0" timeOffset="2800">909 2600 8356,'6'-11'411,"0"-1"0,1 8 0,-3-4 1,4 3-220,2-1 0,1 0 0,9 6 0,1 0-433,2 0 1,6 2 0,-3 4 0,-1 3-471,0 1 1,4 12-1,-6-5 711,-1 2 0,-3 9 0,-1-1 0</inkml:trace>
  <inkml:trace contextRef="#ctx0" brushRef="#br0" timeOffset="2933">909 2950 8860,'10'-8'-464,"5"4"0,-3-6 0,3 3 653,3 3 1,7-4 0,6 0 0,8 0-268,7 1 0,5 1 0,3 4 78,4-4 0,-3 4 0,5-6 0</inkml:trace>
  <inkml:trace contextRef="#ctx0" brushRef="#br0" timeOffset="3530">1695 2670 8350,'17'-15'255,"-1"1"1,-5 2 253,-5-1 0,-4-3 0,-2-1 0,0-1 27,0 1 1,-2 0 0,-2-1 0,-3 1-39,-3-1 1,0 1-1,-3-1 1,1 1-150,-2-1 0,5 3 1,-1 1-1,0 4 115,1 3 0,3-1-606,-6 2 0,8 6 0,-2 0 1,4 10-78,2 5-1,0 9 1,0 1 0,0 2-89,0 4 0,8 0 0,2 0 0,2-2 23,-1 2 0,1 2 1,3 0-1,-1-2 3,-2-2 0,-7-5 0,5 3 0,-2 0-195,-4 0 0,-2-5 1,-2 1 330,0-4 0,-2-3 1,-4-5-1,-6-5 228,-3-4 0,3-4 0,0-4 0,1-5 243,1-5 1,-3-7 0,7-2 0,2 0 49,2-1 0,2 3 0,0 6 0,2-1-320,4 1 0,3 5 1,9 2-1,-1 1-122,1-1 1,-1 6 0,1-2 0,-1 4-140,1 2 1,-1 2 20,1 4 0,-3 4 202,-3 7 1,-6-1-1,-10-3 1,-4-1 184,-2 2 1,-1-7 0,-7 1-216,1 0 1,1-4-1,3 5-196,1-1 1,8 0 148,-2-2 0,12-2 0,8 5 0,7-1-315,8-4 0,4 0 0,4 0 1,2 2-379,1-3 1,9-1 0,-4-2 0,-1 0 752,-3 0 0,4 0 0,-1 0 0</inkml:trace>
  <inkml:trace contextRef="#ctx0" brushRef="#br0" timeOffset="3715">2236 2531 8304,'0'-18'336,"0"1"1,0 5-1,0 0 135,0-1 0,2 5 0,4 2-242,6 4 0,5 8 0,4 4 0,5 3-138,1 7 1,2 9 0,6-2 0,0 2-710,0 0 0,-8 0 1,-2 6-1,-2 0 618,1 0 0,-1 0 0,-6 0 0</inkml:trace>
  <inkml:trace contextRef="#ctx0" brushRef="#br0" timeOffset="3867">2306 2740 8357,'17'-8'0,"1"-3"156,-1-5 0,7-1 0,1 1 0,0 3-143,0 1 1,12 8-1,0-4 1,6 2 147,5 1 0,1-3-161,-3 2 0,5-4 0,-7-7 0</inkml:trace>
  <inkml:trace contextRef="#ctx0" brushRef="#br0" timeOffset="4032">2952 2181 8263,'0'-17'316,"0"5"516,0 0 0,2 12 1,2 6-601,2 16 0,9 9 0,1 6 0,5 3-290,1 7 0,3 9 0,0 2 0,0 1-72,0 1 130,-1-6 0,-7 22 0,1-4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23.3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88 8989,'18'0'53,"-1"0"0,1 0 0,-1 0 1,1-2 46,-1-4 1,10 4-1,8-4 1,12 4 308,9 2 1,6 0-1,10 0 1,6-1-1101,9-5 1,0 2 0,6-8 690,-3-1 0,-11-3 0,-1-1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23.0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36 191 8538,'-6'-24'2170,"-2"1"-533,-2 2 1,6 7-367,-1 2 1,3 11-954,2 1 0,7 7 0,7 13 1,7 1-292,8 2 1,12 8-1,6-2 1,1 4-259,-1 2 1,9 0 0,-3 0-1,1 0-509,0 0 0,-1 0 0,-3-2 0,-3-4-2578,-7-6 3318,-3-3 0,-2-3 0,0 1 0</inkml:trace>
  <inkml:trace contextRef="#ctx0" brushRef="#br0" timeOffset="185">629 121 9058,'0'-29'1408,"0"0"0,-5 7-502,-1-1 1,-2 11-711,2 6 1,4 12 0,-6 8-1,3 7-14,-1 8 1,-2 6 0,4 4 0,-4 4-6,-1 1 0,-1 1 1,-4 5-1,3-1-778,-3-1 0,-1 7 0,-3-9 1,-1 5-3852,-5 1 4452,-3 8 0,-15 2 0,-3 8 0</inkml:trace>
  <inkml:trace contextRef="#ctx0" brushRef="#br0" timeOffset="652">1363 680 8397,'0'-18'4632,"0"1"-3767,0 7 1,2 2-1,6 10-671,9 4 0,2 4 1,11 5-1,1-1-190,2-3 1,2-1 0,-3 2 0,0-6-282,-3-4 0,-2-2 0,2 0 0,-8-2 127,-7-4 1,-6-4-1,-8-7 1,-2-1 299,-4 1 0,-12-7 1,-11 1-1,-4 2 141,-2 1 0,-7 5 1,-3 1-1,-2 5-202,1 1 1,7 2 0,0 8-1,6 6-780,4 9 0,8 3 1,-1 9-1,9 4-2803,7 5 3494,4-1 0,18 14 0,3-7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1:30.3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255 123 8080,'-6'-23'112,"0"-1"1,1 3 544,-3 2 1,6 7-1,-6 2-103,0 2 0,4 3 0,-7 5-183,-3 0 0,4 2 1,-1 3-325,-3 7 0,-1 4 0,-3-1-162,1-3 0,5-3 1,1-5-1,-3 2-263,-2-2 0,5-2-241,-1-2-453,0 0 633,3 0 0,9 0 0,13 0 0,7 0-136,3 0 0,8 2 1,-2 4 574,4 5 0,10 13 0,2 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20.5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837 584 8084,'-18'-15'890,"1"1"-91,-1 2 1,1 3 0,-1-3-437,1 6 1,5 6 0,3 6 0,-1 8-42,0 7 0,4 0 1,-3 8-1,-1 4-186,0 6 0,4 0 0,-5 8 0,-3 3-215,-1 6 0,-9 1 0,-1 5 0,0 2-543,0 4 1,-6-8 0,4 8 0,-3-4-350,1-2 1,-2-4 0,-6 2 0,-1-3 970,-1-7 0,6-9 0,-10 1 0</inkml:trace>
  <inkml:trace contextRef="#ctx0" brushRef="#br0" timeOffset="167">103 1754 9874,'18'0'1252,"1"0"1,4 0-794,7 0 1,14-6 0,14-1 0,16-3-633,10-4 0,9 5 0,0-3 1,-4-2-376,-5-1 1,-7 3-1,-9 1 1,-4-3-927,-6-1 1474,-3-3 0,-11 1 0,-1-1 0</inkml:trace>
  <inkml:trace contextRef="#ctx0" brushRef="#br0" timeOffset="450">138 794 8137,'-29'-18'0,"2"1"1374,2-1 0,1 9-553,7 3 1,7 6-1,4 6 1,8 7-342,10 9 0,2 7 1,17 11-1,6 5-338,7 0 0,9-1 0,5-5 1,6 4-389,4 1 0,2-5 0,-1 2 0,-1-4-1035,-4-2 0,-3-8 1,-7-2-1,0-3 1281,-1-5 0,-5 4 0,-13-11 0</inkml:trace>
  <inkml:trace contextRef="#ctx0" brushRef="#br0" timeOffset="767">1658 497 8235,'-12'-21'1851,"0"-1"-463,-1 1 0,-3 7 2091,-1-3-3045,-1 7 1,7 18-1,1 5 1,2 7-258,4 3 1,2 10 0,2 0 0,2 6-252,4 0 0,4 5 0,7 1 0,3 2-320,3-1 1,2-5 0,6 5 0,-2 3-608,2 1 1,2 1 0,2-5 0,0-5-732,0-4 0,0-4 1732,0-4 0,8 4 0,1-6 0</inkml:trace>
  <inkml:trace contextRef="#ctx0" brushRef="#br0" timeOffset="984">2216 549 8186,'-17'-19'398,"0"-1"1,-1 1 2289,1 4 0,5 7-2102,0-4 0,8 10 0,-1 2-365,3 10 1,4 7-1,3 7 1,7 5-255,4 4 1,3 2 0,4 2-1,4 1-460,1 3 0,3 6 0,-6-5 0,2 1-414,4 0 0,-4 3 0,0-3 0,-1 0-1849,-5-1 2756,-9 7 0,3-12 0,-5 5 0</inkml:trace>
  <inkml:trace contextRef="#ctx0" brushRef="#br0" timeOffset="1134">2182 1091 8689,'0'-28'260,"0"5"0,0 4 1,0 1-1,1 3-138,5 3 1,6-1 0,11 5-1,6 0-532,4 0 0,10-3 0,6 5 0,5 2 410,4 2 0,8-6 0,-4-1 0</inkml:trace>
  <inkml:trace contextRef="#ctx0" brushRef="#br0" timeOffset="1485">3020 916 8289,'0'-17'4006,"-6"-1"-3018,0 1 0,-2 7 0,5 2 548,-3 0 1,-2 6-1309,2-3 1,4 10-1,-4 7 1,4 4-440,2 1 0,0 1 0,0 1 1,2 2-278,4 3 1,4-1 0,7-6 0,1 1-206,-1-1 0,7 1 0,-1-3 0,0-3 252,2-6 1,-5-4 0,5-2-1,-2 0 461,1 0 0,-3-8 0,-9-6 0,-7-5 459,-3-4 1,-4-6 0,-5 3-1,-9 1 22,-5 0 1,-10 2 0,2 5 0,-2 3-338,1 3 0,-1 4 0,8 8 0,2 0-820,1 0 1,5 2 0,3 6 0,6 7-1343,4 7 0,10 7 1998,4-6 0,11 8 0,4-4 0</inkml:trace>
  <inkml:trace contextRef="#ctx0" brushRef="#br0" timeOffset="1718">3509 200 8434,'-8'-50'344,"-2"3"1,-1 8 4602,-1 8-4227,8 6 1,-4 17 0,10 8-1,6 10-428,10 5 0,1 11 0,10 3 0,2 6-106,2 5 0,2 13 0,0 9 0,0 4-327,0 4 0,-6-4 0,-2 11 0,-4 1-485,-7 3 0,-1-3 0,-11-2 0,-6-5-1206,-7-1 0,-15-2 0,-5-6 1832,-4-9 0,-9-9 0,-3-9 0</inkml:trace>
  <inkml:trace contextRef="#ctx0" brushRef="#br0" timeOffset="1900">4312 741 8431,'18'-27'268,"-1"4"1,1 4-61,-1 1 0,2 3 0,3 1 0,3 4 483,2 2 1,2-3 0,8 5-1,2 0-922,2-2 0,5 6 0,-3-3 0,0 5-788,-1 5 1,-3 5-1,-10 8 1019,-5-1 0,-5 8 0,-2 3 0</inkml:trace>
  <inkml:trace contextRef="#ctx0" brushRef="#br0" timeOffset="2034">4382 1003 10421,'25'-9'-355,"4"3"1,8 4-1,12 2 355,15 0 0,11-8 0,13-2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25.2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8002,'17'0'0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26.8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13684,'0'25'-157,"0"-3"1,0 7 0,0 2-621,0 2 1,0 2 776,0 0 0,0 7 0,0 3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27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71 8529,'-8'-18'154,"4"1"1741,-8-1-366,9 8-1315,-5 3 0,6 7-133,-4 0 1,4 7 0,-4 5 0,4 4-29,2 1 0,0 1 0,-2-1 0,-2 0-302,-1 1 1,-7 1 0,4 3 0,0 1-413,1-2 0,-5 5 0,4-1 0,-1 0-1563,-5 0 2224,6 6 0,-7-4 0,5 8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25.9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1 742 8253,'0'-17'1547,"0"-1"1,0 1-1000,0-1 1,0 1-1,0-1 1,0 1-147,0-1 1,0-1 0,2-4-1,2-6-41,1-4 1,7-10 0,-6-4 0,-2-3 32,-2-2 0,-2-1 1,0 3-1,0 3 110,0 6 0,0 10 0,0 4 0,0 2-142,0 4 1,-8 11-468,-4 10 1,5 15 0,1 15 0,4 4-302,2 7 0,0 6 1,0 11-1,0 6-350,0 4 0,0 4 0,0 3 0,0 5 86,0 0 1,0 1-1,0-9 1,0-8-218,0-8 0,0-7 800,0-14 0,0-20 1,0-15 253,0-19 0,0-14 0,0-8 0,2-6 630,4-3 1,5-2 0,11 1 0,1 5-265,-2 5 0,4 4 0,-1 4 0,-1 4-276,2 6 1,-5 11-1,3 6-211,-4 4 1,-3 10 0,-3 4 0,-3 3-304,-2 3 0,-2 5 1,-6 2-1,0 2-55,0 4 0,-2-4 0,-4 1 0,-8-1 155,-7 0 1,0-4 0,-6 4-1,1-1 86,5-5 0,-4-2 0,1-1 0,5-1-185,5 1 1,1-7 219,7 1 0,2-8 0,12 2 163,9-4 0,16-2 1,16 0-1,7 0-322,8 0 1,0 0-1,4 0 1,4 0-496,0 0 1,-6 0 0,-4 0 0,-4 0-490,-8 0 0,-1 0 1179,-14 0 0,4-8 0,-12-2 0</inkml:trace>
  <inkml:trace contextRef="#ctx0" brushRef="#br0" timeOffset="182">1119 655 8425,'9'-18'409,"-3"1"1,-4-1-1,0 3 1,4 3 280,5 6 1,5-1 0,3 1 0,5 2-575,5 2 0,4 4 1,4 2-1,1 4-697,3 1 1,6 5-1,-7 7 1,-3 3-595,-6-3 1,-5 0 1174,-9 3 0,1 3 0,-1 8 0</inkml:trace>
  <inkml:trace contextRef="#ctx0" brushRef="#br0" timeOffset="315">1136 952 8335,'17'-8'794,"-5"4"0,0-6-543,1 3 1,5 1 0,5 4 0,6-2-177,4-2 1,10 0-1,3 6 1,7 0-211,5 0 0,2 0 0,4 0 135,-6 0 0,5 0 0,-1 0 0</inkml:trace>
  <inkml:trace contextRef="#ctx0" brushRef="#br0" timeOffset="598">2114 795 8640,'6'-12'372,"0"0"1,1 8 0,-1-1 0,6 3 692,3 2 0,3-6 0,1 0 0,5 2-467,5 2 0,11 2 0,7 0 0,5 0-410,7 0 1,-5-2-1,6-2 1,-4-3-300,-3-3 0,-7-4 1,-17-7-1,-7-4 185,-9-2 1,-5-3 0,-10-4 0,-6-1 136,-9 0 0,-14 6 0,-14-1 1,-3 1 52,-7 2 1,-1 4 0,4 11 0,-1 6-96,1 4 1,7 2 0,5 2 0,3 4-934,2 6 1,8 13 0,3 10 0,5 10-1047,1 5 0,9 8 1,3 2 1809,4 3 0,2 8 0,0 9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29.3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555 165 8120,'-7'-17'679,"-1"-6"0,-6-1 1,5 3 435,1 2 1,-4 1-272,6 1 0,0 5-325,6 0 0,0 10 1,0 2-266,0 10 1,6 6 0,2 3-1,2 4-57,3 7 0,-3 4 0,2 5 0,1 6-196,3 5 0,-1-5 0,-1 11 0,-2 2-169,1 3 0,-3 3 0,0 6 0,-1-1-434,1 1 1,-4 6 0,3 2 0,-1 1-140,-4 5 0,4-7 0,-2-1 0,-2-4-17,-2-3 1,3-5 0,3-3 0,2-5 757,3-6 0,3-9 0,1 2 0</inkml:trace>
  <inkml:trace contextRef="#ctx0" brushRef="#br0" timeOffset="251">1289 288 8040,'-2'-45'0,"-4"4"0,-6 4 785,-3 3 1,3 14-1,3 7 1,-1 5 614,0 2 0,6 2-1253,-2 10 0,5-2 0,1 7 0,1 5-145,5 5 0,4 6 1,7 10-1,1 2-72,-1 2 0,3 9 1,1 1-1,4 5-247,3 0 0,-7 4 0,4 1 0,-2 3-234,1 7 0,3-1 0,-8 8 0,-3-2-121,-1-1 1,-7 1-1,-2-8 1,-6-4 671,-6-6 0,-11-4 0,-11-1 0</inkml:trace>
  <inkml:trace contextRef="#ctx0" brushRef="#br0" timeOffset="517">224 1493 9104,'-41'0'0,"-2"0"444,-2 0 1,12 2 0,2 3 0,10 9-567,11 7 0,10 1 0,12 7 0,15 2 275,16 2 0,13 2 0,20-2 0,9-2 27,-37-16 1,1-1-1,1-5 1,1-3-1,8 3 1,0-2 0,3-1-1,1-2-89,2-2 0,2 0 1,7-2-1,1 0 1,3-3-1,1-2 1,3-3-1,-1-2-238,-1-2 0,-1-3 1,-4-1-1,-2-1 1,-2-1-1,-1-1 1,-4 0-1,-2 0-83,-4-1 1,-3-1-1,28-22 1,-15 4 0,-16-1 17,-13 1 1,-8 2-1,-17 2 1,-5 2-70,-5 4 0,-6-4 0,-6 6 0,-5-2-143,-5-1 0,-1 7 0,-1-4 424,1 2 0,-1 9 0,1 9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34.7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138 657 7916,'-12'0'1137,"1"0"1,7 2-443,-2 4 0,4-3-404,2 9 0,2-2 0,2 3 15,2-1 1,2-6 294,-3 6 0,-1-9 157,8 3 0,-6-4-430,5-2 1,-5-8 0,4-3-1,-2-7-43,-5-5 0,-1-4 0,-2-10 0,0-4-46,0-5 0,-5-5 0,-3-3 0,-2-2 34,-3-3 0,-3 1 1,-1 6-1,-1 1-138,1 5 1,-1 9 0,1 12 0,1 3-121,5 7-370,-5 9 0,14 8 0,-4 15 1,6 11 134,6 5 0,4 9 1,7 5-1,3 5-75,3 6 1,-4-1 0,7 5 0,-3 0 7,0 0 1,2 2 0,-5 6 0,-1 0 22,-3 0 1,-10-6 0,-1-4 0,-3-2-3,-2-2 0,-2-19 1,-3 0 56,-7-14 0,2-9 750,-1-14 0,7-14 0,-2-5 1,4-6 172,2-6 1,2-2-1,6-4 1,7-2-148,6-2 0,5 0 1,-5 8-1,4 4-564,2 6 0,-3 4 0,3 3 0,0 4-108,0 7 1,0 3 0,4 4-1,-1 5-376,1 11 0,-4 1 1,0 8-1,-2 1-340,-4-1 1,5-4 0,-3 4 0,-2 0-407,-1 1 0,-5-7 0,-1 4 190,-2 0 0,-7-5 1,5 3 1036,-2-4 0,-2-1 0,-6-1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34.9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8220,'0'-17'213,"6"5"1,2 0 314,2-1 0,-4 5 1,5 2-1,3 4-57,1 2 0,3 0 0,-1 0 1,3 0-520,3 0 0,4 0 1,8 2-1,0 2-769,0 2 0,0 8 0,0-5 0,-2 3 817,-4 0 0,4-1 0,-6 7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35.1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71 8217,'0'-18'1036,"10"3"0,7 3 0,10 6-974,6 4 0,12 2 1,7 0-1,10 0-880,6 0 0,8-2 818,0-4 0,7 4 0,-3-5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35.9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455 227 8118,'0'-17'0,"0"-3"652,0-3 1,0 10 0,0-5 137,0 3 1,0 5-1,-2 0 896,-4 2-1391,4 3 1,-6 7 0,8 3-253,0 7 1,-2 4-1,-2 1 1,-1 1-354,1-1 1,0 0 0,-2 1 33,-6-1 0,3 1 0,-3-1 0,-2 1-157,-1-1 1,-5-5 0,-1-2-1,-4-1 176,-2 1 0,3-6 1,-5 2-1,-2-6 605,-2-6 1,4-4-1,2-7 1,2-3 339,3-3 1,9-4 0,3-8 0,2 0-127,5 0 1,1 6-1,4 2 1,3 2-344,7 3 0,4 5 0,1 5 1,2 6-221,5 4 0,-3 2 0,8 2 0,2 6-158,2 9 1,-4 3-1,0 11 1,2 4-74,2 4 0,-3 9 0,-3-1 1,-2 3-18,-4 3 0,-7 7 0,-4 2 0,-3 0 17,-3-4 1,-2 2 0,-4 0 0,-4 1-65,-5-1 1,-11-4-1,-3-7 1,-2-5 21,-4-1 0,4-8 1,0-8-1,-1-4 152,1-7 0,6-6 0,-4-10 0,1 0-49,1 0 0,0-2 0,5-4 1,1-8-137,-1-7 0,1 1 1,1-3-1,5 4-1439,5 1 1746,4-7 0,2 6 0,0-7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1:31.2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577 409 8193,'-2'-46'0,"-4"1"556,-5 3 0,-7 7 0,-3 7 0,-2 5-33,1 8 1,1-1 0,0 10 0,-3 2 12,3 2 0,7 2 0,5 2-313,1 4 0,2 12 0,6 11 1,2 6-202,4 6 1,9 3-1,9 9 1,-1 3-224,2 8 1,-3 0-1,5 12 1,-2-5-187,-4-1 0,-1 8 0,-3 3 0,-1 3-99,-5-3 1,-3-1 0,-8-8 0,-2-1-282,-4-3 0,-5-17 1,-13-7-1,-5-11-757,-4-9 1524,-2-13 0,-15 5 0,-4-6 0</inkml:trace>
  <inkml:trace contextRef="#ctx0" brushRef="#br0" timeOffset="183">1 1021 7432,'17'-20'0,"1"-1"26,-1-2 1,-5-1 0,0 7 434,1-1 1,5 1 0,3 1-1,6 3-157,6 1 1,-2 6-1,12-3 1,0-1-182,3 0 1,10 6-1,3-1 1,-5 1-473,-6-2 0,1 4 0,-8-4 0,-2 6-1867,-3 6 2216,-8 4 0,-3 7 0,-8 1 0</inkml:trace>
  <inkml:trace contextRef="#ctx0" brushRef="#br0" timeOffset="399">36 1353 8193,'-2'29'0,"-2"-2"213,-2-2 0,0-2 0,8-5 78,4-1 1,6 1 0,11-1 0,6-1-67,4-5 1,10 3 0,5-8 0,9-2-172,7-2 0,4-2 0,3 0 0,5 0-380,6 0 0,-5-6 0,-1-2 1,-4-2 325,-2-3 0,-1-11 0,1-3 0</inkml:trace>
  <inkml:trace contextRef="#ctx0" brushRef="#br0" timeOffset="666">1241 671 8095,'-18'-35'284,"1"1"1,-1 1 0,1 5 777,0 11 0,-1 1 0,1 9 210,-1-3 1,8 8-1025,5 2 1,5 8 0,7 9-1,11 1 4,9-1 0,6 6 1,2 3-1,2 1-410,4 4 1,-3 2-1,7 2 1,0 0-387,-1 0 1,-5-2 0,2-2 0,-4-2-492,-2 2 1,0 2-1,-2 0 1,-4-2-1431,-6-2 2465,-4-8 0,-9 5 0,-2-9 0</inkml:trace>
  <inkml:trace contextRef="#ctx0" brushRef="#br0" timeOffset="851">1660 671 8095,'2'-25'0,"2"-4"1240,2-4 1,-1 6 466,-5 4-1383,0 11 0,2 6 1,4 12-1,8 6-190,7 3 0,6 3 0,8-1 1,2 3-332,4 3 0,-2-2 0,7 6 0,3 0-245,1 1 1,-3-7 0,-3 2-1,-1-1-460,-4 1 0,-2-4 1,-4 5 901,-4-5 0,-4-2 0,-7 1 0</inkml:trace>
  <inkml:trace contextRef="#ctx0" brushRef="#br0" timeOffset="1033">2201 584 8095,'0'-35'74,"0"6"0,0 2 1,0 2 977,0 3 1,0 3-51,0 1 1,0 11-820,0 7 0,0 7 1,0 11-1,0 1-259,0 5 0,2 3 1,2 8-1,2 0-263,-2 0 1,-2 1 0,-4 3 0,-4 4-2554,-6 2 2892,-3 1 0,-10 7 0,-2-1 0</inkml:trace>
  <inkml:trace contextRef="#ctx0" brushRef="#br0" timeOffset="1199">1939 1248 8095,'18'0'114,"-1"0"0,-5 0 0,0 0 0,1-2 375,3-4 1,1 4-1,3-4 1,1 4-150,2 2 1,6-6 0,-3 1-1,1 1-360,4 2 1,2 0 0,2-2-1,0-2-951,0 2 0,0 2 971,-1 2 0,1 0 0,0 0 0</inkml:trace>
  <inkml:trace contextRef="#ctx0" brushRef="#br0" timeOffset="1549">2883 549 8184,'0'-17'563,"0"-1"0,0 1 0,0-1 2612,0 1-1070,0 7-2044,0 2 0,5 16 0,3 2 0,2 3-377,3 5 1,3-5 0,1 11-1,1-3-602,-1 2 1,7-1 0,-1 5-1,0-2 918,2-4 0,-5 7 0,5-1 0</inkml:trace>
  <inkml:trace contextRef="#ctx0" brushRef="#br0" timeOffset="1983">3319 567 8184,'10'-41'0,"-4"0"1623,-4 2 0,-2 4 205,0 6 1,7 6-1196,5 11 0,4 5 0,1 7 0,0 0-349,1 0 1,5 7 0,2 3-1,1 2-549,-1-1 0,0 1 1,-4 4-1,3-3-231,-3-1 0,-2-6 0,-1 3-167,-1-1 0,1-2 715,-1-6 1,-1-2-1,-3-4 1,-3-6 360,-2-3 0,5-3 0,-3-1 1,2-2 217,-1-3 1,1 1 0,6 8-344,-1 3 1,1-2 0,-1 9-386,0 1 0,7 11 1,-1 11-1,0 9-204,3 6 0,-7 10 0,6 3 0,-2 7-152,1 5 0,-3 6 0,-7 12 0,-5 5-125,-1 5 1,-10 3 0,-13 2 0,-11 2-23,-9-2 1,-11-3 0,-1-9 0,-1-11 163,1-14 1,5-11 0,9-16 0,3-9 360,7-10 0,6-8 0,5-6 0,6-8 298,4-7 0,2-12 1,0-10-1,0-2-105,0-3 1,8 3 0,4-1 0,3-1-230,3 3 1,5-5 0,2 8 0,2 3-494,4 1 1,-3 4-1,1 4 604,2 5 0,10-3 0,3 0 0</inkml:trace>
  <inkml:trace contextRef="#ctx0" brushRef="#br0" timeOffset="2166">3616 968 8142,'8'-17'-35,"-4"-6"0,7-1-115,3 3 1,-4 9-1,3 5 1,5 1-16,3 0 1,12 0 0,2 6 164,10 0 0,5-8 0,2-1 0</inkml:trace>
  <inkml:trace contextRef="#ctx0" brushRef="#br0" timeOffset="2366">4664 113 8194,'8'-28'120,"-4"-3"0,5 8 903,-1 2 1,-2 11-622,-6 10 1,8 10 0,1 15-1,3 10-104,0 10 0,-1 7 0,7 6 0,-1 6-583,1 4 0,-9 4 0,-3 5 0,-8 9-472,-9 5 757,-17 2 0,-2-45 0,-8-1 0,-2 2 0,-1-1 0</inkml:trace>
  <inkml:trace contextRef="#ctx0" brushRef="#br0" timeOffset="3083">2009 794 8163,'-11'-2'583,"-1"-4"1,2 2 146,-1-8 1,1 9-330,4-3 1,6 4 0,0 4-124,10 4 1,5 3-1,5 9 1,3 1-391,6 4 0,4-1 0,4 7 0,2 0-417,2-2 1,5 4-1,-3-6 1,0 1-555,-1-1 1,5 4 1082,-6-6 0,-1 0 0,-5-5 0</inkml:trace>
  <inkml:trace contextRef="#ctx0" brushRef="#br0" timeOffset="3400">2324 724 7248,'9'-8'2160,"-1"4"-1417,-8-7 1,-2 7-611,-4-2 0,-3 12 1,-7 5-1,3 7-233,1 5 1,0-2-1,-5 8 1,-3 3-506,-3 1 0,-2 3 1,-8 5 604,-2 6 0,4 3 0,-12 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36.2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88 8118,'0'-11'962,"0"-1"372,0-2 1,0 5 377,0-3-1282,0 8 0,0-2-383,0 12 0,0 4 1,0 7-1,0 1-160,0-1 1,0 1 0,0-1-1,0 1 24,0-1 1,0 1 0,0-1 0,0 0-44,0 1 0,-2-6 840,-3-1 0,1-1 0,-6 0-35,2-10 1,2-2 0,6-12 0,0-3-205,0-5 1,8-7 0,4 4-1,5 0-310,7 0 0,3-5 1,8 7-1,0 4-260,-1 5 1,7 1 0,0 7-1,0 2-428,1 2 0,-5 10 0,4 3 0,-6 5-636,-6 1 0,-2 7 0,-7-1 0,-1 0 196,-3 2 0,-5-5 0,1 5 0,-6-2-882,-4 1 1851,-2-1 0,-8 2 0,-2 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36.4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0 280 8118,'10'-37'0,"-4"-2"522,-4-1 0,0 1 1,2 10-1,1 5 379,-1 5 0,4 1 1,0 3-1,1 3-553,5 6 1,2 5 0,1 1 0,1 1-281,-1 5 0,8 12 1,2 11-1,2 4-133,1 2 1,-3 2 0,2 3 0,-6 5-832,-3 0 1,-3 5 0,-1-3 0,-5 3-2129,-5 3 3024,-4-1 0,-10 8 0,-2 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36.6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1 175 8225,'0'-18'470,"0"-1"0,0-2 17,0-3 0,2 1 1,2 6-1,3 1-242,3 4 0,9-1 1,11 7-1,3 2-736,1 2 1,9 2 0,4 2 0,3 2-1552,3 2 2042,-1 7 0,0-3 0,1 8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37.5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18 263 8673,'0'-18'1462,"0"1"1,-2 1-414,-4 4 0,4 3-258,-3 3-576,3 4 328,9-6-516,3 8 1,2 0-249,-1 0-449,-7 0 1,4 2 393,-8 4 1,8-4 0,3 6 354,5-1 0,1-5 0,3 4 0,1-4 40,2-2 0,14 0 1,0 0-1,4 0 218,2 0 0,5 0 1,-1-2-1,3-2-83,2-2 1,-7-7 0,-4 1-1,-4-3-178,-2-3 1,-8 1 0,-6-1-26,-7 1 1,-6-1 0,-12 3 0,-8 3-253,-11 6 1,-10 4 0,-8 2-1,-4 0-63,1 0 0,-7 0 0,7 2 0,1 2 113,8 2 1,0 8 0,8-3 0,0 3-102,3-2 0,13 3 0,5-3 0,4 3 150,2 3 1,8-1-1,3 1 1,7-3 235,5-3 0,2 3 0,8-5 1,0 2 196,4-1 1,-4-1 0,-4 2 0,2-5 2,2 1 1,0-4 0,-2 6-1,-3-1-102,-3 1 1,6-6-1,-2 4 1,2 0-158,-2 3 0,-2-1 1,-5 2-1,1 1-120,-2 3 1,5 7 0,-5 2-1,-4 2-162,-3 4 1,-8 4 0,3 6-1,-1 6-115,-4 3 1,-2 3 0,-2-1 0,0 2-54,0 4 1,-8 3-1,-5 3 1,-7-6-88,-3-4 1,0-3 0,5-5 0,1-7-109,-1-8 0,1-8 1,-1-11 559,1-6 1,-1-18 0,3-9-1,1-8 530,3-8 0,1-17 1,-2-5-1,7-7 72,3-4 1,2-1 0,0-3-1,2-4 189,3-1 1,13-1 0,11-1 0,4 5-457,2 4 1,6 4-1,1 4 1,1 8-341,0 7 1,-3 16 0,-7 14-1,-3 7-254,-7 5 1,2 1 0,-2 6 0,-1 0-343,-3 0 0,4 8 1,1 1-1,-3 3-85,-2 0 1,-3-1 0,-3 7-1,-1-3-96,2-3 0,-1 3 0,1-5-319,-2 0 1068,-9-2 1,7-8-1,-6-2 1,2-4-83,-2-6 1,-2-5 0,-2-5 0,0-1 61,0 2 1,5 1 0,1 3-1,-2-1-251,-2 1 1,-2 5 0,2 3-725,4 1 1038,-4-6 0,13 12 0,-5-5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38.3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1 437 8583,'5'-18'1902,"1"1"-1376,-2-1 0,0 7 1,0-1-1,4-2-98,1-1 1,-3-3 0,4 1-1,0-1-209,-1 1 0,3 0 1,3-3-1,-1-1-25,-2-3 1,-3-1 0,5 4-1,-4-2 119,-3 1 0,-1 3 0,-6 1-292,0 1 1,-2 5 0,-4 3-259,-5 1 1,-5 2-1,-1 8 1,-1 4-333,1 5 0,7 5 1,2 3-1,3 3 44,-1 1 0,2 6 0,10-4 0,5 2 64,5 5 1,9-1 0,6 0 0,6-2-405,4 2 1,9-4 864,3 2 0,7-8 0,10 5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39.1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383 70 8348,'0'-10'1629,"0"-5"1,5 11-522,1-8-612,0 8 0,-6-5-196,0 3 1,-2 4 0,-4-4-153,-5 4 0,-7 2 0,-3 0 0,-4 0-58,-3 0 0,5 2 1,-4 2-1,0 4-99,0 1 1,-1 1 0,-3 4-1,4-3-295,2 3 0,4 1 0,7 3 1,4-1-92,3 1 0,-5-1 0,6 1 238,2-1 0,10 1 0,6-3 226,3-3 0,3-4 1,-1-8-1,1 0 146,-1 0 1,3-6 0,1-2 0,2-2 197,-1-3 0,-3-1 0,-2 1 0,1 1-114,-1-2 0,3 7 1,1-1-1,2 2-333,-1 0 1,-3 0 0,-1 6 0,1 0-124,4 0 0,-3 2 1,3 2-1,-4 4-483,-1 2 0,5 1 0,0 7 0,1-1-286,1 1 1,-6-1-1,5 1 1,-3-3-1379,2-3 2304,-3 3 0,5-5 0,-8 7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39.3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18 263 9061,'-6'-51'0,"0"5"785,2 5 0,2 12 0,2 6 1,0 3 275,0 3 1,8 1-1,4 5-590,3 5 1,9 4 0,1 4 0,2 4-352,4 5 0,4 7 0,4 5 0,1 6-326,-1 4 0,4 4 1,-2 2-1,-2 2-556,-3-3 0,-3 5 0,-2-2 0,-3 0-378,-3 1 1,-4-5-1,-9 4 1,-6-4 1139,-4-2 0,-18 7 0,-3 3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39.5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1 210 8294,'7'-25'0,"-3"6"0,6-5 0,-2 5 787,-4 1 1,3 1 0,1-1 0,4 3-162,7 3 1,0-1 0,11 5 0,1 0-369,2 0 0,3 3 1,3 5-1,4 0-185,2 0 0,-5 0 0,5 2 0,-2 1-49,-4 3 1,-5 8 0,-3-4 0,-3 1-420,-3 1 1,-2-1 0,-5 5 0,-3-2-141,-3-3 1,1 1-1,-5 3 1,0-1-363,0-2 0,-1-3 1,-3 5 0,2-2 0,6-1 896,-6 7 0,7-9 0,-3-1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40.4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1 175 8294,'2'-15'-227,"2"1"500,2 3 1,-1 5 0,-3-4 515,4 2 1,-4 1 99,4 1-688,-4 4 300,-2-6-352,0 16 0,0-4-223,0 7 0,0-5-57,0 6-4,0-8 1,0 5 55,0-3 1,2-4-165,4 4 209,-4 4 0,7-8 81,-3 3 0,-4-1 797,4 2 176,-4-4-135,6 6-499,-6-8-406,5 0 1,-5 0-604,4 0 463,-4 0 0,6 2 11,-8 4 1,0-3-6,0 9 0,0-6 0,-2 4 1,-2-1-291,-2 1 0,0-4 0,6 5 48,0 3 0,0-4 399,0 1 0,2-7 362,4 2 0,-4-6 0,4-6-117,-4-5 1,-2-5 0,0-1 0,0-1 120,0 1 1,0-1 0,0 1 0,0-1-105,0 1 1,0-1 0,0 1 0,0-1-266,0 1 0,0 5 0,0 1 0,2-1-100,4 2 0,5-3 0,12 5 0,5 0 49,-1 1 0,6 1 0,-4 6 0,4 0 81,2 0 1,0 0 0,-2 0 0,-2 0 120,-2 0 0,-8 0 0,3 0-159,-5 0 0,-7 6 0,-3 1-32,-1 3 1,-2 2 0,-6 5-17,0 1 1,0-1 0,0 0-1,0 3-240,0 3 0,-6-3 1,-2 3-1,0-2-330,1 2 0,-7-3 0,4 3 360,1-3 1,-5-9 920,8 1 0,1-18 0,6-4-186,5-9 1,0-12 0,10 4 0,5-2 181,4 0 1,-2 7 0,7-3-1,1 2-468,2-1 0,2 7 0,-1 7 0,1 2-388,0 5 0,2 1 1,2 4-1,0 5-323,-6 11 1,2 1 0,-8 8-1,0 1-492,-4-1 0,-3-6 0,-5 4 0,-3-1-1922,-6-1 2942,-4 0 0,-2-5 0,0-1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40.6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106 217 8371,'-24'-52'0,"1"2"749,2 3 1,3 12-794,7 12 1,3 13 0,8 10-982,0 10 1,8 13 1024,3 6 0,5 12 0,1 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1:29.5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445 191 7672,'-17'-2'-224,"-1"-4"1,1 4 0,-1-6 0,3 1 895,3-5 0,-2 2 0,7-1 72,-3-3 1,-2-2 219,-5-1 0,7 5-18,4 1-659,4 7 1,2-2 0,0 12-57,0 6 0,8 3 0,2 4 0,2 3-188,-1 1 1,1 0 0,5-3 0,1 1-143,-1 2 0,1 3 0,-1-5 0,3 4-138,3 2 0,-4 1 1,6 1-1,-1-4-59,-1 0 1,6-6-1,-4 5 1,1-5-158,-1-1 0,4-3 0,-6-1 1,0-5-540,3-1 1,-7-2-1,4-6 992,-3 0 0,-3-8 0,1-1 0</inkml:trace>
  <inkml:trace contextRef="#ctx0" brushRef="#br0" timeOffset="250">690 121 8226,'-6'-18'472,"0"1"0,-2 0 106,2-1 0,2 1 1003,-7-1-1315,7 8 1,-4 5 0,6 10 0,-2 7-154,-1 4 0,-3 3 0,4 2 0,-4 5-84,-2 1 0,5 2 1,-7 6-1,-2 0-118,-1 0 1,-3 0 0,1 1 0,-2 3-341,-5 2 0,5 2 1,-4-4-1,1 1-293,-1-1 0,3-4 1,-3-4-1,4-4-307,1-2 0,3-1 1029,3-7 0,-11 1 0,3-1 0</inkml:trace>
  <inkml:trace contextRef="#ctx0" brushRef="#br0" timeOffset="466">26 924 8060,'-2'12'972,"-4"0"1,2-9-243,-7 3 1,9-4-393,2-2 1,9 0 0,15 0 0,5 0-222,4 0 0,8 0 0,3 0 0,7 0-231,9 0 0,8 0 0,5 0 0,3 0-325,-2 0 0,-4-6 1,-6 1-1,-6-1-1243,-4-2 0,-9 4 1682,-4-8 0,-12 1 0,-4-7 0</inkml:trace>
  <inkml:trace contextRef="#ctx0" brushRef="#br0" timeOffset="1083">1283 313 8112,'-11'-2'681,"1"-4"261,2-5 1,2-5-580,6-1 1,4 7-1,6 2-196,7 0 0,13 7 0,-1-5 1,4 4-487,2 2 0,5 0 0,1 0 0,0 2-547,2 4 0,-7-3 0,5 7 0,-4 0 866,-2-1 0,-8 3 0,-2 6 0</inkml:trace>
  <inkml:trace contextRef="#ctx0" brushRef="#br0" timeOffset="1218">1371 592 8112,'-8'10'957,"6"-2"1,-2-8-910,16 0 0,1 0 0,16 2 0,4 2-527,6 2 0,8-1 1,13-3 478,10 4 0,7 4 0,11 7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41.3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70 315 8172,'10'-18'0,"-4"-1"420,-4-5 1,-2 11-1,0-5 777,0 3 1,-2 1-113,-4 3 0,-4 3-713,-7 8 0,7 2-361,4 4 0,4 3 0,2 11 0,0 1-6,0 2 0,8 8 1,6-1-1,5 3-261,5 1 0,7 1 1,-2 2-1,2 2-166,-2 2 0,2 2 0,-8-5 1,-1 3 6,-3-2 0,-4 0 1,-3 0-1,-8 1-26,-8-1 1,-8-2-1,-11-4 1,-8-4 158,-8-6 0,2-3 0,-3-5 1,3-5 438,2-10 1,8-10 0,3-15 0,7-10 352,5-10 1,5-13 0,10-8-1,7-6 362,8-3 0,17-11 1,1 3-1,7-2-148,6 5 1,-1 14 0,1 8 0,-3 5-192,3 7 0,-7 11 0,-1 14 0,-6 7-304,-6 8 1,-2 4 0,-5 2-1,1 0-215,-2 0 0,-1 6 0,-1 2 0,2 2-331,3 3 0,1 9 0,-4 3 0,3 0-87,-3 0 1,0 8 0,1 0 0,1 6-301,-2 0 0,-1 3 0,-5 1 0,-1 2-152,-3 3 1,-7 3-1,2 3 1,-4 2-1709,-2 3 2564,-8-9 0,-17 8 0,-12-3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41.9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1 270 8036,'17'-8'1495,"-1"-1"-795,-4-9 0,3 9 0,-3 3-392,3 4 0,-3 2 0,1 0 0,5 0-259,3 0 1,8 0-1,-3 0 1,1 0-122,4 0 1,2 0 0,2 0 0,2 0-36,3 0 0,-9-6 1,2-2-1,-5-1 139,-7-5 1,-2-2-1,-1-1 174,-1-1 1,-7 1 0,-4 0 137,-4-1 1,-2 1 0,-2 1-289,-4 4 0,-2 3 1,-5 5-196,1-2 1,6 0-1,-4 8 1,1 4-292,-1 6 1,6 3-1,-2 5 24,4 3 1,2-4 0,2 5 0,4-5 149,6-2 0,3 1 1,3-1-1,-1 1 218,1-1 1,5-1 0,2-3-1,0-3 25,1-2 1,3-2-1,-6-6 1,-2-2 240,-1-4 1,-3-4 0,-1-9 0,-3-3 430,-1-1 0,-8-8 0,2 4 0,-4 0 121,-2 4 0,0 3 0,0 3 0,0-1 1494,0 1-2100,-8-1 0,6 10-246,-4 8 1,14 10 0,9 13 0,11 7-282,5 3 1,1 3-1,3 3 1,2 4-190,2 2 1,5 1 0,-5 7 0,-2-1 48,-2 0 1,-10-5-1,-4-2 1,-5-3-56,-7-3 0,-5-2 0,-12-2 0,-9-2-1198,-12-4 1746,-10 4 0,-23-14 0,-2 7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42.1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1 298 8192,'25'-35'101,"-5"-6"0,3 0 0,-2 3 547,2 1 0,-1 6 1,7 5-1,0 9-198,-2 1 1,4 9-1,-6 1 1,1 4-239,-1 2 1,4 8 0,-6 3 0,-3 5-157,-7 1 0,1 7 0,-6-1 0,-1 0-244,1 2 0,-4-3 0,-10 7 0,-5 0-456,-5-2 1,-1 6 0,-3-6 0,-3 2-1806,-6 0 2449,-4 1 0,-2 4 0,0 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42.5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259 208 8137,'-8'-37'0,"-4"0"0,-5 1 1151,-6 3 1,3 9 0,-3 3-250,3 7 0,11 8 0,3 14-734,4 10 0,4 9 0,6 14 0,7 7-225,7 8 1,9 7 0,-4 6 0,2 1-340,0 0 1,-8 0 0,3 2 0,-7 1-340,-5 3 1,-4-6 0,-10-8 0,-6-2-2,-10-3 1,-13-13 0,-11-9 0,-1-12 623,0-9 1,-3-16 0,7-15 0,6-13 405,8-8 0,7-5 0,7-6 0,7 3 681,8-3 1,5-5-1,11 0 1,3 5-249,6 5 0,6 3 1,6 6-1,3 2-410,1 4 1,3 5 0,-5 11 0,0 3-176,0 2 0,3 3 1,-5 7-1,-2 3-157,-2 7 1,-8 0-1,0 3 1,0 5-216,-2-1 1,0 2-1,-5 1 1,1 3-244,-2 2 0,-1-4 1,-5 5-1,-1-1-25,-3 0 1,-5 0-1,4 4 1,-2-2-905,-4 2 1,-4-4 1401,-6 2 0,-4 1 0,-7 5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42.7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35 173 8137,'-2'-35'453,"-4"2"0,-3 4 780,-1 6 1,2 4-1322,8 1 0,2 8 1,6 5-1,9 5-524,11 5 1,5 5 0,3 10 611,5 3 0,4 4 0,7 8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42.9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0 175 8137,'0'-29'0,"0"2"720,0 2 0,2-4 1,2 5 342,2 3 0,1 9 0,-1 7-620,6 3 0,3 4 1,3 3-1,-1 9-254,1 7 1,-1 1 0,1 7 0,-1 2-159,1 2 1,-3 2-1,-1 0 1,-5 0-99,-1-1 0,-2-1 1,-6-2-1,0-1-98,0 1 0,0-4 1,0 0-1,0-2-94,0-3 0,0-3 1,2-2-1,2 1-180,2-1 0,1-5 0,-1-2 1,6-1-1015,3 1 0,11-6 1453,3 2 0,4-4 0,2-2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43.3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18 368 8494,'-5'-18'261,"-1"1"0,0 5 0,6 0 233,0-1 1,4 5 0,7 2 0,13 4 165,7 2 0,17 0 1,7 0-1,5 0-425,6 0 0,9 0 0,7 0 0,1-2-94,-1-4 1,-12 3 0,-12-9 0,-6-2 109,-5-1 0,-6-5 1,-14-1-1,-10-2 0,-9 1 0,-6 1 0,-2 0 1,-2-2-144,-4 1 0,-2 9 0,-5 3 0,1 0-275,-1 0 1,-9 7-1,-1-3 1,2 4-142,1 2 1,3 8 0,-1 3 0,1 7 7,-1 5 0,9-2 0,3 6 1,4 1-75,2-1 1,2 0-1,4 4 1,5-2-87,5 2 1,11-4-1,8 2 1,10 1-429,5-3 0,10 4 0,6-8 888,8-2 0,5-1 0,9-3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5:43.4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51 156 8470,'-9'-25'493,"-1"5"1,6-3 0,-2 3 1477,2 3 1,-3 0-1879,1-1 0,2 8-93,10 5 0,3 18 0,9 7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6:09.7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141 591 8075,'-2'-12'61,"-2"0"0,-4 1 482,-2 1 931,6-5-882,-11 5 1,15 0-410,0 4 1,8 4-1,9 2 1,2 0-141,5 0 1,-3-2 0,6-1 0,0-3-209,1 2 1,-5 2 0,4 2 0,-2 0-279,-3 0 1,-3 0 0,-2 0-1,1 0-1473,-1 0 131,1 0 1785,-8 0 0,-3 8 0,-7 1 0</inkml:trace>
  <inkml:trace contextRef="#ctx0" brushRef="#br0" timeOffset="200">1 940 8075,'10'12'806,"-5"-1"1,-1-7-405,2 2 1,4-2 0,7 0 0,3 2-255,3-3 0,6-1 0,12-2 0,3 0-343,1 0 1,5-5 0,-3-3 0,2 0-321,-3 0 1,-3-5 0,-10 3 0,-4-2-1386,-6 1 1900,-3 7 0,-3-19 0,1 3 0</inkml:trace>
  <inkml:trace contextRef="#ctx0" brushRef="#br0" timeOffset="986">1276 573 8247,'0'-11'870,"0"-1"0,0 6 0,0-6-625,0-1 1,0 3 0,0-1-1,0-3-79,0-2 0,2-1 1,3-2-1,5-3 97,0-1 1,3-8 0,-5 2 0,0-4 58,0-2 1,0 0 0,-5 0 0,3 0 145,-2 0 1,-2 6 0,-2 2 95,0 2 0,2 3-505,4 11 1,-2 7 0,7 13 0,3 11 40,1 5 0,9 12 0,1 8 1,2 3-210,4 5 0,-4-5 0,0 12 0,1 0-93,-1 4 0,-8-2 0,-1 2 0,-11 2-44,-5 2 1,-2 2 0,-2 0 0,-5-2-280,-11-4 1,-1-12-1,-8-11 1,1-4 98,5-2 0,0-10 0,-1-5 1,-1-9 308,2-3 1,-6-2 0,-1-6-1,-1 0 60,0 0 1,0-6 0,-6-2 0,2-1 421,4-5 1,4-2-1,9-1 1,5 0 226,5-1 1,8 1 0,8-1-464,7 1 1,14-1-1,2 3 1,10 3-168,7 6 0,-7-2 0,9 3 1,-1 1-169,-1 2 1,8 2-1,3 0 1,-1 0-251,0 0 0,-2 0 0,-6 0 0,1 0-239,-1 0 0,-5 0 0,-3 0 0,-3 0-645,-8 0 0,-4 0 1340,-5 0 0,-5 0 0,6 0 0</inkml:trace>
  <inkml:trace contextRef="#ctx0" brushRef="#br0" timeOffset="1566">2463 573 8162,'0'-33'0,"0"2"416,0 2 1,6 8 0,0-3 0,-2 5 1084,-2 2 0,-2 5 11,0 0 0,8 3-1076,3-3 1,5 12-1,1 12 1,1 5-323,-1 6 0,1-1 1,-1 7-1,0 0-86,1-2 1,-1 6-1,-1-4 1,-3 4-380,-1 2 1,-8 0 0,2 0 0,-4 0-246,-2 0 1,0-2 0,-2-2 0,-4-4 128,-6-2 1,-3-7-1,-3-9 1,1-1 478,-1-4 1,9-16 0,3-9 0,4-8 293,2-8 0,0-10 0,0 1 0,4-5 562,8-1 0,-1 4 0,12-1 0,-1 1-269,1 5 0,-2 4 0,9 8 0,1 6-402,2 7 1,0 12-1,-2 3 1,-4 6-89,-2 9 1,0 9 0,-5 5-1,-1 1-352,-3 4 1,-9 2 0,3 0 0,-2-2-256,-4-2 0,-2-2 0,-2 2 0,0-5-473,0-5 1,-2-3 797,-4-5 1,2-5 0,-6-12 0,2-7 203,5-9 1,1-5 0,2-10 0,0-2 409,0-1 1,2-3 0,3 4 0,7-2 78,4 3 0,3 7 0,2 3 0,5 3-184,1 4 1,0 9-1,4 6 1,-2 4-270,2 2 1,4 8-1,4 4 1,2 5-271,-3 7 0,-1 3 1,-4 8-1,-2 2-423,-2 3 1,-5-3-1,1 4 0,-4-4-289,-5-2 1,-8 2 0,1 1 0,-1 3-246,-4-2 1,-8-2 0,-4-4 0,-1-2 1159,-5-2 0,-2-8 0,-1 4 0</inkml:trace>
  <inkml:trace contextRef="#ctx0" brushRef="#br0" timeOffset="1901">4000 399 8162,'16'-35'0,"-3"2"218,-1 4 0,0-4 1,3 5-1,-1 1 879,-3 4 0,-5 4 1,4 1 340,-2 1 1,-5 1-765,-8 4 0,1 5 0,-8 9-537,-1 3 0,3 5 1,0 10-1,0 3-192,1 6 1,5 4 0,-2 2 0,6 2-152,6 3 1,4-1 0,7 6 0,0-2-195,1-5 1,-1-1 0,1-2 0,-3 2 58,-3 4 1,2-10-1,-7 2 1,1-6 85,0-6 1,-2-7 0,-8-4 0,-4-3 215,-6-3 1,-3-2 0,-5-2 0,-1 0-370,-2 0 1,-1-6-1,7-1-245,0-3 0,1-2 0,4-5-477,7-1 0,5 9 1130,5 3 0,13-4 0,9 0 0</inkml:trace>
  <inkml:trace contextRef="#ctx0" brushRef="#br0" timeOffset="2200">4507 800 8162,'0'-17'592,"2"1"1,1 3 0,5 1 451,2-2 1,-4 5-1,5-3-464,3-1 1,7-3 0,4-3 0,1-3-256,-1-1 1,6 0 0,-4 3 0,2-3-141,0-6 0,-7 2 0,-1-2 1,-5-2 13,-5-2 1,-7 3-1,-2 1 1,-10 0-123,-9 2 1,-12 2 0,0 7-1,-4 1-30,-2-1 1,0 9 0,2 3-1,4 4-96,5 2 0,5 2 0,2 4 0,1 7-237,4 9 0,7 5 0,10 8 0,9 0-137,7 0 1,6 2-1,10 1 1,4 3-555,6-2 1,5-2 0,4-4-1,4-2-2108,3-2 3085,1-8 0,13 12 0,3-6 0</inkml:trace>
  <inkml:trace contextRef="#ctx0" brushRef="#br0" timeOffset="2400">5764 433 8162,'0'-44'117,"-2"3"0,-4 10 1,-5 4 756,-5 2 1,-9 3 0,-4 9 0,-4 3 178,-2 2 0,0 2 0,0 6 1,2 2-481,4 4 0,4 4 1,7 9-1,3 3-501,3 1 0,4 8 1,8-2-1,2 4-367,4 2 1,10 0 0,11 0 0,4 0-256,6 0 0,3 0 0,3-2 0,8-2-1011,5-2 1,10-8 0,-2 2 1560,4-3 0,17 5 0,4 2 0</inkml:trace>
  <inkml:trace contextRef="#ctx0" brushRef="#br0" timeOffset="2534">6637 678 8162,'-15'-21'768,"3"3"0,-3 5 0,3-5 281,-4 1 1,5 7-982,-1 4-68,8 4 0,4 18 0,10 3 0</inkml:trace>
  <inkml:trace contextRef="#ctx0" brushRef="#br0" timeOffset="3216">1311 1219 8218,'-12'0'22,"2"-2"1,1-1 273,-1-3 1,-2-2 155,-5 2 1,1 2-1,3-5 298,1 1 0,6 2 909,-5 6-1299,7-8 0,-2 6 0,12-4-89,5 5 1,7 6-1,5 1 1,8-2-313,8-2 0,6 4 0,7 0 0,2-2-149,5-3 1,1 1 0,6 2 0,-4 2-144,-2-2 1,-2-2-1,-6-2 1,-1 0-727,-4 0 1,-13 0 0,-12-2-1248,-9-4 2306,-5 4 0,-31-13 0,-6 5 0</inkml:trace>
  <inkml:trace contextRef="#ctx0" brushRef="#br0" timeOffset="3467">1119 1254 9133,'0'-17'835,"9"-1"0,9 3-473,9 3 1,14-1 0,7 5 0,8 0-208,8 0 1,12-3 0,4 5 0,1 2-261,1 2 1,-9-4 0,1 0-1,-8 3-779,-8 1 0,-17-4 0,-8 0-1624,-6 2 2508,-11 2 0,-8-6 0,-8-1 0</inkml:trace>
  <inkml:trace contextRef="#ctx0" brushRef="#br0" timeOffset="4233">1241 329 8249,'0'-12'1948,"0"0"-666,0 1-1103,0-7 0,0 1 68,0-1 0,2 7 1,4-1-13,5-1 0,-1-1 1,0 0-1,-1 3 6,1-3 0,-4 1 0,4-1 0,-3 2 38,-3-1 0,4 3 0,-2-2 31,-2-1 1,3 3-430,-1-2 1,0 7 0,-4-5 42,4 2 0,-4 4 0,5 8 1,-1 4 110,0 2 0,6 7 1,-4 8-1,1 2 89,5 5 1,-4 6-1,-1 5 1,1 4-100,0 7 1,-6 4 0,1 8 0,-3 0-377,-2 6 0,-2-2 0,-2 5 1,-1-3-501,1-2 0,-4-10 0,2-5 1,2-9 75,2-3 1,10-4-1,4-10 1,3-8 774,3-7 0,7 1 0,2-5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6:33.1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767 591 7954,'23'-84'196,"1"-3"0,-9 17 0,-9-4 1,-4 12 491,-2 12 1,-14 5 0,-5 12 0,-6 4-190,-6 6 1,-10 5-1,-6 7 1,-5 7 59,-6 8 0,3 15 0,-3 16 0,6 10-139,5 5 0,6 6 0,12 5 0,8 6-412,7 5 0,9-2 0,10 14 0,7 5-164,4 8 1,1 0 0,-7-48-1,-1 1 1,2-1 0,0 1-152,12 47 1,-8-45 0,1 1-1,-2-3 1,-1 0 0,1 1-1,-1-1-253,11 42 0,-5-11 0,-1-13 1,-3-4-237,-3-6 1,-4-19 0,-8-10 132,0-7 1,-2-13 0,-4-5 238,-6-8 1,-3-7-1,-5-13 424,-3-5 0,-4-4 0,-8-2 0</inkml:trace>
  <inkml:trace contextRef="#ctx0" brushRef="#br0" timeOffset="150">173 1342 8011,'-8'-27'30,"-1"3"0,-3 5 141,0 1 1,9 1 0,-3-1-76,4 1 0,6 5 0,7 3 0,13-1-96,7 0 0,11 6 0,7-3 1,7 1-226,8 0 1,6 0 0,6 4 0,5-2-335,5-2 559,-7 1 0,-1 12 0,-8 3 0</inkml:trace>
  <inkml:trace contextRef="#ctx0" brushRef="#br0" timeOffset="316">16 2075 7975,'-10'-2'237,"5"-4"0,10 3 1,11-7-1,13 2-208,18 4 1,13-6 0,17 1-1,11-3-339,9 0 1,-47 7 0,1-1-1,-2-2 1,1 0 309,43-3 0,-4-13 0,-2 5 0</inkml:trace>
  <inkml:trace contextRef="#ctx0" brushRef="#br0" timeOffset="582">1553 905 8087,'-25'-43'677,"-2"7"1,-6-3 0,1 8 459,3 7 1,2 7 0,-2 5 0,6 6 1,5 6-1004,7 6 1,5 4-1,12 7 1,5 3-182,5 3 0,3 6 0,5 10 0,5 4-287,4 1 0,7-3 1,3 6-1,2 1-354,3 3 0,-3 1 0,0 0 0,-1 1-89,1-1 0,5 1 0,5-3 0,-7-1 776,-3-3 0,3-7 0,-3 4 0</inkml:trace>
  <inkml:trace contextRef="#ctx0" brushRef="#br0" timeOffset="768">2269 1010 8150,'-18'-35'246,"3"2"1,1 4 0,5 6 4618,1 3-4513,2 10 1,16 10 0,5 12 0,9 4-166,3 1 0,10 2 0,7 3 0,5 1-345,3-2 1,-3 7-1,13 1 1,2 2-271,6-2 0,-2 4 0,-6-4 0,-2 2-1180,-4-2 1,2 2-1,-5-8 1608,-9-1 0,-13-3 0,-5-1 0</inkml:trace>
  <inkml:trace contextRef="#ctx0" brushRef="#br0" timeOffset="966">3002 905 9074,'-13'-50'0,"-5"3"605,-1 6 0,-6 8 0,1 10 1,3 9 233,2 5 1,7 7 0,0-2-483,-1 8 0,5 5 0,0 9 0,1 1-373,-5 5 0,2 3 1,1 8-1,1 2-352,4 3 1,-6 5 0,0 9-1,-1 3-446,-1 1 1,1 6-1,-7-4 1,1 2-2432,-1 4 3245,1 2 0,-16 10 0,-4 1 0</inkml:trace>
  <inkml:trace contextRef="#ctx0" brushRef="#br0" timeOffset="1133">2461 1848 8060,'0'-12'632,"0"1"1,2 7-1,4-4 1,5 2-321,5 1 0,9-1 0,6 6 0,8 0-610,8 0 1,11 0 0,8 0 0,6 0-2176,3 0 2473,9 0 0,-12-8 0,5-2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1:39.0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1153 7881,'-6'-17'-85,"1"-1"0,-9 1 0,2 1 2161,-3 5-1657,-3 3 1,9 10 0,3 4-249,4 5 1,2 11 0,2 1 0,4 0-111,5 2 1,5-3 0,1 5-1,1-2-70,-1-3 1,3 3-1,1-2 1,4-2-80,2-1 1,-3-5-1,3-1 1,0-4-57,0-3 1,0 5 0,4-6-1,-3-4-92,-3-6 1,4-14 0,-4-11-1,0-6-59,1-5 1,-9-7 0,-7-9 0,-3-4 181,-3-2 1,-11 5-1,-11-1 1,-9 4 149,-6 1 0,-12 11 0,-5 5 0,-6 8 266,-1 3 0,3 11 0,2 9 0,1 4-87,5 2 0,3 8 0,12 4 0,8 5-458,11 6 1,8 4 0,4 10-1,2 4-189,4 6 1,11 3 0,14 1-1,6-3-726,4-1 1157,7 7 0,5 0 0,9 6 0</inkml:trace>
  <inkml:trace contextRef="#ctx0" brushRef="#br0" timeOffset="215">70 1939 8090,'-18'-8'-182,"1"-3"1047,0-5 0,7 8 0,8 6-707,12 6 1,9 8-1,18-6 1,4-2-178,5-2 1,7-2 0,3 0 0,4 0-485,2 0 1,0 0-1,4 0 1,-4-2 502,-2-4 0,-1-4 0,-7-7 0</inkml:trace>
  <inkml:trace contextRef="#ctx0" brushRef="#br0" timeOffset="466">1257 1275 8069,'0'-33'309,"0"4"0,6-2 1,0 8-1,0 4 133,2 5 0,-2 0 0,9 9 0,4 1-112,1 2 0,7 2 0,2 0 0,4 0-421,2 0 1,-6 0-1,-2 2 1,0 4-587,1 5 1,-7-1 0,2 2 0,-5 1-1928,-7 3 2604,5 1 0,-14 1 0,6-1 0</inkml:trace>
  <inkml:trace contextRef="#ctx0" brushRef="#br0" timeOffset="614">1292 1485 8069,'-17'0'2129,"9"0"-1752,8 0 0,16 0 0,15 0 0,8 0-237,7 0 1,5 0-1,1 2 1,2 2-554,5 2 0,3 1 0,6-3 0,-4 4-2343,-6 2 2756,4-6 0,-8 11 0,6-5 0</inkml:trace>
  <inkml:trace contextRef="#ctx0" brushRef="#br0" timeOffset="1381">2812 1310 8084,'0'-27'57,"0"2"1,0 2 279,0-1 0,0-5 0,0 6 1,0 0 21,0-2 1,-2 5 0,-2-5-1,-4 0 67,-1-4 0,-3 1 0,-6 1 0,1 2-174,-1 4 0,-7 1 1,-4 5-1,-4 1-144,-2 2 1,0 9-1,-2-1 1,1 8-14,1 7 0,-2 5 1,13 3-1,5 4-253,5 7 0,1 8 1,7 3-1,2-2-186,2-2 0,2-2 0,2 2 1,4-1 21,6-1 1,3 2 0,3-13 0,-1-3 209,1-2 0,5-1 0,0-3 1,-2-3 197,-1-6 1,-3-4-1,1-4 1,-1-4 182,1-6 1,-3-3 0,-1-3-1,-4-1 185,-3-4 1,5 3 0,-4-3-81,1 4 1,-3 1-439,6 1 1,-6 7-1,5 6 1,3 8 15,1 8 1,3 5-1,1 8 1,3 10 1,1 10 0,6 7 0,-4 6 1,2 8 37,5 8 0,-7 6 0,-2 7 0,-6 0-68,-5 1 0,-4 3 0,-8-4 0,-2-7-97,-4-7 0,-6-5 1,-11-6-1,-6-7-60,-4-7 1,4-17 0,0-3 0,-2-13 77,-2-9 0,-4-4 0,-2-6 0,-2-8-9,3-11 0,1-16 0,2-7 0,2-7-119,4-5 1,9-2 0,11-4-1,1 6 45,4 3 1,10 3 0,5-1 0,7 3-86,5 3 1,-1 11-1,9 8 1,4 3-288,3 4 0,9 7 610,-6 3 0,7 7 0,-3-4 0</inkml:trace>
  <inkml:trace contextRef="#ctx0" brushRef="#br0" timeOffset="1584">2253 1852 8094,'-12'-18'303,"1"1"1,1 5 101,-2 1 1,6 1 0,14-2 0,10 6-335,9 4 0,8 2 0,7 0 0,11 0-538,9 0 0,8 0 0,6 0 467,5 0 0,4-7 0,3-3 0</inkml:trace>
  <inkml:trace contextRef="#ctx0" brushRef="#br0" timeOffset="2233">3231 490 8196,'-2'-45'0,"-6"6"0,-7 8 570,-7 8 1,-3 3-1,4 5 1,-2 1-2,1 3 1,3 7 0,1-2 0,3 6-147,3 6 0,4 3 1,8 11-1,0 5-230,0 10 0,2 4 0,4 11 0,8 5-85,7-1 1,0 0 0,7 1 0,-3 1-439,-4 2 1,4 6 0,-1-6 0,-3-1-390,-2-3 1,-7-2 0,-2-1 0,-2-5-268,-5-5 0,-1-6 0,-4-6 1,-5-6 985,-11-3 0,-7-3 0,-10 1 0</inkml:trace>
  <inkml:trace contextRef="#ctx0" brushRef="#br0" timeOffset="2382">2864 996 8148,'-6'-29'53,"-1"2"158,-3 2 1,6 1-1,0 9-49,8 3 1,8-2-1,9 9 1,4 1-116,2 2 0,4 2 0,8 0 0,4-2-365,2-4 0,1 4 0,7-4 0,-1 4-1102,0 2 1420,-7 0 0,5 0 0,-5 0 0</inkml:trace>
  <inkml:trace contextRef="#ctx0" brushRef="#br0" timeOffset="2800">3720 752 7173,'-2'-10'1863,"-2"2"-1075,-2 0 1,0 4 0,5-5 53,-5 1 0,2 0-287,-8 2 0,1 4-348,-7-3 0,6 3-274,1 2 0,7 7 0,-2 5-205,4 4 1,2 1-1,0 1 1,0-1-46,0 0 0,2 1 0,2-1 0,4-1 136,1-4 1,-3 1 0,6-7 438,1-2 1,3-2-1,1-2 1,1-2 353,-1-4 0,-5 2 0,0-8 0,1-1-119,3-3 0,-5 5 1,1 1-1,0 0-312,-3 1 0,5 3 0,-6-4 0,1 2-732,5 4 0,-4 3 0,1 1-546,3 0 0,2 1 0,1 5 47,0 6 0,1 2 0,-1-3 0,-1-3-549,-4 0 1599,3-6 0,-5 13 0,7-5 0</inkml:trace>
  <inkml:trace contextRef="#ctx0" brushRef="#br0" timeOffset="3132">4069 612 7982,'0'-23'0,"0"-1"333,0 3 0,0 7 0,0 3 3307,0-3-2620,0 6 1,0 3-798,0 10 0,8 3 0,2 6-305,-1-3 1,5-5 0,-6 4 0,1 0-311,5-1 1,-4-5 0,1 2 0,1-2-731,-2 2 0,5-4 979,-3 3 1,3-3 1096,3-2 1,-1-2-463,1-3 0,-7 3 1,-1-6-1,0 2 230,0 0 1,1-5-1,7 5-634,-1 2 0,1-4 1,-1 2-521,1 2 1,5 2 0,0 2 0,-2 0-373,-1 0 1,3 6-1,2 0 1,3 0-909,3 2 1,-6-6 1711,-2 3 0,4 5 0,0 0 0</inkml:trace>
  <inkml:trace contextRef="#ctx0" brushRef="#br0" timeOffset="3333">4646 367 8128,'-2'-44'851,"-4"3"1,4 12 0,-4 6 3043,4 3-3341,2 10 0,2 5 1,4 8-1,5 5-317,5 2 1,7 2 0,3 5 0,1 1-345,4-1 1,4 0 0,3 3 0,3 1-734,-2 2 1,-2 7 0,-2-5 0,0 2-1426,0 4 0,0-4 2265,0 2 0,-1 0 0,1 6 0</inkml:trace>
  <inkml:trace contextRef="#ctx0" brushRef="#br0" timeOffset="3549">5257 367 8074,'-12'-62'0,"1"4"830,-3 4 0,4 11 0,1 8 0,1 10 333,4 5 0,2 3 0,2-1 2043,0 1-2998,0 7 1,2 3 0,4 7-1,5 2-584,5 3 1,1 7 0,3 9 0,3 5-182,6 1 0,-4 2 1,1 6-1,-3 2-524,0 3 0,0-1 1,-5 6-1,-3-1 1081,-3 1 0,-4 9 0,-8 8 0</inkml:trace>
  <inkml:trace contextRef="#ctx0" brushRef="#br0" timeOffset="3699">5344 472 8154,'0'-35'132,"6"2"0,0 2 1,-2 4 627,-2 2 1,0 1-1,1 7 1,5 0-392,2-1 1,9 8-1,10 3 1,6 1-470,6 0 1,4 0 0,7 6 0,0 0-651,1 0 0,-1 2 750,1 4 0,-1 4 0,0 7 0</inkml:trace>
  <inkml:trace contextRef="#ctx0" brushRef="#br0" timeOffset="4166">4733 1258 8221,'0'-17'0,"0"-1"0,0 1 467,0-1 1,0 1 0,0-1 0,-2 1 482,-4-1 0,-4 7 1,-7 1-275,-1 2 0,1 2 0,0 6-422,-1 0 0,6 8 0,3 6 0,1 7-142,4 8 1,2 6 0,2 4 0,0 4-436,0 1 0,8 3 1,4 5-1,5 1-179,6-1 1,-1-5 0,7 1 0,2 2-833,2 1 1,4 3 0,1-13 1333,3-2 0,8-10 0,-5-4 0</inkml:trace>
  <inkml:trace contextRef="#ctx0" brushRef="#br0" timeOffset="4516">5135 1415 8143,'-16'-2'0,"2"-2"212,3-1 1,1-9 0,-3 2 581,1-3 1,8-3 0,-4 3 0,2 1 89,1 3 1,-1 5 0,8-4-294,4 2 1,5 2 0,12 6-1,7 2-369,3 4 1,9 2-1,5 6 1,3-3-336,3 3 0,1 1 1,4 3-1,4 1-407,0 4 0,4-3 1,-9 3-1,-5-3-585,-3-3 0,-13-5 0,1-1 0,-8 1-1805,-3-2 2910,-11-3 0,-7 1 0,-8 2 0</inkml:trace>
  <inkml:trace contextRef="#ctx0" brushRef="#br0" timeOffset="4699">5658 1328 8154,'-17'-45'0,"0"-1"0,-1 11 0,1 9 1580,-1 11 0,7 1-183,-1 9 0,8 1-1121,-2 10 1,4 3-1,2 9 1,0 1-212,0 4 1,6-1 0,2 7 0,0 2-477,-1 2 1,5-4 0,-6 0-1,-2 2-458,-2 2 1,-2 2 0,0 0 0,0 0-1691,0 0 2559,-8 0 0,-10 7 0,-9 3 0</inkml:trace>
  <inkml:trace contextRef="#ctx0" brushRef="#br0" timeOffset="4849">5187 1939 8149,'17'-17'158,"3"-7"1,1 3 0,2 4 226,-1 3 0,-1 10 1,2-2-1,7 4 95,3 2 1,9 0-1,3 0 1,1 0-382,1 0 0,3 0 0,5 0 0,-7 0-822,-3 0 1,-4 0 0,-6 0 722,0 0 0,-1 0 0,1 0 0</inkml:trace>
  <inkml:trace contextRef="#ctx0" brushRef="#br0" timeOffset="5132">6375 1485 8215,'7'-17'-9,"5"-1"1,-4 6-1,-3 1 1,-1-1 338,2 2 0,-4-5 1134,4 3 95,-4 5-1211,-2-1 1,0 16 0,0 3-581,0 5 0,0 1 0,2 1-433,4-1 0,1 1 0,7-1 0,-2 0 665,1 1 0,3-1 0,1 1 0</inkml:trace>
  <inkml:trace contextRef="#ctx0" brushRef="#br0" timeOffset="5567">6706 1398 8215,'0'-35'393,"0"8"1,0 3 999,0 5 1,8 5-886,4 9 1,5 6 0,5 17-1,3-1-388,2 1 1,-4 5-1,6 2 1,2 1-108,2-1 0,-4-2 0,-1-7 0,-3-3-576,-4-1 1,-1-8-1,-3 2 537,1-5 1,-3-10 0,-3-9 0,-6-9 770,-5-6 0,-1-2 1,0 0-1,0 0 61,0 0 0,-5 2 0,-1 2 1,0 6 1181,-2 6-2200,6-3 1,-5 22 0,8 2 0,5 14-64,6 11 0,9 12 0,5 6 0,1 3-245,4 6 1,-4 5 0,2-1 0,0 6 64,-2 4 0,2 9 1,-9 5-1,-7 3-19,-3 3 1,-8-7 0,-12 1 0,-9-1-37,-6-1 0,-10-11 1,-6-12-1,2-11 214,2-11 0,2-4 0,2-13 0,2-9 329,2-5 0,8-4 0,-2-2 0,3-5 62,3-11 1,1-1 0,5-10 0,5-4 137,4-6 1,2 2 0,2-4-1,4 2-436,5-1 1,7 3-1,5-4 1,6 4-551,4 2 0,2 6 0,0 2 753,0 2 0,0-6 0,0 4 0</inkml:trace>
  <inkml:trace contextRef="#ctx0" brushRef="#br0" timeOffset="5749">6951 1922 8194,'-10'-35'0,"-3"8"0,7 3 1212,2 5 1,4 9-954,6 4 0,5 4 0,13 2 1,7 2-427,7 4 0,1-4 1,8 4-1,1-4-1938,3-2 2105,1 0 0,8 8 0,2 1 0</inkml:trace>
  <inkml:trace contextRef="#ctx0" brushRef="#br0" timeOffset="5949">7632 1066 8095,'10'-45'194,"3"5"0,-5 10 544,2 7 1,1 11 0,7 9 0,-1 6-222,1 9 1,7 11 0,4 8-1,2 8-201,-2 8 0,4 5 1,-6 6-1,1 6-217,-5 4 0,0 4 0,-5 2 0,-9 4-779,-5 1 1,-19-3 0,-14 7 679,6-38 0,-3-1 0,-4 4 0,-4 0 0,-10 4 0,1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6:36.8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106 192 8153,'15'-27'473,"-3"4"0,-3 5 0,-5 5 0,4 3 158,2 2 0,-4-3 0,5 5 0,3 2-64,1 2 0,3 8 1,-1 2-483,1 1 0,-3 3 1,-3 5-443,-6 1 1,-4-1 0,-4-1 0,-4-3-290,-6-1 1,-9-8-1,-4 2 1,-3-4 407,-3-2 1,4 0 0,0-2-1,0-4 412,0-6 1,7-3 0,1-3 0,7 1 322,5-1 0,1 1 0,6 0 0,2-1-26,3 1 1,5 1 0,10 2 0,3 5-295,6 1 1,6 2-1,4 10 1,1 6-189,-1 7 0,0 14 0,0 2 0,2 10-123,-3 7 1,-8 1 0,-7 13 0,-6 4-168,-5 6 1,-6-3 0,-12 5 0,-8-4-219,-7-2 0,-12 0 0,-8-3 0,1-2-133,-3-7 1,6-4 0,-4-3 0,2-3-158,-1-1 1,11-9 808,-1 3 0,9-4 0,4-2 0</inkml:trace>
  <inkml:trace contextRef="#ctx0" brushRef="#br0" timeOffset="100">88 1485 8153,'10'7'132,"-1"1"0,-5 6 0,2-3 520,-2 3 1,-2-4-1,0 1 700,4 3 1,-4-4-1167,3 1-186,-3-7 0,6 12 0,2-7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6:35.9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1 857 7975,'11'-6'-338,"1"0"0,-6-2 881,5 2 1,1-3-40,6-9 1,-7 3 0,-1 1 0,-2 3 564,-4-3 0,3-3-602,-1-7 1,0 5-1,-6-4 1,0 3-30,0 3 1,0 5-1,-2 2 1,-2 1-57,-2-1 1,-1 6-1,1-2-299,-6 4 1,4 10 0,1 4-1,1 5-127,0 6 0,0-1 0,6 9 1,0 4-121,0 4 1,0 1 0,0-3 0,0 2-94,0 2 1,0-1 0,0-5 0,0 0-255,0 0 0,2-2 0,2-4-203,2-5 0,0-11 683,-6-1 0,0-10 1,1-4-1,3-12 130,2-7 0,2-10 0,-4 2 0,4-4 138,1-2 1,-3 0 0,6 0 0,1 2-52,3 4 1,-4 4 0,-1 7-163,3 1 0,-5 7-86,3 4 1,-2 12-1,1 6 78,-5 3 0,-4 5 1,-2 3 52,0 6 0,-6-4 0,-1-1 135,-3-5 0,4-2-312,-6 1-104,9-1 1,-3-1 154,12-4 1,5-5 0,12-7 0,7 0-299,3 0 0,3 0 1,3 0-1,4 0-320,2 0 1,1 0-1,5-2 1,-3-2-211,-1-1 1,-8-1 0,3 4 884,1-4 0,-6-4 0,5-7 0</inkml:trace>
  <inkml:trace contextRef="#ctx0" brushRef="#br0" timeOffset="217">577 228 8139,'0'-50'0,"0"3"699,0 6 0,0 12 0,0 6 1,2 5 37,4 7 1,-2 3-1,9 10-458,7 4 1,-1 3 0,12 9 0,6 1-100,8 5 1,7 3 0,4 10 0,4 3-130,3 7 1,-1 9 0,0 4 0,-8 1-483,-5-1 0,-13 4 0,1-4 1,-8 0-632,-3 0 1,-5-2 0,-9-5 1061,-7-1 0,-18 8 0,-7 2 0</inkml:trace>
  <inkml:trace contextRef="#ctx0" brushRef="#br0" timeOffset="399">1503 455 8098,'27'-23'-32,"-4"-1"0,-4 3-22,-1 2 1,7 7 0,4 2 0,8 1 249,10-1 0,-1 6 1,14-2-1,-1 4-177,-1 2 1,6 2-1,-8 4 1,-5 6-799,-9 3 0,-13 3 779,-5-1 0,-13 8 0,-3 3 0</inkml:trace>
  <inkml:trace contextRef="#ctx0" brushRef="#br0" timeOffset="532">1869 630 8245,'18'0'-14,"-7"-2"1,1-2-1,2-2-46,1 2 1,12 2-1,8 2 1,12-2 4,9-4 1,10 5 0,14-5 0,9 2 54,6-2 0,4-4 0,-47 2 0,1-1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6:38.9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130 122 8117,'-33'-23'0,"2"0"1646,2 2 0,14 9-1310,-3 6 0,14 6 1,4 6-1,10 8-18,6 7 1,11 0 0,8 8-1,9 2-257,7 2 0,1 2 0,1 0 0,1 0-304,4 0 0,-2 0 0,7 0 0,-3 0-306,-4 0 0,-8 0 0,-3 0 0,-4-2-525,-8-4 1,-6 2 0,-11-8 1073,-5-2 0,-3-1 0,-8-3 0</inkml:trace>
  <inkml:trace contextRef="#ctx0" brushRef="#br0" timeOffset="182">707 157 8384,'-8'-36'0,"-4"-1"721,-3 2 1,3 10 0,1 15-346,-3 2 1,4 2-1,1 8 1,1 4-164,4 6 0,-4 5 0,0 6 1,-1 7-341,-5 2 1,-1 11 0,-3 4 0,1 3-277,-1 3 1,1 1 0,-1 2 0,-1 4-685,-4 2 0,1 4 1087,-7 10 0,-8 4 0,-7 7 0</inkml:trace>
  <inkml:trace contextRef="#ctx0" brushRef="#br0" timeOffset="349">113 1205 8187,'17'-7'318,"-5"-1"1,0-6 0,1 4-69,3 3 1,15-5 0,6 6-1,5 0-391,7-1 1,9 5 0,8-4 0,6 4-467,4 2 0,-1 0 607,-5 0 0,0 0 0,0 0 0</inkml:trace>
  <inkml:trace contextRef="#ctx0" brushRef="#br0" timeOffset="915">1335 804 8189,'6'-18'209,"0"1"0,0-7 0,-6 1 1,0 2 413,0 1 1,0 3 0,0-1 0,0 1-141,0-1 0,-2 1 0,-2 0 0,-4 1 613,-1 4 1,3-1 0,-6 5-757,-1-2 1,3 6 0,0 1 0,2 6-358,5 9 0,-1 11 1,0 7-1,-2 2-82,2 3 1,4 8 0,4 4 0,2 3-318,-2 3 0,5-3 0,1-2 1,2-1-163,-1 2 1,-5-1 0,4-1 0,-2-5-15,-4 1 0,-3-8 1,-1 0 127,0-10 0,0-17 1,0-14 563,0-15 0,0-12 0,2-6 1,2-4 163,2-1 0,6-1 0,-4-2 0,-1 9 121,1 7 1,4-1 0,-5 7 0,3 2-169,4 4 1,-5-1 0,3 14 0,2 2-210,1 3 1,1 2 0,-3 5 0,-3 6-181,-2 3 0,3 3 0,-5-1 1,-2 1 137,-2-1 1,-4 1 0,-4-1-1,-5 1 107,-5-1 0,-1-1 0,-1-3 1,1-3 21,-1-2 0,1 3 0,-1-5-469,1-2 53,7-2 1,6 4 0,16 0-1,11-2-115,8-3 1,6-1 0,4 0 0,3 0-172,1 0 0,6 0 0,-5 0 0,5 0-559,1 0 1166,0 0 0,-7 0 0,-2 0 0</inkml:trace>
  <inkml:trace contextRef="#ctx0" brushRef="#br0" timeOffset="1114">1947 786 8672,'0'-35'0,"-2"0"650,-4 0 0,4 8 0,-4 4 41,4 3 1,10 11 0,4 3 0,3 4-450,3 2 1,7 8-1,4 3 1,4 5-157,2 1 0,0 9 0,0 1 0,-2 4-490,-4 4 0,2-4 0,-6 10 1,0-5-416,1-1 1,-3 0-1,-6 0 1,-1 0 818,-5 0 0,-3 8 0,-8 1 0</inkml:trace>
  <inkml:trace contextRef="#ctx0" brushRef="#br0" timeOffset="1249">1999 1031 8189,'18'-28'526,"-1"5"0,0 4-188,1 1 1,5 3-1,4 1 1,6 5-249,10 1 1,6-4 0,5 6 0,2 2-540,2 2 1,6 2 0,-5-1 448,-3-5 0,-2-4 0,-1-7 0</inkml:trace>
  <inkml:trace contextRef="#ctx0" brushRef="#br0" timeOffset="1415">2768 542 8938,'0'-28'805,"0"5"1,1 6-438,5 5 0,-2 12 0,10 14 0,3 7-59,5 8 0,9 4 0,-2 4 0,4 4-515,2 5 1,-2 3 0,-2-1 0,-2-1-2174,2 1 2379,2 3 0,-6 9 0,-2 2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6:44.0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1343 9928,'2'-17'1764,"4"-3"-1416,5-3 0,5 2 0,1-10 1,1-4-42,-1-4 1,1-17-1,-1-2 1,-1-10 1,-5-8 0,-3-6 0,-8-9 0,0-2-40,0 2 0,-14 0 1,-5 1-1,-4 5 75,-3 11 1,-5 12 0,2 18 0,-4 7-96,-2 6 0,8 17 0,4 2 0,5 11-204,7 6 1,3 15 0,8 15 0,0 9-326,0 7 1,4 11-1,6 6 1,9 7-135,6 5 1,-1 1-1,5 7 1,0-1-97,-2 0 0,4 5 1,-8 3-1,-1 2 130,-3-8 1,-2-4 0,-1-17 0,-4-11-347,-7-13 1,-3-24 1170,-2-15 0,0-18 0,0-18 0,0-8 217,0-8 1,2 3 0,4-3-1,8 1 44,7 1 0,-1 2 1,5 12-1,0 6-466,4 8 0,-2 9 0,2-2 0,2 4-574,2 8 0,8 8 0,2 13 1,1 8-526,5 8 0,-6-2 0,-3 6 0,-3-3-1464,-2 1 0,0 6 2323,0-7 0,0 9 0,0-4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6:44.5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646 350 8156,'-8'-62'527,"-1"-2"0,-11 9 0,-3 7 412,-6 3 1,-4 14-1,-2 12 1,2 7-394,4 4 0,4 2 0,7 8 0,3 6-206,3 10 0,4 11 0,8 17 0,0 12-349,0 8 0,10 18 0,6 5 0,7 6-147,-10-45 1,1 1-1,0 3 1,1 1 0,2 1-1,1 0 1,-1 1-1,-1 1-287,-1 1 0,-1 0 0,-1 2 0,-1 0 0,-2 3 0,-2 0 0,0 2 0,-1-2-39,0 0 1,-2-1 0,-4-3-1,-4-2 1,-4-8 0,-3-1 481,-18 44 0,-8-11 0,-11-11 0,-11-10 0,-8-11 0</inkml:trace>
  <inkml:trace contextRef="#ctx0" brushRef="#br0" timeOffset="167">70 1397 8156,'17'-27'100,"1"2"0,1 8 1,3-1 80,1 1 1,14 5 0,2 2-1,9 1-107,12-1 1,14 4 0,9-4-1,7 3-1027,3 3 953,-39 3 0,0 0 0,38-7 0,-41 3 0,0 0 0</inkml:trace>
  <inkml:trace contextRef="#ctx0" brushRef="#br0" timeOffset="583">0 2428 8148,'12'0'1310,"-1"0"-918,3 0 1,5-6 0,10 0 0,14 2-462,11 2 1,18 2 0,16 0 0,9 0-827,-46 0 0,0 0 895,1 4 0,1 0 0,7-3 0,0 0 0,3 3 0,-1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6:41.9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53 200 8297,'-9'-17'181,"-5"-1"1,6 1 1137,-2-1 1,7 5-890,-3 7 0,6 10 0,6 17 0,7 4-30,9 2 1,11 4-1,9 8 1,3 2-449,3-2 1,9 0 0,3-1 0,4 3-346,8-2 0,-8-2 0,4-2 0,-6-2-622,-6-4 1,-4-2-1,-5-8 1,-8-1 1014,-8-8 0,-14-7 0,-9-3 0</inkml:trace>
  <inkml:trace contextRef="#ctx0" brushRef="#br0" timeOffset="184">699 148 8254,'-7'-35'601,"-5"0"0,-2 8 1,1 3-96,1 5 1,1 11-125,-7 8 0,6 10 0,3 13 0,1 8-264,4 8 0,-4 6 0,1 9 1,-1 2-206,0 2 0,0 3 0,4-5 0,-3 4-362,-3 2 1,0-4 0,-3 4 0,-1 1-975,-5-1 1423,1-6 0,-23 12 0,5-6 0</inkml:trace>
  <inkml:trace contextRef="#ctx0" brushRef="#br0" timeOffset="351">1 1213 8069,'17'-2'212,"1"-2"1,-1-2 116,1 2 0,7-3 1,4 1-1,8 2-174,9 2 0,9-4 0,19 0 0,5 3-219,8 1 0,7 2 0,-3 0 1,0 0 63,-6 0 0,-5-8 0,-10-2 0</inkml:trace>
  <inkml:trace contextRef="#ctx0" brushRef="#br0" timeOffset="884">1433 968 8139,'15'-19'0,"-1"-2"0,-4-3 427,-3 3 0,1 2 1,-4-1-1,2-1 300,-2-2 0,4-1 0,-3 5 0,-1-2-122,-2-3 0,-2 1 0,0 6 1,0-1 99,0 1 0,-6 5 0,-1 2-393,-3 3 1,6 3 0,-4 9-406,1 7 0,5 11 1,-4 7-1,4 4-5,2 7 0,0 4 0,0 7 0,2 1-369,4-1 0,-3 0 1,9 1-1,0-1 82,-3 1 1,7-7 0,-6 1-1,1-1-189,1-1 0,-8-10 1,2-12-1,-4-3 286,-2-3 1,0-9 0,0-8 379,0-10 0,0-11 0,0-6 1,0-5 196,0-4 1,0-3 0,0 4-1,0 0 67,0 0 0,5 6 0,1 2 0,0 2-120,2 3 1,-6 9 0,6 3-432,-1 2 0,3 4 24,7 10 0,-7 4 0,-4 9 1,-4 3 157,-2 1 1,0 2 0,0-4-1,0 3 51,0-3 0,0-7 1,-2-3-1,-2 3 78,-2 1 0,0-3-179,6 0 1,2-3-54,4 3 1,12-4 0,11-8-1,6 0-312,5 0 1,7 0 0,9 0 0,4 2-232,3 4 1,1-5 0,2 5 658,-8-4 0,8-2 0,-12 0 0</inkml:trace>
  <inkml:trace contextRef="#ctx0" brushRef="#br0" timeOffset="1101">2568 514 8548,'-8'-36'1349,"-3"-5"0,1 12 7,-2 0 1,10 17-1119,2 12 0,16 15 0,13 15 0,4 3-242,2 1 0,6 3 0,-1 4 0,-1 6-608,-2 3 0,4-1 0,-2 1 0,-6 2-754,-8-3 0,-8 3 1366,-5-5 0,-4 3 0,-8 3 0</inkml:trace>
  <inkml:trace contextRef="#ctx0" brushRef="#br0" timeOffset="1252">2586 968 9039,'11'-33'210,"1"4"0,-1 4 1,7 8-1,-1-1-124,1 1 0,7 5 1,6 2-1,8 3-91,8 3 0,7 2 0,6 2 0,8 0-1125,4 0 1,-4 0 1129,7 0 0,-3 8 0,-2 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6:47.1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156 415 8195,'2'-17'1,"2"-1"0,2 1 143,-3 0 1,-1 5-1,-4 2 1,-1 1 212,-3-1 1,-8 6 0,2 0-1,-3 8-68,-3 8 1,1 5 0,0 8 0,-1 8-117,1 6 1,5 15 0,2 1 0,3 5-84,3 6 1,4-4 0,5 2 0,9 2-393,7 2 0,1 4 1,7 1-1,2 1-257,2-6 1,2-8 0,0-11-1,0-5-898,0-1 1457,0-10 0,-1-8 0,1-7 0</inkml:trace>
  <inkml:trace contextRef="#ctx0" brushRef="#br0" timeOffset="200">715 782 8195,'0'-44'0,"0"3"0,0 4 839,0 2 1,0 14-243,0 3 1,2 12-1,3 2 1,9 8-356,7 8 0,14 4 0,14 3 0,7 4-196,8 6 1,6 4-1,4 2 1,3 0-110,3 0 1,-4 0 0,1 0 0,-5 0-637,-10 0 0,-8-6 0,-7-2 1,-6-2-1606,-4-3 2304,-18-3 0,4-1 0,-13-1 0</inkml:trace>
  <inkml:trace contextRef="#ctx0" brushRef="#br0" timeOffset="366">1413 608 8195,'-9'-45'329,"-7"2"1,4 10 0,-3 6 390,-3 10 1,7 7-586,-1 10 1,8 15 0,-2 9 0,5 7-152,1 4 1,0 7 0,0 7 0,0 5-231,0 4 1,0 6-1,0-3 1,-2-1-359,-4 0 0,2 8 604,-8 2 0,-7 0 0,-8 7 0</inkml:trace>
  <inkml:trace contextRef="#ctx0" brushRef="#br0" timeOffset="534">977 1620 8407,'15'-7'0,"-1"-3"289,-3 0 0,3 1 0,9 5 1,8-2-15,8 2 0,0 2 1,9 2-1,7 0-329,7 0 0,6 0 0,2 0 1,-2 0-1363,-4 0 1416,4 0 0,-14 0 0,6 0 0</inkml:trace>
  <inkml:trace contextRef="#ctx0" brushRef="#br0" timeOffset="1017">2147 1184 8146,'17'-53'245,"-1"9"0,-5 3 0,-3 4 434,0 2 1,-6 6 0,4 2 0,-4 2 195,-2 3 0,-8 5 1,-2 3 125,0 3 1,1 7-873,3-2 0,4 6 0,-4 8-296,4 9 0,2 3 0,0 9 0,0 4-95,0 6 1,0-1 0,2 9 0,2 0-123,2-3 1,6 7 0,-5-7 0,1 3-66,0-1 0,3-7 1,-5 2-1,0-4-206,2-2 0,-6-8 478,4-4 1,-4-13 655,-2-10 1,0-10-1,0-13 1,2-4 86,3 0 0,-3-4 1,4 7-1,-4 3 79,-2 1 0,2 5 1,2 1-102,2 3-1936,-1-1 1041,-5 2 0,0 5 0,0 10 1,0 7 193,0 4 0,0 1 0,0 0 59,0 1 0,0-1 0,0 1 22,0-1 0,6 1 1,2-3-1,4-1-159,7-2 1,1-7 0,11 5-1,5-2-329,9-4 0,6-2 0,3-2 0,2 0 564,2 0 0,16-8 0,-2-2 0</inkml:trace>
  <inkml:trace contextRef="#ctx0" brushRef="#br0" timeOffset="1217">3020 171 8233,'0'-35'0,"0"0"0,0 2 655,0 4 0,8 6 0,3 11 0,7 8 13,5 8 1,12 15 0,14 18-1,5 14-589,4 11 0,-25-24 0,0 1 0,-1 4 0,-2 2 0,2 3 0,0 3-64,1 2 0,-2 2 0,-6 2 0,-3 1 0,-1 2 0,-3 2 0,-6 0 0,-3 0-389,-3 2 0,-4 0 0,-8 0 0,-6-1 0,-3 2 0,-5 0 374,-4-2 0,-6-2 0,-12-1 0,-5-2 0,-3-5 0,1-1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6:49.8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7430,'0'-11'306,"0"-1"0,0 6 0,0-5-22,0-3 0,8 4 0,4 1-202,3 1 0,3 2 0,-3 4 0,-1-2-155,-3-2 0,1 1 0,4 7-169,-5 3 0,3 5 0,-8 7-53,-3 1 1,-1-1 0,-2 1 0,0-1 294,0 1 0,-15-1 0,-5 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6:55.2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8328,'18'-17'36,"-1"-1"1,2 1 0,3 1 419,1 5 0,10 1 0,2 6 0,10-2 306,5 2 1,2 2 0,1 2 0,-3 0-857,-3 0 1,1 2-1,-9 4 1,-6 4-893,-8 0 0,-5 5 1,-5-1 985,-3 7 0,-12-2 0,-10 7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6:55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88 8328,'18'-2'0,"-1"-2"244,1-2 1,7-2 0,6 4 0,8-1 26,7 1 0,15-4 0,9 2 0,9 0-153,6-1 0,9 5 0,-3-4-118,-6 4 0,2-6 0,-7-2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1:53.2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158 437 8020,'-18'0'-23,"1"-2"1,-1-2 184,1-2 0,0-1 1,-1 3 511,1-2 1,1-2 616,4 2-1104,5 4 0,11-5 0,5 7 0,13 0 45,9 0 0,9 0 0,19 0 0,7 0-177,7 0 0,17 0 0,-39 0 0,2 0 1,6-1-1,1 0-109,5-2 1,2 0-1,-3-1 1,2 0 0,5-3-1,1 0 1,-1 2 0,0 1-60,-3 0 1,0 0 0,-4-2 0,-2 0-1,-7 3 1,-1 1 0,41-2-379,-22 2 1,-22 2-1,-16 0-916,-10 0 0,-15 6 706,-10-1 0,-10 9 701,-13-2 0,-12 3 0,-10 3 0</inkml:trace>
  <inkml:trace contextRef="#ctx0" brushRef="#br0" timeOffset="216">560 821 8077,'-53'18'110,"7"-7"0,3-1 0,4 0 160,6-1 0,12-3 0,1 4 0,9 0-74,3-1 0,4-5 1,10 4-1,7-2-9,9 0 0,7 5 0,14-5 0,9-2-202,10-2 0,12-2 0,3 0 1,5-2-168,7-4 1,-1 2-1,5-7 1,-4-3-73,-2-1 0,2-3 0,1 1 0,-5-1-1280,-11 1 1534,-2-1 0,-18 1 0,6-1 0</inkml:trace>
  <inkml:trace contextRef="#ctx0" brushRef="#br0" timeOffset="451">1747 35 8138,'12'-6'0,"-1"1"0,-5-7 0,6 6 0,3 2 0,7 2 0,5 10 0,10 8 0,5 11 761,11 14 1,7 15-1,10 8 1,-2 6-462,-4 5 1,-6 5 0,-33-36 0,-3 1 0,14 46-398,-10 3 0,-13-9 0,-21-7 0,-11-3-114,-14 1 1,-19 5-1,18-41 1,-4-2-1,-4 1 1,-1 0-499,-5 0 0,-1-1 1,-5 3-1,-1 0 709,0-3 0,-1-1 0,-1-1 0,0-2 0,-1-1 0,-1-2 0,-3 1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6:55.8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87 507 8254,'0'-52'46,"0"1"1,0 6 211,0 11 1,-7 2 0,-5 13 0,-4 5 1473,-1 5 0,1 5 0,5 10-979,5 5 1,4 13 0,2 9-1,0 9-346,0 11 1,8 5 0,3 0 0,7 6-309,5 4 1,2 2 0,6 0 0,-1 0-217,1 0 1,4-1 0,3 3 0,3 0-1130,-2-2 0,-4 2 1,-6-16-1,-6-6-1224,-3-7 1,-11-2 2469,-3-6 0,-19-4 0,-7-14 0</inkml:trace>
  <inkml:trace contextRef="#ctx0" brushRef="#br0" timeOffset="133">122 1240 8254,'8'-17'63,"4"1"51,3 5 1,3-3-1,1 8 1,6 2-46,10 3 0,8 1 0,11 0 0,4 0-1015,7 0 946,-5 0 0,8 7 0,-6 3 0</inkml:trace>
  <inkml:trace contextRef="#ctx0" brushRef="#br0" timeOffset="649">873 1205 8390,'12'-33'477,"0"4"1,-7 4 0,5 8 0,0-1 178,-1 1 0,-3-1 0,4 1 1,0 1 1931,-1 5-1152,-5 3-1381,4 8 0,-10 10 0,-2 5 0,-4 8-3,-1 5 0,3 1 1,-4 6-1,1 0-181,-1-1 0,4 7 0,-4 2 0,3 2-203,3 3 1,-4 1 0,2-1 0,2-1-267,2 1 0,2-5 0,0-4 0,0-6-672,0-4 1,2-12 1059,4-5 1,6-14 0,9-21 0,4-8 272,2-8 1,-3-4 0,5-5 0,2 1 322,2-1 0,2 5 0,-2 2 0,-2 6 186,-2 6 0,-8 4 0,4 7 0,-1 3-144,-1 3 0,-5 4 1,-9 10-434,-1 4 1,-2 4-1,-8 9 1,-4 3 35,-6 1 1,-11 2-1,-6-4 1,-4 3-144,-2-3 0,0-1 0,0-3 0,0 0 117,0 1 1,2-1 0,4-1 0,6-3 154,4-1 0,9-6 1,6 4-85,8-3 0,13 1 0,14-4 0,10 2-60,12-2 0,7 0 0,10 0 1,-1 1-485,1-1 0,0 4 1,0-2-1,-2-2-566,-4-2 1,-6 3 0,-11 1-1,-8-2 1034,-8-2 0,2-2 0,-6 0 0</inkml:trace>
  <inkml:trace contextRef="#ctx0" brushRef="#br0" timeOffset="883">1921 786 8329,'8'-35'244,"-6"8"0,4 4 1020,-4 4 0,0 3 0,3 4-697,7 7 1,-2 5-1,3 5 1,5 9-266,3 7 1,4 3 0,-3 9 0,3 5-320,2 5 1,-6-2 0,5 5 0,-3 1-550,0-2 1,0 3 0,-7-5 0,-2 0-873,-3-1 1,-7-1 1437,2-6 0,-12 0 0,-4 0 0</inkml:trace>
  <inkml:trace contextRef="#ctx0" brushRef="#br0" timeOffset="1033">1851 1136 8329,'18'-28'216,"-1"3"0,1 10 1,1 1 278,4 2 0,5 7 0,8-5 0,5 2-422,6 4 0,9 2 0,6 2 0,4 0-843,6 0 0,2 0 0,-5 2 770,1 4 0,0-4 0,0 6 0</inkml:trace>
  <inkml:trace contextRef="#ctx0" brushRef="#br0" timeOffset="1765">3004 1136 8455,'2'-10'1744,"2"2"-1094,2 0 0,5 5 1,-3-7-1,2 0-120,3 0 0,3-1 0,1-9 0,1-1-264,-1-2 1,1-14 0,-1 0-1,1-8 14,-1-9 0,-7-6 0,-4-10 0,-6-2 23,-6-3 0,-6 3 0,-11-4 0,-6 4-10,-4 2 1,-8 8 0,0 6-1,2 8 91,3 7 0,3 14 1,3 9-1,7 10-235,4 6 0,9 6 1,4 8-1,4 13-297,2 12 1,0 8-1,2 9 1,4 4-42,6 6 1,5 6 0,4 4-1,5 3-296,1 3 1,-4 2-1,4 5 1,-3 0-247,-9 1 1,1-1 0,-11-2 0,-1-5 62,-2-10 0,-2-16 0,-2-15 423,-3-8 0,3-16 0,-4-17 573,4-13 1,2-10 0,0-12-1,4-2 262,7-2 1,3-5 0,15 5 0,4 0 183,6-2 1,4 14-1,5 0 1,-3 10-360,-3 7 1,7 4 0,-4 8 0,-1 2-333,-3 4 1,-4 4-1,-4 9 1,-2 5-406,-2 5 1,-8 2 0,3 0-1,-7-4-1009,-5-2 0,1 4 0,-7-5 1,-2-3-712,-2-2 1,-2-1 2041,0-1 0,0 1 0,0-1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6:53.2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176 211 8194,'-8'-41'128,"-4"0"1,-3 2-1,-3 10 1,1 8 1138,-1 7 0,1 1 1,-1 7-486,1 2 1,5 2 0,3 4 0,1 6-281,4 9 1,2 10-1,2 14 1,0 6-216,0 3 1,8 8 0,5 2 0,9 4-247,7 8 0,-2-8 1,2 6-1,2-2-215,2 0 0,2 2 1,0-2-1,-2-2-849,-4-2 1,2-8 0,-8 2 0,-1-1-58,-3 1 0,-9-14 1,-4-1-1,-4-12-1461,-2-6 2541,0-9 0,-8-1 0,-2-5 0</inkml:trace>
  <inkml:trace contextRef="#ctx0" brushRef="#br0" timeOffset="135">158 1014 8194,'0'-29'140,"0"0"0,2 7 1,2-1-1,6 6 26,5 5 0,3-4 1,15 7-1,7-1-228,9 4 1,7-2-1,14 3 1,2-1-546,4-2 0,-5 6 607,5-4 0,-4 4 0,-2 2 0</inkml:trace>
  <inkml:trace contextRef="#ctx0" brushRef="#br0" timeOffset="635">1031 839 8235,'0'-35'300,"0"6"0,0 2 0,0 2 330,0 3 0,0 3 0,0 2 2297,0-1-1788,0 1 0,0 9-912,0 8 1,0 8-1,0 9 1,0 3-2,0 3 1,0 4 0,0 8 0,2 0-116,4 0 0,-4 7 0,6 3 1,-2 2-311,-1-1 0,7-7 0,-6 4 0,0-3-480,2 1 1,-7 0 0,7-6-1,-2-2-1877,0-4 2060,0-4 0,-1-23 1,3-12-1,0-13 351,0-12 1,5-9 0,-1 1 0,2-2 305,-3-3 1,5 5-1,-5 2 1,3 4 510,-2 3 1,-3 6 0,-5 5 664,2 4-1153,0 9 1,-6 10 0,0 12 0,0 3-197,0 3 1,-2 1 0,-4 2-1,-6 5-114,-3 1 0,-3-6 0,1 4 1,0-1 101,-1-1 0,6 0 1,1-5 42,-3-1 0,6 1 0,3-1-57,3 1 1,9-3-1,7-3 1,7-5-119,8 1 0,12-6 0,4 4 0,1-4-303,1-2 0,-6 0 0,3 0 0,1 0-524,0 0 0,-7 0 0,3 0 983,-4 0 0,-10 8 0,-2 1 0</inkml:trace>
  <inkml:trace contextRef="#ctx0" brushRef="#br0" timeOffset="1332">2009 804 8235,'-5'-19'113,"-1"-2"0,0-1 582,-2 7 1,4-1 0,-7 8 27,-3-1 1,4 5-1,1 0 1,1 8-180,4 7 1,2 5 0,2 3 0,0 5-312,0 5 0,0 4 0,2 2 0,4 0-219,5 0 1,5-1-1,-1 1 1,-1-2-287,-2-3 0,-1 2 1,7-2-1,-3 1-890,-3-2 1,2 2 0,-9-6 0,-1 0-1770,-2 0 2931,-2-1 0,-15-7 0,-5 1 0</inkml:trace>
  <inkml:trace contextRef="#ctx0" brushRef="#br0" timeOffset="1465">1747 1171 8235,'18'-27'123,"-1"4"1,1 3 120,-1 3 1,7 1-1,1 3 1,2 3-24,4 2 0,8 2 0,3 4 0,3-1-437,4-3 0,-5 0 0,1 6 216,-2 0 0,5 0 0,-3 0 0</inkml:trace>
  <inkml:trace contextRef="#ctx0" brushRef="#br0" timeOffset="1648">2463 752 8235,'0'-18'1429,"0"1"-884,0 0 1,8 9 0,4 10 0,3 11-270,3 9 0,1 9 1,3-2-1,3 4-625,2 2 1,0 5 0,4 1 0,-4-2-2149,-1-2 2497,5 6 0,-4-7 0,8 7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6:59.6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686 410 8274,'10'-79'452,"-5"3"0,-6 7 0,-6 10 0,-8 12 1521,-6 8 1,6 20-927,-4 6 0,13 12 1,5 10-785,10 8 0,13 11 0,9 1 0,7 6-343,8 5 1,-2 5 0,0 7 0,0 0-86,1 1 0,-7 0 0,4 3 1,-1 2-909,-2-2 0,-8-2 1,-4-1-1,-2 1-784,-4 4 1,-3-4 1856,-7 5 0,-11-5 0,-9-2 0</inkml:trace>
  <inkml:trace contextRef="#ctx0" brushRef="#br0" timeOffset="216">245 1012 8517,'-29'-18'0,"1"1"1056,3 0 0,2 7-545,5 4 0,18 12 0,14 7 1,17 9-164,14 7 0,15 2 0,10 0 1,11-4-287,10-2 1,-43-12 0,1 0-1,5-2 1,1-1 0,2 1-1,1-1-180,2-1 0,2-2 0,3-1 0,0-2 0,-3-4 0,0 0 0,-3 0 0,-2 0-296,-2 0 0,-1 0 1,-1-4-1,-3 0 0,31-8 1,-16-5-2168,-19-7 2581,-13 5 0,-15-22 0,-1 4 0</inkml:trace>
  <inkml:trace contextRef="#ctx0" brushRef="#br0" timeOffset="549">175 174 8207,'-20'-45'280,"-3"4"1,-2 6 0,-4 8 0,6 10 636,3 9 0,8 14 1,3 5-1,1 7-262,4 5 0,2 12 0,4 14 0,6 5-315,9 4 0,9 8 0,9-4 0,-1 0-271,1-3 1,2 1-1,4 2 1,6 2-680,3 2 1,2-2 0,1-12 0,-1-1-1692,1-5 1,-3 3 2300,-3-8 0,3-8 0,-5-8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7:08.8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0 10230,'-2'19'2484,"-2"5"1,-1 7-2033,1 8 1,2 7 0,2 12 0,2 8-258,4 8 0,3-4 0,9 2 1,-1-6-185,1 0 1,-1 2 0,1 1 0,-1-1-297,1-4 0,-1-3 0,0-9 1,-1 0-282,-4 1 1,3-9 0,-5-5 0,2-6-282,-1-4 0,-5-7 0,4 1 0,-1-6-156,1-5 0,-6-2 0,4-6-347,0 1 1350,-7 1 0,7-21 0,-8-5 0</inkml:trace>
  <inkml:trace contextRef="#ctx0" brushRef="#br0" timeOffset="148">123 1030 8318,'0'-25'25,"6"6"1,2-4 0,1 3 141,5 3 0,9-1 0,6 1 1,8-1-4,10 1 1,3 5-1,18 1 1,6-1-248,4 2 1,-5-3-1,3 5 1,-2 0 82,1 0 0,-11-5 0,4 3 0</inkml:trace>
  <inkml:trace contextRef="#ctx0" brushRef="#br0" timeOffset="949">1049 1694 11743,'11'-8'267,"1"-3"0,0-7 0,5-5 0,1-6-208,-1-4 0,8-8 0,2 0 0,3 3 3,-1 1 0,-6 2 1,4 2-1,0 6 36,0 9 0,-5 3 0,3 9 0,-2 2-93,1 2 0,-1 2 0,-8 2 0,-1 4-78,-2 5 0,-9 5 0,3 1 0,-4 1 18,-2-1 1,-8-1 0,-3-3 0,-7-1 37,-5 2 0,2 1 1,-8 1-1,-2-5 100,-2-5 0,-2 2 0,0-2 0,0-2 236,0-2 0,0-2 1,2 0-1,4 0 422,6 0 0,3 0 1,3 0-294,-1 0 0,10 0 0,8 0-383,10 0 0,13 0 0,9 1 1,6 3-142,9 2 0,3 8 1,5-3-1,1 5-659,2 1 1,0 1 0,-7-1 0,-5 1-258,-5-1 1,-6 7-1,-6-1 1,-7-2-2079,-9-1 3070,-5-3 0,-16 0 0,-2 1 0</inkml:trace>
  <inkml:trace contextRef="#ctx0" brushRef="#br0" timeOffset="1599">1136 1485 8374,'0'-18'-173,"0"1"1,0-1 0,0 1 43,0-1 1,0 7-1,0-1 1,0-2 331,0-1 0,-2-1 0,-2 3 0,-2 1 61,3-2 0,-5-1 1,2-3-1,0 1-60,-2 0 0,6-1 1,-3-1-1,1-3 42,-2-1 1,4-2 0,-4 3 0,2-1 146,-2 2 1,4 0 0,-5 1 0,1 1 213,0 3 0,-2 3 0,4-5 575,-1 1-912,-9 7 0,12 4 1,-4 12-55,4 6 1,2 9 0,0 4 0,0 4-71,0 8 1,6-2 0,2 8 0,0-1-298,-1 5 0,5-2 1,-4-1-1,0 1-309,-1 0 1,1-5 0,-4 7 0,2-1-215,-2-1 0,3 0 0,-1-6 0,0 1-2818,2-1 3492,-6-2 0,13-10 0,-5-2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7:11.5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88 277 8307,'8'-18'56,"-6"1"1,4-1 0,-4 1 777,-2-1 0,0 7 847,0-1-1200,0 8 1,0-2 0,0 12 0,0 6-265,0 3 1,0 3-1,0 1 1,0 2-96,0 3 0,5 5 0,3-4 0,0 0-131,0 1 1,5 3-1,-3-4 1,2 0-148,-1 0 0,1 4 0,3-3 0,-1-1-423,-2 0 1,-3 4 0,5-6 0,-4-1-338,-3-3 1,-1-1-1,-4-1 1,2 1-203,2-1 0,-2-1 1118,-10-5 0,-4 5 0,-7-7 0</inkml:trace>
  <inkml:trace contextRef="#ctx0" brushRef="#br0" timeOffset="133">18 678 8307,'-2'-17'-12,"-3"-1"1,3-5 0,-4 0 391,4 1 0,4 9 0,6 1 0,9 1-57,10 1 1,8 0 0,6 6-1,5-2-313,5 3 1,9-5-1,4 2 1,4 2-622,2 2 0,0 2 611,0 0 0,-1-8 0,1-1 0</inkml:trace>
  <inkml:trace contextRef="#ctx0" brushRef="#br0" timeOffset="319">892 67 8301,'-2'-17'527,"-4"-1"0,-4 3 1,-7 3-1,1 8-85,4 8 0,-1 6 0,7 7 0,2 2-225,2 5 0,2 3 1,2 10-1,4 2-392,6 1 0,3 1 1,5-4-1,1 2-585,2 2 0,6 7 760,-5-1 0,7-5 0,-4 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7:12.9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1180 88 8256,'10'-18'44,"-4"1"1,-2 5 0,0 1 730,2-3 0,-8 6 0,-10 2-398,-4 4 0,-1 2 1,-2 0-1,-3 2-183,-1 4 1,-10-2-1,0 8 1,-8 1-6,-3 3 0,-5 1 0,-7 3 0,-6 3-39,-6 6 0,2-2 1,-10 0-1,2 1-87,-1-1 0,3-4 1,-2 4-1,8-2 133,8-3 0,13-5 1,8-3-1,8-5 374,4-1-609,10-2 1,15-4-1,11 2-155,5 2 0,9 5 0,4-3 0,6 0 79,6 0 0,-2 3 0,7-3 0,5 2 4,5 3 0,0 1 0,6 0 1,-2-3-127,-3 3 1,-1 1 0,0 1 0,4-1-248,3 3 0,-9-5 0,0 11 0,-7-5-438,-5-1 0,1-1 0,-6 0 0,0 1 922,-4-1 0,-2 1 0,4-1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7:20.04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367 208 8351,'-25'-40'324,"-4"1"1,-4 4 881,-2 4 0,0 11 0,2 1 0,2 7-395,2 5 0,8 3 0,-2 9 0,3 7-2,3 4 0,1 11 1,4 8-1,7 9-416,3 7 0,4 5 0,3 4 0,7 6-273,4 0 1,7 2 0,2 8-1,2 7-152,4 8 1,2 1 0,-15-44 0,-1 1-1,1-1 1,-1 1-388,1-1 0,-1 1 1,1-3-1,1 1 1,-1 1-1,1-1 1,18 40-970,-4-13 0,-4-14 1,2-19-1,-4-12 77,-2-8 0,1-11 0,-5-8 1311,2-12 0,8-17 0,-4-17 0</inkml:trace>
  <inkml:trace contextRef="#ctx0" brushRef="#br0" timeOffset="149">455 1116 8351,'-12'-23'696,"1"0"-611,-3 2 1,6 7-1,4 4 196,8 2 0,14 3 0,13 5 0,7 0-43,9 0 1,4 2 0,3 1 0,2 5-1102,2 2 0,6 0 863,-5 1 0,-1 13 0,-6-5 0</inkml:trace>
  <inkml:trace contextRef="#ctx0" brushRef="#br0" timeOffset="435">1433 802 8344,'17'-43'117,"-1"7"0,-5-3 1,-5 8 1308,-4 7 0,4 5 363,0 2 0,-2 7-1050,-10 4 1,2 6 0,-6 8 0,1 9-383,-1 10 1,6 8-1,-2 6 1,4 8-217,2 7 1,0 6 0,0 8 0,2 0-210,4 0 1,4-1 0,5 3 0,-1 4-867,-3 5 0,-1 5 0,2-1 0,-6-1-367,-4-3 1,-2-7-1,-2-2 1,-4-12-1241,-6-14 2541,-3-7 0,-11-12 0,-1-1 0</inkml:trace>
  <inkml:trace contextRef="#ctx0" brushRef="#br0" timeOffset="567">1241 1623 8162,'0'-33'0,"2"2"165,3 2 1,-1 7-1,8-1 1,4 4 162,5 1 0,2 3 0,12 1 1,8 4-205,5 3 1,7-1 0,1 4 0,4-2-580,2 2 0,2 2 1,6 0 454,0-3 0,-8-5 0,-2-8 0</inkml:trace>
  <inkml:trace contextRef="#ctx0" brushRef="#br0" timeOffset="785">2219 1116 8344,'0'-17'183,"0"0"0,0-1 0,0 1 1111,0-1 0,0 6-217,0 1 0,2 9-845,3 2 1,-1 8 0,6 11 0,0 2-309,-1 3 1,3 7 0,6-2 0,-3 2-360,-3-2 1,3 6-1,-5-2 1,2 6-1969,-1 0 2403,-7-3 0,12 7 0,-7 2 0</inkml:trace>
  <inkml:trace contextRef="#ctx0" brushRef="#br0" timeOffset="1133">2428 1309 8428,'27'-35'178,"-1"6"0,-9 1 1,1 3 799,-1 4 0,1 3 1,-1 7-1,0 5-294,1 4 1,-1 4 0,1 4 0,-1 5-251,1 5 1,-1 1 0,1 3-1,-1 3-386,1 6 0,-3 2 1,-3 0-1,-6-2-285,-4 2 0,-2 0 0,-2 0 0,-4-3-227,-6-3 1,-9 4 0,-4-8 0,-3-3 53,-3-5 1,0-9 0,2 0 0,6-8 822,4-7 1,1-13-1,3-5 1,3-6 364,6-6 0,6 5 0,6-7 0,7 2-39,9 0 1,13-5-1,11 7 1,5 4-440,1 4 1,6 12-1,3 1 1,-1 10-437,0 7 1,-4 2 0,-9 7 0,-7 8-1059,-3 5 0,-4 8 0,-4-4 0,-3 3-267,-1 3 1,-8-4-1,3 2 1,-7 2 1460,1 2 0,-6 2 0,-1 0 0</inkml:trace>
  <inkml:trace contextRef="#ctx0" brushRef="#br1" timeOffset="1634">3756 1291 12723,'7'-35'220,"5"0"0,-4 8 0,-2 4 0,-5 3 522,-1 3 1,0-1-1,-1 3-15,-5 3 0,-6 5 0,-9 7 0,-5 0-480,-1 0 1,-2 1 0,-6 5-1,2 6-478,4 3 1,-4 3-1,6 1 1,-2 3-107,0 1 0,7 6 1,-1-4-1,4 2-420,1 4 0,9-5 0,3-3 1,4-4 228,2-1 0,2-1 0,4-1 0,7-5 664,9-5 1,5-4 0,10-2 0,3 0 201,7 0 1,3 0 0,1-2-1,-3-2 82,-1-1 1,-2-7-1,1 4 1,-3 0-73,-1 1 0,-5-1 1,6 4-1,-2-2-239,0 2 0,-7 2 1,-4 0-1,-1-1-139,-2-3 1,4-2-1,-8 4 1,-3-4 80,-7-1 0,1-3 1,-6-5-1,-1-1 84,1 1 1,4-9-1,-6-3 1,-3-6-18,-1-5 1,4-7 0,0-11 0,-2-6 80,-2-4 0,-4-10 1,-4-5-1,-4-5 200,1 1 1,-7 6-1,4 17 1,-3 7 661,-3 9 1,7 15-960,-1 15 1,8 18-1,0 18 1,10 11-304,12 10 0,1 13 1,10 12-1,4 6-539,6 6 0,0 3 0,5 9 1,-1-1 71,-4 0 0,-20-41 0,-1 1 0,-1 1 0,-1-1 0,11 49-1130,-10-1 0,-7-2 1422,-10-6 1,-23 0 0,-6 1 0</inkml:trace>
  <inkml:trace contextRef="#ctx0" brushRef="#br0" timeOffset="1785">2638 470 8548,'-53'-62'1677,"3"-2"1,5 16-2379,10 15 1,18 13-1,19 22-32,13 4 1,13 6 0,12 11 732,7 6 0,19 4 0,6 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7:25.1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6201 6969 8056,'0'-18'1682,"0"1"1,0 5-384,0 1-880,0 7 1,0-6-152,0 4 1,-8 4-262,-3-4 1,1 5 0,-2 1-160,-1 0 1,3 1 0,-2 3 83,-1 2 1,-3 0-1,-1-4 1,-1 2-52,1 2 0,-8 1 0,-6-1 0,-8 4 33,-8 0 1,-13 5-1,-12-3 1,-13 3-17,-12 3 1,39-9-1,-2-1 1,-5 1 0,0 0-1,-7 0 1,-2 1 76,-7 2 1,-1-1 0,2-3 0,-1-2 0,-5 3 0,-1-1-1,3 0 1,-1 0 27,2 0 0,0-1 1,2 1-1,0 0 0,1-1 1,-1 0-1,5-2 0,1-1 98,5 0 1,0 0 0,4 2-1,0 0 1,5-2 0,0-1-1,0 2 1,0 0-12,-1 2 1,2 0-1,5-3 1,1-1-1,2 1 1,1 0-1,-46 2-32,6 0 0,-4 6 1,4-7-1,5-1-82,9-2 0,13-2 1,7 0-1,9 0-3,7 0 0,6 0 1,8-2-1,8-2 18,5-1 0,8-1 1,-4 4-106,3-4 56,1 4 1,6-8 576,0 4-631,0 5 1,0-9 14,0 4 0,2 4 21,4-4 242,-4 4 4,5 2-69,-7 0 1392,0 0-1414,0-7 1,0-3-1,0-8-14,0 1 1,-2-2-1,-1-5 1,-3-5-7,2-4 0,-4-10 1,0-5-1,-1-8-6,-5-8 1,4-6-1,-1-6 1,-3-5-40,-1-5 1,-5-7 0,-1-2 0,-2-2-49,12 47 0,0-1 0,-1-1 0,-1-1 1,0-1-1,1 0 0,-1-1 0,0 1-16,1 2 1,-1 1 0,0 1 0,1 1 0,-9-44 0,9 44-1,0-1 4,2-1 1,-1-1-1,-1 3 1,-1-1-1,-10-47 1,1 0 34,3 0 0,-1 4 1,10 44-1,-1-1 1,-1 1-1,1-1 41,-11-47 0,12 47 1,-1-1-1,-10-44 1,-3-2-27,14 47 1,-1-1 0,-8-44 0,1 0 0,1 2-59,-1 0 1,10 42 0,1 1-1,-7-47 1,4 0-44,3 4 0,-5-4 0,6 0 0,3 46 0,0 1-48,-1-3 1,1 1 0,1-39 0,-6-4 0,2 9 69,0 3 0,-7-10 1,3-4-1,-2 2 67,1 7 1,5 3 0,-4 7-1,1 1 40,-1-1 0,4 4 0,-4 10 1,3 8 45,3 7 0,-4 1 0,2 7 1,2 2-18,2 2 0,-4 10 0,1 2 0,1 2-3,2-1 1,2 7-307,0 5-222,0 1 340,0 1 1,2 2-1,4 8 70,5 0 0,-1 6 1,3 0-1,5-2 53,3-2 0,8-2 0,-1 0 0,3 0 9,5 0 0,11 0 1,2 0-1,7 0 6,8 0 1,13-8-1,9-4 1,5-3-79,0-3 1,-3 1-1,-5-1 1,-3 1-373,-3-1 1,-19 7 0,-17 1-137,-14 2 1,-15 1 0,-10 3 0,-12-4-112,-13-2 0,-8 6 0,-6-1 689,-4 3 0,-11-6 0,-10-2 0</inkml:trace>
  <inkml:trace contextRef="#ctx0" brushRef="#br0" timeOffset="1198">2114 525 8452,'-7'-10'775,"5"-6"-442,-4 5-118,-4 3 0,6 0-65,-7 8 0,5 0 1,-6 0-1,-1 0-126,-3 0 0,-11 6 0,-8 2 0,-10 1-50,-5 5 1,-18 3-1,-10 5 1,-13 3 54,39-11 1,-1-1 0,0-2 0,0 0 0,-4 1 0,-1 1 0,1-1 0,0-1 10,-1 1 0,1-1 0,5 1 0,-1 0 0,0-3 0,0-1 0,2 1 0,1 0-5,-39 8 1,7 0-1,12-1 1,0-2-40,1-3 1,6-1 0,7 4 0,8-5-9,7-1 0,6-2 1,6-6-1,6 0-15,3 0 34,10 0 1,3 2-137,7 4 0,0-3 1,0 9-1,0 2 92,0 1 1,6 3 0,-1 1 0,-1 2 98,-2 3 0,4 7 0,0 0 0,-2 6 59,-2 3 0,-2 11 0,0 1 0,0 10-21,0 6 1,0 4 0,0 4 0,-2 7-33,-4 8 0,-2 6 1,1-45-1,1 1 1,0 0-1,2 1-47,0 1 1,0 1-1,-2 0 1,0 0-1,2 4 1,1 0 0,-1 0-1,0-1-51,0 0 0,0 0 0,1 0 0,0-1 1,3-6-1,0 0 0,0 1 0,0-1 38,0 0 0,0 1 1,3 2-1,2 1 1,0-2-1,2 0 1,0-1-1,1-1 9,1-1 1,0-1 0,8 47 0,-8-45 0,0 1 0,-1 0 0,1 0 19,0 3 1,0 1 0,-1 0 0,1 0 0,1-3 0,-1-1 0,1 1 0,0 1-46,-2 0 1,1 0-1,5 6 1,-1 1 0,-3-3-1,-2 0 1,2 0 0,-1 0 17,2 1 0,-2 1 0,-3 2 1,-1 2-1,1 2 0,0 2 1,1 1-1,0 1-19,0 2 1,1 0 0,0-1 0,0-1 0,-1-2 0,-1 0 0,-1 0 0,0 0 13,-1 2 1,0 0 0,1 0 0,1-1 0,-2-2 0,0-2 0,1-1 0,0-2-35,2 0 0,-1-2 1,-1 0-1,0-1 0,1-1 1,2 0-1,0-2 1,1-1-108,1-2 1,1-2 0,1-1 0,0-3 0,7 36 0,3-7-14,1-5 0,6 0 0,-6-12 1,0-2 74,3-3 0,-7 1 0,4-9 0,-3 1 6,-3-1 1,1-7-1,-1-9 1,1-3 117,-1-3 1,-5-2 0,-1-7 0,1-3-87,-2-1 1,5-6 414,-3 5 1,-2-7-209,1 2 128,-7-4 0,6-2 9,-4 0-293,-4 0 0,11-2 0,-5-2-20,2-2 1,-5 1-1,7 5-26,2 0 1,1-6-1,3 0 1,-1 2 6,1 2 0,1 2 0,4-2 0,6-2 9,4-2 0,4 1 1,4 5-1,6 0 13,3 0 0,12 5 0,8 3 1,10 0 7,5 0 1,-35-4 0,1-1 0,3 0 0,1-2 0,3 2 0,2 0 6,4-1 1,2 0 0,1-1 0,2 0-1,2-1 1,1 0 0,3-1 0,0 0-69,3-2 1,1 0 0,1 2-1,-1-2 1,-2-2 0,-1-1-1,0 0 1,0 0 111,0 1 1,1 0-1,0-2 1,-1-1-1,-1 2 1,0 0-1,-4-1 1,-1 1-85,-1 0 0,-2 0 0,-4-2 0,0 0 0,2 3 0,0 1 0,-2-1 0,-1 0-73,-4 2 1,0 0-1,-3 1 1,-1 0 0,29-2-1,-7-1-889,-12 1 1,-18 2 335,-11 2 1,-23-2-1,-18-2 1,-9-4 652,-9-1 0,-9-1 0,-7-2 0,-1 4 0</inkml:trace>
  <inkml:trace contextRef="#ctx0" brushRef="#br0" timeOffset="2166">1783 158 8191,'-2'-25'171,"-4"-5"1,2 5 0,-6 2 0,3 4 181,3 1 0,4 8 1,5 5-240,7 3 1,11 2 0,7 2-1,4 3 176,7 7 0,4 5 0,9 7 0,4 5-91,6 4 1,4 10-1,2 3 1,0 5-171,0 1 0,6 6 0,-3 2 1,-5 2-24,-8 4 0,-5-4 0,-5 4 1,-3 4-67,-7 4 1,-12 0 0,-9-8 0,-7-4 24,-5-2 0,-8 6 0,-11-4 0,-6 0-36,-5-4 1,-12-1-1,-11 1 1,-7 4-182,-5 0 1,2 4 0,-8-6 0,-2 0-461,-2 1 0,-8-3 0,2-8 712,6-3 0,-1 3 0,7-5 0</inkml:trace>
  <inkml:trace contextRef="#ctx0" brushRef="#br0" timeOffset="3448">2114 4349 8178,'2'-10'2173,"4"5"-359,-4 3-927,6-6 1,-6 6-115,4-4 1,-4 2-411,3-1 0,-3-5 0,-2-8-134,0 1 1,0-8 0,-2-4-1,-1-4-37,-3-2 1,-2 0-1,2-2 1,-4-2 11,1-2 0,-7 1 0,7 5 0,-3 0 119,0 0 0,6 8 0,-3 3-318,1 5 0,-4 11-327,7 8 0,1 16 1,9 13-1,7 4 197,4 2 0,3 7 1,2 5-1,3 3 4,-3 3 0,-2-3 0,-1-1 1,-1-3-142,1 3 0,-1-5 1,-1 3-1,-5 0-36,-5-3 0,2-1 1,-2-10-1,-2-4-1726,-2-6 1709,-2-11 0,0-6 299,0-12 0,0-4 0,0-9 0,0-3-51,0-1 0,0-6 0,2 4 0,3 0 211,7-1 0,2 3 0,-1 6 167,-1-1 1,0 1-205,5-1 0,-5 9-58,-1 3 0,-7 6 0,2 6-29,-4 5 0,-2-1 1,0 2-1,0 1-26,0 3 1,0-5 0,0 1-47,0 2 0,0 1 1,0 3 0,0-1 1,0-5-1,0-1-26,0 3 0,8-4 0,3-1 0,5 1-246,1 0 0,3-6 0,1 3 0,4-1-251,2 0 0,1 2 0,3-4 0,-2 1-299,2-1 0,-4-2 0,0-2 873,-2 0 0,-1 8 0,-7 2 0</inkml:trace>
  <inkml:trace contextRef="#ctx0" brushRef="#br0" timeOffset="3681">2761 4192 8178,'0'-27'0,"0"4"1337,0 3 0,0 3 815,0-1-1838,0 9 1,9 3 0,7 12 0,5 7-184,1 8 0,5-1 0,0 5 0,2-2-190,0 1 1,-6 7-1,5-2 1,-1 4-652,0 2 1,-6-6 0,1-2 0,-7 0-160,-3 0 0,-6-3 0,3 5 1,-1 0 868,-4-2 0,-18 6 0,-5-6 0</inkml:trace>
  <inkml:trace contextRef="#ctx0" brushRef="#br0" timeOffset="3833">2796 4437 8178,'9'-18'261,"-1"1"-81,0-1 0,2 3 0,9 1 1,4 4-20,6 3 0,4-5 0,2 6 0,2 0-286,4-1 0,2 5 0,5-4 0,-3 2-1956,-3-2 2081,-1 4 0,-6-13 0,0 5 0</inkml:trace>
  <inkml:trace contextRef="#ctx0" brushRef="#br0" timeOffset="4050">3320 3965 8178,'0'-17'-75,"0"5"0,0 0 735,0-1 0,1 5-26,5 2 1,-2 6 0,8 6 0,1 7-454,3 9 0,7-1 0,0 8 1,1 0-288,1-1 1,-6 5 0,7-4 0,-3 4-183,0 2 0,0-6 1,-5 0-1,-1 0-900,1-2 0,-3 4 1188,-3-8 0,4 8 0,-7-3 0</inkml:trace>
  <inkml:trace contextRef="#ctx0" brushRef="#br0" timeOffset="4248">3878 4052 8140,'0'-19'0,"0"-2"-83,0-3 1,6 7 0,2 5 0,2 1 473,3 1 1,5-4-1,5 8 1,4 3-101,0 1 0,12-4 1,-4 0-1,2 2-613,0 2 1,-2 4 0,-2 4 0,-2 4-1282,-2-1 1603,-16 7 0,11-6 0,-15 7 0</inkml:trace>
  <inkml:trace contextRef="#ctx0" brushRef="#br0" timeOffset="4399">3913 4244 8315,'12'-2'682,"0"-1"1,3-3-451,6 2 1,3 2 0,9 2-1,6-2-255,3-4 1,5 4 0,7-4 0,2 3-787,3-3 0,-1 4 809,-6-4 0,1-4 0,-1 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7:33.7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245 567 8349,'9'-27'0,"-3"1"303,-4 1 0,-2 6 0,2-6 1,2 1 178,2 1 1,0 0 0,-6 3 0,-2-1 38,-4-2 0,-2-6 0,-5 5 0,1 3-186,-2 2 0,-1-5 0,-3 1 0,1 2-58,-1 1 1,-1 5-1,-2 1 1,-3 4 170,3 3 0,2 1-308,1 6 1,3 2 0,3 4-1,6 7-215,4 9 0,4 7 1,4 9-1,6 5-96,3 2 1,9-4 0,1 5-1,0 3-60,0 1 1,-2 1 0,-5-3 0,1-1-53,5 1 1,-11 3-1,3-1 1,-7-1-106,-5-3 1,-2-9-1,-2 0 1,0-8 49,0-4 0,-8-9 0,-3-10 0,-5-5 177,-1-1 1,-1 0 0,-1-1 0,-2-5 236,-3-6 1,1-9 0,6-5 0,1-1 28,4-4 1,5-8 0,9-1 0,3-1-31,7-2 1,6 6 0,3-3 0,4 5 144,2 6 0,-3 3 0,5 11 0,0 1-114,-2 3 1,4 9 0,-8 0-1,-1 8 1,-3 3 1,-9 9-1,-4 5 1,-4 0 37,-2 3 0,-2-5 0,-4 6 1,-6-2-149,-3-3 0,-1-1 0,2 0 0,3 3-110,-3-3 1,6-2 0,1-3 0,1-3-162,0-1 1,0 0 0,8 3 0,4-3 3,6-6 0,5 1 0,6-1 0,8-2-66,8-2 1,4-2 0,5-2 0,-1-2-443,2-2 1,-5-5 0,3 3 777,1-2 0,-5-1 0,0-7 0</inkml:trace>
  <inkml:trace contextRef="#ctx0" brushRef="#br0" timeOffset="184">804 637 8208,'-10'-18'725,"4"1"-97,4-1 1,4 9-1,6 3-578,9 4 1,3-4-1,9 0 1,2 2-377,2 2 1,2 4-1,0 2 1,-2 4-2132,-4 2 2457,4 1 0,-14 7 0,6-1 0</inkml:trace>
  <inkml:trace contextRef="#ctx0" brushRef="#br0" timeOffset="319">856 829 8208,'12'-6'171,"-1"-2"-81,3-1 0,1 3 0,5-4 0,3 2-165,6 4 1,10-3 0,4 1 0,1 0-235,5-2 0,-1 6 309,-1-4 0,3-3 0,-5-1 0</inkml:trace>
  <inkml:trace contextRef="#ctx0" brushRef="#br0" timeOffset="881">1590 549 8208,'0'-35'163,"0"1"0,0 4 0,0 1 0,1 0 483,5 2 0,-4-4 0,4 6 0,-2 0 166,2-1 1,-4 3 0,4 6-1,-5-1-86,-1 1 0,0-1-319,0 1 0,-1 7-501,-5 4 0,4 6 1,-4 6-96,4 6 0,2 5 0,0 6 0,0 6-101,0 4 0,2-1 1,2 1-1,4 3-75,1 1 1,3 6 0,5-2 0,-1-2 54,-4-3 1,3 1-1,-5 2 1,-1 2 173,-3-2 0,2-3 0,-2-1 0,-2-2-220,-2-3 0,-2 1 1,-2-10 460,-4-6 1,2-5-1,-6-12 78,3-4 1,-1-3 0,4-11 0,-2-3 21,2-6 0,8-2 0,4 0 0,2 4-42,3 1 0,5-3 0,3 6 0,2 2-109,-1 1 1,3 9-1,0 1 1,0 0-65,1 0 1,-3 7 0,-6-3-18,1 4 0,-7 8 0,-1 1 0,-2 3 31,-4 4 1,-10 1-1,-6 3 1,-3-1 9,-3 1 0,-5-7 0,-2 1 0,0 1 77,-1 3 1,3-4-1,6-3 1,-1-1 261,1-4-431,-1 6 0,10-8 0,10 3-20,14-3 1,11-2-1,14 0 1,3 0-288,1 0 0,6 0 1,-5 0-1,5 0-582,1 0 1,-2-2 966,-3-3 0,3 3 0,-5-6 0</inkml:trace>
  <inkml:trace contextRef="#ctx0" brushRef="#br0" timeOffset="1083">2288 375 8502,'0'-18'954,"0"1"0,0-1-385,0 1 1,8 7-1,4 4 1,5 6-284,6 6 1,4 0 0,8 10-1,0 3-451,0 0 0,0 8 0,0 3 0,0 1-492,0-2 0,-6 4 0,-4-4 0,-3 4-1774,-7 2 2431,-1-8 0,-5 14 0,-1-4 0</inkml:trace>
  <inkml:trace contextRef="#ctx0" brushRef="#br0" timeOffset="1235">2306 689 8275,'7'-17'216,"5"-1"36,4 1 0,1 5 0,2 0 1,5 1-173,5 1 0,12-4 0,5 9 1,5-1-1038,1-2 0,0 6 957,1-4 0,7-3 0,2-1 0</inkml:trace>
  <inkml:trace contextRef="#ctx0" brushRef="#br0" timeOffset="1383">3074 78 10068,'0'-23'695,"0"-1"0,0 7-651,0 5 1,0 10 0,0 4 434,0 14 1,10 9-1,5 12 1,9 2-967,3 1 1,-4 9 0,4-3 486,-2 5 0,14 9 0,-2 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7:32.6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138 141 8579,'-17'-8'0,"-3"-2"352,-3 0 0,9-5 0,-3 5 0,1 0 442,1 5 0,5 1-482,4-2 0,8 4 0,10-4 0,13 4-55,12 2 0,15 6 0,16 0 1,10-2-239,9-2 0,-37-2 0,1 0 0,1 0 0,1 0 0,4 0 0,0 0-67,3 0 0,1 0 0,2 0 0,0 0 1,-1 0-1,0 0 0,-3-1 0,0 0-8,-1-2 0,-1 0 1,-2 1-1,0 0 0,-2-3 1,-1-2-1,-1 2 1,-1-1-200,43-4 0,-9-4 1,-22 9-1,-12 1-465,-13 2 1,-10 2 0,-13 0-58,-8 0 1,-16 2 0,-19 4 225,-4 5 0,-10 5 551,-3 1 0,-20 8 0,-6 3 0</inkml:trace>
  <inkml:trace contextRef="#ctx0" brushRef="#br0" timeOffset="201">435 507 8253,'-35'0'101,"2"0"1,4 0 721,6 0 0,15 0-526,14 0 1,13 0-1,24-2 1,11-2-85,14-1 0,12-9 1,15 4-1,-44 5 1,0-1-137,3 0 1,1 0 0,8 1 0,0-2-1,1-1 1,0-1 0,4 0 0,0 1-179,2-1 0,0 0 1,2 0-1,-1 1 1,-2-1-1,-2 0 1,-6 1-1,-1 1-212,-8 1 0,-2 0 0,32-4 0,-14 6 0,-16-1-2805,-15 1 3118,-10 2 0,-25 9 0,-4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1:54.8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560 538 8109,'-18'-18'66,"1"1"225,-1-1 0,9 7 1,1 1 1107,0 2-740,6-5 1,-6 13-505,8 0 0,0 2 1,2 9-1,2 3-114,2 1 1,0-3 0,-4 0 0,2 1-31,2 3 1,-1 1 0,-5 1 0,0-1-198,0 1 1,0-1 0,-2 1 0,-1-1-134,-3 1 0,-8-1 0,3 0 0,-5-1-57,-1-4 0,-9 1 1,-3-7-1,-4-2 215,-2-2 0,2-2 1,0-2-1,2-6 163,0-9 1,-6-1 0,10-7 0,-2 0 262,0-4 0,8-4 0,-1-2 0,9 0 167,7 0 0,4 6 0,4 0 0,4 0-28,5 1 1,13 3-1,5 8 1,4 1-248,2 5 1,0 3 0,0 8-1,-1 0-83,1 0 0,0 2 0,2 6 0,0 7-118,-2 6 0,2 10 0,-12-1 1,0 3-58,1 1 1,-3 1 0,-8 2 0,-1 2 27,-2 2 1,-9 1 0,3-3 0,-4 4 37,-2 2 1,-2-7 0,-4 3 0,-5-6-21,-5-6 0,-3 2 1,-2-7-1,-3-3-37,3-2 0,1-1 0,1-3 0,-2-1-96,-3-2 0,1-9 0,6 3 0,-3-2-50,-3 2 0,2-4 0,-7 4 1,1-4-241,0-2 1,6 0 0,-2 0 0,3 0-1282,3 0 1759,-1 0 0,8 0 0,3 0 0</inkml:trace>
  <inkml:trace contextRef="#ctx0" brushRef="#br0" timeOffset="383">822 905 8109,'15'-18'503,"-3"1"0,2-1 1375,-9 1-1169,1 7 1,-4 4-376,4 12 1,4 4-1,7 7-168,1 1 1,-1-1 0,-1 1-109,-5-1 0,3-5 0,-8-1-11,-3 3 0,1-6 1,0-1 789,2 1-504,0-6 1,-6 4 0,-2-10 0,-2-4-66,-2-1 0,0-9 0,6-5 1,2 2-124,4 1 0,-2 1 0,8-3 0,1-1-111,3 2 0,3 3 0,4 7 0,5 3-80,-1 0 1,6 6-1,-4-2 1,4 6-493,2 4 1,0 13 0,0-1-1,-2 3-229,-4 4 1,2-5 0,-8 3 0,-2-1-171,-1 1 0,-3-4 0,-1 5 0,-3-7-637,-1-5 1574,-8 3 0,-4-5 0,-10 7 0</inkml:trace>
  <inkml:trace contextRef="#ctx0" brushRef="#br0" timeOffset="583">1520 398 8218,'10'-35'353,"-4"0"0,-4 2 292,-2 4 0,0 10 1,2 9-70,4 2 1,3 8-1,11 8 1,1 4-211,2 7 0,8 1 0,-2 9 0,2 2-274,-1 2 1,3 7 0,-4 3 0,2 0-605,-2-1 0,2 7 1,-8-4-1,-1 1-1082,-3 1 0,-9-1 1594,-5 7 0,-10 7 0,-5 2 0</inkml:trace>
  <inkml:trace contextRef="#ctx0" brushRef="#br0" timeOffset="751">1712 747 8218,'10'-35'410,"4"6"1,-7 2 0,3 2 138,4 4 1,7 7-1,6 4 1,4 3-194,6 3 0,10-4 0,1 2 0,7 2-550,3 2 1,0 2-1,-6 0 1,-1 0-2657,-5 0 2850,-11 8 0,-2 2 0,-5 7 0</inkml:trace>
  <inkml:trace contextRef="#ctx0" brushRef="#br0" timeOffset="1767">2621 695 8267,'0'-17'171,"-2"1"1,-2 2 1274,-2 3-684,0-1 1,6-5 382,0-1-827,0 9-433,0-7 32,0 6 0,-2 1 0,-4 3-117,-5 4 1,-5 2-1,-1 0 1,-1 0 73,1 0 1,-6 2-1,-1 4 1,1 3 173,-2 1 1,5 6 0,-3-5 0,6 5 76,5 1 1,-2 1 0,9-1 0,1 1 18,2-1 0,4 0 0,3 1 0,9-3 21,7-3 0,8 4 0,12-7 0,6 3-15,3 0 0,5-8 0,3 1 1,6-3-103,4-2 1,4-7 0,1-5 0,1-6-90,-6-5 1,-2-2-1,-14-6 1,-7 2-86,-6-2 1,-14 5 0,-8 3 0,-11 4-45,-10 1 1,-7 3-1,-13 3 1,-7 6-2,-7 4 0,-1 2 0,-8 2 0,-3 2 80,-7 2 1,9 8 0,-2-3 0,7 5 133,10 1 0,0 1 0,10-1 0,3 1 7,7-1 0,5 1 0,10-1 0,6 2 81,9 5 1,8-11 0,10 3 0,2-5 111,4-1 1,-2-4 0,5 4 0,-1-3 14,-4-3 1,3 0 0,-1 0-1,-2 2-41,-2-2 0,-4 0 1,-2 0-1,-4 3-105,-2 3 1,0-4 0,-3 5 0,1 3-126,-2 2 1,-7 7-1,-2 2 1,1 2-98,3 4 0,-5 2 0,-1 4 0,0 2-94,0 2 1,-5 9-1,5-1 1,0 3 90,-1-1 0,-5 3 0,2 4 0,-2-2-163,2-1 0,-4-5 0,4-3 1,-4-8-191,-2-8 1,0-6 0,0-8 17,0 1 0,-8-9 0,-4-5 441,-3-8 0,-3-13 1,-1-12-1,-3-6 135,-1-6 1,0-3 0,5-11 0,3-1 591,3-2 0,-1 0 0,7 3 1,2-1-52,2-2 1,2 1-1,0 9 1,0 3-278,0 3 1,2 9 0,4 9-614,5 5 0,5 9 0,1 4 0,1 4-122,-1 2 1,-5 8-1,2 4 1,3 1-156,4-1 0,3 9 0,-7-3 0,1-1 37,-1-3 0,-5 1 0,-3-3 0,1 2-158,0-3 0,-6-1 653,1-4 0,-3-6 0,-2 0 99,0-10 1,0-5 0,0-5 0,0-3 261,0-6 0,0-4 0,2-2 1,4 0-71,6 0 1,3 6-1,3 2 1,-1 2-400,1 3 1,1 3 0,3 3-1,1 5-345,-2 5 0,4 4 0,-1 2 0,-3 2-622,-2 4 1,5 3-1,-1 9 1041,-2-1 0,-1 8 0,-3 3 0</inkml:trace>
  <inkml:trace contextRef="#ctx0" brushRef="#br0" timeOffset="2883">4472 905 7840,'17'0'-888,"-5"0"0,-2 2 1066,-3 3 1,1-3 583,-2 4 0,-2-4 1042,7-2-919,-7 0 1,4-2-126,-8-4 0,6 2-416,0-7 0,2 5 0,-5-6-105,3-1 1,2-1-1,-4 1 1,2 1-42,-2-2 1,-2-1-1,-2-3 1,0-1-56,0-4 0,-2 3 0,-4-3 0,-6 4-149,-3 1 1,-3 6 0,-1 3 0,-5-1-149,-5 0 1,-2 6 0,0-1 0,2 5-183,-2 5 1,6 11 0,0 9 0,3 2-79,5 4 1,-5 2-1,13 2 1,-3 0-85,0 0 1,9-2 0,-3-2 0,4-2-181,2 2 0,0-3 0,2-1 330,4-2 0,-3-10 443,9-9 1,-6-6 0,4-6 0,-1-7 86,1-8 0,-4-1 0,6-7 0,-1 0 382,-1 2 0,5-4 0,-3 7 0,2 1 56,-3-2 1,5 6 0,-5-3 0,7 7-406,5 3 0,-3 6 1,3-3-1,-2 1-294,2 4 0,-1 4 0,7 4 0,2 4-183,2 1 1,0 3 0,-2 3 0,-2-1-356,2-2 0,-4-8 0,0 3 0,-1-1 195,-5 0 0,-2-2 1,-1-8-1,-3-4 364,-3-2 1,-4-7 0,-8-8 0,-2-2 183,-4-4 0,0-8 1,-9-4-1,-5-2 259,1-3 1,-8-8 0,0-5 0,-4 1 446,-4 0 0,4 2 1,-10 7-1,4 3 487,2 1 1,8 16-1,4 2-511,3 8 1,9 11-1,1 6-700,2 8 1,8 8 0,8 13 0,2 8-140,3 6 1,10 7-1,7-3 1,3 2-285,1 3 0,1 5 0,2 3 0,2 2-401,2-2 1,1-7-1,-3-2 1,4 1-99,2 2 0,-7 1 0,3-4 0,-6-7 197,-6-3 0,2-10 0,-7-5 196,-3-9 1,-2-5 0,-3-10 0,-3-6 426,-1-9 1,-2-8-1,3-10 1,-3 0 247,-2 0 0,3 6 0,-5 0 1,-2-1 531,-2 3 1,-2 2-1,0 8 1,0-1 1450,0 1-2218,0 7 1,0 4 0,2 10-288,4 2 0,0 9 0,9 1 0,7 5-331,3 1 1,4 3-1,6-2 1,2 0-177,3 3 1,-1-7-1,8 4 1,-1-5-698,-1-7 1472,5 5 0,-13-6 0,6 7 0</inkml:trace>
  <inkml:trace contextRef="#ctx0" brushRef="#br0" timeOffset="3050">5205 538 8215,'-17'-45'139,"1"4"1,5 12-1,5 6 578,4 4 1,4 9-1,6 2 1,9 2-494,10 1 1,8-1-1,4 6 1,4 0-504,1 0 0,9 0 0,5 2 0,0 3-507,2 7 786,-13-4 0,3 15 0,-15-3 0</inkml:trace>
  <inkml:trace contextRef="#ctx0" brushRef="#br0" timeOffset="3468">3634 800 8210,'-12'-18'0,"2"1"448,2-1 1,1 9 0,3 1 412,-2 0 1,0 8-1,6 0-264,0 10 1,8 5-1,4 5 1,3 1-409,3 2 0,-1 8 1,0-1-1,3 3-445,3 2 1,-3-6-1,3 0 1,-4 0-847,-1-2 0,-1 6 0,3-6 1102,3 0 0,-4 6 0,6-6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7:36.2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2022 8278,'0'-12'232,"0"1"345,0-3 0,0-1-34,0-3 0,2 7 0,4 1-110,6 2 1,13-4 0,12 5-1,13-1-171,12 0 1,30-5-1,-40 8 1,2 0-1,7-1 1,2 0-114,6 0 0,2 1 0,3 2 1,2 0-1,5-2 0,3 0 1,1 1-1,0 0-149,2 2 1,-1 0-1,-4 1 1,-3 1-1,-8-1 1,-2 2-1,-4-1 1,0 0-5,-3 0 1,0 0 0,-2 0-1,-2 0 1,-2 0 0,-1 0 0,42 0-626,-12 0 1,-15 1 0,-14 5 0,-9 6-751,-12 3 1,-16 3 0,-15-1-1289,-8 1 2667,-13 7 0,-10-6 0,-8 7 0</inkml:trace>
  <inkml:trace contextRef="#ctx0" brushRef="#br0" timeOffset="200">751 2581 8278,'-70'15'0,"2"-1"374,4-2 1,0 3 0,14 5 0,11-5 137,12 1 1,15-7-1,10 1 1,14 0-77,17-1 0,16 1 0,21 4 0,15-5-325,14-1 0,-37-4 1,1-2-1,2-2 0,0 0 1,2 0-1,0 0-80,2 0 0,0 0 0,2 0 1,0 0-1,6-1 0,2 0 0,2-1 1,1-2-266,2-1 0,1-1 0,-2-2 1,-1 0-1,-4-1 0,-1-1 1,-1-1-1,-2-2-390,-3 0 0,-2-3 0,-1 0 0,-2-1 624,-6 0 0,-1-1 0,-1 1 0,-3-1 0,24-16 0,-1-1 0,-2 0 0</inkml:trace>
  <inkml:trace contextRef="#ctx0" brushRef="#br0" timeOffset="433">2620 1289 8365,'62'-45'296,"8"4"0,0 20 0,7 11 0,1 14 132,3 14 0,5 9 1,1 15-1,-44-17 0,0 3-122,-2 2 0,-1 2 1,4 5-1,-1 2 0,-3 1 1,-2 3-1,-3 2 0,-2 1-128,-3 3 1,-2 1 0,-2 4 0,-3 3 0,-6 1 0,-1 2 0,-1 1 0,-1 0-176,-1 0 0,-3 1 0,-4 0 1,-2 0-1,-4-6 0,-2-2 0,-5 1 1,-4-1-209,-3 0 1,-5-1 0,-4-2 0,-4-1 0,-5-2 0,-4-3 0,-2-3 0,-4-3-128,-3 0 0,-3-4 0,-5-3 1,-2-2-1,-4 0 0,-1-2 0,-1-1 1,-2-1 331,-1-2 0,0-2 0,-4 1 0,0-3 0,1-3 0,0-3 0,-1-1 0,-2-3 0,1-2 0</inkml:trace>
  <inkml:trace contextRef="#ctx0" brushRef="#br0" timeOffset="917">804 171 8281,'-6'-29'0,"-2"-2"2983,-2 0-2347,-1 7 0,1 9 0,4 15 1,4 12-126,2 9 0,8 8 0,4 10 0,5 3-483,6 3 1,-1 2-1,5 5 1,0 0-200,0 1 0,0-1 0,4 3 0,-3 1-559,-3 2 0,4 6 0,-8-6 1,-5-1-784,-8-3 1,-8-4-1,-8-3 1513,-10-6 0,-15-4 0,-11-3 0</inkml:trace>
  <inkml:trace contextRef="#ctx0" brushRef="#br0" timeOffset="1234">489 363 8788,'18'-74'0,"-1"4"931,1 8 0,-1 16 0,3 11 0,3 12-240,6 9 0,19 8 0,11 12 0,7 8-143,4 7 1,13 6 0,4 8 0,3 2-178,-1 4 1,-2-3 0,-2 9 0,-3 1-465,-6 3 0,-14-1 0,-10-3 1,-9-6-528,-6-4 1,-10-4-1,-4-4 1,-5-6-457,-7-4 1,-5-9 616,-12-4 0,-3-18 0,-9-7 0,-1-8 394,-5-10 1,3-6-1,-6-9 1,2-1-20,3 1 0,3 0 0,1-3 0,1 1 229,0 1 0,7 1 0,4 15 0,4 6-383,2 4 0,8 6 0,5 9 0,7 8-540,3 8 1,14 6 0,-2 9 0,4 4-1039,3 6 1816,-5 4 0,6 2 0,-8 0 0</inkml:trace>
  <inkml:trace contextRef="#ctx0" brushRef="#br0" timeOffset="1484">2166 695 8552,'17'-27'0,"1"3"713,-1 5 1,3 7 0,3 1 0,6-1 70,4 2 1,4-5 0,2 3 0,1-1-342,-1 1 1,-2-4-1,-2 5 1,-2-5-405,-4-1 0,-4-3 1,-9-1-1,-4-4-145,-7-2 1,-5 3 0,-7-5 0,-13 0-47,-13 2 1,-15 0 0,-14 5-1,-4-1 88,-6 2 1,0 7 0,6 5 0,2 1 30,-2 4 0,8 6 0,5 8 0,15 9-413,12 6 0,5 6 0,17 10 0,8 6-593,12 3 0,17 4 1,15 3 1038,8 1 0,6 8 0,8-4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7:40.5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79 647 8146,'-8'-24'-86,"-4"1"0,2-4 0,1 8 0,-1 3 1048,0 1 0,5 7-211,-7 2 1,10 6 0,2 6-1,12 7-402,9 9 0,2-1 1,10 8-1,6 2-281,4 2 1,11 2-1,8 0 1,0 2-193,-4 4 0,-3-4 0,-3 3 1,1-3-505,-1-2 0,-4-2 0,-5-4 0,-10-5-559,-6-5 0,-5-2 0,-11 1 1187,-5-1 0,-12-15 0,-3-4 0</inkml:trace>
  <inkml:trace contextRef="#ctx0" brushRef="#br0" timeOffset="200">585 647 8146,'-6'-39'379,"0"4"0,-7-2 1,3 14-1,-2 3 246,1 7 0,7 7 0,-2 12-330,4 6 0,2 5 1,0 8-1,0 8-141,0 6 0,0 10 0,0-5 0,0 3-278,0-1 1,0 1-1,0 5 1,0 1-495,0-1 1,0 0 0,-2 1 0,-4-1-46,-5 1 1,-7-5 0,-5 3 0,-8 1 662,-8-4 0,-13-3 0,-10-10 0</inkml:trace>
  <inkml:trace contextRef="#ctx0" brushRef="#br0" timeOffset="384">61 1660 8512,'0'-18'1295,"2"3"-846,4 3 0,17 2 1,14 6-1,10-1-421,13 1 0,6 2 0,19 2 0,6 2-655,4 4 1,-5-3-1,-3 7 1,-11-2-2058,-10-4 2576,-6-2 1,-8-18 0,1-3 0</inkml:trace>
  <inkml:trace contextRef="#ctx0" brushRef="#br0" timeOffset="1131">1493 612 8146,'0'-45'0,"0"6"13,0 8 1,-8 0 0,-3 6-1,-5 2 703,-1 3 0,-1 1 1,-1 13-1,-2 2-76,-3 2 1,1 4 0,7 6 0,3 10-378,1 9 0,8 6 0,-1 4 0,5 1-110,5 3 1,5 2 0,9-4 0,3 3-175,1 3 1,6 0 0,-6 1 0,1-5-431,1-4 0,-6-2 0,7 2 0,-3-1-429,0-1 0,0 4 0,-7-12 1,-4 0-693,-7-3 0,3-5 1572,-2-1 0,-8-9 0,-8-1 0</inkml:trace>
  <inkml:trace contextRef="#ctx0" brushRef="#br0" timeOffset="1381">1912 594 8146,'18'-60'386,"-1"8"1,-7 3 1741,-4 14-1380,-4 12 1,-2 17 0,0 12-450,0 6 0,2 9 0,2 4 0,3 1-233,3-1 0,-4 6 1,5-2-1,1 4-52,-2 2 1,3 0-1,-5 0 1,0 0-389,0 0 1,-1-1 0,-3 1 0,4 0-106,2 0 0,-4-2 0,3 0 0,1-2-121,0 0 1,-1 4 0,3-10-1,-4 1 56,0-1 1,-1-2 0,5-5 0,-4-3 543,-1-3 0,-5-4 0,14-8 0,-6 0 0</inkml:trace>
  <inkml:trace contextRef="#ctx0" brushRef="#br0" timeOffset="1716">1912 944 8146,'-15'-18'-133,"1"1"276,3-1 0,1 1 681,-2-1 1,6 9-661,12 3 0,6 4 0,11 2 0,8 0-264,8 0 0,6 0 0,7 2 0,2 2-153,5 2 1,-5 1 0,4-3-1,-4 2-768,-1-2 1,-5-2 1020,-7-2 0,0 0 0,-14 0 0</inkml:trace>
  <inkml:trace contextRef="#ctx0" brushRef="#br0" timeOffset="1933">2628 158 8146,'6'-35'143,"0"0"1,8 8-1,-3 3 1,5 7 142,1 5 0,6 5 1,5 9-1,3 5 341,6 11 1,9 9 0,1 16-1,3 7-369,3 6 0,-7 16 1,-1 0-1,-4 7-569,-9 11 1,-4 3 0,-19-44 0,-3 1 0,4 43-313,-10-4 0,-18 4 0,3-45 0,-5-1 317,0 3 1,-4-2 0,-8-2 0,-2-1 0,-2 2 0,0 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7:45.1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69 8293,'17'-12'-35,"1"1"1,-1 1-1,1-2 1,-1 4-193,1 1 0,-1 5 239,1-4 1,-9 6-13,-3 6 0,4 3 0,0 9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7:45.8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0 542 8309,'6'-41'426,"0"0"1,0 8 0,-6 10 3749,0 4-3491,-8 9 1,6 16-1,-4 13 1,4 6-259,2 6 0,0 4 0,0 6 0,2 4-301,4-1 1,4 7-1,7-5 1,1 5-274,-1 1 1,0 1 0,1-1-1,-1 2-509,1 5 1,-1-5 0,1 2-1,-1-5-629,1-5 0,-9-7 0,-3 2 0,-4-6 1285,-2-6 0,0 4 0,0-6 0</inkml:trace>
  <inkml:trace contextRef="#ctx0" brushRef="#br0" timeOffset="150">53 1223 8309,'15'-18'0,"-1"1"218,-3-1 1,-5 3 0,8 3-1,3 6 38,4 5 1,11 1-1,-1 0 1,7 0-378,9 0 1,5 0 0,7 1 0,3 3-1239,0 2 1359,-2 8 0,0-5 0,2 9 0</inkml:trace>
  <inkml:trace contextRef="#ctx0" brushRef="#br0" timeOffset="934">1135 1083 8270,'0'-29'0,"0"2"-141,0 2 0,-4 1 0,-5 7 0,-9 1 980,-1 5 1,-8 3-1,-2 8 1,-2 0-148,1 0 1,-1 10-1,8 5 1,2 8-391,1 5 0,5-5 0,3 8 0,6 4-215,4 4 0,2 3 0,2-1 0,2 4-183,2-1 1,8 5 0,-3-4 0,5 1-388,1 3 0,1 5 0,-3-9 0,-3 1-486,-6 1 0,1-1 1,-1 5-1,-2-5-1079,-2-5 2048,-10-4 0,-1-2 0,-9 0 0</inkml:trace>
  <inkml:trace contextRef="#ctx0" brushRef="#br0" timeOffset="1067">611 1694 8230,'18'-27'0,"-1"4"-71,1 4 1,1 3 0,4 2 0,9 5 74,6 1 1,7-4-1,7 7 1,3 1 119,3 2 0,4-4 0,6 0-124,-4 2 0,4 2 0,-6 2 0</inkml:trace>
  <inkml:trace contextRef="#ctx0" brushRef="#br0" timeOffset="1584">1292 1450 8925,'12'-6'543,"0"0"1,-8 2 0,3 10-802,1 6 1,-4-2 0,6 1-1,-1 3-633,1 1 891,-6 3 0,12-1 0,-7 1 0</inkml:trace>
  <inkml:trace contextRef="#ctx0" brushRef="#br0" timeOffset="1734">1153 1188 8397,'27'-23'-178,"-4"-1"1,-3 3 0,-3 9-172,1 7 1,-1 3 0,0 4 348,1 3 0,-1 13 0,1 9 0</inkml:trace>
  <inkml:trace contextRef="#ctx0" brushRef="#br0" timeOffset="2050">1607 1415 8397,'8'-10'30,"-6"1"2853,3 3-2098,5 4 0,-2-4 0,5 12-730,-1 5 1,-8 5 0,2 1 0,-4 1-77,-2-1 1,0 1 0,-2-1 0,-4 1-201,-6-1 1,-3-1-1,-3-3 1,-1-3-6,-4-2 1,3-2 0,-5-6 0,2 0 286,-1 0 1,3-2-1,9-4 179,7-6 1,5-3-1,7-3 1,13-1-89,13-4 0,4 5 0,7-1 0,1 7-383,0 4 0,-1 2 1,3 6-1,-7 0-498,-3 0 1,-2 8 0,-2 2-1,-4 2-1840,-5-1 2569,-5 1 0,-1 13 0,-1 2 0</inkml:trace>
  <inkml:trace contextRef="#ctx0" brushRef="#br0" timeOffset="2534">2061 1485 8397,'12'-18'635,"-1"1"1,-7-1 1673,2 1-1893,-4 0 1,-10 7 0,-4 6-422,-3 8 0,-3 0 0,1 5 0,1 1-118,5 0 0,-5 0 0,7 3 0,-3-3-451,0-2 1,6 5 0,-3-1-353,1 3 1,-4 3 681,7-1 0,-1-5 273,6 0 1,2-9 0,3 3 180,7-4 1,-2-2 0,1-2-20,3-4 1,2-1 0,1-7-75,1 2 0,-9 7 0,-1-5 126,0 2 0,-1-5-23,5 1 0,-2 4 0,-6 0-87,2 1 0,-1 3 1,-3-6 286,4 2 207,-4-5-280,6 3-136,-8-7-213,0 7 0,8 2 0,3 8-208,5 0 0,-5 8 0,1 3 0,2 5-386,1 1 0,8 3 0,1 1 0,-1 4-1707,2 3 2303,-5-7 0,13 12 0,-6-6 0</inkml:trace>
  <inkml:trace contextRef="#ctx0" brushRef="#br0" timeOffset="2917">1712 332 8860,'-6'-60'507,"0"-4"1,0 12-1,6 5-625,0 8 1,2 14-1,4 6 1,6 7 493,3 4 1,8 2-1,3 6 1,-1 0 85,0 0 1,6 8 0,-2 4 0,2 3-312,-2 3 0,-3 5 0,-9 2 0,1 2 54,-1 4 1,-2 8-1,-1 2 1,-4 0-15,-2 1 1,-1-3-1,-3 8 1,2 1 27,-2 3 0,0 1 0,0 3 0,1 3-163,-1 6 1,4 4-1,0 4 1,2 1-215,3 3 0,-5 7 0,0-1 0,-2 3-152,-1 3 1,1-9 0,-6-3 0,0-4-80,0-3 0,-2 5 0,-4-2 1,-5-6-179,-5-4 1,-1-6-1,-1-9 1,1-6-101,-1-4 1,-5-12-1,0-6 1,0-7-1204,-3-4 1870,-1-3 0,-8-5 0,0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7:45.2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71 8251,'19'-18'-79,"5"1"1,-11 5 0,5 2-729,-3 3 1,1 1 806,1 6 0,1 8 0,-1 1 0</inkml:trace>
  <inkml:trace contextRef="#ctx0" brushRef="#br0" timeOffset="117">420 123 8251,'0'-27'1105,"0"8"-1051,0 7-54,0 8 0,0-4 0,0 8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7:44.0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592 227 8307,'18'-33'0,"-3"2"67,-3 2 1,1 8 0,-5-3 0,2 5 304,3 2 0,-5 5 1,-2 0 254,-4-1 0,-4 5-419,-4 2 0,-9 4 1,-11 2-1,1 0-63,0 0 1,-8 0-1,0 0 1,-6 2-78,0 4 1,-3-2 0,-1 6 0,0-1 0,1 1 0,1-4 1,6 5-1,0 3-45,0 2 0,6 1 1,2 0-1,3 3 5,9 3 1,-1-1 0,9 9 0,-1 3-2,0 5 1,4 10 0,8-3-1,4 7 88,2 5 0,1-2 1,7 8-1,1 2-106,4 2 0,-3 10 1,1 1-1,-5 1-75,-5-4 1,-5 1 0,4-1 0,-2-2-340,-5-3 0,5-8 0,-2-7 0,-2-8-354,-2-7 1,0-4 0,4-4 0,5-6-1142,5-9 1899,1-1 0,8-15 0,3 6 0</inkml:trace>
  <inkml:trace contextRef="#ctx0" brushRef="#br0" timeOffset="301">941 559 8234,'-2'-41'245,"-3"1"1,-5 7 0,-8 9 0,1 5 470,-1 1 0,7 9 0,-1 3-260,-1 4 1,5 4 0,2 4 0,6 7 37,6 9 1,4-1-1,9 10 1,4 4-295,6 4 0,4 7 0,2-3 1,0 0-316,0-1 0,0 5 0,0-4 0,0-1-348,0 1 0,-2 4 0,-2-7 1,-4 1-201,-2 2 0,-1-6 1,-7 3-1,-1-3-388,-5-2 1,-5-8-1,-12-1 1051,-5-1 0,-13-6 0,-3 7 0</inkml:trace>
  <inkml:trace contextRef="#ctx0" brushRef="#br0" timeOffset="650">871 1135 8241,'12'-35'0,"-2"2"57,-2 4 1,7 4-1,1 8 1,9-1 601,8 1 0,0 1 1,13 3-1,3 3-154,1 2 1,11 2 0,1 6 0,0 0-234,-4 0 0,-4 2 0,-1 2 1,-1 4-185,0 2 1,-7 1-1,-6 7 1,-6-3-107,-4-3 0,-6 2 0,4-7 0,-1 1-79,-5 0 1,-2-2-1,-1-6 1,1 0 0,5 0 1,-5 0 0,4-2 0,-3-4 15,-3-6 0,3-3 0,-1-3 0,0 1-24,-3-1 0,-8 1 1,1-1-1,-1-1 43,-4-4 1,-4 3 0,-8-3 0,-7 4-52,-7 1 0,-11 1 1,0-1-1,-7 3 36,-5 3 1,0 4 0,-3 8 0,3 0-60,3 0 1,1 0 0,8 2 0,4 4-334,5 6 1,5 5-1,3 6 1,5 8-476,5 8 1,12-2 942,5 4 0,21 4 0,4-1 0</inkml:trace>
  <inkml:trace contextRef="#ctx0" brushRef="#br0" timeOffset="866">2426 856 8432,'0'-29'2138,"0"0"-1502,0 7 0,0 7 0,0 17-561,0 13 0,0 5 0,2 9 0,2 2-95,1 2 1,9 8-1,-4-1 1,1-1-629,1-2 0,-6-2 0,4 0 0,-1 0 648,1 0 0,-6 7 0,4 3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7:51.97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3319 399 8533,'-18'-41'0,"1"0"389,-1 2 1,-1 10 0,-3 8 0,-1 7 637,2 9 0,-4 3 1,3 4-477,7 3 1,-1 11 0,10 11 0,2 4-274,2 6 0,4 10 1,4-1-1,6 5-145,3 1 0,3 0 1,-1 1-1,1-3-201,-1-3 1,7 3 0,1-3 0,0 3-461,0 3 0,4-9 0,-3-3 0,-1-4-248,0-2 0,0 4 0,-5-4 0,-1-6-288,-3-2 1,-5-14-1,3 5-905,-3-3 1969,1-7 0,-2-8 0,-2-9 0</inkml:trace>
  <inkml:trace contextRef="#ctx0" brushRef="#br0" timeOffset="132">3423 975 8481,'-17'-17'147,"-1"-7"1,1 1-1,1 2 427,5 1 1,-3 3-1,10 1-337,6 5 0,8-3 1,15 8-1,8 2-318,6 2 0,15 2 0,-1 0 0,3 0-694,4 0 0,0 2 775,4 4 0,12 4 0,-4 7 0</inkml:trace>
  <inkml:trace contextRef="#ctx0" brushRef="#br0" timeOffset="548">2445 573 8568,'-2'-29'383,"-3"2"1,-7 2 173,-4 4 0,-9 9 0,-6 6 0,-8 4-144,-7 2 0,-7 4 0,-5 6 0,-6 9 115,-4 6 0,4-1 1,2 3-1,2 0-273,4 0 1,-3-4 0,7 5 0,5-3-128,3-4 1,13 1 0,-4-1 0,4 2-253,4-1 0,7-5 0,11-3 12,1-3 1,4-1 0,10 4 0,5-5-116,5-1 1,5 4-1,6-5 1,10 3 19,6 4 0,11-5 1,10 1-1,4 0-376,2-1 1,0 3-1,0 6 1,-2-1-260,-4 1 0,-4 1 0,-6 4 0,1 4 842,-3 1 0,-4 5 0,-13-6 0</inkml:trace>
  <inkml:trace contextRef="#ctx0" brushRef="#br0" timeOffset="1081">175 1062 8313,'-18'-34'108,"1"6"0,0 5 1,-1 4 579,1 1 1,-7 3 0,1 3 41,2 6 0,9 12 1,6 8-1,4 5-372,2 4 0,2 14 0,6-2 0,9 4-265,11 4 0,12-5 1,7 7-1,3-2-116,3-4 0,1-3 0,4-1 0,6-2-226,4-4 0,-4-11 0,0-12 0,0-4-181,-1-2 0,-5-10 0,-12-8 0,-7-9 127,-8-6 1,-13-9 0,-13-5 0,-5-3 369,-5-3 1,-19 1 0,-14 1 0,-11 3 50,-11 1 1,-12 8 0,-4 1 0,3 5 37,1 4 0,4 13 1,4 1-1,8 5-327,7 6 0,14 4 0,14 8 0,7 9-610,8 10 0,20 6 0,13 2 0,16 2 781,15 4 0,8 4 0,4 7 0</inkml:trace>
  <inkml:trace contextRef="#ctx0" brushRef="#br0" timeOffset="1901">4960 556 8461,'8'-10'39,"-6"-5"0,6 5 1,-3-2 425,1 1 0,0 5-79,-6-6 0,-2 6 1,-4-3-106,-5 1 0,-7 2 0,-3 6 1,-4 0 251,-3 0 1,-1 0-1,-6 0 1,1 0-194,-1 0 0,-8 2 0,-2 2 1,-1 2-115,-1-2 1,6 5 0,-3 1-1,1 2-167,4-1 1,4-1 0,6 4 0,6-3-129,4 3 1,1-4 0,3 1-270,3 3 0,4-4 1,8 1 81,0 3 0,2-1 1,4 1 177,6-2 1,3-3-1,3 5 1,-1-2 39,0 1 1,1-3 0,1-1 0,3 1-113,1 0 0,6 0 1,-4 3-1,1-3-254,-1-2 1,4 5 0,-4-3 0,0 2-197,1-1 0,5 1 0,-4 5 1,2-1-156,0-5 1,-6 9-1,4-7 755,-1 1 0,5 7 0,-4 7 0</inkml:trace>
  <inkml:trace contextRef="#ctx0" brushRef="#br0" timeOffset="2215">5764 242 8368,'-18'-51'0,"1"5"0,-3 5 935,-3 4 0,2 16 0,-7 3 147,3 3 0,8 7 0,7 4 0,2 8-762,4 8 1,2 11 0,4 8 0,2 6-71,2 3 1,10 9 0,1-1 0,8 7-276,2 3 0,6 0 1,-3-5-1,3 1-293,1 4 0,1-3 0,0 1 1,0-6-411,0-3 1,-6-6 0,-2 3 0,-1-1-750,-5-4 1,-4-10 0,-5-6-490,-6-3 1966,-4-11 0,-18-1 0,-3-8 0</inkml:trace>
  <inkml:trace contextRef="#ctx0" brushRef="#br0" timeOffset="2348">5711 766 8376,'0'-18'0,"0"1"1,0-1 0,8 3 0,4 1 0,5 4 65,6 3 1,6 1 0,12 6-1,8 2 34,7 4 1,0-3 0,10 9 0,4 2-922,4 1 821,1 3 0,-5-1 0,0 1 0</inkml:trace>
  <inkml:trace contextRef="#ctx0" brushRef="#br1" timeOffset="2600">6829 696 14206,'0'-35'-691,"-8"8"1,-6 3 0,-5 5 1330,-4 1 1,-8 7 0,4 1 0,-3 4 219,1 8 1,-2 6 0,-6 9 0,1 3-589,3 3 1,9 4 0,3 10-1,7 2-359,9 2 0,3 5 0,4-5 0,5 0-622,11 1 0,3-5 0,12 4 0,6-4-470,4-2 0,3-2 0,9-2 1,3-4 1023,6-2 1,4 6 0,2-3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7:55.3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3109 382 8359,'0'-35'0,"0"1"186,0-1 0,0 6 1,0 1-1,0 3 722,0 4 1,-6 1 0,-2 5 153,-2 3 1,5 4 0,-5 10-534,2 4 1,0 10 0,5 11 0,-3 4-277,2 6 1,4 4 0,6-1 0,5 7-167,5 3 0,3-1 0,5-1 0,5 3-374,4-3 0,2-7 1,1 0-1,3-2-536,2 1 0,7-5 0,-3 2 1,2-8-354,-1-3 0,-7-3 0,2-6 0,-6-1 1176,-6-5 0,-4 5 0,-7-6 0</inkml:trace>
  <inkml:trace contextRef="#ctx0" brushRef="#br0" timeOffset="133">3318 767 8302,'0'-28'190,"0"-3"0,0 8-89,0 2 0,10 9 0,8 4 0,9 3 117,6-1 1,11 0 0,9 8-1,9 2-780,6 2 0,2 7 562,-1-1 0,1 11 0,0 4 0</inkml:trace>
  <inkml:trace contextRef="#ctx0" brushRef="#br0" timeOffset="533">2532 557 8285,'-1'-35'70,"-5"2"1,-6 4 371,-3 6 0,-3 3 1,-1 5-1,-3 3 218,-1 6 1,-8 4 0,2 2 0,-6 2-281,-6 4 0,2 4 0,-7 9 0,-3 3-209,-1 1 1,5 2-1,4-4 1,5 5-144,1 1 0,0-4 1,2 4-1,4-1-188,5-5 1,5 4 0,3-2 0,3-1-166,1-3 1,8-7 0,0-1 0,8 1 88,8-2 1,11-1 0,6-5-1,6 2 21,6-2 0,6 4 0,9-2 1,4-2-326,2-3 0,-4 5 0,4 2 0,-1 0-435,-5 0 1,-2 5 974,-1-1 0,-1 3 0,0 3 0</inkml:trace>
  <inkml:trace contextRef="#ctx0" brushRef="#br0" timeOffset="984">349 417 8362,'-35'-44'473,"1"5"1,-1 8 351,0 8 0,0 11 0,0 6 0,2 6-237,4 6 1,4 4-1,7 9 1,3 4-134,3 6 0,4 4 0,8 4 1,2 4-310,4 6 1,11 3 0,12 2-1,4 1-353,2-1 0,8 1 0,4-3 0,1-1-317,-1-3 1,3-5 0,-5 4-1,-1-3-481,-3-3 1,-4-4 0,-4-6 0,-4-6-1319,-6-3 2323,-3-11 0,-3 7 0,1-6 0</inkml:trace>
  <inkml:trace contextRef="#ctx0" brushRef="#br0" timeOffset="1117">332 976 8362,'0'-17'-33,"0"-1"0,2 3 0,4 1 0,5 4-164,5 3 0,11 1 0,6 6 0,10 0 235,7 0 0,-1 2 0,11 2 0,0 3-38,4 3 0,-4 2 0,0 5 0</inkml:trace>
  <inkml:trace contextRef="#ctx0" brushRef="#br0" timeOffset="1334">1100 802 8943,'-2'-18'0,"-1"1"436,-3-1 0,-8 7 0,3 1 0,-5 2 221,-1 4 0,-1 4 1,1 6-1,-1 6-385,1 3 1,5 10 0,2 4 0,3 4-488,3 2 0,4 0 0,6 0 0,5 0-416,5 0 1,11 0-1,6-2 1,10-2-833,7-2 1,2-7 1462,18 1 0,4 4 0,13 0 0</inkml:trace>
  <inkml:trace contextRef="#ctx0" brushRef="#br0" timeOffset="2100">4908 470 7959,'0'-18'440,"0"1"1,0-1-1,-2 3 207,-4 3 1,-4 2-1,-7 7 1,-3-3-235,-3 2 0,-4 10 0,-8 5 0,0 7-218,0 5 0,0-2 0,0 9 0,2 1-83,4 2 1,-2-4-1,8-2 1,1 0-127,3 0 0,2 0 0,-1 2-262,1-5 1,5-5 88,0-1 0,10-9-39,2-3 1,2-4 0,10-2 125,2 0 0,1-6 0,4 0 0,5 3 31,5 1 0,10 2 0,1 0 0,1 0-278,2 0 1,0 0-1,5 2 1,-3 1-146,-3 3 0,5 6 0,-4-4 0,-1 1-1714,1 5 2206,-2 1 0,-6 3 0,0-1 0</inkml:trace>
  <inkml:trace contextRef="#ctx0" brushRef="#br0" timeOffset="2366">5501 330 8360,'-7'-52'909,"-5"-1"0,-5-3 0,-5 5 1,-1 13 241,2 11 0,-3 7 1,5 5 586,3 3 1,10 6-1551,1 12 1,5 11-1,5 13 1,7 3-142,4 1 1,1 3 0,3 4 0,1 6-244,2 3 1,6 2 0,-5-1 0,-1-3-430,2-1 0,-6 0 1,7 3-1,-3-1-187,0-3 1,-1-5 0,-9 3 0,-1-1-445,1-4 1,-5-8 0,-2-4-1498,-4-2 2753,-2-9 0,-8-8 0,-2-8 0</inkml:trace>
  <inkml:trace contextRef="#ctx0" brushRef="#br0" timeOffset="2501">5501 697 8360,'0'-27'70,"-5"1"1,-1 9 0,2-1 138,2 1 0,4 1 1,2 3-1,3 3 170,3 2 0,4 3 1,7 5-1,4 0-302,3 0 1,3 0 0,7 0 0,5 2-489,2 3 0,-5 3 1,5 6 410,-2-3 0,5 1 0,-3 5 0</inkml:trace>
  <inkml:trace contextRef="#ctx0" brushRef="#br0" timeOffset="2816">6479 505 8495,'0'-28'305,"0"5"1,0-2 0,0 2 0,0 1 417,0 3 0,-2 1 0,-3 1 0,-5 0 935,0-1 1,-5 8-1207,3 5 1,-3 10 0,-1 9 0,2 7-204,3 8 0,1 4 0,-2 4 0,7 4-139,3 6 0,2 5 0,0 4 0,2 2-442,3-1 0,-1-3 0,8-2 0,2 1-504,1-1 1,-3 1-1,-3-1 1,1 0-120,0 1 0,-6-9 0,0-3 1,-8-6 954,-8-6 0,-11 4 0,-4-6 0</inkml:trace>
  <inkml:trace contextRef="#ctx0" brushRef="#br0" timeOffset="2951">6165 1029 8495,'17'-28'-96,"1"3"0,-1 8 0,3 1 299,3 5 0,-2-3 1,10 8-1,4 2 193,4 2 0,12 2 0,1 0 0,8 0-453,2 0 1,4 8-1,-7 4 57,-3 3 0,6 3 0,0-1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8:00.6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0 104 8300,'0'0'0</inkml:trace>
  <inkml:trace contextRef="#ctx0" brushRef="#br0" timeOffset="83">0 104 8314,'0'17'187,"0"1"0,0-1 0,0 0 644,0 1 1,0 5 0,0 2 0,2 3-989,4 3 0,4 2 0,5 2 1,-1 0-307,-3-1 0,1 1 0,3-2 0,-1 0-229,-2 2 1,-3-10 0,3 8 691,-6-5 0,4-5 0,-1-6 0</inkml:trace>
  <inkml:trace contextRef="#ctx0" brushRef="#br0" timeOffset="267">70 243 8477,'-6'-44'0,"-2"5"264,-1 8 1,5 6 0,0 7-1,8 1-139,7-1 0,7 7 1,5 1-1,6 0-68,4 0 0,4 7 1,2-3-1,4 6-525,1 6 0,-3-3 0,6 9 0,-3 2 468,-5 1 0,10 10 0,-13 3 0</inkml:trace>
  <inkml:trace contextRef="#ctx0" brushRef="#br0" timeOffset="418">175 453 8376,'0'-12'-90,"0"1"-1,0-3 1,2 6-1,3 2 1,7 3 39,4-3 1,11 4 0,6-4 0,8 6-28,3 6 78,3-4 0,5 21 0,1-4 0</inkml:trace>
  <inkml:trace contextRef="#ctx0" brushRef="#br0" timeOffset="617">978 453 8279,'-10'-8'0,"-5"-2"0,5-7 0</inkml:trace>
  <inkml:trace contextRef="#ctx0" brushRef="#br0" timeOffset="670">821 488 8305,'0'0'0</inkml:trace>
  <inkml:trace contextRef="#ctx0" brushRef="#br0" timeOffset="885">611 680 11503,'-9'17'1010,"1"-7"0,8-4 0,2-12 0,4-6-898,5-3 0,13-3 0,5 1 1,6 0 61,5-1 0,-3 1 1,4 1-1,-2 3-274,2 1 1,-5 8-1,5-2 1,-6 6-359,-6 6 1,4 4 0,-6 7-1,2 1-300,1-1 0,-9 1 1,2-1-1,-3 0-625,-3 1 1,-7-1 1382,-4 1 0,3 7 0,1 2 0</inkml:trace>
  <inkml:trace contextRef="#ctx0" brushRef="#br0" timeOffset="985">1467 523 8327,'0'0'0</inkml:trace>
  <inkml:trace contextRef="#ctx0" brushRef="#br0" timeOffset="1250">1485 680 9659,'0'-18'1781,"0"1"0,0 0-1230,0-1 1,0-5 0,0-2 0,1-1-180,5 1 0,4 0 0,7 5 0,1 1-198,-1 4 1,9 3-1,3 0 1,4 6-323,2 5 1,0 2 0,-1 5-1,1 6-677,0 3 1,-6 5 0,-1 1 0,-1 4-312,0 3 1,-4-1 0,4 2 0,-3-6 1135,-9-3 0,3 5 0,-9 2 0</inkml:trace>
  <inkml:trace contextRef="#ctx0" brushRef="#br0" timeOffset="1452">2218 697 8341,'2'26'0,"4"3"0,3 4 0,9 2 0</inkml:trace>
  <inkml:trace contextRef="#ctx0" brushRef="#br0" timeOffset="1675">2707 662 8291,'-25'45'0,"-2"6"0,-8-7 0</inkml:trace>
  <inkml:trace contextRef="#ctx0" brushRef="#br0" timeOffset="1783">2428 610 8291,'15'-35'0,"-1"2"322,-3 4 1,-1 4 0,6 7 0,-1 1-323,5-1 0,1 9 0,-4 1 0</inkml:trace>
  <inkml:trace contextRef="#ctx0" brushRef="#br0" timeOffset="1818">2742 401 8359,'27'0'0,"4"0"-440,2 0 1,4 5 439,-14 1 0,1 8 0,-7-5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8:03.3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1 105 8161,'2'-29'0,"4"0"0,-4 7 0,5-3 0</inkml:trace>
  <inkml:trace contextRef="#ctx0" brushRef="#br0" timeOffset="67">1 0 8207,'10'8'273,"5"3"0,-3 11 0,3 3 2000,3 2 1,-1 2-2274,1 6 0,-1-15 0,1-5 0</inkml:trace>
  <inkml:trace contextRef="#ctx0" brushRef="#br0" timeOffset="267">18 437 7999,'12'-24'-172,"0"1"1,-1 2 0,7 9-1,1 4 288,4 1 1,5 5-1,6-4 1,1 6-117,0 6 0,8 3 0,2 9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2:01.3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158 397 7664,'-16'-43'0,"2"6"259,3 6 1,5 10 0,-6 0 0,1 5 1356,1 4 0,-6 8-908,5-1 1,-3 5 0,3 5 0,3 9-228,0 7 1,6 7 0,-4 6 0,4 3-205,2 4 1,0 4 0,2 7-1,4 1-169,6-1 1,5-6 0,5 1 0,3 0-136,2-3 0,2 7 1,6-7-1,0 1-442,0-4 1,6-6 0,-1-6-1,1-6-382,2-4 1,-12-3 0,4-4-1,-4-7-154,-4-3 0,-2-4 1,-7-1-1,-3-7 1005,-3-6 0,-4 3 0,-8-12 0</inkml:trace>
  <inkml:trace contextRef="#ctx0" brushRef="#br0" timeOffset="134">192 798 8239,'0'-23'-8,"0"0"0,0 0 0,2 7 0,6 3-30,10 1 0,7 8 0,12-2 0,5 4 189,11 2 0,1 2 0,10 4 0,0 4-278,-2-1 1,4 7-1,-9-6 127,-7-1 0,-5 7 0,-10-6 0</inkml:trace>
  <inkml:trace contextRef="#ctx0" brushRef="#br0" timeOffset="1817">1712 467 8300,'10'-28'396,"-3"3"0,-5 8 1874,4-1-1952,-4 9 1,0 3 0,-10 12 0,-3 5-181,-9 5 0,1 1 0,-8 1 0,-1 1-84,1 4 1,-2-3-1,-6 3 1,0-5-19,0-7 1,0 5 0,0-5 0,1 3-12,-1-2 1,7 1-1,5-7 1,4 0 30,1 2-237,1-6-50,7 5 1,10-5-1,12 2 1,5 4 38,7 2 1,-3 1 0,8 7 0,2-1-198,2 1 0,2-1 0,2 1 0,2-1-263,1 0 0,3 7 0,-4-1 1,4-2-860,1-1 1511,3-3 0,13 1 0,2-1 0</inkml:trace>
  <inkml:trace contextRef="#ctx0" brushRef="#br0" timeOffset="2081">2306 205 8329,'-20'-35'832,"-3"0"0,2 2 0,-7 4 0,1 5 267,0 5 0,8 7 0,-1 3-515,7 1 1,9 10 0,-2 10-1,6 5-316,6 6 0,4 10 1,9 10-1,4 2-112,6 3 0,4 3 0,2 1 1,2 0-388,4 1 1,-2-1 0,5 1-1,1-1-544,0 0 1,-5 1 0,5-1 0,0 0-135,-1 1 0,-5-10 0,0-7 0,-6-6 38,-4-5 1,-8-10 0,3-9 870,-5-4 0,-2-10 0,1-1 0</inkml:trace>
  <inkml:trace contextRef="#ctx0" brushRef="#br0" timeOffset="2232">2585 641 8350,'-17'-17'0,"1"-1"71,4 1 0,-1 5-71,7 1 0,2 7 0,12-2 0,9 4 0,11 2 0,6 0 0,5 0 0,4 2 0,2 4 0,1-2 0,7 7 0,-1 1 0,0 5 0</inkml:trace>
  <inkml:trace contextRef="#ctx0" brushRef="#br0" timeOffset="2500">3633 641 8166,'0'-33'393,"0"4"1,-2 0-1,-2 10 1,-4 3 286,-1 1 1,-3 5-1,-6 0 1,-1 2-205,-4 5 1,1 1 0,-7 2 0,-2 2-261,-2 3 0,4 5 0,0 8 0,0-1-175,2 1 1,2 7-1,9 2 1,4 2-295,7 0 1,3-6-1,2 5 1,2-1-346,3 0 1,11 0-1,9 2 1,4-4 5,8 1 1,2-9-1,11 3 1,5-9-1152,-1-3 1743,8-2 0,0-6 0,8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8:06.3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105 276 8093,'0'-60'597,"-2"15"1,-4 4 0,-5 16 46,-5 12 1,-1-1 0,-1 8-91,1 2 1,7 4 0,4 6 0,4 6-355,2 3 0,8 10 0,4 5 0,5 5-101,7 5 1,-3-1 0,8 6-1,2-3-152,2-3 0,-4 4 1,-2-2-1,1-3-220,-1-1 0,-6-2 1,2 0-1,-3 0-290,-3 0 1,-5 0-1,-2 0 1,-3-2-316,-3-4 0,-10-2 1,-7-5-1,-9 1 878,-7-2 0,-4-1 0,-2-3 0</inkml:trace>
  <inkml:trace contextRef="#ctx0" brushRef="#br0" timeOffset="250">140 363 8145,'2'-44'133,"4"3"0,-4 4 0,4 4 1,-2 2 272,1 2 1,-1 6-1,8-5 1,3 5-56,7 8 1,-1-1 0,8 10 0,2 2-129,2 2 0,0 4 0,-2 4 0,-4 8-177,-1 7 0,-3 0 0,-7 9 1,-3 1-130,-1 2 0,-8 3 1,0 3-1,-8 2-46,-8-2 0,-9-8 1,-5-2-1,-1 2-154,-4 2 1,-4-4 0,-4-2 0,-1-1-91,1-5 1,2-2 0,2-1 0,2-1-663,4 1 0,4-7 1035,7 1 0,9-8 0,1 4 0</inkml:trace>
  <inkml:trace contextRef="#ctx0" brushRef="#br0" timeOffset="567">751 608 12012,'-9'7'567,"1"-3"-392,8 8 0,2-6 0,4 4-293,5-3 0,5 5 0,1-6-117,1-2 1,-7-2-1,1-2 245,2 0 0,-7-8 1,-1-4 127,-4-3 0,-4-5 0,-4-1 0,-5-2 36,-5 1 1,-1 3 0,-3 1 0,-1 1-40,-2-1 1,-2 7-1,5-1 1,1 1-1589,3 1 760,3 2 1,3 10 0,8 4 0,10 5-426,9 5 0,12 1 1118,0 1 0,12-1 0,4 1 0</inkml:trace>
  <inkml:trace contextRef="#ctx0" brushRef="#br0" timeOffset="1000">1083 451 8168,'0'-30'193,"0"3"1,0 2 252,0 4 1,0 1 0,2 5 0,4 1 327,6 3 0,9 7 0,4-2 0,2 6-420,4 6 1,2-1 0,2 11 0,0 3-250,0 1 1,-2 5 0,-2 0 0,-4 2-158,-1 4 0,-3 1 0,-8-1 1,-3-2-296,-6 2 0,-4-4 1,-2 2-1,0 0-46,0-2 1,-10 4 0,-5-5 0,-9 1-48,-3 4 0,-8-6 0,-5-2 0,-1-5 88,-2-7 1,6 3-1,-4-8 1,7-4 384,4-6 1,-1-10 0,10-13 0,4-12 719,3-9 1,10-3 0,2-13 0,10-2 204,9-2 0,12-3 0,3-1 0,6 2-174,9 8 1,3 8-1,3 7 1,-1 8-548,1 8 1,-7 8 0,-1 11 0,-3 8-191,-3 8 0,0 6 0,-2 9 1,0 5-166,-4 5 1,-4-2 0,0 2 0,-4 4-523,0 6 0,-7-2 0,1 3 1,-7-3-136,-4-2 0,3 2 1,-3 2-1,0 2 2,0-3 0,-4 5 1,-10 0-1,-6 1 773,-3 5 0,-3 1 0,1 3 0</inkml:trace>
  <inkml:trace contextRef="#ctx0" brushRef="#br0" timeOffset="1150">1729 713 8168,'8'-26'83,"-4"7"1,8-6-1,1 1 448,3 1 1,3 0 0,5 7-1,5 3-307,4 1 1,9 8 0,7-2 0,5 4-368,4 2 0,-5 0 0,-9 2 0,-1 4-419,-4 6 562,-2 3 0,-2 3 0,0-1 0</inkml:trace>
  <inkml:trace contextRef="#ctx0" brushRef="#br0" timeOffset="1400">2672 171 9620,'-25'-39'277,"-4"4"0,2-1 0,-2 14 0,0 5 301,2 3 0,-4 10 0,9 0 280,7 8 0,5 8 0,10 11 0,0 6-703,0 4 1,10 4 0,5 4-1,9 5-177,3 5 0,-4 1 0,4 1 1,0 1-491,0 4 1,-7-3-1,-1 5 1,-5 0-198,-1 4 0,-5-4 1,-2 0-1,-8-2-2348,-10 1 3057,1-1 0,-30-14 0,4-1 0</inkml:trace>
  <inkml:trace contextRef="#ctx0" brushRef="#br0" timeOffset="1549">2306 713 8255,'17'-33'293,"1"4"1,-1-2 0,1 7 0,-1 5-81,1 5 1,7 1-1,4 5 1,6 0-33,6 1 1,3 1 0,9 6 0,-1 2-174,0 4 1,1 1-1,-3 7 1,-3-3-9,-6 3 0,-5 2 0,-1 1 0</inkml:trace>
  <inkml:trace contextRef="#ctx0" brushRef="#br0" timeOffset="1966">3179 660 8668,'25'-23'596,"-7"0"0,-3 0 0,-9 5-89,-2 1 0,0-1 0,0 1 1739,1-1-1710,1 9 0,-8 1 0,-3 8-417,-7 0 0,-4 0 0,-1 2 0,-3 4-32,-3 5 0,-2-1 0,-6 2 0,4 1-173,2 3 1,-5-1 0,5-1 0,0-3-100,0 3 1,1 2 0,7-1 0,1-1 31,5-3 1,3-5 0,6 4 0,-2 0 345,-2-1 1,10-5 0,14 2 116,9-4 1,6-8 0,2-2 0,0 1-186,0-1 1,-6-4 0,0 4 0,2 1-69,2-1 1,-6 2-1,-2 4 1,-1-2-267,-1-2 0,0 1 0,-3 5-435,3 0 0,-4 5 0,5 3-281,-5 2 0,-3 1 1,-3 7-844,-1-1 1,-6 1 1767,5-1 0,1 1 0,5-1 0</inkml:trace>
  <inkml:trace contextRef="#ctx0" brushRef="#br0" timeOffset="2317">3633 608 8355,'0'-17'0,"0"-1"397,0 1 1,0-1 0,0 1-1,-2 1 1212,-4 5 0,4-5-375,-3 4 0,1-1-1057,-2 1 1,4 6 0,-4 12-97,4 6 0,8 3 0,2 3 0,-1-1-197,1 1 0,4 5 0,-4 0 1,-1-1-495,1-3 0,4-1 0,-6-1 0,-1-1-407,3-5 1,-6 5 85,4-5 1528,-4 5 1,-2-16 0,0-10 193,0-9 0,0-6 0,0 1 0,0-3 37,0 0 0,0 0 0,0 5 0,2-1-565,4 2 0,3 3 1,11 5-1,1 3-350,2 2 1,8 2-1,-1 6 1,1 2-468,-2 4 1,4 10 0,-6 7-1,2 0-688,0 3 0,-6-5 0,5 6 0,-3-2-53,-4-3 0,-7 3 0,-3-2 1295,3-2 0,1-1 0,3-3 0</inkml:trace>
  <inkml:trace contextRef="#ctx0" brushRef="#br0" timeOffset="2534">4157 486 8355,'-10'-29'143,"4"0"0,3 7 0,-1-3 0,-2 2 1957,2-1 1,-4 7 892,2 5-2838,1 8 0,7-1 0,1 10 0,5 7-83,2 4 0,-4 1 1,5 3-1,3 1-278,1 2 0,-3 6 1,0-4-1,1 3-608,3 3 1,-1-4 0,-1 2 0,-2 2-1395,1 2 1,1 2 2207,-3 0 0,5 0 0,-6 0 0</inkml:trace>
  <inkml:trace contextRef="#ctx0" brushRef="#br0" timeOffset="2752">4471 416 8471,'-7'-45'609,"-1"-3"0,-6 7 0,3 4 638,-3 6 0,0 0 1,3 8-1,5 1 1651,4 3-2777,2 9 1,8 5-1,3 12 1,7 9-171,5 5 1,-2 10 0,7-2 0,-1 4-359,0 2 0,-6 2 0,5 4 0,-3 3-306,0 1 1,-5 4 0,-9-7 0,1 3-775,0 3 1,-6 3-1,-1-1 1487,-6-3 0,-15 11 0,-9-4 0</inkml:trace>
  <inkml:trace contextRef="#ctx0" brushRef="#br0" timeOffset="2900">4489 713 8471,'11'-25'0,"-1"-3"376,-2 1 0,5-4 1,1 8-1,5 2 200,5 1 1,9 5 0,0 1 0,7 4-651,5 3 0,7 1 0,7 4 0,-3-2-306,-2-2 1,3 0 379,-5 6 0,4 0 0,-11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8:10.6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193 777 8225,'0'-17'0,"-2"-1"6,-4 1 1,2-1 0,-8 3 0,1 1 470,1 2 1,-5 9-1,3-3 1,-4 4 319,-1 2 0,-1 0 0,1 2-480,0 4 1,5 3 0,2 9 0,2-1-102,5 1 0,1 1 1,2 2-1,2 3-80,3-3 1,-1-2 0,8-1 0,0-1-295,-3 1 0,7-1 0,-5-1 0,5-3-318,1-1 1,1-6-1,-1 4 98,1-3 1,-1-1 0,1-8 423,-1-4 1,1-3-1,-1-11 1,-1-1 247,-5-2 0,5-14 1,-6 2-1,1-2 317,1 0 0,-6 8 1,3 0-1,1-2 19,0-2 0,-4 6 0,5 3 1,3 7-498,1 5 0,5 5 0,1 7 0,4 2-164,2 3 1,3 7 0,4 11 0,1 6-702,0 4 1,0 2 0,0 2 0,0 2-478,0 2 0,-6 1 0,0-3 0,0 2-1845,-1-2 3054,5-10 0,-14 4 0,6-6 0</inkml:trace>
  <inkml:trace contextRef="#ctx0" brushRef="#br0" timeOffset="500">891 987 8939,'-11'-16'0,"1"3"492,2 1 1,-3 6 0,3-6 203,-2-1 0,6 3 0,-2-1-323,4-3 1,2 4-1,2-3-121,4-7 1,4 9 0,7-9 0,1 1-14,-1-3 0,3-9 0,1 2 1,2-4-52,-1-2 1,-3-5-1,-1-3 1,-1-4-32,0-7 1,-1 2-1,-2-8 1,-5 1 29,-1 1 1,-4 6-1,-10 7 1,-7 4 77,-9 8 0,1 8 0,-6 13 0,0 5-264,-1-1 1,7 8 0,0 2 0,7 13-70,8 13 0,4 5 1,2 3-1,4 3-396,8 2 1,5 7-1,16-1 1,0 4-307,4 1 1,8-2 0,-4-1 0,-1-3-326,3 3 1,2 1 0,5 1 0,-3-5 1094,-7-5 0,-11 4 0,-3-1 0</inkml:trace>
  <inkml:trace contextRef="#ctx0" brushRef="#br0" timeOffset="752">1485 393 8443,'10'-43'95,"-2"14"1,-8-2-1,-2 6 1201,-4 2 0,2-1 189,-8 7 0,6 1-1039,-5 5 1,7 5 0,-2 12 0,4 7-231,2 9 0,2-1 0,4 8 1,4 2-34,-1 2 0,7 2 1,-4 0-1,3 2-417,2 4 0,3-3 0,1 7 0,3-2-623,-3-5 1,-2 7 0,-3 0 0,-3 1-155,-1 1 0,-8-6 0,2 3 1011,-4-1 0,-10-2 0,-2-6 0</inkml:trace>
  <inkml:trace contextRef="#ctx0" brushRef="#br0" timeOffset="918">1450 760 8443,'10'-28'-156,"-4"5"0,1 4 1,1 1-1,2 1 748,4-1 1,7 3-1,4 1 1,2 5-223,4 1 1,4 2 0,4 6-1,4 0-708,1 0 1,-5 2 0,2 2-1,-4 4-1058,-2 1 1396,0 3 0,0 5 0,-1 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8:14.8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418 297 7959,'0'-17'-494,"0"0"1,0-1 1305,0 1 1,0-1 338,0 1-340,0 7-773,0 2 0,2 8 127,4 0 0,-2 0 421,7 0-315,-7 0 1,6-2 7,-4-4 0,-4 3 29,3-9 0,-3 0-128,-2-5 0,0-1 0,-2 1-82,-3-1 0,1 3 0,-8 1 1,-1 5-5,-3 1 1,-7-4 0,-2 6-1,-3 3-23,-3 1 1,0 2-1,-2 0 1,2 2-46,0 3 1,-6 5-1,10 8 1,0 1-28,4 4 1,3 2 0,5 7 0,1-3-135,3 2 0,7 0 0,-2 0 0,6-4-88,6-2 0,5 4 0,11-7 0,3-5-14,2-3 0,0-5 0,4 3 0,-2-6 21,2-4 1,-3-2 0,-1-2 0,-2-4 125,-4-6 1,-1 1 0,-5-5-1,-1-5 82,-3-4 0,-7 1 0,2-5 0,-4 0 367,-2 2 0,0-6 0,0 6 0,-2 0 258,-4 3 0,2 5 1,-5 1 684,1 1-1180,-6 0 0,12 15 1,-1 7-1,6 9-142,9 3 0,6 7 1,5 1-1,6 2-265,4 4 0,2 2 1,0 2-1,0 0-515,0 0 0,-6-6 0,0 2 1,0 2-747,-2 0 1,4 4 1545,-8-14 0,1 8 0,-7-4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8:42.7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453 2213 8170,'-18'0'0,"1"0"0,-1 0 1022,1 0 1,5 0-728,1 0 1,9 2 0,2 4 0,11 3 46,11 1 0,5 6 0,8-5 1,2 5-197,3 1 1,5-5 0,7-1 0,1 3-281,-1 2 0,1-5 0,-1-1 0,0 0-68,1-1 0,-7 1 1,-1 4-1,-2-5-350,-5-1 0,-3 4 0,-6-6 1,-5-1-1958,-5 3 2509,-1-6 0,-9 6 0,-1-8 0</inkml:trace>
  <inkml:trace contextRef="#ctx0" brushRef="#br0" timeOffset="215">942 2143 8170,'-18'-17'508,"1"1"0,-1 2 409,1 3 1,5 7 0,1-2-587,-3 4 1,6 4 0,2 4-1,4 6-46,2 3 1,0 10 0,0 4-1,2 4-190,4 2 1,-4 6-1,6 2 1,-2-1-231,0 1 1,5 6-1,-3-3 1,0 5-455,-1 1 1,5 8 0,-6 2-1,-2 0-236,-2-3 1,-2 3 0,-2 0 0,-4 4 824,-6 4 0,-3-12 0,-3 10 0</inkml:trace>
  <inkml:trace contextRef="#ctx0" brushRef="#br0" timeOffset="366">610 3331 8118,'12'-18'0,"-3"1"0,1 1 78,0 5 0,1-5 0,9 4 0,5-3 312,10-3 0,8-5 0,11-2 0,2-2-392,2-4 1,8 3 0,-2 1 0,4 0-588,2 0 1,-8 0-1,-4-4 589,-3 2 0,-3 0 0,1-6 0</inkml:trace>
  <inkml:trace contextRef="#ctx0" brushRef="#br0" timeOffset="600">226 1637 8254,'-35'-35'0,"0"0"385,0 0 1,2 8 0,4 5 0,5 7 3026,5 3-3515,9 8 0,5-4 0,10 10 0,9 4-662,7 6 1,8 3 0,12 3 0,6 1 764,3 5 0,10 3 0,2 8 0</inkml:trace>
  <inkml:trace contextRef="#ctx0" brushRef="#br0" timeOffset="783">1815 2021 8192,'6'-18'0,"0"1"625,-3-1 0,5 1 1,0 1-1,0 3-405,-1 1 0,7 2 1,-2-3-1,5 1-318,6-1 0,-3 5 0,5 2 0,-2 4-2256,1 2 2354,7 0 0,-4-8 0,8-1 0</inkml:trace>
  <inkml:trace contextRef="#ctx0" brushRef="#br0" timeOffset="952">1920 2248 10537,'19'0'421,"2"0"0,5 0-163,1 0 0,4-2 0,10-4 0,5-6 357,5-3-615,1-3 0,0-7 0,1-2 0</inkml:trace>
  <inkml:trace contextRef="#ctx0" brushRef="#br0" timeOffset="1201">2950 1113 8210,'0'-47'663,"0"0"0,-2 16 1,-4 2-1,-5 8 462,-5 4 0,-1 7 0,-1 4 469,1 4 1,1 4-1350,5 4 0,-3 4 0,8 9 0,2 4-203,2 6 0,10 4 0,6 2 0,5 2-156,4 4 1,8 3-1,0 9 1,6-3-436,4-3 0,0 5 0,-4-1 0,2 7 6,1 4 0,7 0 0,-6 4 0,-5-4-164,-4-2 1,-7-1-1,-8-7 1,-1-2-529,-5-3 1,-5-10 1234,-12-8 0,-11-8 0,-10 5 0</inkml:trace>
  <inkml:trace contextRef="#ctx0" brushRef="#br0" timeOffset="1351">2863 1811 8155,'-16'-29'334,"5"2"0,5 0 88,4 0 1,4 5 0,4-1-1,7 2-363,9-3 1,12 3-1,15-6 1,7 0-75,8-1 0,4 5 1,4-4-1,2 2-528,1 3 0,-1 5 0,-12 5 543,-9 7 0,-1-5 0,-7 0 0</inkml:trace>
  <inkml:trace contextRef="#ctx0" brushRef="#br0" timeOffset="1552">2985 2388 8081,'-12'11'0,"1"-1"0,-1 0 832,2-1 0,3-3 1,7 6-633,0 1 1,9-5 0,9-2 0,9-4-300,6-2 0,10-2 1,5-4-1,6-6-691,5-3 1,7-10 789,-2-4 0,11-4 0,5-2 0</inkml:trace>
  <inkml:trace contextRef="#ctx0" brushRef="#br0" timeOffset="1801">3998 1270 8145,'-8'-29'142,"-5"2"1,-7 1 362,-3 5 0,-6 9 0,6 5 0,1 1 1107,3 0 0,1 0 1,3 8-1179,3 4 0,4-2 1,8 7-1,2 3-447,4 1 1,4 5-1,7 3 1,3 4 58,3 1 0,4 5 0,8-6 1,0 2-640,0 0 0,2 0 0,2 4 0,1-2-605,-1-2 0,4-6 0,0 5 0,1-3 244,5-4 0,-5-3 1,1-7 953,-2-5 0,5-4 0,-3-2 0</inkml:trace>
  <inkml:trace contextRef="#ctx0" brushRef="#br0" timeOffset="1984">4609 1008 8009,'-8'-29'1883,"-5"2"1126,-9 1-3254,3 3 0,4 15 1,15 6-1,9 8 482,7 4 0,9 2 0,4 5 0,6 2-178,6 5 1,-2-11 0,7 5 0,3-3-308,1 1 1,8-1 0,3-1-1,-1-4-537,0-3 0,-2 5 0,-6-6 785,1-2 0,-1-2 0,1-2 0</inkml:trace>
  <inkml:trace contextRef="#ctx0" brushRef="#br0" timeOffset="2184">5203 746 8009,'-16'-18'807,"5"1"0,-5 1 0,5 3 2224,-5 1-2687,-1 8 1,7-1-1,4 10 1,4 9-219,2 7 1,-2 1 0,-2 7-1,-1 2-411,1 2 0,-4 7 0,0 3 0,-2 2-525,-3 3 1,3 3-1,-1 1 1,-5 3 809,-5 3 0,-7 4 0,-6 8 0</inkml:trace>
  <inkml:trace contextRef="#ctx0" brushRef="#br0" timeOffset="2367">4766 1671 8068,'0'-17'678,"-5"5"-50,-1 1 1,2-1-1,10-3-330,5 3 1,15-4 0,8 7 0,11-3-615,6 0 1,3 1-1,4-7 1,8 1-1471,8-1 1786,-2-7 0,5-2 0,-7-8 0</inkml:trace>
  <inkml:trace contextRef="#ctx0" brushRef="#br0" timeOffset="2584">5622 100 8231,'0'-27'638,"0"1"1,0 9 273,0-1 1,2 9-1,4 7 1,6 11-468,3 15 0,12 9 0,6 9 1,8 11-302,4 9 1,-7 8-1,5 5 1,-2 7-377,0 3 0,-8 8 1,-12 3-1,-8-1-1273,-7 0 0,-13 4 1229,-11-6 0,0-42 1,-5-1-1,-4-2 0,0 1 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8:46.2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154 2463 8100,'-17'0'-9,"-1"0"0,1 0 0,-1 0 0,1 0 231,-1 0 1,1 0 535,-1 0-643,9 0 1,5 0 0,14 0 0,11-2 53,10-4 0,10 2 0,19-9 0,12-7-46,13-7 0,-34 10 0,3-1 0,8-2 0,2-1 0,7-2 0,2-2-24,6-2 0,3-2 0,10-5 0,2-2 1,-28 9-1,2-1 0,0-1 0,3 0 0,2-1 1,0 0-154,4 0 0,1-1 0,0-1 0,3-3 0,0-1 0,-1 0 0,1 2 0,-1 0 1,0-1-1,-2 1 0,-2 0 0,1 0 74,-1 0 0,0 0 0,-1 1 0,-1-1 0,-1 1 0,1-1 0,2-2 0,-1 0 0,1-1 0,1 0 0,-1 0 0,0 0-26,-1 1 0,-1 0 0,0 0 1,3 0-1,0 0 0,-2-1 1,-4 1-1,-2 0 0,1-1 0,0 1 1,1-1-1,-1 0-51,1 0 1,-1 1-1,1 0 1,0 1-1,-1 0 1,0 0-1,-2 3 0,0-1 1,-2 1-1,-3 3 1,-2 0-1,0 0-149,24-11 0,-2 2 1,-10 8-1,-2 2 0,-4 2 1,-2 2-1,-7 2 0,-2 1-635,38-12 1,-21 8 0,-32 13-224,-12 6 1,-31 4 1063,-15 2 0,-12 0 0,-6 0 0</inkml:trace>
  <inkml:trace contextRef="#ctx0" brushRef="#br0" timeOffset="333">1097 2201 8206,'-70'17'183,"6"1"1,4-1 0,6 1 1,9-1 1,18-1-46,15-5 0,20-3 0,27-8 0,16 0-28,18 0 1,25-9 0,-41 1 0,2-2 0,7-3 0,0-3-19,6-2 0,0-3 0,8-4 0,2-2 0,9-5 0,4-2 0,-25 9 0,1 0 0,2-1-257,6-2 1,3-1-1,0-1 1,5-2 0,1-1-1,1-1 1,-16 6 0,1 0-1,0-1 1,0-1 0,0 0-1,0 0 1,0-1 0,0 0 133,0 0 1,0 0 0,-1 0-1,1 0 1,0 0 0,0 0 0,0-1-1,0 2 1,21-10 0,1 0 0,-2 1-1,-2 1 1,-1 1 0,-2 0-34,-4 1 1,-2 2 0,0-1 0,-2 2 0,0 0 0,-2 0 0,-3 0 0,-1 0 0,-1 0-1,0 2 1,-1 0 0,0 0-286,-1 1 0,-1 0 0,-2 1 0,22-9 0,-3 2 0,-6 2 0,-1 0 347,-6 3 0,-2 0 0,-2 0 0,0 0 0,-6 4 0,0 1 0,-2 2 0,0 0 0</inkml:trace>
  <inkml:trace contextRef="#ctx0" brushRef="#br0" timeOffset="447">6319 175 8456,'-10'-17'-507,"3"7"0,7 0 0,2 6 507,3-1 0,13-9 0,9 4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8:48.5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542 610 7873,'-37'-43'-349,"8"8"1,2 16 2198,3 13 1,9 6 0,9 6-1413,4 5 0,4 7 1,4 3-1,6 2-270,3-1 1,10 3 0,4-2 0,4 1-162,2 1 0,0 0 1,0 4-1,0-4-247,0 1 0,2-5 1,0 6-1,0-2-452,-4-3 1,-4-1 0,0 0 0,-6 3-2752,-3-3 3443,-3-2 0,-7-1 0,-3-1 0</inkml:trace>
  <inkml:trace contextRef="#ctx0" brushRef="#br0" timeOffset="182">140 854 8770,'-35'-23'0,"2"0"487,4 1 1,6 3 0,11 1 0,6 1-108,4 0 0,10-3 1,8-1-1,11-4-155,14-3 0,9-1 0,6-6 0,6 2-452,6 4 0,-9-2 1,7 10-1,-6 3-511,-2 5 0,-6 9 0,-7-2 1,-2 4 737,-5 2 0,-1 16 0,-2 3 0</inkml:trace>
  <inkml:trace contextRef="#ctx0" brushRef="#br0" timeOffset="781">769 732 7951,'0'-17'834,"6"5"0,1 2-294,3 2 1,4 3-1,7 5 1,4 0-119,2 0 1,3 0-1,5 0 1,-1 0-315,1 0 0,0 0 1,0 0-1,-2 0-321,-4 0 1,-3 0 0,-9 0-289,0 0 0,-3 0 545,-8 0 1,-2-8 0,-16-4 0,-1-3 333,-3-3 1,-1-1-1,1-3 1,2-1 83,3 2 0,7 1 0,-2 3 0,4 0-170,2-1 1,8 1 0,5-1 0,7 3-321,3 3 0,14 4 1,0 10-1,6 4-12,5 6 0,3 9 1,1 4-1,0 4-305,1 8 0,-1 4 1,-1 7-1,-5-1-120,-5 2 0,-12 3 0,-6 4 0,-3 4-74,-3 2 0,-7 1 0,-8 2 0,-10 0 56,-9 1 1,-14-4-1,-2 0 1,-8-4 232,-4-8 1,1-13 0,-5-15 0,4-9 277,3-7 1,-3-8-1,8-10 1,6-13 690,4-12 1,6-15 0,7-12 0,4-6 75,3-6 0,3-1 0,8-5 1,3 5-216,3-1 0,8 6 0,7-2 0,2 8-285,4 8 0,-4 12 1,0 5-1,-1 6-73,-5 6 0,-2 9 1,-1 11-1,-1 1-202,1 4 1,-1 2 0,1 2-168,-1 0 1,1 8 0,1 4 0,2 3-69,3 3 1,7-1 0,-4 2 0,2 3-56,0 1 1,0 14 0,4-2 0,-2 2-229,-2 0 0,-2 3 0,4 3 1,-1 2-119,1 3 0,-6-3 1,-4-1-1,-5-1-47,-5-4 1,-1-4-1,2-6 1,-6-6 39,-5-3 1,-10-11 0,-7-3 622,-5-4 0,-10-10 0,4-1 0</inkml:trace>
  <inkml:trace contextRef="#ctx0" brushRef="#br0" timeOffset="1184">1747 522 7951,'0'-29'83,"0"0"1,0-2 125,0-2 0,0 6 0,0 2 0,0 2 379,0-1 1,2 1 0,4 7 0,5 3-231,5 1 0,3 8 0,3-1-203,1 3 1,0 9 0,-5 5 0,-1 3-123,1 3 1,-7 7-1,-1 4 1,-2 4-271,-5 2 1,5 0-1,-2 0 1,-2 0-150,-2 0 0,-2-2 0,0-2 0,0-4-1,0-2 0,2-1 0,2-7 362,2 1 0,1-9 1,-1-5-1,6-10 285,3-11 1,5-10 0,3-14 0,6-8 84,4-7 1,2-4 0,0-4-1,-2 6-51,-4 3 1,2 3 0,-8 2-1,-3 3-68,-7 6 0,-5 12 0,-8 6 0,-2 5 130,-4 7 1,-3 1-1,-9 6 1,1-2-219,-1 2 1,7 8 0,-1 4 0,-2 2-322,-1 3 0,5 5 1,4 3-1,4 4-172,2 3 0,2 1 1,4 6-1,8-2-136,7-4 0,8 4 0,10-4 0,4 2-235,1-2 0,9-4 0,7-7 726,2-1 0,2 1 0,6-1 0</inkml:trace>
  <inkml:trace contextRef="#ctx0" brushRef="#br0" timeOffset="3200">2428 1972 8330,'10'8'491,"-3"-4"1,-7 7 0,2 3 56,4 1 1,-4 3-1,6-1 1,-2 1-16,0-1 1,-1-5-1,-3 0-78,4 1 0,-4-3-254,4 1 0,-12-7 1,-6 0-1,-3-8 48,-3-7 1,-7-13 0,-4-5 0,-4-4 237,-2-2 0,-6-7 0,1-5 1,3-1 63,6 1 0,-2-3 0,8 7 0,1 2-288,7 6 0,11 6 0,0 0 0,4 6-269,2 3 0,10 3 0,7 1 0,11 3-314,5 1 0,9 8 1,7-2-1,5 4-279,4 2 0,2 0 0,-3 2 0,3 2 131,2 2 0,-14 8 0,-1-3 1,-8 7-13,-4 5 1,-6-4 0,-4 5-49,-5-5 0,-7-1 0,-13-1 353,0 1 0,-8-7 1,-3-1-1,-7-2 361,-5-4 0,2-3 0,-8-2 0,-1-5 614,3-6 0,-4-5 0,6-5 1,0-3-47,0-2 0,3 4 0,11-7 0,5-1-491,4-2 0,4 4 0,4 0 1,7 0-358,8 2 1,7-4 0,8 10 0,3 3-140,2 5 1,8 3-1,-5-2 1,3 6-434,-1 4 0,-1 8 1,2 2-1,-7 2 27,-3 3 1,-2 3 0,0 1 0,0 3-176,0 3 1,-8-4 0,-4 5-1,-3-3-1756,-3 2 2570,1-3 0,7 13 0,2-6 0</inkml:trace>
  <inkml:trace contextRef="#ctx0" brushRef="#br0" timeOffset="3467">3476 1483 7968,'0'-12'976,"0"1"254,0-3 1,0-1-522,0-3 0,0 1 1,2-1-458,4 1 1,-3 5 0,9 0-187,2-1 1,-5 3 0,3-1-39,2-3 1,-7-2 0,-1-1 0,-4-1 52,-2 1 0,0 5 0,-2 1 1,-4-3 39,-5-1 1,-7 3-1,-3 0 1,-2 1-13,1 1 0,3 2 0,1 8 0,1 0-786,0 0 0,7 2-289,4 4 0,6 4 0,8 7 0,9 1 6,10-1 1,6 1-1,4-1 960,4 0 0,4 9 0,7 1 0</inkml:trace>
  <inkml:trace contextRef="#ctx0" brushRef="#br0" timeOffset="3867">4122 977 7988,'-17'-16'0,"-1"2"0,1 3 717,-1-3 1,1 4-1,-1 1 1,-1 1 934,-4 4 0,3 2 0,-3 2-1256,3 0 0,3 8 0,1 4-603,5 3 1,3 3-1,10-1 1,4 1-9,5-1 1,5 2 0,1 3 0,3 1-567,3-2 0,-2-3 1,9-5-1,-1-1 93,-2 2 1,4-1 0,-8-1 0,-1-6 534,-3-4 1,-7-2 0,-3-4 890,-1-8 0,-4-9 0,-12-20 0,-9-7 55,-10-9 1,-14-5 0,-8-8 0,-7 0 8,-8 1 1,29 31 0,0 0 0,-1 1 0,0 0 0,-34-31 345,8 8 1,14 15 0,9 11 0,8 10-91,8 11 0,13 5-1361,10 8 1,10 8-1,13 3 1,6 5-141,4 1 1,12 1 0,7 1 0,10 4-522,6 7 1,4-3 0,2 2-1,1 2-358,-1 2 0,4 4 0,-3 3 1,-3 7-865,-6 3 0,-2 3 2186,-11-1 0,-5 8 0,-13 3 0</inkml:trace>
  <inkml:trace contextRef="#ctx0" brushRef="#br0" timeOffset="4184">4628 907 8255,'0'-18'0,"0"1"331,0-1 1,0 7 0,0-1 0,0-2 583,0-1 1,2-3-1,4 3 1,4 1-545,0 3 0,5-1 1,-3-3-1,1 1-272,-1 2 0,4 3 0,-7-5 11,1 2 0,0 1 1,-6-7-143,1 1 1,-7 7 0,-11 4 0,-7 2 40,-3-1 1,-6 3 0,4-4-1,0 4 28,-1 2 1,-3 6-1,6 1 1,2 3-288,1 4 0,11 1 0,3 3 0,4-1-93,2 1 0,2-1 0,5 1 0,9-1-147,5 0 0,16 1 1,0-1-1,6-1-250,5-4 1,-3-5 0,1-7 0,3 0 739,1 0 0,3 0 0,-1 0 0</inkml:trace>
  <inkml:trace contextRef="#ctx0" brushRef="#br0" timeOffset="4365">4646 418 8158,'-43'-35'208,"4"2"1,-5 2-1,3 4 2301,8 1 1,8 3-967,13 6 0,6 7-1352,12 4 1,12 10 0,13 4 0,8 1-300,7 5 1,6 1 0,5 5-1,5 1-205,6 3 0,-10 5 0,6-4 0,-6 2-815,0 4 1,-7-2-1,3 2 1,-1 2-228,-5-2 0,-9 0 1355,-4 4 0,-8 8 0,-10 2 0</inkml:trace>
  <inkml:trace contextRef="#ctx0" brushRef="#br0" timeOffset="4699">5572 208 8155,'0'-23'634,"0"0"1,0-1 483,0-1 0,0 6 0,-2-5-184,-4 5 1,-4 3 0,-7 3-582,-1 1 0,6 8 1,1 0-409,-3 8 1,7 0 0,1 8 0,4 3-282,2 7 0,0-3 0,2 6 1,2 1 31,1 3 1,9-2 0,0 0 0,5 0 125,4 0 0,1-3 1,-7 3-1,0 0 169,1 0 0,-1-6 1,1 3-1,-1-3 77,1 2 1,-9-9 0,-3 3 0,-4-1 45,-2-1 0,-8 3 0,-5-1 0,-8-1-366,-9-4 0,-3 3 0,-3-3 1,-3 3-540,-2 3 0,0-7 1,8-1-1,4 0-1270,6-1 2061,11-5 0,4 4 0,8-8 0</inkml:trace>
  <inkml:trace contextRef="#ctx0" brushRef="#br0" timeOffset="4849">6270 260 8155,'6'-11'0,"0"-1"1510,-2-1 1,-2 3 0,-2-2 188,0-1 0,0 3-2591,0-2 45,0 8 1,0-1 846,0 10 0,7 5 0,3 8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8:50.1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1450 8059,'0'-17'489,"0"-1"1,0 1 379,0-1 0,0 1 1,0-1-318,0 1 1,2 2-1,2 1 1,4 4-241,1 2 0,9 1 1,7 3-1,2-2-187,4 2 0,2 2 1,2 4-1,0 4-303,0 6 1,4 3-1,-2 5 1,-4 1-125,0 2 1,-8 6 0,-4-4 0,-5 1 31,-4-1 0,-9 6 0,3-4 1,-4 0 327,-2-3 0,-8 1 1,-3-2-1,-5-2 138,-1-1 0,5-9 0,1-1-221,-3-2-336,6-2 1,2-6 0,12 0-28,6 0 0,9 0 0,4-2 1,4-4-578,8-6 1,4-3 964,6-3 0,3-7 0,-5-2 0</inkml:trace>
  <inkml:trace contextRef="#ctx0" brushRef="#br0" timeOffset="199">1188 1276 9128,'0'-18'2418,"0"1"0,0 9-2085,0 8 0,0 8 1,0 11-1,0 2-548,0 3 1,6 7 0,1-2-1,3 2-528,4-2 0,-7 4 1,1-4-1,-2 6 743,0 6 0,0 3 0,-6 9 0</inkml:trace>
  <inkml:trace contextRef="#ctx0" brushRef="#br0" timeOffset="634">1816 507 8127,'6'-56'1431,"0"2"0,-2 3-1731,-2 1 1,6 5 0,3 0-1,5 3 1251,1 3 1,3 8 0,1 6-1,4 3-496,2 7 1,3 3 0,3 1 0,-4 5-561,-6 4 0,2 10 1,-2 5-1,-3 6-198,-7 5 1,1 7-1,-8 0 1,-2 6-28,-2 3 0,-2 3 0,-2-4 1,-4 2-40,-6-2 0,3-5 0,-1-2 0,2-3 212,4 2 0,-4-6 0,3-2 0,1-3 243,2-3 1,4-1-26,4-5 1,5-3 0,11-8 0,5 0 61,6 0 0,-2-8 0,11-1 1,-1-1 43,0 4 1,6-2 0,-7 2-1,-3 3-34,-6 1 0,-6 7 0,-9 3 0,-4 4 14,-7 7 0,-3 1 1,-6 9-1,-7 2-48,-12 2 1,-16 2 0,-8 2 0,-3 1-431,-3 3 0,-5 0 0,0-8 0,4-4-613,5-6 1,6-3 0,10-5 943,4-3 0,4 3 0,8-5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06:40.8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5362 2061 8528,'11'-18'370,"1"1"0,-6 5 0,3 1 1,1-1-78,0 2 1,1 2-1,9 8 1,5-1-123,10-5 1,8 4 0,9-4-1,1 4-448,-1 2 1,0 2 0,1 2-1,-1 2-532,0-2 1,-13 3-1,-6 1 809,-6 2 0,-3 1 0,-7 7 0</inkml:trace>
  <inkml:trace contextRef="#ctx0" brushRef="#br0" timeOffset="166">5344 2550 8121,'27'0'0,"-1"-2"356,-1-4 0,2 4 0,10-6 0,4 3 193,5-1 1,14-2 0,10 4 0,8-2-597,1 2 1,5 2 0,-9 0 0,-1-1-1902,-2-3 1948,-2 0 0,0 6 0,0 0 0</inkml:trace>
  <inkml:trace contextRef="#ctx0" brushRef="#br0" timeOffset="184858">629 3598 7866,'-18'-17'-710,"1"-1"1596,-1 1-974,9-1 0,3 8 1,12 5 204,5 3 1,-1 2-1,2 0 1,1 0 0,-3 0 0,2 0-54,1 0 1,-3 0-1,2 0-69,1 0 1,-3 0 0,0 2 0,-1 2 0,1 1 1,-4 3 0,5-2-11,3 6 1,2-5-1,1 1-36,0 0 0,1 0 1,-1 5-1,3-3 29,3-2 0,-2-1 0,9-3 1,1 2 45,2-2 0,2-2 1,1-2-1,7 0 42,9 0 0,3-2 1,9-2-1,4-4 19,5-1 0,7-3 1,7-5-1,1 1-62,-1 4 1,2-3 0,6 3 0,-44 5-1,-1-1-27,1-1 0,1 0 0,3 3 1,-1 1-1,45-7 0,-48 6 0,1 0-58,0 2 0,0-1 0,3-2 0,1 0 0,-1 3 0,1 0 1,-1 0-1,0 0 18,2 0 0,-1 1 0,-2-1 0,0 2 1,5 1-1,1 0 0,0-1 0,0 0-6,0-1 1,0 0 0,3 0 0,-1 0 0,-6 3 0,0 0 0,0 0 0,1 0 22,-1 0 0,0 0 0,2 0 0,1 0 1,-4 0-1,0 0 0,0 0 0,-1 0 32,0 0 0,-1 0 0,44 0 0,-2 0 0,-2 0 33,0 0 0,-6 0 0,-5 0 0,-1 0 9,-1 0 0,3-5 0,-7-1 0,-2 0-5,-2-2 1,-5 6 0,1-5 0,0 1-45,4 0 1,2-6 0,-4 4 0,0 1-3,-1-1 0,1-4 0,-2 5 1,-2-1-6,-2 0 1,0-4 0,6 5 0,0-1 9,0 0 0,2-4 0,1 5 0,5-1 26,2 0 1,-1-3 0,5 3-1,-3-2 16,2-4 1,3 5-1,5-1 1,4 0-31,4 1 1,-46 6 0,-1 0-1,43-7 1,2 2-14,-47 6 0,1 0 0,3-1 0,1-1 0,0 1 0,0 0 0,0 1 0,-1 0-11,-1 1 0,1 0 1,1-2-1,0 0 1,2 0-1,1 0 1,1 1-1,0 1-13,3 0 1,0 0 0,2-2 0,0 0 0,-1-1 0,0 0 0,2 0 0,0 0-46,1 1 1,0-1 0,4-3 0,0 0 0,3 2 0,0 0 0,-1 0-1,-1-1 67,0-1 1,0 2 0,-4 3 0,0 0 0,1-2 0,0 0-1,0 1 1,1 0 0,0 1 0,0-1 1,0-1-1,-2 2 1,-5 2-1,-2 0 1,1 0-1,0 0-2,0 0 0,1 0 0,3-3 0,2 0 0,-2 0 0,0 0 1,-3 0-1,0 0-10,-1-1 0,0 1 0,-1 2 1,0 0-1,2-2 0,1 0 1,0 1-1,0 0 6,1-1 0,0 0 0,0 1 0,0 0 0,-3-2 0,0-1 0,0 0 0,0 2 4,0 1 0,1 0 0,4 0 0,2 0 0,-1 0 0,-1 0 0,0-1 0,-2 0 1,0 2 0,-1-2 0,-2 0 1,0-1-1,0 1 0,0 0 0,0 1 1,0 0 2,1 1 1,-1 0-1,-1 0 1,0 0-1,-1-1 1,0 0-1,-1-1 1,1 0-6,0 1 1,0 1 0,0-1 0,0 0 0,0 0-1,-1 0 1,-3-1 0,0 0-22,-1 1 1,-1 0-1,0 1 1,-1 0-1,1 0 1,1 0-1,0-1 1,0 0 31,2 0 1,-1-2 0,0 0 0,1 1 0,-3 1 0,0 0 0,2-1 0,-1 0 1,1 1 0,1 0 1,2-2-1,0 0 1,-2 1-1,1 1 1,-1-1-1,0 2-6,0 0 1,1 0 0,1-2 0,0 0 0,-2 0 0,1 0 0,-1 1 0,0 0-3,0 1 1,1 0-1,-1 1 1,0 0-1,-1 0 1,-1-2-1,2 1 1,0-2-4,2 1 0,-1-1 0,0-1 1,0 2-1,2 2 0,-1 0 0,-3-1 1,0 0-5,-1-2 0,-1 0 1,0 2-1,1 0 0,1-2 1,1 0-1,1 2 0,0 0 5,0 1 1,1 0 0,-2 0 0,0 0 0,-4 0-1,-1-2 1,-1 1 0,1-1 16,48-4 1,-2 0-1,0 6 1,-8 0 18,-5 0 1,-11 0 0,5-2 0,-4-2-9,-5-2 1,3 0-1,-12 6 1,1 0 43,-1 0 1,4-5 0,-6-1 0,-2 2-63,-1 2 0,-5 0 0,-1-2 0,-3-2 140,3 2 1,-7 1-1,-1-1 1,-4-2-95,-2 2 1,-2-4 0,-4 2 0,-6 1 67,-3-3 1,-3 6 0,1-6 0,-1 2-90,1 0 1,-7 1 0,1 3-17,1-4 1,3 4-48,1-4 1,1 4-16,-1 2 0,-1-2 23,-5-4 80,5 4 112,-14-5-64,6 7 32,-8 0-61,7 0 1,1 2 0,6 2-436,-3 1 0,-5 1 0,6-6 118,2 0 0,-5 6 268,3 0 1,-6 2-14,5-3 0,-5-3 0,6 4-2,1-4 1,-3-2-1,2 0 0,1 0 0,3 0 0,1 0 43,1 0 0,-7 0 0,1-2 0,2-4 93,1-5 0,3 1 0,-3-2 0,-1-1-21,-3-3 0,1-7 0,5-2 0,-1-1-51,-4 1 1,1-6 0,-5 2 0,0-4-26,-1-2 1,-1-2-1,-4-1 1,2-3-99,2 2 1,0-4 0,-6 3 0,0-1 17,0-2 0,0 4 1,-2-5-1,-2-1-3,-2 0 1,-2 7 0,4-5-1,-3 0 16,-3-3 1,4 3 0,-5 0 0,-1 2-21,2 1 1,-5-3-1,3 4 1,-3-2 19,-3 3 0,1-5 0,-1 2 0,1 2 9,-1 3 0,1 1 0,-1 0 0,1 2-14,-1 4 1,7-4 0,-1 4 0,-2-3 17,-1 3 0,3-2 0,3 6 0,-1-2-1,0-4 1,6 6 0,-1-1 0,1 3 8,-2 0 0,4 0 0,-4 5 0,4 1 7,2-1 0,0 7 1,0-1-12,0-2 0,0 5 2,0-3-15,0 0-61,0-5 0,0 5 0,-2 2-38,-4 3 0,4-1 1,-5 4 2,-1-2 0,-2-7 0,-9 3 17,-5 0 0,-3-3 0,-8 5 0,-3 0 25,-9 0 1,-3-5 0,-18 3 0,-6-2 30,-4 1 1,-3 1 0,-8-3 0,-5 1 35,-5-2 0,48 9 0,0 1 0,-1-2 1,1 0-1,0-1 0,1 0 0,0 0 0,1-1 0,-2 2 0,-1 0 0,-4 0 0,-1 1 1,-1-2-1,0 0 1,2-1 0,-1 0 0,-1 2 1,0 1-1,0-1 0,0 0 1,-3 0-1,-1 1-68,-2 0 1,0 0 0,1-3 0,0 0 0,-3 3 0,-2 1-1,0-2 1,0 0 66,0 0 1,-1 0 0,1 3 0,0 1 0,-1-3 0,0 0 0,-2 0 0,0 0-3,1 0 0,-1 0 0,0 3 0,0 1 0,0-3 1,0 0-1,-1 1 0,-1 0 1,-3 0 0,1 0 1,3-1-1,2 0 1,0 2-1,0 0 1,2 0-1,0-1 2,2 1 0,0 0 1,-2-2-1,-1 0 1,2 1-1,2 0 1,-1 1-1,0 0 3,2 1 0,0 0 1,-1 1-1,0 0 0,1 0 1,0 0-1,0 0 0,0 0 4,-2 0 0,1 0 0,3 0 0,0 0 0,-2 0 0,0 0 1,3 0-1,0 0-9,3 0 1,0 0 0,-3 0 0,1 0 0,3 0 0,0 0 0,0 0 0,1 0-37,4 0 1,-1 0-1,-2 0 1,0 0-1,2 0 1,-1 0 0,-2 0-1,0 0 16,-4 0 1,1 0 0,2 0 0,0 0 0,-1 0 0,1 0 0,1 1 0,0 0 12,1 2 0,1 0 1,-3-2-1,0 0 1,-1 2-1,1 0 1,0-1-1,0 0 2,1 1 1,1 0 0,1-3-1,-1 2 1,0 1 0,0 1-1,-3-1 1,-1 0-1,-1 0 1,0 0-1,2 3 1,1 0 0,2-2-1,0-1 1,0 2-1,1 0-4,-1 2 1,0 0 0,-1-2-1,1-1 1,-3 2 0,0 0-1,0 0 1,1 2-6,3-1 1,1 1 0,-1 0 0,0 0 0,-2-1 0,1-1 0,-1 1 0,-1 0-4,-2 3 1,0-1-1,6-3 1,-1 0-1,-2 2 1,0 1-1,3-1 1,1 0-3,-1-1 1,-1 1 0,1 1 0,0 0 0,-4 0 0,1-1 0,1 1 0,1 0 9,3-1 1,0 1 0,0 0 0,1 0 0,-3-1 0,1 1 0,-1 0-1,-1 0 2,-1-1 1,0 1 0,4 0-1,1 0 1,-2-1 0,1 1-1,1 0 1,1-1 8,-48 10 1,47-9-1,-1-1 1,-3 1-1,-1 0 1,0-1 0,0-1-4,0-1 0,1 0 0,0 2 0,1 0 1,1-3-1,-1 1 0,0 2 0,0 0-1,-3 0 1,1 1 0,5-1-1,1 0 1,-1-1 0,-1-1-1,-44 4-9,2-2 1,43-2 0,-1 1 0,-44 3 0,0 0-6,2-4 1,7 1 0,-9 1-1,0 0 9,-4 0 1,4 3 0,2-5 0,2 0 6,-2 2 0,43-6 1,-1 0-1,-5 2 1,-1 1-1,-2 0 1,0 0 11,0 0 1,0 0-1,0-2 1,1-1-1,0 3 1,0 0-1,1-1 1,1 0-3,-1-2 0,2 0 0,4-1 1,1 0-1,-2-1 0,1 0 1,-48 0-6,2 0 1,-2 2 0,47-1 0,1 2 0,-48 2-9,6-1 0,0-2 1,3-2-1,3 0 3,-4 0 1,11 0 0,-3 0 0,5 0 29,3 0 0,-9-6 1,3 1-1,-3 1 12,3 2 1,-3-4-1,7 0 1,-5 2-24,-7 2 1,7 2-1,-5 0 1,4 0-21,3 0 0,-11 0 0,4 0 0,-1 0-21,5 0 1,-1-2-1,9-2 1,-1-1 3,-2 1 0,7 2 0,-5 2 0,4 0 142,2 0 1,-1 0 0,-1 0-1,2 0-128,8 0 0,4-2 0,1-2 0,-3-2 56,-2 2 0,6 2 1,-2 2-1,3 0-59,3 0 1,-1 0 0,1 0 0,2 0-7,3 0 0,-1 0 0,7 0 0,0 0-12,-2 0 1,6 2 0,-3 2 0,3 2-18,2-2 0,0 0 0,0 0 1,2 1 6,4-1 1,-2 0 0,8 0 0,-1 2 30,-1-2 0,6-2 0,-5-2 20,5 0 0,2 6 4,-1-1-159,8 1-63,3-6 179,7 0 0,0 2 1,2 2 36,3 2 0,-3 2-8,4-3 0,-2-1 1,0 8 17,2 2 1,0-5-1,-5 3-24,5 1 1,-4-3 0,4 2 0,-4 1-19,-2 3 1,0 1 0,0 1 0,0 1 11,0 5 0,0 3 0,0 8 0,-2 0 1,-4-1 0,2 9 0,-7 4 0,-3 3 0,-1 3 1,3 1-1,0 4 1,-1 4-22,-3 0 1,-1 4 0,1-6-1,3 1-18,1-1 0,2-2 0,-3-6 0,3 1 27,2-1 0,-3-5 0,3-3 0,0-1 3,0-4 0,1-2 0,3-4 0,-4-2 5,-2-2 1,6-6 0,-1 4-1,1-1 20,-2-5 0,4-2 0,-4-1-9,4-1 1,2 1 0,0-1-4,0 1 0,0-1 0,0 1 1,0-1 0,0 0 3,0 1 1,0-1 24,0 1 1,0-6 18,0-1 0,0-5 0,0 6-31,0 1 0,0-3 1,0 2-1,0 1-6,0 3 0,0 1 0,0 1 1,0-1-23,0 1 1,0 5 0,0 0 0,0-2 1,0-1 0,0-1 1,0 3-1,0 1-1,0-2 0,0-1 1,0-3 11,0 1 0,2-1 0,2 0 4,2 1 1,0-6 0,-6-1-7,0 3 0,5-4-79,1 1 1,2-5-1,-4 6-66,2 1 0,1-3 0,-3 2-77,2 1 1,2-3-2,-2 1 0,-4 1 0,3 6 0,-3-1 221,-2 1 0,8-1 0,2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0:59.648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183 2059 8245,'-36'-12'0,"-1"3"301,2 1 1,4 2 0,13 4 401,1-4 1,9 4 0,8-3-473,10 3 0,15 0 0,10-4 0,9-6-151,7-3 0,9-9 0,6 1 0,6 0-120,4-2 0,5-1 0,-5-5 0,-3 4-470,-1 2 0,-4-4 0,-4 6 0,-8 1-194,-7 3 0,-14 9 0,-12 4 0,-5 2 704,-7-1 0,5 3 0,-6-6 0</inkml:trace>
  <inkml:trace contextRef="#ctx0" brushRef="#br0" timeOffset="434">603 1884 8241,'-30'-17'0,"3"-1"1029,2 1 0,2 7 0,5 4 1991,1 5-2587,7 1 0,2 7 0,10 7 0,4 5-212,6 5 1,3 7-1,3-2 1,1 4-207,4 2 1,-1 0 0,5 1 0,0 3-414,0 2 1,-3 6 0,3-5 0,-2 3-679,-4 3 1,-1 3 0,-3-1 0,1-1 40,-1-3 1,-7-1-1,-2 2 1,-3-7 1034,1-3 0,0-10 0,-6-1 0</inkml:trace>
  <inkml:trace contextRef="#ctx0" brushRef="#br0" timeOffset="1068">1039 2286 8241,'0'-27'251,"0"-4"1,0 8 0,0 1 888,0 3 0,0 7-285,0 1 1,2 7-490,4-2 0,4 4 0,7 4 0,1 2-264,-1 2 0,0 1 0,1-3 0,-1 2-116,1-2 1,-1 4 0,1-3 0,-1-1-72,1-2 0,-1-2 1,1 0-39,-1 0 1,-5 0 0,-1-2 475,3-3 0,-4-5 1,-1-8-1,1 1 24,0-1 1,-4 1 0,3 0 0,1-1-182,0 1 0,-4-1 0,5 3 0,3 3-94,1 6 0,5-2 0,1 3 0,4 3-91,2 5 0,3 7 0,4 8 0,1 1-236,0 4 0,0 6 1,0 12-1,-2 6 30,-4 3 0,2 3 0,-9 1 0,-5 6-185,-3 10 0,-10 8 1,-1 11-1,-6 2-112,-9 2 0,-9 0 0,-5-5 0,1-5-117,0-7 0,-4-18 0,6-23 1,1-12 488,3-9 0,3-8 0,3-12 0,1-10 294,-2-11 1,7-6 0,-1-19-1,2-8 181,0-6 1,0-12-1,8-4 1,4-5 54,6-6 0,3 0 0,5-2 0,1 7-30,2 3 1,8 7-1,-1 3 1,1 5-157,-2 6 0,-4 17 1,-10 14-1,-1 8 1565,-2 10-1444,-8-3 0,3 18-410,-7 0 0,8 2 1,4 10-187,3 1 1,9 5-1,1 3 1,0 6-6,0 6 1,6 0 0,-2 14-1,4-1-112,2-1 0,-6 5 0,-1-3 0,-3 3-10,-4 3 1,-1 3-1,-3-2 1,1-7-248,-1-8 0,-7-2 0,-5-14 12,-3-2 1,-4-9-1,-3-6 98,-7-4 1,-5-4 0,-5-4 0,-3-6-376,-2-3 0,-2-3 890,-6 1 0,0-16 0,0-4 0</inkml:trace>
  <inkml:trace contextRef="#ctx0" brushRef="#br0" timeOffset="1501">2209 2059 8185,'27'-29'0,"-3"2"-15,-5 2 0,-3-5 1,-3 9-1,-1 6 553,1 7 1,3 0 1310,1 2-1411,-7 0 1,-2 14 0,-8 4-184,0 3 0,-2 3 0,-4 1 1,-6 4-325,-3 7 0,-2 3 0,-3 2 0,-1-1-192,-3 1 0,-5 0 0,6 0 1,2 0-192,1 0 1,5-8 0,1-2-1,3-1-363,-3-1 828,6-7 0,8-11 0,14-12 0,7-11 319,8-9 1,14-8 0,7-4-1,9-3 228,3-3 1,-4 6 0,4-4 0,-2 3-168,-4-1 0,-3 0 1,-7 6-1,-5 2-233,-4 4 1,-12-2 0,-5 8 0,-9 1 47,-3 3 0,-2 7 0,-8 3 0,-4-1 28,-6 0 0,3 6 0,-3-1 1,-1 1-11,-3-2 0,-1 4 1,-1-4-314,1 4 1,5 8 0,2 2 0,3 2-322,3 3 0,2 3 0,2 1 1,0 1-238,0-1 1,7 6 0,7 1 0,5-1-3,5 2 1,9-6 0,0 5 0,7-5-17,5-1 1,2-7 0,5-1 662,0-2 0,9-2 0,1-6 0</inkml:trace>
  <inkml:trace contextRef="#ctx0" brushRef="#br0" timeOffset="1752">3711 749 8204,'-6'-23'1803,"-1"0"911,-3 1-2147,6 11 0,-4 5 1,10 12-1,6 7-44,9 9 0,3-1 0,11 10 0,4 4-428,4 4 1,9 9 0,-1 1 0,1 5-374,-1 4 0,3 8 1,-5-4-1,-1 4-882,-3 4 0,0-2 0,-6 12 1160,-8-3 0,-6-1 0,-3-6 0</inkml:trace>
  <inkml:trace contextRef="#ctx0" brushRef="#br0" timeOffset="2283">5458 1378 9366,'-8'-18'954,"-2"3"0,-7 3 0,1 5-50,5-1 1,-5 6 0,4-4 0,-3 4-303,-3 2 0,1-6 0,-1 0 1,-1 1-452,-4-3 0,1 0 1,-5-5-1,0 1-18,0-2 0,4-9 0,-5-6 1,3-6 204,4-6 1,1 2 0,5-7 0,3-3-37,6-1 1,5-6-1,2 3 1,5 7-53,6 1 1,11 10 0,6-2-1,4 8-158,2 4 1,8 2 0,4 7 0,3 4-216,2 7 0,7 3 0,1 4 0,0 5-160,0 11 1,-2 1 0,-5 10 0,-3 0-332,-3-1 1,-7 5 0,-10-4-1,-7 4-143,-4 2 0,-7 0 0,-2-1 0,-3 1 103,-3 0 0,-4-8 0,-6-3 0,-5-5 494,-5-1 0,-1-9 1,-1-3-1,1-4 489,-1-2 1,1-8-1,-1-5 1,3-9 451,3-7 1,4-4-1,8-2 1,0-1 127,0-5 1,2 4-1,4-2 1,8 6-388,7 4 0,1 2 0,7-2 0,2 5-344,2 5 1,0 9 0,-2 5 0,0 3-209,6 2 0,-2 2 0,5 3 0,-3 7-608,-2 4 0,0 3 0,-2 2 1,-4 3-551,-6-3 0,3 6 0,-3 2 0,-2 4-563,-1 2 0,-11 6 1,-3 2 1750,-4 1 0,-10 10 0,-1 9 0</inkml:trace>
  <inkml:trace contextRef="#ctx0" brushRef="#br0" timeOffset="2584">6663 906 8269,'9'-7'0,"-1"-5"467,0-4 0,-4 1 1,5 1 522,-1 3 0,0 5 0,-2-4-286,5 2 1,-1 1 0,2 3-1,1-2-289,3 2 1,-4 0-1,-1 0 1,3-1-136,1 1 1,3-4-1,-1 0-73,1-2 0,-1 1 0,-1-5 1,-5 2 2,-5-1 1,-4-3 0,-2-1-313,0-1 0,-2 7 1,-4 1-1,-5 0-6,-5 1 0,-7 5 1,0-2-1,-1 4-238,-1 2 0,6 2 1,-5 4-1,5 5-117,1 5 0,9 1 1,3 1-1,4 1-311,2 5 0,0-3 0,4 6 0,6 0-353,7 0 1,12-3 0,2 3 1126,8-2 0,6-2 0,7-5 0</inkml:trace>
  <inkml:trace contextRef="#ctx0" brushRef="#br1" timeOffset="3084">7431 592 17926,'-10'-17'4827,"-5"7"-4334,13 2-796,-6 8 1,8 2 2912,0 4 1,-2-2-2350,-4 7 0,-1-5 0,-7 4 1,2 0-654,-1-1 1,-3-3-1,-1 6-38,-1 1 0,3-3 0,1 0 0,5-1-733,1 1 1,-4-4 833,6 6 429,0-1 0,16-1 1,6-6-1,5-6 440,0-4 0,5-7 0,-3-1 0,0-5 2,2-5 0,-7-5 1,1 4-1,-7 0-201,-4-1 0,-2-5 0,-6 2 1,0-6 125,0-5 0,-8 3 1,-4-4-1,-3 4-255,-3 2 1,-1 2 0,-1 4 0,1 6-981,3 3 1,3 5 638,-5 3 0,9 6-318,3 12 1,4 4-1,4 9 1,4 5-270,5 5 0,13 10 0,5 3 0,4 1-635,2 0 0,5 5 0,3-1 0,2 3-518,3 3 0,1 5 0,-3 2 1776,-5 2 1,-4 2 0,-2 6-1</inkml:trace>
  <inkml:trace contextRef="#ctx0" brushRef="#br1" timeOffset="3585">8060 837 19686,'0'-28'114,"0"5"0,0 4 1,0 1-1,0 1 994,0-1 1,0 1 0,2 1-264,4 5 1,-3-3 0,9 8 0,0 0-345,-3-1 0,7 5 0,-4-6-483,3 0 0,3 4 0,-1-7 292,0-3 0,-7 4 0,-2-1-373,0-3 0,-6 4 1,3-1-193,-3-3 0,-9 6 1,-3 1-271,0-1 0,1 6 0,3-4-32,-6 4 0,-3 10 1,-1 4 23,4 3 1,5 3 0,7-1-1,0 1-303,0-1 1,0 1 0,2-1-1,3 0-112,7 1 1,6-1 0,3 1 0,4-1 386,2 1 0,0-3 0,4-3 0,-1-6 439,1-4 0,0-4 1,-2-4-1,-6-8 496,-4-7 0,-7-8 0,-2-12 1,-2-5 774,-5-5 1,-10-3 0,-9-2 0,-7-5-36,-4-1 0,0 2 0,-5 0 0,5 9-525,2 7 0,-4 5 0,8 10 0,3 8-287,5 7 1,9 8 0,-2 12-475,4 6 0,10 5 0,3 6 0,7 7-465,5 3 0,10 9 0,10 3 0,1 1-954,5 1 1,-4 0-1,-1 7 1,1 4-1315,-1 6 0,-5-2 2800,2 2 0,-4-7 1,-2 3-1</inkml:trace>
  <inkml:trace contextRef="#ctx0" brushRef="#br1" timeOffset="3751">9177 260 13524,'0'-27'0,"0"4"813,0 3 1,0 3-226,0-1 0,0 11-1627,0 7 1,8 7 0,4 13 879,3 3 1,11 12-1,1 10 1</inkml:trace>
  <inkml:trace contextRef="#ctx0" brushRef="#br1" timeOffset="3901">9300 837 15869,'-25'-18'-660,"3"1"0,-5-1 1865,2 1 1,3 5 0,9 2-1257,1 3 1,10 1 0,2 6-3933,10 0 3886,-2 0 0,-1 15 1,-7 5-1</inkml:trace>
  <inkml:trace contextRef="#ctx0" brushRef="#br0" timeOffset="4417">1284 2810 8131,'-35'0'115,"0"0"1,2-2 0,2-2 913,2-2 1,17 1-947,6 5 1,16 5-1,19 3 1,16 0 77,15 0 0,17-3 0,-26-4 0,3-2 0,9 1 1,2 0-74,9 1 0,4-2 0,7-2 0,4-3 0,-20 1 0,3-1 0,1-1 1,6-1-1,2-2 0,1-1-239,8-1 1,1-1-1,2-1 1,-18 2-1,1 0 1,2-2 0,-1 0-1,5-2 1,1 0-1,0-1 1,-1 0-1,1 0 1,0-1 0,-1 0-1,0-1 140,-2 1 1,-1 0-1,0-1 1,0-1-1,-2-2 1,0 0-1,0-1 1,0 0 0,0 1-1,-1-1 1,1 0-1,0 0 1,2-1-1,0-1 1,1-1 0,0 0-11,2-1 0,0-1 0,0-1 0,0 1 0,-2 0 0,1-1 0,-1 1 1,1 0-1,2-1 0,0 1 0,0-1 0,0 1 0,-1 0 0,0 0 0,0 0 1,0 1-55,-1 1 0,0 0 1,0 0-1,0 1 0,-1 1 1,0-1-1,1 2 1,-2 0-1,-3 2 0,-1 1 1,0 0-1,0 1 0,19-4 1,-1 0-1,-1 2-10,-6 1 0,-2 2 1,-2 1-1,-8 2 1,-1 0-1,-2 3 1,27-3-1,-2 2 1,-9 3-1,-2 1 106,-6 1 0,-4 2 0,-16 4 0,-4 1 0,38-5 1,-21 4-1436,-21 2 66,-18 0 1348,-16 0 0,-17 8 0,-10 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1:27.3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33 137 8659,'-6'-35'0,"-1"2"683,-3 4 0,6 9-348,-2 8 0,6 9 0,6-1 0,8 6-550,7 3 1,8 15-1,10-3 1,4 5-481,1 3 1,5-4 0,7 10 694,2 6 0,8 6 0,-4 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48:45.7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507 263 7278,'0'-12'-517,"0"1"1720,0-3 0,0 4-566,0-1 1,-2 5 445,-4-6-841,4 8 0,-6-1 0,8 10 1,0 7-85,0 4 0,0 3 1,0 2-1,0 4-51,0 3 0,-2 3 0,-2 8 0,-1 3-229,1 3 0,2 1 1,2 7-1,-2-1-68,-4 1 0,4-1 0,-6-2 0,3-1-116,-1-2 0,0-7 0,4 3 0,-2-6-150,-2-10 0,0-6 1,6-3-372,0-1 0,0-9-47,0-8 1,0-10 873,0-13 0,0-4 0,0-8 0</inkml:trace>
  <inkml:trace contextRef="#ctx0" brushRef="#br0" timeOffset="249">105 280 7973,'-17'-27'0,"-1"2"0,1 2 322,-1-1 1,7 1 0,1 6 28,2-1 1,2 7-219,6-1 0,14 2 0,5-3 1,8 3-128,10 2 0,0-3 0,10 3 0,3 0-227,7 0 0,-3 0 1,4 5-1,-2-3-101,3 2 0,-5 2 0,4 2 0,-4 0-378,-1 0 0,-7 0 700,1 0 0,0 8 0,5 1 0</inkml:trace>
  <inkml:trace contextRef="#ctx0" brushRef="#br0" timeOffset="749">874 560 8635,'-12'0'1003,"0"0"0,8 2-585,-1 4 1,3-3 0,4 9-274,3 2 1,5 1 0,6 3-1,-3-1-128,-1 1 0,-2 1 0,3 2 0,-1 3-32,1-3 0,-3 4 0,0-2 0,-3-1-424,-3-3 1,4-1 0,-2-1-268,-2 1 1,-2-11 473,-2-7 1,0-17 0,2-16 0,2-8 158,1-3 1,9-9 0,-2-3 0,3 3 47,3 5 0,-1 9 0,1-2 1,-1 5-120,0 1 1,1 9 0,-3 7-32,-3 5 0,4 11 0,-5-1 0,5 8-174,1 7 1,1 11 0,-1 3 348,1 2 0,-1 2 0,1 6 0</inkml:trace>
  <inkml:trace contextRef="#ctx0" brushRef="#br0" timeOffset="1249">1694 542 7665,'0'10'3015,"0"-2"-2682,0-8 1,-2 0 0,-3 0-146,-7 0 0,-4 0 0,-1 0 0,-1 0-154,1 0 0,0 2 0,-1 4 0,1 5-239,-1 5 0,7-5 0,-1 3 0,-2 3-212,-1 5 0,-1 1 0,5-5 0,5 1-49,4 4 1,2-9-1,0 3 311,0-1 0,2-3 268,4-1 1,3-4 0,7-10-1,-3-4 188,-1-6 1,0 3-1,5-3 1,1-2 108,-1-1 1,-5 3 0,-1 3-211,3 1 0,1-4 0,3 6-264,-1 2 0,1 3 0,-1 1-243,1 0 1,-1 0 0,1 1-210,-1 5 1,1-2 0,-1 6 0,1 0-506,-1-1 0,1-3 1021,-1 6 0,0-8 0,1 3 0</inkml:trace>
  <inkml:trace contextRef="#ctx0" brushRef="#br0" timeOffset="1599">2044 577 6783,'36'-27'0,"-6"4"668,-9 3 0,-9 3 566,-1-1 0,-5 7-746,6-1 0,-1 8 0,7 0-230,-1 8 0,-1 0 1,-3 6-1,-3 0-189,-2-1 1,3 3-1,-5 5 1,0 1-258,2-1 1,-6 1-1,4-1-200,-4 1 1,-2-1 0,0 1-373,0-1 1,-2-1 734,-4-5 0,4-5 0,-4-12 0,4-7 304,2-9 1,2-5 0,6-8 0,7 0 167,7 0 0,3 6 0,-4 0 0,4 0-42,3 2 1,-5 2 0,4 9-1,-2 5-284,-3 5 0,-3 4 0,-1 2 1,-1 0-291,0 0 1,-5 8 0,0 5 0,-1 7-404,-1 3 0,4 0 0,-8-4 0,-1 3-133,3 1 0,-6 0 0,6-3 0,-2 1-118,-1 2 0,1 1 823,-6-7 0,8 8 0,2 3 0</inkml:trace>
  <inkml:trace contextRef="#ctx0" brushRef="#br0" timeOffset="2132">3249 315 7936,'17'0'386,"-5"-2"0,-1-2 145,3-1 0,-4-7 473,1 6 1,-7-2-423,2 3 0,-4 1 1,-4-6-186,-4 2 0,2 2-380,-7 6 0,-1 0 0,-5 2 0,-1 4-234,1 6 1,-1 3-1,1 3 1,-1-1-249,1 1 0,-1 5 0,3 2 0,1 0-69,3 1 1,7 3-1,-2-4 1,4 2 290,2 4 0,8-4 0,5 3 0,9-1 244,7-2 1,10 4-1,3-8 1,1-2 87,0-1 0,-1-3 0,-3-1 1,0-3 143,-6-1 0,-6-6 1,-9 4-77,-1-3 1,-7 1 0,-6-4-1,-10 4 58,-12 2 0,-1-5 1,-10 5-1,-2 0-160,-2-1 1,-2 1 0,0 2 0,2-4-117,4-1 1,-4-3 0,6 6 0,-1-2-483,5-4 1,4 3 0,1-1-239,1-2 0,9 4 0,8-2 781,10-3 0,21-8 0,6-5 0</inkml:trace>
  <inkml:trace contextRef="#ctx0" brushRef="#br0" timeOffset="2366">4000 438 7936,'-18'-24'0,"1"1"152,-1 2 0,1 1 1,-1 5 1759,1 3 0,5 4-1262,1 8 0,7 2 0,-2 4-577,4 6 0,2 3 0,0 3 0,0 1-150,0 4 1,0-1-1,2 7 1,2 2-208,2 2 0,7 2 1,-3 0-1,1 0-357,1 0 1,0 0 0,3 1-1,-1 3-44,-2 2 0,-1-2 1,7-8-1,-1-4-816,1-2 1501,-1-2 0,8-5 0,2-1 0</inkml:trace>
  <inkml:trace contextRef="#ctx0" brushRef="#br0" timeOffset="3199">4384 734 7936,'17'10'67,"1"-2"1064,-1-8 1329,-7 0-1559,-2 0 0,-8-8-567,0-4 0,2 3 0,3-3-122,7-1 1,-4-3-1,0-1-90,-1-1 0,-5 1 0,6-1-156,0 1 0,-6 5-154,4 0 1,-12 9-121,-6-3 0,2 6 1,1 6-1,1 5-109,4 5 1,2 1 0,2 3 0,2 1 164,4 2 1,0 8 0,9-2 0,5 2 88,-1-1 0,8 3 0,0-6 1,3 2 33,-1 0 1,-8-8-1,2 3 1,-3-5 260,-3-2 198,1-7 0,-9-4 1,-1-12-1,-2-6-142,0-3 0,0-4 1,-5-3-1,3-1 47,2 2 1,6 1 0,-4 3 0,1-1-101,5 1 1,-4 5-1,3 2 1,5 3-201,3 3 0,2-4 0,-3 2 1,1 2-124,2 2 1,6 8-1,-3 2 1,-1 0-75,0-1 0,-2 1 0,-5-4-27,-1 2 0,1 6-560,-1-7 345,-7 1 0,-4-6 296,-12 0 1,-4 0 394,-7 0-166,7 0 0,4 0 0,14 0 0,7 0 55,7 0 0,9 0 1,-2 0-1,6 0 70,6 0 1,-3 0-1,9 0 1,0-2-53,-3-4 1,5-1 0,-8-9 0,-1 1 85,3-5 0,-14-3 0,0 0 0,-7-8 23,-5-8 1,-7 2 0,-4-6-1,-5 3 91,-1-1 0,-1 2 0,-5 8 0,-6 2 324,-3-2 0,-1 6 0,2 3 1,3 7 277,-3 3 0,4 8-649,-1-2 0,7 6-349,-2 6 0,4 4 0,4 7 0,4 3-28,6 3 1,3 4-1,5 8 1,1 2-263,2 4 1,8-2-1,-2 7 1,4 3-387,2 1 1,-6 0-1,-1-1 1,-1-2-82,0 1 0,-12 3 1,1-1-1,-6-3-151,-7-7 1,-10-9 1009,-11-2 0,-7-7 0,-10 3 0</inkml:trace>
  <inkml:trace contextRef="#ctx0" brushRef="#br0" timeOffset="3348">5886 752 7936,'17'-23'355,"1"-1"0,-1-5 0,1 6 0,-1 4 101,1 5 1,-1-2-1,0 7 1,1-3-312,-1 0 1,9 9 0,3-5-1,4 2-607,2 0 0,5-5 0,3 3 0,0-2 462,-1-4 0,7-1 0,-4-3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2:02.1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1861 53 8079,'-17'-6'-5,"-1"0"1,7-6 0,-1 5 665,-2-3 1,-1 6-236,-3-2 1,1 4 0,0 2-182,-1 0 0,-5 0 0,-2 2 1,-3 4-36,-3 6 1,2-3 0,-4 3 0,-4 2 5,1 1 0,-7 5 0,0 1 1,0 2-82,1-1 0,1-3 0,6-2 1,2-1-28,4-4 1,4 3-1,7-5-59,1 0 0,7 5-247,4-3 0,6-5 0,6 1-30,6 0 0,3 2 1,3 5-1,1-1 76,4-3 1,-1 1 0,7 6 0,2-3-53,2-3 1,8 3-1,1-3 1,3 3-182,4 3 0,-1-1 0,1 1 0,-3-1-207,3 1 1,1-1 0,1 1 591,-5-1 0,5 1 0,-7-1 0</inkml:trace>
  <inkml:trace contextRef="#ctx0" brushRef="#br0" timeOffset="468">167 315 8237,'-29'-8'557,"0"-4"1,2 4-1,-2 3 435,5 3 0,7 4-791,5 3 1,14 5 0,14 6 0,9-1-115,8 3 1,-2-11 0,12 9 0,-1-4-219,5-3 0,-2-5 0,1 2 0,1-4-242,-3-2 1,-1 0 0,-8 0 0,-2-2 175,-4-4 0,0-3 1,-11-11-1,-9-3 138,-5-6 0,-6 2 0,-5-3 0,-11-1 213,-9-2 1,-14 6-1,-3 4 1,-5 4-173,-3 1 1,9 8 0,-7 5 0,5 3-282,6 2 1,4 7 0,6 5-1,8 4-1439,7 1 1738,6 8 0,8 2 0,0 8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1:28.246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850 366 8302,'0'-29'104,"0"0"1,0-3 261,0 0 1,-6-1 0,-1 1 0,-3 3 468,-4-2 1,-3 6 0,-6 2 0,-6 3-62,-4 3 1,-2 5 0,-2 3-1,-4 1-268,-6 4 1,3 10 0,1 7 0,4 9-143,6 7 0,10 6 1,2 7-1,7 9-324,8 5 0,6 10 0,8-2 0,9 6-442,11 6 1,5 1-1,2 9 1,1-1-17,5 4 0,-22-42 1,1-1-1,2 0 1,1 0-1,-2 0 1,0 1-426,18 44 0,-10-9 1,-7-9-1,-7-7-716,-3-8 0,-8-13 1559,1-10 0,-18-8 0,-7-9 0</inkml:trace>
  <inkml:trace contextRef="#ctx0" brushRef="#br0" timeOffset="185">361 1012 8258,'0'-19'123,"0"-5"0,0 5 1,0-4 325,0 3 1,10 5-1,5 1 1,11 2-255,7-1 0,2 5 1,17 0-1,10 2-411,10 1 1,2-1 0,5 6 0,-1 0-474,-4 0 0,-5 0 689,-5 0 0,-11 0 0,-10 0 0</inkml:trace>
  <inkml:trace contextRef="#ctx0" brushRef="#br0" timeOffset="384">47 1623 8120,'-16'2'0,"3"2"639,1 2 0,8 2 1,2-5-499,12 3 1,11 6-1,22-6 1,9-2-375,11-2 0,14-2 0,10 0 1,12 0-135,-44 0 0,-1 0 48,-1-3 0,1-2 1,6-3-1,0-2 0,-3-3 1,1-1-1</inkml:trace>
  <inkml:trace contextRef="#ctx0" brushRef="#br1" timeOffset="633">2020 471 14081,'-52'-35'-354,"0"6"1,1 3-1,5 7 1087,5 9 0,4 0 1,4 5-1,4 1-279,6 2 0,5 10 1,6 3-1,7 5-334,3 1 0,2 10 0,2 6 0,3 8-205,7 4 1,11 1-1,6 7 1,4 1-265,2 4 0,8-1 0,4 5 0,3-2-494,3-4 0,5-2 0,0-1 0,-2-3 680,-1-3 0,5-4 0,2-9 1</inkml:trace>
  <inkml:trace contextRef="#ctx0" brushRef="#br1" timeOffset="833">2562 505 17562,'0'-23'87,"-2"0"0,-2 2 951,-2 1 0,-7 12-148,1 8 0,4 8 0,4 10 1,8 1-851,8 4 0,5-1 0,8 5 0,8 0-307,6 0 0,12 2 0,-1 4 0,8-2-665,4-2 0,3 1 0,2 2 0,-1-2 840,-2-7 1,-7-4 0,3-1 0</inkml:trace>
  <inkml:trace contextRef="#ctx0" brushRef="#br1" timeOffset="907">3243 401 9500,'-18'-18'0</inkml:trace>
  <inkml:trace contextRef="#ctx0" brushRef="#br1" timeOffset="1217">2387 1326 12354,'18'0'345,"-1"0"1,4 0-1,7 0-561,6 0 0,21 0 1,5 0-1,14 0 194,13 0 1,8-7 0,-42 2-1,-1 0 1</inkml:trace>
  <inkml:trace contextRef="#ctx0" brushRef="#br0" timeOffset="1466">3924 610 8487,'-10'-17'896,"-5"7"256,3 4 1,-3 6 0,-1 6-1153,4 6 0,5-5 0,7 1 0</inkml:trace>
  <inkml:trace contextRef="#ctx0" brushRef="#br0" timeOffset="1500">3854 715 8442,'0'18'153,"8"5"1,4 0 0,3 0-113,3 3 0,-7-7 1,1 6-42,1 0 0,11-5 0,3 5 0</inkml:trace>
  <inkml:trace contextRef="#ctx0" brushRef="#br1" timeOffset="1967">2929 366 10792,'0'-18'1092,"0"1"1,0 5-300,0 1 0,-2 7 1,-4 0-1,-6 8 16,-3 7 1,-5 13 0,-1 5 0,-4 4-500,-3 2 0,5 7 1,-6 5-1,0 3-327,2 3 0,-6-1 0,6 1 0,-2-1-707,-1 0 0,3-5 1,-4-1-1,4 1-3133,2-2 3890,2-3 0,-3 1 1,-1 2-1</inkml:trace>
  <inkml:trace contextRef="#ctx0" brushRef="#br1" timeOffset="2850">4396 453 12452,'-8'-15'-83,"-4"1"904,-3 2 0,-3 8-511,1-1 1,7 5 0,6 5 0,8 9-109,8 7 0,11 1 0,8 5 0,8 0-400,7 0 0,5-5 0,-1 3 1,-1-2-364,-3 0 0,-7-1 0,2-11 0,-6-5-46,-6-4 1,2-2 0,-8-4-1,-3-7 500,-7-13 1,-3-9 0,-6-7 0,2-5 628,-3 0 1,-8-5 0,-7 3 0,-4-1 892,-1 1 1,0-1 0,-1 9 0,3 6-409,3 8 0,-2 11 0,7 4-881,-3 3 1,6 9-1,-2 11 1,6 10-42,6 12 1,4 4 0,7 12-1,1 5-343,-1 4 1,6 10 0,3 8 0,-1 3-148,0 8 0,4 1 0,-17-41 0,-1 1 0,0 0 0,0 0 14,-1 1 1,-1 1-1,-3 3 1,-2 1 0,-1-1-1,-2 0 1,-2-1 0,-2-1-345,-2-2 0,-2-1 0,-16 45 0,-8-9 0,-6-7 116,-4-9 1,1-23-1,5-18 1,2-10 443,4-7 1,-2-6 0,5-14 0,1-8 316,0-5 0,-6-12 0,4-2 1,-1-10 468,5-5 1,6 3-1,5 1 1,6-3-2,4-1 0,4-6 0,6 3 0,8 7-482,5 1 0,12 10 0,0-2 1,8 8-624,3 4 0,3 3 1,5 11-1,1 5-608,-1 4 0,0 2 1103,1 0 0,-9 8 0,-1 2 0</inkml:trace>
  <inkml:trace contextRef="#ctx0" brushRef="#br0" timeOffset="3016">4500 1117 8571,'16'-8'162,"-3"-4"1,-1-3 66,2-3 0,3 9 0,6 3 0,8 2-286,8-2 1,6 4 0,9-4-1,4 4 57,6 2 0,4-7 0,2-3 0</inkml:trace>
  <inkml:trace contextRef="#ctx0" brushRef="#br0" timeOffset="3201">5513 156 8732,'6'-41'411,"0"1"0,2 9 0,-3 13 295,7 10 1,6 8-1,3 8 1,4 10-215,2 9 0,0 14 0,3 5 0,-7 7-69,-4 5 0,-1 12 1,-1 13-1,-1 6-393,-5 4 1,-6-41-1,-4-1 1,-3 1 0,-4-1-1,-1 4 1,-3 1-684,-2 1 0,-3 0 1,-8 1-1,-3-1 0,-2 1 1,-2-2 380,-2-2 1,-2-3 0,-4-2 0,-2-1 0,1-4 0,-1-1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1:27.5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53 8206,'10'-18'737,"6"8"0,-3 5 1,7 1-54,3-2 0,8 4 1,-2-4-1,6 4-1087,6 2 1,-4 2 0,1 2 0,-5 4-1094,-4 1 0,-1-3 1496,1 6 0,4 0 0,-6 5 0</inkml:trace>
  <inkml:trace contextRef="#ctx0" brushRef="#br0" timeOffset="168">0 419 8212,'2'-15'1267,"6"3"-630,10 6 0,7 4 1,12 2-1,5 0-816,11 0 1,7 0 0,12 0 0,1 2-2173,3 4 2351,0-4 0,-6 14 0,0-7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1:26.7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113 103 7977,'-8'-10'302,"-2"-5"1,-7 5 0,-1-2 543,1 1 0,5 7 1,3-4 1479,1 0-1362,-6 6 1,14-3-605,0 10 1,2 5 0,10 8 0,3-1-178,7 1 1,3 5 0,8 2 0,0 0-197,4 0 1,9 7 0,1-5 0,3 2-203,3 0 0,7-8 0,4 3 0,4-3-333,2 2 1,3-5-1,-3 1 1,-8-5-355,-5-1 0,-9-5 0,-5-2 0,-10-4-1484,-6-2 2386,-11 0 0,-9-8 0,-7-2 0</inkml:trace>
  <inkml:trace contextRef="#ctx0" brushRef="#br0" timeOffset="216">776 103 7977,'-9'-27'128,"-7"4"1,-5 5 615,0 6 0,7-1 0,2 7-219,-1 2 1,5 4 0,0 6-1,2 6-74,1 3 0,-1 3 0,6 1 0,0 4-205,0 6 0,0 4 0,0 2 0,0 2-273,0 4 1,-6-2-1,-2 5 1,0 1-171,1 0 1,-7 1 0,2 7 0,-3-1-509,-3 0 1,-5 1-1,-2-1 1,-2 1-931,-4-1 1,-2-2 1634,-2-3 0,0 3 0,0-5 0</inkml:trace>
  <inkml:trace contextRef="#ctx0" brushRef="#br0" timeOffset="397">60 1011 7977,'0'-17'1127,"0"-1"-634,0 1 0,8 1 0,4 3 0,5 3-190,7 2 0,5-3 0,13 5 0,13 0-209,13-2 1,9 4-1,12-5 1,3-1-646,1 0 0,-8 4 0,-9-3 1,-8-1 550,-10 0 0,0-1 0,-13-7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1:32.2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311 350 8165,'-51'-8'0,"3"-2"0,1 0 1002,-1 5 1,11 7-1,6 7 1,7 11-339,9 5 1,9-2 0,2 6 0,10 2-396,11 2 1,16 2 0,14 2 0,3 0-161,3-2 1,7-4 0,4-14 0,6-1-295,6-4 0,1-5 1,7-9-1,-5-3-374,-1-7 0,3-19 0,-5-10 0,-6-7 202,-10-5 1,-12 1-1,-20 0 1,-11-1 232,-9 1 1,-18-5 0,-13 5 0,-16 7 357,-9 7 0,-15 5 0,-4 4 1,-7 5 316,0 5 1,4 9-1,6 4 1,8 4-218,7 2 0,3 8 1,13 4-1,11 5-785,13 7 0,7 3 0,2 10 0,2 3-165,4 7 1,5 1 0,13 1 0,5-3-2245,4 3 2860,2 9 0,7 4 0,3 8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1:32.4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216 53 8137,'-41'0'355,"0"0"0,2 0 527,3 0 0,8 0-465,5 0 1,15 6-1,14 0 1,16-1-332,9 3 0,13-6 0,9 4 0,11-4-467,9-2 0,1-6 1,8-2-1,-1-1-2693,-1-5 3074,13 6 0,-12-15 0,14 4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1:33.6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610 786 8036,'18'-35'442,"-3"0"1,-3 0 0,-7 0-184,-3 0 0,-2 6 1,0 0-1,-2-2 358,-3-2 1,-5-2 0,-9 2 0,-5 2-86,-5 2 0,-12 6 1,-5-2-1,-5 3-129,-1 7 0,-6 9 0,-2 0 0,-1 6-203,1 6 0,12 4 1,13 9-1,10 4-242,5 6 1,11 4 0,3 2 0,6 0-357,6 0 1,9 0-1,10 0 1,4 0-19,8 0 1,0-8 0,8-4-1,-1-5 62,1-7 0,-4 3 1,3-8-1,-1-2 294,-4-2 1,-4-10 0,-6-4 0,-6-3 387,-3-3 0,-5-5 0,-3-2 0,-6 0 506,-4-1 0,-2 3 0,-2 7-170,-4 5 1,4 5 0,-4 12-423,4 5 1,2 13-1,0 7 1,2 8-184,4 7 0,4 14 1,9 8-1,2 8-252,3 4 0,5 1 1,-4 6-1,0 3-198,0 3 0,-3-10 1,-11 3-1,-5-7-295,-4-5 0,-10-8 1,-5-6-1,-9-6 184,-7-9 1,-4-14 0,-4-8 0,-3-5 82,-7-7 0,4-3 1,1-12-1,1-7 453,0-13 1,1-14 0,7-9-1,3-4 342,7-1 0,12-6 0,5-2 0,8-2-10,9-4 1,5 6-1,17 1 1,8 5-133,7 2 1,4 5 0,16 4 0,4 6 6,0 10 1,0 8-1,-2 7 1,-2 6-133,-4 4 0,-12 4 0,-11 4 0,-6 6-275,-6 3 166,-4 3 0,0-1 0,2 1 0</inkml:trace>
  <inkml:trace contextRef="#ctx0" brushRef="#br0" timeOffset="183">139 1188 8036,'-18'-14'0,"3"-3"341,3-3 1,-2 7 0,8 1 0,5 0 144,4 3 0,17-5 0,15 8 0,9 0-373,7-1 0,11 5 1,6-4-1,6 4-379,-1 2 0,5-6 1,0 0-1,1 2-1923,5 3 2189,-7 1 0,1-8 0,-8-2 0</inkml:trace>
  <inkml:trace contextRef="#ctx0" brushRef="#br0" timeOffset="428">1710 402 8249,'0'-27'454,"-2"-4"1,-2 7 0,-5 3 309,-7 2 0,3 9 0,-11 4 0,5 4 21,2 2 0,-1 2 0,1 4 0,1 6-359,4 3 1,-1 10 0,7 4-1,2 4-293,2 2 0,4 8 0,4 2 0,8 3-300,7 5 1,6-11 0,8 11 0,0-3-502,0 1 0,8-3 0,3 1 0,3-1-1058,-3-5 1,3-6-1,-7-6 1726,3-2 0,2-8 0,5 4 0</inkml:trace>
  <inkml:trace contextRef="#ctx0" brushRef="#br0" timeOffset="615">2199 576 8218,'0'-46'172,"0"1"0,0 5 1396,0 7 0,0 11-572,0 11 0,2 7 1,4 0-465,6 8 1,5 5 0,6 9 0,8-1-315,8 1 1,8 7 0,11 2 0,6 4-434,4 4 0,0-10 0,-4 10 0,-6-4-425,-3-4 0,-3 6 0,-2-5 0,-3-1-1471,-6-4 0,-12-9 2111,-6-3 0,-3 1 0,-3 5 0</inkml:trace>
  <inkml:trace contextRef="#ctx0" brushRef="#br0" timeOffset="814">2915 367 8485,'-5'-35'0,"-1"2"985,2 4 0,-6 4-98,-2 7 0,-3 10 0,-1 8-426,5 10 0,-3 6 0,6 3 0,1 2-293,-1 3 0,-6 7 1,5 0-1,-3 6-298,0 3 0,7 7 0,-7-4 0,0-1-550,3 1 1,-7 6 0,2-3 0,-5 5-2598,-4 1 3277,-8 0 0,4 1 0,-8-1 0</inkml:trace>
  <inkml:trace contextRef="#ctx0" brushRef="#br0" timeOffset="981">2147 1275 8137,'15'-17'326,"-3"-1"1,4 6 0,-5 1 0,7-1 53,5 2 0,0 3 1,10 5-1,6-2-470,4-2 1,9 0 0,8 6-1,2 0-370,4 0 0,2 0 460,2 0 0,0-8 0,0-1 0</inkml:trace>
  <inkml:trace contextRef="#ctx0" brushRef="#br0" timeOffset="1231">3719 681 8433,'0'-23'579,"0"0"1,0-1 2327,0 7-2472,0-1 1,0 11-1,0 7 1,2 9-416,3 7 1,-1 7 0,8 2-1,2 3-426,1 3 0,-3-4 1,-1 2-1,3 2-1011,1 2 0,1-4 1417,-4 0 0,3 0 0,-5 6 0</inkml:trace>
  <inkml:trace contextRef="#ctx0" brushRef="#br0" timeOffset="1714">4155 629 8367,'18'-18'0,"-3"1"888,-3-1 0,-2 3 0,-5 3-251,7 6 1,4 6 0,1 6-1,1 6-345,-1 3 0,2 3 1,3 1-1,3 3-225,2 1 0,-4 0 0,7-5 0,-1-1-176,-2 1 0,-2-3 0,-8-3 0,1-6 17,-1-4 0,1-4 0,-1-6 1,-1-10 407,-4-9 1,3-8 0,-3-5 0,3-5 455,3 0 0,-1-5 0,1 5 0,-1 1-219,1 3 0,-1 10 0,0 6 0,1 3-416,-1 7 1,1 9 0,1 0-1,3 6-181,1 6 0,0 11 0,-3 14 0,1 8-423,2 8 1,2 9 0,-3 4 0,1 2-149,-2 4 0,-9 10 0,-6 5 0,-4 5 198,-2 1 0,-10 6 1,-9 2-1,4-45 1,-3-1 79,-3 5 1,-3-1 0,-4-3 0,-2-1-1,-2 2 1,-2-1 0,-2-3 0,-2-3-95,-2-3 0,-1-2 0,-1-5 0,-2-2 0,2-4 0,-1-2 0,-39 17-75,7-14 0,13-18 0,9-13 0,12-13 703,10-12 1,6-6 0,10-4 0,3-4 219,6-5 1,6-7 0,8-3-1,9-2 347,11 1 0,12 3 1,9 2-1,7-1-425,8 1 1,4 7 0,2 7 0,2 6-617,3 9 0,-1 6 1,6 5-1,-5 6-761,-7 4 1,-6 10-1,-13 4 1038,-8 3 0,7 3 0,-11-1 0</inkml:trace>
  <inkml:trace contextRef="#ctx0" brushRef="#br0" timeOffset="1898">4312 1100 8327,'18'-25'-29,"1"6"1,3-3-1,3 7-69,2 3 1,8 8-1,10-1 1,3 3 159,6 2 1,11-2 0,-1-2 0,3-2-639,3 2 576,8-6 0,1-7 0,9-10 0</inkml:trace>
  <inkml:trace contextRef="#ctx0" brushRef="#br0" timeOffset="2083">5832 140 8327,'11'-39'222,"-1"6"1,0 8 624,0 9 0,1 1 0,7 9 0,-1 2-133,1 2 1,-1 10 0,3 5-1,3 9-261,6 7 1,-4 12 0,-2 7 0,-3 8-245,-3 9 0,-1 10 0,-5 7 0,-5 5-257,-4 6 1,-17 4-1,3-44 1,-3-1 0,-5 1-1,-3-1-453,-5 0 1,-2 1 0,-7 1-1,-2 0 1,-3-1 0,-3-3 174,-2-3 1,-3-3-1,-8 2 1,-3-2-1,-1-5 1,0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1:32.7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106 140 8550,'-18'-23'1045,"1"-1"1,5 1-770,0 6 1,11 1 0,1 4-1,11 7-68,10 3 0,12-4 0,10 0 0,4 2-431,7 2 0,-2 2 0,7 0 0,-5 0-667,-2 0 0,-1 0 890,-5 0 0,5 8 0,-6 2 0</inkml:trace>
  <inkml:trace contextRef="#ctx0" brushRef="#br0" timeOffset="165">1 472 11001,'19'0'0,"5"0"666,5 0 1,19-2 0,12-2 0,12-2-539,10 2 0,11 2 0,6 2 0,-49 0 0,1-2-615,48-4 0,-6 4 1,-12-3 486,-5 3 0,-12-6 0,-4-2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1:43.3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1194 507 8102,'0'-60'0,"0"-2"414,0 0 0,0 2 1,0 10-1,0 5 251,0 10 1,-6 8 0,-2 11 0,0 3 904,1 1 0,-1 8-1087,2-2 1,4 6-1,-2 6-468,8 6 1,6 9 0,7 4 0,3 3 65,3 3 0,4 4 0,8 3 1,0 5-232,0 2 1,0 1 0,0 7 0,0-1-426,0 0 0,-6 3 0,0 1 0,0 4-1331,-2 2 1906,-2 2 0,-7-17 0,-1-6 0</inkml:trace>
  <inkml:trace contextRef="#ctx0" brushRef="#br0" timeOffset="33">1648 1189 8089,'0'25'0,"-8"-6"0,-2 6 0,-7-7 0</inkml:trace>
  <inkml:trace contextRef="#ctx0" brushRef="#br0" timeOffset="133">583 1171 8106,'-53'0'0,"24"0"0,6 0 0</inkml:trace>
  <inkml:trace contextRef="#ctx0" brushRef="#br0" timeOffset="283">2032 1485 8056,'47'-60'293,"-5"-4"0,-3-4-386,-6-2 0,-17 6 0,-5 2 0,-7 0-739,-4 0 0,-9 14 832,-9 1 0,-7 1 0,-10 1 0</inkml:trace>
  <inkml:trace contextRef="#ctx0" brushRef="#br0" timeOffset="533">338 158 8224,'-29'-29'253,"0"0"1,6 8 0,-5-3-1,3 5 884,4 1 1,1 9-1138,3 3 0,7 4 0,3 2 0</inkml:trace>
  <inkml:trace contextRef="#ctx0" brushRef="#br0" timeOffset="667">862 1241 8094,'8'27'0,"-6"6"0,5-6 0</inkml:trace>
  <inkml:trace contextRef="#ctx0" brushRef="#br0" timeOffset="1485">705 298 8078,'-2'-35'483,"-4"0"0,-4 2 1,-7 4-1,-1 8 9,1 7 1,-6 0-1,-1 9 1,3-1-37,2-2 0,1 6 1,1-4-1,-1 4 1329,1 2-1550,7 0 1,2 2 0,8 4-121,0 6 0,2 3 0,2 3 0,6 1 138,5 4 1,-1-1-1,9 7 1,-3 0-154,-3-2 0,3 6 1,1-6-1,2 2 7,-1 0 0,-3 1 0,-2 5 0,1-1-61,-1 1 0,7 6 0,-1 2 1,-2 0-67,-1-1 0,-1 7 0,2-3 0,3 5-268,-3 1 0,-2-1 0,-1-3 0,-1-1-249,1 1 0,-1-5 0,-1-2 0,-5-5-250,-5-1 1,-4-5 0,-2-1 0,0 0-194,0-2 1,-2 6 0,-2-6 0,-3 2 979,-3 0 0,-9 0 0,-9 6 0</inkml:trace>
  <inkml:trace contextRef="#ctx0" brushRef="#br0" timeOffset="1950">76 1363 8028,'-17'-6'872,"-1"-1"1651,1-3-2153,-1 6 0,12 4 0,10 14 1,16 7-171,11 8 0,4 4 1,15 2-1,6 0-50,5 0 0,12 2 1,17 2-1,-40-19 1,2 0-116,5 0 0,1-1 0,6-1 1,2-1-1,3-1 0,2-3 1,4-1-1,1-3-159,5-1 1,-1-2 0,-7-1 0,0-2 0,-2-3-1,-1 0 1,-5 0 0,-2 0 14,-5 0 1,-1 0 0,-3-4-1,-1-2 1,42-9 0,-14-9-107,-15-3 1,-19-2-1,-12-8 1,-10-4 117,-6-5 0,-9-3 0,-4 1 0,-6 1 27,-6-1 0,-10 3 0,-9 0 1,-2 3-101,-4 3 1,4 4 0,0 4-1,-1 4-699,1 2 1,8 7-169,1 6 0,11 11 1037,12 1 0,-3 7 0,6 11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1:47.8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18 8062,'-17'0'0,"7"-8"0,2-2 0</inkml:trace>
  <inkml:trace contextRef="#ctx0" brushRef="#br0" timeOffset="151">612 489 8607,'18'6'481,"-1"0"0,1 6 0,-1-5 0,1 1-1072,-1 0 1,0 4-1,1-7-1110,-1-1 1701,-7-2 0,6-2 0,-7 0 0</inkml:trace>
  <inkml:trace contextRef="#ctx0" brushRef="#br0" timeOffset="284">717 193 8037,'-10'-28'704,"1"3"0,5 8-310,-2-1 0,-8 1 892,3-1 0,1 9-1286,-2 3 0,1 4 0,-7 2 0</inkml:trace>
  <inkml:trace contextRef="#ctx0" brushRef="#br0" timeOffset="334">472 402 8049,'-17'35'0,"7"-16"0,3-3 0</inkml:trace>
  <inkml:trace contextRef="#ctx0" brushRef="#br0" timeOffset="367">368 612 8044,'-24'40'298,"-1"3"1,0 0-580,0-1 0,-6 7 0,4-2 281,-1 3 0,-5-5 0,6-3 0</inkml:trace>
  <inkml:trace contextRef="#ctx0" brushRef="#br0" timeOffset="568">1 1136 8044,'0'-12'1606,"0"0"1,2 6-1141,4-5 1,3 7-1,11-2 1,5 4-379,10 2 0,15-6 1,14-1-1,6-1-693,6 0 1,7-5 0,7 3-1,-7-2-2482,-3 1 3087,-5-9 0,-5 1 0,0-7 0</inkml:trace>
  <inkml:trace contextRef="#ctx0" brushRef="#br0" timeOffset="936">211 280 8063,'-28'-18'913,"3"3"0,8 1 813,-1 3 1,1 7-1012,-1-2 0,9 6 1,5 6-352,8 5 1,5 7 0,11 5 0,3 6-104,6 4 0,10 2 0,4 0 1,1 2-359,5 4 0,1-4 0,3 3 0,-1-3-376,0-2 1,3 0-1,-1-2 1,-2-2-554,-7-2 0,-6-7 0,-6 1 1,-4-4-2060,-6-1 3085,-11-1 0,-4 1 0,-8-1 0</inkml:trace>
  <inkml:trace contextRef="#ctx0" brushRef="#br0" timeOffset="1550">682 227 8070,'0'-17'0,"0"0"0,0-1 0,-2 1 842,-4-1 1,2 6 0,-7 3-183,-3 1 0,4 2 0,-1 6 0,-3 2-196,-1 4 0,-3 9 0,-1 11 0,-2 1-274,-3 4 1,-1-4-1,4 2 1,-3 2-136,3 2 0,-4 8 0,0 0 0,-1-2-381,1-3 1,0 5 0,4 0 0,-5 0-822,-1 1 1,-2-5 0,-6 4-1,0-4 1147,0-2 0,0 7 0,0 3 0</inkml:trace>
  <inkml:trace contextRef="#ctx0" brushRef="#br0" timeOffset="2051">1311 105 8292,'0'-17'416,"0"-1"2756,0 1-1735,-8-1 0,4 9-844,-8 3 0,9 6 0,-3 8-352,4 9 0,2 1 0,0 7 1,0 0-104,0 4 0,0 4 0,2 2 1,4 2-169,5 4 1,-1-5 0,2 7 0,1-2-606,3 0 1,1 1-1,1-3 1,1 4-367,4 1 1,-3-3 0,3 4 0,-2-2-1922,3-5 2922,3-9 0,8 4 0,0-5 0</inkml:trace>
  <inkml:trace contextRef="#ctx0" brushRef="#br0" timeOffset="2284">1922 210 8091,'-8'-27'564,"-1"-4"0,-9 7 1,1 5 1600,-1 6 0,1-1-1152,-1 8 1,9 2-1,3 10-857,4 6 0,2 3 0,2 5 0,4 3-89,5 6 0,7 4 0,3 2 0,4 2-184,2 4 0,1-5 1,3 5-1,-2-4-485,2-2 1,-4 2 0,0 2-1,-2 1-356,-3-1 0,1-2 0,-4-4 0,-3-2-1617,-1-2 2575,-7 0 0,0 6 0,-8 0 0</inkml:trace>
  <inkml:trace contextRef="#ctx0" brushRef="#br0" timeOffset="2717">1974 682 8091,'0'-18'1019,"0"1"471,0-1 0,0 6-393,0 1 0,2 1-756,4-1 1,4-3 0,7 8 0,1 0-122,-1-1 0,1 5 0,1-4 0,4 4 59,7 2 1,-3 0 0,0 0 0,0 0-5,0 0 1,-4 0 0,7 0 0,-1 0-138,-2 0 0,4 0 1,-6 0-1,0 2-144,1 4 0,3-3 0,-6 7 0,0-2-10,2-4 0,-5 4 1,5-1-1,-2 1-188,1 0 1,-1-2 0,-4-6 0,3 0-127,1 0 0,0 0 1,-5-2 221,-1-4 0,1-4 1,-3-7 67,-3-1 1,-4 1 0,-8-1 0,-2 1 25,-4-1 1,-4 1-1,-7 1 1,-1 3-151,1 1 0,-1 6 1,-1-3-1,-2 1-159,-3 4 1,1 2-1,6 2 1,-1 0-340,1 0 1,-1 8 0,1 4 0,-1 3-3,1 2 0,5 3 0,2 1 1,3 4-672,3 3 1335,2 1 0,2 6 0,0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1:52.3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279 155 7980,'0'-17'0,"0"0"32,0-1 0,-5 1 0,-1-1 2398,2 1-1780,-6-1 0,8 7 1,-5 1-263,-1 2 0,6 4 0,-2 8-162,8 2 1,0 9 0,7 1 0,3 7 4,1 4 1,3 5 0,-1 8 0,3 5-121,3 0 0,-4 11 1,3-2-1,-7 6 148,-3 6 0,-2 8 1,1 2-1,-5-3-653,-4-1 0,-12-4 1,-5-2-1,-8-4-376,-5-2 0,-1-9 0,-6-10 1,0-7 17,1-4 1,-7 1 0,0-8-1,0-2 752,-1-1 0,5-11 0,-6-1 0</inkml:trace>
  <inkml:trace contextRef="#ctx0" brushRef="#br0" timeOffset="235">961 505 8099,'0'-27'250,"0"3"1,0 5-1,0 1 311,0 1 1,1 1 0,5 5 0,6 3-223,3 0 0,11 6 1,3-3-1,4 3-375,2 2 1,5 0 0,3 0 0,0 2-333,0 3 1,-3-1-1,-5 8 1,-2 1-932,-4 3 1,-5 1 1298,-13 1 0,-11 7 0,-9 2 0</inkml:trace>
  <inkml:trace contextRef="#ctx0" brushRef="#br0" timeOffset="384">908 749 8175,'8'-9'389,"4"1"1,7 2-181,10 0 0,8 0 1,17 6-1,4 0-416,7 0 0,8-5 0,3-1 0,0 2-746,1 2 953,-5 2 0,6-8 0,-8-2 0</inkml:trace>
  <inkml:trace contextRef="#ctx0" brushRef="#br0" timeOffset="617">1886 155 8072,'-8'-21'703,"-3"4"1,1-5 0,-2 13 2847,-1-1-3026,5 2 1,8 10 0,14 6 0,7 7-158,8 7 0,6 3 0,6-2 1,5 6-284,5 4 0,1-4 0,1 1 0,-1 1-427,0 2 1,7 2 0,-1-1 0,-2 1-544,-2 0 0,-1-6 1,-3-1-1,-3-3-927,-6-4 0,-12-1 1812,-6-3 0,-19-7 0,-6-3 0</inkml:trace>
  <inkml:trace contextRef="#ctx0" brushRef="#br0" timeOffset="818">2410 295 8072,'-17'-35'489,"-1"2"1,1 4-285,-1 6 1,1 5 0,-1 7 696,1 5 1,5 4 0,2 4-530,3 4 0,-1 3 0,4 11 0,-2 3-242,2 6 0,-3 4 0,1 4 0,0 4-228,-2 5 1,4-1 0,-7 2 0,-3 1-343,-1 3 0,-3 1 0,-1 0 1,-5 1-1479,-5-1 1,-4 6 1916,-2 1 0,-7-1 0,-3-6 0</inkml:trace>
  <inkml:trace contextRef="#ctx0" brushRef="#br0" timeOffset="983">1746 1151 8072,'26'-27'89,"-7"2"1,6 9 0,1 2 286,3 3 1,11 5 0,7-4 0,5 1-123,7-1 1,5 6 0,11-2 0,5 4-554,-1 2 1,-1 0 0,-10 0 0,-4 0 298,-6 0 0,4-8 0,0-1 0</inkml:trace>
  <inkml:trace contextRef="#ctx0" brushRef="#br0" timeOffset="1302">2986 679 8056,'0'-17'2087,"2"1"-1468,4 5 0,12 3 0,11 8 0,6 2-111,5 4 1,-1-2 0,8 5 0,1 1-369,3 0 0,-5-6 0,-1 1 1,-4-3-185,-8-2 0,0-2 0,-12-3 46,-5-7 1,-9-5-1,-13-5 1,-7-1-145,-8 2 1,-14-5 0,-12 3 0,-3 2 209,-3 1 0,-5 9 0,0 1 0,2 2 179,1 4 1,5 2 0,3 2-1,6 2-62,5 4 1,10 10-1,9 9 1,11 2 115,10 4 1,8 8-1,13 2 1,10-1 404,9 3 0,7-6-706,1 4 0,16-4 0,4-2 0</inkml:trace>
  <inkml:trace contextRef="#ctx0" brushRef="#br0" timeOffset="1452">4017 732 8053,'-8'-18'0,"-2"1"0</inkml:trace>
  <inkml:trace contextRef="#ctx0" brushRef="#br0" timeOffset="1478">3999 784 8053,'0'0'0</inkml:trace>
  <inkml:trace contextRef="#ctx0" brushRef="#br0" timeOffset="1532">3877 1011 8038,'-14'35'1088,"-3"0"1,-2 0-405,-1 0 0,-3-2 1,0-2-1,1-2-684,3 2 0,-6 10 0,-3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2: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0 140 8176,'0'-17'-723,"2"7"871,4 4 0,-2 4 1,7 4-53,3 4 1,2-2 0,1 5 0,2 1-21,5 0 1,-3-4 0,8 3 0,2 1 34,2 0 0,4-6 0,4 3 0,5-1-41,5 0 0,3 0 0,6-6 1,10 0-3,10 0 1,11-6 0,6 0 0,-47 3-1,1 0-19,2-1 0,1 1 0,4 2 0,2 0 0,1-3 0,0 0 0,4 1 0,0 0-86,1 0 1,0 0 0,3 0 0,0 0 0,-2 3 0,0 0 0,2 0 0,0 0 36,0 0 1,1 0 0,2 0 0,0 0 0,-1 0 0,0 0 0,-2 0 0,-1 0 8,1 0 1,0 0-1,0 0 1,0 0-1,2 0 1,0 0-1,0 0 1,1 0-22,1 0 1,0 0-1,-1 0 1,-1 0 0,-2 0-1,-2 0 1,0 0-1,0 0-12,0 0 1,2 0 0,5 0-1,1 0 1,1 1 0,0-2-1,-2 1 1,-1-2-18,-1 0 0,0-1 0,-2 1 1,1 0-1,2-4 0,0 0 0,1 0 1,1 1-15,0 0 1,0 0-1,-2-3 1,-1 0 0,-3 2-1,-2 1 1,-1-2 0,0 0-27,-1 1 1,0 0 0,-1-1 0,-2 1 0,-5 3 0,-1 0 0,41-3-329,-20-2 1,-20 6-1,-19-3-54,-6 3 0,-19 2 0,-19 0 463,-15 0 0,-16-6 0,-4 0 0,1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1:54.8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123 340 8226,'-12'-17'0,"0"1"487,-1 5 0,3-3 0,-1 6 1,-3 1 408,-2-1 0,5 4 0,1 10 0,2 5-217,4 5 0,3 3 0,1 5 0,0 3-327,0 0 0,13 8 0,7-2 1,5 6-235,6-1 0,2-7 0,2-1 0,2 1-463,3 2 0,-3-6 0,6-4 0,-2-5-364,-1-7 1,1 3 0,-6-8 0,-2-4 488,-4-6 1,-4-14 0,-7-11 0,-1-6 702,1-6 0,-9-3 0,-3-9 0,-4 1 509,-2 0 1,0-1 0,-2 3 0,-2 3 57,-1 6 0,-9 10 0,2 4-338,-3 2 0,5 11 0,4 14-628,4 10 1,6 15 0,6 10-1,9 10-117,7 5 1,3 10 0,6 6 0,2 8-81,3 8 1,-21-36 0,-1 1 0,3 2 0,-1 1 0,-1 2-1,-1 1-68,0 2 0,-1 0 0,-3-1 0,-1 1 1,-1 2-1,-1 0 0,-2-2 0,0-1-767,2 43 0,-5-4 1,-14-19-1,-9-4-47,-10-4 0,-8-20 0,-4-5 0,-4-14 323,-1-7 0,3-11 0,-4-3 1,1-6 402,-1-6 0,6-11 1,-2-14-1,6-10 415,6-11 1,6-3 0,11-9 0,7-4 83,3-5 1,11 7 0,7-2 0,7 6-165,4 5 1,10 11 0,10 5-1,3 6-604,3 6 0,1 6 0,2 11 0,2 6-169,-1 4 0,-9 8 1,-5 2 706,-6 2 0,-6 1 0,-14 7 0</inkml:trace>
  <inkml:trace contextRef="#ctx0" brushRef="#br0" timeOffset="183">193 1248 8091,'-8'-17'643,"-2"-1"1,0 1-40,5 0 1,5-1 0,7 3-1,11 1-200,9 2 1,20 6-1,7-3 1,6 1-658,6 4 1,2 0 0,4 0 0,2-1-1066,1 1 0,-1 0 1318,-10-2 0,4-4 0,-6-7 0</inkml:trace>
  <inkml:trace contextRef="#ctx0" brushRef="#br0" timeOffset="449">1520 253 8069,'-18'-35'181,"1"2"1,-2 4-1,-3 6 805,-1 3 0,-6 11 0,6 3 0,1 4 141,3 2 0,1 0 0,1 2-713,-1 4 0,9 5 1,3 10-1,4 5-339,2 1 1,2 4-1,4 8 1,5 1-169,5-1 1,7 6-1,2 0 1,3 1-252,3 1 1,4-7 0,3 7 0,5 3-911,2 7 0,-5-5 1,5 1-1,-2-11 1254,-4-5 0,-3-2 0,-1 0 0</inkml:trace>
  <inkml:trace contextRef="#ctx0" brushRef="#br0" timeOffset="683">1991 288 8149,'0'-56'483,"0"5"1,-1 6 679,-5 7 1,2 9-1,-8 5 1929,-1 5-2487,5 9 1,0 10 0,10 12 0,6 5-190,9 7 0,3-3 1,9 8-1,2 2-485,2 2 0,0 4 0,-2 2 0,-2 3-301,2 3 1,0-6 0,-2 4 0,-6-3-301,-3 1 1,3 2-1,-2-2 1,-5 3-440,-8 1 1,-1-1 0,-1-5-1,-4 2-1415,-6-2 2524,-5-2 0,-17-2 0,-1-1 0</inkml:trace>
  <inkml:trace contextRef="#ctx0" brushRef="#br0" timeOffset="1300">1922 707 8709,'-26'-35'2331,"7"8"-1708,-4 4 0,13 11 0,10 6 0,14 4-248,13 2 1,4 0-1,15 0 1,3 0-390,1 0 1,9 2 0,-1 2 0,-2 4-452,-2 1 1,-3-3 0,-3 4 0,-3 0-531,-2-1 1,-5-3 0,-8 4-721,-7-2 1933,-4-2 0,-11-6 0,-6-2 621,-6-4 0,-8 2 0,5-6 875,-3 2 0,6 1-865,-2 1 1,2 4-682,-1-4 1,3 12-1,-2 4 1,8 1-48,7 1 0,5 1 1,3 9-1,3 1-200,1-2 1,8-1 0,-2-3-1,6-1-405,6-5 1,-10 3 0,4-6 0,-4 0 1,-4-1 0,-2-1 0,-7-8 228,-1-4 0,-7-3 0,-4-9 0,-5 1 169,-1-1 1,-7 1 0,-7-1-1,-5 1 124,-5-1 0,-5 7 0,4 1 0,0 2-218,0 4 1,-1-3 0,5 1 0,-2 2-279,1 2 0,5 10 1,3 2-1,5 1-287,1 1 0,2 1 0,6 9 744,0 1 0,0 0 0,0-5 0</inkml:trace>
  <inkml:trace contextRef="#ctx0" brushRef="#br0" timeOffset="1550">3057 166 8130,'0'-43'723,"-2"12"1,-2-2 1182,-2 6 0,0 9-1461,6 7 0,8 9 1,4 4-1,3 13 15,3 12 1,5 6 0,2 4-1,2 4-412,4 5 0,-3 7 0,-1 3 1,-2 2-375,-4-1 0,-1 3 1,-3-2-1,-1 0-267,-5 2 1,-3-5 0,-10 3 0,-4-6-1290,-5-5 1,-7 1 1881,-5-7 0,-12 0 0,-10-6 0</inkml:trace>
  <inkml:trace contextRef="#ctx0" brushRef="#br0" timeOffset="1732">3458 620 8075,'12'-24'95,"-2"1"1,-1 2 283,1 1 0,2 5 0,5 1 0,3 5-238,3 1 0,0 2 0,10 6 0,6 0-319,4 0 0,1 8 0,5 3 0,-4 5-470,-3 1 0,5 1 648,-6-1 0,-8 1 0,-8-1 0</inkml:trace>
  <inkml:trace contextRef="#ctx0" brushRef="#br0" timeOffset="1899">3581 794 8235,'-10'-17'1345,"2"5"-1166,8 1 1,14 7 0,5-2-1,6 4-265,6 2 0,10 2 1,6 2-1,5 4-1070,6 1 1156,-3-5 0,13 12 0,-6-7 0</inkml:trace>
  <inkml:trace contextRef="#ctx0" brushRef="#br0" timeOffset="2381">4559 462 8386,'0'-23'0,"0"0"934,0 2 0,0 1 0,0 3 2728,0-1-2856,0 9 1,2 1 0,3 10-695,7 4 1,11 1 0,6 7 0,4-2-184,2 1 0,0 3 0,0-1 0,0-1-160,0-3 0,-2-7 1,-4 2-1,-4-4 81,1-2 1,-7-4-1,4-6 1,-5-7 590,-7-2 0,3-9 0,-8-1 0,-2-2 261,-2 2 0,-2-4 0,0 4 0,0-2-2,0 2 1,0 4-1,0 7-372,0 1 0,-6 9-481,0 8 0,0 10 0,6 13 0,0 8-433,0 8 1,2 11 0,2 12-1,4 4-121,2 6 1,-5 10 0,5 1 0,-2 8 204,-4 8 0,-4-45 0,0 1 0,-2 0 1,-2 1-1,-2-3 0,-2 0 201,-1-2 0,-3-1 0,-3 0 0,-3-1 0,-25 40 0,1-7-98,-1-8 0,-2-24 0,8-21 0,6-9 204,4-9 0,4-7 0,7-14 427,5-7 1,-3-6 0,6-1 0,1-5-5,-1-4 1,2-7-1,6-1 1,0 0-11,0-2 1,8 6 0,3-3 0,7 3-476,5 2 0,-1 0 0,7 0 0,2 2-406,2 4 0,2 6 1,1 9-1,3 4 663,2 3 0,15-7 0,-1 4 0</inkml:trace>
  <inkml:trace contextRef="#ctx0" brushRef="#br0" timeOffset="2549">4576 1091 8255,'-10'-17'387,"3"-1"1,7 1 29,0-1 0,7 9 0,7 3 1,7 4-560,8 2 0,14 0 0,8 0 1,9 0-547,8 0 1,-2 0 0,11 0 687,1 0 0,1-8 0,9-2 0</inkml:trace>
  <inkml:trace contextRef="#ctx0" brushRef="#br0" timeOffset="2831">5397 759 8231,'0'-17'806,"0"-1"0,-6 1 644,0 0 1,2 7-763,10 4 1,4 12-1,7 4 1,3 1-326,3 1 0,4 1 0,8 9 0,0-1-273,0-5 1,6 1 0,0-7 0,-3-1-36,-1-3 0,-4-4 1,-4-2-1,-5 0-220,-5 0 0,-7-8 0,-3-3 0,-3-7 4,-8-5 1,-7-2 0,-15-6-1,-5 4 165,-4 1 1,-8-3 0,1 6 0,1 4-98,2 5 1,2 4-1,2 6 1,2-1-424,2 1 0,10 10 1,-1 7-1,8 9-814,5 7 0,1 6 0,8 3 1330,4 3 0,11 8 0,10-5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2:16.3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926 769 8129,'-17'-6'-25,"-1"-2"0,1 0-12,-1 1 0,7 1 0,1 4 688,2-4 147,2 4-144,6-6-445,0 8 0,0 2 132,0 4 1,2-4-139,4 4 0,4-4 1,7-2-1,1 0 59,-1 0 1,1 0 0,1 0 0,4-2-38,6-4 0,6 2 1,6-6-1,6 1-50,3-1 0,16 4 0,6-4 0,8 1-86,9-1 1,6 4 0,-44 2 0,1-1 0,45-5-26,-10 0 1,-7 6 0,-12-2 0,-6 4-673,-10 2 1,-9 0-611,-14 0 0,-14 0 392,-15 0 1,-13 2 0,-11 4 0,-1 4-166,-6 0 0,2 5 991,-12-3 0,-3 3 0,-1 3 0</inkml:trace>
  <inkml:trace contextRef="#ctx0" brushRef="#br0" timeOffset="266">751 1345 8252,'-17'2'0,"-2"2"336,-5 2 1,11-1-1,-5-5 1,5 2 22,3 4 0,4-4 1,12 6-1,10-2-4,11 0 0,4-1 1,17-5-1,7 0-75,7 0 0,6 0 0,3 0 0,7 0-201,9 0 0,1-2 0,7-1 0,-2-5-251,0-2 1,0 4-1,-9-3 1,-9-1-345,-11 0 1,-11 6 0,-11-3 0,-9-1-465,-5-4 0,-7 2 0,-9-1 980,-7-3 0,-18-1 0,-7-3 0</inkml:trace>
  <inkml:trace contextRef="#ctx0" brushRef="#br0" timeOffset="717">1433 157 8416,'-6'-33'413,"0"4"1,-8-2 0,3 8 0,-7 4 8,-5 5 0,4 6 0,-7 8 0,1 2-155,-4 4 0,-4 4 0,-2 9 0,0 4-46,0 6 0,-7 4 0,-5 4 0,-3 4-99,-3 6 0,-7 5 0,-6 6 0,-8 8-194,34-29 0,-1 0 0,-2 2 0,0 2 1,0 2-1,-1 1 0,1-1 0,1 1-127,1 0 1,0 0-1,3-4 1,1 1-1,-26 37 1,11-7 16,9-8 1,16-9 0,8-8-1,7-3 261,4 0 1,3-6 0,5 1 0,1-5 68,5-3 1,6-1-1,9 6 1,6 0-40,6-1 1,0-4-1,16-3 1,5 0-62,8 0 0,8-6 0,8 5 1,9-3-64,10 0 1,-45-11 0,1 0 0,1-3 0,1-1 0,-1 0 0,0-1-172,-2-1 0,-1 0 1,0 2-1,-1 0 1,37 1-1,-7 3-559,-6 0 1,-28-1 0,-11 5-1,-13-3-964,-11-1 1709,-3 0 0,-24 5 0,-3 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2:26.32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53 27781,'0'-12'-9831,"0"1"2395,0-3 7001,0 6 1,0 1 0,0 7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2:27.57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0 333 26990,'64'-25'303,"0"-1"1,1 2 0,0 0 0,1 1 0,0 1-537,2 1 1,0-1-1,-6 2 1,0 2 0,-1 2-1,0 3 1,0 0-1,1 2-1672,1 1 1,0 1 1861,-2 4 0,2 0 0,9-3 1,2 1-1,-4 2 0,1 0 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2:29.85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1 12801,'23'0'-374,"1"0"1,5 0 373,-6 0 0,-8 0 0,-7 0 0</inkml:trace>
  <inkml:trace contextRef="#ctx0" brushRef="#br0" timeOffset="16">106 18 9030,'0'18'0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2:29.7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53 8539,'-12'-8'-409,"1"-4"1,5 4 432,-6 3 0,1-5 1,-7 0-1</inkml:trace>
  <inkml:trace contextRef="#ctx0" brushRef="#br0" timeOffset="30">35 18 8553,'0'0'0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2:38.8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707 261 8363,'0'-35'316,"-2"6"0,-2 2 0,-4 0 375,-2-1 1,-1 7 0,-9-2-1,-3 3-53,-6 3 1,-6 7-1,-6 2 1,-3 3 72,-1-1 0,-3 2 1,5 8-1,0 6-287,0 5 0,3-1 1,5 11-1,2 0-281,4 4 1,5 4 0,11 2 0,3 0-166,2 0 0,4 6 1,10 1-1,6 1-337,3 0 0,9 5 0,1-1 0,4 1-175,8-1 0,-2 1 1,8-5-1,-3 2 7,1 3 1,0-5 0,-8-2-1,-4-6 189,-6-6 1,0 2-1,-5-6 1,-8 0 222,-6 1 1,-6-5 0,-6-6 0,-10-1 262,-9 0 0,-8 5 1,-4-9-1,-3 1 99,-3 1 0,-1-2 0,-5 1 0,5-3-240,5 0 1,4-6-1,2 4-1202,0-4 176,8-2 1,11-6 0,16 0-1326,10 2 2344,13 2 0,5 2 0,6 0 0</inkml:trace>
  <inkml:trace contextRef="#ctx0" brushRef="#br0" timeOffset="383">654 1012 8384,'0'-18'3792,"0"1"-2830,0 7 0,2 3-660,4 7 1,-2 2 0,8 1 0,-1 5-182,-1 2 1,5-4 0,-3 3 0,4 1-185,1 0 0,6-6 0,1 3 0,-3-1-155,-2 0 1,1 0 0,-1-8-1,1-2 110,-5-2 0,-1-7 0,1 1 0,-3-4 327,-6-1 0,-4 0 0,-4-3 0,-4-1 202,-6-2 0,-9 1 0,-4 9 0,-2 3-183,-5 2 1,-1 2 0,0 6 0,4 0-388,6 0 1,-2 2 0,4 4 0,3 8-329,4 7 1,11 0-1,-3 8 1,4 3-1043,2 0 1,10 3 0,7-2 1518,10-3 0,14 3 0,4-6 0</inkml:trace>
  <inkml:trace contextRef="#ctx0" brushRef="#br0" timeOffset="650">1126 313 9281,'-25'-56'0,"-3"6"962,1 5 1,2 6 0,8 12 0,-1 8 2853,1 5-3048,-1 10 0,10-2 1,6 12-617,6 6 1,16 5 0,-1 7-1,6 5-78,6 4 0,2 4 0,2 3 0,0 5-541,0 0 0,0 5 0,0-3 1,0 5-400,0 6 0,-6-2 0,-2 8 0,-2 2-266,-3 2 1,-3 10 0,-3 2 0,-5-1-1301,-5-3 2432,-4-12 0,-2-4 0,0-8 0</inkml:trace>
  <inkml:trace contextRef="#ctx0" brushRef="#br0" timeOffset="952">1650 837 8253,'0'-35'361,"0"0"1,-2 4-1,-2 6 1416,-2 8 1,2 11-1263,10 0 0,-2 12 1,8 6-1,3 3-178,6 3 1,1 5 0,7 2-1,2 2-303,2 4 0,2 0 0,0 0 0,-2-2-345,-4 3 0,2-7 0,-8-2 0,-1-4-1078,-3-1 1,-2-1 854,1 1 1,-8-10-1,-5-10 567,-3-14 0,-4-9 0,-3-12 0,-7-2 170,-4-2 0,5-5 0,1 5 0,0 2-61,1 2 0,5 3 0,-2-1 1,4 2-458,2 4 1,2 5 0,4 13 0,5 3-254,5 0 0,9 8 1,4 0-1,4 10-1375,2 5 1943,0 11 0,8 1 0,1 8 0</inkml:trace>
  <inkml:trace contextRef="#ctx0" brushRef="#br0" timeOffset="1268">2575 994 8232,'0'-17'152,"0"0"1,0-1-1,0 1 992,0-1 1,0 7 0,0-1 332,0-2 0,2-1-1007,4-3 1,-4 7-1,6-1-267,0-2 0,-6 5 0,5-1 0,-1 0-30,0 1 0,2-3 0,-4-5 0,1-1-41,-1 1 1,-2 5 0,-2 0 0,0-1 45,0-3 0,-2-1-9,-4-1 1,-3 3-403,-9 3 1,7 6 0,1 12 0,2 6-147,4 3 0,2 9 1,2 1-1,2 0-81,4 0 1,4 6 0,7-2 0,1 2-143,-1-1 0,8 1 0,5-8 0,3-2-1493,1-1 2095,1-3 0,0 8 0,0 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2:58.1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385 445 8046,'-2'-50'516,"-4"3"0,2 4 0,-7 8 0,-5 0 251,-5 1 0,-4 6 0,-6 5 0,1 6-247,-1 5 0,6 4 0,2 8 0,5 2-267,7 4 0,-3 11 1,8 15-1,3 6-182,1 9 0,4 11 1,3 8-1,7 6-201,4 4 1,9 13 0,2 0-1,2 4-77,0 2 1,-15-44-1,-1-1 1,3 0-1,-1-1 1,-1 3 0,-1 1-102,0 2 1,0 1 0,-1-7-1,-1 1 1,-3-1 0,0 1 307,3 41 0,-11-12 0,-10-1 0</inkml:trace>
  <inkml:trace contextRef="#ctx0" brushRef="#br0" timeOffset="335">1 1248 7829,'15'-17'122,"-3"-1"1,3 3-1,-3 1 1,4 5 330,1 1 0,8-4 0,6 5 0,6-1-119,4 0 1,9 2-1,1 4 1,7-2-247,4-1 0,-7-1 1,-1 6-1,-8 0-262,-3 0 1,0 0 0,-6 0 0,-2 0-69,-8 0 0,-6 0 0,-5 2-1222,-5 3 1088,-3-3 1,-8 8-1,0-4 300,0 6 0,0-3 0,-2 1 0,-2 0-75,-2-1 1,1 3 0,5 5-44,0 1 0,2-1 0,3 1 194,7-1 0,4 1 0,1-1 0</inkml:trace>
  <inkml:trace contextRef="#ctx0" brushRef="#br0" timeOffset="467">1031 1126 8237,'6'-19'0,"0"-3"667,-2-1 1,-2 0 958,-2 5-1626,0 9 0,7-7 0,3 6 0</inkml:trace>
  <inkml:trace contextRef="#ctx0" brushRef="#br0" timeOffset="716">1206 1388 15388,'0'-17'813,"6"-3"1,1-3 0,3-6-425,4-4 1,1-2 0,3 0-1,1 0-221,4 0 1,-1 8 0,5 4 0,0 5-354,0 7 1,-5 3 0,3 8 0,-2 0-467,0 0 1,1 2 0,-7 4 0,1 5-415,-1 5 1,6 1 0,-1 1-1,-5-1-117,-3 1 1,-3 1 0,7 2 1181,-1 3 0,9-1 0,1-6 0</inkml:trace>
  <inkml:trace contextRef="#ctx0" brushRef="#br0" timeOffset="883">2411 1074 8230,'10'-8'1333,"-5"-4"1,3-3 317,-2-3 0,-2 3-1114,-10 3 0,2-1 1,-7 7-538,-3 2 0,6 2 0,0 2 0</inkml:trace>
  <inkml:trace contextRef="#ctx0" brushRef="#br0" timeOffset="1167">2131 1161 9909,'2'25'0,"2"-5"13,2-7 1,8-3 0,-3 4-1,5-5-120,1-1 0,9-2 0,3-8 1,4-4 335,2-6 1,-1-5 0,-1-6 0,-3-8 323,-7-8 0,-6-6 0,-3-9 1,-4-4 220,-3-6 1,-11-4-1,-13-4 1,-12-4-415,-10-5 0,14 36 0,-2 1 0,-5-2 0,-2 2 0,-2 2 0,0 1-1,-1 0 1,-2 2 0,-1 2 0,-1 1 0,2 3 0,0 1 0,-37-22 382,5 11 0,14 12 1,24 22-512,14 9 1,13 17 0,20 18 0,15 10-332,14 5 0,15 10 0,6 6 0,4 6-191,-33-34 0,0 0 0,0 2 0,-1 1 1,1-2-1,0 0 0,0 0 0,0 1-416,0 2 1,0 0 0,1 4 0,0 1-1,-2 1 1,-2 1 0,-5-1 0,-2 1-823,-3-2 0,-3-1 0,10 42 1307,-17-7 1,-12 4-1,-10-5 1</inkml:trace>
  <inkml:trace contextRef="#ctx0" brushRef="#br0" timeOffset="1332">804 777 8057,'-27'-35'0,"6"2"1065,7 4 1,2 6 0,14 11-1304,12 6 0,11 4 0,18 4 0,11 4 238,14 6 0,10 3 0,9 3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2:56.7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332 210 8081,'2'-17'92,"4"-1"1,-4 1 0,4-1-1,-4 1 422,-2-1 0,0 1 0,0 0 231,0-1 0,0 6 0,-2 3 950,-4 1-1695,4 2 0,-6-2 0,8-1 0</inkml:trace>
  <inkml:trace contextRef="#ctx0" brushRef="#br0" timeOffset="383">507 1083 8063,'2'18'0,"2"-1"1619,1 1-883,1-8 1,0-5-1,2-12-125,2-11 0,-5-7 0,7-8 0,2 2-118,1 2 1,-3 2 0,-1-2-1,3 3-282,1 1 0,3 11 1,1-1-1,3 3-209,1 3 1,2 5 0,-2-2 0,5 6-152,-1 6 1,4 3-1,-6 7 1,0-2-176,1-3 0,3 1 0,-6 3 1,-2-1-89,-1-2 1,-9-9 0,1 3 253,2-4 0,-7-4 0,-1-4 152,-4-5 0,-2-5 0,0-1 0,-2-1 51,-4 1 0,-3-1 1,-7 1-1,3-1-317,1 1 1,0 0-540,-5-1 1,5 6-233,0 1 1,7 7-1,-5 0 1043,2 8 0,-5 6 0,3 7 0</inkml:trace>
  <inkml:trace contextRef="#ctx0" brushRef="#br0" timeOffset="567">262 734 8063,'0'-17'917,"0"-1"-376,0 1 1,0-1 0,2 3 0,4 3-439,6 6 0,11 2 1,8 1-1,10-3-332,11 2 0,1 2 0,5 2 0,-4 0-1159,-2 0 0,1 0 1388,-1 0 0,-7 0 0,-2 0 0</inkml:trace>
  <inkml:trace contextRef="#ctx0" brushRef="#br0" timeOffset="784">175 158 8172,'-18'-23'114,"1"-1"1,0 1-1,-3 6 1,-1 1 2228,-2 4-2343,-1 5 0,7 7 0,-1 0 0</inkml:trace>
  <inkml:trace contextRef="#ctx0" brushRef="#br0" timeOffset="815">18 158 8135,'8'43'1190,"3"3"1,7 7-1,5 3-1190,6 2 0,-4-15 0,0-10 0</inkml:trace>
  <inkml:trace contextRef="#ctx0" brushRef="#br0" timeOffset="882">489 961 8096,'20'43'0,"1"3"0,2 3-1044,-1-2 1044,-11-5 0,13-7 0,-5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2:51.1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609 619 7730,'6'-33'-147,"0"4"0,2 4 0,-4 7 942,2 1 0,1 2 0,-3 1-233,2 2 0,0 1 0,-6-7-196,0 1 1,-8-1 0,-4 1 0,-5-1-95,-6 1 1,-1 1-1,-9 3 1,-5 3-27,-5 2 0,-4 2 1,-5 6-1,-2 2-70,-5 4 0,11 4 0,-3 9 0,9 5-147,9 5 1,2 4 0,11 2 0,7 0-96,3-1 1,6 1-1,10 0 1,8-2-246,7-4 0,6 2 0,8-7 0,2-3 98,4-1 0,1-5 0,5-3 1,-4-6 130,-1-5 1,-5-2 0,4-5 0,-4-6 194,-2-3 0,-8-5 1,-6-1-1,-5-4 72,-5-3 1,-7 1-1,2-4 1,-4 4 140,-2 2 1,-2 1 0,-4 7 0,-4 0 352,1-1 0,-7 8-605,5 5 1,-3 12 0,2 11-1,7 9-69,3 6 1,2 10 0,0 3-1,2 7-79,3 5 0,-1 4 1,8 8-1,0 0-205,-3-1 0,5 7 1,-8 2-1,-2-1-27,-3 1 0,-1 4 1,-1-5-1,-5 1 0,-6-1 1,-9-9 0,-3-11 0,1-11 33,-2-11 0,4-8 1,-9-11-1,1-5 174,2-5 0,-6-14 1,4-9-1,-2-10 152,2-6 1,4-4-1,7-2 1,3-4-34,3-1 0,4-3 0,8-5 0,2-1-306,4 1 1,4 2-1,9 1 1,3 5-185,1 1 0,10 2 0,0 8 1,6 4-26,-1 6 0,5 3 0,-4 5 0,-4 3 494,-4 6 0,-2 4 0,6 2 0</inkml:trace>
  <inkml:trace contextRef="#ctx0" brushRef="#br0" timeOffset="185">138 1213 8063,'-18'-17'81,"3"-1"1,1 3-1,5 1 341,1 2 0,4 3 0,10-5 0,7 4-208,9 3 0,11-5 0,9 6 1,5 0-161,7-1 1,5 3 0,6-6 0,0 2-599,1 4 1,-1-3-1,0 1 1,-7 0 543,-4-2 0,-2-2 0,1-7 0</inkml:trace>
  <inkml:trace contextRef="#ctx0" brushRef="#br0" timeOffset="451">1186 427 8191,'-18'-35'0,"1"0"480,-1 0 1,1 10 0,-1 6 0,1 7 534,-1 4 0,1 3 1,0 5-32,-1 0 0,8 1-786,5 5 0,5 6 0,5 9 0,9 5-99,7 1 0,1 2 1,7 6-1,2 0-244,2 0 1,2-1 0,2 3 0,1 2-444,3 2 0,0 5 1,-6-5-1,0 0-405,0 2 0,0-6 1,-2 3-1,-4-3-238,-6-2 0,2-8 1231,-1-3 0,-1-13 0,-6-3 0</inkml:trace>
  <inkml:trace contextRef="#ctx0" brushRef="#br0" timeOffset="650">1675 532 8191,'-12'-35'588,"0"0"0,7 6 637,-7 0-665,8 8 0,-4 5 0,10 16 0,4 8-327,6 1 1,13 9-1,8-3 1,8 7-193,3-1 1,3 1 0,5-1 0,3 4-321,3 2 0,-6 0 1,3 4-1,-7-3-402,1-3 1,-7 4-1,-1-6 1,-6-1 680,-6-3 0,-4 6 0,-7 2 0</inkml:trace>
  <inkml:trace contextRef="#ctx0" brushRef="#br0" timeOffset="835">2216 392 8525,'-2'-39'0,"-2"3"507,-2 3 0,-7 11 0,3 3 254,1 5 1,-7 12-1,6 2-579,1 10 1,-7 6-1,6 1 1,-1 2-324,-1 5 1,2 3 0,-3 8-1,1 2-249,-1 3 0,-3 5 1,-1 7-1,-1 1-413,1-1 1,-9 3-1,-3 1 803,-4 2 0,-2 8 0,0-4 0</inkml:trace>
  <inkml:trace contextRef="#ctx0" brushRef="#br0" timeOffset="1016">1745 1231 8191,'2'-18'1278,"3"3"-1137,7 3 0,5 2 0,7 6 0,7-2-24,8 3 0,7-1 1,12 0-118,6-2 0,4-8 0,2 5 0</inkml:trace>
  <inkml:trace contextRef="#ctx0" brushRef="#br0" timeOffset="1400">2688 532 8032,'0'-18'1933,"0"1"-860,0 7-741,0-5 1,0 21-489,0-1 1,2 9-1,1 3 1,3 1-315,-2-1 1,4 1 0,0-1-1,-1 1 470,1-1 0,6 9 0,-4 1 0</inkml:trace>
  <inkml:trace contextRef="#ctx0" brushRef="#br0" timeOffset="1517">3002 602 8227,'10'-33'384,"-4"2"0,-5 4-384,-1 1 0,8 11 0,2 7 0</inkml:trace>
  <inkml:trace contextRef="#ctx0" brushRef="#br0" timeOffset="1650">3351 514 9151,'0'-17'2132,"6"5"0,0 1 0,0-3-1493,2-1 0,-7-3 0,5 1 0,-2-1 117,2 1 1,-4-1-757,4 1 0,3 7 0,1 2 0</inkml:trace>
  <inkml:trace contextRef="#ctx0" brushRef="#br0" timeOffset="1792">3334 1650 8099,'0'0'0</inkml:trace>
  <inkml:trace contextRef="#ctx0" brushRef="#br0" timeOffset="2017">3805 148 8225,'10'-18'0,"6"1"0,-7-1 0</inkml:trace>
  <inkml:trace contextRef="#ctx0" brushRef="#br0" timeOffset="2800">2897 602 8118,'-27'-23'967,"4"-1"0,3 3 0,5 7 812,3 3 1,6 9-1461,12 2 0,4 6 0,9 7 0,5-1-180,5 1 1,11 3 0,5 1-1,0 1-421,-5-1 1,1-1-1,-4-3 1,-4-3-298,0-2 1,-6-2 0,0-6 396,-1 0 1,-3-2 0,-8-6-83,-3-9 0,-6-3 0,-12-9 0,-6-2 79,-3-2 1,-8 4-1,-3 2 1,1 1 1641,0 5 1,2 2-1,5 3 686,1 5 0,7 5 0,4 13-1942,4 11 0,4 9 0,4 14 0,8 5-325,7 5 0,6 11 1,10 6-1,2 8-433,2 3 0,-1 3 0,-7 7 0,-2 2-195,-2 2 1,-15 0-1,-2-5 1,-10-3-121,-8-3 0,-12-5 1,-13-11-1,-8-8 321,-7-11 0,-5-10 0,-1-10 0,0-10 320,-1-9 1,1-8-1,1-8 1,5-9 415,5-10 1,6-14 0,8-5 0,10-5 459,9-1 0,8-7 0,6-1 0,7-2-593,9-4 0,1 12 0,10 3 0,6 7-382,3 5 0,5 4 0,7 6 0,2 6-1245,3 3 0,5 11 1575,-6 3 0,8 4 0,-4 2 0</inkml:trace>
  <inkml:trace contextRef="#ctx0" brushRef="#br0" timeOffset="3500">3508 130 8080,'0'-17'784,"-5"-6"0,-3-1 362,-2 3 1,0 1 1,-1 3 0,5 9-729,12 8 0,9 16 0,11 13 1,1 6-231,4 6 1,8 9 0,1 10 0,-1 2-135,-2 4 0,-4 4 1,-2 6-1,-6 3-298,-5 1 1,-7 5 0,-13-5 0,-4 1-674,-7 1 1,-5-10 0,-17-1 0,-6-8 23,-3-9 1,1-6-1,-6-11 1,-1 0 891,-3-2 0,-1-4 0,0-13 0</inkml:trace>
  <inkml:trace contextRef="#ctx0" brushRef="#br0" timeOffset="4950">2705 1283 8153,'0'-18'284,"0"1"255,0 0 0,8-1 1,5 3-1,9 1-520,7 2 0,14 8 0,11-1 0,14 1-229,11-2 0,15 4 0,5-4 210,-48 4 0,0 2 0,46 8 0,-2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2:06.4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84 228 8499,'-23'-6'174,"0"0"1,1-2-199,11 2 1,7 4 0,14-3-55,7 3 1,14 2 0,4 0 0,10 0 416,5 0 0,12 0 0,8 0 1,14-2-240,13-4 0,-40 5 0,4 0 0,10-2 1,3 0-1,7 2 0,1 0-52,6 1 1,1 0 0,7 0-1,2 0 1,-29 0 0,0 0-1,1 0 1,2 0 0,0 0-1,1 0-138,2 0 0,0 0 1,0 0-1,-3 0 1,-2 0-1,2 0 1,0 0-1,1 0 1,-1 0-1,-2 0 1,-1 0-1,0 0 69,-1 0 1,1 0-1,-1 0 1,0 0-1,0-1 1,0 0 0,0 0-1,0 0 1,0-1-1,32-1 1,0 0-1,-6 2 0,0-1 0,0-2 1,0 0-1,-2 0 0,0 0 1,2 0-1,1-2-106,1 0 0,0-1 1,-7-1-1,0 0 1,2 0-1,-1 1 0,-7 0 1,-1 0 6,-5 1 0,-1 1 0,-2-1 0,-3 0 1,-5-2-1,-3 0 0,-7 2 0,-2 1-674,35-1 1,-30 2 793,-19-2 0,-18 4 0,-16-4 0,-5 4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2:55.1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35 280 8048,'-10'-17'412,"4"-1"1,3 3-1,-1 1 1409,-2 2-14,0 9-1493,6-5 1,4 8-1,6 0 1,9 0-5,6 0 1,4 0-1,8 2 1,2 2-391,2 1 1,7 1 0,-1-6 0,1 0-450,-1 0 1,-4 6 0,-8 0 0,-2-2-709,-4-2 1,-4 4-1,-10 1-400,-3 3 1637,-4 2 0,-24 13 0,-3 2 0</inkml:trace>
  <inkml:trace contextRef="#ctx0" brushRef="#br0" timeOffset="167">70 647 8048,'10'-2'223,"-3"-2"266,1-2 0,4-5 0,9 5 0,4 0-127,3-2 0,8 4 0,11-5 0,3 1-604,3 4 1,7-4-1,2 2 1,0 1-169,-4-3 1,-5 6 0,-5-4 0,-3 2 409,-2-2 0,-10 4 0,-8-5 0</inkml:trace>
  <inkml:trace contextRef="#ctx0" brushRef="#br0" timeOffset="284">1013 333 8254,'10'-24'0,"-4"1"0,-5 2 0,-1 1 0,8 11 0,2 1 0</inkml:trace>
  <inkml:trace contextRef="#ctx0" brushRef="#br0" timeOffset="485">1572 298 8917,'6'-18'1267,"0"1"1,-1-7 0,-5 1 0,-2 0-1053,-3-2 0,-13 3 0,-13-5 0,-8 2-118,-7 4 0,-5-3 0,-3 5 1,-2 5 21,-3 5 1,1 3-1,8 8 1,5 4-482,10 5 1,8 7 0,10 5 0,1 6-180,4 4 1,7 4 0,10 2 0,9 3-2355,7 3 2895,-1 2 0,13 5 0,-6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3:00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224 173 8140,'-2'-18'300,"-4"1"0,2 1 0,-5 3 0,1 1 1607,4-1 1,-4 3-718,2-2 0,-5 6-883,5-5 1,0 9-1,6 2-146,0 10 1,0 5 0,2 3-1,2-1-77,2 0 0,5 3 0,-3 1 0,2 2-299,3-1 1,-3 3-1,2-2 1,-1-1-236,-1-3 1,6-1-1,-5-1 1,3 0 153,-2 1 1,3-6 0,-3-3 517,3-1 0,1-4 0,-3-10 0,-1-7 603,2-9 0,-1-5 0,1-8 0,-5 0-56,-1 0 1,-2-4-1,-6 3 1,0 5-165,0 3 0,0 5 1,0 6-1,0-1 360,0 1-1283,0 7 1,0 4-1,0 14 1,2 9-89,4 11 1,9 12-1,11 9 1,1 5 1,4 4 1,-4 10 0,2 2-1,0 10-154,-2 5 1,4 8 0,-7 2 0,-5 0 118,-5 0 0,-10-44 0,-1-1 0,-3 47 0,-2-2-80,-3-7 1,-7-11 0,-9-14 0,-5-11 88,-1-9 1,-2-10-1,-4-10 1,2-11 433,2-9 0,0-5 0,-6-3 0,0-9 165,0-7 1,0-14 0,2-12-1,4-3 23,6-3 0,3-5 1,5-2-1,3 0-108,6 0 0,6 1 1,6 7-1,8 2-713,7 3 1,6 4-1,10 10 1,6 4-443,9 6 1,1 6 0,7 5 1070,0 6 0,-6-4 0,6 1 0</inkml:trace>
  <inkml:trace contextRef="#ctx0" brushRef="#br0" timeOffset="816">32 767 8402,'-10'-8'926,"-5"6"1,13-8 0,-2 6-735,8-1 1,7-1 0,13 6-1,5 0-314,4 0 0,7 0 0,1 0 0,0 0-371,2 0 1,-5-6 0,7 0 0,-4 2-1913,-8 2 2405,2 2 0,-8-8 0,8-1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3:03.1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176 140 8180,'-8'-17'-21,"4"-6"0,-8-1 447,-1 3 0,3 3 1,-2 5-1,-1 3 1025,-3 2 0,-1 3-1093,-1 5 0,3 2 1,3 5-1,4 9-186,1 5 1,5 10-1,-4-2 1,4 4-25,2 2 1,2 6 0,2 2-1,4 1-181,1 5 1,-3-5 0,4 3 0,-1 2-350,1 1 0,2 2 1,3-1-1,-1-3-143,-2-1 0,-1-8 1,5 1-1,-3-5-106,-1-6 0,-6-3 0,3-9 1,1 1-99,0-1 1,2-7 0,5-6 728,0-8 0,1-14 0,-1-9 0</inkml:trace>
  <inkml:trace contextRef="#ctx0" brushRef="#br0" timeOffset="284">630 332 8180,'0'-17'70,"0"-6"1,0-3 323,0-1 1,0 6-1,0-2 608,0 3 1,0 9 1390,0-1-1999,0 8 0,2 10 0,1 11 0,5 5-168,2 3 1,-4 8 0,5 10 0,3-1-151,2 1 1,1 5 0,0-3-1,1 2-261,-1-1 1,1-1 0,-1 1 0,-1-5-486,-5-4 0,5-2 0,-6 0 0,-1-2-595,-3-4 1,-4 2 0,-2-8-11,0-1 0,-2-11 1275,-4-5 0,-11-4 0,-10-2 0</inkml:trace>
  <inkml:trace contextRef="#ctx0" brushRef="#br0" timeOffset="434">665 734 8108,'0'-17'0,"0"-1"-60,0 1 0,0-1 0,0 1 269,0-1 1,9 7-1,7 1 1,7 2-31,4 4 0,10-3 0,10 1 0,3 2-359,3 2 0,1 2 0,2 0 0,4 0-819,2 0 999,-5 0 0,-5 0 0,-9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3:04.7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53 786 11666,'0'10'2068,"2"-2"-1703,4-8 0,-2 0 1,6-2-123,-3-4 0,1 2 1,-4-8-1,2-1-43,-2-3 1,-2-3-1,-2-2 1,-2-5-4,-4-1 0,2 6 0,-8-4 37,-1-1 0,-3 7 0,-1-2-429,-1 7 0,9 8 0,3 12 21,4 6 1,2 13 0,2 8 0,2 8-45,1 3 0,15 1 0,-3 3 1,3-1 16,-1 2 1,4-1 0,1 1 0,-3-5-55,-2-1 1,-3-2 0,-4-6-1,-5-2-189,1-4 0,-6-10 286,4-7 0,-6-8 0,-6-1 245,-6-6 0,-1-7 1,-1-8-1,5-1-75,1-4 0,-4-4 1,6-8-1,2 0 54,2 0 1,2 0 0,0 0 0,2 2 82,4 4 0,4-2 0,5 7 1,1 3-188,1 2 0,-3 3 0,9 3 0,-3 3-38,-3 2 0,6 2 0,1 6 0,-5 2 60,-5 4 1,1-2 0,-5 8 30,0 1 1,-3 3-1,-8-1 85,-5-3 0,-4 1 1,-7-7-1,-3 0 130,-3 2 0,3-4 1,-3 5-1,4-1-120,1-4 1,7 4 0,-1-2 0,0-1-176,3 3 1,-5-4 15,8 8 1,0-1 0,8 5-1,4-2-132,6-3 0,11-1 1,6 3-1,4-1-297,2 2 0,0-5 0,0 1 0,0-2-286,0-4 0,6 3 0,-1-1 0,-1-2 764,-2-2 0,-2-10 0,0-1 0</inkml:trace>
  <inkml:trace contextRef="#ctx0" brushRef="#br0" timeOffset="233">542 105 8566,'2'-27'838,"4"4"1,-2 3 0,7 5-419,3 3 0,4 4 0,5 10 0,8 6-116,8 10 1,-1 7 0,9 14 0,2 5-117,1 9 0,2 16 0,-1 1 0,-5 4-126,-5 4 0,-6 3 0,-6 10 1,-7 1-250,-9-7 0,-9 0 1,-16-9-1,-11-4-711,-8-6 1,-14 6 0,-7-6 897,-10 0 0,22-37 0,-4 0 0,0 1 0,-1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3:08.7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505 365 6913,'9'0'1714,"-1"0"0,-6 0-218,4 0-815,-4 0 0,5-8-416,-7-3 1,-1-5 0,-5-1 0,-6-1-142,-3 1 1,-11-1 0,-3 1 0,-4-1-25,-2 1 1,-7 1 0,-3 5 0,-2 5-76,1 4 1,7 4 0,-2 4-1,6 5-159,6 5 0,6 3 0,9 3 0,5 3-95,1 2 0,4 0 0,10 2 0,6-3 55,3-1 0,2-8 1,3 3-1,1-9 116,3-3 0,-1-2 0,-6-6 1,1 0 195,-1 0 1,1-2 0,-1-2 228,1-2 1,-7-7 0,1 1-252,1-4 0,-3 1 1,0 1-1,0 5-275,-1 1 0,-3 2 1,6 6 64,1 0 0,3 2 0,3 4 0,3 7 4,1 9 1,8 7 0,-4 12 0,2 5-83,0 5 1,0 3-1,4 4 1,-3 4-5,-7 0 0,-6 6 1,-3-6-1,-4 0-49,-3-3 1,-9-7-1,-9-3 1,-7-5 9,-5-1 0,-4-2 0,-8-8 0,0-4-50,0-6 0,-2-5 1,-2-7-1,1-5 297,5-4 1,0-10 0,9-5 0,1-11 354,-2-11 1,11-2-1,-1-9 1,5-5-54,6-5 0,10-2 0,6-8 0,5-2 184,6 2 0,4 2 0,10-2 0,4 2-138,6-2 1,3 8-1,2 5 1,-1 11-254,-4 5 1,1 8 0,-7 4-1,-4 5 12,-6 10 1,-6 7-1,-8 3-48,1 0 0,-7 0 0,-1 2-104,-2 3 1,0-1-101,-2 8 0,-5-6 1,7 3-1,0 1-171,4 0 0,-3 1 0,3 7 1,0-1-85,-3 1 1,7 1-1,-5 3 1,3 1-111,-2-2 1,3-1 0,-5-3-1,2 1-873,-1-1 0,-1 8 614,2 4 0,-5-3 0,-7-3 737,0-4 0,0-1 0,0-1 0</inkml:trace>
  <inkml:trace contextRef="#ctx0" brushRef="#br0" timeOffset="299">1046 575 8229,'17'-33'0,"-1"2"0,-1 3 503,3 3 1,-10 2 0,11 7-1,0 3 14,3 1 0,1 8 0,-3-2 0,1 5-143,2 1 1,6 0-1,-4 1 1,1 5-174,-1 6 1,4 3 0,-6 3 0,-1-1-297,-3 1 0,-1-1 0,-1 1-197,0-1 1,-5-1-1,-2-3-934,-2-1 749,-3-8 357,-5 4 0,0-16 0,0-4-157,0-3 1,0-3 0,0 1-1,0-1-147,0 1 1,2 5-1,4 3 1,4-1-42,0 0 0,11 6 1,-4-2-1,5 4 236,3 2 0,-6 2 0,7 2 0,-3 4 229,0 2 0,8 1 0,-4 7 0</inkml:trace>
  <inkml:trace contextRef="#ctx0" brushRef="#br0" timeOffset="817">1884 557 7466,'0'-11'492,"2"-1"155,4-2 0,-4 5 0,4-3 0,-4-2-77,-2-1 1,0-3 0,0 1 0,0-1-164,0 1 1,0 0 0,-2 1-1,-2 2-174,-2 3 0,-8-1-403,3-5 0,-5 7 0,1 6-19,3 8 0,-1 8 0,7 11 0,2 6-177,2 4 0,2 2 1,0 0-1,0 0 15,0 0 1,2 0 0,2-2 0,3-4 138,3-6 0,-4 2 0,4-1 0,-1-5 237,1-5 0,-4-1 206,6-7 1,-9-2 0,5-12 0,-2-7 77,0-7 1,6-7 0,-5 4 0,3 0 61,4-1 0,1 3 1,3 6-1,-1-1-166,0 1 1,1 1 0,-1 5 0,3 5-221,3 4 1,-3 2-1,5 2 1,-2 4-5,0 5 1,1 5 0,-9 1-1,-1-1-165,-3-5 0,-1 5 1,2-4-41,-6 3 0,1-3 436,-1-1 1,-2-9-7,-10-2 1,4-8-1,-4-9-85,4 0 1,2-1-1,2 3 1,2 1-113,2 2 1,13 3-1,-1-5 1,3 4-11,5 3 0,1 1 0,6 6 0,-2 0-62,-2 0 1,-2 2 0,4 2 0,-4 3-235,-2 3 0,-1 2 0,-7 5-398,1 1 1,-3-1-661,-3 1 0,-6-3-140,-12-3 1495,-4-5 0,-15-7 0,-2 0 0</inkml:trace>
  <inkml:trace contextRef="#ctx0" brushRef="#br0" timeOffset="967">1762 68 8159,'-23'-17'0,"-1"-1"749,3 1-780,2 7 0,11 4 0,8 14 0,10 8-1570,5 5 1601,10 10 0,10-4 0,10 8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3:10.9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192 305 8351,'-17'-16'143,"-1"3"1,1 1 185,-1-1 1,1-1 0,1 0 783,5 3 0,1 7-602,4-2 1,6 6-1,0 8-293,10 9 0,7 3 0,5 7 0,5 0-28,6 0 1,-2 2-1,12 6 1,-1 0-262,5 0 0,-4-6 0,-1 0 0,-1 0-395,0-1 0,5 5 0,-5-6 0,-2 0-378,-2-4 1,-4-5-1,-2-5 1,-6-1-427,-5 2 1,1-7 1269,-10-1 0,-3-4 0,0-2 0</inkml:trace>
  <inkml:trace contextRef="#ctx0" brushRef="#br0" timeOffset="199">751 392 8347,'0'-25'351,"-8"-2"0,-3-8 1,-5 2-158,-1 4 1,-1 4 0,1 7-1,-1 1 303,1-1 1,1 7 0,3 1-104,1 2 0,2 4 0,-1 10 0,3 8-424,0 7 0,6 6 0,-5 8 1,1 2-53,0 4 1,0-2-1,4 5 1,-2 1-123,-2-1 0,-1 1 0,3 4 1,-4-5-365,-2-1 1,-1 5 0,-7-1 0,1 1-888,-1-1 1455,-7 4 0,-10-7 0,-9 9 0</inkml:trace>
  <inkml:trace contextRef="#ctx0" brushRef="#br0" timeOffset="365">0 1143 8910,'2'-9'2033,"4"3"-1775,6 4 0,11 2 0,8 0 1,8 0-246,7 0 1,13 0 0,5 2 0,5 2-538,7 1 0,-4 1 0,2-6 524,-8 0 0,2 8 0,-6 2 0</inkml:trace>
  <inkml:trace contextRef="#ctx0" brushRef="#br0" timeOffset="648">996 322 8310,'-8'-35'169,"4"6"1,-6 2 0,1 2 1115,-1 4 0,-2-5 59,-5 3 1,5 2-1009,1 9 0,7 6 0,-2 12 0,4 6-196,2 3 0,0 11 1,2 3-1,2 4-184,2 2 0,7-1 0,-1 3 0,3 2-231,3 2 1,-1 0-1,1-4 1,-1 1-353,1 3 0,-1 6 0,2-7 0,3-1-317,1-2 0,0 4 1,-5 0-1,-3-3 944,-3-1 0,4-10 0,-7-1 0</inkml:trace>
  <inkml:trace contextRef="#ctx0" brushRef="#br0" timeOffset="849">1293 410 7683,'9'-53'-318,"-1"1"0,-8 2 0,0 3 1900,0 6 1,-6 12 0,-2 4 1209,-1 0-2259,5 13 1,-4-2 0,10 20-1,4 8-440,5 7 1,7 6 0,5 8 0,6 2-50,4 4 1,2 2 0,0 5-1,-2-1-291,-4 1 1,4 3-1,-6-1 1,3-1-616,-1-3 1,-8-5-1,2 4 1,-5-3-424,-7-3 0,-3-2 1,-10-4 1284,-4-4 0,-11 4 0,-10-6 0</inkml:trace>
  <inkml:trace contextRef="#ctx0" brushRef="#br0" timeOffset="998">1327 724 8279,'0'-27'222,"6"-4"0,0 8 0,0 1-25,2 3 0,-4 3 0,7 3 0,3 3-60,1 2 0,11-3 1,1 5-1,4 2-329,4 2 1,-4 2-1,11 0 1,1 2 191,4 4 0,3-4 0,3 5 0</inkml:trace>
  <inkml:trace contextRef="#ctx0" brushRef="#br0" timeOffset="1499">1974 584 8386,'5'-17'454,"1"-1"1,0-5 0,-6 0 0,-2 2 841,-4 1 1,2 1 0,-7-3 215,-3-1 1,-1 0-1122,-3 5 0,1 9 0,1 5-458,5 8 1,1 13 0,6 12 0,-2 4-68,2 2 0,2 2 0,2 4 0,0 5-226,0 5 1,0-5 0,0-1 0,0 0-164,0-1 0,0-3 1,0 2-1,0-5-120,0-5 1,2-9 0,2-1 228,2-4 0,2-9 1,-4-6 495,2-8 1,7-13 0,-1-10 0,3-3 387,3 1 1,-1 0 0,1-6 0,1 0-119,4 0 1,-3 6-1,3 4 1,-4 4 35,-1 5 0,-1 3 0,1-3-442,-1 4-86,1 5 1,-9 9-1,-3 3 126,-4 7 0,-10 2 1,-3-1-1,-5-1 122,-1 2 0,-1-5 0,1 1 1,-1 0-13,1-1 1,0-3-1,-1 4-173,1-2 1,5-1-9,0-1 0,10 2 1,2 6 52,10-3 1,8-7-1,5 4 1,6-2-193,4-1 1,2 7 0,2-4-1,2 0-481,1-1 0,3 5 0,-4-4 0,2 0-386,-3-1 0,-7-1 0,-2-4 1091,3 4 0,-7-4 0,0 6 0</inkml:trace>
  <inkml:trace contextRef="#ctx0" brushRef="#br0" timeOffset="1732">2393 200 8314,'0'-41'159,"0"1"0,0 3 805,0 6 0,2 7 1,2 11-329,1 1 1,9 10 0,-2 2 0,5 12-253,6 9 1,1 10 0,9 14 0,4 9-205,-1 6 1,1 4-1,-2 8 1,0 4-175,0 5 0,-2-1 0,-6 2 0,-9 1-701,-11 2 1,-7 3-1,-5-1 1,-11-2-2658,-11-3 3054,-10-5 0,-31-7 0,32-35 0,0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3:17.5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8213,'17'0'0,"1"0"0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3:28.3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1 257 8290,'0'-18'261,"2"3"31,4 3 1,3 5-1,9 7 1,-1 0 173,1 0 0,7 0 1,4 0-1,6 1-351,6 5 1,9 2 0,8 6-1,1-3-602,1 3 1,-6-1 0,4 1 0,-5-4-2133,-7-2 2619,-3 5 0,-8-3 0,0 7 0</inkml:trace>
  <inkml:trace contextRef="#ctx0" brushRef="#br0" timeOffset="150">36 606 8606,'10'-8'334,"5"7"1,-3-5 0,7 4-142,10 2 0,8 0 1,17 0-1,7 0-232,8 0 0,15 0 0,9 0 0,-2 0-2086,-2 0 2125,-9 0 0,5 8 0,-5 1 0</inkml:trace>
  <inkml:trace contextRef="#ctx0" brushRef="#br0" timeOffset="450">1171 344 8290,'0'-17'524,"0"-1"1,2 1 322,4-1 0,3 9 0,11 3 0,3 6-205,6 6 1,12 3-1,8 9 1,5 1-301,4 5 0,8-5 0,-4 4 0,2-3-387,0-3 1,-15-7 0,-3-4-1,-9-4-111,-8-2 0,-4 0 1,-9-4-1,-4-6 14,-7-7 0,-10-13 1,-9 1-1,-9-4 92,-12-2 0,-8-5 1,-11-1-1,-4 2 337,-6 2 0,-6 8 0,-4 2 0,-2 4-32,3 7 0,9 1 0,7 9 0,9 6-410,7 10 1,14 3 0,9 18 0,11 4-522,5 4 1,11 9 0,9-1 0,9 3-3462,6 3 4137,10-1 0,1 1 0,9-1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3:22.0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608 1136 8117,'-6'-12'328,"0"1"0,0-1 0,4-3 1469,-3 3-516,3 4-698,-6 8 1,14 8-46,-1 4 1,3-5 616,-2-1-809,4-4 1,5-4 0,-3-4-174,-6-5 0,-4-5 1,-2-3-1,0-3 1,0-1 0,-2-6 0,-2 4 0,-6 0-6,-5-1 0,-1-3 0,-13 4 0,-2 0-25,-2 0 0,-8 9 1,-1 8-1,-1 3-115,0-1 1,4 8-1,8 9 1,4 7-270,2 5 1,2 4-1,7 8 1,4 0-121,7 0 0,5 6 0,5 1 0,9-1 20,7-4 1,7 2 0,6-12-1,1 0 94,0-4 0,6-5 0,0-6 0,0-7 143,1-3 0,-11-9 1,4-5-1,-4-6 198,-4-5 0,-1 2 0,-9-8 0,-1-2 397,-5-2 0,3 4 0,-8 1 0,-2 3 170,-2 4 1,-2 1 0,0 3-44,0 0 0,0 5-553,0 0 1,0 18-1,0 6 1,2 13-110,3 8 0,-1 4 1,8 4-1,1 5-63,3 5 1,1 9 0,1 4 0,-1 6-27,1 5 1,-8 11 0,-5 7 0,-3 0-126,-2 2 1,-7-4-1,-7 8 1,-7-2-78,-9-6 0,-8-7 0,-5-20 0,0-8-56,1-7 0,-5-14 0,6-14 0,2-9 320,3-12 1,1-10 0,0-15 0,2-8 283,4-6 0,3-12 0,11-1 0,3-10-1,6-6 1,6-2-1,6 0 1,8 0-208,7 1 0,6 1 0,10 2 0,4 4-397,6 1 0,5 11 0,6 9 0,6 6-504,4 6 1,0 6 0,-4 11 0,-6 6 895,-3 5 0,-3 8 0,0 3 0</inkml:trace>
  <inkml:trace contextRef="#ctx0" brushRef="#br0" timeOffset="351">31 1765 8084,'-9'-27'256,"3"3"0,-2 5 0,2 1 0,4 1 506,6 0 1,8 5 0,13 2 0,12 1-468,13-1 1,18 6 0,18-4-1,11 2-284,-43 3 0,2 1 0,4-2 0,1 2 0,1 1 0,0 2 1,-1-1-1,-2 0-1051,-4 0 1,-1 0-1,45 0 1040,-12 0 0,-7 0 0,-3 0 0</inkml:trace>
  <inkml:trace contextRef="#ctx0" brushRef="#br0" timeOffset="817">1935 1084 8170,'-8'-43'65,"-1"8"0,-9 0 0,1 10 402,-1 6 0,1 1 0,-1 1 0,1 1 149,-1 4 0,1 5 1,-1 7-1,1 0-103,-1 0 0,3 7 0,3 5 0,7 4-266,3 1 0,2 8 1,2 4-1,3 4-98,7 2 0,5 0 1,7 0-1,7 2-135,8 4 1,-1-4 0,7 3 0,0-3-606,-1-2 1,3 0-1,5 0 1,1 0-357,-1 0 1,0-2 0,-1-4 0,-3-4-1934,-1 0 2880,-16-5 0,10-3 0,-14-9 0</inkml:trace>
  <inkml:trace contextRef="#ctx0" brushRef="#br0" timeOffset="1017">2476 1101 8170,'-1'-41'0,"-3"1"0,-4 3 960,-2 6 0,4 7 726,-5 13 1,9 5-1301,2 12 1,9-2 0,15 7 0,7 5-224,8 5 0,-1 1 0,9 5 0,1 0-108,3 0 1,7 2 0,0 6 0,-1 0-738,-3 0 1,-2-2 0,1-2-1,-3-2-520,-3 2 0,-6-6 0,-12-1 1202,-6-5 0,-11-1 0,-5-1 0</inkml:trace>
  <inkml:trace contextRef="#ctx0" brushRef="#br0" timeOffset="1233">2948 1049 8170,'-2'-60'0,"-4"7"0,-3 11 762,-1 5 0,-4 9 1,8 5 1740,3 4-2152,1 9 1,2 4 0,0 12-1,0 8-312,0 7 1,0 0 0,0 8 0,0 3-126,0 1 0,0 7 1,0 3-1,0 0-527,0-1 0,-8 5 1,-4-4-1,-3 1-23,-3 5 1,-1-5 0,-3 3-1,-5 0 636,-6-3 0,-6 14 0,-13-3 0</inkml:trace>
  <inkml:trace contextRef="#ctx0" brushRef="#br0" timeOffset="1385">2494 1747 8170,'6'-17'151,"0"-1"1,5 1 0,-3-1-1,2 3 383,3 3 0,5-3 0,5 5 0,6-2-158,4 1 0,4 5 1,4-4-1,7 3-448,8 3 1,-1 2 0,3 2-1,-6 0-498,-5 0 0,2 0 0,-9 0 570,-1 0 0,-2-8 0,-2-2 0</inkml:trace>
  <inkml:trace contextRef="#ctx0" brushRef="#br0" timeOffset="2051">3647 892 8272,'0'-35'179,"0"0"0,0 6 0,0 1 0,0 3 609,0 4 1,0 7-1,-2 5 34,-4 1 0,-4 2 0,-5 8-367,3 4 1,-4 5 0,7 13 0,-3 5-259,0 4 1,9 8-1,-3 1 1,4 1-137,2 0 0,0 3 0,0-3 1,0 2-341,0 3 0,2-3 0,4-1 0,5 1-232,5 0 0,-5-5 1,1 5-1,2-2-789,1-5 1,-3-1 0,-3-4 1299,-1-4 0,6 4 0,-5-5 0</inkml:trace>
  <inkml:trace contextRef="#ctx0" brushRef="#br0" timeOffset="2282">3978 996 8272,'0'-35'281,"-2"2"1,-1 4-1,-5 6 672,-2 4 1,4 3-210,-5 4 0,7 7 0,-2 10-384,4 7 0,8 6 1,2 3-1,3 4-100,9 2 1,-3 2 0,8 6 0,1 0-276,3 0 0,-2 6 0,2 0 0,0-2-592,-2-3 1,6 5 0,-6 0 0,2-2-161,1-2 0,-3-4 0,0-2 0,-10-4 767,-9-2 0,2-2 0,0-5 0</inkml:trace>
  <inkml:trace contextRef="#ctx0" brushRef="#br0" timeOffset="2882">4153 1363 7960,'12'-15'-264,"-1"3"0,-5-2 0,6 9 0,1-1 267,3-2 1,-4 6 0,1-4 0,5 4 59,3 2 0,2 0 0,-5 0 0,1 0-103,4 0 1,-9 0-1,3 0 1,-1 0 243,-1 0 1,-3-2 0,-2-3 290,-2-7 1,-3-4 0,-5-1-1,0-1 253,0 1 0,0-1 0,0 1 0,0 0 469,0-1 1,0 1 675,0-1-1658,0 8 1,8 10 0,4 14-1,3 5-109,3 5 0,-1 7 1,1-2-1,-1 4-130,1 2 1,5 6 0,0 1-1,-1 1-252,-3 0 1,-2-3 0,-1-5 0,-2 0-380,-3 0 1,-7-6 0,2-2 0,-6-3-133,-6-9 1,-4 1-1,-7-10 1,-1-3 482,1-1 0,5-11 1,1-7-1,-1-7 247,2-4 0,-3-4 0,7-8 0,2-2 145,2 2 0,8 1 0,2-1 1,1 0 523,5 6 0,1 0 0,3 10 0,-1 1-181,1 3 0,-1 3 1,1 5-1,-1 5-180,1 4 1,-1 2 0,-1 2 0,-3 4-154,-1 5 1,-8 5-1,2 1 1,-4 1-170,-2-1 0,0 1 0,0-1 0,0 1-67,0-1 1,-6-5-1,-2-1 1,0 3-98,0 2 0,1-5 1,3 1-105,-2 1 1,0 3 194,6 1 0,2-7 1,4-4-76,6-4 0,5 4 1,6-1-1,6-1-283,4-2 0,2-2 0,0-2 0,2-2-633,4-1 0,-4-3 1,5 4 1114,1-2 0,-6-7 0,6 3 0</inkml:trace>
  <inkml:trace contextRef="#ctx0" brushRef="#br0" timeOffset="3115">5079 769 8263,'0'-23'348,"0"0"0,0 1 185,0 3 1,0 7 0,2 3-1,3 1-30,7 4 1,5 10 0,5 7 0,5 9-242,6 7 1,-2 12 0,10 5 0,-4 7-203,-2 5 0,-2 2 0,-2 6 1,-6-2-486,-6 2 1,-5-4 0,-14 0 0,-4-2-660,-8-3 0,-15 3 1084,-19-2 0,-13 0 0,-3-5 0</inkml:trace>
  <inkml:trace contextRef="#ctx0" brushRef="#br0" timeOffset="3715">6196 1136 8135,'-2'-23'454,"-1"0"376,-3 1 0,-2 9-312,2 1 0,6 10 1,-2 2-214,6 10 0,8 7 1,-5 5-1,3 3-312,4 2 1,-1-4 0,1 4 0,-4-1-332,-3-5 0,7 4 0,-4-2 0,-1-1-269,-3-3 0,2 4 0,-2 1 607,-2-3 0,5-1 0,1-3 0</inkml:trace>
  <inkml:trace contextRef="#ctx0" brushRef="#br0" timeOffset="4202">6598 892 8192,'43'-59'246,"-8"5"1,-10 9 645,-6 14 0,1 18 1,3 5-1,4 2-312,0 0 0,6 2 0,-4 10 1,4 6-286,2 3 1,6 3-1,0-1 1,-2 3-200,-3 3 1,-1-3-1,0 3 1,0-4-590,0-1 0,-10-7 0,-5-1-257,-7-2 1,-11-4 598,-2-10 0,-5-12 0,-11-11 1,0-6 624,-3-5 0,-2 3 0,3-6 0,1 2 509,-1 1 0,7-1 0,1 8 1,2 4-122,4 5 1,2 11 0,4 3-815,4 2 1,12 12 0,11 16 0,6 13 12,5 11 1,7 9 0,9 5-1,2 8-91,-1 8 1,-3 5 0,-27-36 0,-2 1 0,1 0 0,-1 0-489,22 43 0,-13 0 1,-12 1-1,-9-3-180,-7-3 0,-8-1 0,-11-11 0,-16-8-185,-14-6 1,-15-5 0,-8-5 0,-6-7 300,-4-8 1,1-7-1,5-13 1,2-9 451,4-12 0,5-9 0,15-18 1,11-4 368,13-5 1,11-10 0,11-5 0,5 1-149,11 0 0,9 2 0,14 5 0,5 3-207,5 3 0,3 7 1,4 11-1,5 5-353,-1 5 0,6 9 0,-6 4 0,0 4-417,-4 2 1,-13 6 885,-11 0 0,-6 15 0,-11-1 0</inkml:trace>
  <inkml:trace contextRef="#ctx0" brushRef="#br0" timeOffset="4367">6860 1363 8192,'-17'-6'380,"-1"0"1,3-7 160,3 1 0,14 3 0,15-1 0,12 2-406,10 4 1,14 2 0,11 2-1,5-2-357,7-3 0,4 3 0,7-4 1,0 4-399,1 2 0,-3-8 222,-3-4 1,-5-3-1,-7-3 1</inkml:trace>
  <inkml:trace contextRef="#ctx0" brushRef="#br0" timeOffset="4601">8222 472 8192,'-10'-44'326,"-5"3"0,3 12 0,-3 6 638,-3 3 1,1 11 0,-1 3-180,1 4 0,-1 2 1,3 2-499,3 4 1,5 5 0,7 13 0,0 5-174,0 4 0,3 3 1,7 5-1,10 4-242,5-1 0,-2 7 0,6-5 0,4 3-486,6-2 0,-2 3 0,6-3 0,-3 3-323,1 2 0,6-5 0,-7-2 937,-1-3 0,-2-1 0,-2-6 0</inkml:trace>
  <inkml:trace contextRef="#ctx0" brushRef="#br0" timeOffset="4819">8676 560 8407,'-8'-62'291,"-1"9"0,-9 14 0,1 8 3818,-1 8-3344,1 12 0,7 5 1,4 12-1,6 7-514,6 8 1,6 7-1,9 8 1,4 5-52,3 6 0,1 1 0,6 1 0,0-3-431,0 3 0,-1-1 0,1 3 1,-2-3-785,-4 1 0,3 3 1,-9-9-1,-2 0-324,-1-1 1,-11 5 0,-3-8 1338,-4-6 0,-18 2 0,-3-8 0</inkml:trace>
  <inkml:trace contextRef="#ctx0" brushRef="#br0" timeOffset="4969">8711 1049 8367,'12'-18'0,"-2"1"25,-3-1 1,7 1 0,-1 1 98,9 5 1,-1-3-1,8 8 1,2 2-39,2 3 1,10 1 0,2 0 0,1 0-669,1 0 0,-3 5 582,3 1 0,3 8 0,-5-5 0</inkml:trace>
  <inkml:trace contextRef="#ctx0" brushRef="#br0" timeOffset="5433">9427 979 8367,'10'-35'163,"-4"2"1,-4 2 547,-2 2 0,0 7 0,0-1 1559,0 4 1,-8 3-1625,-4 5 1,5 5 0,1 12-525,4 5 1,2 7 0,0 5 0,0 6-63,0 4 1,0 4 0,0 2-1,2 3-388,4 3 0,-5-4 1,7 4-1,-2-3-439,0-3 1,0-2 0,-6-2-1,2 0-117,3 0 0,-1-8 0,8-6 610,2-7 0,1-8 1,3-14-1,1-10 235,4-9 0,4-8 0,8-4 0,-2-3 465,-4-3 0,2 6 0,-7-1 0,-3 5 328,-1 6 0,-5-3 1,-3 9 221,-7 2 1,-5 9-983,-5 6 1,-5 4 0,-7 4-1,-3 4-56,-3 6 1,3 3-1,-5 1 1,2-3-153,0-1 0,-1 0 0,7 5 0,-1 1-55,1-1 0,-1 1 1,3-1 163,3 1 1,5-1 0,8 0 73,5 1 1,12-6 0,11-3 0,6 1-204,6 0 0,-3-6 0,9 1 1,3-3-296,7-2 0,-3 0 0,4 0 0,-3 0-2027,-3 0 2556,0 0 0,-7 0 0,-2 0 0</inkml:trace>
  <inkml:trace contextRef="#ctx0" brushRef="#br0" timeOffset="5633">10266 595 8484,'-2'-35'209,"-4"0"1,4 8 0,-6 5 770,0 9 1,6 7 0,-3 12-197,3 5 0,9 13 0,7 7 0,7 8-586,8 7 0,-1 7 1,1 3-1,0 4-583,-2 2 0,4-4 1,-10 6-1,-3 0-284,-5-2 1,-11 6 0,-2-6 668,-9 1 0,-30 4 0,-8-4 0</inkml:trace>
  <inkml:trace contextRef="#ctx0" brushRef="#br0" timeOffset="5900">10912 141 8269,'27'-45'120,"-6"6"0,-5 10 440,-5 12 1,1 7-1,5 12 1,3 6 167,3 9 1,4 10 0,8 14 0,-2 6-302,-4 3 0,2 12 0,-5 6 1,-1 10-477,0 7 0,-9-2 0,-11 13 0,-7-1-63,-9 4 1,1-47 0,-3 0 0,-9 2 0,-3-1 0,-3 0 0,-2-1-377,-2-3 1,-2-1-1,-5-2 1,-2-3-1,-1-2 1,-3-2 0,-3-2-1,-3-2 488,-3-1 0,-1-2 0,-1-4 0,-2 0 0,-3 2 0,0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3:31.7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874 261 8202,'29'0'0,"-6"0"0</inkml:trace>
  <inkml:trace contextRef="#ctx0" brushRef="#br0" timeOffset="32">1031 261 8194,'29'0'1202,"2"0"0,-1 0-1202,-3 0 0,-4 0 0,-6 0 0</inkml:trace>
  <inkml:trace contextRef="#ctx0" brushRef="#br0" timeOffset="58">1154 261 8196,'0'0'0</inkml:trace>
  <inkml:trace contextRef="#ctx0" brushRef="#br0" timeOffset="59">1049 295 8180,'-33'8'0,"-4"2"0</inkml:trace>
  <inkml:trace contextRef="#ctx0" brushRef="#br0" timeOffset="273">1 872 10793,'17'2'0,"1"2"599,-1 1 1,9 1-1,5-4 1,9 2-553,13 2 1,15 0-1,15-8 1,6-2-338,4-2 1,4-2-1,-9 4 1,-11-3-539,-9-3 1,-4-2 0,-11-3 0,-11-1 827,-9-1 0,0-5 0,-5-12 0</inkml:trace>
  <inkml:trace contextRef="#ctx0" brushRef="#br0" timeOffset="473">1171 68 8209,'10'-17'129,"3"-1"1,-5 3 0,2 3 661,3 7 1,3 5-1,3 7 1,5 11-246,5 9 1,4 14-1,2 7 1,-1 8-198,1 8 1,-2 10 0,-3 4 0,-9 1-235,-8 5 0,-5-7 0,-10-1 1,-5-6 132,-11-6-248,-7-4 0,-2-31 0,1-5 0</inkml:trace>
  <inkml:trace contextRef="#ctx0" brushRef="#br0" timeOffset="516">1293 1064 8099,'-60'31'0,"-4"4"0,-4 2 0,-2 0 0,0-2 0</inkml:trace>
  <inkml:trace contextRef="#ctx0" brushRef="#br0" timeOffset="806">123 610 9081,'-17'-8'0,"1"-4"1311,5-3 1,-3 3-608,8 1 1,2 1 0,12-2 0,11 6-390,14 4 0,18 2 1,13 2-1,6 2-288,5 2 0,13 0 1,11-4-1,-49 0 1,1 0-926,48 4 0,-6 1 0,-14-3 0,-9 2 898,-10-2 0,-5 6 0,-3-1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2:12.8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148 724 8244,'-12'-11'-439,"1"-1"522,-3-1 1,5 3 0,-3 0 466,-2 2 0,5 3 0,-1 3 92,2-4 0,0 4-299,3-4 166,3 4-370,-6 2 1,16 6 5,3 0 1,5 0 0,3-6-1,4 0 9,7 0 1,10 0 0,9 0 0,7 0 0,8 0 0,12 0 1,9-2-1,12-2-107,-42 1 0,1 0 1,3-1-1,0 0 1,2 2-1,0 0 0,1-1 1,-1 0-86,0 2 0,0-1 0,1-2 0,0 0 0,0 1 0,-2 0 0,-1 1 0,-1 0-21,-6 1 0,-1 0 0,34 1 0,-9 0 0,-4 0-198,-3 0 0,-8 0 1,-9 2-1,-9 2-329,-7 2 1,-8 2 0,-5-5-145,-4 3 0,-9 2 0,-6-4-160,-8 2 1,-8 2 888,-11-3 0,-4-3 0,-8 6 0</inkml:trace>
  <inkml:trace contextRef="#ctx0" brushRef="#br0" timeOffset="284">113 1371 8133,'-35'0'420,"0"0"0,14-6 727,4 0 0,13 0-859,4 6 1,9 0-1,17 0 1,8 0-84,11 0 0,15 0 0,10 0 0,10 0-107,5 0 0,12 0 0,-45-1 0,1 0 0,4 0 0,0-2-152,3 1 1,1-1 0,0-3 0,0 0-1,0 2 1,0 0 0,0 0 0,0 0-177,1 1 1,-1-1 0,-5-2-1,-2 0 1,-2 2 0,-3 0 0,37-4-448,-13 1 0,-7-7 1,-17 4-1,-7-1-467,-7-1 1,-13 0 1143,-5-5 0,1-8 0,-9-2 0</inkml:trace>
  <inkml:trace contextRef="#ctx0" brushRef="#br0" timeOffset="634">1947 96 8352,'-2'-18'0,"-2"1"296,-2-1 0,-5 1 314,5-1 0,0 11 0,8 7-197,4 9 0,5 9 1,15 7-1,9 8-136,9 6 1,9 9-1,5-1 1,6 5-153,4 7 0,4-1 0,-36-25 0,1 2 1,1 1-1,0 1-81,-1 2 0,0 0 0,-3-2 1,0 0-1,24 38 0,-14-3-211,-11-2 0,-15-6 1,-14-2-1,-12-2-183,-15-3 1,-12-9 0,-20-1-1,-5-1 15,-10-1 1,1 3 0,-7-7 0,4-4-145,2-6 1,6 2 0,4-6 0,4 0-1265,5-3 1743,11 3 0,-3-8 0,8 7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3:34.0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88 210 8130,'0'-18'333,"0"1"0,0 5 0,0 1 183,0-3 0,0 4 0,-2 1 1295,-4 1-1523,4 2 0,-11 8 0,7 4-128,2 6 1,-4-3 0,2 3 0,1 2-21,-3 1 1,6-3 0,-4-1 0,2 3-52,-2 1 0,4 3 0,-3-1-100,3 1 1,2-1-1,0 1 34,0-1 1,2 1 0,3-1 0,7 1 3,4-1 1,9-5-1,4-3 1,4 1-108,2 0 1,8-6 0,3 0 0,7-8-152,5-8 0,-4-3 1,2-5-1,-7-3 743,-8-6 1,-10-2 0,-6 0-1,-4 2 239,-5-3 0,-10-1 1,-1 1-1,-3 0-65,-2 3 0,-7 8 0,-3-2 1,-2 3-176,1 3 1,5 7 0,-6 4-690,-1 4 0,5 4 0,2 6 1,4 10 0,12 9 0,5 12 1,7 3-276,-1 3 1,6 7 0,2 8 0,2 4 52,-2 8 1,4-2 0,-6 8 0,1-1 90,-5 5 1,-9-1 0,-5 3 0,-1 1-236,-4-1 0,-12-9 1,-9-1-1,-11-6 60,-5-4 0,-1-16 0,-3-1 0,-4-10 206,-6-8 1,3-6-1,-3-11 1,1-8 296,1-8 1,8-8 0,10-11-1,2-8 92,3-8 1,11 0 0,5-7 0,6-3-108,6-1 1,11 1 0,12 1 0,4-3-381,2 3 0,8 7 1,3 2-1,7 6-332,5 4 0,-4 8 0,5-1 0,-5 9-1222,-2 7 1929,1 4 0,-1 2 0,1 0 0</inkml:trace>
  <inkml:trace contextRef="#ctx0" brushRef="#br0" timeOffset="183">18 996 8386,'0'-23'315,"0"-1"1,8 1 0,4 6 0,5 1-38,6 4 1,12 3 0,14 5 0,9-2-245,12 2 0,9 2 0,15 2 0,4 0-248,-46 0 0,-1 0 0,44 2-212,-7 4 1,-9-4 0,-9 6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3:39.6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5484 751 8508,'-18'-2'0,"1"-2"511,0-1 0,1-9 1,2 4 230,3 1 0,9-1 1,6 6-467,17-2 0,14 0 0,21 6 0,10 0-120,16 0 0,5-5 0,12-1 0,-48 4 0,1 0-186,2 1 1,1 0 0,-1-2 0,0 0 0,3 0 0,-1 0 0,-3 1-1,-1 0-1104,39 0 1,-19 2-1,-22 0-424,-13 0 1,-20 6 1557,-17 0 0,-15 8 0,-12-5 0</inkml:trace>
  <inkml:trace contextRef="#ctx0" brushRef="#br0" timeOffset="166">5327 1328 8381,'-8'17'362,"6"-5"-239,-4-1 0,14-7 1,9 2-1,15-6 319,12-6 1,14-4 0,24-7 0,11 0-390,-43 8 1,1 0-1,4-2 1,1-1 0,-1 0-1,0 1 1,0 0 0,-1 0-450,0 1 0,-1 1 0,44-9 1,-8 1 395,-12-1 0,-9 1 0,-15-1 0</inkml:trace>
  <inkml:trace contextRef="#ctx0" brushRef="#br0" timeOffset="382">6427 507 8420,'27'-25'519,"-2"1"0,-5-1 0,1 9-294,2 7 0,10 5 1,0 12-1,8 9 386,4 10 0,1 16 0,7 9 1,-1 12-312,1 10 1,-7 0 0,-1 9-1,-4 5-302,-8 3 0,-19-41 1,-3 1-1,0 46 0,-9 0-502,-11-4 0,-19-6 138,-18-5 0,14-39 0,-2-1 0,-2-2 0,0 0 0</inkml:trace>
  <inkml:trace contextRef="#ctx0" brushRef="#br0" timeOffset="1099">88 1048 8666,'-18'-17'324,"1"-1"1,1 1 0,2 1-1,5 3 2340,1 1-2136,2 8 1,10-2 0,6 12 0,9 6-120,6 3 1,12 9 0,10 1 0,5 2-404,6 4 0,-3-4 1,5 2-1,-2 0-62,0-1 0,3 5 0,-5-4 0,2 4-528,-2 2 0,-1-8 0,-5-2 0,-5-2-1555,-10 1 0,-4-1 2139,-14-6 0,-3 1 0,-14-1 0</inkml:trace>
  <inkml:trace contextRef="#ctx0" brushRef="#br0" timeOffset="1317">734 926 8232,'-24'-35'0,"-1"2"0,0 6 1202,0 9 1,1 7 0,7 7-618,0-2 1,-1 8-1,3 10 1,1 5-305,2 6 0,6 4 1,-5 10-1,-1 4-256,2 6 0,-3-3 0,5 3 0,-2 1-375,-3 3 1,3 1 0,-1 1-1,-1 1-535,2 4 0,-5-3 0,3 5 1,-4-2 884,-1 0 0,-16 8 0,-4-4 0</inkml:trace>
  <inkml:trace contextRef="#ctx0" brushRef="#br0" timeOffset="2115">1153 1782 8153,'0'-18'0,"0"1"938,0-1 1,6 7 0,-1-1-79,-1-2 1,-2-1 0,0-3-372,4 1 1,-4 5 0,4 1 0,-4-3-22,-2-1 0,0-3 0,0 1-137,0-1 1,0 1 0,-2 1 0,-2 3 124,-2 1 1,-7 8-1,1-2-281,-4 4 1,5 4 0,1 6 0,0 9-132,1 11 0,5 5 1,-2 2-1,4 1-163,2 5 1,6 2 0,2 5-1,1-1-118,5 1 0,1 3 1,5 1-1,1-1-230,2-5 0,1 3 0,-7-8 0,1-5-357,-1-5 1,-1-5 0,-3-11 500,-1-3 0,-8-6 1,2-14 293,-5-10 1,-1-1 0,0-10 0,0-2-33,0-2 0,0-8 1,0 2-1,0 4 407,0 4 1,0 4 0,0-4-1,2 4-35,4 2 0,-4 7 0,6 7-397,0-3 1,1 6-1,9 4 62,-1 8 1,-7 6 0,-2 7 0,-2 1-57,-1-1 0,1 1 1,-6 1-1,0 3 100,0 1 1,-8 0 0,-3-3 0,-5 1 118,-1 2 1,-1 1 0,-1-7 0,-2-1 110,-3-5 1,1 5 0,6-7 327,-1 1-567,1-2 1,11-8 0,10 0-113,11 0 1,20 0-1,2 0 1,4-2-428,2-4 1,5 2 0,-1-6 0,3 3-291,2 3 1,-1-4 0,-3 2 0,-3 0-295,-2-1 1,-3 5 1111,-5-4 0,8-4 0,2 1 0</inkml:trace>
  <inkml:trace contextRef="#ctx0" brushRef="#br0" timeOffset="2367">2183 1397 8259,'0'-17'332,"0"-1"555,0 1 1,0 5-1,2 3-494,4 1 0,6-4 0,9 6 1,4 3-279,2 1 0,4 2 0,8 0 0,4 0-403,2 0 0,-1 0 0,3 0 0,-8 2-508,-8 3 1,-2-1 795,-12 8 0,5 0 0,-13 5 0</inkml:trace>
  <inkml:trace contextRef="#ctx0" brushRef="#br0" timeOffset="2516">2323 1607 8259,'17'0'169,"1"0"92,-1 0 1,3-2-1,3-2 1,6-2-40,4 2 1,10-3-1,5-1 1,9 0-297,7 0 0,4-3 0,-1 3 0,-3 0 74,-5 0 0,3-5 0,0 3 0</inkml:trace>
  <inkml:trace contextRef="#ctx0" brushRef="#br0" timeOffset="2865">3231 1101 8266,'0'-20'465,"-2"1"1,-2-1 3075,-2 5-2862,-7 9 1,13 8 0,0 13 0,10 7-130,5-1 0,4 4 1,5 1-1,3 1-370,0 4 0,6-4 0,-4 0 0,4 0-166,2 0 1,-2-5 0,-2 1-1,-2-4-140,2-1 0,0-6 1,-2-3-1,-3-1-45,-1-4 1,-6-12-1,5-9 1,-5-10 148,-2-6 1,1-12 0,-1-7 0,1-11 224,-1-4 0,1-13 0,-1-7 0,-7 38 0,0-1-19,1-4 1,1-1 0,-2-1 0,1-1 0,3 0 0,1 0 0,1 4 0,-1 1-103,1 4 1,1 1 0,18-32 0,0 11 0,0 13-478,0 13 0,-8 18 1,-1 9-604,-1 5 0,0 4 0,4 6 1,-4 4-3038,1 8 4035,-7-1 0,14 22 0,-6-5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3:36.3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1 952 8203,'10'-2'3380,"-5"-4"-2305,-3 4-716,-2-6 0,2 2 0,2-2-66,2-1 1,0 3 0,-6-6 0,0-1 115,0-3 1,6-3-1,-1-4 1,-1-5-31,-2 1 0,-2-4 0,0 6 1,0 0 24,0-1 0,0 3 1,0 6-199,0-1 1,-2 3-292,-3 3 1,3 14 0,-2 15 0,6 11-99,3 5 1,9 3-1,-2 3 1,3 4-170,3 2 1,-1-1-1,1 5 1,-1-3 97,1 3 1,-7-6 0,-1-3 0,-2-3-17,-4-2 0,-3-2 0,-1-4 0,-1-6-148,-5-3 0,-4-10 0,-7-5 412,-1-3 0,6-4 0,3-3 0,-1-7 179,0-4 0,5-3 1,-5-2-1,2-3-34,4 3 0,4-6 1,6 0-1,6-2 4,3-1 0,5 9 1,1-2-1,4 3-75,2 3 0,-3 5 0,3 3 0,0 1-69,0 4 1,-6 2 0,3 2 0,-5 0-93,-1 0 0,-7 6 1,-1 2 114,-2 1 0,-6 3 0,-12 5 10,-8 1 0,-5-6 0,0-1 0,-6 1 36,-4-2 1,-2 3-1,0-7 1,2 0 129,4 2 1,4-7 0,7 5 0,1-4-67,-1-2 1,9 2-101,3 4 0,19-4 0,11 4 0,7-2-127,4 1 1,7-1-1,5 6 1,1 0-668,-1-1 1,1-3 0,-5 4 0,0 0-240,-1-1 1,-7-3 0,-7 4 0,-3 0-1032,-4-1 2032,-1-5 0,-3 12 0,0-7 0</inkml:trace>
  <inkml:trace contextRef="#ctx0" brushRef="#br0" timeOffset="1836">839 585 8464,'0'-18'40,"0"1"1,0-1 99,0 1 0,6 5 0,4 3 0,5-1 425,10 0 1,8 4-1,8-3 1,6 1-429,3 4 0,10 2 1,2 2-1,-1 0-660,-9 0 0,-3 0 1,-13 0-1,-5 2-677,-3 4 0,-13-2 1200,-9 7 0,-20 1 0,-5 5 0</inkml:trace>
  <inkml:trace contextRef="#ctx0" brushRef="#br0" timeOffset="1985">874 777 8266,'12'0'-78,"-1"0"0,3 0 90,2 0 0,1 0 0,2 0 0,5 0 191,5 0 1,12 0-1,5 0 1,6 0-300,7 0 0,3 0 0,10 0 0,1 0 96,3 0 0,0-8 0,-6-2 0</inkml:trace>
  <inkml:trace contextRef="#ctx0" brushRef="#br0" timeOffset="2400">2411 131 8304,'16'-18'128,"-5"1"0,5-1 0,-5 3 320,5 3 0,1 4 0,1 10 0,1 4 34,4 6 0,-9 3 1,2 3-1,-5-1-381,-1 1 0,-6-1 0,2 1 0,-6 1-312,-6 4 1,-4-9 0,-7 3-1,-3-3-20,-3-4 0,-4-1 1,-8-5-1,0 2 128,0-2 0,0-8 0,2-4 0,2-1 425,2-5 1,8-3-1,-3-5 1,5-3 197,1-2 1,9 4 0,3-5-1,8 3 5,9 4 0,9 1 0,15 5 0,2 1-415,3 3 1,-1 9-1,6 2 1,-1 9-115,1 7 1,-4 9 0,4 4 0,-3 6-53,-3 6 1,-10 4 0,-8 7 0,-5 2-44,-4 4 1,-10-1 0,-2 5 0,-12-4-51,-9-7 0,-7 1 0,-7-6 0,1 3-413,-1-2 0,-8 3 0,-4-3 0,-3 3-517,-2 2 1,1 1-1,4-3 1,7-1-927,3-3 2005,2-7 0,0 12 0,0-7 0</inkml:trace>
  <inkml:trace contextRef="#ctx0" brushRef="#br0" timeOffset="2500">2271 1336 8261,'27'9'226,"-3"-3"1,-5-4 0,-1-2 0,-1 0 0,1 0 1,-7 0-1,1 0 1,3 0 27,7 0 1,-3 6 0,4 0 0,-3-2-246,-3-2 0,1 5-10,-1 5 0,1 4 0,-1 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3:49.5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90 210 8019,'-12'-8'0,"3"-4"0,-1-3 45,0-3 1,6 7 0,-3 1 0,1 0 566,0 0 1,0 5 935,6-7-1246,0 8 1,0-6 0,2 7-1,4-3-110,6 2 1,5 2 0,6 0 0,8-2 12,8-2 1,6 0 0,9 6 0,6-2-212,10-3 1,8 3-1,11-6 1,6 2-46,-43 3 1,1 0-1,0 0 1,1 0-1,3 2 1,0 1 0,-1-2-1,-1 0-198,-3-1 1,-1 0 0,44-3 0,-14 6 0,-5 0-130,-4 0 0,-20 0 1,-11 0-1,-14 0-595,-8 0 0,-11 0 0,-10 0 973,-13 0 0,-11 0 0,-8 0 0</inkml:trace>
  <inkml:trace contextRef="#ctx0" brushRef="#br0" timeOffset="200">142 279 8082,'-34'0'246,"1"0"0,3-1 790,7-5 1,8 4-651,9-4 1,16-2-1,22 2 1,13 1-104,13-3 0,16 4 0,10-6 1,5 0-229,4 1 1,-42 6-1,1 0 1,-1-2 0,1 0-1,3 1 1,0 0-146,3 2 1,-1 1-1,-4-1 1,0 2-1,-1 0 1,-1 0-1,39 0-630,-13 0 1,-13 0 0,-9 0 0,-13 0 719,-13 0 0,0 7 0,-1 3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3:50.8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524 297 8126,'-1'-23'280,"-5"0"0,-6 0 315,-3-3 0,-3 7 0,1-2 0,-1 7 956,1 8 0,5-2-1146,0 3 0,8 1 1,-1 9-1,3 9-162,2 7 1,6 1 0,1 5 0,3 0-171,4 0 0,-1 0 0,1 4 0,-3-1-242,3 1 1,0-4 0,-1 0 0,-3 0-342,-2 0 1,3-3 0,-5 5 0,0 2-16,2 2 0,-6-4 0,3-2 0,-3 0-210,-2 0 1,-5-3 0,-3 3 0,0-2-208,0-4 0,-3-7 942,5-2 0,-8-1 0,5 7 0</inkml:trace>
  <inkml:trace contextRef="#ctx0" brushRef="#br0" timeOffset="97">734 315 8126,'23'-62'0,"-1"4"-116,-7 3 0,-5 13 0,-10 7 2356,0 9-2240,0 15 0,0-5 0,0 6 0</inkml:trace>
  <inkml:trace contextRef="#ctx0" brushRef="#br0" timeOffset="205">1083 909 8066,'-35'17'0</inkml:trace>
  <inkml:trace contextRef="#ctx0" brushRef="#br0" timeOffset="297">1 996 8174,'0'0'0</inkml:trace>
  <inkml:trace contextRef="#ctx0" brushRef="#br0" timeOffset="483">1468 1031 8687,'42'-25'0,"3"-6"677,-1-8 0,-3 2 1,-12-6-1,-7 2-633,-9 1 0,-5-7 0,-8 8 0,-2 4-211,-4 4 1,-3 10 0,-7-2 0,2 3-1739,3 3 1905,7 7 0,-4 18 0,8 11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3:52.5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654 140 8188,'-2'-11'660,"-2"-1"359,-1-2 1,-3 1 0,4-1 490,-2 3 0,-2 7-449,3-2 0,1 4-778,-8 2 1,8 2 0,-2 4-1,4 7-70,2 9 0,0-1 1,0 8-1,2 2-141,4 2 0,-2 2 0,6 0 0,-1 0-153,1 0 1,-4 6 0,6-1-1,-1 1-278,-1 2 1,5-4-1,-5 5 1,2 1-636,-1-1 1,-1-5-1,4 2 1,-5-4-279,-1-2 1,-2-2 0,-6-4 1271,0-6 0,8-3 0,1-3 0</inkml:trace>
  <inkml:trace contextRef="#ctx0" brushRef="#br0" timeOffset="215">899 315 8188,'0'-62'164,"-2"4"0,-2 11 1,-4 8 1236,-2 8 0,1 0 0,-5 10 1683,2 5-2766,9 6 0,-3 18 0,12 6 0,7 5-220,9 5 1,-1 9 0,8-1 0,2 7-205,2 0 0,2 6 0,0 1 0,0 3-387,0-3 1,-2 3 0,-4-6 0,-4-1-176,0 1 0,-7 5 0,-1-3 0,-9 0-956,-6-4 0,-6-7 1624,-8-4 0,-7 3 0,-16-6 0</inkml:trace>
  <inkml:trace contextRef="#ctx0" brushRef="#br0" timeOffset="499">113 821 8285,'-35'-7'0,"2"-5"726,4-4 1,13 7-1,20 5 149,17 8 1,14 5 0,18 9 0,3-1-391,8 1 0,0-7 0,16 1 0,1 2-332,7 1 0,5 3 1,-2-3-1,4-1-124,2-3 0,-46-8 0,1-2 0,0 2 1,1 0-1,42-1-48,-10-2 1,-15-2 0,-12-4-1,-7-7-95,-11-9 1,-7 1-1,-17-8 1,-3-2 29,-1-2 0,-8-2 0,2 0 0,-6 2-180,-6 4 1,-4-2-1,-7 6 1,1-1-1099,5 1 1,-3 8-1957,8 5 3318,0 8 0,6 4 0,0 10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3:59.3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724 295 8437,'27'-52'111,"-1"-1"0,-11 5 1,-3 7 844,-6 12 1,-12 7-1,-8 7 1,-7 1 123,-8 3 1,2 7 0,-3-2 0,1 6-347,2 6 0,-6 11 1,6 12-1,0 6-96,4 6 1,5 6 0,6 11 0,7 8-355,3 8 0,6-3 0,5 7 0,11 0-353,5 3 1,4 6 0,8 5 0,-18-46 0,1 1-669,20 44 0,1-2 0,-6-3 1,-2-3-273,-4-1 1,-11-11 0,-13-1-1,-3-12-352,-2-9 1,-13-14 0,-7-12 0,-5-5 1360,-6-7 0,-10-11 0,-3-9 0</inkml:trace>
  <inkml:trace contextRef="#ctx0" brushRef="#br0" timeOffset="150">357 1081 8292,'-2'-33'249,"-1"2"1,-3 4 232,2 1 0,2 3 0,2 6 1,2 1-32,4 5 0,5-3 0,13 8 1,7 2-221,7 2 0,15-4 1,11 1-1,6 3-402,5 6 0,-1-1 0,6 9 1,-5 2-1196,-7 1 0,-8-3 1366,-13 0 0,-4 7 0,-8 8 0</inkml:trace>
  <inkml:trace contextRef="#ctx0" brushRef="#br0" timeOffset="315">43 1587 8155,'-17'0'461,"-1"0"1,10 0 135,8 0 0,18 2 0,17 2 0,11 2-381,11-2 0,12 4 1,15-3-1,7-1-927,8-2 0,-48-2 0,1 0 711,0 1 0,1-2 0,-1-2 0,0-1 0,1-1 0,-1 0 0</inkml:trace>
  <inkml:trace contextRef="#ctx0" brushRef="#br0" timeOffset="765">1982 592 8531,'0'-35'0,"-2"0"623,-4 0 1,-2 2 0,-6 4 0,5 6 3103,1 3-3139,-6 11 1,12 3-1,-3 14 1,5 7-365,5 6 1,7 10-1,11 1 1,7 4-98,3 5 0,1 2 0,3-2 0,4 5-311,6 5 1,3-5 0,2-1 0,1-3-647,-1-3 0,1 0 0,-1 0 0,-2 0-261,-3-6 1,-4-6 0,-10-10 0,-2 1 1090,-2-1 0,-8-7 0,4-2 0</inkml:trace>
  <inkml:trace contextRef="#ctx0" brushRef="#br0" timeOffset="1215">2802 470 8313,'-7'-29'506,"-3"1"0,-2 3 559,1 4 1,-1 3 0,-4 5 2140,5 1-2903,3 8 1,8 4 0,2 12 0,4 3-75,5 3 1,3 1 0,0 3 0,-3 1-354,3-2 1,1 4 0,1 1-1,-2 1-386,-3 4 0,-5-4 1,4 0-1,-3 0-276,-3 1 0,4-5 0,-2 4 1,-2-2-139,-2-3 0,4 3 0,-1-2 368,-1-2 0,6-3 351,2-6 0,3-7 0,1-10 0,-3-7 140,-1-4 1,-8-1-1,2-1 1,-4 1 557,-2 0 0,0-1 0,0 1 75,0-1 0,0 6 1,0 1 938,0-3 0,0 5 676,0-3-1790,0 8 1,1-2-1,5 12-142,6 6 1,9 3 0,4 5 0,5 1-158,6 2 0,1 6 0,8-3 1,0 1-639,-1 4 0,3-4 0,5 2 0,-3 0-430,-9-2 0,-1-1 0,-15-9 0,-3-1-290,-2-5 0,-9-1 1,-6-6 1263,-8 2 0,-13-1 0,-11-5 0</inkml:trace>
  <inkml:trace contextRef="#ctx0" brushRef="#br0" timeOffset="1498">3396 435 8309,'0'-18'43,"0"1"0,0-1 1,-2 3 683,-4 3 0,3 4 0,-9 8 265,-2 0 0,-1 2 1,-3 4-1,-1 8-344,-4 7 1,3 8 0,-3 10-1,4 4-422,1 1 0,1-3 1,-1 6-1,-1 1-462,-5 3 0,5-1 0,-4-1 0,3-5-418,3-1 1,-8 0 0,-4-5-1,-4 3-1552,-2-2 1,-2-8 2205,-4-2 0,-4-8 0,-7 5 0</inkml:trace>
  <inkml:trace contextRef="#ctx0" brushRef="#br0" timeOffset="2148">3868 1063 8346,'6'-11'46,"1"-1"1,1-1 424,0-3 1,0-1 0,-5-1 0,5 1 335,2-1 0,-4 1 0,3-1 0,-1 1 467,-4-1 1,-2 7-1,-2-1-210,0-2 1,0 5-912,0-3 1,-2 16-1,-2 2 1,-4 9 57,-1 9 0,3 3 0,-4 8 1,2 0-286,5 0 1,1-1-1,2 3 1,0 2-123,0 2 1,0 5-1,0-5 1,0-2-117,0-2 1,0 0 0,0 2 0,0-1-753,0-5 1,0 0 0,0-9 253,0-3 1,2-9-1,3-10 657,7-12 0,4-6 0,1-17 1,2-5 245,5-5 1,3-2 0,6-3 0,-2 3 177,-2 2 0,-2 5 0,2 7 0,-5 3 702,-5 3 1,-7 8-608,-1 5 0,-7 10-303,2 2 0,-10 8 1,-6 9-1,-3 1 21,-7-1 1,-3-1 0,0-3 0,-4-1-12,0 2 1,1-1-1,9 1 1,-1-5-23,1-1 1,-1 4-1,3-4-161,3 1 0,8 3 1,16 4-131,11-5 1,8 3 0,6-7-1,4 1-197,6 0 0,3 4 0,2-5 0,1 1-438,-1 0 1,-5 4 0,-3-7 0,-1-1-1719,-4-2 2593,-2-2 0,-2 0 0,0 0 0</inkml:trace>
  <inkml:trace contextRef="#ctx0" brushRef="#br0" timeOffset="2348">4758 1081 8277,'0'-18'522,"0"1"1,2-1 914,4 1 0,-4 5-930,4 1 0,2 15 0,-1 1 1,3 9-350,4 3 1,1 3 0,3 3 0,-1 4-588,1 1 1,1 4-1,0-4 1,1 1-588,-5 0 0,5-2 0,3 4 0,-4-4 1016,-5-2 0,2-1 0,-7-7 0</inkml:trace>
  <inkml:trace contextRef="#ctx0" brushRef="#br0" timeOffset="2835">5457 767 8169,'0'-33'277,"0"3"0,6-1 0,2 10 0,1 6 481,5 7 0,1 6 1,3 2-1,-1 0-378,1 0 1,5 8 0,2 1 0,0 3-197,1 0 0,5-1 0,-2 7 0,2-3-207,-2-3 0,-2 1 0,-5-7 0,3-2-40,2-2 0,-12-4 0,3-4 0,-3-5 438,1-5 1,-4-3 0,-3-5 0,-1-5 356,-4-4 1,-2-2 0,-2 2 0,0 2-92,0 2 1,0 8 0,0-2 0,0 3 1151,0 3-1763,0 7 1,8 16 0,3 15 0,7 8-182,5 8 0,-4 16 0,7 1 0,-1 6-111,4 6 1,2 8 0,-2 3 0,-6 3-227,-3 3 0,-10 3 1,-5 1-1,-5 0-138,-5 1 1,-15-9 0,-15-5 0,-11-8-108,-11-8 0,-3-5 1,-4-9-1,6-9 176,4-10 0,1-13 1,3-6-1,3-8 587,6-10 1,12-7-1,6-16 1,6-2 4,5-4 0,-2-1 1,11-7-1,4 3 123,9-3 0,13 4 1,7-1-1,3-1-264,1 3 0,3 7 0,2 10 0,4 1-544,1 5 1,3 4-1,3 5 1,-3 6-617,-6 4 1,-6 4 1265,-6 4 0,4 11 0,-6 11 0</inkml:trace>
  <inkml:trace contextRef="#ctx0" brushRef="#br0" timeOffset="3014">5614 1325 8214,'0'-17'358,"0"-1"1,0 1 0,0 0 375,0-1 1,10 1 0,7 1 0,10 4-501,6 7 0,10-3 0,6 2 0,7 2-344,8 2 1,4 0-1,4-2 1,1-1-627,3 1 1,-6 0 0,-10-2 0,-6-4 735,-9 1 0,-6-15 0,-4 5 0</inkml:trace>
  <inkml:trace contextRef="#ctx0" brushRef="#br0" timeOffset="3581">6592 976 8741,'0'-29'0,"2"2"1283,4 2 1,-4 1 0,4 7 365,-4-1 0,-2 1 0,-2 1 1891,-4 5-3127,4 3 1,-6 18 0,8 5 0,0 8-235,0 5 1,0 7-1,2 5 1,2-1-285,2-2 0,5 4 1,-3 1-1,2 1-337,3 0 1,-3-2 0,2-6-1,-1-1-248,-1 1 0,4-2 1,-8-4-1,-1-5-569,3-5 0,-6-7 0,6-2 885,0-3 0,-1-11 0,7-13 1,-2-10 314,1-6 0,9-2 1,1 0-1,-2 0 305,-1 0 0,-3 0 1,0 0-1,-1 2 897,-4 4 0,1-2 451,-7 8-1654,0-1 1,-6 17 0,-2 7-1,-4 9-8,-6 7 0,-3 1 0,-4 1 0,-3-1 4,-1 1 1,-8-1 0,4 1 0,-2-1 51,-1 1 1,9-7 0,-2 1-1,3 0 44,3-3 1,5 5 0,3-6-64,1 1 1,6 1 0,14 4 0,11-5-127,8-1 0,12 0 0,5-2 0,6 3-349,5 1 1,7-2 0,-4-8 0,0 0-323,-4 0 1,2 0 0,-4 0 0,-7-2 827,-12-4 0,-2-4 0,-8-7 0</inkml:trace>
  <inkml:trace contextRef="#ctx0" brushRef="#br0" timeOffset="3817">7605 103 9653,'6'-27'0,"2"3"563,1 5 0,3 9 0,5 8 0,3 12 335,3 13 0,4 16 0,8 12 0,2 9-375,4 10 0,-4 13 0,3 4 0,-21-38 0,-3 1-402,0 4 0,-2 1 0,-2 1 1,-1 1-1,-4 0 0,-3 0 1,-1-4-1,-2-1-452,-5 43 0,-15-8 0,-18-3 0,-15-7-420,-16-5 0,-6-12 1,-11-15-1,40-23 0,-1-1 530,-1-2 0,-2 0 0,-3 4 0,-2-1 0,-4 0 0,1 1 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3:54.3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0 497 8105,'0'18'0</inkml:trace>
  <inkml:trace contextRef="#ctx0" brushRef="#br0" timeOffset="267">227 288 8189,'0'0'0</inkml:trace>
  <inkml:trace contextRef="#ctx0" brushRef="#br0" timeOffset="314">489 253 8201,'0'0'0</inkml:trace>
  <inkml:trace contextRef="#ctx0" brushRef="#br0" timeOffset="494">280 777 8301,'0'-18'0,"2"1"216,4-1 1,3 7-1,9-1 1,1-2 248,4-1 0,12 3 0,14 2 0,9 1-438,12-1 1,0 6 0,5-2 0,-5 4-575,-6 2 0,-5 2 1,-15 2-1,-9 4-1372,-10 2 1919,-13 1 0,-4 7 0,-8-1 0</inkml:trace>
  <inkml:trace contextRef="#ctx0" brushRef="#br0" timeOffset="644">280 1074 8155,'17'-2'-15,"1"-4"1,5 4 0,4-6-1,4 2 149,6 0 1,17-1 0,5 3-1,7-4-165,3-2 0,1 4 0,-2-3 0,-4 1 31,-6 4 0,-3-6 0,-3 1 0</inkml:trace>
  <inkml:trace contextRef="#ctx0" brushRef="#br0" timeOffset="1208">350 480 8239,'-2'-29'0,"-4"0"632,-6-3 0,-9 5 0,-4 0 0,-1 2 512,1 4 1,0 7-1,4 4-706,-3 3 0,3 5 1,9 11-1,7 11 147,3 5 1,2 4 0,0 8 0,2 2-350,3 1 0,5 9 0,7-4 0,3 1-417,3 1 1,-3-3-1,3 5 1,-2-3-589,3 3 1,-5-6-1,2-1 1,-5-1-850,-5 0 1,-1 0 0,2-6 1617,-6-1 0,-4 1 0,-2 0 0</inkml:trace>
  <inkml:trace contextRef="#ctx0" brushRef="#br0" timeOffset="1594">157 532 8703,'-29'-19'0,"2"-3"465,2-1 1,2 0 0,7 5 44,5 1 0,3 5 0,12 3 0,7 1-175,13 4 0,14-4 1,11 2-1,7 0-351,8-1 0,6 5 0,4-4 1,3 4-406,3 2 0,1-2 0,5-2 0,-5-2-411,-5 2 0,-14 3 0,-9 1 0,-13 0 832,-9 0 0,-5 7 0,-9 3 0</inkml:trace>
  <inkml:trace contextRef="#ctx0" brushRef="#br0" timeOffset="2111">1135 864 8191,'-1'-18'0,"-3"1"0,-4 0 918,-2-1 0,1 1 0,-5 1 2456,2 4-2846,8 5 1,4 9 0,14 5 0,7 9-194,8 5 0,1 8 0,3-3 0,3 1-226,1 4 0,2 0 1,0 0-1,4-2-81,1 2 1,-11 0-1,2-2 1,-4-5-627,-4-5 0,4 0 0,-7 1-1798,-3-3 2064,-9 5 1,-12-28 0,-12 0 0,-2-10 208,3-7 1,-3-6-1,6-10 1,1-4 606,-1-1 0,2 3 0,6-4 0,0 1 155,0-1 0,0 6 1,0 1-1,2 7-563,4 7 0,6 5 0,11 3 1,4 5-650,0 5 1,12 4 0,-4 6 0,2 5-281,0 9 1,-2 9-1,-2-2 1,-2 1-578,-2-1 0,-8 4 1430,2-6 0,-3 16 0,-3-2 0</inkml:trace>
  <inkml:trace contextRef="#ctx0" brushRef="#br0" timeOffset="2728">2393 969 8404,'2'-16'1173,"4"5"0,-2 1 0,7 6-665,3-2 1,-6-2-1,-1 5-24,1-3 0,-6-2 1,6 4-102,0-2 0,-7-2-335,5 3 1,-12 3 0,-5-6 13,-5 0 1,-1 6 0,-3-4 0,-1 4-7,-2 2 1,-2-5 0,3-1 0,-1 2 50,2 2 0,-1 2 0,1 0 0,-2 0-113,1 0 1,3 8 0,1 1 0,1 3 14,-1 0 0,1 5 0,0 7 1,1-3-144,4-2 0,-1 1 0,5 1 1,0 4 28,1 2 1,-1-3-1,4 3 1,-2-2-108,2-4 1,2 5 0,2-3-89,0-2 1,0-7 244,0-2 1,2-9-1,6 1 1,7-8 295,7-7 1,9-7 0,-2-3 0,6-2 145,6 1 1,-4-3 0,3 2 0,-3 1-111,-2 3 1,-2 4-1,-2 1 1,-4 4 142,-2 2 1,5-3 0,-7 5-1,-2 2-430,-1 2 0,-3 8 1,1 2-1,-3 1-248,-3 5 0,3 2 0,-5 1 1,2 1-376,-1-1 0,-5-1 1,4-3-1,-2-1-882,-5 1 0,5 3 0,-2 1 207,-2 1 1,4-7 1307,-3 1 0,1-8 0,-6 4 0</inkml:trace>
  <inkml:trace contextRef="#ctx0" brushRef="#br0" timeOffset="3011">2812 567 8881,'-17'-35'0,"-1"0"750,1 0 1,5 6 0,2 2 0,3 2 777,3 3 0,2 9-1033,2 1 0,2 8 0,3-2 0,7 6-312,4 6 1,1 4 0,3 7 0,1 1-88,2-1 1,0 7-1,-3 1 1,-1 2-107,-1 4 1,7 2 0,-11 2 0,-1 0-298,3 0 0,-9 0 1,1 2-1,-2 2-156,0 1 0,0 7 0,-6-4 1,0 1-410,0 5 0,0 1 1,0 1-1,-2-5-747,-4-5 0,4-4 1619,-4-2 0,12 0 0,4 0 0</inkml:trace>
  <inkml:trace contextRef="#ctx0" brushRef="#br0" timeOffset="3378">3319 1056 8180,'11'-33'14,"1"2"0,-1 4 195,-1 2 0,4-4 0,-8 5 1503,-3 3 1,1 3 606,2 7-1993,-4 3 1,8 16 0,-6 3-200,1 5 0,7 1 1,-4 1-1,2 1-96,3 5 1,-3-5-1,2 4 1,1-3-404,3-3 0,-1 6 1,-1 1-1,-5-3 64,-1-2 0,4-7 0,-6 0 0,-1-1-779,3-1 1372,-6-2 0,12-12 0,-8-6 0,-1-9 426,3-6 0,-4-3 0,8-3 0,1 2-48,3-2 1,1 0 0,1 0 0,-1 4-383,1 2 0,5 1 1,2 9-1,2 1-245,4 3 0,-3 7 0,-1-2 1,0 4-374,0 2 1,-4 8 0,5 2 0,-3 1-1107,-4 1 0,4-1 1,-1 7-88,-3-1 0,-2 1 0,-1-3-869,-1-3 2399,-7 4 0,-2-14 0,-8 5 0</inkml:trace>
  <inkml:trace contextRef="#ctx0" brushRef="#br0" timeOffset="4326">4524 864 8232,'11'0'23,"1"0"198,1 0 0,3 0 1,1 0 207,1 0 0,-1 0 0,1 0 308,-1 0 0,1 0-61,-1 0 1,1 0 43,-1 0 1,-5-2 93,-1-4 0,-7 2-555,2-7 0,-6 7 0,-6-4 1,-5 2-161,-5 0 0,3-1 0,-3 3 0,-3-2-45,-1 2 0,-7 2 0,0 2 0,-2 0-215,0 0 0,1 0 1,-3 0-1,4 0-114,2 0 0,2 0 1,5 2-1,-1 4-142,-4 5 1,5 5 0,-1 1 0,5 1-44,1-1 1,5 1-1,0 1 1,2 3 56,0 1 1,1 0 0,7-5 252,3-1 0,-3-5 0,6-3 344,0-1 0,2-2 0,7-6 193,0 0 0,1-6 0,-1-2 0,1 1 17,-1-1 1,7-6-1,-1 5 1,0-1-125,2 4 1,-3-2 0,5 3 0,0 1-158,0 2 0,0 2 0,4 0 1,-3 0-238,-3 0 1,6 0 0,-2 0-1,2 0-190,-2 0 0,2 0 0,-6 0 0,1 0-12,-1 0 1,-2 0-1,-5-2 273,-1-4 0,-7-4 1,-4-7-1,-4-3 143,-2-3-1,0-6 1,0-12 0,0-5 156,0-5 1,-6-1 0,-2-2 0,0-5 203,0-5 0,-5-2 1,-1 0-1,-5 4 259,-4 2 1,-7 8 0,5 7 0,0 2 38,0 5 0,2 10 1,5 9-399,1 5 0,1 12 0,4 2 1,7 12-441,3 9 1,4 14-1,3 12 1,7 3-157,4 3 1,3 5 0,2 0 0,5-2-270,1-1 1,-4 3 0,6 0 0,0 0-126,-2 3 0,6-7 0,-5 4 0,1-4 193,0-1 0,-8-8 0,2-5 0,-3-5 27,-3-6 1,5-3 0,-3-11 0,-3-3 266,-1-6 0,1-14 0,1-8 0,1-7 226,-1-4 0,0-2 1,1-4-1,-3 2 371,-3 2 0,-4 1 0,-8-1 0,0 6 948,0 4 0,0 1-863,0 1 0,-2 7-781,-4 4 0,6 6 0,0 6 0,10 6 1,13 3 0,6 4-1,4 3-375,2 1 0,2 2 0,2-3 0,2 1-201,-3-2 1,5-1 0,-4-5 0,-4-1-454,-4-3 0,-10-7 0,0 4-1022,-7 0 2293,-6-6 0,-16-2 0,-2-10 0</inkml:trace>
  <inkml:trace contextRef="#ctx0" brushRef="#br0" timeOffset="4477">5047 881 8232,'-17'-35'781,"0"1"1,1 6 0,4 5-691,7 4 0,10 7 0,9 2 0,7 3 251,8 3 1,6-4 0,4 2-1,6 2-837,5 2 0,1 2 0,15 0 0,4 0-729,3 0 1,1-6 1223,-10 1 0,4-17 0,-6 3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4:05.7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36 123 8184,'-18'-25'0,"8"13"0,3-3 0</inkml:trace>
  <inkml:trace contextRef="#ctx0" brushRef="#br0" timeOffset="250">280 158 8188,'0'-35'769,"0"0"1,0 8-770,0 4 0,-8 3 0,-1 3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4:04.9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8252,'17'27'-275,"1"8"1,-8-6 274,-5 6 0,-10-4 0,-5 4 0</inkml:trace>
  <inkml:trace contextRef="#ctx0" brushRef="#br0" timeOffset="252">263 315 8195,'6'-17'0,"-1"-1"325,-1 1 1,-2-6 0,-4-3-1,-3 1-537,-7 0 1,-11 2-1,-5 5 1,-1 1-520,0-1 1,0 9 730,-6 3 0,0-4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2:14.8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262 172 8220,'-11'-2'-223,"1"-4"228,2-6 1,-3 3 0,3-1 942,-2 2 0,4 2-534,-5 6 1,-1 0 0,-3 2-252,3 4 1,2 4 0,4 7 0,-3 1-71,-1-1 1,-4 6 0,7 3 0,-1-1-78,0 0 0,-5 6 0,3-2 1,-2 4-219,1 2 1,7 0 0,-4 0 0,2 0-149,0 0 0,1 0 1,5 0-1,1-2-46,5-4 0,4 4 0,7-6 0,1 0 7,-1-4 0,7-3 0,1-5 0,2-3 389,4-6 0,10 4 0,3-1 0</inkml:trace>
  <inkml:trace contextRef="#ctx0" brushRef="#br0" timeOffset="250">524 346 8352,'-9'-17'278,"-5"-1"1,6 1 1448,-1-1-1185,5 9-626,-4 1 0,16 16 0,3 3 0,7 3 38,5-2 1,-1 9 0,7-4 0,2 3-85,2-1 1,2-1-1,0 1 1,-1 2-116,1 3 0,0-1 0,2-5 1,0-1-336,-2 0 0,2-1 0,-12-2 580,2-3 0,-5 1 0,3 5 0</inkml:trace>
  <inkml:trace contextRef="#ctx0" brushRef="#br0" timeOffset="499">839 259 8352,'-8'-27'99,"-2"2"1,-7 9 901,-1 4 1,7-1-742,-1 7 0,8 2 0,-2 10-361,4 6 1,1 3-1,-3 3 1,-2 1-9,2 4 1,0-1 0,0 7 0,-4 2-84,-1 2 0,-1-4 1,-4 0-1,3 2-47,-3 2 0,-1 2 1,-3 0-1,-1 2-185,-4 4 0,3-7 1,-5 3-1,2-6 424,-1 0 0,1 2 0,6 2 0</inkml:trace>
  <inkml:trace contextRef="#ctx0" brushRef="#br0" timeOffset="868">1398 591 8179,'0'-18'36,"0"7"1,0-1 0,0-1 384,0-3 0,0 4 0,0 1 327,0-3 1,0-1 95,0-3 0,-2 8-520,-4 5 1,-4 3 0,-7 2-232,-1 0 1,1 5-1,1 3 1,3 2-260,1 4 0,6 3 0,-5 4 0,-1 3 4,2-3 1,2 0 0,8 1 0,0 1-130,0-2 1,2-1 0,2-1-1,4 1-79,2-3 1,-4 4-1,5-9 1,3 3-165,1 3 0,3-6 0,-3-1 1,1 1-359,1-2 0,-3-1 892,9-3 0,-3-4 0,-3 6 0</inkml:trace>
  <inkml:trace contextRef="#ctx0" brushRef="#br0" timeOffset="1067">1799 731 8274,'0'-18'780,"0"6"1062,0 1-1742,0 7-308,0-4 1,0 16-1,2 4-73,4 3 1,-2 1 0,6-3 0,-1-1-385,1 1 1,2 3 664,5 1 0,1 1 0,-1-1 0</inkml:trace>
  <inkml:trace contextRef="#ctx0" brushRef="#br0" timeOffset="1550">2131 399 8263,'6'-35'166,"0"0"1,0 8 780,-6 3 0,2 13-482,3 5 0,5 12 0,8 5 0,-1 5-478,0 1 0,7 1 0,-1-1 0,-2-1-378,-1-4 0,3 3 0,0-5-551,-1-1 957,-3-1 1,-9-16 0,-4-3-1,-4-7 439,-2-5 0,0 2 0,0-8 0,0-1 252,0 3 1,-6 0 0,0 6 0,2-2 322,2 1 0,4 5-929,4 5 0,-2 4 0,9 12 0,5 6-268,3 7 0,8 18 1,-3 2-1,-1 8-188,0 9 0,0-1 1,-3 7-1,-1 0-54,-6 4 1,3 4 0,-8 2 0,-1-1 47,-3 1 1,-6 0 0,-8 0-1,-9 0-98,-10 0 0,0-14 0,-3-6 0,-1-7 169,-2-10 1,0-6-1,4-11 1,6-4 318,4-7 0,7-10 0,0-7 0,1-6 78,1-5 0,2-4 0,8-8 0,0-2-120,0-4 1,10 5 0,5-7 0,7 2-192,-1 0 0,4 6 1,1 6-1,1-2-711,4-2 1,-4 6 915,2 4 0,0 3 0,6 3 0</inkml:trace>
  <inkml:trace contextRef="#ctx0" brushRef="#br0" timeOffset="1750">2236 818 8263,'-8'-16'0,"-2"3"35,1 1 0,-5 6-32,8-5 1,3 7 0,10-2 0,9 4-116,5 2 0,16 0 0,-2 0 0,4 0-481,3 0 1,-3 2 592,8 4 0,-1-4 0,7 5 0</inkml:trace>
  <inkml:trace contextRef="#ctx0" brushRef="#br0" timeOffset="2032">3039 573 8232,'10'-27'65,"-4"4"0,-4 4 525,-2 1 0,-8 1 149,-4-1 1,-3 8-1,-3 5 1,1 3-349,-1 2 1,7 0 0,-1 2 0,1 3-438,1 7 1,0-2-1,6 1 1,-2 3-228,3 2 1,1 1-1,2 2 1,2 3-122,3 1 0,1 0 0,10-5 0,3-1-137,1 1 1,7-7-1,4 1 1,6 0-1333,3-3 1863,9 7 0,-5-14 0,9 6 0</inkml:trace>
  <inkml:trace contextRef="#ctx0" brushRef="#br0" timeOffset="2233">3389 119 8232,'0'-35'157,"0"0"1,0 14 791,0 4 0,2 11 0,3 2-537,7 8 0,9 13 0,5 14 0,1 6-450,4 4 1,-6 7 0,-2 1-1,-3 5-336,-3 5 1,-1 6 0,-5-2 0,-7 1-440,-8 0 0,-15 0 813,-16 6 0,-23 7 0,22-37 0,0 0 0</inkml:trace>
  <inkml:trace contextRef="#ctx0" brushRef="#br0" timeOffset="2884">332 1237 8721,'18'-10'261,"1"1"0,5 5 0,7-2-423,7 2 0,15-4 0,13 2 0,6 3 162,3 1 0,9-6 0,-5-2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4:04.6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331 141 8425,'0'-39'0,"0"4"0,-8-4 0,-2 12 0</inkml:trace>
  <inkml:trace contextRef="#ctx0" brushRef="#br0" timeOffset="134">401 682 8987,'2'35'657,"3"0"1,-3-2 0,4-2 0,-4-2-3577,-2 2 2919,0 2 0,0-6 0,0-2 0</inkml:trace>
  <inkml:trace contextRef="#ctx0" brushRef="#br0" timeOffset="231">645 228 8230,'0'-45'0,"-2"6"0,-4 8 0,4 6 0,-5 8 0</inkml:trace>
  <inkml:trace contextRef="#ctx0" brushRef="#br0" timeOffset="1666">1903 804 8151,'-8'-17'-180,"-4"-1"0,3 7-160,-3-1 0,10 10 0,2 0 340,10 6 0,13 10 0,4-5 0</inkml:trace>
  <inkml:trace contextRef="#ctx0" brushRef="#br0" timeOffset="6468">855 1 8170,'0'0'0</inkml:trace>
  <inkml:trace contextRef="#ctx0" brushRef="#br0" timeOffset="6581">872 18 8170,'18'8'3011,"1"4"0,4 5-1570,6 6 0,-1-1 0,1 7 1,2 4-1479,2 6 0,2 0 1,0 7-1,-2 1-397,-4-3 0,-4 5 1,-8-6-1,1-1-481,-1 1 0,-7-2 0,-4-6 0,-4-2-246,-2-4 0,-8 2 0,-6-6 1161,-7 2 0,-6-6 0,-8 5 0</inkml:trace>
  <inkml:trace contextRef="#ctx0" brushRef="#br0" timeOffset="7481">523 141 8191,'-8'-20'486,"-3"-3"0,1 3 0,-2-3 907,-1 4 1,-1 7-1,0 2-142,3 3 1,1 3 0,-2 10-686,7 5 0,3 7 0,2 5 1,2 6-102,3 4 0,3 8 1,6 2-1,-3-1-204,3 1 0,2 4 1,1-7-1,0 1-164,1 2 1,-6-1 0,-3 5 0,1-4-287,0-1 0,-4-5 0,3 6 0,-1-2-886,-4-1 0,-2-1 0,-2-8 0,0-4-478,0-1 0,0-3 1,0-6-1,-2-1-1966,-4-4 3519,4-5 0,-13 1 0,5 2 0</inkml:trace>
  <inkml:trace contextRef="#ctx0" brushRef="#br0" timeOffset="7897">34 822 8553,'-6'-24'0,"0"1"1524,2 2 887,-5 1-1758,7 11 0,-4 14 0,12 15 0,7 5-45,9 6 0,3 2 1,8 2-1,0 0-226,4 0 0,9 6 0,3-1 0,7-1-220,8-2 0,12-2 1,5-2-1,5-6-153,1-9 0,-38-10 0,1-1 0,0-3 1,1-2-1,48 0-206,-2-6 1,2-8 0,-4-13 0,-47 9-1,-1-3-2,1-2 0,-1-2 1,37-22-1,-15-2 0,-10-1-121,-11-3 1,-7-7 0,-14 0 0,-9 2-39,-11 1 1,-7 9 0,-6 1 0,-7 3-46,-8 3 1,-1 8 0,-5 4-1,2 3-2198,3 9 1715,3-3 1,9 24-1,6 0 1,8 9 885,8 9 0,11-5 0,4 6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4:14.3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0 7983,'-17'0'0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4:05.9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6008 1 8083,'0'19'4,"0"2"1,0 5 386,0 1 1,0-6-392,0 2 0,0-3 0,0-3 0</inkml:trace>
  <inkml:trace contextRef="#ctx0" brushRef="#br0" timeOffset="231">6584 18 8188,'0'35'-137,"0"2"1,0 0 0,-2 0 136,-3-4 0,-13-2 0,-9 4 0</inkml:trace>
  <inkml:trace contextRef="#ctx0" brushRef="#br0" timeOffset="10020">53 926 8026,'-12'-9'3276,"0"3"1,11 6 0,-1 6-2258,5 5 0,13 7 1,0 5-1,5 6-695,0 4 0,6 2 0,3 0 1,2 2-314,3 4 1,6 1 0,2 7-1,0-5-388,-1-1 0,1 4 1,-6-7-1,0-1-671,-4-2 1,-4-4 0,0-4 0,-8-6 63,-7-3 0,-4-3 1,-7 1-1,3-1-586,-2 1 1,-2-7 1569,-2 1 0,0-8 0,0 4 0</inkml:trace>
  <inkml:trace contextRef="#ctx0" brushRef="#br0" timeOffset="11048">961 1852 7989,'-6'-18'-18,"-2"1"119,-1-1 0,5 7 1,-2-1 281,4-1 0,2-3 1,0-1-1,2-1-42,4 1 1,3-1 0,9-1 0,1-3-147,5-1 0,-5-8 0,4 4 0,-3-2 122,-3 0 1,1 0 0,-1-4 0,-1 2 187,-5 2 1,-3 7 0,-8-1 0,0 3-94,0 3 1,-2 7-1,-4 4 1,-5 5-165,-5 1 1,-7 0-1,0 1 1,1 7-173,3 10 0,3 1 0,3 10 0,3 4-32,2 6 1,-3-2 0,5 6 0,2-1-174,2 5 0,2-3 1,0 3-1,2 0-149,4-3 1,-4 5-1,5-7 1,-1 1-216,0 0 1,0-2-1,-6-8 1,0-4-1142,0-6 1468,0-11 1,-6-12 0,0-14-1,2-7 144,2-8 1,8-10 0,2-2 0,4 2 164,7 2 0,0 0 1,9 1-1,-3 1 85,-4 7 0,4 3 1,-1 6-1,-1 3-114,2 1 0,-5 7 0,3 4 0,-6 8-55,-5 8 0,2 3 1,-9 3-1,-1 1 10,-2 4 0,-2-1 0,-2 5 0,-6 0 26,-9 0 0,0-5 1,-9 1-1,3-4-20,0-1 0,-6-3 0,5-1 1,1-4 6,-2-3 0,11 5 1,-3-6-28,1-2 0,10-2-103,6-2 1,16 0 0,13 0 0,6 0-195,6 0 0,-2 0 1,5 0-1,1 0-385,-1 0 0,-3 0 1,4 0-1,-2 0-106,-5 0 0,-1 2 0,-4 1 0,-2 3 733,-2-2 0,-7-2 0,3-2 0</inkml:trace>
  <inkml:trace contextRef="#ctx0" brushRef="#br0" timeOffset="11267">1729 1625 8228,'0'-33'0,"0"4"525,0 5 0,0-1 0,0 2 0,0 2 809,0 1 1,0 9-902,0-1 1,8 8 0,4 0-1,3 8-251,3 8 0,-1 11 0,3 4 0,3 2-209,6 0 1,-4 2 0,-1 8 0,-3 2-336,2-2 1,-3-2 0,1-2 0,-6-1-567,-3 1 1,-6 0 0,4-2 0,-3-2 149,-3-2 0,-4-5 0,-6 3 778,-5-2 0,-13-2 0,-3-5 0</inkml:trace>
  <inkml:trace contextRef="#ctx0" brushRef="#br0" timeOffset="11415">1642 1957 7989,'17'-28'109,"1"3"1,-1 8 0,3-1 157,3 1 1,4-1 0,8 3-1,2 1-100,4 3 0,3 7 1,9-2-1,-1 4-490,1 2 1,-3 0-1,-3 0 1,-7 0-1324,-3 0 1646,-2 0 0,0 0 0,0 0 0</inkml:trace>
  <inkml:trace contextRef="#ctx0" brushRef="#br0" timeOffset="11597">2271 1503 7989,'0'-33'234,"0"2"0,-2 3 1433,-4 3-1046,4 2 0,-4 13 0,12 6-361,6 8 0,5 6 1,6 9-1,5 3-286,-1 1 0,6 8 0,-2 0 1,4 6-378,0 4 1,7-1 0,-11-3 0,-2 2-141,-1 2 1,-5 0-1,-6-7 1,1 1 542,-1 0 0,1 0 0,-1 0 0</inkml:trace>
  <inkml:trace contextRef="#ctx0" brushRef="#br0" timeOffset="11800">3196 1398 8182,'35'-20'116,"-2"-3"1,-2-4 367,-2 0 1,2 2-1,10 7 1,6 3-105,3 3 1,7 4-1,-3 8 1,-6 0-452,-3 0 0,-4 8 0,-8 4 1,-6 5-687,-10 6 0,-1-3 757,-10 3 0,-8 4 0,-8 0 0</inkml:trace>
  <inkml:trace contextRef="#ctx0" brushRef="#br0" timeOffset="11949">3214 1730 8160,'17'0'-1034,"1"0"1506,-1 0 1,3-2 0,3-2 0,6-2-293,4 2 0,10 0 0,5 0 1,7-1-398,3 1 0,8 2 0,0 2 1,7 0-1022,9 0 1238,3 0 0,3 7 0,-1 3 0</inkml:trace>
  <inkml:trace contextRef="#ctx0" brushRef="#br0" timeOffset="12266">4593 1066 8066,'0'-23'494,"0"-1"0,0 1 0,0 6 509,0-1 1,2 8 0,4 5-1,6 5 81,3 5 0,11 5-1084,3 8 0,-4-9 0,0-1 0</inkml:trace>
  <inkml:trace contextRef="#ctx0" brushRef="#br0" timeOffset="12319">4908 1136 8073,'29'17'0,"-6"1"0</inkml:trace>
  <inkml:trace contextRef="#ctx0" brushRef="#br0" timeOffset="12356">5135 1258 8062,'41'33'0,"-1"-2"947,-1-2 0,4-2 1,-4 4-1,-4-3-1400,-4-3 0,-10-2 0,0-5 1,-7-1 452,-8 1 0,-4-9 0,-2-1 0</inkml:trace>
  <inkml:trace contextRef="#ctx0" brushRef="#br0" timeOffset="12547">5117 1049 8035,'0'-24'727,"0"1"720,-7 0 0,5 15-927,-4 8 0,4 13 1,2 13-1,0 3-295,0 8 1,-2-2 0,-4 7 0,-5-1-385,-5 0 0,0 5 0,1-5 0,-1 0-269,-3 2 1,-2-7-1,1 7 1,-3-2-284,-6 0 0,-4 5 711,-2-5 0,0 7 0,0-3 0</inkml:trace>
  <inkml:trace contextRef="#ctx0" brushRef="#br0" timeOffset="12814">4576 1992 8043,'12'-12'1698,"1"0"-1226,7-1 0,7 3 0,14 0 0,7 1-312,8-1 0,14 4 0,12-4 0,3 1-290,2-1 1,-1 6-1,-5-2 1,-7 4-818,-8 2 1,-8 0 946,-11 0 0,-5-7 0,-7-3 0</inkml:trace>
  <inkml:trace contextRef="#ctx0" brushRef="#br0" timeOffset="13465">5746 1677 8120,'0'-17'411,"0"-1"0,2 3 170,4 3 1,-4-3 0,6 3 0,-3-4 18,1-1 1,0 0-1,-4-3 1,2-1-117,2-3 1,0 1-1,-6 4 1,0-3 185,0-1 1,0 0 0,-2 5-213,-4 1 1,2 1-1,-6 3-292,2 1 0,-3 10 1,5 4-210,2 14 0,2 3 0,2 10 0,0 2-149,0 2 1,8 8-1,4 0 1,1 0-42,-1 1 0,3-5 0,-3 6 1,3-2-111,3-1 1,-6-1-1,-3-8 1,1-4-536,0-1 0,-6 3 480,1-6 0,-3-10 1,-2-13 359,0-9 0,0-9 1,0-5-1,2-6 93,4-4 1,2 0 0,5 2 0,-1 4 188,2 2 1,1-5 0,3 7 0,-1 4 6,1 5 0,-7 1 0,1 7-190,1 2 1,-5 4-36,-2 6 0,-4-2 1,-6 7-1,-6 3-43,-7 1 0,-6 3 0,1-3 0,-3-1 110,-2-2 1,0-3 0,-2 3 0,5-4 85,5-1 0,7-5 1,3 6-1,-1-2-66,0 0 0,8 0 0,2-5-13,10 5 1,13-4 0,6 6-1,6-2-210,6 0 0,2 1 0,5-3 0,-1 4-613,1 2 0,-3-4 0,0 3 0,-5 1-1428,-7 0 1,0-4 2150,-9 5 0,-1 1 0,-6 5 0</inkml:trace>
  <inkml:trace contextRef="#ctx0" brushRef="#br0" timeOffset="13782">6794 1153 8025,'12'-33'111,"-1"4"0,-7-4 0,2 6 1081,-4 0 0,-4 4-1192,-4 11 0,4 4 0,-6 8 0</inkml:trace>
  <inkml:trace contextRef="#ctx0" brushRef="#br0" timeOffset="13896">6846 1118 8085,'20'37'0,"1"2"1681,2 2 0,7 0 0,-5-5 0,2 3-1277,4 2 0,-4 6 0,0-7 1,-1-1-1376,-5-2 1,-2-2 0,-3-2 0,-5-2 18,-5-2 0,-6-8 0,-8 3 0,-9-3 952,-10 2 0,-14-3 0,-4 5 0</inkml:trace>
  <inkml:trace contextRef="#ctx0" brushRef="#br0" timeOffset="14048">6672 1642 8085,'0'-27'-544,"0"2"0,2 2 1113,3-1 1,5 1 0,10 8 0,3 1-77,6 2 1,6 3-1,6-5 1,7 4-326,8 3 1,7 1 0,8 6 0,3 0-531,2 0 1,-6 0-1,-8 0 1,-2 0-662,-4 0 0,-3 2 1023,-7 3 0,5-3 0,-7 6 0</inkml:trace>
  <inkml:trace contextRef="#ctx0" brushRef="#br0" timeOffset="14448">8942 594 8199,'27'-52'706,"-3"0"1,-13 1-1,-5 5-230,-4 5 1,-10 10-1,-3 4 1,-5 1 1043,-1 5 1,-3 9-1521,-3 7 0,11 3 0,-3 2 0</inkml:trace>
  <inkml:trace contextRef="#ctx0" brushRef="#br0" timeOffset="14598">8733 350 8126,'-18'35'1181,"1"8"1,1 5 0,4 8 653,7 8 1,3-2-1,4 3 1,3 0-1871,7 3 0,9 4 0,5 2 0,-1 2-250,0-3 0,-2-7 1,-5-4-1,-1 1-396,1-1 1,-9-8 0,-3-2 0,-6-9-257,-6-6 0,-3-8 0,-11-2 0,-1-2 40,-2-3 0,-8-11 1,2-5-1,-6-6 897,-6-6 0,-4-3 0,-7-9 0</inkml:trace>
  <inkml:trace contextRef="#ctx0" brushRef="#br0" timeOffset="14748">8401 1345 8126,'0'-33'157,"0"4"0,0 6 161,0 4 0,0-5 0,2 1 0,3 2 28,7 1 0,6 9 0,7 1 1,10 0-75,9 1 0,9 5 0,5-2 0,8 4-223,8 2 1,-1 0 0,5 0 0,-6 2-553,-10 4 1,-14 3 0,-7 9 0,-6-1-2363,-6 1 2865,-11 7 0,-18 2 0,-10 8 0</inkml:trace>
  <inkml:trace contextRef="#ctx0" brushRef="#br0" timeOffset="14965">8383 1799 8126,'12'0'880,"0"0"1,-1 0-1,9 0 1,3 0-464,6 0 1,19-1-1,13-3 1,12-4-355,15-2 1,1 4-1,6-3 1,-4 1-399,-5 4 1,-18 0 0,-8 0 0,-16-2 334,-15 3 0,-7-7 0,-5 0 0</inkml:trace>
  <inkml:trace contextRef="#ctx0" brushRef="#br0" timeOffset="15732">7912 1415 8841,'-8'-17'1147,"6"-1"0,-6 1-570,0-1 0,7 7 1,-5-1-1,4-3-187,2-7 0,0-5 0,0-8 0,0 0-17,0 0 1,0-13 0,0-7 0,0-5-53,0-6 1,0-4 0,0-3 0,-2-3 14,-4 2 0,-10 6 1,-9 8-1,-2 12 132,-4 9 1,-4 4-1,-2 18 1,0 7-98,4 6 0,10 8 0,0 7 1,3 15-211,3 11 0,7 3 1,6 11-1,8 3-178,8 0 1,5 9 0,7 1 0,5 3-167,4 3 0,2 0 0,0 0 0,0 2-281,-1 4 1,1-5 0,-2 5 0,-4-4-260,-5-2 0,-7-8 1,-5-6-1,-6-9 80,-4-12 0,-10-10 1,-4-16 718,-3-9 1,-3-9-1,3-15 1,1-5 287,2-4 0,3-2 0,-3 1 0,6-1 425,4 0 1,2 6 0,0 1 0,0 1-157,0 0 1,10 6 0,6-1-1,7 7-418,4 3 1,2 8 0,8-2 0,2 6-430,2 6 1,7 10 0,-3 9 0,1 2-580,1 4 1,-8 2 0,1 2 0,-3 0-777,-2 0 0,-6 0 0,-2-2 0,-3-4-118,-9-6 0,1-1 1687,-10 1 0,-1-4 0,-5 7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4:23.0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245 227 8267,'0'-17'0,"0"-7"0,0 1 739,0 2 0,-8 1 0,-3 5 0,-7 3 163,-5 6 0,4 4 0,-7 6 0,3 8-41,0 11 0,-2 8-861,1 4 0,5 0 0,-6 0 0</inkml:trace>
  <inkml:trace contextRef="#ctx0" brushRef="#br0" timeOffset="84">88 699 8127,'23'40'921,"3"3"0,-1 0-518,0-1 1,0-7 0,-3-6 0,1 1-1379,-2-3 0,4-2 1,-1-8 974,-3 1 0,6-1 0,0 1 0</inkml:trace>
  <inkml:trace contextRef="#ctx0" brushRef="#br0" timeOffset="217">682 454 8127,'0'-29'225,"0"2"1,0 2 861,0 3 0,-6 3 1832,0 1-2919,0 9 0,-1 1 0,-3 8 0</inkml:trace>
  <inkml:trace contextRef="#ctx0" brushRef="#br0" timeOffset="317">1171 576 8144,'25'18'87,"2"5"1,8 0-1,0-1 130,0-3 1,-6 4 0,-2 1 0,-3-3-1108,-9-2 1,1-7 889,-11 0 0,1-1 0,-6 7 0</inkml:trace>
  <inkml:trace contextRef="#ctx0" brushRef="#br0" timeOffset="433">1206 314 8144,'-8'-42'545,"4"-1"0,-8-2 0,1 8 447,1 6 1,-5 16-1,5-3-992,0 3 0,-5 7 0,5 0 0</inkml:trace>
  <inkml:trace contextRef="#ctx0" brushRef="#br0" timeOffset="517">1031 541 10798,'0'43'623,"0"4"1,-6 1 0,-2-1-1,1-7-1596,-1-3 0,-6-2 0,3 2 973,-5 4 0,-9-4 0,-2 5 0</inkml:trace>
  <inkml:trace contextRef="#ctx0" brushRef="#br0" timeOffset="900">647 402 8572,'-10'-18'0,"-5"9"0,5 1 0</inkml:trace>
  <inkml:trace contextRef="#ctx0" brushRef="#br0" timeOffset="1033">1572 873 8059,'0'12'816,"0"0"-816,0-9 0,0 5 0,0-8 0</inkml:trace>
  <inkml:trace contextRef="#ctx0" brushRef="#br0" timeOffset="1200">1415 227 8159,'-7'-25'-573,"-3"-2"1,-8-8-1,1 2 1929,-1 4 0,1 3 0,0 9 0,-1 1 868,1 5 1,-1 3-2225,1 8 0,-1 0 0,1 0 0</inkml:trace>
  <inkml:trace contextRef="#ctx0" brushRef="#br0" timeOffset="1300">1049 594 8113,'-8'37'0,"-4"1"26,-3 3 0,3 0 0,0-4 1,-1 2-27,-3 1 0,-17 1 0,-4-6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4:33.8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453 270 8122,'0'-17'0,"-6"0"0,0-1 0,2 1 0,2-1 0,-3 1 0,-3-1 706,-2 1 0,0 5 0,-3 2 0,1 3 368,-1 3 0,1 2 1,-4 2-1,-3 2-525,0 4 1,-3 5-1,1 11 1,-2 3 34,1 2 0,-3 4 1,0 8-1,0 3-77,-1 3 1,3-4 0,6 5 0,-1 3-257,1 1 0,5 3 0,2-1 0,3 1-148,3-1 0,4 6 1,5 0-1,9-1-157,7-3 1,1-7 0,7-3 0,2-1-498,2-4 1,-4-4 0,0-6-1,2-6-627,2-4 1,2-1 0,0-3 0,-2-3-96,-4-6 1,2-4-1,-6-4 1,3-4-2189,3-6 3461,2-3 0,2-10 0,-1-2 0</inkml:trace>
  <inkml:trace contextRef="#ctx0" brushRef="#br0" timeOffset="597">994 393 8111,'-8'-18'0,"5"1"0,-7-1 0,0 1 830,0-1 1,1 1-1,-5 1 812,3 5 0,5-3-909,-6 8 0,8 2 1,0 12-319,8 10 1,6 1 0,7 10 0,3 2-33,3 2 1,6 8-1,10 2 1,2-1-333,-3 1 1,1-2-1,0-4 1,4 1-212,1 3 1,-5 0 0,2-6 0,-4 0-367,-2 0 0,-2-6 1,-4-2-1,-6-4-1520,-3-7 1,-5 1-1768,-3-5 3813,-4-4 0,-16-8 0,-2-10 0</inkml:trace>
  <inkml:trace contextRef="#ctx0" brushRef="#br0" timeOffset="847">1536 410 8111,'-2'-23'169,"-4"0"0,-4 1 602,0 3 1,-3 1-1,5 1 696,-2-1 0,-1 9-704,-7 3 0,7 8 0,-1 8-395,-2 7 1,-1 12-1,-3 2 1,1 8-205,-1 8 0,1-3 0,-2 3 1,-3 1-138,-1 3 0,0 1 1,5 1-1,1-3-343,-1-3 1,-5 7 0,0-6 0,1-1-903,3-2 1,7-7-1,1-7 1,-1-3-538,2-3 1,3-2 1754,7-5 0,7-1 0,3 1 0</inkml:trace>
  <inkml:trace contextRef="#ctx0" brushRef="#br0" timeOffset="1680">1972 986 8792,'-11'0'3859,"-1"0"-2202,8 0-912,-4 0 1,8-7-475,0-5 1,0 2 0,2-1-1,2-3 7,2-1 1,2-5 0,-4-3 0,1-4 32,-1 0 1,-2-6-1,-2 5 1,-2-1 71,-4 0 0,3 8 0,-11-2 0,-4 5-145,-3 6 0,-4 5 1,2 7-1,-5 4-126,1 7 0,2 3 0,8 17 0,1 4-58,4 4 1,5 9-1,7-1 1,0 3-318,0 3 0,2-3 0,3-1 1,7-3-44,4 3 1,1-1-1,1-1 1,-1-9-50,0-6 1,1-5 0,-1-8 0,1-1-122,-1-9 1,-5-5-1,0-4 1,1-2 135,3-4 1,1-3 0,1-11 0,-1-3 149,1-6 0,-1-4 1,1-2-1,-1 2 177,0 4 0,1-2 0,-1 8 1,1-1 304,-1-1 0,1 11 0,-3-3 171,-3 1 0,-2 9-297,-5 1 0,-5 12 0,0 5-24,-9 5 1,-9 1 0,-5 1 0,-4-1-31,0 1 1,-6-1 0,6-1 0,-3-3 118,1-1 1,8-2-1,-2 3 1,3-3 204,3-2 1,-1-1-391,1-1 0,9-4 1,8 6-1,12-2-80,9 0 0,8-1 1,12-3-1,6 2-602,3 2 1,0 2-1,-1-4 1,-2 2-581,1-3 1,-3 5-1,-3 0 1,-3 0-600,-6-1 0,-10-1 1815,1-6 0,-5 8 0,-1 2 0</inkml:trace>
  <inkml:trace contextRef="#ctx0" brushRef="#br0" timeOffset="1897">2706 986 8178,'0'-11'476,"0"-1"1303,0-1 1,2 5-857,3 2 0,-3 6 0,4 8-620,-4 9 0,-2 3 0,0 7 0,0 0-375,0 0 0,-6 2 0,1 6 0,1-2-739,2-4 1,2 4 0,0-6 0,2 3-814,3-1 0,-1 0 1624,8 6 0,0 0 0,5 0 0</inkml:trace>
  <inkml:trace contextRef="#ctx0" brushRef="#br0" timeOffset="2515">3404 305 8616,'16'-7'1674,"-5"-5"1,-1-2-526,-4 3 0,-2 3 0,6 10-443,-3 4 0,13 9 1,-1 9-1,4-1-476,3 2 0,7 0 0,0 6 0,5-3-266,1-3 1,0 4 0,0-6 0,2-3-323,-3-7 0,-1 1 0,-4-8 0,-4-3 169,-5-1 0,-5-15 1,-3-7-1,-3-5 293,-1-6 1,-8-8-1,1-3 1,-3-1 469,-2 0 0,0 2 1,-2 7-1,-1-1 640,-3 0 0,-6 7 0,4 5-307,-1 4 1,5 11-823,-2 8 1,6 10 0,6 15 0,5 8 32,5 6 0,3 11 0,3 1 0,1 7-266,-2 4 0,-1 2 0,-3 6 0,1 0-462,-1 0 1,-7 1 0,-4 1 0,-4 0-172,-2-4 0,-8-4 0,-6 0 0,-7-4 46,-8 0 1,-6-13 0,-4-1 0,-4-9 242,-1-8 1,-1-5-1,-1-13 1,5-7 355,4-8 1,4-13-1,4-12 1,6-6 88,3-6 1,10 2 0,7-7 0,6-3-176,9-1 1,9-3 0,5 1 0,1 1-157,4 5 1,8 3-1,3 10 1,3 2-269,4 2 0,1 10 1,2 1-1,-1 10 646,-5 7 0,5 1 0,-7 0 0</inkml:trace>
  <inkml:trace contextRef="#ctx0" brushRef="#br0" timeOffset="3232">4435 934 8193,'-8'-10'463,"4"-5"0,-6 3 391,3-3 1,1 3 0,6 0-232,0-1 1,2-1 0,3 1-1,7 1-82,4-2 0,-5-1 0,3-3 0,3 1-95,5 0 0,1-7 0,-8 1 0,-1 2 25,-2 1 0,-6 3 0,3-1 195,-1 1 0,-4 1-458,-10 5 0,2 5 1,-7 14-1,-3 9-162,-2 10 0,1 6 0,1 2 0,5 2-96,1 4 0,-4-4 1,6 5-1,3-1-141,1 0 1,2 5-1,2-3 1,1 0-142,3-1 1,8-1 0,-5-8-1,3-2-637,0-2 1,-1-7 518,7 1 0,-3-13 0,-1-10 0,-2-10 219,1-6 0,-3-9 0,2-4 1,1-4 102,3-2 0,-5 0 0,1 0 0,0 2 282,-3 4 1,5-2 0,-8 8 0,-2 2 604,-2 1 0,-2 9-390,0-1 1,-2 10 0,-4 2-175,-6 10 1,-3 5 0,-3 3 0,1-1-90,-1 1 1,1-1-1,1 0 1,3-1 126,1-4 0,6 3-150,-5-3 1,9 3 0,4 1-178,13-5 1,10-3 0,10-8-1,2 2-328,4 4 0,-2-4 1,7 4-1,1-4-337,-3-2 0,5 0 0,-8 0 0,-3 0-2912,-1 0 3671,-2 0 0,0-8 0,0-2 0</inkml:trace>
  <inkml:trace contextRef="#ctx0" brushRef="#br0" timeOffset="3463">5151 131 8387,'0'-35'585,"-6"2"0,0 4 590,2 5 0,2 15 0,4 11-340,4 13 0,9 12 0,11 14 0,1 8-358,4 7 0,4 0 0,4 8 1,1 4-490,-1 6 0,-2 2 0,-4 7 1,-4 2-507,-6-1 1,-11-7 0,-8 3 0,-10-2-340,-11-5 1,-16-7 0,-16-4 0,-9-1-3056,-12-5 3696,29-29 1,-3 0-1,-11 3 1,-3 0-1,-4 1 1,0 0-1</inkml:trace>
  <inkml:trace contextRef="#ctx0" brushRef="#br0" timeOffset="3715">3142 1301 8211,'-6'-18'279,"1"-1"0,1-2 273,2-3 1,4 7-1,6 5 1,11-1 395,14-3 1,13 6 0,19 5 0,14 1-873,16-2 1,-45 5 0,1 0 0,6-2 0,1 0 0,-2 2 0,0 2-1095,-1 2 1,-1 0-1,-2-2 1,1 0 587,46 5 0,-4 3 1,-8 1-1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4:39.5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8090,'0'0'0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4:43.3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0 18704,'0'17'0,"0"3"489,0 3 1,0 4 0,-2 10 0,-2 4-558,-2 6 0,-8-3 0,3 3 0,-5-1-1867,-1-1 1935,-1 5 0,9-28 0,1 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4:42.4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1049 8006,'0'17'0</inkml:trace>
  <inkml:trace contextRef="#ctx0" brushRef="#br0" timeOffset="2192">315 53 8152,'-6'-12'1222,"0"1"1,-6 5 0,5-4-74,-3 3 0,4 1 0,-6 8 1,1 3-511,1 7 1,-5 6-1,3 5 1,-4 8-104,-1 8 1,5 5 0,1 9 0,-1-1-198,2 1 0,-3-1 1,7 0-1,2 1-159,2-1 0,2 4 1,0-1-1,0-7-245,0-3 0,6 1 0,4-5 0,3-2-174,7-2 0,1-8 1,-2-2-1,5-2-524,5-3 0,4-5 0,2-5 1,0-6-139,0-4 1,-6-2-1,0 0 1,0 0-455,-2 0 0,-2-8 0,-7-4-1475,-1-3 2830,-7-3 0,5-7 0,-5-2 0</inkml:trace>
  <inkml:trace contextRef="#ctx0" brushRef="#br0" timeOffset="2359">227 787 8152,'0'-18'0,"0"1"322,0-1 1,0 1 0,0-1 0,0 1 135,0-1 0,8 3 1,4 1-1,7 5-481,10 1 1,2 2 0,16 6-1,1 0-230,3 0 1,-5 2 0,1 4 252,2 5 0,-7 5 0,1 1 0</inkml:trace>
  <inkml:trace contextRef="#ctx0" brushRef="#br0" timeOffset="3007">943 769 8154,'0'-17'163,"0"-1"0,0 1 504,0-1 0,-2 1 0,-1-1 577,-3 1 0,0 5 1,4 3 185,-4 1 0,2 2-1026,-7 6 1,7 8 0,-4 3 0,2 7-138,0 5 0,1 4 0,5 8 0,0 0-131,0 0 1,2 6-1,3 0 1,7-1-143,3 3 0,-3-6 0,0 6 0,1-3-175,3 1 0,-1 0 0,-1-6 0,-4-2-442,-3-4 0,5 2 1,-4-8-647,2-2 0,-7-11 900,3-10 1,-10-10 0,-1-11 0,-1-4 229,-2-2 1,6-8-1,-4-6 1,4 2 94,2 2 0,0 2 1,0 1-1,2 1 189,4 3 1,2 5 0,5 8-1,-1-1 74,2 1 1,1 5 0,3 2 0,-1 3-113,1 3 0,-1 8 1,0 3-1,1 3-45,-1 4 1,-5 1 0,-2 3 0,-3-1 24,-3 1 1,-4 5 0,-5 0 0,-7-1 113,-4-3 1,-3-7 0,-2-1 0,-5 3-90,-1 1 0,0-3 0,-4-2 1,4-1 20,2 1 1,1-6 0,7 2-48,-1-4 1,3 0-160,3 4 1,6-5-1,14 5 1,8-2-8,5 2 0,16-4 0,0 6 0,4-2-254,1-1 1,5 7 0,-4-4-1,1 1-334,5 5 1,-7-4 0,-3-1 0,-6 1-1053,-4 0 0,-2-4 101,3 5 1619,-5-7 0,-16 4 0,-1-8 0</inkml:trace>
  <inkml:trace contextRef="#ctx0" brushRef="#br0" timeOffset="3341">1642 926 8067,'0'-17'-57,"0"-1"1,0 1 0,0-1 930,0 1 0,0 0 309,0-1-975,0 1 1,0 9 440,0 8 1,0 8 195,0 9 0,0 1 0,0-1-374,0 0 0,0-5 0,0 0 1,0 1-66,0 3 1,0 3 0,0 3 0,0 1-270,0-2 1,8 1 0,1-1-1,3 4-255,0 2 1,-1-3-1,7 3 1,-1-2-527,1-4 1,-1 5-1,1-3 1,-3 0-452,-3 2 0,1-5 1,-7 3-383,-2-4 0,-10-7 0,-7-2 1477,-9-2 0,-13-3 0,-9-5 0</inkml:trace>
  <inkml:trace contextRef="#ctx0" brushRef="#br0" timeOffset="3491">1345 1188 8136,'-6'-17'35,"0"-1"1,3 1 162,1-1 0,2 7 1,2-1-1,3 0 314,7 3 0,11-5 0,6 8 0,4 2-298,2 3 1,8 1 0,6 0-1,5 0-255,4 0 1,6 0 0,-6 0 0,-3 0-614,-7 0 0,-3 0 1,-8 0 653,-2 0 0,3-8 0,-10-2 0</inkml:trace>
  <inkml:trace contextRef="#ctx0" brushRef="#br0" timeOffset="3706">2044 682 8544,'0'-18'2040,"-2"1"-511,-4-1-980,4 9 1,-4 15-1,12 13 1,6 6-183,3 6 1,8 8 0,3 4 0,-1 1-337,0 5 0,4-6 1,-6-1-1,-1-1-653,-3 0 1,-1 1-1,-3-5 1,-3 0-632,-6-4 1,-4-4-1,-2 0 1253,0-5 0,0-5 0,0-1 0</inkml:trace>
  <inkml:trace contextRef="#ctx0" brushRef="#br0" timeOffset="4023">2637 577 8277,'18'-17'313,"-6"-5"1,-1 3 0,1 3 440,-2 1 0,7 7 0,-1 0 0,7 2-184,4 1 0,4-1 1,10 6-1,5 0-292,5 0 0,1 2 1,-1 2-1,-3 3-493,-1 3 0,-3 0 1,1 3-1,-10-1-1116,-10 2 1,-7-5 0,-7 3-2327,-5 1 3657,-20 3 0,-13 1 0,-17 1 0</inkml:trace>
  <inkml:trace contextRef="#ctx0" brushRef="#br0" timeOffset="4172">2515 926 9374,'23'0'1084,"3"0"0,3 0-662,8 0 0,7 2 1,15 2-1,5 2-700,3-2 1,7 4 0,-2-1 0,-4 1-2621,0 0 2898,-16 5 0,-1-11 0,-16 6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4:47.6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211 202 8240,'0'-35'0,"0"2"431,0 4 1,0 4 0,0 7 0,-2 3 773,-4 3 1,2 4-1,-8 10-330,-1 4 1,-3 6 0,-1 11-1,-1 8-391,1 8 1,5 5 0,2 11 0,3 1-239,3 2 1,2 0-1,4-5 1,4-1-154,5 1 0,5 1 1,3 2-1,4 0-339,7-5 0,-3-1 1,2-9-1,0-2-521,-2-2 1,4-4-1,-8-4 1,-3-6-1225,-7-3 1,1-9 628,-8 1 0,-2-8 1362,-10 2 0,-12-4 0,-9-2 0</inkml:trace>
  <inkml:trace contextRef="#ctx0" brushRef="#br0" timeOffset="150">1 883 8240,'10'-18'-36,"-1"-5"0,-5 0 0,4 2 50,2 1 1,1 3 0,7 1 0,1 3 575,5 1 1,5 6 0,11-4-1,7 3-665,3 3 1,11 2 0,3 2 0,2 2-567,-2 4 1,-6-3 640,-12 9 0,5-8 0,-7 4 0</inkml:trace>
  <inkml:trace contextRef="#ctx0" brushRef="#br0" timeOffset="750">804 813 8261,'10'-17'465,"-4"-1"1,-2 7 0,0-1 460,1-2 0,3 1 0,-4-1 2320,2 2-807,0 1-2007,-6 1 1,0 10 0,0 14-1,-2 5-11,-4 4 1,4 8-1,-4-1 1,4 4-354,2 7 0,0-2 1,0 6-1,0-3-170,0-3 1,0 4 0,2-2-1,4-1-176,6 3 1,-3-8 0,1 2 0,0-8-1509,-1-4 1,-5-2 1103,2-5 1,2-10 0,-2-8-1,-2-12 279,-2-9 1,3-1 0,3-9 0,2-4 317,3-3 0,-1-11 1,2 4-1,3 1 243,3 3 0,-11 4 1,9 4-1,-3 2 122,1 2 0,1 10 0,1-1 55,-1 7 0,1 9 1,-3 0-282,-3 8 1,-3 0 0,-5 7-1,2 3 53,-2 1 0,-8 3 0,-4-1 0,-3 1 17,-9-1 0,3 1 1,-8-1-1,1 1 53,1-1 0,0 1 0,3-1 1,-1-1-49,-2-5 1,1 5-1,9-7 1,3 3-142,2 0 1,3-6 0,5 5-92,0 3 0,13 1 0,9 1 0,9-3-93,11-1 0,5-2 1,1 3-1,-1-3-579,1-2 1,3 3 0,-1-5-1,-3-2-356,-6-2 1,-12-2-1,-6 0 1131,-4 0 0,-1-8 0,-1-1 0</inkml:trace>
  <inkml:trace contextRef="#ctx0" brushRef="#br0" timeOffset="968">1398 708 9066,'0'-25'0,"0"-2"1350,0 0 1,0-4-442,0 7 1,2 9 0,4 13-289,6 12 1,5 3 0,6 16 0,8 2-357,8 2 0,0 10 0,6 4 0,-3 1-676,-3-1 1,-8 3-1,-4-5 1,-1 1-340,-5 1 1,-4-8-1,-5 0 1,-8-6-3563,-8-4 4312,-13-8 0,-18 12 0,-10-6 0</inkml:trace>
  <inkml:trace contextRef="#ctx0" brushRef="#br0" timeOffset="1116">1171 1075 8256,'16'-35'0,"-3"0"548,-1 0 1,1 8-1,9 4 1,3 3 310,2 3 0,10-1 0,8 3 0,1 3-390,1 6 1,5 5-1,8 1 1,1 0-719,-1 0 0,-4 1 0,-9 3 0,-9 2-540,-7-2 1,0 4 788,-7-2 0,-1-1 0,-6-5 0</inkml:trace>
  <inkml:trace contextRef="#ctx0" brushRef="#br0" timeOffset="1636">2219 918 8358,'10'-18'158,"-3"7"0,-5-1 0,2-1 845,2-3 1,6-1 0,-5-1-1,3 1-181,4-1 0,-5 1 0,3-3 0,0-1-279,-3-2 1,7-8 0,-4 0-1,1-6-127,-1-4 1,1-8 0,-7 3 0,-2-5-23,-2-1 0,-4 0 0,-4-1 0,-5 1 192,-5-1 1,-1 9 0,1 5 0,3 8 1368,1 8-2017,8 11 0,-4 14 1,10 17-1,4 12 139,6 8 0,3 16 1,5-1-1,1 6-422,2 6 1,6 2-1,-5 2 1,-3 0-282,-2 0 0,-3-1 0,-4-1 1,-7-4-74,-3-5 0,-11-7 0,-9-4 0,-9-5 197,-6-6 0,-2-8 0,0-17 0,2-6 384,4-4 0,4-10 1,9-6-1,5-7 539,5-8 0,4-4 0,4-2 1,4 0 387,5 0 1,13 0 0,5 2 0,6 4-138,5 6 0,5 3 0,7 5 0,1 3-539,-1 6 0,2 6 1,3 6-1,1 8-361,-2 7 0,-9 0 0,-6 7 0,-6-1-899,-6 0 0,0-6 1,-10 2-1,-5-3-2044,-5-3 1,-3 1 3170,-6-1 0,-8 1 0,-1-1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4:50.5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88 121 8300,'0'31'2267,"0"4"0,8 6 0,5 0 0,7 3-1413,3 1 1,6 4 0,-4-9 0,2 1-1088,4 2 1,-5-6 0,-3 3 0,-4-3-1558,-1-2 1790,-1-8 0,1-1 0,-1-9 0</inkml:trace>
  <inkml:trace contextRef="#ctx0" brushRef="#br0" timeOffset="45">402 855 8241,'0'17'-92,"0"1"1,-7-9-1,-3-1 1</inkml:trace>
  <inkml:trace contextRef="#ctx0" brushRef="#br0" timeOffset="200">647 16 9316,'2'-9'2266,"4"3"1,-3 6 0,9 6 0,2 5-2000,1 5 1,8 9 0,3 6 0,1 6-437,4 4 0,-4 7 169,2-1 0,-7-20 0,3-4 0</inkml:trace>
  <inkml:trace contextRef="#ctx0" brushRef="#br0" timeOffset="250">996 663 8216,'0'35'0,"0"0"0,0-1 0,-15 1 0,-5 0 0</inkml:trace>
  <inkml:trace contextRef="#ctx0" brushRef="#br0" timeOffset="518">1 837 8249,'48'24'2012,"6"-1"0,9 0-1200,8 2 0,9-5 0,13 3 0,-43-13 0,1-2-779,3-2 0,1-1 0,-2 0 0,0-2 0,2-3 0,-1-2 0,-3 0 0,-1-2-228,43-7 1,-6-7-1,-7-3 1,-10-5-377,-10-1 0,-13-4 1,-7-8-1,-3-5-190,-2-7 0,-8 9 1,-5-11-1,-9 3 152,-7-1 0,-4 7 0,-2 3 0,-2 6 232,-4 6 0,-5 4 0,-11 7 0,-1 3 377,2 3 0,-7 4 0,1 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2:22.6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140 208 8001,'-12'-35'0,"1"0"507,-3 0 1,4 8-1,-1 4 643,-3 4 0,4 7 1400,-1 0-2114,-1 8 0,-3-1 0,3 10 0,6 9-78,4 7 0,2 1 1,0 7-1,0 4-74,0 6 1,0-1-1,0 9 0,0 0-202,0-3 0,0 5 0,0-7 0,0 3-62,0 4 0,2-5 0,2 3 1,4-1-444,2-1 1,1 0 0,9-7 0,1 1-272,2-6 1,1 0 0,-5-11 0,4-5-168,6-3 0,-2-11 0,1 3 1,-1-6 151,0-6 0,2-5 0,6-12 0,0-7 709,0-3 0,0-2 0,0 1 0</inkml:trace>
  <inkml:trace contextRef="#ctx0" brushRef="#br0" timeOffset="167">88 558 8015,'-16'-18'0,"4"1"979,7-1 1,-3 6-553,2 1 0,2 5 1,10-4-1,6 3-464,3 3 0,12 2 0,8 2 0,10 0-338,5 0 0,5 0 1,1 0-1,4 0 375,2 0 0,2 0 0,6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4:53.2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8003,'18'0'0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4:54.2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280 176 7992,'0'-18'0</inkml:trace>
  <inkml:trace contextRef="#ctx0" brushRef="#br0" timeOffset="209">577 874 7395,'18'-17'0,"-1"-1"0</inkml:trace>
  <inkml:trace contextRef="#ctx0" brushRef="#br0" timeOffset="277">473 717 8014,'0'0'0</inkml:trace>
  <inkml:trace contextRef="#ctx0" brushRef="#br0" timeOffset="374">927 560 8084,'27'2'0,"-4"3"0,-4 5 0,-1 8 0</inkml:trace>
  <inkml:trace contextRef="#ctx0" brushRef="#br0" timeOffset="1260">228 141 7937,'-17'0'-34,"5"-8"1,0-4 0,1-3 734,1-3 0,-4 7 0,9-1 958,1-2 0,2-1 1719,2-3 70,0 9-2396,0 1 1,0 10 0,0 4-362,0 5 1,0-1 0,-2 4-1,-2 3-30,-2 4 0,-8 5 1,3-3-1,-5 6-657,-1 4 1,1 2-1,3 0 1,3 0-5,2 0 0,-3 5 0,5 3 0,2 0 0,2 0 0,4-3 0,4-5 0,7 0-51,9 0 0,5 4 0,10-4 0,2-8-746,1-6 1,7-3 0,-4-3 0,1-1-261,5-2 1,-7-9 0,-1 3 0,-4-6-319,-2-6 0,-2 3 0,-4-9 0,-6-2 382,-3-1 1,-5 3 0,-1 0 0,-4-1-2219,-3-3 3211,-1-1 0,-6-1 0,0 1 0</inkml:trace>
  <inkml:trace contextRef="#ctx0" brushRef="#br0" timeOffset="1442">333 595 7937,'-25'-20'0,"-5"-1"490,-3-2 1,6-1-1,6 7 1019,7-1 0,9 1 0,10 1-1156,7 5 1,11 3 0,6 8-1,4 0-326,2 0 0,2 0 0,2 0 0,2 0-554,-2 0 1,-3 2 0,-1 2 0,0 2-1435,0-2 0,-8 5 1961,-3 3 0,3-4 0,0-1 0</inkml:trace>
  <inkml:trace contextRef="#ctx0" brushRef="#br0" timeOffset="2175">839 665 7987,'0'-18'96,"-2"6"1,-2 1 645,-1-3 1,-3 1 0,4-1 789,-2 2 1,0 1 18,6-7 1,0 7-577,0-1 1,0 0 40,0-5 1,0 5 564,0 1-1348,0 7 1,0-2-1,0 12-69,0 5 0,0 5 1,0 3-1,0 5-55,0 5 0,0 4 0,0 0 0,0-2-288,0-2 1,2 4-1,2 4 1,4-4-174,2 0 1,-5-2 0,5 0 0,-2-4-477,-4-2 1,-2-2 0,0-5-836,3-1 1379,-3-7 1,6-4-1,-8-14 1,0-7 90,0-7 0,0-7 1,0 4-1,2-2 186,4-4 0,6-2 0,9 0 0,2 4 104,-1 5 1,-3 5 0,-2 1 0,1 3 27,-1 3 1,1-1 0,-1 7 0,1 2 68,-1 2 1,-5 2 0,-2 2 40,-3 4 0,-1-2 0,-6 7-2,0 3 1,-2-4 0,-6 1-1,-7 1-147,-6-2 0,-5 5 1,5-5-1,-4 1 15,-2 1 0,3-6 0,-3 4 0,2-3 182,4-3 0,1 4 240,3-2-432,-1 7 0,16-5 0,10 6 0,10-5-110,5-1 1,10 4 0,0-4 0,6-1-311,-1 1 0,1 4 0,0-4 0,2-1-444,-2 1 0,-8 4 1,-4-6-1,-2-1-1133,-4 3 1,-1-6 0,-3 4 1905,1-4 0,-1-2 0,1 0 0</inkml:trace>
  <inkml:trace contextRef="#ctx0" brushRef="#br0" timeOffset="2443">1643 560 7969,'-18'-27'572,"1"3"1,-1 5 0,1 1 0,-1 1 1205,1-1 1,5 3 0,2 1 2145,3 3-3392,1 7 1,8 4 0,6 11 0,7 7-169,6 5 0,9 2 0,-5 7 0,2-3-329,4 2 0,-4 2 0,2 2 0,0 0-354,-1-1 1,-3-1 0,-6-2-1,3-3-657,1-3 1,-6 4-1,-7-6 1,-2-1-630,-4-3 0,-10-2 0,-8 1 0,-7-3-1006,-8-3 2611,-12 4 0,-11-7 0,-10 9 0</inkml:trace>
  <inkml:trace contextRef="#ctx0" brushRef="#br0" timeOffset="2592">1398 822 7969,'0'-18'362,"2"1"501,4-1 1,-2 3 0,7 1-1,3 3-50,2-3 0,9 0 1,4 1-1,6 3-410,6 2 0,5-3 1,10 5-1,5 2-812,1 2 0,-6 2 0,0 0 0,-7 0-665,-9 0 0,-9 0 0,-3 0 1074,-3 0 0,-2 0 0,-5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4:59.3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140 696 7275,'10'0'4174,"-2"0"-2577,-1 0-796,-5 0 1,8 0 603,-4 0-779,-4 0 1,8-2-312,-5-4 1,-3-4 0,6-9-19,0-4 1,-6 3 0,4-5 0,-4 0 125,-2-4 1,0-10-1,0-4 1,-2 0-102,-4 1 1,2-7-1,-8 5 1,-1-1-15,-3 4 0,-1 4 0,-1 2 1,1 2 85,-1 4 0,1 10 0,-1 9-281,1 2 0,1 6 1,3 12-236,1 8 0,8 13 0,-2 2 0,4 5-53,2 1 0,0 6 0,2 1 0,2 3-164,2-2 0,8 1 1,-5-5-1,3 1-46,0 5 1,-6-4 0,3-1 0,-1-1-61,-4-4 0,4-2 1,-3-3-1,-1-1-168,-2-3 0,-4-7 0,-3-12 397,-7-5 0,2-4 0,-1-4 286,-3-4 1,6-5 0,2-10 0,4-3-13,2 3 1,0-4 0,0 1 0,2 1 1111,4-2 1,10 5-1,9-3 1,2 6-653,4 5 1,2-2 0,2 7 0,-2-1-335,-4 0 1,4 2 0,-6 6 0,2 2-229,1 4 0,-9 2 0,2 5 0,-3-1-650,-3 2 1,0 1 0,1 3-1,-3-1-770,-3 1 0,-4-1 0,-6 1-693,4-1 1,-4 0-1488,3 1 3644,-3-1 0,-9 1 0,-3-1 0</inkml:trace>
  <inkml:trace contextRef="#ctx0" brushRef="#br0" timeOffset="934">1956 137 7999,'2'-18'44,"4"1"1,-2 5 0,6 1 0,-2-3 1110,-5-1 0,1 3 1950,2 0-2303,-4 1 1,4 1 0,-12 6-410,-6 8 1,-9 4-1,-2 5 1,0-1-168,-3 1 1,-7 9-1,-9 1 1,-3-2-75,-3-1 0,-5-1 0,-5 3 0,-6 1-31,-4-2 0,-2 4 0,0-1 0,0-5-8,1-5 1,1 1-1,4-5 1,7 0 246,9-5 0,5-3 0,10-2-86,4 0 0,13 0-188,16 0 0,10 6 1,13 2-1,7 0-118,3 0 1,1 5 0,3-1 0,2 3-64,2 3 1,2-7-1,-5 1 1,3 2 19,-2 1 1,6 3 0,1-3 0,3-1 35,-3-3 1,5 1 0,-5 5-1,5 1-121,1-1 0,-1-5 0,-5 0 0,-5-1-829,-4-1 0,-10 4 0,-4-7-966,-3 3 1,-5-4-222,-3 6 0,-3-3 2176,-3 3 0,-4 3 0,6-5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5:02.7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105 856 8086,'-9'-17'287,"-7"-6"1,5-1 0,-5 3-288,-1 2 0,-1 1 0,1 1 0</inkml:trace>
  <inkml:trace contextRef="#ctx0" brushRef="#br0" timeOffset="285">210 769 8088,'24'-10'1788,"-1"-7"1,6-3-1,-6-9 1,-1-2-1037,-3-2 1,-2-9 0,1-5-1,-3-3-477,-3-3 1,2 1-1,-9-1 1,-1 1 86,-2 0 1,-4 5-1,-3 2 1,-9 5 550,-7 7-913,1 6 0,-5 9 0,8 1 0</inkml:trace>
  <inkml:trace contextRef="#ctx0" brushRef="#br0" timeOffset="383">385 699 8266,'6'43'0,"0"3"378,-3 5 0,-1-5-378,-2 1 0,-15 0 0,-5 5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5:01.4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227 210 7966,'0'-27'154,"0"-4"1,-2 8 0,-2 2 409,-1 1 1,-9 3 0,2-1 0,-3 1 347,-3-1 1,1 9 0,-1 3 0,1 4 102,0 2 1,-1 15-1,1 9 1,-1 9-413,1 7 1,7 5 0,4 9 0,4 5-384,2 5 1,2-4 0,6 0-1,7-2-139,7 0 0,9 8 1,-2-6-1,4-1-428,2-7 0,0-5 1,0-1-1,0-5-669,0-4 1,-8-10 0,-4-4 0,-4-3-1395,-1-3 1,-6-7-772,-1-4 3181,-7-4 0,-12-10 0,-11-2 0</inkml:trace>
  <inkml:trace contextRef="#ctx0" brushRef="#br0" timeOffset="148">140 822 8272,'0'-18'-177,"0"1"0,2-1 0,6 3 528,9 3 0,4 4 1,14 8-1,10 0-473,9 0 0,3 2 1,7 4-1,0 4 122,-2-1 0,-2 7 0,-8-6 0</inkml:trace>
  <inkml:trace contextRef="#ctx0" brushRef="#br0" timeOffset="416">1205 630 8084,'0'-30'723,"0"3"1,-2 2 337,-4 4 0,-5 1 0,-10 3 0,-3 1 56,3 5 1,1-3 0,3 8-1,0 4-417,-1 6 0,6 14 0,1 11 0,-1 4-391,2 2 0,3 7 0,7 5 0,0 3-394,0 3 0,2-1 0,3 1 0,7 1-344,4 4 1,1-9 0,1 3 0,-1-2-748,0 1 0,1-5 0,-3 1 1,-3 0 51,-6-3 0,-4-1 1,-2-10-1,0-2 1124,0-2 0,-16-8 0,-3 5 0</inkml:trace>
  <inkml:trace contextRef="#ctx0" brushRef="#br0" timeOffset="565">873 1207 8084,'0'-28'0,"0"-3"0,0 8 0,0 0 494,0-2 1,2 7 0,4-1-1,6 7-81,3 4 1,13-3 0,6 3 0,11 0-495,6 0 0,1 2 0,0 6 0,1 0-229,-1 0 1,-1 0 0,-5 0 309,-5 0 0,4 0 0,-1 0 0</inkml:trace>
  <inkml:trace contextRef="#ctx0" brushRef="#br0" timeOffset="665">1642 857 8032,'0'0'0</inkml:trace>
  <inkml:trace contextRef="#ctx0" brushRef="#br0" timeOffset="711">1642 822 8044,'-12'-17'0,"1"-1"0,7 9 0,-4 1 0</inkml:trace>
  <inkml:trace contextRef="#ctx0" brushRef="#br0" timeOffset="815">1817 1189 8051,'-2'18'488,"-4"-1"1,2-1-1,-6-3 1,0-1-489,1 1 0,-11-5 0,-7 0 0</inkml:trace>
  <inkml:trace contextRef="#ctx0" brushRef="#br0" timeOffset="965">2044 1067 8299,'0'-18'720,"-2"1"-137,-4-1 0,-4 3 1,-7 3-1,-1 6 122,1 4 0,5-3-705,0-1 0,1 0 0,-7 6 0</inkml:trace>
  <inkml:trace contextRef="#ctx0" brushRef="#br0" timeOffset="1098">1939 1259 16012,'0'-18'1783,"2"1"-1783,4 0 0,-5-1 0,7 1 0</inkml:trace>
  <inkml:trace contextRef="#ctx0" brushRef="#br0" timeOffset="1182">2253 997 12027,'18'2'0,"1"2"1740,4 2 0,-3 1 1,3-3-1,-4 4-1740,-1 2 0,-1-6 0,1 3 0</inkml:trace>
  <inkml:trace contextRef="#ctx0" brushRef="#br0" timeOffset="1226">2428 1102 8073,'11'8'943,"-1"3"0,0 3-943,0-3 0,-7 13 0,5-5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5:04.3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70 8071,'-16'-17'0,"13"7"0,-13 2 0</inkml:trace>
  <inkml:trace contextRef="#ctx0" brushRef="#br0" timeOffset="50">0 0 11670,'10'8'-198,"5"-6"1,-5 14 0,8-7 0</inkml:trace>
  <inkml:trace contextRef="#ctx0" brushRef="#br0" timeOffset="94">210 158 8054,'17'17'0,"8"8"0,3 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5:06.5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140 871 7858,'0'0'0</inkml:trace>
  <inkml:trace contextRef="#ctx0" brushRef="#br0" timeOffset="226">0 749 21130,'0'12'2188,"0"-1"-1945,0 3 0,0 2 1,0 1-1,0 0-234,0 1 0,0-1 1,0 1-1,0-1-635,0 1 1,0 5 0,0 0 0,0-1-590,0-3 1,0-1-1,0-1 1,0 1-207,0-1 1,2-1 0,2-3 0,4-1-2231,2 1 3651,1-5 0,7 8 0,-1-7 0</inkml:trace>
  <inkml:trace contextRef="#ctx0" brushRef="#br0" timeOffset="692">454 819 8283,'-11'-6'591,"-1"0"0,1-5 0,-5 3 2133,4-2-1018,-3 6 1,11-9-962,-8 7 1,10 2 0,0 10-318,6 6 1,10-3 0,-4 3 0,1 2-267,1 1 0,-2 2 0,3-1 0,-1 0-72,1 1 1,-3-9-1,0 9 1,-2-1-219,-5-1 1,5 3-1,-2-1 1,-2 1-451,-2-1 1,-2 1 0,-2-1 0,-4-1-29,-6-5 0,3 3 0,-3-8 0,-1-2 532,-3-3 1,-1-1 0,-1-1 0,3-7 267,3-10 0,4-1 0,8-10 1,0-2 678,0-2 0,14-2 1,5 0-1,6 0-164,6 0 0,2 2 0,4 4 0,2 6-386,2 3 0,5 3 0,-5 1 0,0 5-230,2 5 1,-8 4-1,1 4 1,-7 2-391,-3 1 1,-3 9 0,-7-2 0,-3 3-503,-1 3 1,-8-7 0,1 1-1,-3 2-274,-2 1 0,0 3 0,0 1 0,0 2-343,0 3 0,0 1 1,0-4 1415,0 2 0,-7 9 0,-3-5 0</inkml:trace>
  <inkml:trace contextRef="#ctx0" brushRef="#br0" timeOffset="1610">1345 854 7824,'-10'0'-215,"3"0"410,7 0 1,0-2 0,2-2 117,3-2 1,-1 0-1,8 6 470,2 0 0,-5-5-88,3-1 0,-6-6 0,3 4-90,-1-1 1,4 3 0,-6-6-103,-2-1 1,3 3 0,-1-2 47,-2-1 0,-2 3 1,-2-2-7,0-1 0,-2-3 1,-4 1-336,-5 3 1,-5 4-1,-1 8 1,-1 0-122,1 0 0,-1 0 1,1 2-1,-1 4-118,1 6 0,-1 3 0,1 3 0,-1-1-318,1 1 0,5-1 0,3 3 0,1 1-460,4 2 0,-4 0 1,2-3-254,2 3 1,3-3 795,1 3 1,1-11 252,5-7 1,-2-5 0,8-5 0,1-7 534,3-4 0,1-1 0,1-1 0,-1 1 98,1-1 1,-1 1 0,3 0 0,1-1-163,2 1 0,6 5 1,-3 2-1,1 3-288,4 3 1,2-4-1,0 2 1,-2 2-130,-2 2 0,-2 2 0,4 0 0,-4 0-319,-1 0 1,3 6-1,-6 0 1,-2-2 40,-1-2 1,-9-2 0,-1-2 359,-2-4 1,-2-10 0,-6-9 0,0-2 131,0-4 0,0-2 1,-2-2-1,-2-2 288,-2-4 0,-6 3 1,7-9-1,-1 0-76,-2 3 1,4-1-1,-8 6 1,-1-1-26,-3 1 1,-1 4-1,-1 6 1,1 6 371,-1 3 1,1 5-754,0 3 1,1 6 0,4 12-243,7 6 0,3 11 0,4 8 0,1 6-353,3 4 1,8 13-1,-3-2 1,5 3-148,1-1 0,3 4 0,1 0 0,4 1-80,3 1 1,-5 0-1,6 4 1,0-6-158,-2-4 0,4-1 1,-7-5-1,-3-5-545,-2-8 0,-1-18 0,-1-1 1461,1-6 0,7 3 0,2-3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5:11.8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9292 4834 7985,'0'-12'868,"0"1"187,0-3 1,0-2-88,0-1 1,0 5-40,0 1 1,-2 7-593,-4-2 1,-4 4 0,-7 2-108,-1 0 1,1 0 0,-1 0 0,1 0-9,-1 0 1,-5 0 0,0 0 0,0 0-40,-3 0 1,-1 6-1,-8 0 1,-2-2-150,-3-2 1,-5-1-1,-11 3 1,-8 2-52,-12-2 1,-11-2 0,-12 0 0,43 0 0,-1 0-37,-4 1 1,-2 0 0,-6 1 0,-2-1 0,-5-1 0,-1 0 0,-3 1 0,-1 0-42,-3-1 1,-1 0 0,-5-1-1,0 0 1,-4-1 0,-1 0-1,-1 0 1,0 0 150,0 0 0,0 0 0,1 0 0,2 0 0,6 0 0,1 0 0,1-1 1,-1 0-6,2-2 0,0 0 0,-2 2 0,1-2 0,-1-2 0,1-1 0,4 0 0,1 0 101,1 1 1,1 0-1,3-2 1,0-1 0,1 3-1,-1 0 1,2-1-1,1 0-132,2 0 1,2 1 0,1 2 0,2 0 0,4-2 0,1-2-1,2 1 1,0 1 45,2 0 0,1 0 0,-42-11 1,10 7-1,9-3-29,7 0 0,9 3 0,3-5 1,7 3-77,5-3 0,11 4 0,8 1-438,3 1-74,2-6 737,13 12-1567,2-6 1118,8 8 2545,0 0-1898,-7 0 36,5 0-360,-6 0 1,6 0 0,-2-1-85,-2-5 1,0-6 0,5-9 0,-3-4 2,-2-3 0,-6-3 0,4-11 1,-1-9-71,-5-5 0,-1-18 0,-3-3 0,1-13 35,8 41 1,0-1-1,-2-2 1,-1 0-1,0-4 1,1-1 0,0-3-1,0 0-34,1-3 0,1 0 0,1-2 0,0 1 0,1 3 0,1 0 1,0-1-1,0 0-84,0-2 0,-1 0 0,-1-4 0,0 0 0,-1-2 0,1 0 0,-1 4 0,0 0 127,0 3 1,1 0 0,-1 2-1,0 0 1,0 0 0,1 0-1,-1 0 1,0 2 47,0 0 1,1 1 0,2 1 0,0 2 0,0 2 0,1 1 0,-2-1 0,0 1 47,-1-1 0,0 1 0,0 1 0,-1 1 0,-9-43 0,1 12-31,0 7 1,5 12 0,0 2 0,-1 1-34,-3 1 1,-1 2 0,1 7-1,3 5-57,1 1 0,2-2 1,-3 9-1,3 5 62,2 3 0,-3 3 0,5 4 0,0-2-110,-2 1 1,6 9 0,-6 1 78,1-2 206,5 7-457,-6-1 156,8 8 823,0 0-611,-8 0 385,6 8-303,-5-6-77,7 5-12,0-7-22,0 0-78,0 8 40,0-6 140,0 6 59,0-8-553,0 0 329,-8 0 278,6 0-24,-6 0-198,8 0-324,0 0 269,0 8 176,0-7 73,0 7-103,0-8-91,0 0-185,-8 0-8,6 0 136,-5 0 90,7 0-9905,0 0 9535,0 8 0,-8-6 0,-2 6 0</inkml:trace>
  <inkml:trace contextRef="#ctx0" brushRef="#br0" timeOffset="615">1101 992 8158,'6'-70'0,"0"0"298,-3 0 1,-1 10 0,-2 8 0,0 11 452,0 10 0,0 0 241,0 7 0,0 11-501,0 13 1,-2 15 0,-1 18 0,-3 10-92,2 9 0,2 14 0,2 4 0,0 10-257,0 5 0,0 10 0,2 4 0,0-47 0,2 1-119,1 2 0,1 1 0,0-2 1,0 0-1,1 5 0,1 1-335,2 1 1,0 2 0,1 5-1,-1 2 1,-1 4 0,0 1 0</inkml:trace>
  <inkml:trace contextRef="#ctx0" brushRef="#br0" timeOffset="664">1258 3262 7843,'0'0'0</inkml:trace>
  <inkml:trace contextRef="#ctx0" brushRef="#br0" timeOffset="710">1258 3524 7838,'0'0'0</inkml:trace>
  <inkml:trace contextRef="#ctx0" brushRef="#br0" timeOffset="1219">123 2092 8914,'-29'-19'0,"2"-3"623,1-1 0,5 0 1,9 5-1,7 1-269,3-1 0,9-1 1,7-3-1,7-3-177,8-2 0,6-4 1,4-8-1,6-5 248,5-7 1,1 1 0,15-16 0,-31 30 0,1 0-271,3-3 1,2-2-1,8-8 1,3-3-1,3-2 1,3 0-1,2-3 1,2-1-177,1 0 1,2 0 0,3 1-1,0-1 1,-2 0 0,0 0-1,0 2 1,0 1 195,-2 1 1,0 2-1,-6 9 1,0 4 0,-3 3-1,1 2 1,-3 4 0,0 2-31,0 2 0,-1 0 0,1-1 0,1 1 0,-1 1 1,1 0-1,-3 2 0,0 1 325,41-13 0,-9 2 1,-11 12-1,0 3-205,-4 5 0,-12 9 1,-2 0-1,-7 8-135,-4 8 1,5 11 0,-3 4 0,-1 4-366,-3 4 1,4-2-1,1 14 1,3 3-94,-3 6 0,3 1 1,-8 5-1,-5 0-774,-5 0 0,1 10 0,-9 7 1,-2 3-91,-1-1 0,-9 1 1,1 5-1,0 2-869,-3 5 1,7 1 2060,-5 4 0,3-2 0,1-4 0,3 2 0,7-4 0,6-6 0</inkml:trace>
  <inkml:trace contextRef="#ctx0" brushRef="#br0" timeOffset="1984">1869 2860 7893,'0'-77'325,"0"5"1,0 8 51,0 4 1,0 11 0,0 14-1,0 10 97,0 6 1,0 1 0,-2 3 139,-3 3 0,1 4 1,-6 10-1,0 6-163,1 9 0,-3 16 0,-6 18 0,1 11-252,0 14 0,-1 15 0,9-42 0,1 1 0,-1 1 0,2 1-196,1 0 1,0 0-1,-1 4 1,-1-1 0,3 1-1,0 1 1,0 0 0,1 2-65,0 3 1,2 0-1,0 2 1,2 0-1,0 3 1,0 0 0,0-2-1,0-2-25,-1 0 1,2-2 0,2 1-1,2-1 1,0-2 0,1 0 0,1-3-1,2-1-149,-1-5 0,1-1 1,14 32-1,3-11 0,1-12 124,4-9 1,2-8 0,2-12 0,2-6 204,3-4 1,-1-3 0,8-5-1,1-5-77,3-4 0,11-2 0,8 0 0,11-2 27,10-4 1,3-1 0,-44 0 0,2 0 0,3 1-1,1 0 30,3 0 0,0-1 0,3-1 0,1 0 0,7 0 0,1-1 0,3 1 1,0 0-212,-1 2 1,-1 1-1,1-1 1,0 2-1,-1 2 1,1 0 0,4-1-1,2 0 137,4 1 0,0 0 1,-1 1-1,-1 1 1,7-1-1,1 2 1,0-1-1,1 0-18,1-1 0,2 2 0,3-1 1,2 1-1,-31 0 0,0 1 0,1-1 1,1 2-1,1-1 0,0 1 65,1 0 1,-1 1 0,1-1-1,0-1 1,1 0 0,0 0 0,1 1-1,0 0 1,0 0 0,4 1 0,0-1-1,0 0-115,3 0 1,1 1 0,-1-1-1,-4-1 1,-1-1 0,1 2 0,1 0-1,0 1 1,0 0 0,-3 0 0,-1 1-1,-1 0 27,-2 0 1,-1 0 0,0 0-1,-1 1 1,0 0 0,0 0 0,28 2-1,0-1 1,-3 0 0,-2 0-126,-7-1 1,-1 0 0,-3-4 0,-1 1 0,-6 2 0,-2 0 0,-3-1-1,-1 0-182,-3-2 1,-3 0-1,38 2 1,-22-1-1,-17 3-1021,-19-2 1,-16-2 1368,-19-2 0,-21 0 0,-7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5:15.0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243 88 7952,'0'-17'0</inkml:trace>
  <inkml:trace contextRef="#ctx0" brushRef="#br0" timeOffset="243">173 263 7928,'8'-41'479,"4"0"1,3 8 0,3 10 0,-1 6 987,1 5-1467,7 4 0,-13 0 0,3-1 0</inkml:trace>
  <inkml:trace contextRef="#ctx0" brushRef="#br0" timeOffset="442">924 472 7994,'8'12'2676,"4"0"1,1-10-2610,-1-2 0,-4-8 0,-8-12 0,-2-3-218,-4-6 1,-4-4 0,-7-2 0,-1-2-103,1-3 1,-1 3-1,1-4 1,-1 4-230,1 2 0,5 6 0,1 2 1,-1 2-604,2 3 1,1 11-456,3 5 1540,12 4 0,3 17 0,18 5 0</inkml:trace>
  <inkml:trace contextRef="#ctx0" brushRef="#br0" timeOffset="976">173 333 7964,'-9'-24'317,"-9"1"1,1-2-1,-9 4 1,3-3 2103,0 3 0,0 1 2002,5 3-3738,8 7 1,5 5-1,10 10 1,9 7-25,7 3 1,1 3 0,9 1 0,4 3-345,3 1 0,3 6 1,-6-4-1,-2 1-417,-4-1 0,2 4 0,-5-4 0,-1 0-553,0 1 1,-2-1 0,-5-4-1,-1 2-338,1-1 1,-7 3-1,-1-2 1,-2 1-333,-4 1 1,-4-6 0,-6 4 0,-6-3-1709,-3-3 3031,-3 1 0,-7-1 0,-2 1 0</inkml:trace>
  <inkml:trace contextRef="#ctx0" brushRef="#br0" timeOffset="1377">435 298 7961,'-27'-18'417,"-6"3"0,4 1 0,-2 3 322,2-3 1,-2-2 0,8 1-1,1 1 1630,3 3 0,7 7-1768,0-2 1,11 4-1,2 4 1,15 4-60,11 5 1,8 5-1,6 1 1,5 3-226,5 3 1,1-3 0,1 5 0,-1-2-404,0 0 0,-1 3 0,-3-5 0,-3 2-216,-2-1 0,1-3 0,-9-2 0,-8-1-726,-5-4 0,-5 1 403,1-7 1,-10 0 0,-8-6 407,-10 0 0,-6-6 1,-1-4-1,-3-3 38,-3-7 1,4-7 0,-7 2 0,3-2-83,0-4 0,0 0 1,5 0-1,1 3-144,-1 3 1,7-4-1,1 6 1,2 1-307,4 3 1,2 2 0,4 1-1,6 4-531,9 7 0,11 3 1242,12 2 0,-3 7 0,6 3 0</inkml:trace>
  <inkml:trace contextRef="#ctx0" brushRef="#br0" timeOffset="1759">1343 437 15999,'0'12'867,"2"-2"0,4 0-615,6-1 1,-2-3 0,3 4 0,5-3-206,3-3 1,4 4-1,-2-2 1,5-2-199,-1-2 1,4-4 0,-6-4 0,0-6-57,0-3 1,-7-3 0,-8-1 0,-3-2 21,-3-3 1,-4-7 0,-7 4 0,-11 0 285,-9 4 0,-12-3 1,-4 5-1,1 4-40,-1 3 0,2 10 0,6-2 0,0 4-514,0 2 1,10 8 0,8 6-1,9 7-255,6 8 1,4 4 0,4 2 0,7 0-2770,9 0 3477,13 8 0,9-6 0,9 5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5:19.1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105 262 7944,'0'-17'0</inkml:trace>
  <inkml:trace contextRef="#ctx0" brushRef="#br0" timeOffset="1908">1799 455 7944,'0'0'0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2:25.7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140 453 6423,'10'-8'0,"-2"6"0,-8-5 0,0-1 0,0-2 0</inkml:trace>
  <inkml:trace contextRef="#ctx0" brushRef="#br0" timeOffset="466">88 436 7803,'-10'7'-1382,"0"-5"1943,4 4 1,3-4-110,-9-2 0,6 0 1,-4-2 375,3-4 1,-1 4-255,2-3 1,4 1 86,-4-2-503,4 4 1,4-6 0,4 8 0,8 0-151,7 0 0,0 6 0,10 2 0,4-1-107,4 1 0,4 6 1,-2-3-1,3 3 16,1-2 0,3 3 0,-7-3 0,-4 3-61,-6 3 0,0-3 1,-10-1-1,-5-2 68,-8 1 0,-6-3 1,-2 1-1,-2 3 120,-4 2 1,-6 3-1,-11 2 1,-6 3-5,-4-3 1,-10 4 0,-1-2 0,-3-1 22,0-3 1,9-1 0,-3-1 0,4-1-78,2-5 0,6 3 0,2-8-809,2-2-994,1-2 1215,15-2 0,11-2 1,13-2-1,8-2 602,5 2 0,8-6 0,9 1 0</inkml:trace>
  <inkml:trace contextRef="#ctx0" brushRef="#br0" timeOffset="783">978 261 8098,'-9'-45'282,"-5"3"1,6 7 0,1 2 546,-1 4 1,-6 3-1,3 11-291,-5 3 1,6 2 0,3 7-2,-1-3 1,6 2-1,-4 10-298,4 5 0,2 11 0,0 3 0,2 2-70,4 4 0,-2 2 1,5 4-1,1 2-179,0 2 1,2 1 0,5-3-1,-1 2-206,-5-2 0,10 3 0,-3-1 1,1-2-117,1-2 1,-1-2 0,4 0 0,5 0-295,-1-1 0,6-6 0,-6-7 0,2-7 11,0-9 0,-2-3 0,2-2 0,-3-2-63,-1-3 0,-6-7 678,5-11 0,-5-5 0,-2-6 0</inkml:trace>
  <inkml:trace contextRef="#ctx0" brushRef="#br0" timeOffset="951">1066 505 8259,'-6'-17'0,"0"-1"394,2 1 1,2 5-1,2 1-326,0-3 1,2 6 0,6 3 41,9 3 1,3 0 0,9-2-1,4-2-222,6 2 1,0 2 0,7 2 0,1 2-269,-3 4 380,7-4 0,-14 13 0,5-5 0</inkml:trace>
  <inkml:trace contextRef="#ctx0" brushRef="#br0" timeOffset="1218">1921 401 8203,'-9'-2'294,"1"-2"1,0-4 228,-3-2 1,-5 5 0,-1-5-1,-1 2-46,1 4 1,-7 2-1,-1 2 1,-2 0 72,-4 0 0,-2 8 0,-2 4 0,2 3-328,4 3 0,-2 5 0,10 2 1,3 2-243,4 4 1,11 8 0,-1 2 0,8-4-105,7-6 1,13 2-1,7-6 1,5 0-622,5-4 0,8-3 0,-1-5 0,7-3-661,3-6 0,8-4 1406,-2-2 0,4-8 0,2-2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5:30.0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381 742 8010,'0'0'0</inkml:trace>
  <inkml:trace contextRef="#ctx0" brushRef="#br0" timeOffset="582">329 707 8357,'-12'-16'2343,"1"5"0,7 1-52,-2 4-483,4 4-1282,2-6 1,6 1 0,0-5-123,-3-4 1,-1-3 0,-4-2 0,-3-5-21,-7-1 1,-4-4 0,-1-8 0,0-1-19,-1 1 0,-5-4 1,-2 2-1,-3 3 111,-3 1 1,6 2 0,2 2 0,3 4 876,3 5-1253,0 13 1,7 13-1,6 15 1,10 12-57,11 10 0,3 0 0,9 7 0,2 3-72,2 1 0,2 3 0,0 1 0,0 2-322,-1 3 0,-1 7 0,-3 0 0,-5 5 6,0 5 0,-13 4 0,-1-9 0,-7-7-415,-4-7 0,0-9 0,-2-15 0,-4-6 148,-5-9 0,-5-8 0,-1-12 0,-1-4 421,1-6 1,5-13 0,1-10 0,-1-10 128,2-5 0,2-4 0,8-5 0,2-3 157,4 0 0,6 2 0,9 8 1,4-1 134,3 1 0,3 7 0,7 6 0,3 10 64,-2 12 1,-2 7 0,-2 10 0,0 2-148,0 4 1,-10 9 0,-6 11 0,-7 1-99,-4 4 1,-2 2 0,-8 2 0,-4 0-3,-6 0 1,-3 0 0,-5 1-1,-1 1-12,-2-2 0,-1 2 0,7-12 0,-1 1-24,1-1 1,7-2-1,4-5-169,4-1 0,2-5 1,2-3-1,6-1-210,10-4 0,1-2 0,10-2 0,2-2-228,2-4 1,8-2-1,0-5 1,-3 1-225,-1-1 1,2 3-1,-2-2 1,-4-1-152,0-3 1,-8-1 0,-1 1-1,-7 3 198,-5 1 0,1 0 1,-5-3-1,0 1 771,-1 3 0,-1-1 0,-13-13 0,-3-3 0</inkml:trace>
  <inkml:trace contextRef="#ctx0" brushRef="#br0" timeOffset="765">993 689 8298,'0'-17'627,"1"5"0,3 0 30,2-1 1,2 3-1,-2 1-17,5 1 1,5-4 0,3 4-1,5 1-402,5-1 0,2 2 0,0 6 0,-2 0-656,2 0 1,0 0-1,0 0 1,-4 2-184,-2 4 1,-7 3 0,-8 9-1,-3-1-1259,-3 1 0,-2 5 1860,-2 0 0,-15 8 0,-5-3 0</inkml:trace>
  <inkml:trace contextRef="#ctx0" brushRef="#br0" timeOffset="898">1045 986 8089,'-10'-8'632,"4"-3"0,6-3 0,8 1 0,8 1-393,5-2 0,16 1 0,0-1 1,5 3-503,7-3 1,-4 4 0,1 1-1,1 1-2243,-3 4 2506,-1 2 0,-16-6 0,-2-2 0</inkml:trace>
  <inkml:trace contextRef="#ctx0" brushRef="#br0" timeOffset="1498">1639 619 8263,'9'-33'229,"-1"2"1,-2 2 658,0-2 0,0 4 0,-6-2 0,0 0 57,0 2 1,5-4 0,1 5 0,-2 1-275,-2 0 1,-2-4 0,0 6 0,-2 1 236,-4 3 1,2 7-1,-7 2-292,-3 3 1,-1 1 0,-1 8-497,5 4 0,1 3 0,6 11 0,-2 3-87,2 6 1,2 4 0,4 2 0,2 2-154,2 4 1,8-3 0,-3 7 0,5 0-301,1-1 1,-5-3 0,-2 4 0,-1-1-167,1 1 0,-6 0 0,2 3 0,-4-3 131,-2-3 1,0 3 0,-2-10 0,-2-8 46,-2-5 0,-6-15 431,6-7 0,1-15 1,5-14-1,0-4 205,0-2 0,7-6 0,5 0 0,4 2 43,1 3 1,6 3 0,3 2 0,1 3-146,4 3 0,0 8 0,0 7 0,-4 2-120,-2 4 1,-1 4 0,-9 6-1,-1 6-93,-3 3 0,-7 5 1,0 1-1,-8 4 21,-7 2 0,-11-5 0,-3 1 0,-2-4 109,-4-1 0,4-1 1,-1 1-1,1-3 176,0-3 1,6-2 0,-3-6-121,5 1 1,11 1 0,8-8-118,10-3 1,15 1-1,8-8 1,8 0-194,4 3 0,1-5 1,7 6-1,-1 1-497,0-1 1,-1-4 0,-3 6 0,-5 2-197,-6 2 1,2 1-1,-12-3-2736,0-2 2217,-10 0 1,-17-2 1422,-11-3 0,-12-5 0,-5-1 0</inkml:trace>
  <inkml:trace contextRef="#ctx0" brushRef="#br0" timeOffset="1681">2180 584 8247,'0'-19'0,"0"-2"470,0-3 1,6 1 0,2 6 298,1-1 1,-3 9 0,6 1 0,1 2 23,3 0 1,1 0 0,1 8-1,1 2-376,5 2 1,1 8 0,6-1-1,-2 6-356,2 5 1,0 5 0,0-4 0,-4 0-474,-2 1 1,-1 3 0,-7-4 0,1 0-912,-1 0 0,-1 4 0,-5-5 0,-5-1 1323,-4 2 0,-2-5 0,0 5 0</inkml:trace>
  <inkml:trace contextRef="#ctx0" brushRef="#br0" timeOffset="1832">2390 724 8247,'0'-23'0,"0"0"0,2 1 375,3 3 0,-1 3 1,8 3-1,2 3 153,1 2 1,8-3-1,3 5 1,-1 2-942,0 2 0,4 2 1,-4 0-1,1 0 413,-1 0 0,-2 0 0,-5 0 0</inkml:trace>
  <inkml:trace contextRef="#ctx0" brushRef="#br0" timeOffset="1998">2756 113 8247,'0'-29'945,"0"0"1,0 7 571,0-1 0,2 13 1,2 10-787,2 10 0,8 11 0,-1 5 0,7 3-457,3 8 0,8-2 0,-2 5 0,4-1-818,2 2 0,-6-2 1,0 5-1,0-1-2336,-2-4 2880,-1-2 0,-1 5 0,2 3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5:33.6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1658 8032,'-41'0'0,"0"0"1357,3 0-1357,9 0 0,11 8 0,10 1 0</inkml:trace>
  <inkml:trace contextRef="#ctx0" brushRef="#br0" timeOffset="117">1694 1606 8137,'41'0'0,"0"0"-1,-2 0 1,-4-6 0,-6 0 0,-6 2 0,-4-6 0,-1 1 0</inkml:trace>
  <inkml:trace contextRef="#ctx0" brushRef="#br0" timeOffset="1000">507 1239 8007,'-6'-12'282,"0"1"1,-7-1 1821,1-6 1,6 9-1461,6 3 1,10 4-1,11 2 1,6 2-112,6 4 1,0 2 0,14 5 0,1-3-145,3-2 1,9 3 0,4-3 0,6 0-153,6 0 0,11-3 1,12-5-1,-46 0 1,1 0-165,4 1 1,0-2 0,-3-2-1,1-1 1,4-2 0,2 0-1,-3-1 1,0-2-56,-1 1 0,-1-1 0,-1 0 1,0 0-1,-4 1 0,-1-1 1,46-8-240,-10-1 1,-13 1-1,-14-1 1,-5 1-216,-11-1 1,-13 3-1,-9 1-935,-9 2 0,-5 7 314,-8-7 1,-2 8 0,-4 0 275,-5 8 0,-5 6 0,-3 7 0,-5 3-338,-5 3 0,-11 4 1119,-7 8 0,-3 8 0,-3 1 0</inkml:trace>
  <inkml:trace contextRef="#ctx0" brushRef="#br0" timeOffset="1383">1048 1990 7771,'-25'6'0,"-4"1"-172,-4 3 0,6-6 0,3 4 491,5 0 0,7-7 544,1 5 92,7-4-408,-4-2 0,10 0 1,4 0 80,5 0 1,5 0-1,1 0 1,1-2-59,-1-4 0,9 3 0,3-9 0,6 0-148,5 3 1,7-7 0,11 4 0,6-3-190,4-3 1,12 5-1,9-3 1,-38 7 0,3-1-151,5 0 1,2 1 0,1-1 0,0 0 0,5 1 0,0 1 0,0-1 0,0 0-136,-1 0 1,0 1 0,0-1 0,-2 0 0,-5 1 0,-2-1 0,-3 0 0,-3 0-293,37-8 0,-28 5 0,-16 3 0,-11 1-494,-9 4 1,-13 0 0,-7 0 53,-8-2 1,-2-1 0,-9 3 0,-5-2-169,1 2 1,-8-4 0,-4 2 0,-6 3 951,-4 1 0,-7-6 0,3-2 0</inkml:trace>
  <inkml:trace contextRef="#ctx0" brushRef="#br0" timeOffset="1666">2393 1064 8007,'-12'-41'0,"1"1"456,-3 1 1,4-4 0,1 4 0,1 6 562,4 8 1,4 8 0,6 3 0,7 4-279,9 3 0,7 1 1,12 8-1,7 6-313,8 9 0,8 8 0,10 12 0,2 4-257,-2 5 1,-3 7 0,-1 5 0,0 8-65,-34-29 1,-2 0-1,26 33 1,-7 1-1,-11-5-271,-5 0 1,-12 2-1,-7 0 1,-12-4-374,-10-6 0,-14-3 1,-13-3-1,-10 1-261,-11-1 1,-8-7-1,-12-5 1,-4-5-52,-5-6 1,-6 4-1,-3-5 1,1-1-1563,4-4 2107,9-4 1,-2-1-1,9-1 1</inkml:trace>
  <inkml:trace contextRef="#ctx0" brushRef="#br0" timeOffset="2033">699 243 8176,'-35'-25'0,"0"-4"766,0-4 1,4-2 0,6 2 0,9 4 117,7 6 1,5 9-1,10 5-420,5 1 0,14 4 0,8 10 1,10 5-227,8 5 1,-1 3-1,12 3 1,0 3-701,0 2 1,-5-4 0,3 6 0,-2 2-473,0 2 1,-2-3-1,-7-1 1,-4 2-2427,-3 2 3360,-1-6 0,-6 6 0,0-6 0</inkml:trace>
  <inkml:trace contextRef="#ctx0" brushRef="#br0" timeOffset="2234">1345 226 8176,'-6'-35'0,"-2"0"0,-1 2 962,-5 4 1,4 4 0,1 7 1501,1 1-2001,2 7 1,6 18-1,0 15 1,2 8-254,4 4 0,2 8 0,5 3 1,-3 5-358,-2 1 0,-2 1 1,-4-1-1,1 0-386,3 1 1,0 1-1,-6 2 1,-2 3-402,-4-3 0,2-2 0,-7-1 0,-3-1 934,-1 0 0,-11 1 0,-1-1 0</inkml:trace>
  <inkml:trace contextRef="#ctx0" brushRef="#br0" timeOffset="2618">1694 855 8326,'18'-29'0,"-1"1"292,1 3 1,-1-6 0,1 2 0,-3-2 502,-3 2 1,1-4-1,-7 4 1,0-2-296,2 2 1,-6-2-1,4 5 1,-6 1-104,-6 0 0,-2 2 1,-6 5-1,3 3-149,-3 3 0,4 4 1,-1 8-371,-3 0 1,7 8-1,1 4 1,4 5-121,2 6 1,0 5-1,2 5 1,5-2-44,11-2 0,-1-2 0,9 4 0,-1-4-52,4-2 1,-2-1-1,0-9 1,-2-1 155,-3-3 1,3-7-1,-2 2 1,1-4 352,1-2 1,-6-14 0,5-5-1,-5-4 46,-2-3 0,1-5 0,-1 2 1,1-2 102,-1 2 0,1-2 0,-1 8 0,1 3-16,-1 7 0,1 5 1,-1 8-366,1 0 1,-3 10 0,-1 5 0,-5 9-327,-1 3 1,-2 2-1,-4 6 1,2 0-347,2 0 0,-1 5 0,-5 3 0,0 0-235,0-1 1,-5-1 966,-1-6 0,-8 8 0,4 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5:40.0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0 874 8313,'6'-17'0,"0"-1"0,-2 1 1579,-2-1 0,-2 1 338,0-1 1,0 11-1306,0 7 1,0 9-1,0 15 1,0 5-318,0 4 1,5 2 0,3 2 0,0 1-119,0 3 0,5 0 1,-3-8-1,2-2-125,-1-2 1,1-2 0,7 2 0,3-7-10,1-9 1,8-5-1,-2-10 1,6-6 103,6-9 1,3-10 0,11-16 0,1-9 138,2-11 1,2-6 0,-3-7 0,-27 35-1,0 0-190,1-1 0,0-1 0,0-3 1,0-1-1,1-1 0,0 1 1,-2-1-1,0 1-198,1-1 1,-2 1 0,18-31 0,-2 14 0,-11 10-422,-4 7 1,-9 12-1,2 12 1,-3 5-109,-3 7 1,6 3 0,3 8 0,-1 2-567,0 4 1,0 5 0,-5 13-1,-1 5 240,-3 4 0,-5 9 1,1 5-1,-6 3 957,-4 3 0,-18 7 0,-3 2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5:38.3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403 315 8202,'-12'-11'217,"0"-1"1,-1 0 524,-3 3 0,-1-7 0,-1 6 1005,1 1 0,9 1-1316,8 8 0,10 14 0,13 5 0,8 6-150,8 6 0,8 10 1,9 4-1,2-1-200,-2-3 1,4 2 0,1-1 0,1 1-424,4 0 0,-8 1 0,-4-7 1,-7-6-218,-5-3 1,-9-5 0,-9-8 0,-7-1-1453,-5-2 1,-4-10 700,-8-2 0,-8-2 1310,-4-10 0,-11-7 0,-4-9 0</inkml:trace>
  <inkml:trace contextRef="#ctx0" brushRef="#br0" timeOffset="216">979 455 8202,'10'-19'0,"-4"-3"0,-5-1 573,-1 2 1,0 1-1,0 3 745,0-1 0,-1 3-874,-5 3 0,-4 4 1,-6 10-1,3 4-195,1 6 1,-1 5 0,-9 7 0,-1 5-121,2 4 0,-1 4 1,1 1-1,-2 3-166,1-2 1,1 4 0,0-1 0,-3 1-530,3 0 0,0-1 1,-1-3-1,-3 4-48,-2 1 1,-2-5 0,-4 4 0,2-2-855,2-1 1,2 1 1467,-3-6 0,-3-8 0,6-1 0</inkml:trace>
  <inkml:trace contextRef="#ctx0" brushRef="#br0" timeOffset="516">1555 385 8126,'-6'-35'523,"1"0"0,-9 0 1,2 0-1,-1 3 535,1 2 1,-1 5 0,5 8 2149,-2-1-3000,6 9 0,-3 9 0,7 13 1,1 8 24,5 9 1,4 3 0,7 1 0,1 3-137,-1 4 1,1-2-1,-3 6 1,-1-3-210,-2-3 1,-1 4-1,7-3 1,-1-1-459,1-2 0,-1 4 0,-1 0 0,-3-1-278,-1 3 0,-2-6 0,3 4 1,-3-4-279,-2-2 1,3-6-1,-3-2 1126,2-2 0,-6-2 0,3-5 0</inkml:trace>
  <inkml:trace contextRef="#ctx0" brushRef="#br0" timeOffset="732">1957 350 8126,'0'-52'244,"0"1"0,-2 3 332,-4 1 0,2 14 0,-5 0 0,-1 8 3633,0 10-3783,6 5 1,-3 20 0,9 7 0,3 10-239,7 6 0,5 4 0,5 2 0,3 4-155,2 1 1,-4 3-1,7 3 1,1 1-557,2 1 0,0-9 1,-2 9-1,-4-3-507,-2-5 0,4 7 1,-6-7-1,-1 1-61,-3-4 0,-9-4 0,-4-4 1091,-4-4 0,-10 4 0,-2-6 0</inkml:trace>
  <inkml:trace contextRef="#ctx0" brushRef="#br0" timeOffset="864">2097 769 8126,'0'-27'-31,"0"4"0,0 2 0,0-1 0,2 1 119,3 5 0,5-1 1,10 7-1,3-1 183,6-1 1,6 8 0,4-2-1,3 4-547,3 2 0,2 0 0,3 0 276,-3 0 0,3 0 0,-5 0 0</inkml:trace>
  <inkml:trace contextRef="#ctx0" brushRef="#br0" timeOffset="980">2900 176 8185,'0'-29'332,"0"-1"1,-2 3 0,-2-2 2131,-2 6-2464,1 3 0,5 11 0,0 1 0</inkml:trace>
  <inkml:trace contextRef="#ctx0" brushRef="#br0" timeOffset="1064">3022 665 8236,'-2'54'295,"-2"2"0,-5 2-136,-7-1 1,1-1 0,-12-2-160,1-1 0,-12 3 0,1-11 0</inkml:trace>
  <inkml:trace contextRef="#ctx0" brushRef="#br0" timeOffset="2415">18 1590 10027,'-1'-15'0,"-3"1"-250,-2 2 1,0 7 1072,6-7 1,10 2 0,9-1 0,14 5-470,12 4 0,15 2 1,12 0-1,13 0-707,12 0 1,-46 1 0,1 0 0,0 0 0,-1 2-1,46 5-2196,-10 1 2171,-7-5 1,-10 12-1,-1-7 1</inkml:trace>
  <inkml:trace contextRef="#ctx0" brushRef="#br0" timeOffset="3063">2498 88 8174,'-5'-11'0,"-3"-1"280,-2-2 1,4 5 1165,-5-3 1,7 12-822,-2 6 0,12 13 1,7 22-1,7 8-202,3 7 1,8 12-1,-2 9 1,4 3-547,2 3 0,-6 3 1,-2 1-1,-1-2-489,-5-3 1,-2 1 0,-3-9 0,-4-6-987,-7-8 0,-3-7 1598,-2-7 0,-15 12 0,-5-3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5:53.7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18 385 8112,'0'25'435,"0"0"0,0 6 0,-2-2 1529,-4 2 1,4-4 0,-4 1 0,4-1-1802,2 0 0,2-4 0,2 4 0,4-1-244,2-5 0,-5-2 1,7-3-1,2-2 7,1-3 0,5-1 0,1 1 0,4-5 36,2-4 0,2-2 0,6 0 1,2 0 11,4 0 0,-2-2 0,7-4 0,3-5-51,1-5 1,1-7-1,-3-2 1,-3-2 57,-2-4 1,5-2-1,-3-2 1,-1 0 4,-3 0 1,-6-2-1,-6-2 1,-4-2 14,1 3 1,-15 1 0,1 2 0,-8 0 54,-4 0 0,-8 0 0,-6 2 1,-7 4 15,-8 6 1,-6-3 0,-4 3 0,-5 2-179,-7 1 1,9 9 0,-11 1-1,5 2-76,3 4 0,-5 2 0,5 2 0,0 0-329,5 0 1,3 2-1,2 4 1,2 8-134,4 7 1,3 0-1,11 7 1,3-1-374,6 0 0,6 2 0,8 6 1017,10 0 0,7 8 0,10 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6:07.5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18 158 8203,'-6'-12'0,"0"0"-200,2-1 0,2-3 0,2-1-258,0-1 0,0 7 777,0-1 1,0 6 700,0-5 21,0 7 121,0-4-505,0 8-494,0 0 47,8 0 152,-6 0-195,6 0 0,-6 0-58,4 0 1,-2 0-63,7 0 1,1 0 0,5 0-1,1 0-43,-1 0 1,1 0 0,1 0 0,4 0 9,6 0 1,4 0 0,4-2 0,4-2-29,6-2 0,3 0 0,4 6 0,5 0 69,5 0 0,4 0 1,1 0-1,1 0 21,0 0 0,0 6 1,0 0-1,0 0-6,0 2 1,-8-6-1,-2 3 1,-2-1-10,0 2 0,-1-4 0,-11 4 0,-5-2-172,-4 2 0,-12-2-313,-8 7 1,-9-7-122,-14 2 1,-3-4-393,-9-2 1,1 0-215,-1 0 0,9 8 1151,3 3 0,-4 5 0,0 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6:39.8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716 71 8237,'0'0'0</inkml:trace>
  <inkml:trace contextRef="#ctx0" brushRef="#br0" timeOffset="149">53 717 8221,'-16'14'0,"5"3"0,-5 12 0,6-2 0</inkml:trace>
  <inkml:trace contextRef="#ctx0" brushRef="#br0" timeOffset="199">0 804 8221,'18'16'0,"-1"-5"0,9 5 0,1-6 0</inkml:trace>
  <inkml:trace contextRef="#ctx0" brushRef="#br0" timeOffset="640">716 158 8106,'0'0'0</inkml:trace>
  <inkml:trace contextRef="#ctx0" brushRef="#br0" timeOffset="748">664 1 8134,'-12'6'0,"3"2"0,-1-1 0,0 1 0,6 6 0,-3-5 0</inkml:trace>
  <inkml:trace contextRef="#ctx0" brushRef="#br0" timeOffset="1484">419 403 8149,'-25'42'757,"-4"5"1,-4 3 1542,-2 3 0,2-3 1,2-1-1,4-5-2050,2-1 1,0 4 0,3-7 0,-1-3-395,2-6 1,7-6-1,4-7 1,1-3-940,-1-3 694,6-4 1,-2-8-1,10-2 60,2-4 0,9-9 0,1-11 1,7-1 123,4-4 0,-3-2 0,3-4 0,0-2 66,0-1 1,-4-1-1,7 6 1,-1 0 117,-2 0 1,4 0 0,-6 0-1,2 0 93,4 0 0,-3-5 1,1-1-1,2 2-8,2 2 1,4-3-1,-1-3 1,1 2 63,-4 4 0,-4-2 1,0 12-1,-5 0 891,-5 4 309,-9 3-1062,-2 11 1,-10 3-1,-4 12-198,-6 5 1,-3 5 0,-3 1-1,1 1-11,-1-1 1,1 3 0,-1 1-1,-1 4-56,-4 2 0,3-3 0,-5 5 0,2 2-11,-1 2 1,-5 4 0,4 2 0,-2 3 44,-4 3 1,-2-4 0,0 3 0,2 1-32,2-1 1,7-7-1,-1 0 1,4-8-68,1-3 1,7-5-277,-1-9 1,10-5-438,2-7 1,0-2 339,6-3 1,-4-5 0,0-6 0,2 3-36,1 1 0,3 0 0,-4-5 0,2 0-110,-2-1 1,6 1 0,-1-1-1,3 1 11,0-1 1,-7-3 0,7 1-1,0 5 190,-3-1 0,7-5 1,-4-2-1,1 1 190,-1 3 0,3 2 1,-3-1-1,3-1 124,3-5 1,-1 5-1,1-4 1,-3 3 130,-3 3 0,4-1 0,-7 1 0,3 1 380,-1 5 0,-5-5 0,6 5 26,2-5 0,-5 1 0,1 1 1,0 2 115,-1-1 1,-3 3 0,6-2 0,1-1-126,3-3 0,-4 5 0,-3-1 0,1 0 103,0 3 1,-5-5 0,5 6 397,-2-1-815,-2 5-375,-6-4-1003,0 8 1,0 2-917,0 4 1,-6 3 2145,0 9 0,-7-1 0,3 1 0</inkml:trace>
  <inkml:trace contextRef="#ctx0" brushRef="#br0" timeOffset="2517">70 1363 6922,'0'-11'-21,"0"-1"0,0 0 356,0-5 1,0 5 0,0 0 356,0-1 1,0 3 290,0-1 1,0-1-207,0-6 1,0 7 0,2 1 165,4 2 1,-4 1-163,4 1 0,-4 2-279,-2-8 1,7 8-1,5-1-239,4 3 1,3 0 0,4-2-1,6-2-142,4 2 0,10 2 0,4 2 1,3 0 4,2 0 0,3 0 0,1 0 0,2 0-190,-1 0 1,-3 0 0,-4 0-1,-3 0-217,-6 0 0,-10 0 0,-4 0 0,-2 0-1049,-4 0 827,-9 0 0,-6 0 389,-12 0 0,-4 0 1,-7 2-1,-2 2 27,-5 2 1,-3 2-1,-8-5 1,0 3 68,0-2 0,-5 4 0,-3 0 0,0-1 154,0 1 1,1 4 0,1-4 0,-6 1-53,-3 5 0,3-4 1,3 1-1,-1 1-17,1-2 1,5 5-1,-2-5 1,6 1 87,6 1 0,4-8-83,7 2-67,9-4 0,9-2 0,11 0 65,5 0 0,1 0 1,3 0-1,3 0-30,6 0 0,4-6 1,2 0-1,2 0-48,4-2 1,-3 7 0,9-5 0,-1 2-12,-1-2 1,4 4 0,-7-4-1,1 4-21,0 2 1,-3 0 0,-5 0 0,-2 0-98,-4 0 1,-3 0-148,-9 0 191,-7 0 1,-4 0-107,-12 0 1,-4 0 0,-7 0 0,-1 0-490,1 0 0,-1-6 1,1 1-1,-3 1-51,-3 2 0,4 2 0,-5 0 0,5 0 739,2 0 0,-1 8 0,1 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6:46.5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18 245 8055,'-17'-18'0</inkml:trace>
  <inkml:trace contextRef="#ctx0" brushRef="#br0" timeOffset="1834">420 140 8129,'-8'-25'0,"-3"-3"0,-3 1 489,2 4 0,-1 9 0,5 5 27,-2 1-198,7 2-132,-5 6 1,8 2 0,2 4-47,4 6 0,-5-3 1,5 3-1,-2 2-71,2 1 1,-4 2-1,4 1 1,-4-1-34,-2 1 0,0 5 0,0 2 0,0 1-23,0-1 0,0 4 1,0-4-1,0 0 56,0 1 0,0 3 0,0-6 0,0 0 24,0 3 1,-6-7 0,0 4-1,2-3-5,2-3 0,2-5 1,0-1-102,0 3 1,2 1-1,4 3 0,4-6 0,7-3 0,3 1 6,3 0 1,-2-6 0,8 3-1,4-1 2,6 0 1,2 2 0,9-4 0,5 1 52,-1-1 1,8-2-1,2-2 1,4 0 30,2 0 1,6 0 0,-1 0 0,-1 0-38,-2 0 1,-2 0-1,-1 0 1,1 0 25,0 0 0,0 0 0,0 0 0,0 0-12,0 0 0,-2 0 1,-4 0-1,-4 0-74,0 0 0,-4 0 0,6 0 0,-2 2 10,-3 4 0,-5-4 0,-3 6 1,-3-2-15,3-1 1,-5 3-1,1-4 1,0 2-22,-1-2 0,-3 3 0,5-1 0,1 0 18,-2 2 0,5-6 0,-5 6 0,1-3 16,1 1 1,-2 0 0,1-4 0,-3 2 16,0 2 1,1 5 0,7-5 0,-3-2 19,-1-2 1,-7 4 0,7 0 0,2-2 2,1-3 0,-3 5 0,-3 0 0,1 0 19,-1 2 1,-3-6 0,6 3 0,-1-3-4,-1-2 1,5 6-1,-3 0 1,5 0-23,7 2 0,-5-6 0,6 3 0,0-1-29,4 2 0,0-2 1,2 6-1,2-3-6,-2-3 0,-6 4 0,2 0 1,1 0-8,-1-1 1,-8 5 0,0-4 0,-7 0 8,-4-1 0,5-1 0,-3-4 0,-1 2 17,-3 2 1,-2 0-1,0-6 1,1 0 22,-1 0 1,4 0-1,-2 0 1,-3 2 0,-1 3 1,4-3 0,0 4 0,-2-4-65,-2-2 1,3 0 0,1 0-1,-2 0-52,-2 0 0,-2 2 1,0 2-1,-1 2 14,1-2 0,0-3 0,0-1 1,-2 0 39,-4 0 1,2 0 0,-7 0 0,-3 0 49,-2 0 1,5 0 0,-1 0 15,-2 0 0,-1 0 0,-3 0 0,1 0-52,-1 0 1,-5 0-448,-1 0-2060,1 0 148,-2 0 2374,-2 0 0,-16-7 0,-2-3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17:03.7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17 123 8091,'10'-19'0,"-4"-3"208,-4-1 1,4 5 265,0 7 1,-1 5 121,-5-6 1,-2 8 464,-3-1-207,3 3-267,-6 2-96,8 0-227,0 0-50,0 7 1,0-3-226,0 8 1,0-6 0,0 5-419,0 3 1,0 2 0,-2 1 0,-2 0-363,-2 1 0,0-1 0,6 3 1,0 1 790,0 2 0,-7 8 0,-3-3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1:59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49 557 24575,'-30'26'0,"13"49"0,16-10 0,4 6 0,1 15 0,4 3 0,2 2 0,3 2-286,-4-27 0,1 1 0,0-2 0,3 26 1,1-1 285,0-5 0,1-2 0,-1-12 0,1-6 232,20 28 1,6-33-233,0-36 0,23-20 0,0-14 0</inkml:trace>
  <inkml:trace contextRef="#ctx0" brushRef="#br0" timeOffset="333">49 505 24575,'-6'-75'0,"1"0"0,0 0 0,2-6 0,6 11 0,24-6 0,31 47 0,12 11 0,18 12 0,7 10 0,-45 2 0,-1 6 0,36 34 0,-44-8 0,-6 6 0,-12 1 0,-6 3 0,-6 4 0,-4 1 0,-3-2 0,-2 1 0,-2 47 0,-39-10 0,-19-19 0,21-36 0,-4-4 0,-46 11 0,7-7 0,5-4 0,3 6 0,2 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2:28.3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349 681 8016,'-6'-17'95,"1"-1"0,-9 1 0,4-1 0,-1 1 294,-1 0 0,6 1 0,-3 2 1,-1 5 637,0 1 0,4 2 946,-5 6-1757,7 0 1,-2 8 0,12 4 0,5 3-144,5 3 1,1 5 0,3 0 0,3 0-69,6 3 0,-2-5 0,3 6 1,-1 0-381,-2 0 1,6-5 0,-4 3 0,2-2-276,-2 1 1,2-1 0,-6-6 0,2 1-272,5-1 1,-7-5 0,-2 0 920,-4 1 0,-1 3 0,-1 1 0</inkml:trace>
  <inkml:trace contextRef="#ctx0" brushRef="#br0" timeOffset="219">768 699 8042,'-7'-20'0,"-3"-3"0,-2-4 514,1 0 0,-1 2 0,-5 7 73,-1 1 1,3 5-1,1 2 89,2 3 0,7 3-624,-7 9 0,8 11 1,-2 7-1,4 1-58,2 1 1,0 2 0,-2 8-1,-2 0-209,-1 0 0,-9 2 0,2 1 0,-3 5-246,-3 2 0,-1-6 0,-2 3 0,-5 1-124,-1 4 0,-10-3 0,-7 3 1,-3 1-1093,1 3 1677,-1-7 0,-5 7 0,-1-7 0</inkml:trace>
  <inkml:trace contextRef="#ctx0" brushRef="#br0" timeOffset="401">0 1485 8045,'10'-2'172,"-4"-4"0,-3-4 311,3-7 0,6 5 0,9 2 1,4 1-303,3-1 0,9 4 0,11-3 1,8 1-276,8 4 0,4 0 0,2 0 0,0-2-1592,0 2 1686,-8 2 0,6 2 0,-6 0 0</inkml:trace>
  <inkml:trace contextRef="#ctx0" brushRef="#br0" timeOffset="753">384 175 7995,'-2'-37'138,"-4"-4"0,3 12 0,-7 0 1291,2 8 1,0 11 90,3 4-1396,3 4 0,-8 8 0,6 2 0,-4 0-114,-1-1 1,3 7-1,-6-4 1,0 1-240,3 1 1,-7-8 0,5 2-22,-5-4 1,-1-2-111,-1 0-33,1 0 1,9 0 0,10 0-177,13 0 0,11 2 1,9 1-1,1 5-68,5 2 1,6 3 0,9 9 636,2 1 0,0 8 0,-5-4 0</inkml:trace>
  <inkml:trace contextRef="#ctx0" brushRef="#br0" timeOffset="954">1030 699 8135,'0'-22'84,"0"5"1,2 3 356,4 5 1,4-5 0,7 8 0,3 2 15,3 2 1,0 2 0,10 0 0,6 0-443,4 0 1,-4 6 0,3 0 0,-1 0-517,0 2 0,-2-4 0,-10 5 0,-4 1 501,0 0 0,-5 1 0,5 7 0</inkml:trace>
  <inkml:trace contextRef="#ctx0" brushRef="#br0" timeOffset="1104">978 978 8135,'17'0'272,"1"-2"-57,-1-4 1,1 5 0,1-5 0,5 4-291,5 2 0,6 0 1,5 0-1,7 0-338,3 0 1,3 0 412,-1 0 0,1 0 0,-1 0 0</inkml:trace>
  <inkml:trace contextRef="#ctx0" brushRef="#br0" timeOffset="1420">2323 297 8129,'-20'-46'0,"-1"1"0,-2 2 634,1 4 1,-3 10 0,0 6 0,-2 6 88,-4 5 1,5-2-1,3 9 1,4 1-217,1 2 0,7 2 1,1 2-1,2 5-420,4 11 1,2 3 0,2 12-1,0 6 3,0 4 0,2 5 1,4 8-1,6 5-89,3 1 0,3 8 1,-1 7-1,1 1-348,-1-1 1,6 5-1,1-4 1,-5 1-377,-5 5 1,-1-7 0,-7-1 0,-2-6-83,-2-6 0,-10-6 0,-3-11 0,-7-9-1153,-5-7 1958,-4-13 0,-8-3 0,0-5 0</inkml:trace>
  <inkml:trace contextRef="#ctx0" brushRef="#br0" timeOffset="1589">1886 943 8135,'0'-29'-15,"0"0"0,0 8 1,0-3-1,0 5 212,0 2 0,2 5 0,4 2 1,6 1 57,3-1 1,10 4-1,4-4 1,6 3-250,6 3 1,-2 2 0,9 2 0,5 0-616,3 0 0,0 0 609,-9 0 0,3 8 0,-5 1 0</inkml:trace>
  <inkml:trace contextRef="#ctx0" brushRef="#br0" timeOffset="1823">1746 1520 8125,'-7'-10'246,"5"2"1,2 8 0,13 2 0,9 2-325,7 2 1,13 0-1,9-6 1,7 0-337,4 0 0,2 0 414,6 0 0,8-8 0,1-2 0</inkml:trace>
  <inkml:trace contextRef="#ctx0" brushRef="#br0" timeOffset="2090">2917 559 8080,'-35'-45'265,"6"-3"1,-1 9 0,1 6 458,2 8 0,-4 7 1,8 7-1,3 3 586,7 0 0,-1 8-1194,8 0 0,1 8 0,7 11 1,5 5-211,11 5 0,1 4 1,10 2-1,4 0-226,6 0 0,0 5 0,7 3 1,3 0-129,1-1 0,-5-1 1,-4-6-1,-4 2-807,-2 4 0,3-4 1255,-3 3 0,-4-3 0,-13-2 0</inkml:trace>
  <inkml:trace contextRef="#ctx0" brushRef="#br0" timeOffset="2272">3126 646 8118,'12'-52'0,"-3"4"169,-1 7 1,4 8-1,-4 17 489,1 5 1,3 3-1,5 8 1,3 2-179,3 4 0,4 1 0,10 7 0,2-2-419,2 1 1,13 9 0,-2 1 0,1 0-494,-5 2 1,3-3 0,-5 5 0,5-2-588,1-4 0,-7-1 1019,-4-3 0,-5 1 0,-1-1 0</inkml:trace>
  <inkml:trace contextRef="#ctx0" brushRef="#br0" timeOffset="2474">3772 402 8408,'-7'-41'557,"-5"0"1,-4 3 0,-1 9 275,-1 5 1,1 7-1,0 5-369,-1 6 0,8 6 0,3 4 0,1 6-373,0 5 0,0 1 1,6 13-1,0 2-397,0 2 1,0 2 0,0 2-1,0 2-210,0 1 0,0 9 1,0-2-1,-2 3-2371,-4 2 2887,-3 1 0,-9-1 0,1 1 0</inkml:trace>
  <inkml:trace contextRef="#ctx0" brushRef="#br0" timeOffset="2640">3283 1170 8163,'16'-17'136,"-5"-1"1,5 7-1,-4 1 1,3 0 398,3 1 1,1 5 0,2-2 0,5 4-343,1 2 0,2-6 1,6 0-1,2 3-351,3 1 0,-3 2 1,6 0-1,-2 0-1807,-1 0 1965,9 0 0,-12 7 0,6 3 0</inkml:trace>
  <inkml:trace contextRef="#ctx0" brushRef="#br0" timeOffset="2973">4401 559 8176,'0'-35'495,"-2"2"1861,-4 4-1075,4 4 1,-5 17-1075,7 8 0,1 8 0,5 9 0,6 1-133,3-1 1,5 7-1,1 1 1,3 0-848,-3 0 1,4 0-1,-2-3 1,1 3 772,1 2 0,-6-5 0,7 3 0</inkml:trace>
  <inkml:trace contextRef="#ctx0" brushRef="#br0" timeOffset="3408">4785 577 8287,'12'-45'1200,"-2"6"1841,-3 8-2446,-1 14 1,2 15-1,4 9 1,3 3-295,3 4 0,5 1 1,2 3-1,0-1-394,1 1 0,3-1 0,-6 1 0,-2-1-971,-1 0 0,-3-7 789,1-4 1,-7-4-1,-1-4 1,-2-4 539,-4-5 0,-2-13 0,-2-5 0,0-4 452,0-2 0,0 0 0,0 2 0,0 2 57,0 2 0,0 8 0,0-2-458,0 3 1,1 12-402,5 8 0,4 16 1,7 15-1,1 8-306,-1 7 0,1 13 0,-1 7 1,-1 7 62,-5 9 0,3 5 0,-8 4 0,-2 4-114,-2 2 1,-8-45 0,-4 1-1,-1 2 1,-3-1 0,-3-2-1,-3-1-206,-2-3 1,-2-1-1,-33 32 1,-1-9-1,4-14-277,5-13 1,14-18 878,12-19 1,11-14 0,6-9 0,5-10 10,1-6 0,7-4 0,7-4 0,5-3 340,5-1 1,5-4 0,-4 9 0,2-1-269,4-2 1,2 6 0,0-1 0,-2 5-526,-2 3 1,-2 11 0,4 0 487,-1 5 0,-1 2 0,6-5 0</inkml:trace>
  <inkml:trace contextRef="#ctx0" brushRef="#br0" timeOffset="3576">4890 1135 8287,'-12'-23'531,"1"0"1,7 0 0,-2 5-352,4 1 0,10 7 0,5 4 0,9 2-284,7-2 1,10 4 0,5-3 0,5 3-926,5 2 1,2 0 1028,-3 0 0,-1 7 0,1 3 0</inkml:trace>
  <inkml:trace contextRef="#ctx0" brushRef="#br0" timeOffset="3775">5571 402 8287,'18'-52'-648,"-1"9"1,-1 6-1,-3 8 1831,-1 4 0,-1 3 1,7 11-487,-1 5 1,1 6 0,1 6 0,3 7-336,1 9 0,6 5 0,-4 10 0,0 5-221,1 11 0,-3 7 0,-8 10 0,-3 2-296,-6 3 1,-6-1 0,-10 9 0,-13 3-1536,-16-1 1690,13-38 0,-4-3 0,-7-3 0,-4-2 0,-3 5 0,-1-1 0</inkml:trace>
  <inkml:trace contextRef="#ctx0" brushRef="#br0" timeOffset="4509">472 2533 8163,'-8'-18'0,"-4"3"1066,-3 3 0,3 4-698,0 8 1,8 2 0,-1 4 0,3 6-23,2 3 1,2 8-1,3 3 1,9-1-321,7 0 0,1-2 1,7-5-1,2-1-183,2 1 1,2-3 0,0-1 0,0-4-244,0-3 1,-6-1 0,-2-8-1,-2-6 139,-4-9 1,-3-8 0,-6-10-1,-7 0 197,-3 0 0,-15 0 0,-7 0 0,-7 0 326,-10 0 0,0 0 1,-7 4-1,1 6-48,4 8 0,10 5 0,6 0 0,3 6-260,3 5 1,7 8-1,4 7 1,6 5-612,6 5 0,6 9 1,11 0-1,8 5 657,8 1 0,-2 6 0,6-1 0</inkml:trace>
  <inkml:trace contextRef="#ctx0" brushRef="#br0" timeOffset="4711">245 3179 8098,'-18'-2'615,"1"-4"1,1 2 61,4-8 0,7 9 0,10-3 0,11 4-665,11 2 0,4 0 0,18 0 0,5 0-547,8 0 0,6 0 1,2 0-1,-2 0-886,-4 0 1421,-4 0 0,0 0 0,2 0 0</inkml:trace>
  <inkml:trace contextRef="#ctx0" brushRef="#br0" timeOffset="5010">1100 2637 8437,'-7'-17'425,"-5"-1"1,4 1-1,0 1 1,3 3 128,-1 1 0,2 8-356,10-1 0,9 3 0,10 2 0,3 0-278,3 0 1,2 2 0,2 1-1,-1 5-602,1 2 1,0-4 0,0 3-1,-2 1 682,-4 0 0,4 1 0,-6 7 0</inkml:trace>
  <inkml:trace contextRef="#ctx0" brushRef="#br0" timeOffset="5143">1048 2969 8144,'17'-17'-18,"1"-1"0,-1 3 44,1 3 0,7-2 1,4 7-1,6-1 182,6 0 1,-2 2-1,7 6 1,3 0-401,1 0 1,2 0 0,-1 0 191,-4 0 0,3 0 0,-5 0 0</inkml:trace>
  <inkml:trace contextRef="#ctx0" brushRef="#br0" timeOffset="5694">2445 2620 8106,'27'-41'0,"-4"0"0,-11 6 0,-6 8 0,-4 2 848,-2 4 1,-8 1 0,-4 3 0,-3-1 47,-3 1 0,-7 1 0,-4 3 1,-4 3-677,-2 2 0,0-3 1,2 5-1,2 2-199,2 2 0,6 10 1,-4 3-1,1 7-315,5 5 0,8-1 0,3 7 0,2 0-238,4-2 0,2 6 1,2-6-1,2 0 86,4-3 0,4-3 1,7 0 364,1 3 1,-1-3-1,1-9 1,-1-7 383,1-3 1,-5-2 0,3 0 0,3-2 183,0-3 1,1-5 0,-3-8-1,1 3-104,-1 3 1,-1-3 0,-3 5 0,-1-2-321,2 1 0,1 7 0,3-2 0,-1 4-158,0 2 1,1 10 0,1 7 0,3 12-44,1 10 1,6 14 0,-4 11 0,1 5-98,-1 7 1,-2 9 0,-5 11 0,-3-1 53,-3 0 1,1-2 0,-7-8 0,-4-1-37,-6-3 0,-7-15 1,-11-4-1,-3-13-255,-2-14 0,-2-6 0,-4-10 1,2-1 264,2-9 0,5-13 1,-3-9-1,0-8 334,0-9 0,5-8 0,1-5 0,7-2-8,9-3 0,3-5 0,2-3 0,0-2-62,0 2 1,7 9-1,5 6 1,6 4-93,5 3 1,-2 1-1,8 3 1,2 9-786,2 8 0,8 5 1,2 8 819,1 0 0,-5 0 0,4 0 0</inkml:trace>
  <inkml:trace contextRef="#ctx0" brushRef="#br0" timeOffset="5879">2078 3161 8782,'-7'-33'704,"5"12"1,-4-8-1070,4 7 0,4 7 0,4 1 0,7 5 249,8 1 1,7 2-1,9 6 1,5 0-214,11 0 0,-1 0 329,6 0 0,-3 0 0,-3 0 0</inkml:trace>
  <inkml:trace contextRef="#ctx0" brushRef="#br0" timeOffset="6231">2777 2183 8206,'-16'-33'336,"5"4"1,-5 4 0,6 7-1,-1 1 449,-1 0 0,2 5 0,-3 2 355,1 2 1,8 5-915,-1 8 0,5 5 1,5 10-1,7 3-57,4 6 0,1 6 1,2 4-1,3 1-448,1-1 0,2 4 0,-3 0 0,1-1-408,-2 1 1,-3 0 0,-5-3 0,-3 7-725,-2 3 1,-2-3 1410,-6 0 0,-16-1 0,-3 7 0</inkml:trace>
  <inkml:trace contextRef="#ctx0" brushRef="#br0" timeOffset="6497">2829 2271 8206,'0'-41'180,"0"0"1,0 2 116,0 2 1,-6 8-1,1 2 1,1 2 970,2 4 0,2 1-973,0 3 0,2 7 0,4 4 0,3 6-338,1 6 0,5-2 0,-3 9 1,2 5-187,-3 3 1,3 3 0,-6-5 0,-1 2-148,1 3 1,-2 1-1,-6-4 1,0 2-23,0-1 0,0-1 0,-2 0 1,-4 3-15,-5-3 1,1-1 0,0-3 0,1 0-174,-1 1 0,6-6 585,-2-1 0,-4 1 0,1 5 0</inkml:trace>
  <inkml:trace contextRef="#ctx0" brushRef="#br0" timeOffset="6981">3161 2253 8219,'0'-17'0,"0"-1"186,0 1 0,-2 1 0,-2 3 0,-4 3 1032,-1 2 1,3 2-936,-6 6 0,3 2 1,-3 4-1,6 6-206,4 3 0,2 3 0,0-1 0,0 1-297,0-1 0,8 1 1,4-1-1,3 1-74,3-1 0,-1-5 1,1-3-1,-1 1-138,0 0 0,-5-6 0,0 1 116,1-3 1,3-4 0,-1-3 300,-3-7 1,-4-4 0,-8-1 0,-2 0 168,-4-1 0,-2-5 1,-5-1-1,1 3-74,-2 2 0,5 7 0,-3 2-819,-1 3-158,5-7 0,2 20 897,12 0 0,3 7 0,9 5 0</inkml:trace>
  <inkml:trace contextRef="#ctx0" brushRef="#br0" timeOffset="7381">3301 2131 8225,'8'-25'177,"-7"3"0,7-5 361,0 2 1,-4 7 0,8 9-202,1 1 1,3 4 0,3 10-1,2 6-81,3 3 1,5 3 0,-4 1 0,0 2-188,0 3 1,-1 5 0,-7-4 0,1 2-335,-1 4 0,-5-6 0,-3 1 0,-1-3-221,-4 0 0,-2 0 0,-2-5 1,-4-1-9,-7 1 0,-1-3 0,-13-3 0,-1-6 170,-3-4 0,-4-2 0,0 0 0,2-2 375,2-4 1,8-10 0,0-9 0,5-2 664,4-4 0,8-2 0,-1-4 0,3-2 99,2-1 0,9-9 0,7 4 1,7-1-112,4-1 1,2 9 0,4-3 0,-1 6-269,-3 6 1,-2 5 0,4 13-1,-4 5-377,-2 4 1,0 2-1,-3 2 1,1 4-258,-2 5 1,5 7-1,-1 3 1,0 5-466,0 1 0,-1 2 0,-7 6 0,1 0-73,-1 0 0,0-1 1,1 1-1,-3 0-1682,-3 0 2418,4 0 0,-14 8 0,5 2 0</inkml:trace>
  <inkml:trace contextRef="#ctx0" brushRef="#br0" timeOffset="7513">3790 2218 8346,'6'-35'0,"-1"2"610,-1 4 1,6-2-568,2 8 1,5 2 0,4 9-1,5 6-366,1 4 1,8 2-1,7 2 323,3 4 0,2 4 0,5 7 0</inkml:trace>
  <inkml:trace contextRef="#ctx0" brushRef="#br0" timeOffset="7933">3510 2847 8473,'-2'-35'278,"-3"0"1,-5 2-1,-8 6 1,1 8 367,-1 5 0,-7 10 0,-4-2 0,-2 4-197,2 2 0,-2 8 0,10 6 0,3 5-306,5 4 1,9 8-1,-2-2 1,4 6-235,2 6 0,4-4 1,5 6-1,11-1-359,5 5 1,4-2-1,8-1 1,2-1-234,2-4 1,5-2-1,-5-2 683,-2-1 0,5-6 0,1-3 0</inkml:trace>
  <inkml:trace contextRef="#ctx0" brushRef="#br0" timeOffset="8149">3755 2899 8115,'0'-44'685,"0"3"0,-2 12 1,-2 6 10,-2 3 0,2 10 1,10 5-214,6 3 0,3 2 0,5 2 0,5 3-324,10 7 1,8 6-1,11 3 1,2 4-406,2 2 1,6 0 0,-3 4-1,-1-1-550,0 1 0,-4-4 1,-9 0-1,-8-2 796,-8-3 0,-6 5 0,-8 0 0</inkml:trace>
  <inkml:trace contextRef="#ctx0" brushRef="#br0" timeOffset="8335">4296 2795 8200,'-17'-35'0,"-1"0"333,1 0 1,-6 8-1,-1 3 1,3 7 695,2 5 1,1 6 0,3 12-668,3 6 0,-4 9 0,7 4 0,-3 3-505,0 3 0,8 2 0,-3 3 0,1 3-412,0 2 1,0 6 0,6-5 0,0 3-962,0 3 1516,-7 3 0,-3 1 0,-8 1 0</inkml:trace>
  <inkml:trace contextRef="#ctx0" brushRef="#br0" timeOffset="8498">3929 3563 8123,'8'-35'144,"4"0"1,-2 8 0,1 6 0,5 5 194,5 4 1,0 9 0,9-3 0,1 4-240,2 2 0,0 2 0,-2 2 1,-2 3-1740,2 3 1639,2-6 0,2 19 0,0-3 0</inkml:trace>
  <inkml:trace contextRef="#ctx0" brushRef="#br0" timeOffset="8716">4803 3056 8404,'0'-17'0,"0"0"455,0-1 1,0 1-1,-2 1 630,-4 4-874,4 5 0,-6 14 1,8 5-1,0 4-505,0 1 0,2 6 0,2 3 1,4-1-461,2 0 1,-5 0 753,7-1 0,0-5 0,5 6 0</inkml:trace>
  <inkml:trace contextRef="#ctx0" brushRef="#br0" timeOffset="9151">4960 3091 8418,'15'-33'319,"-1"2"346,-2 2 0,-1 10 0,7 1 0,-1 11-102,1 5 1,-1 2-1,3 0 1,1 0-380,2 0 0,2 0 0,-3 0 0,1 0-188,-2 0 0,-7 0 0,-2 0-69,1 0 0,-5-2 0,-2-4 0,-2-6 189,1-3 1,-3-3-1,4 1 1,-4-1 543,-2 1 1,0-6-1,0-1 442,0 3 1,0 2-928,0 1 0,2 8 0,4 8 0,6 10-361,3 10 0,4 11 1,3 2-1,3 8-284,2 7 0,0 7 0,4 5 0,-3 6-177,-3 4 1,-2 2 0,-7 1 0,-5 3 82,-5 2 0,-8 11 1,-9-5-1,-15-7 20,-11-7 1,-9-2-1,-12-8 1,-4-5 47,-1-10 0,-3-10 0,8-18 0,4-3 410,5-6 1,9-18-1,11-8 1,7-5 350,9-6 0,5-4 0,10-5 0,6-5-20,9 0 0,8-3 0,10 7 0,2 2-87,4 2 0,2-1 0,5 1 0,-1 6-767,1 3 1,-3 5 608,1 6 0,1-1 0,5 1 0</inkml:trace>
  <inkml:trace contextRef="#ctx0" brushRef="#br0" timeOffset="9334">5152 3441 8369,'0'-27'413,"0"-5"0,2 9 1,4 2-237,5 1 1,5 5 0,3 1-1,5 5 91,5 1 1,4 2 0,4 6-1,3 0-615,7 0 1,1 0 0,1 0 0,-4 0 346,-3 0 0,7 0 0,-5 0 0</inkml:trace>
  <inkml:trace contextRef="#ctx0" brushRef="#br0" timeOffset="9534">5763 2637 8371,'18'-15'133,"-1"3"0,1-9 222,-1 7 1,1 10-1,-1 14 1,2 11 232,5 10 1,-5 4 0,6 16 0,-1 5-431,-1 4 1,-6 6 0,-7 10 0,-2 5-536,-4 5 0,-12 1 0,-11 2 0,-16 3 377,11-45 0,-3-1 0,-5 1 0,-4-1 0,-4-2 0,1-1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2:06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2:06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2:03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1136 24575,'33'66'0,"1"0"0,-6-2 0,-3 0 0,-2 2 0,-2 0-791,2-3 1,-1-2 790,1-3 0,-1-1 0,-4-7 0,-1-5 0,8 7 513,-8-23-513,1-15 0,-9-70 0,-3-32 0,-4 25 0,-2-6 0,0-8 0,0-3 0,0 1 0,0 1 0,0 4 0,0 2 0,1 11 0,0 2 131,5-34 0,15 35-131,20 23 0,-4 19 0,13 9 0</inkml:trace>
  <inkml:trace contextRef="#ctx0" brushRef="#br0" timeOffset="352">1223 1590 24575,'-29'-84'0,"0"-1"0,1 8 0,7 11 0,15 19 0,-7 6 0,-16 12 0,2 6 0,-8 11 0,2 5 0,9 7 0,9 31 0,40 13 0,39 32 0,-12-38 0,9-4 0,20-4 0,7-2 0,-22-4 0,2 2 0,1-2 0,5-3 0,0 0 0,-1 1 0</inkml:trace>
  <inkml:trace contextRef="#ctx0" brushRef="#br0" timeOffset="586">1991 490 24575,'-83'-48'0,"0"1"0,1 53 0,78 41 0,20 16 0,5-4 0,9 5 0,0 0 0,0 0 0,1 1 0,-1 2 0,2 4 0,-1 1 0,0 0 0,-2-3 0,-1 0 0,0 1-349,-1 1 0,-1 2 0,-3-2 1,3 24-1,-4-2 349,-3-1 0,-3-3 0,-7-19 0,-2-3 0,1-6 0,-1-3 0,3 39 0</inkml:trace>
  <inkml:trace contextRef="#ctx0" brushRef="#br0" timeOffset="751">1869 1241 24575,'0'0'0</inkml:trace>
  <inkml:trace contextRef="#ctx0" brushRef="#br0" timeOffset="1285">3336 1119 24575,'-56'-39'0,"0"0"0,-1 0 0,-11 0 0,2 8 0,16 16 0,1 7 0,-38 8 0,2 19 0,3 16 0,10 10 0,20 19 0,7-6 0,28 6 0,3-15 0,14-3 0,0-15 0,2-13 0,4-12 0,4-4 0,7-2 0,20 0 0,4 0 0,21 7 0,2 5 0,14 6 0,15 5 0,-34-3 0,2 2 0,6 6 0,0-1 0</inkml:trace>
  <inkml:trace contextRef="#ctx0" brushRef="#br0" timeOffset="1821">1572 1258 24575,'73'-34'0,"0"0"0,9 10 0,5 8 0,-23 9 0,2 3 0,4 1 0,11 0 0,4 1 0,1-1 0,2 0 0,0 0 0,0 0 0</inkml:trace>
  <inkml:trace contextRef="#ctx0" brushRef="#br0" timeOffset="2535">3528 1154 24575,'10'34'0,"19"1"0,25-7 0,5-5 0,-11-4 0,-13-1 0,-2-9 0,-10-3 0,1-4 0,-15-4 0,-3-4 0,-4-3 0,-2-9 0,18 9 0,11 3 0,23 4 0,24 2 0,11 0 0,-25 6 0,4 3 0,1 1 0,0 0 0</inkml:trace>
  <inkml:trace contextRef="#ctx0" brushRef="#br0" timeOffset="2802">4297 472 24575,'-10'28'0,"20"28"0,28 2 0,11 6 0,-4 7 0,1 2 0,4 2 0,-1 1-541,-3 1 0,-1 1 0,-8-18 0,1 0 0,-2 1 0,-4-2 0,1-1 1,-1 1-1</inkml:trace>
  <inkml:trace contextRef="#ctx0" brushRef="#br0" timeOffset="3085">4663 1 24575,'20'64'0,"0"-17"0,6 5 0,13 17 0,4 4 0,6 10 0,1 2 0,-18-26 0,0 1 0,-1 0-267,1 0 0,0 0 1,-3 0-1,6 29 1,-6-1 266,-3-5 0,-5-3 0,-7-11 0,-5-4 100,-3 34 1,-43-27 0,-12-30 0</inkml:trace>
  <inkml:trace contextRef="#ctx0" brushRef="#br0" timeOffset="3253">4419 909 24575,'93'-22'0,"0"0"0,0 1 0,1-1 0,-17 4 0,0 1 0,0-1 0,0 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2:31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2:32.4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1 734 24575,'43'-34'0,"1"0"0,5 3 0,3 8 0,-1 20 0,3 6 0,9-3 0,2 0 0,4 0 0,1 0 0,4 0 0,2 0 0,8 0 0,1 0 0,-1 0 0,1 0-211,2 0 0,0 0 0,-3-1 0,-1-2 211,-1-3 0,-1 0 0,-5 4 0,-3-1 0,-2-5 0,-2-2 0,0 3 0,0-1 52,-5-4 0,0 0 0,-2 3 0,-2 1-52,-1-1 0,-1 0 0,-5 0 0,0 1 0,0 2 0,-1 0 0,4-1 0,-1-1 0,-3-1 0,1 0 0,1 1 0,0 1 0,-1 1 0,-1 0 0,1-2 0,1 1 0,1 1 0,0 0 0,2-1 0,1 0 159,3 2 0,0-1 0,-2-2 0,1 0-159,1 2 0,0 1 0,-2 0 0,0 2 0,5 0 0,0 0 0,1-1 0,0-2 0,-1 1 0,0-1 0,1-2 0,0 0 0,0-1 0,-2 1 0,-4 0 0,-1 0 0,0 2 0,0 1 0,0-1 0,-1 2 0,-2 1 0,0 0 0,-2-1 0,-1-2 0,-2-2 0,-1-1 0,36-7 0,3 5 0,-5-5 0,5 4 0,-3-1 0,-4 1 0,-5-1 0,-12 7 0,4-6 0,-4 6 0,2 1 0,-2 5 0,-8-2 0,-15-4 0,0 4 0,-12-4 0,4-19 0,2-4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2:36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385 1 24575,'37'43'0,"0"1"0,3 7 0,5 1 0,17 3 0,4 0 0,0 5 0,0 1-328,4 3 1,0 0 0,-2-8 0,0 0 327,-4 3 0,0-1 0,-6-10 0,-2-1 0,-10 0 0,-5-1 0,25 24 426,-31-24-426,-23-18 0,-53-44 0,-25-13 0</inkml:trace>
  <inkml:trace contextRef="#ctx0" brushRef="#br0" timeOffset="267">1118 175 24575,'-56'78'0,"13"-26"0,-1 5 0,7 6 0,-2 2 0,-14 6 0,-4-1 0,-6 4 0,-3-2-2095,3-8 1,-2-2 2094,0 0 0,0-4 0,10-10 0,2-3 0,5-3 0,3-2 0,0-1 0,4 0 0,-13 30 0,-6 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2:38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1 714 24575,'53'-19'0,"0"0"0,6 5 0,5 4 0,19 5 0,6 3 0,-19 1 0,2 1 0,2 1 0,2-1 0,1 0 0,1 0-487,4 0 1,2 0-1,0 0 1,-1 0-1,-1 0 1,-1 0 486,-2 0 0,-1 0 0,-2 0 0,-6-1 0,-3 1 0,-2-1 0,17-2 0,-7 0 0,-16 2 0,-5-2 924,16-9-924,-24 8 119,-36-11 1,-57-10 0,-21-12 0</inkml:trace>
  <inkml:trace contextRef="#ctx0" brushRef="#br0" timeOffset="934">2568 121 24575,'-45'-34'0,"1"0"0,-34-19 0,20 59 0,3 12 0,3 11 0,9 6 0,8 5 0,16 7 0,13 11 0,6-4 0,6 5 0,45 3 0,-13-30 0,5 0 0,5 1 0,3 0 0,7-1 0,0 0 0,-8-2 0,-3 0 0,-2-3 0,-2-2 0,30 20 0,-26-4 0,-16-6 0,-25-6 0,-45-4 0,-25-7 0,-35-9 0,42-5 0,-2-2 0,-3-1 0,0 0 0,3-1 0,1 0 0,5 0 0,1 0 0,-47 0 0,24-8 0,7-25 0,15-13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2:41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419 1 24575,'-58'60'0,"0"0"0,8 2 0,7 4 0,6 7 0,8 2 0,8 0 0,1 1 0,-8 7 0,0 1 0,4-4 0,1-1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2:42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1135 24575,'-55'24'0,"0"1"0,4 31 0,80-13 0,24 1 0,0-3 0,4-4 0,3 0 0,2-4 0,1-8 0,1-6 0,-3-4 0,0-6 0,-2-5 0,0-6 0,-2-8 0,-3-9 0,-5-12 0,-5-10 0,-5-17 0,-8-6 0,-9 2 0,-5-1 0,-7 2 0,-3 0 0,-3 6 0,-2 1 0,-2-33 0,-25 21 0,-4 31 0,-12 16 0,12 13 0,5 23 0,7 30 0,7 42 0,8-13 0,4 5 0,4 5 0,4 3 0,-1-19 0,3 3 0,2-1 0,3 4 0,3-1 0,3 1-249,6 6 1,4-1 0,-2 1 0,-4-3 0,-1 1 0,-1-2 248,-2-5 0,-2-1 0,-1-2 0,1 25 0,-4-4 0,-3-13 0,-4-4 0,-5-11 0,-4-4 0,-19 28 0,-34-32 0,-36-26 0,36-20 0,-2-5 0,-5-1 0,1-6 0,2-11 0,2-7 0,-1-4 0,5-8 0,7-11 0,6-9 0,5-8 0,6-6 0,8-4 0,5-1 0,5-4 0,4 0 0,6-4 0,6-1-221,7-1 0,11 1 0,14 0 1,15 5 220,-4 26 0,7 3 0,2 4 0,-4 5 0,1 4 0,2 1 0,8 1 0,3 2 0,-1 1 0,-4 5 0,0 0 0</inkml:trace>
  <inkml:trace contextRef="#ctx0" brushRef="#br0" timeOffset="220">283 2323 24575,'26'-67'0,"-1"0"0,7 4 0,12 13 0,34 32 0,12 13 0,1-3 0,3-3 0,-25-3 0,1-4 0,0 1 0,3 2 0,0-1 0,1 1 0</inkml:trace>
  <inkml:trace contextRef="#ctx0" brushRef="#br0" timeOffset="655">2239 1537 24575,'-69'9'0,"-1"-1"0,7 12 0,11 9 0,11 35 0,14 31 0,17-40 0,3 1 0,1-1 0,2 0 0,3 1 0,2-1 0,3 40 0,8-14 0,-1-15 0,13-25 0,-5-8 0,-25-23 0,-29-2 0,-35-8 0,-19 0 0,-10 0 0,14 0 0,9 0 0,12 0 0,12 31 0,-1 7 0</inkml:trace>
  <inkml:trace contextRef="#ctx0" brushRef="#br0" timeOffset="969">2187 87 24575,'-10'95'0,"6"-35"0,2 3 0,4 11 0,2 3 0,2 13 0,0 1 0,-2-6 0,0 0-1754,-1 3 0,0-1 1754,-3-12 0,1-3 0,6 2 0,2-2 0,1-11 0,-1 0 0</inkml:trace>
  <inkml:trace contextRef="#ctx0" brushRef="#br0" timeOffset="1536">2065 210 24575,'53'-67'0,"0"0"0,-4 21 0,1 16 0,40 38 0,-48 17 0,-3 8 0,23 41 0,-15 13 0,-18 6 0,-12 0 0,-9-3 0,-14-15 0,-32-9 0,-21-19 0,-10-14 0,-1-16 0,9-1 0,9-10 0,15-1 0,14-5 0,27 0 0,21-5 0,27-1 0,7 0 0,-1 6 0,-10 0 0,5 0 0,-12 0 0,-1 0 0,-11 0 0,-3 0 0,-17-10 0,-3-7 0,2-14 0,9-10 0,28-7 0,3 11 0,7-2 0,8-7 0,0 1 0</inkml:trace>
  <inkml:trace contextRef="#ctx0" brushRef="#br0" timeOffset="2252">2746 384 24575,'31'74'0,"-8"7"0,-5-1 0,5 7 0,-9-15 0,3-14 0,-3-21 0,3-13 0,1-13 0,-7-34 0,1-24 0,-4-23 0,-1 19 0,3-2 0,2 4 0,1 1 0,22-45 0,12 19 0,-7 10 0,17 23 0,-10 16 0,7 1 0,5 6 0,0 0 0</inkml:trace>
  <inkml:trace contextRef="#ctx0" brushRef="#br0" timeOffset="2718">3479 891 24575,'29'-75'0,"1"0"0,2 0 0,-4 5 0,-11-6 0,8-5 0,-7-1 0,-5 6 0,-13 12 0,-3 14 0,-9 15 0,-9 16 0,-20 13 0,2 10 0,-8 13 0,24 32 0,6 38 0,11 8 0,4-40 0,4 1 0,7-5 0,7-1 0,7 1 0,7-3 0,5-8 0,7-5 0,19 3 0,6-6 0,3-8 0,4-5 0,12-1 0,2-3 0,5-7 0,-1 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2:40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36 542 24575,'-20'68'0,"13"5"0,18 21 0,11-5 0,1 4 0,0-6 0,-5-5 0,-1-12 0,0-12 0,-1-19 0,-4-10 0,-5 0 0,-7-2 0</inkml:trace>
  <inkml:trace contextRef="#ctx0" brushRef="#br0" timeOffset="552">1 524 24575,'25'-70'0,"0"1"0,0-1 0,17-23 0,4 27 0,6 54 0,10 8 0,2 4 0,-11 25 0,-13 16 0,-12 25 0,-11 21 0,-7 1 0,-10 5 0,-25-6 0,-16-5 0,-14-20 0,-9-16 0,-2-17 0,8-11 0,8-8 0,23-26 0,15-19 0,16-17 0,19-30 0,10 5 0,31 7 0,0 23 0,6 12 0,-10 14 0,-7 9 0,-3 4 0,-9 8 0,0 6 0,-7 12 0,-8 7 0,-9 16 0,1-2 0,-7-16 0,5-2 0,1-9 0,1-24 0,-1-23 0,1-17 0,-1-24 0,1-1 0,-1-5 0,8 12 0,4 12 0,-11 11 0,36-3 0,-5 5 0</inkml:trace>
  <inkml:trace contextRef="#ctx0" brushRef="#br0" timeOffset="933">1293 769 24575,'-10'-75'0,"1"0"0,2 8 0,6 8 0,13 7 0,-5 5 0,-1-5 0,-4 7 0,-2 10 0,-2 10 0,-4 8 0,-5 7 0,-13 10 0,1 13 0,0 17 0,7 20 0,16 26 0,16 7 0,19-1 0,-8-39 0,8-1 0,28 7 0,10-3 0,3 3 0,1-1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2:40.6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783 610 8011,'-8'-45'6,"4"10"1,-6 12 1758,3 4-1485,-7 9 0,12 10 1,-4 12-1,4 3-126,2 3 0,0-1 1,0 1-1,0-1-182,0 1 1,0-1-1,0 2-139,0 5 1,-2-5 0,-1 4 0,-5-3 50,-2-3 0,-3 1 0,-9-3 1,-3-3 47,-2-6 0,-2 1 0,-8-1 0,-4-2 55,-5-2 0,1-10 0,0-5 0,3-7 322,3-3 0,2-10 1,4 0-1,4-6 185,6 0 0,5 3 0,6 1 0,7 2-149,3 4 0,9 3 1,9 11-1,9 3-339,10 6 0,12 4 0,-1 6 0,5 6-26,1 7 0,0 13 0,1 1 0,-3 5-195,-3 5 1,-6 10-1,-10-1 1,-4 8 23,-2 4 0,-4 2 1,-9 4-1,-6-4 54,-4-5 1,-12-5-1,-5-2 1,-9-1-22,-3-5 1,-4-3-1,-10-8 1,-5-2 64,-5-4 1,-7 4-1,0-6 1,2-2-166,1-7 0,3-3 0,-1-9 0,3-2-96,3-2 1,13-10 0,10-3 0,5-7-319,1-5 0,9 4 0,5-7 672,8 1 0,13-2 0,10-8 0</inkml:trace>
  <inkml:trace contextRef="#ctx0" brushRef="#br0" timeOffset="335">1010 1029 8126,'17'-17'226,"1"-1"440,-1 1 1,1 7 0,-3 6-129,-3 8 0,1 0 1,-5 8-1,0 1-247,0 3 1,3 1 0,-5 1-1,0-1-155,2 1 1,-6-1 0,5 0 0,-1 1-81,0-1 0,0 1 0,-6-1-137,0 1 1,0-1 0,-2-1-20,-4-5 1,-4-3 0,-7-8 334,0 0 1,7-8 0,4-3 0,4-7 128,2-5 0,0 2 0,0-7 1,2 1-119,4 0 1,9 6 0,11-2 0,1 3-252,4 3 0,8 5 1,3 2-1,3 3-477,3 3 1,1 9 0,-1 9 0,-3 5-375,-2 5 1,1 1 0,-5-2-1,-4 4-289,-2 1 0,2-3 0,-12-8 1145,-1 1 0,-3 7 0,-1 2 0</inkml:trace>
  <inkml:trace contextRef="#ctx0" brushRef="#br0" timeOffset="534">1656 732 8276,'0'-35'386,"0"0"1,2 2 175,4 4 1,3 12 0,9 11 0,1 6-104,5 6 0,3 4 1,8 9-1,0 4-413,0 6 1,0 4-1,-1 4 1,1 2-418,0 2 0,-6 5 0,-1-3 0,-3 2-779,-4 3 0,-3-5 1,-5 0 1149,-1-1 0,-8-5 0,3 6 0</inkml:trace>
  <inkml:trace contextRef="#ctx0" brushRef="#br0" timeOffset="719">1935 1116 8329,'0'-27'120,"0"2"1,0 8 0,2-1 323,4 1 1,-2-1 0,10 1-280,5-1 0,0 9 1,13 1-1,2 2-382,5 0 1,10 0 0,-3 6 0,5 0-238,1 0 1,-1 0 0,-5 0-1,-5 0 454,-4 0 0,-2 0 0,0 0 0</inkml:trace>
  <inkml:trace contextRef="#ctx0" brushRef="#br0" timeOffset="1820">2634 924 8329,'10'-7'-694,"-1"3"1050,-3-8 1,-4 6 586,4-5 47,-4 7-327,-2-12-469,0 14 0,-2-11 81,-4 7-116,4 0-316,-13 6 84,5 0 1,-2 0 0,3-2 62,1-4 0,0 4 41,2-4 0,2 5 0,-7 1 6,-3 0 1,5 0-61,-3 0 1,0 0-38,-5 0 1,-1 0 10,1 0 0,5 5 0,2 3-5,3 2 1,1 1 0,6 7 71,0-1 0,2 1 0,4-1 0,7 1 41,9-1 0,1 1 0,10-1 0,6 1 43,3-1 0,5-1 0,7-5 0,4-5 78,7-4 0,2-2 1,5 0-1,2-2-24,2-4 0,-10-9 0,-12-10 0,-7-1-27,-5 1 0,-9-6 0,-11 4 0,-9-2-53,-7 0 0,-6 0 1,-6-4-1,-5 3-110,-5 7 1,-11 4-1,-6 3 1,-8 5-60,-4 5 0,-1 4 0,-7 2 0,3 2-83,3 4 1,7 1 0,9 7-1,3-2-50,3 1 1,10 3-1,9 3 1,6 2 86,6 3 0,3-1 0,11-6 0,3 1 152,6-1 0,4 1 1,4-3-1,2-1 121,2-2 0,-1-3 0,-5 5 0,0-4 73,0-3 0,-2 5 0,-2-4 1,-4 0 129,-1-1 1,3 5-1,-4-4 1,0 1-210,0 5 1,-1 2-1,-9 1 1,-1 2-195,-3 5 1,1 1-1,6 6 1,-3-2-94,-3 2 0,-3 4 1,-5 6-1,2 3-183,-2 1 0,-2 0 0,-2-5 0,-2 5 138,-4 0 0,-9 9 1,-11-7-1,-1-5-2,-4-3 1,4-4-1,-4-2 1,-2-6-209,0-9 0,-4-9 0,12-9 0,0-2 294,-1-3 0,3-13 0,6-13 0,-1-10 376,1-11 1,7-8 0,4-12-1,4-4 729,2-5 1,0 1 0,2 1 0,4 1-113,6 4 1,9-1 0,4 5-1,2 10-638,5 9 0,2 16 1,5 12-1,2 5-215,-2 7 1,-2 3 0,-2 12 0,0 6-446,-1 7 0,1 6 1,-2 1-1,-2 5-231,-1 4 1,-9-4 0,2 0 0,-3 0-230,-3-2 1,-7 0 0,-2-5-803,-1 1 1668,-5 0 0,4-13 0,-10-6 0,-2-10 346,2-11 0,3-3 1,1-9-1,0-2 33,0-2 1,0-2 0,1 2-1,3 2-239,2 2 0,8 6 1,-1-4-1,7 1-282,3 5 1,0 7 0,-5 5 0,1 1-630,4 4 0,-1 2 1,5 2-1,-2 2 790,-3 4 0,5 11 0,0 11 0</inkml:trace>
  <inkml:trace contextRef="#ctx0" brushRef="#br0" timeOffset="2786">4642 994 8379,'18'-2'738,"-1"-4"1,-5 3 521,0-9 0,-7 6-592,7-6 0,-6 3 0,4-5-337,-3 3 1,1 7-1,-4-4-88,2 0 1,0 4 0,-6-7-424,0-3 0,0 4 0,-2-1-124,-4-3 1,-4-1 0,-9-1 0,-3 2 10,-1 3 1,-8 5 0,2-4 0,-4 3 156,-2 3 1,0 2-1,0 2 1,2 0 106,4 0 0,-2 7 0,8 7 1,1 5-14,3 5 0,4 1 1,1-4-1,4 5-3,2 1 0,3 0 1,5 2-1,0-6-149,0-3 0,5-3 0,3 1 0,2-3 126,4-3 0,1-4 0,3-8 0,-1 0 80,0 0 1,3-8 0,1-4 0,2-3 151,-1-3 1,-1 1 0,1-1-1,-1 1 103,-6-1 1,3 3 0,-8 1 0,1 4 154,1 3 0,-6-5-477,5 6 0,1 0 0,5 8-90,1 4 1,-1 4 0,1 7 0,-1 1-113,1-1 0,-1-5 0,1 0 1,1 1 24,4 3 0,-3-5 0,3-1 1,-2-2 192,3-4 0,-5-2 0,4-6 0,-3-6 227,-3-7 1,-5-15 0,-2-2 0,-3-11 336,-3-6 1,4-11 0,-2-6 0,-2-7 101,-2-5 1,-10 5 0,-6-5-1,-7 2 83,-8 5 1,4 11-1,-1 9 1,3 12-482,0 10 1,5 4 0,7 8 362,-3 1 0,6 7 0,3 16-928,3 7 0,4 6 1,3 7-1,7 10-113,4 9 1,9 9 0,6 5-1,6 4-113,3 0 1,3 4 0,-4-6 0,2 2-63,-3 4 0,-1 0 1,-2-2-1,0-5 133,0-5 1,0-2-1,-2-3 1,-4-8-163,-6-12 0,-5-18 778,-6-11 1,1-9 0,-7-15 0,-2-5 225,-2-4 1,-2-2 0,0 2 0,0 2 85,0 2 1,0 6-1,0-4 1,-2 2 842,-4 3 1,4 9-1164,-4 1-522,4 8 1,2 4 0,2 12 0,6 5 106,9 6 1,3-1-1,11 5 1,4-2-140,4-3 0,9 3 0,-1-2 1,3-2-207,3-1 0,-9-9 1,-3-1-1,-4-2 643,-2-4 0,-8-2 0,-2-2 0</inkml:trace>
  <inkml:trace contextRef="#ctx0" brushRef="#br0" timeOffset="2953">5009 645 8379,'-25'-27'1001,"11"2"-360,-3 7 0,13 3 0,6 3 0,15 6-441,16 4 0,6-4 0,14 0 0,7 3-542,6 1 0,4 2 0,1 0 0,3 0 342,2 0 0,-1-8 0,-5-2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2:47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1084 1 24575,'-19'75'0,"3"18"0,15-31 0,2 4 0,-1 11 0,0 2-347,0 4 1,0 3 0,3 7 0,0 2 346,0-4 0,0-2 0,3-3 0,2-1 0,-3-5 0,1-3 0,1-4 0,2-4 0,0-18 0,-1-3 0,4 29 0,0-42 0,-5-4 0,11-31 0,3-7 0</inkml:trace>
  <inkml:trace contextRef="#ctx0" brushRef="#br0" timeOffset="299">1975 1 24575,'10'73'0,"-3"20"0,-7-25 0,0 4 0,6 4 0,2 1 0,0 5 0,2-1 0,0 4 0,1-1-218,-2-2 0,-1-1 0,-2 0 0,0-1 218,0-2 0,0-4 0,-4-14 0,0-4 278,3 37-278,-3-23 0,-25 6 0,-6-4 0</inkml:trace>
  <inkml:trace contextRef="#ctx0" brushRef="#br0" timeOffset="651">106 1572 24575,'-43'59'0,"-1"-1"0,26 2 0,19 0 0,34-5 0,17-5 0,7 0 0,8-3 0,15 5 0,5-5 0,3-8 0,4-4-443,-27-14 1,1-1-1,1-3 1,4-4-1,2-3 1,0-2 442,2-2 0,1-2 0,0-2 0,-3-2 0,0-2 0,0-2 0,-1-3 0,0-2 0,-1-4 0,-2-6 0,-2-4 0,-1-5 0,-2-7 0,-2-4 0,-2-4 0,-3-1 0,-2-3 0,-2-1 0,-6 0 0,-2-1 0,-4 0 0,12-19 0,-7-2 211,-10 2 0,-6 2 0,-6 15 0,-5 3-211,-4-27 0,-7 18 0,-10 23 0,-10-1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2:49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227 1 24575,'-34'44'0,"0"-1"0,11 5 0,6 3 0,7 4 0,6 3 0,3 5 0,2 2 0,1-2 0,2 0 0,3 4 0,3 0 0,7-1 0,5-2 0,10 1 0,6-2 0,3-3 0,3-4 0,4-7 0,3-4 0,3-7 0,1-5 0,0-10 0,1-5 0,37 5 0,-17-28 0,-5-36 0,-9-16 0</inkml:trace>
  <inkml:trace contextRef="#ctx0" brushRef="#br0" timeOffset="216">0 892 24575,'72'-30'0,"25"7"0,-18 22 0,5 2 0,-1-6 0,1-5 0,11-9 0,0-5 0,-3-8 0,1 0 0</inkml:trace>
  <inkml:trace contextRef="#ctx0" brushRef="#br0" timeOffset="498">1572 752 24575,'0'0'0</inkml:trace>
  <inkml:trace contextRef="#ctx0" brushRef="#br0" timeOffset="682">1397 1101 24575,'94'5'0,"-1"0"0,1 0 0,0-2 0,-7-10 0,1-2 0,4-1 0,0 1 0</inkml:trace>
  <inkml:trace contextRef="#ctx0" brushRef="#br0" timeOffset="1201">2725 577 24575,'35'72'0,"23"-10"0,12-15 0,13-18 0,10-6 0,-43-16 0,1-2 0,2-2 0,-1-6 0,31-32 0,-24-23 0,-22-30 0,-26 34 0,-5-2 0,-6 2 0,-8 1 0,-8 5 0,-8 3 0,-13 1 0,-10 6 0,-20 6 0,-6 6 0,5 3 0,-1 5 0,-4 8 0,0 3 0,3 2 0,2 2 0,5 3 0,4 6-127,10 10 0,3 9 0,-5 14 0,3 9 0,7 15 0,0 0 0</inkml:trace>
  <inkml:trace contextRef="#ctx0" brushRef="#br0" timeOffset="1665">1275 909 24575,'53'-48'0,"34"18"0,-21 23 0,8 5 0,19 2 0,0 0 0,-27-7 0,-4-2 0,-1 0 0,0-1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3:06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507 1311 24575,'74'56'0,"-4"-4"0,2 4 0,3 9 0,-36-31 0,-2 1 0,-2 3 0,0 0 0,29 34 0,-12 4 0,1-7 0,-24-5 0,-2-11 0,-15-12 0,-5-12 0,-7 19 0,0-1 0</inkml:trace>
  <inkml:trace contextRef="#ctx0" brushRef="#br0" timeOffset="267">1311 1014 24575,'-54'79'0,"1"1"0,13-10 0,4-1 0,5 2 0,2 0 0,0-4 0,0 0 0,-4 5 0,-2 0 0,-2 1 0,-2-1 0,3-8 0,-2-2 0,-1 0 0,-3-1 0,-9 2 0,-3 0 0,-4-1 0,0 0 0</inkml:trace>
  <inkml:trace contextRef="#ctx0" brushRef="#br0" timeOffset="517">1 2585 24575,'53'-14'0,"0"-1"0,12 5 0,4 3 0,12 1 0,3 2 0,-18 1 0,3 0 0,0-3-532,1 0 0,1-3 0,0-3 1,2-5-1,0-4 0,0-1 0,-1-2 1,1 0-1,-1 0 0</inkml:trace>
  <inkml:trace contextRef="#ctx0" brushRef="#br0" timeOffset="1184">2114 2009 24575,'-91'10'0,"7"9"0,32 4 0,9 12 0,8 18 0,16 5 0,13 0 0,10 0 0,13-5 0,30-5 0,34 5 0,-3-18 0,4 5 0,-18-9 0,-12-1 0,-23-3 0,-17-4 0,-20-9 0,-27 3 0,-31 1 0,10-9 0,-4-1 0,-2 0 0,-1-2 0,2-6 0,0 0 0,6-1 0,0 2 0,-1 2 0,1 1 0,2 1 0,-1 0 0</inkml:trace>
  <inkml:trace contextRef="#ctx0" brushRef="#br0" timeOffset="2033">1136 298 24575,'-10'52'0,"0"0"0,-1 42 0,28-13 0,12 6 0,2-1 0,-1-5 0,-9-7 0,2-4 0,-5-6 0,-7 6 0,5 7 0,-6-5 0</inkml:trace>
  <inkml:trace contextRef="#ctx0" brushRef="#br0" timeOffset="2634">1014 280 24575,'47'-52'0,"0"1"0,0-1 0,10 0 0,-3 11 0,18 10 0,-14 31 0,-12 17 0,-5 12 0,-12 20 0,-5 15 0,-13 2 0,-5-2 0,-4 4 0,-2-4 0,-8-10 0,-3-1 0,-5-26 0,-1-4 0,-1-15 0,1-2 0,7-12 0,4-6 0,6-11 0,6-6 0,10 9 0,7 3 0,14 11 0,-2 0 0,11 6 0,1 6 0,3 19 0,3 16 0,-1 11 0,0 1 0,-13-3 0,-4-21 0,-12-7 0,1-22 0,-7-4 0,-5-8 0,-4-38 0,-8-32 0,0-11 0,0 0 0,0-4 0,0 15 0,0 11 0,0 18 0,0 16 0,23-3 0,6 3 0</inkml:trace>
  <inkml:trace contextRef="#ctx0" brushRef="#br0" timeOffset="3234">2550 874 24575,'4'-74'0,"0"0"0,1 9 0,2 2 0,2 8 0,1 0 0,-1-1 0,0 1 0,10-42 0,-13 4 0,0 21 0,-6 20 0,-12 17 0,-11 17 0,-6 9 0,-18 9 0,10 19 0,2 16 0,10 17 0,14 24 0,3-2 0,8 7 0,13-11 0,16-6 0,34-17 0,-16-30 0,5-5 0,-2-2 0,2 1 0,19 12 0,2 3 0,-1-3 0,0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3:30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1 594 24575,'68'0'0,"0"0"0,8 0 0,-1 0 0,-11 0 0,0 0 0,17 0 0,5 0 0,9 0 0,2 0 0,-27 0 0,2 0 0,0 0-365,3 0 0,1 0 0,0 0 1,-7 0-1,0 0 0,0 0 365,1 0 0,1 0 0,-2 0 0,26 0 0,-2 0 0,-1 0 0,-3 0 0,-14 0 0,-5 0 351,-15 0 0,-5 0-351,24 0 0,-63 0 0,-17 8 0,-36 2 0</inkml:trace>
  <inkml:trace contextRef="#ctx0" brushRef="#br0" timeOffset="450">88 1695 24575,'-9'-10'0,"43"2"0,25 7 0,11 2 0,5-1 0,5 0 0,8 0 0,4 0 0,-24 0 0,1-1 0,2 0-488,5 0 1,2-1 0,1-1 0,3 1 0,1-1 0,0-1 487,3-1 0,-1-2 0,0 1 0,-4 1 0,-2-1 0,0 0 0,-4 0 0,-1 1 0,-2-2 0,20-4 0,-5-1 462,-20 1 1,-6-1-463,28-11 0,-54 13 0,-20 2 0</inkml:trace>
  <inkml:trace contextRef="#ctx0" brushRef="#br0" timeOffset="984">1695 1 24575,'57'31'0,"0"0"0,4-2 0,1 0 0,6 2 0,1 4 0,7 10 0,0 3 0,4 4 0,1 3-388,-26-14 0,-1 2 0,0 1 1,24 18-1,-3 2 388,-3 2 0,-4 2 0,-13-8 0,-5 0 0,-9 1 0,-7 0 0,-7-3 0,-7 1 72,-7-2 0,-9 2 0,-11 8 1,-11 0-73,-12 1 0,-10-2 0,-13 6 0,-10-2 0,7-22 0,-6-2 0,-1-1 0,1 3 0,-1 0 0,-2-2-119,-2 0 1,-2-2-1,1 0 1,6-2-1,1 0 1,0-2 118,-25 11 0,3-3 0,15-5 0,2-2 0,9-8 0,4-2 0,-31 21 0,38-17 0,15 8 0,23 1 0,-2 9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3:58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1335 1852 24575,'-7'-59'0,"0"0"0,-14 3 0,-12 7 0,-15 16 0,-9 8 0,-1-1 0,-4 3 0,-7 7 0,-2 3 0,8 3 0,0 3 0,-1 1 0,0 6 0,8 6 0,3 5 0,-28 24 0,19 22 0,39 18 0,9-5 0,20-6 0,38-23 0,32-6 0,17-20 0,-35-11 0,1-2 0,-6-1 0,0 0 0,1-1 0,-3 0 0,35-2 0,-22-4 0,-20-1 0,-20-5 0,-13 35 0,-3 39 0,-7-6 0,-2 5 0,2 7 0,0 3 0,1 15 0,2 3 0,0 5 0,3 0-206,4 2 1,2 0-1,-1-1 1,1-1 205,1-3 0,1-2 0,-2-9 0,-3-3 0,-3-5 0,-2-4 0,-2-10 0,-4-3 0,-17 26 0,-42-29 0,14-37 0,-7-6 0,-7-2 0,-2-3 0,-5-1 0,0-6 0,3-10 0,2-7 0,2-3 0,4-6 0,3-5 0,5-6 0,7-4 0,6-5 0,7 2 0,6-3 0,7-2 0,6-1 0,3 2 0,4-1 274,14-46 0,10 53 0,9 4-274,9 4 0,7 4 0,6 5 0,4 4 0,3 6 0,3 1 0,11-8 0,1-1 0,-3 3 0,0 0 0</inkml:trace>
  <inkml:trace contextRef="#ctx0" brushRef="#br0" timeOffset="218">78 2690 24575,'-33'-48'0,"0"-1"0,21-44 0,85 75 0,29 13 0,-35-7 0,3-3 0,0 1 0,7 1 0,0-1 0,2 1-662,3-2 1,0 1-1,3-2 1,8-4 0,3-2-1,0-2 1,-23 3 0,-1 0-1,1 0 1,0 0 0</inkml:trace>
  <inkml:trace contextRef="#ctx0" brushRef="#br0" timeOffset="753">1929 438 24575,'-81'51'0,"1"0"0,24 7 0,13 7 0,18 8 0,13 7 0,9 9 0,6 2 0,1-2 0,2 1-403,2 6 0,1 0 0,1-7 0,1-1 403,7 3 0,-1-2 0,-5-13 0,0-2 0,-3-2 0,11 1 0,21-2 0,14 3 0,-4-5 0,-5 1 0,1-1 0,14 4 0,4 3 0,-39-35 0,-100-70 0</inkml:trace>
  <inkml:trace contextRef="#ctx0" brushRef="#br0" timeOffset="920">1335 1346 24575,'85'-49'0,"-25"26"0,5 7 0,14 14 0,5 4 0,7 0 0,4-4 0,-24-5 0,2-5 0,0 0 0,0-1 0,0 0 0,1 1 0</inkml:trace>
  <inkml:trace contextRef="#ctx0" brushRef="#br0" timeOffset="1532">2767 1119 24575,'-72'-15'0,"1"1"0,1 0 0,4 4 0,12 8 0,3 4 0,-2 6 0,1 4 0,-1 3 0,1 5 0,-33 30 0,15 20 0,20-2 0,26-4 0,11-12 0,19-11 0,29-20 0,23-9 0,16-10 0,13-8 0,-11-11 0,-12-12 0,-12-8 0,-17 2 0,-14 4 0,-3 13 0,-11 3 0,5 3 0,0 4 0,3 10 0,-3 4 0,11 13 0,0 16 0,32 24 0,9 12 0</inkml:trace>
  <inkml:trace contextRef="#ctx0" brushRef="#br0" timeOffset="1917">2837 961 24575,'-76'61'0,"59"3"0,50-4 0,43-2 0,-12-27 0,-6-13 0,-6-15 0,-5-8 0,-18-42 0,-12-23 0,-11-13 0,0 1 0,-4 16 0,-2 20 0,0 11 0,0 17 0,0 24 0,0 23 0,23 31 0,-7-12 0,3 3 0,17 12 0,6 0 0,3 4 0,1 0 0</inkml:trace>
  <inkml:trace contextRef="#ctx0" brushRef="#br0" timeOffset="2167">3623 263 24575,'-44'-35'0,"1"0"0,-8 12 0,59 74 0,19 26 0,-3-4 0,3 1 0,7 10 0,1 1 0,-1 5 0,-2 1-416,-2 2 1,-1 0 0,-3-3-1,-2 0 416,-7-1 0,1-3 0,6-9 0,2-3 0,2-5 0,-1 0 0</inkml:trace>
  <inkml:trace contextRef="#ctx0" brushRef="#br0" timeOffset="2383">4217 1 24575,'0'52'0,"17"36"0,-2-8 0,-1 8 0,0 4 0,-1 3 0,-1-26 0,0 1 0,-1 0 0,-2-1 0,-3-1 0,1 1-1743,-1 4 1,0 1-1,-1 0 1743,0-2 0,-1-1 0,-3 0 0,-10 26 0,-5 0 0,-1-2 0,0 0 0</inkml:trace>
  <inkml:trace contextRef="#ctx0" brushRef="#br0" timeOffset="2566">3850 927 24575,'31'-49'0,"0"1"0,12 14 0,7 9 0,15 11 0,6 9 0,17 3 0,4 4 0,-24 2 0,2 1 0,0 1 0,6 1 0,1-1 0,-1 1 0</inkml:trace>
  <inkml:trace contextRef="#ctx0" brushRef="#br0" timeOffset="3132">5579 1328 24575,'-96'0'0,"0"0"0,2 5 0,7 6 0,30 4 0,4 5 0,-9 4 0,1 6 0,1 10 0,4 7 0,5 6 0,5 3 0,8 0 0,6 4 0,9 8 0,7 2 0,7 0 0,7 0 0,4 0 0,9 0 0,11-5 0,9-2 0,7-2 0,11-6 0,26-5 0,7-7 0,-4-3 0,-1-4-532,-1-8 0,0-4 0,5 0 1,1-3-1,-3-4 0,1 1 1</inkml:trace>
  <inkml:trace contextRef="#ctx0" brushRef="#br0" timeOffset="3367">5596 1328 24575,'51'27'0,"-1"1"0,13 10 0,4 1 0,15 1 0,5 2 0,-22-10 0,1 2 0,-1 3-343,2 3 1,-1 4 0,-1 0 0,-5-2 0,-1 0 0,-3 2 342,19 19 0,-5 2 0,-12-5 0,-5 0 0,-11-8 0,1 1 0</inkml:trace>
  <inkml:trace contextRef="#ctx0" brushRef="#br0" timeOffset="3566">6470 1346 24575,'-85'13'0,"1"1"0,5 11 0,12 10 0,15 41 0,25-21 0,3 6 0,0 13 0,2 3 0,-3 8 0,1 3-2378,4 8 1,0 0 2377,-3 0 0,-3 0 0,3-27 0,-2 1 0,-3-1 0,-2-2 0,0 1 0,-1-1 0</inkml:trace>
  <inkml:trace contextRef="#ctx0" brushRef="#br0" timeOffset="3766">5422 2900 24575,'58'-29'0,"0"0"0,5 8 0,2 7 0,8 6 0,2 4 0,10 2 0,-1 4 0,-23 8 0,-4 4 0,-4 0 0,1 1 0</inkml:trace>
  <inkml:trace contextRef="#ctx0" brushRef="#br0" timeOffset="4050">7186 1800 24575,'0'0'0</inkml:trace>
  <inkml:trace contextRef="#ctx0" brushRef="#br0" timeOffset="4568">7762 1782 24575,'60'20'0,"2"-22"0,8-27 0,6-28 0,-38 21 0,-1-3 0,-2-1 0,-2-2 0,-3 1 0,-1 1 0,15-28 0,-9 15 0,-8 18 0,-9 18 0,-7 11 0,1 18 0,13 46 0,-8-8 0,1 5 0,5 11 0,-1 6 0,-1 16 0,-1 4 0,-5-27 0,0 1 0,-1 1-140,-1 3 0,-2 0 0,0 0 1,0-4-1,-1 0 0,-2 0 140,0 28 0,-4-2 0,-5-8 0,-6-1 0,-6-5 0,-9-5 0,-8-12 0,-10-7 0,-12-10 0,-6-7 0,0-9 0,-3-7 0,0-7 0,0-5 0,2-3 0,2-4 0,3-5 0,3-6 0,-38-26 0,30-23 0,19-6 0,22 0 0,8 0 0,10 11 0,37 5 0,27 13 0,-16 23 0,3 4 0,10-1 0,3 3 0,1 6 0,0 0 0</inkml:trace>
  <inkml:trace contextRef="#ctx0" brushRef="#br0" timeOffset="4766">7430 2027 24575,'0'0'0</inkml:trace>
  <inkml:trace contextRef="#ctx0" brushRef="#br0" timeOffset="5066">9404 1154 24575,'19'64'0,"0"1"0,1 0 0,-2 3 0,-1 1 0,-6-1 0,-8 31 0,-6 0 0,3-29 0,-2 1 0,0 0-387,1 1 0,-1 0 1,-6-1-1,-9-1 0,-5-2 1,-5-2 386,-4-2 0,-4-2 0,-4-2 0,-3-3 0,-4-2 0,-2-4 0,-1-3 0,-2-3 0,0-4 0,-21 11 0,-2-9 0,5-11 0,-1-6 0,0 0 0,0-5 0,4-7 0,0-1 0</inkml:trace>
  <inkml:trace contextRef="#ctx0" brushRef="#br0" timeOffset="5383">10085 1922 24575,'82'-34'0,"1"0"0,-6 2 0,-5 10 0,15 22 0,-32 0 0,1 0 0,2 0 0,0 0 0</inkml:trace>
  <inkml:trace contextRef="#ctx0" brushRef="#br0" timeOffset="5567">9858 2306 24575,'61'39'0,"0"0"0,11-3 0,3-10 0,8-22 0,-3-8 0,-20 4 0,-3 0 0,0 0 0,0 0 0</inkml:trace>
  <inkml:trace contextRef="#ctx0" brushRef="#br0" timeOffset="5883">11517 1835 24575,'63'24'0,"0"0"0,-2-1 0,-2-7 0,34-16 0,-11 0 0,-1 0 0,-32-33 0,-20-19 0,-29-41 0,-15 35 0,-11-1 0,-17-6 0,-13 4 0,5 19 0,-7 4 0,-2 2 0,1 1 0,-2 3 0,-1 3 0,-31-3 0,0 6 0,13 7 0,3 7 0,6 7 0,8 16 0,18 31 0,12 17 0,9 20 0,7 11 0,5-20 0,1 3 0,1 3 0,4 11 0,-1 1 0,1-1 0</inkml:trace>
  <inkml:trace contextRef="#ctx0" brushRef="#br0" timeOffset="6400">7221 2324 24575,'-54'73'0,"1"1"0,-2 5 0,-1 5 0,10-12 0,-3 4 0,-1 1 0,5-14 0,0-1 0,1 1 0,-1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3:55.9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1113 559 24575,'-72'-48'0,"0"-1"0,-3 6 0,1 14 0,12 32 0,2 12 0,-6 4 0,1 9 0,3 9 0,2 7 0,-2 4 0,4 5 0,6 4 0,5 2 0,5-2 0,6 1 0,13 0 0,6 0 0,2-7 0,6-1 0,15 49 0,21-53 0,10-5 0,9-1 0,7-4 0,12 2 0,6-4 0,7-7 0,1-2 0,-8 2 0,0-1 0,0-8 0,-2-1 0,-18 1 0,-4 1 0,23 4 0,-31 0 0,-89-7 0,-43-5 0,31-3 0,-5 0 0,-10-2 0,-3-1 0,7 0 0,1-2 0,-2 0 0,2 0 0,15-2 0,2 0 0,1-1 0,3 0 0,-19 0 0,43 0 0,68 0 0,7-7 0,10-2 0,23 0 0,-1-1 0</inkml:trace>
  <inkml:trace contextRef="#ctx0" brushRef="#br0" timeOffset="382">1445 1660 24575,'33'-30'0,"9"3"0,16 16 0,-9-15 0,-14-14 0,-16-20 0,-13 1 0,-49-3 0,-32 10 0,27 31 0,-5 5 0,-13 0 0,-2 3 0,9 2 0,2 2 0,0 3 0,3 1 0,-22-3 0,36 33 0,34 16 0,54 13 0,-7-22 0,6 0 0,18 14 0,7 0 0,13-1 0,-1 1 0</inkml:trace>
  <inkml:trace contextRef="#ctx0" brushRef="#br0" timeOffset="767">1514 0 24575,'-17'53'0,"0"-1"0,12 10 0,10 4 0,8 18 0,8 5 0,0-22 0,4 1 0,-1 1 0,1 2 0,0 0 0,-1 0-304,-1-2 1,0-1-1,1-1 1,0-1-1,0 0 1,0-2 303,6 25 0,-2-3 0,-6-18 0,-1-3 0,-6-7 0,-1-5 588,7 11-588,-11-39 0,-2-62 100,-8-38 1,-1 23-1,0-3-100,-2-11 0,0-2 0,2 6 0,0 0 0,-2 0 0,0 2 0,1-33 0,2 11 0,0 8 0,0 12 0</inkml:trace>
  <inkml:trace contextRef="#ctx0" brushRef="#br0" timeOffset="1349">2248 874 24575,'-10'62'0,"1"0"0,4-1 0,6-2 0,8-6 0,5-1 0,2-1 0,3-1 0,6-2 0,2-3 0,24 33 0,-5-32 0,1-15 0,-12-31 0,-4-46 0,-14-36 0,-8 24 0,0-6 0,0-16 0,-1-3 0,-2 6 0,-2 3 0,-1 5 0,0 4 0,-2 11 0,0 5 0,-1-21 0,23 16 0,6 19 0</inkml:trace>
  <inkml:trace contextRef="#ctx0" brushRef="#br0" timeOffset="1716">3174 1485 24575,'-20'-70'0,"1"0"0,0 6 0,5 8 0,8 9 0,-10-1 0,-7 7 0,-14 2 0,2 10 0,-3 12 0,3 11 0,9 6 0,9 6 0,7 27 0,10 19 0,20 20 0,26 9 0,-7-38 0,8-2 0,21 2 0,9-5 0,11-1 0,6-6-369,-24-12 1,2-2 0,2 0 0,11 3 0,3 0 0,1 0 0,5-2 0,1 0 0,-1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4:06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1324 315 24575,'-57'27'0,"-1"0"0,2 1 0,10 8 0,26 22 0,10 7 0,1-6 0,1 2 0,1 5 0,2 2 0,3 0 0,1 2 0,0-1 0,2 1 0,-1 9 0,0 1 0,0-4 0,0 0 0</inkml:trace>
  <inkml:trace contextRef="#ctx0" brushRef="#br0" timeOffset="249">1953 1 24575,'-86'48'0,"1"1"0,26 5 0,13 8 0,21 5 0,11 6 0,11 10 0,6 3 0,-2-5 0,0 1 0,0 5 0,4 0 0,7-7 0,5-3 0,1-3 0,5-2 0,9 5 0,4-1 0,-4-9 0,0 0 0</inkml:trace>
  <inkml:trace contextRef="#ctx0" brushRef="#br0" timeOffset="518">136 1607 24575,'-51'71'0,"0"0"0,20-3 0,29-10 0,76-29 0,32-17 0,-40-2 0,2-2 0,2-1 0,7-2 0,3-1 0,1-1 0,5-1 0,2-1 0,0 0-663,7 0 1,0 1-1,1-5 1,-1-7 0,1-5-1,-2-3 663,-1-2 0,-1-2 0,-4-6 0,-6-4 0,-4-5 0,-5-5 0,-6-4 0,-4-4 0,-6-5 0,-12 0 0,-5-4 0,-1-2 0,1-2 0,0-2 0,-6-1 0,-10 0 0,0-1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4:08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280 278 24575,'-43'28'0,"-1"0"0,-1 33 0,58-14 0,15 5 0,5-1 0,6 0 0,6 3 0,3-3 0,1-6 0,3-4 0,-1-6 0,3-6 0,-3-10 0,1-5 0,-3-2 0,0-7 0,43-32 0,-17-37 0,-42 17 0,-7-7 0,-6-17 0,-6-4 0,0 6 0,-2 1 0,-5 3 0,-3 2 0,1 9 0,-2 3 0,-3-37 0,-19 32 0,-5 27 0,-3 15 0,10 9 0,7 34 0,4 29 0,5-9 0,2 7 0,1 20 0,2 5 0,7 2 0,3 1 0,5 8 0,3 2 0,-5-28 0,1 0 0,-1 0-153,1 2 0,0 0 0,-1 0 0,-2-1 1,-1 1-1,-2-1 153,1 27 0,-3-2 0,-3-8 0,-2-1 0,0-6 0,-5-3 0,-11-11 0,-7-4 0,-2-7 0,-6-5 0,-10-6 0,-6-8 0,-51 2 0,0-12 0,0-23 0,19-6 0,10-11 0,31-37 0,15-39 0,16 36 0,2-3 0,3-6 0,6-2 0,10 0 0,7 2 0,9 1 0,5 2 0,2 6 0,4 6 0,5 8 0,3 4 0,-5 3 0,2 2 0,6 8 0,-1 0 0</inkml:trace>
  <inkml:trace contextRef="#ctx0" brushRef="#br0" timeOffset="251">1 1378 24575,'74'-53'0,"-1"0"0,6 16 0,5 10 0,-18 15 0,2 5 0,2 2 0,6 3 0,2 1 0,1-1 0,1-5 0,0-2 0,1-1 0,3-2 0,0 0 0,0-1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4:09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476 88 24575,'-68'16'0,"1"-1"0,0 1 0,-8 9 0,10 8 0,20 4 0,11 7 0,15 9 0,9 5 0,-3 3 0,4 2 0,6 9 0,6 2 0,9-4 0,5-1 0,6 2 0,7-2 0,7-3 0,7-4 0,9-5 0,5-3 0,4-1 0,2-3 0,-2-7 0,0 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4:16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315 873 24575,'-47'23'0,"-1"-1"0,-4 30 0,65-5 0,40 5 0,17-13 0,5-4 0,5-15 0,-10-15 0,-10-9 0,-25-13 0,-12-35 0,-23-36 0,-17-9 0,-1 47 0,-5 1 0,-6 5 0,-6 3 0,-15 4 0,-5 4 0,7 5 0,-1 4 0,-44-11 0,11 15 0,18 15 0,18 20 0,34 14 0,-3 43 0,5 19 0</inkml:trace>
  <inkml:trace contextRef="#ctx0" brushRef="#br0" timeOffset="336">647 0 24575,'53'2'0,"-1"0"0,2 16 0,-3 11 0,1 22 0,-5 12 0,-1 15 0,-5 7 0,-5 4 0,-8 3-381,-15-27 1,-4 1 0,-2 1 0,1 29 0,-6 0 380,-9 1 0,-9-2 0,-9-9 0,-9-5 0,-15-6 0,-6-5 0,4-9 0,-1-5 0,-3-8 0,-1-3 0,3-7 0,-1-3 0,6 0 0,-1-2 0,-3-2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2:45.64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209 261 15112,'-8'-18'-2698,"6"1"1,-6 0 3108,0-1 0,4 1 0,-5-1 564,1 1 0,2-1 697,6 1 414,0-1-1318,0 1 0,0 5 485,0 1-1135,0 7 57,0-4 1,-2 8 21,-4 0 1,4 2-66,-3 4 1,1-4 437,-2 3-291,4-3-168,-6-2 307,8 0 735,0 0-742,-8 0 0,6-2 1,-5-1 78,-1-3 0,6-2-255,-4 2 0,2 4 1,0-6-412,-1 1 1,-3 5 198,2-4 0,2 6 0,-6 6 1,3 5-167,3 5 0,-4 9 1,2 4-1,2 6-14,2 6 1,0 4 0,-1 7-1,-3 2-204,2 4 0,4 3 0,4 3 0,4-6-159,1-4 1,3-3 0,5-5 0,1-5 2,-1-4 1,7-10-1,1-6 1,2-5-191,4-4 1,2-9 0,2 3 0,0-4-89,0-2 1,6-8-1,-1-3 1,-1-3-456,-2 3 0,-4-11 1350,-4 5 1,-4-5 0,-7 5-1</inkml:trace>
  <inkml:trace contextRef="#ctx0" brushRef="#br0" timeOffset="185">191 593 15112,'-8'-18'-2532,"-1"1"4213,-9-1-1752,8 1 1,16 7-1,14 4 1,7 4-81,10 2 1,5 2 0,11 2 0,-1 2-593,1-2 0,-1 4 1,0-2 814,1-3 1,-9 7 0,-1 0-1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4:19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1258 24575,'40'70'0,"-10"-24"0,-3-17 0,8-23 0,17 0 0,18-6 0,-17-22 0,4-10 0,12-11 0,2-8 0,-17 9 0,1-4 0,1-3-457,8-12 1,0-5 0,0 1 0,1 0 0,0 1 0,1-2 456,-12 14 0,0-1 0,1 0 0,-2 2 0,9-10 0,0 2 0,-2 2 0,-4 5 0,-2 0 0,-1 5 0,11-7 0,-4 7 216,-15 12 0,-3 6 0,21-4-216,-29 27 0,-6 4 0,-19 2 0,-1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4:25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88 349 24575,'-23'88'0,"36"1"0,20-42 0,10-1 0,4 2 0,3-1 0,4 3 0,3-1 0,0-4 0,2-2 0,-3-5 0,-1-1-255,-7-5 0,-1 0 0,4 9 0,-1 2 0,-6-3 0,1 1 0</inkml:trace>
  <inkml:trace contextRef="#ctx0" brushRef="#br0" timeOffset="264">647 437 24575,'-63'24'0,"0"0"0,20 10 0,10 8 0,12 8 0,7 5 0,4 8 0,3 2 0,-4 3 0,-2 2 0,-1 2 0,-1 1 0,-2 1 0,-1 0 0,2-2 0,-3 1 0,-8 9 0,-4 1 0,-5 5 0,0 1 0</inkml:trace>
  <inkml:trace contextRef="#ctx0" brushRef="#br0" timeOffset="483">1 1869 24575,'62'-29'0,"31"11"0,-30 13 0,6-3 0,19-14 0,4-5 0,-26 5 0,-1 0 0,0 0 0</inkml:trace>
  <inkml:trace contextRef="#ctx0" brushRef="#br0" timeOffset="814">1241 262 24575,'-49'8'0,"10"29"0,35 19 0,8 10 0,-4-1 0,0 2 0,0 5 0,0 1 0,0 3 0,0 0 0,0 5 0,0 1 0,0-8 0,0-1 0,0-3 0,0 0 0,3 8 0,2-1 0,0-5 0,0 0 0</inkml:trace>
  <inkml:trace contextRef="#ctx0" brushRef="#br0" timeOffset="1114">1363 1258 24575,'53'-20'0,"1"1"0,-3 1 0,0 5 0,37 13 0,-7-8 0,-11-4 0,-14-11 0,-27-6 0,-11-8 0,-12 2 0,-39-8 0,-25 14 0,-18 2 0,-23 16 0,12 3 0,5 8 0,16 0 0,25 0 0,1 39 0,12 9 0</inkml:trace>
  <inkml:trace contextRef="#ctx0" brushRef="#br0" timeOffset="1398">2166 0 24575,'-68'56'0,"16"22"0,50-17 0,10 6 0,-3 6 0,1 2 0,5 8 0,2 2 0,-1 2 0,1-1-272,2 2 0,-1-1 0,-4-4 0,-3 1 272,-2-2 0,-4-1 0,-2-12 0,-4-3 0,-5-4 0,-3-1 0,0-2 0,-5 0 0,-12-2 0,0 1 0</inkml:trace>
  <inkml:trace contextRef="#ctx0" brushRef="#br0" timeOffset="1664">2515 769 24575,'0'0'0</inkml:trace>
  <inkml:trace contextRef="#ctx0" brushRef="#br0" timeOffset="1814">2481 1100 24575,'0'0'0</inkml:trace>
  <inkml:trace contextRef="#ctx0" brushRef="#br0" timeOffset="2612">2795 891 24575,'23'-39'0,"35"16"0,39 15 0,-36 8 0,1 0 0,-5-1 0,-2 0 0,33-5 0,-39-1 0,1-3 0,31-17 0</inkml:trace>
  <inkml:trace contextRef="#ctx0" brushRef="#br0" timeOffset="2832">2725 1380 24575,'91'-39'0,"-38"18"0,5 3 0,18 12 0,5 1 0,12-16 0,2-5 0,-27 7 0,0 0 0,0 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4:29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1071 88 24575,'30'39'0,"-7"13"0,-23 47 0,0-49 0,0 1 0,0 7 0,0 1 0,0-5 0,0-1 0,0 0 0,0-2 0,0 39 0,23 3 0,6-4 0</inkml:trace>
  <inkml:trace contextRef="#ctx0" brushRef="#br0" timeOffset="249">1770 1 24575,'-53'0'0,"-1"0"0,-27 41 0,79 14 0,15 12 0,-1 0 0,4 2 0,6 4 0,2-1 0,-2-4 0,-1-2 0,0 2 0,-1-2 0,-6-7 0,-1-1 0,-1-5 0,-7-2 0,-26 46 0,-18-9 0</inkml:trace>
  <inkml:trace contextRef="#ctx0" brushRef="#br0" timeOffset="533">6 962 24575,'-3'74'0,"0"1"0,32-15 0,18-9 0,35-14 0,16-12 0,-20-10 0,5-4 0,1-2 0,8-1 0,2-2 0,1-1-610,-20-2 0,1 0 0,1-2 0,-2-2 0,23-5 0,-1-3 0,-1-3 610,1-2 0,-1-2 0,-4-7 0,-9-4 0,-4-5 0,-4-6 0,-7-3 0,-3-4 0,-6-3 0,13-18 0,-12-4 328,-18 4 1,-8-1-1,-10 12 1,-7 3-329,-12-41 0,-3 19 0,-2 22 0,0-1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4:36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367 489 24575,'-25'39'0,"31"0"0,26-4 0,12 0 0,-3-7 0,3-4 0,49 11 0,-2-16 0,8-13 0,-10-46 0,-43 8 0,-4-6 0,-5-11 0,-6-7 0,-6-10 0,-4-2 0,-2 7 0,-5 2 0,-7 2 0,-2 3 0,3-25 0,-8 26 0,0 16 0,-6 37 0,0 24 0,0 55 0,6-12 0,0 6 0,0 11 0,0 5 0,0-23 0,-1 2 0,2 1 0,4 2 0,2 0 0,1 1-216,-1 7 1,0 1-1,2-1 1,1-3-1,2-1 1,-1 0 215,-2-3 0,-2 1 0,0-3 0,2 24 0,-2-4 0,-1-11 0,-6-6 0,-13-19 0,-7-6 0,-39 28 0,-22-33 0,29-32 0,-1-5 0,-46 0 0,0-18 0,23-24 0,7-28 0,20-12 0,14-11 0,16-3 0,13-3 0,21 2 0,2 41 0,7 1 0,17 2 0,11 3 0,23-5 0,8 5 0,1 5 0,4 4 0,-21 10 0,2 2 0,1 1 0,-1 2 0,1 1 0</inkml:trace>
  <inkml:trace contextRef="#ctx0" brushRef="#br0" timeOffset="267">1 1188 24575,'36'-44'0,"1"1"0,15 2 0,9 12 0,22 23 0,8 12 0,6-6 0,4 0 0,-22 0 0,3 0 0,0 0 0,0 0 0,0 0 0,0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4:31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1362 285 24575,'-64'-54'0,"-1"0"0,0-1 0,-7-1 0,5 19 0,-23 41 0,38 60 0,27-20 0,3 5 0,6 10 0,3 4 0,3 10 0,3 2 0,3 8 0,2 3 0,1 3 0,0 2-433,1 5 1,0 0 0,1-1 0,2-1 432,2-3 0,2-2 0,-3-9 0,3-3 0,5-8 0,-1-4 0,-4-10 0,-2-3 279,1 35 1,-4-19-280,-2-27 0,-23-10 143,-12-19 0,-12-5-143,-5-7 0,-8-7 0,-3-3 0</inkml:trace>
  <inkml:trace contextRef="#ctx0" brushRef="#br0" timeOffset="200">314 1281 24575,'41'-71'0,"0"1"0,0-1 0,3 6 0,3 3 0,5 19 0,27 29 0,5 16 0,2-7 0,1 2-2126,9 3 0,0 0 2126,-5-1 0,-5 2 0,-21 6 0,-4 2 0,-7 0 0,0 1 0</inkml:trace>
  <inkml:trace contextRef="#ctx0" brushRef="#br0" timeOffset="434">0 2241 24575,'64'29'0,"0"1"0,9-10 0,6-6 0,17-5 0,5-6 0,-26-2 0,2-1 0,-2-1-541,-5 0 1,-1 0 0,0-5-1,7-6 1,2-5 0,-3-2 0,-7-3-1,0 0 1,0 0 0</inkml:trace>
  <inkml:trace contextRef="#ctx0" brushRef="#br0" timeOffset="818">2201 704 24575,'-79'16'0,"0"0"0,24 8 0,11 10 0,18 9 0,12 7 0,11 7 0,6 2 0,-3 5 0,2 0 0,-2 3 0,5 0 0,12 1 0,7-2 0,6-1 0,4-2 0,6-3 0,4-3 0,-2-9 0,3-3 0,8 2 0,1-1 0,-5-6 0,1 0 0</inkml:trace>
  <inkml:trace contextRef="#ctx0" brushRef="#br0" timeOffset="1134">2567 827 24575,'29'-27'0,"34"36"0,-8 34 0,6 13 0,9 0 0,2 1 0,3 6 0,1 2 0,-24-23 0,1 0 0,-1 0-180,1 3 1,0 0-1,-2-1 1,18 13 0,-6 0 179,-14-4 0,-5-1 0,-5-9 0,-6-2 73,2 11 1,-4 12 0,-21-17-1</inkml:trace>
  <inkml:trace contextRef="#ctx0" brushRef="#br0" timeOffset="1385">3353 844 24575,'-54'24'0,"0"1"0,15 9 0,8 7 0,6 11 0,5 5 0,3 6 0,-1 2 0,-8 3 0,-2 0 0,-1-1 0,0 0 0,-1 0 0,-1 0 0,0 4 0,-2-3-482,3-11 1,-4-1 0,-10 19 0,-5-1 0,0-11-1,-1 1 1</inkml:trace>
  <inkml:trace contextRef="#ctx0" brushRef="#br0" timeOffset="1600">2393 2241 24575,'59'-5'0,"0"1"0,12 0 0,4 2 0,16 0 0,6 2 0,-27-1 0,2 1 0,1 1 0,8 1 0,2 1 0,0 0 0,2 0 0,0 0 0,1 0 0</inkml:trace>
  <inkml:trace contextRef="#ctx0" brushRef="#br0" timeOffset="2251">4244 1787 24575,'-41'-39'0,"16"34"0,-16 45 0,16 24 0,2 18 0,11-1 0,6 7 0,6-15 0,6 3 0,15-10 0,8-19 0,-7-8 0,-16-22 0,-32-7 0,-20-5 0,-12-5 0,-18-5 0,12-5 0,6-7 0,-12-32 0,-2-7 0</inkml:trace>
  <inkml:trace contextRef="#ctx0" brushRef="#br0" timeOffset="2551">3982 23 24575,'-35'0'0,"23"47"0,14 0 0,6 7 0,6 11 0,1 4 0,-1 6 0,-3 3 0,-1 3 0,-2 1 0,-3 0 0,0-1-1479,-2 1 1,-1-1 1478,2-12 0,-6-2 0,-10-5 0,-7-4 0,0-10 0,-1-1 0</inkml:trace>
  <inkml:trace contextRef="#ctx0" brushRef="#br0" timeOffset="2967">3720 355 24575,'36'-71'0,"0"0"0,1 0 0,12-4 0,6 22 0,-3 39 0,1 18 0,0 17 0,-1 10 0,0 6 0,-3 6 0,-3 4 0,-5 5 0,-7 2 0,-6 2 0,-2 2 0,-5 1 0,-7-3 0,-5 0 0,-3 0 0,-6-1 0,-19 38 0,-22-17 0,-17-20 0,-24-33 0,10-7 0,8-16 0,31-16 0,10-18 0,15-34 0,5 17 0,6-3 0,13-4 0,7-1 0,4 0 0,4 2 0,7 5 0,4 3 0,3 4 0,3 3 0,-2 5 0,1 6 0,0 8 0,-1 5 0,38-7 0,-20 19 0,-20 4 0,-15 2 0,-9 19 0,-8 16 0,-5 0 0,-22 47 0,-5-8 0</inkml:trace>
  <inkml:trace contextRef="#ctx0" brushRef="#br0" timeOffset="3600">4436 460 24575,'0'29'0,"12"23"0,11 20 0,12 4 0,-8-8 0,-4-16 0,-3-17 0,-3-12 0,-7-54 0,-4-38 0,3-27 0,-3 39 0,0-2 0,1 4 0,2 1 0,8-39 0,8 20 0,4 26 0,-1 14 0,1 21 0,23 12 0,12 10 0</inkml:trace>
  <inkml:trace contextRef="#ctx0" brushRef="#br0" timeOffset="3918">4977 739 24575,'5'-76'0,"0"-1"0,-2 19 0,0 5 0,-1-20 0,-2 32 0,-2 4 0,-4 14 0,2 2 0,-7 15 0,11 35 0,5 29 0,36 31 0,6-21 0,9 2 0,-11-20 0,1 1 0,-1-1 0</inkml:trace>
  <inkml:trace contextRef="#ctx0" brushRef="#br0" timeOffset="4249">5676 1805 24575,'29'48'0,"-6"18"0,-21-15 0,-4 3 0,3-2 0,-2 1 0,-5 14 0,-3 2 0,-1-2 0,0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4:42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212 455 24575,'-59'46'0,"1"1"0,18 3 0,10 5 0,15 1 0,7 4 0,6 9 0,4 2 0,-2-1 0,0 0 0,-1 0 0,2-1 0,5-3 0,4-2 0,0-2 0,3-1 0,1-5 0,3-2 0,18 39 0,0-7 0,23-9 0,-26-37 0,0 0 0</inkml:trace>
  <inkml:trace contextRef="#ctx0" brushRef="#br0" timeOffset="299">543 1258 24575,'63'-10'0,"1"1"0,-7 0 0,-4 2 0,23 7 0,-6 0 0,-6 0 0,-12 0 0,-25-23 0,-66-6 0,-42-24 0,31 33 0,-3 2 0,-5-1 0,0 3 0,-39-6 0,9 5 0,17 7 0,41 49 0,7 10 0</inkml:trace>
  <inkml:trace contextRef="#ctx0" brushRef="#br0" timeOffset="617">1382 315 24575,'54'46'0,"0"-1"0,-1 6 0,-7 5 0,-10 14 0,-8 6 0,-4 2 0,-5 3 0,-5-3 0,-5 1 0,-3-1 0,-6-1 0,-5-6 0,-7-2 0,-7-2 0,-7-4 0,-9-11 0,-6-5 0,1-3 0,-3-3 0,0-6 0,-1-6 0,-44 12 0,34-16 0,-2-2 0,-3-9 0,1 0 0</inkml:trace>
  <inkml:trace contextRef="#ctx0" brushRef="#br0" timeOffset="899">2307 1 24575,'68'35'0,"0"1"0,0-1 0,16 23 0,-11 7 0,-18 2 0,-11 7 0,-8 17 0,-8 5 0,-1-2 0,-5 2-399,-8 3 0,-5 0 0,-2-7 0,-6-2 399,-7-6 0,-12-5 0,-14-7 0,-13-6 0,-15 0 0,-8-4 0,-8-2 0,-3-4 0,23-18 0,0-1 0,-1-1 0,0 1 0,-1 1 0,0-2 0,-29 12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4:46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1519 24575,'21'-73'0,"-3"-9"0,9-11 0,-10 36 0,1-2 0,1-3 0,1-1 0,-2-6 0,-1-1 0,-6 1 0,-1 0 0,0 2 0,-3 0 0,-3 0 0,-2 2 0,1 6 0,0 2 0,-2 2 0,0 3 0,-1-30 0,-10 14 0,-7 16 0,-6 17 0,-7 18 0,11 7 0,7 10 0,9 33 0,-3 19 0,4 26 0,2-27 0,0 3 0,0-1 0,0 2 0,-1 9 0,2 1 0,2 0 0,3 0 0,2-1 0,2 0 0,1 0 0,3 0 0,3-2 0,1-2 0,-3-7 0,-1-1 0,15 41 0,-9-19 0,-3-16 0,-7-19 0,-10-22 0,2-27 0,4-19 0,11-17 0,12-7 0,12-3 0,6 4 0,1 1 0,-1 5 0,-1 5 0,-11 12 0,4 5 0,-10 13 0,4 3 0,2 8 0,2 8 0,4 15 0,3 10 0,9 31 0,-9 0 0,-3 6 0,-20 0 0,26 0 0,-8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4:47.5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228 507 24575,'29'19'0,"23"16"0,24 18 0,-32-17 0,-1 3 0,-2 1 0,0 0 0,0 3 0,-1 1 0,-7-1 0,-2 0 0,-1-3 0,-2 1 0,19 41 0,-12-13 0,-8-10 0,14 7 0,-4-2 0</inkml:trace>
  <inkml:trace contextRef="#ctx0" brushRef="#br0" timeOffset="265">856 734 24575,'-82'-1'0,"-1"0"0,-3 5 0,15 17 0,46 34 0,9 13 0,-10-5 0,-4 2 0,-4 10 0,-2 1 0,-1-4 0,-1 0-1424,0 2 0,0-3 1424,4-14 0,0-3 0,-3 2 0,-2-4 0,3-12 0,1 0 0</inkml:trace>
  <inkml:trace contextRef="#ctx0" brushRef="#br0" timeOffset="863">1590 35 24575,'-78'20'0,"1"-1"0,5 8 0,19 10 0,47 15 0,12 7 0,-6 4 0,0 2 0,0 4 0,0 2 0,0-2 0,0 1 0,0 3 0,0 0 0,5-1 0,4 0 0,4-5 0,3-1 0,0 0 0,5-4 0,6-10 0,4-5 0,-1 0 0,0-2 0,29 25 0,14-8 0,-1-2 0</inkml:trace>
  <inkml:trace contextRef="#ctx0" brushRef="#br0" timeOffset="2014">1852 1345 24575,'22'-71'0,"0"1"0,3-1 0,-1 2 0,-3 5 0,-1 0 0,0-5 0,-2-2 0,-2-4 0,-2-1 0,-4 3 0,-3 0 0,-3 2 0,-2 2 0,-1 12 0,0 2 0,-1-32 0,-2 25 0,-4 27 0,-9 15 0,-9 14 0,3 10 0,9 14 0,5 26 0,7 32 0,0 23 0,0-44 0,0 1 0,0 3 0,0 2 0,-1 3 0,2 0 0,0-5 0,3 0 0,4 3 0,2-1 0,-2-10 0,1-1 0,20 43 0,-3-27 0,-15-20 0,5-15 0,-7-25 0,-3-23 0,8-24 0,9-23 0,22-4 0,25-2 0,-1 6 0,7 0 0,-8 17 0,-10 7 0,-9 11 0,-20 11 0,-4 8 0,-13 20 0,-1 19 0,1 18 0,6 11 0,-1 6 0,0-6 0,-3 14 0,4-2 0,-5-4 0,10-8 0,20 12 0,4 2 0</inkml:trace>
  <inkml:trace contextRef="#ctx0" brushRef="#br0" timeOffset="2300">3022 1 24575,'54'81'0,"-23"-30"0,-2 7 0,-1 20 0,-3 7 0,0 6 0,0 2 0,2 3 0,-1 0 0,-7-2 0,-3 0 0,-6-2 0,-3-3 0,-2-11 0,-2-3 0,-3-4 0,-6-2 0,-7-10 0,-7-4 0,-4-6 0,-4-5 0,-2-3 0,-4-4 0,-8-6 0,-2-2 0,0 2 0,-1 0 0</inkml:trace>
  <inkml:trace contextRef="#ctx0" brushRef="#br0" timeOffset="2750">4367 821 24575,'43'-34'0,"1"0"0,0 3 0,3 8 0,52 23 0,-8 0 0,-28 13 0,0 5 0,-4 2 0,-1-1 0</inkml:trace>
  <inkml:trace contextRef="#ctx0" brushRef="#br0" timeOffset="2979">4070 1363 24575,'52'-5'0,"1"0"0,9 2 0,4 0 0,11 2 0,5 0 0,10 1 0,2 0 0,4 0 0,2 0 0,-33 0 0,0 0 0,1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4:54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1 592 24575,'61'-34'0,"0"0"0,4 11 0,4 6 0,7 7 0,3 6 0,8 3 0,1 2 0,-3-1 0,0 0 0,1 0 0,-3 0 0,-10 3 0,-4 0 0,-15-1 0,-3 2 0,30 9 0,-40-1 0,-16 19 0,-17 6 0</inkml:trace>
  <inkml:trace contextRef="#ctx0" brushRef="#br0" timeOffset="251">559 34 24575,'-29'66'0,"12"27"0,13-29 0,2 6 0,2 7 0,0 3 0,0 2 0,0 1 0,0-4 0,0-1 0,0-1 0,0-1 0,-2-5 0,4-2 0,11-3 0,5 0 0,2-1 0,-1 0 0</inkml:trace>
  <inkml:trace contextRef="#ctx0" brushRef="#br0" timeOffset="717">1677 16 24575,'87'-15'0,"-37"18"0,-1 11 0,7 25 0,-1 9 0,7 1 0,2 1 0,6 11 0,0 1 0,-1-5 0,-2 2 0,-4 2 0,-4 0 0,-13-6 0,-5-1 0,-8-10 0,-2-1 0,2 3 0,-2-1 0,16 27 0</inkml:trace>
  <inkml:trace contextRef="#ctx0" brushRef="#br0" timeOffset="983">2446 103 24575,'-54'4'0,"1"0"0,-1 5 0,11 11 0,27 30 0,9 11 0,-11-1 0,-3 2 0,-4 5 0,-3 0 0,-1-2 0,0 0 0,3 0 0,0-2 0,2-5 0,-1-1 0,-4-4 0,0-2 0,-10 33 0,4-26 0,-7 0 0,12-21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4:56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612 103 24575,'-70'-58'0,"12"23"0,0 25 0,11 16 0,3 11 0,15 13 0,5 10 0,13 7 0,3 5 0,8 7 0,4-9 0,7 8 0,22-9 0,20 3 0,1-1 0,-7-11 0,-12-5 0,-12-6 0,-11-7 0,-7 1 0,-30-9 0,-21-3 0,-22 1 0,-25 5 0,7-5 0,5 0 0,15-3 0,25 3 0,16 19 0,17-2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49:11.2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70 243 7961,'0'-11'-81,"0"-1"58,0-1 0,0-3 0,-2 0 338,-3 5 0,1-3 1,-6 6 107,2-1 0,-3 3 314,5-6-401,-8 8-223,12-3 0,-5 9 1,7 3-59,0 7 1,0 4-1,0 1 1,0 1-27,0-1 0,0 6 1,0 3-1,1 3-36,5 7 1,-4-1 0,6 6 0,-2-2-20,0 2 1,5 3 0,-3 9 0,2-3-21,3-3 0,3 3 0,1-5 0,1 1-34,-1 1 0,1-2 1,-1 1-1,1-5-74,-1-4 0,-5-8 0,-3 0 1,-1 0-203,-4-2 0,-2-1 1,-2-9-130,0 0 1,-2-7-1,-4-4-141,-5-4 1,1-2 625,-2 0 0,-7 0 0,-8 0 0</inkml:trace>
  <inkml:trace contextRef="#ctx0" brushRef="#br0" timeOffset="366">140 261 8070,'0'-35'69,"0"2"1,0 2 1171,0 2-1185,0 7 0,2 5 1,4 11-1,6 4 45,3 2 1,5 8 0,1 4 0,4 3-22,2 3 0,-3 1 0,3 4 0,-2 4-230,-4 1 1,3 5-1,-5-2 1,-3 6-32,-1 3 1,-7 7 0,-2-6-1,-6-3-30,-6-1 0,-4 4 0,-9 0 1,-3-4 136,-1-6 1,-8-6 0,2-8-1,-4 1 20,-2-1 1,8-7-1,4-4 1,3-4-431,3-2 1,5 0 483,0 0 0,16-8 0,-2-2 0</inkml:trace>
  <inkml:trace contextRef="#ctx0" brushRef="#br0" timeOffset="650">629 732 8745,'8'10'427,"-6"0"0,6-4-121,-1 5 0,-3 5 0,8 3-232,2 4 1,-1-3-1,1 3 1,-3-1-92,3 1 1,-4-2-1,-1 6 1,1 0-46,0 1 0,-6-1 0,1 4 1,-3-4-136,-2-2 1,-5-1 0,-3-7 0,-2 0 10,-3 1 1,-3-8 0,0-6 0,3-10 104,1-12 1,8-3 0,-1-12 0,3-6 46,2-4 1,7-3 0,7-7 0,7 1-238,8 0 0,-1 1 1,1 7-1,2 7-218,2 6 0,7 9 489,1-1 0,8 11 0,-5 5 0</inkml:trace>
  <inkml:trace contextRef="#ctx0" brushRef="#br0" timeOffset="999">1240 1029 8137,'-7'-9'1005,"5"-7"0,-6 12-139,8-7-402,0 7-576,0-4 0,2 0 0,2-4-35,2-3 1,-1 3 0,-5 1-78,0-3 0,0-1 113,0-3 0,0 6-366,0 1 274,0 7 0,0 4 0,0 12 9,0 3 1,8 3 0,4-1 0,3 1-189,3-1 1,5 0 0,0 1 0,1-1 381,1 1 0,2 7 0,8 2 0</inkml:trace>
  <inkml:trace contextRef="#ctx0" brushRef="#br0" timeOffset="1218">1555 540 8043,'0'-62'-376,"-2"4"1,-4 11-1,-6 9 3915,-3 7-3148,5 5 1,2 19-1,8 7-299,0 9 0,8 15 1,6 5-1,5 4-180,4 2 1,9 5 0,-1 3 0,5 4-216,5 7 1,6 4 0,-6 8-1,-3-2-78,-1 2 1,-8 4 0,-2 6 0,-3 5-972,-9 5 1352,-5-7 0,-10-1 0,0-8 0</inkml:trace>
  <inkml:trace contextRef="#ctx0" brushRef="#br0" timeOffset="1384">1695 977 8043,'0'-35'-89,"0"0"0,0 6 0,-2 4 0,-2 3-40,-2 7 1,2 9-1,10 0 1,5 2 250,5-2 1,3 5 0,5-5 0,5 4-235,4 2 1,2 0 0,2 0 0,1 0 111,3 0 0,15 0 0,-1 0 0</inkml:trace>
  <inkml:trace contextRef="#ctx0" brushRef="#br0" timeOffset="1850">2585 872 8073,'0'10'2393,"0"-2"-1958,0-8 0,-2 0 0,-2-2-231,-1-4 1,-7 2 0,4-6 0,-2 1-40,-3-1 0,-3 6 1,-1-2-1,-1 4-196,1 2 0,0-6 0,-1 1 0,-1 1-260,-5 2 1,5 8 0,-4 1 0,5 3-31,7 4 0,-3 1 1,6 1-1,0-1 79,1 3 1,1-5 0,6 10 0,0-3 53,0-3 1,2-5 0,4 0 0,5-1 195,5-1 1,-5 0-1,1-6 1,2 1 202,1-1 0,3-4 0,-1-4 12,1-1 1,-1-3 0,1 4-1,-1-4-33,0-2 1,1 7 0,-1-5 0,3 2-96,3 0 0,-2-5 1,7 5-1,-1 2-192,0 2 1,-4 2-1,6 0 1,2 0-212,2 0 0,-4 0 1,-1 0-1,-1 0-226,0 0 1,0 0 0,2 0 0,-6 0 533,-3 0 0,5 8 0,2 1 0</inkml:trace>
  <inkml:trace contextRef="#ctx0" brushRef="#br0" timeOffset="2200">3109 890 8073,'0'-18'2876,"0"1"-1076,0-1-1544,0 8 1,6 5-1,2 9 1,1 3-274,5 3 1,0-4-1,-1 5 1,-1 1-326,1-2 1,3 0 0,1-7 0,1 5-223,-1 2 0,1-6 1,-1 2-1,1-4 232,-1-2 0,-5 0 1,-1 0-1,3-2 369,2-4 0,-1 2 0,-1-10 0,-3-3 743,3-5 0,-4-3 0,1 4 0,1-2-68,-2 1 1,5 3 0,-3 1 0,3 3-398,3 3 1,-1-1-1,1 5 1,-1 0-277,1 0 1,-1 3 0,1 5 0,-1 1-173,0 5 0,1 4 0,-1 6 0,1-3-780,-1-1 0,1-1 0,-1 7 0,1-1-631,-1 1 0,-5-7 1544,-1 1 0,9 0 0,7 5 0</inkml:trace>
  <inkml:trace contextRef="#ctx0" brushRef="#br0" timeOffset="2435">3965 523 8175,'-8'-23'261,"-2"-1"0,-1 3 697,-1 2 1,6 3 563,-5 4-1381,7 5 1,-2 7 0,10 2 0,4 3-101,1 7 1,3 5-1,5 5 1,3 3-170,3 2 1,-2-4 0,7 7 0,-1 1-266,0 2 1,2 2-1,6-1 1,0-1-404,0-3 0,0 8 1,0-3 795,0 2 0,0 0 0,-1-2 0</inkml:trace>
  <inkml:trace contextRef="#ctx0" brushRef="#br0" timeOffset="2650">4751 226 8175,'-18'-52'372,"-5"1"0,0 6 0,3 11 1656,7 8-1593,-3 15 1,14 5 0,-4 12 0,5 7-321,1 9 0,0-1 0,1 10 0,5 4-60,6 4 1,3 9-1,3 1 1,-1 5-327,1 4 0,5 6 0,0-4 0,1 3-266,1 3 1,-6 9 0,5 5-1,-5 1-177,-2 1 0,-7-3 714,-4 3 0,4 3 0,-1-5 0</inkml:trace>
  <inkml:trace contextRef="#ctx0" brushRef="#br0" timeOffset="2833">4663 715 8329,'0'-18'305,"0"1"0,2 1 0,4 3 1,6 3-137,3 2 1,5 3 0,3 3-1,6-2-85,4-2 1,12-2-1,7 4 1,10-3-527,6-3 442,2 6 0,8-12 0,1 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2:53.5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2096 254 8362,'-2'-23'-132,"-2"0"0,-4 1 384,-1 3 1,3 7 0,-6 3 230,-1 1 0,3 0 0,-2 4-32,-1-2 0,-3 1 0,-1 6-287,-1 5 0,1 4 0,-3 7 1,-3 1-22,-6-1 1,2 7 0,-2 1 0,-2 0-72,-2 0 1,-4 6 0,-2-1 0,-2 1-126,2-2 1,4 2 0,4-6-1,2 0-58,-2 0 0,6 5 1,2-7-1,5-2 41,7-1 1,-3-9 0,8 1-56,2 1 0,4-5 86,6-2 0,4 2 1,7-2-1,1-1 23,-1 3 0,8-4 0,6 8 1,6-1-61,4-1 0,8 6 0,-5-5 0,3 3-255,-1-3 1,1 5-1,3-6 1,-1 1-446,-3 1 0,-5 0 0,6 3 776,1-3 0,-5 11 0,0-4 0</inkml:trace>
  <inkml:trace contextRef="#ctx0" brushRef="#br0" timeOffset="550">245 184 8374,'-16'-25'32,"3"-2"0,1-2 502,-2 0 1,-1 9-1,-3 1 1,1 7 146,-1 5 0,1-1 0,-1 4 0,1 0-222,0 6 1,5 6 0,0 11-1,1 4-163,1 7 1,2 4 0,8 7 0,0 6-131,0 3 0,8 8 0,4 3 0,5-1-134,6 0 0,-1-2 0,7-5 1,2 1-241,2 4 1,2-4 0,-2 3 0,-2-7-240,-2-3 0,-2-7 0,4 5 0,-4-4-288,-2-8 0,-1-6 0,-7-11 0,1-3-176,-1-1 0,-5-8 1,-1 0-1,3-10 911,2-12 0,1-7 0,0-10 0</inkml:trace>
  <inkml:trace contextRef="#ctx0" brushRef="#br0" timeOffset="682">280 726 8374,'0'-25'-204,"-2"7"1,-2-1 99,-2 5 1,8 10 0,10-2 0,7 4 218,10 2 0,0 0 0,14 0 0,0 0-355,3 0 0,5 6 0,1 2 240,0 2 0,1 1 0,-1 7 0</inkml:trace>
  <inkml:trace contextRef="#ctx0" brushRef="#br0" timeOffset="983">1048 883 8217,'0'-17'-1220,"0"-1"2445,0 1 0,-2 1-410,-4 4 1,2 5 0,-7 9-432,-3 3 0,-1-1 0,-5 10 0,-1 3-137,-2 5 1,-3 3 0,5-4 0,-2 4-176,1 3 1,5-1 0,3 4 0,5-2-383,1 2 0,2 0 0,8 0 1,4-4-250,5-1 0,13 3 0,7-6 0,8-4-36,7-5 1,7-1-1,5-7 1,6-2 594,4-2 0,9-10 0,3-1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4:56.6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158 191 24575,'0'55'0,"0"0"0,0 1 0,2 1 0,0 12 0,1 1 0,1-3 0,0 0 0,2 3 0,0 0 0,-2-1 0,0-2 0,-4-5 0,0-2 0,-1-4 0,-2-1 0,-9 38 0,-15-35 0,-41 6 0,-13-27 0</inkml:trace>
  <inkml:trace contextRef="#ctx0" brushRef="#br0" timeOffset="600">140 400 24575,'-8'-90'0,"-1"0"0,3 24 0,6 9 0,17 1 0,24 33 0,19 11 0,22 6 0,13 6 0,-42 1 0,-1 4 0,35 34 0,-45-12 0,-2 4 0,22 41 0,-22 4 0,-14-4 0,-21 3 0,-22-5 0,-18-6 0,-15-6 0,-20-11 0,10-14 0,7-16 0,16-7 0,14-10 0,23-12 0,17-11 0,15 6 0,14-7 0,3 7 0,-9 11 0,3 0 0,-2 6 0,-6 20 0,0 15 0,-2 23 0,-10 23 0,-2-13 0,-9-10 0,-4-7 0,-8-16 0,11-35 0,13-41 0,12-37 0,-8 19 0,3-4 0,-1 6 0,2 2 0,2-1 0,2 1 0,-3 5 0,2 3 0,-4 4 0,2 5 0,35-17 0,-27 22 0,3 2 0,5 8 0,1 0 0</inkml:trace>
  <inkml:trace contextRef="#ctx0" brushRef="#br0" timeOffset="1034">1590 872 24575,'5'-75'0,"-1"0"0,1 6 0,-2 8 0,-3 9 0,0 7 0,0 4 0,0-3 0,-6 15 0,1 0 0,-3 15 0,2 8 0,-2 26 0,-3 20 0,3 22 0,8 32 0,4-5 0,7 4 0,32-11 0,-6-35 0,6-1 0,10-2 0,0 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5:28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0 175 24575,'18'-58'0,"34"11"0,10 42 0,10 10 0,-2-5 0,2 0 0,1 0 0,-1 0-258,-6 2 1,-2-4 0,-7-11 0,-1-5 0,-4-1 0,0-1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5:29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1 180 24575,'56'-48'0,"0"-1"0,9 4 0,4 13 0,8 27 0,3 10 0,2-5 0,1 0 0,8 0 0,-1 0 0,-15 0 0,-3 0 0,-10 0 0,-2 0 0,-5 0 0,-3 0 0,28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5:40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472 891 24575,'66'28'0,"19"10"0,-22-15 0,2 1 0,1 2 0,0 4 0,7 10 0,0 2 0,-3-5 0,0 1 0,-2 3 0,-3 0 0,-9-5 0,-5 2 0,-4-1 0,-6 1 0,3 24 0,-21-9 0,-15-16 0,-54-4 0,-13-6 0</inkml:trace>
  <inkml:trace contextRef="#ctx0" brushRef="#br0" timeOffset="454">0 2393 24575,'71'-5'0,"0"1"0,6 0 0,3 2 0,-14 0 0,2 0 0,2 0 0,8-1 0,2-1 0,1-1 0,3 1 0,2 0 0,0-3-611,1-3 1,0-2 0,-5-1 0,11-5 0,-8-3 0,-15-5 0,0 0-1</inkml:trace>
  <inkml:trace contextRef="#ctx0" brushRef="#br0" timeOffset="1169">1223 874 24575,'-58'43'0,"-1"-1"0,-1 6 0,2 3 0,8 9 0,1 3 0,-5-3 0,-1 0 0,0 1 0,0 0 0,4-3 0,1-1 0,5-4 0,3-2 0,9-7 0,5 0 0,-6 31 0,9-31 0,-1 0 0,-13 37 0</inkml:trace>
  <inkml:trace contextRef="#ctx0" brushRef="#br0" timeOffset="1736">2376 455 24575,'-91'40'0,"1"-1"0,18 3 0,10 4 0,20-3 0,9 5 0,6 11 0,7 4 0,4-1 0,5 2 0,6 6 0,4 0 0,1-6 0,4-2 0,2 0 0,5-2 0,10-7 0,7-3 0,13 1 0,5-3 0,-4-2 0,2-3 0,2-2 0,1 0 0,1 5 0,1 1 0,-5-2 0,1-1 0</inkml:trace>
  <inkml:trace contextRef="#ctx0" brushRef="#br0" timeOffset="2369">2585 1607 24575,'36'-72'0,"1"0"0,-1-1 0,-7 10 0,-1 1 0,-4 1 0,1-21 0,-5 1 0,-2 5 0,-1 0 0,-3 1 0,-3 1 0,-4 3 0,-2 2 0,-1 6 0,-1 2 0,-3-32 0,-21 23 0,-8 24 0,-14 22 0,3 13 0,-1 15 0,6 19 0,6 43 0,13-11 0,3 6 0,5 7 0,2 2 0,0 10 0,0 3 0,4 2 0,1 1-115,-1 1 1,4 0-1,5-2 1,5-3 114,4-7 0,3-4 0,0-7 0,5-4 0,4-11 0,2-5 0,16 22 0,-5-37 0,-12-11 0,-5-18 0,-11-6 0,-1-12 0,-1-24 0,7-28 0,-1-17 0,1-1 0,-7 13 229,1 10 0,0 13-229,5 11 0,1 8 0,-1 16 0,16 7 0,8 4 0,17 8 0,12 10 0,2 29 0,-31-11 0,-1 4 0,-3 1 0,-2 2 0,35 32 0,-28-23 0,1 2 0,-2 1 0,0 1 0</inkml:trace>
  <inkml:trace contextRef="#ctx0" brushRef="#br0" timeOffset="2687">3668 1 24575,'19'96'0,"1"0"0,-6-27 0,1 1 0,-4 0 0,-3 3 0,-3 1 0,0 1 0,1 2 0,-1 2 0,1-1-421,2 2 1,1 0-1,-2-1 1,-2 0-1,-2 0 1,0-2 420,0-6 0,-1-1 0,-1-2 0,-1 25 0,-2-5 0,-2-11 0,-3-3 0,-5-10 0,-6-4 0,-6-9 0,-4-3 0,3 1 0,-2-2 0,-34 32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5:50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0 24575,'-52'70'0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5:52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2222 280 24575,'-86'-26'0,"-1"0"0,0 0 0,18 6 0,2 3 0,5 8 0,-5 13 0,6 13 0,11 10 0,7 10 0,7 14 0,6 9 0,1 15 0,6 7 0,5 11 0,5 4-466,5-25 0,2 3 1,2-1-1,1 1 0,2 0 1,1 0 465,4 3 0,2 0 0,2-1 0,0-6 0,1-1 0,3-1 0,13 29 0,2-4 0,-5-11 0,-1-5 295,-3-14 0,-1-6 1,2 28-296,-13-46 0,-10-18 229,-13-16 1,-36-10-230,-34-14 0,-12 5 0,47-4 0,-1 1 0</inkml:trace>
  <inkml:trace contextRef="#ctx0" brushRef="#br0" timeOffset="184">773 1310 24575,'78'-42'0,"0"0"0,1 0 0,-4 12 0,0 4 0,2 7 0,-2 6 0,1 5 0,2 3 0,3 3 0,1 3 0,-1 0 0,-3-1 0,-1 0 0,-1 0-626,-2 1 1,0 0-1,-1-3 1,-2-3-1,-1-4 1,-1 0-1,23-6 1,0 1-1</inkml:trace>
  <inkml:trace contextRef="#ctx0" brushRef="#br0" timeOffset="418">511 2411 24575,'26'62'0,"0"0"0,13-2 0,13-12 0,32-29 0,13-14 0,-26 1 0,2-1 0,2-1-2270,11-1 0,2-1 0,0-1 2270,1 0 0,1 0 0,1-1 0,6 0 0,2 0 0,0 0 0,-3 0 0,0 0 0,1 0 0</inkml:trace>
  <inkml:trace contextRef="#ctx0" brushRef="#br0" timeOffset="1151">3043 1 24575,'-77'7'0,"0"1"0,0 0 0,-3 14 0,15 14 0,28 18 0,15 12 0,13 16 0,7 5 0,-3 6 0,2 2-332,2-26 1,2 2-1,-1-1 1,0 0 0,0 0-1,0 0 332,0 30 0,0-3 0,0-7 0,0-5 0,1-16 0,-2-4 0,-5-11 0,-4-5 320,-13 21 1,-6-31-321,0-28 0,-12-7 0,4-12 0,-15-1 0</inkml:trace>
  <inkml:trace contextRef="#ctx0" brushRef="#br0" timeOffset="1334">2065 821 24575,'81'-48'0,"-1"-1"0,10 4 0,3 13 0,-7 27 0,2 10-602,9-4 1,4-2 0,-24-5 0,2-2 0,0-2 0,0 1 0,0-1 0,0 0 0</inkml:trace>
  <inkml:trace contextRef="#ctx0" brushRef="#br0" timeOffset="2551">1646 769 24575,'-28'-63'0,"0"0"0,0 1 0,-22-27 0,-6 17 0,14 41 0,-4 9 0,-16 2 0,-6 3 0,-8 1 0,-5 3 0,-6 5 0,-2 3-356,-5-1 1,1 6 0,4 9-1,2 7 356,3 4 0,5 7 0,7 9 0,6 9 0,10 8 0,7 5 0,11 0 0,6 2 115,9 1 1,6 0 0,3 0 0,6-1-116,4-1 0,8-2 0,33 32 78,27-19 1,-14-48-1,7-9-78,14-2 0,3-4 0,5-4 0,0-2 0,0-2 0,-1-4 0,-12-9 0,-4-7 0,-9-5 0,-7-6 0,14-38 0,-25-6 0,-20 14 0,-9 15 0,-10 18 362,-13 6 0,-4 6-362,-20 11 0,4 0 0,12 14 0,7 15 0,9 39 0,7-7 0,4 6 0,3 11 0,5 4 0,0-13 0,2 4 0,1 1 0,3 7 0,2 3 0,2 2-395,8 11 0,2 3 0,0 0 0,-4 1 0,0 1 0,-3 0 395,-5-20 0,-1 0 0,-1 0 0,-3-1 0,2 20 0,-2-2 0,-4 0 0,-2-2 0,-3-1 0,-3-3 0,-3-8 0,-2-3 0,-4-2-106,-2-6 0,-3-1 0,-4-4 0,-12 20 0,-8-7 106,-15-10 0,-7-10 0,0-11 0,-4-10 0,-3-10 0,-2-9 0,-1-7 0,0-9 0,-3-10 0,4-14 0,8-25 0,8-15 0,16 5 0,5-9 0,5-3 0,4-12 0,6-5 0,3-3-318,6 14 1,2-3-1,2-1 1,1-1 0,1-4-1,1-1 1,3-1 0,1 0 317,1-4 0,2-1 0,3 1 0,3 2 0,1 5 0,3 2 0,4 1 0,4 2 0,5 4 0,4 1 0,3 3 0,2 4 0,9-12 0,4 6 0,3 7-145,0 14 1,3 6 0,4 7 0,0 7 0,3 5-1,2 8 145,1 8 0,3 8 0,-1 2 0,2 1 0,0 2 0,2 1 0,4 1 0,0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5:50.9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866 144 24575,'-53'-43'0,"-1"-1"0,-4 8 0,-2 16 0,4 28 0,1 13 0,-1 0 0,0 6 0,-3 12 0,1 4 0,5-3 0,1 3 0,0 5 0,5 3 0,13-2 0,6 3 0,10 3 0,7 1 0,6-2 0,6 0 0,9 5 0,9-1 0,17 0 0,10-4 0,20 3 0,8-3 0,1-1 0,3-3-170,6-5 0,1-3 0,-6-1 0,-1 0 170,-1 0 0,-3-1 0,-9-7 0,-5-2 0,-14-2 0,-5 0 0,11 14 0,-40-8 0,-33-10 0,-32 10 0,-38-6 0,26-14 0,-4-1 0,3 2 0,0-1 0,7-2 0,2-2 0,4-3 0,1-1 0,-41-1 0,29-4 0,17-2 0,39-4 0,37-8 0,24-7 0,34-16 0</inkml:trace>
  <inkml:trace contextRef="#ctx0" brushRef="#br0" timeOffset="336">1250 1332 24575,'54'-10'0,"1"0"0,-2 4 0,-1 1 0,41 1 0,0 4 0,-19 0 0,-10 0 0,-31-12 0,-16-11 0,-38-20 0,-38-21 0,16 31 0,-9 2 0,-18 1 0,-5 2 0,2 0 0,0 4 0,3 8 0,1 3 0,5-2 0,3 2 0,8 9 0,2 3 0,-35-5 0,69 41 0,34 23 0,17-21 0,8 0 0,0 3 0,3-1 0,5-5 0,-1 0 0</inkml:trace>
  <inkml:trace contextRef="#ctx0" brushRef="#br0" timeOffset="620">1530 22 24575,'5'70'0,"11"-21"0,5 7 0,2 2 0,2 5 0,3 2 0,3 4 0,2 2 0,2 0-462,3 5 0,2 0 0,-2 0 0,-2-3 0,-2 0 0,-1 0 462,-1-4 0,0-1 0,-3-1 0,9 23 0,-4-2 0,-6-13 0,-4-4 0,-8-16 0,-2-4 0,9 33 0,-13-22 0</inkml:trace>
  <inkml:trace contextRef="#ctx0" brushRef="#br0" timeOffset="903">2228 1087 24575,'4'53'0,"0"-1"0,10 1 0,7-1 0,7 0 0,6-3 0,8-1 0,3-3 0,-6-6 0,0-4 0,31 11 0,-2-19 0,-10-21 0,-8-66 0,-27 11 0,-5-7 0,-2-17 0,-3-7 0,0-18 0,-3-2 0,-3 10 0,-2 2 0,-2 7 0,0 4 0,-3 19 0,2 6 0,13-16 0,5 35 0</inkml:trace>
  <inkml:trace contextRef="#ctx0" brushRef="#br0" timeOffset="1300">3538 1699 24575,'-49'-82'0,"1"1"0,15 20 0,8 5 0,7-14 0,24 18 0,4 0 0,7-1 0,1 7 0,-1-1 0,-7 16 0,-4 2 0,-4 31 0,-18 37 0,-7 42 0,1 14 0,13-37 0,1 1 0,2-3 0,2 0 0,2 0 0,4-1 0,9-1 0,7-2 0,5-7 0,7-2 0,19 8 0,8-3 0,15-4 0,0 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5:49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280 457 24575,'97'-19'0,"-40"12"0,3 2 0,11 2 0,3 2 0,12 1 0,3 0 0,2 0 0,0 0-336,5 0 1,1 0 0,-5 0 0,0 0 335,-6 0 0,-3 0 0,-13 0 0,-4 0 437,27 0-437,-35 0 222,-25 8-222,-49-6 0,-59 29 0,19-16 0,1-1 0</inkml:trace>
  <inkml:trace contextRef="#ctx0" brushRef="#br0" timeOffset="281">1 1121 24575,'29'58'0,"45"-11"0,18-42 0,14-10 0,-33 5 0,2 0 0,0 0 0,1 0 0,0 0 0,-1 0 0,-2 0 0,0 0 0,-2 0 0,28 0 0,-6 0 0,-18-3 0,-6-2 0,-12 2 0,-3-6 0,33-37 0,-17-11 0</inkml:trace>
  <inkml:trace contextRef="#ctx0" brushRef="#br0" timeOffset="600">1223 21 24575,'92'-7'0,"0"1"0,0-1 0,-18 7 0,-4 2 0,-4 8 0,10 15 0,-9 14 0,-11 20 0,-7 10 0,0 3 0,-3 5-366,-15-18 1,-2 1-1,-2 2 1,10 28-1,-6 2 366,-5 1 0,-5 0 0,-5-3 0,-5-1 0,-3-6 0,-10-3 0,-17-2 0,-13-5 0,-8-6 0,-7-6 0,-4 0 0,-7-5 0,-9-7 0,-5-5 0,1 0 0,-2-5 0,-2-5 0,-1-4 0,-3 3 0,-1-1 0,1-5 0,0-2 0,3-1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5:56.9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1275 297 24575,'-29'57'0,"25"18"0,18-15 0,7 2 0,3 3 0,4-1 0,9 4 0,2-3 0,-4-8 0,2-5 0,-1-8 0,3-6 0,7-8 0,3-6 0,1-11 0,-1-1 0</inkml:trace>
  <inkml:trace contextRef="#ctx0" brushRef="#br0" timeOffset="198">1851 751 24575,'-36'-77'0,"-1"-1"0,1 0 0,0 1 0,-7-17 0,2 3 0,18 53 0,26 75 0,11 25 0,4-8 0,3 0 0,4 2 0,3-1 0,0 0 0,2-1 0,-1-4 0,0-1 0,-2-5 0,0-1 0,34 35 0</inkml:trace>
  <inkml:trace contextRef="#ctx0" brushRef="#br0" timeOffset="1033">821 1170 24575,'-59'-38'0,"0"-1"0,0 0 0,-23-15 0,5 15 0,-4 39 0,-5 0 0,-7 0 0,10 2 0,19 4 0,21 19 0,20 16 0,11 11 0,12 0 0,12 9 0,11-15 0,27-1 0,26-16 0,2-12 0,3-11 0,-7-4 0,2-2 0,-14-23 0,-10-12 0,-1-16 0,-11-1 0,-3 6 0,-2 16 0,-6 5 0,18 8 0,-5 7 0,17 4 0,3 8 0,2 10 0,-4 27 0,-2 19 0,4 4 0,0-10 0</inkml:trace>
  <inkml:trace contextRef="#ctx0" brushRef="#br0" timeOffset="1516">1240 577 24575,'-46'48'0,"1"1"0,11-5 0,17-1 0,76 33 0,-3-10 0,-4-14 0,-1-13 0,-11-27 0,1-7 0,-6-10 0,-8-44 0,-3-27 0,-7-9 0,-5-2 0,-5 15 0,-7 14 0,0 19 0,0 10 0,12 25 0,11 27 0,22 35 0,-11-5 0,2 5 0,1-1 0,1 2 0,2 7 0,2 2 0,11 6 0,3 2 0,-2 3 0,0 1 0</inkml:trace>
  <inkml:trace contextRef="#ctx0" brushRef="#br0" timeOffset="1800">2218 0 24575,'-19'28'0,"21"39"0,9 2 0,7 8 0,2 7 0,2 3 0,-3-24 0,1 2 0,0-1 0,3 27 0,0-2 0,1 0 0,-1-3 0,-7-15 0,-1-6 0,8 28 0,4-31 0,0-37 0</inkml:trace>
  <inkml:trace contextRef="#ctx0" brushRef="#br0" timeOffset="2016">2637 18 24575,'20'17'0,"14"59"0,-12-11 0,-1 8 0,9 18 0,-2 4 0,-4 0 0,-3 0-321,-8-29 1,-1 0 0,-2 0 0,1 31 0,-3-2 320,-4-8 0,-2-5 0,-1-15 0,0-4 0,-1-12 0,0-1 0</inkml:trace>
  <inkml:trace contextRef="#ctx0" brushRef="#br0" timeOffset="2182">2340 734 24575,'81'-49'0,"-1"1"0,-3 13 0,3 12 0,15 22 0,3 13 0,-30 1 0,1 0 0,-1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04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1694 328 24575,'-77'0'0,"30"47"0,35-1 0,9 9 0,5 9 0,3 4 0,0 8 0,0 3 0,3 2 0,1 1 0,0-1 0,-2 1 0,-1 0 0,0-1 0,1-5 0,1-1 0,-2 0 0,0-4 0,0-17 0,1-3 0,5 24 0,35-34 0,1-33 0</inkml:trace>
  <inkml:trace contextRef="#ctx0" brushRef="#br0" timeOffset="235">2201 49 24575,'-88'-45'0,"19"41"0,60 68 0,18 24 0,-5-6 0,3 3 0,4 7 0,1 2 0,-1 1 0,2 0-411,7 1 0,1 0 0,-8-4 1,-1-1 410,3-3 0,-1-2 0,-4-13 0,-1-4 0,-2-8 0,-2-6 133,3 15 0,-78-6 0,-18-27 0</inkml:trace>
  <inkml:trace contextRef="#ctx0" brushRef="#br0" timeOffset="500">315 1603 24575,'-68'56'0,"0"-1"0,0 1 0,-7 25 0,39-7 0,73-29 0,25-8 0,14 3 0,11-5-688,-12-9 1,6-3 0,2-2 0,6-1 0,3-3 0,0-3 687,6-2 0,1-3 0,1-1 0,-21-3 0,0-1 0,0-2 0,1-1 0,1-3 0,2-1 0,-1-2 0,-2-3 0,18-6 0,-1-5 0,-3-6 0,-5-5 0,-3-5 0,-5-5 0,-9-3 0,-4-4 0,-8-7 86,-13-2 1,-8-6 0,-3 0 0,11-26 0,-12-1-87,-22 4 0,-9 2 0,0 14 0,-6 6 0,-8 12 0,-3 3 0,-18-36 0,-30 14 0</inkml:trace>
  <inkml:trace contextRef="#ctx0" brushRef="#br0" timeOffset="1383">157 3280 24575,'-9'-20'0,"13"36"0,5 30 0,5 13 0,6 1 0,6 0 0,9-1 0,6-2 0,6-1 0,5-5 0,10-3 0,4-9 0,-1-11 0,2-7 0,6-4 0,0-11 0,-4-15 0,-3-11 0,-2-7 0,-5-10 0,-9-11 0,-7-9 0,-10-11 0,-8-3 0,-4 7 0,-5 1 0,-6 7 0,-3 2 0,1-26 0,-14 28 0,-11 17 0,-12 23 0,9 5 0,3 7 0,11 36 0,0 28 0,5-13 0,0 5 0,1 15 0,0 4 0,3 12 0,0 2 0,-1 6 0,2 2 0,3-26 0,2 1 0,0 1-267,-1 4 0,0 0 0,-1 2 1,2 1-1,0 1 0,-1 0 267,-3 5 0,-2 0 0,0-2 0,0-9 0,0-3 0,-1-1 0,0 24 0,-4-4 0,-3-14 0,-3-5 0,-4-14 0,-6-5 0,-8-8 0,-8-7 0,-10-11 0,-5-7 0,-1-4 0,-1-5 0,-1-5 0,-1-6 0,-40-19 0,12-22 0,50-3 0,9-11 0,7-15 0,7-6 0,3-9 0,4-2 0,6-7 0,8 1 0,9 4 0,10 4-106,11 3 0,7 7 0,5 7 0,5 9 106,2 15 0,4 7 0,-3 7 0,2 8 0,-4 8 0,0 4 0,0 3 0,0 3 0,1 4 0,-1 0 0</inkml:trace>
  <inkml:trace contextRef="#ctx0" brushRef="#br0" timeOffset="1618">0 4345 24575,'45'-68'0,"4"43"0,12 9 0,29 6 0,9 7 0,-18 2 0,3 1 0,1 1-670,-4-2 1,1-1 0,1 5-1,-10 3 1,2 4 0,1 1 0,-1 1-1,23 4 1,0 0 0,-1 0 0</inkml:trace>
  <inkml:trace contextRef="#ctx0" brushRef="#br0" timeOffset="2118">2672 2878 24575,'-87'-24'0,"0"0"0,5 18 0,8 17 0,30 22 0,7 10 0,0 9 0,4 7 0,1 14 0,6 5 0,8 1 0,5 3-422,1 8 1,6 1 0,8 0 0,6 0 421,5 3 0,9-2 0,12-5 0,11-5 0,-6-28 0,5-1 0,2-3 0,20 20 0,3-2 0,-18-21 0,1-1 0,1-1 0,21 16 0,1 0 0</inkml:trace>
  <inkml:trace contextRef="#ctx0" brushRef="#br0" timeOffset="2718">3056 3804 24575,'59'-64'0,"0"1"0,0 0 0,-17 5 0,-4 0 0,-7-1 0,0-24 0,-12-3 0,-13-9 0,-6-2 0,3 2 0,-2 0-234,-1-2 0,-6 2 0,-10 11 1,-7 5 233,-3 9 0,-6 6 0,-1 14 0,-4 9 153,-33-12 1,18 28-154,11 13 0,6 18 77,12 23 1,7 47-78,12-12 0,3 6 0,-1 5 0,2 3 0,-1 9 0,2 1 0,3-4 0,3 1-141,3-1 1,4 0-1,1-1 1,4-1 140,7 1 0,1-3 0,-5-11 0,1-4 0,-3-13 0,0-5 0,9 21 460,-5-39-460,-5-11 0,-3-22 0,-5-8 0,20-25 0,4-27 0,21-4 0,-21 30 0,0 1 0,1 1 0,0 2 0,4 1 0,2 2 0,1 4 0,3 3 143,3 5 1,1 3 0,-2 2 0,1 3-144,50 0 0,-18 3 0,-5 8 0,-20 2 0,-15 4 0,-14 13 0,-9 16 0,-9 15 0,-9 12 0</inkml:trace>
  <inkml:trace contextRef="#ctx0" brushRef="#br0" timeOffset="2967">4157 2022 24575,'40'48'0,"-1"-1"0,10 21 0,-3 10 0,-10-1 0,-4 9 0,-1 1 0,-1 3 0,-3 1 0,0 2-567,-7-19 1,1 3 0,-3-1 0,-2 0 0,1 19 0,-4 1-1,-4-2 567,-2-6 0,-4 0 0,-7-2 0,-9-3 0,-8-1 0,-3-1 0,-4-2 0,-3-2 0,-3 0 0,-2 1 0,-3-1 0,-3-3 0,-4-4 0,-3-3 0,-1 0 0,-1-1 0,1 0 0,-1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2:55.5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709 298 8298,'0'-27'-107,"-2"1"1,-2 9 706,-1-1 1,-3 9-1,4 1-170,-2 0 1,-2 8-1,2-2 1,-5 8-236,-5 4 0,-1 7 0,-1 6 0,-1-1-26,-4-3 0,1 5 0,-7-1 0,0 0-163,2 2 0,-6-5 0,4 5 0,-4-2-44,-2 1 0,0-1 1,0-6-1,0 3-28,0 3 0,0-9 1,2 3-1,4-3 105,6-5 0,4 7 0,1-6-77,1-1-36,7-1 0,10-2 0,12 0 1,5-2 61,6-3 0,1 5 0,9 0 0,3 0-2,1 2 1,2-4 0,0 7 0,4 1-25,1-2 0,-3 5 0,4-3 0,-1 3-237,1 3 1,-4-1 0,3 1-1,-1-3-283,-4-3 0,-4 3 0,-4-3 0,-2 2-497,2-3 1,-6 3 1054,-2-8 0,-3 7 0,-3-3 0</inkml:trace>
  <inkml:trace contextRef="#ctx0" brushRef="#br0" timeOffset="565">1443 280 8513,'2'-35'83,"1"0"0,3 2 321,-2 4 1,6 2 0,0 6 0,1-3 18,1 3 1,0 8-1,5 1 1,0 0-206,1 3 0,-1 1 1,1 8-1,1 0-110,5 0 0,-5 0 1,4 2-1,-3 4-344,-3 5 0,-1 7 0,-5 3 32,-5 2 1,-4 3 0,-2-5-1,-2 4 30,-4 2 0,-3-3 0,-9 3 0,-1-2 118,-5-4 0,5 5 1,-4-3-1,3-2 102,3-1 1,-1-3 0,1 0-19,-1 1 0,9-1-28,3 1 1,4-6-1,4-3 1,4-1 19,5-4 0,13-2 1,3-2-1,2 2-15,0 4 0,0-3 0,4 7 1,-2 0 2,-2 0 1,-7-5 0,1 7 0,-4 2 43,-1 1 0,-8 3 0,-5-1 0,-3 1 42,-2-1 0,-4 0 0,-5 1 1,-11-1 57,-5 1 1,-4-1 0,-6 1 0,0-3-139,0-3 0,2 2 0,2-7 1,2 1-277,-2 0 0,4-2 1,0-6-846,1 0 0,3 0 1107,6 0 0,7 0 0,2 0 0</inkml:trace>
  <inkml:trace contextRef="#ctx0" brushRef="#br0" timeOffset="899">2194 612 8320,'-12'-17'-160,"0"-1"0,7 3 1,-5 1 917,2 2 1,10 8 0,10-1 0,3 3-420,3 2 0,7 0 0,6 2 0,6 2-187,4 1 0,5 3 1,-5-4-1,-2 2-104,-2-2 1,-3-2 0,1-2-1,-2 0-79,-4 0 1,-9-8 0,-10-4 0,-3-5 166,-3-6 0,-4 1 1,-6-5-1,-9 0-17,-12 0 1,-4 5 0,-16-3 0,-1 4 40,-3 3 1,-1-1 0,-1 11 0,3 0-104,3 1 1,-1 1 0,9 8 0,8 4-627,12 5 0,9 12 1,10 7-1,2 3-259,4 1 1,11 1-1,14 0 1,6 0 827,4 0 0,15 8 0,-2 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5:59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1057 307 24575,'-72'-58'0,"1"0"0,0 0 0,5 4 0,0 4 0,6 22 0,9 32 0,3 15 0,-5 7 0,-1 8 0,-8 17 0,2 9 0,5 7 0,3 7-387,17-16 0,1 2 0,4 3 0,6 0 0,3 3 0,2 1 387,3 5 0,2 3 0,4-1 0,2-1 0,4 0 0,4 0 0,5 4 0,4-1 0,6-2 0,6-5 0,4-2 0,7-3 0,6-2 0,6-4 0,2-3 0,19 15 0,4-8 146,-3-13 0,2-5 0,-9-7 0,0-6-146,-1-11 0,0-5 0,-3-1 0,-1-5 0,-2-9 0,1 0 0</inkml:trace>
  <inkml:trace contextRef="#ctx0" brushRef="#br0" timeOffset="1051">1126 657 24575,'61'-24'0,"-14"30"0,5 12 0,18 15 0,5 11 0,-14-3 0,2 5 0,-1 1 0,1 2 0,-1 2 0,0 0-291,-1 1 1,0 1-1,-3 0 1,-7-4 0,-3 1-1,-3 0 291,10 18 0,-5-2 0,-12-10 0,-7-3 0,-2 22 0,-11-7 0,-18-23 0</inkml:trace>
  <inkml:trace contextRef="#ctx0" brushRef="#br0" timeOffset="1299">2104 814 24575,'-70'-21'0,"-1"1"0,-5 16 0,10 22 0,29 45 0,10 19 0,-6-2 0,0 3 0,1 7 0,0 1 0,0 0 0,0 0-364,-3 3 1,0-2-1,3-7 1,0-3 363,0-5 0,0-3 0,4-8 0,0-3 0,-2-2 0,0-2 0,4-7 0,-1 1 0</inkml:trace>
  <inkml:trace contextRef="#ctx0" brushRef="#br0" timeOffset="1748">2820 1233 24575,'-9'2'0,"1"37"0,7 10 0,2 6 0,0 0 0,0 1 0,-1 2 0,6 0 0,14 8 0,8 0 0,5 5 0,0 0 0</inkml:trace>
  <inkml:trace contextRef="#ctx0" brushRef="#br0" timeOffset="2234">3449 1285 24575,'46'-77'0,"-1"-1"0,0 5 0,2 20 0,17 47 0,4-21 0,1-20 0,-5-13 0,0-16 0,-23 7 0,-6-1 0,-12 12 0,-5 17 0,-1 10 0,1 19 0,9 26 0,8 38 0,-7-3 0,0 9 0,7 30 0,0 10 0,-8-26 0,1 1 0,-1 3-352,1 11 1,-1 3 0,-1 1 0,-1 0 0,-1 1 0,-1 1 351,-2 2 0,-1 0 0,-3 0 0,-3-6 0,-2-1 0,-3-1 0,-4-8 0,-3-1 0,-3-2 0,-6 25 0,-8-6-12,-4-16 0,-8-7 1,-6-15-1,-8-9 12,-9-15 0,-5-8 0,1-6 0,0-7 0,-45-6 0,13-29 0,11-30 0,22-24 0,36 15 0,5-5 0,2 5 0,3-2 0,3-5 0,8-1 0,10 0 0,7 2 0,4 2 0,8 4 0,9 5 0,7 5 0,9 6 0,6 5 0,8 3 0,2 4 0,1 3 0,1 2 0,7-2 0,-1 0 0</inkml:trace>
  <inkml:trace contextRef="#ctx0" brushRef="#br0" timeOffset="2450">3484 1687 24575,'0'0'0</inkml:trace>
  <inkml:trace contextRef="#ctx0" brushRef="#br0" timeOffset="2700">4742 237 24575,'82'41'0,"1"0"0,-26-5 0,-1 5 0,-6 6 0,-10 13 0,-7 8 0,-2 2 0,3 3 0,-1 3 0,-3 2-500,0 10 1,-2 2-1,-4 0 1,-5-8-1,-4-2 1,-3 0 499,-2-3 0,-3 0 0,-6-4 0,-9 24 0,-9-7 0,-9-14 0,-7-7 0,-2-9 0,-7-7 236,-11-9 1,-5-7 0,6-4 0,-1-7-237,4-12 0,-1-5 0,-45-9 0,8-20 0</inkml:trace>
  <inkml:trace contextRef="#ctx0" brushRef="#br0" timeOffset="2918">5685 1355 24575,'76'-23'0,"0"0"0,1-1 0,-10 7 0,-1 1 0,-1 3 0,19-3 0,-2 3 0,-2 2 0,-2-2-395,-7-4 0,-1-5 0,0-5 1,-2-6-1,-7-7 0,0-1 1</inkml:trace>
  <inkml:trace contextRef="#ctx0" brushRef="#br0" timeOffset="3102">5562 1669 24575,'64'24'0,"-1"-1"0,1 0 0,23 4 0,0-7 0,-4-10 0,1-5 0,10 4 0,2-2 0,-28-4 0,0 0 0,0 1 0</inkml:trace>
  <inkml:trace contextRef="#ctx0" brushRef="#br0" timeOffset="3431">7012 1128 24575,'63'15'0,"0"-1"0,-2 6 0,-4-1 0,31 4 0,-9-7 0,-3-5 0,-22-14 0,-13-21 0,-20-34 0,-15 8 0,-6-5 0,-7 4 0,-5-1 0,-6-4 0,-5 2 0,-6 5 0,-6 5 0,-7 6 0,-3 6 0,-41-17 0,11 32 0,7 17 0,4 29 0,11 43 0,30 0 0,4 11 0,-4 11 0,1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09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1300 192 24575,'-9'70'0,"3"12"0,12 1 0,5 16 0,11-4 0,-11-40 0,1 1 0,3-4 0,1 0 0,-1-2 0,-1-1 0,11 39 0,5-38 0,4 1 0,-1-2 0,0 1 0</inkml:trace>
  <inkml:trace contextRef="#ctx0" brushRef="#br0" timeOffset="266">2034 0 24575,'-37'29'0,"20"35"0,22-15 0,7 3 0,7 11 0,3 2 0,1 0 0,2 0 0,2 2 0,-1 0 0,-5-1 0,-2 0 0,-3-7 0,-2-2 0,-4-2 0,-3-3 0,-7 30 0,-47 3 0,-11-5 0</inkml:trace>
  <inkml:trace contextRef="#ctx0" brushRef="#br0" timeOffset="533">515 1153 24575,'-85'6'0,"1"1"0,0-1 0,-23 5 0,20 3 0,41 4 0,24 11 0,22 17 0,68 9 0,-14-20 0,9 0 0,21-1 0,8-2 0,-17-8 0,3 0 0,2-2 0,4-4 0,2-2 0,2 0-415,-15-2 1,1 0 0,1-1 0,0-2 0,2-1-1,1-2 1,0-1 0,1-1 414,4 0 0,1-1 0,-1-1 0,-1-1 0,19 0 0,-2-1 0,-2-3 0,-8-1 0,-3-3 0,-5-6 0,-12-4 0,-4-5 0,-7-7 99,12-20 0,-11-11 0,-10-8 0,-9-7-99,-13-7 0,-8-3 0,-3 2 0,-4-1 0,-7-4 0,-3-1 0,-2 4 0,0-1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15.2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2288 24575,'0'23'0,"0"36"0,0 40 0,0-45 0,0 2 0,0 7 0,0 0 0,0 3 0,0 0 0,0 9 0,0 0 0</inkml:trace>
  <inkml:trace contextRef="#ctx0" brushRef="#br0" timeOffset="564">838 1345 24575,'68'18'0,"0"-1"0,-8 6 0,-3 1 0,34 9 0,-10-4 0,-15-16 0,-2-13 0,-25-42 0,-16-28 0,-11-29 0,-10 35 0,-4 0 0,-2 7 0,-2 1 0,-1 2 0,-3 3 0,-13-15 0,-7 31 0,15 90 0,12-4 0,6 8 0,13 25 0,9 7 0,-4-14 0,3 3 0,1 2 0,2 3 0,2 1 0,0 1-319,3 5 1,0 2 0,-3-1 0,-4-4 0,-3 0 0,-3-1 318,-5-5 0,-2-1 0,-3-2 0,-2-8 0,-1-2 0,-4-1 0,-3 27 0,-9-6 0,-8-18 0,-9-8 0,-7-10 0,-7-9 0,-3-12 0,-4-8 0,-3-9 0,-2-8 0,-44-14 0,48-10 0,4-9 0,5-14 0,5-9 0,2-19 0,7-6 0,6-2 0,6-1 0,8-3 0,6 0 0,-1 5 0,2 1 0,-2 2 0,8 2 0,16 8 0,10 4 0,6 7 0,9 7 0,12 8 0,6 10 0,6 10 0,2 6 0,6 2 0,1 3 0,2 4 0,1 0 0</inkml:trace>
  <inkml:trace contextRef="#ctx0" brushRef="#br0" timeOffset="783">524 2445 24575,'23'-72'0,"1"-1"0,16 23 0,13 12 0,22 15 0,11 12 0,-17 6 0,3 4 0,2 1 0,3-2 0,0-1 0,2 2-631,6 1 1,0 1-1,1-2 1,-1-5-1,-1-2 1,-1-1-1,-1-1 1,-1 0-1,1 0 1</inkml:trace>
  <inkml:trace contextRef="#ctx0" brushRef="#br0" timeOffset="1064">2532 926 24575,'-59'46'0,"1"0"0,-1 0 0,10 6 0,6 3 0,11 5 0,13 36 0,14 5 0,1-30 0,2 0 0,1 1-1775,-1 4 1,1 0-1,4-1 1775,4-6 0,3-2 0,4 1 0,3 3 0,3 1 0,5-2 0,8-5 0,0 0 0,0-1 0</inkml:trace>
  <inkml:trace contextRef="#ctx0" brushRef="#br0" timeOffset="1648">3004 1624 24575,'59'-55'0,"1"1"0,-1-1 0,-3 1 0,-3 0 0,-10 2 0,-16-1 0,-8 2 0,-3 1 0,-5 1 0,-3-4 0,-4 1 0,-4-34 0,-12 5 0,-28 23 0,-24 11 0,-2 18 0,2 12 0,2 15 0,-2 25 0,11 35 0,30-9 0,5 7 0,3 6 0,3 4 0,2 9 0,3 1 0,1 2 0,2 0 0,3 1 0,2-1 0,0-5 0,0-1 0,1-3 0,2-4 0,6 26 0,7-32 0,-5-44 0,-1-26 0,3-15 0,9-20 0,4 7 0,8-2 0,4 14 0,8 10 0,7-1 0,16 6 0,2 5 0,3 1 0,-3 4 0,4 2 0,-8 0 0,-10 0 0,-4 0 0,-19 0 0,20 15 0,-9 5 0</inkml:trace>
  <inkml:trace contextRef="#ctx0" brushRef="#br0" timeOffset="1965">4034 559 24575,'13'63'0,"-1"0"0,4 8 0,-2 4 0,-5 19 0,1 6 0,1-29 0,2 1 0,-2 0 0,-4 0 0,-3 0 0,0 0-251,1-4 1,0 1-1,-3-3 1,-2 26-1,-6-3 251,-5-11 0,-7-5 0,-6-9 0,-8-7 0,-14-11 0,-7-5 0,-1-3 0,-3-4 0,0-8 0,0 0 0</inkml:trace>
  <inkml:trace contextRef="#ctx0" brushRef="#br0" timeOffset="2248">4733 0 24575,'61'53'0,"1"0"0,-1 0 0,-8 6 0,-3 2 0,-7 6 0,-6 9 0,-7 6 0,-4 2 0,-3 9 0,-4 3 0,-3 1 0,-2 0 0,-3 2 0,-3-1-669,-3 0 1,-3 0-1,-9-2 1,-9-7 0,-7-2-1,-6-2 669,-4-2 0,-5-4 0,-7-2 0,-10-1 0,-8-4 0,-4-2 0,13-20 0,-5-2 0,0-2 0,-1 2 0,-3 1 0,1 1 0,-2-1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11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1503 479 24575,'-50'-62'0,"0"1"0,0-1 0,0 0 0,-12-11 0,-1 4 0,1 19 0,-2 29 0,0 13 0,4 1 0,0 4 0,1 3 0,2 6 0,3 11 0,5 9 0,5 8 0,6 8 0,2 12 0,6 6 0,4 8 0,6 4 0,3 10 0,7 3-276,4 4 1,6 2-1,1-25 1,3 1 0,0 0 275,2 1 0,2 0 0,2 0 0,3 0 0,3 0 0,3-1 0,3-1 0,2-2 0,0-1 0,11 19 0,-2-3 83,-6-5 1,-2-3 0,-3-10 0,-5-3-84,-5 41 0,-6-28 0,-12-24 0,-35-18 0,-23-12 0,-21-7 0,-8-10 0,-1-8 0,7-1 0</inkml:trace>
  <inkml:trace contextRef="#ctx0" brushRef="#br0" timeOffset="183">1 1439 24575,'60'-42'0,"1"0"0,0 0 0,25-6 0,3 9 0,1 12 0,2 7 0,-27 9 0,2 2 0,-1 0 0,31-4 0,-2 3-589,-4 4 1,-1 0 0,-3-5-1,-2-1 1,-10 2 0,0 1 0</inkml:trace>
  <inkml:trace contextRef="#ctx0" brushRef="#br0" timeOffset="468">18 2679 24575,'4'54'0,"0"-1"0,54 11 0,-1-48 0,10-11 0,13-2 0,3-6 0,5 0 0,1-3 0,1 0 0,0-6 0,5-16 0,-1-8 0,-33 8 0,0 0 0,1 1 0</inkml:trace>
  <inkml:trace contextRef="#ctx0" brushRef="#br0" timeOffset="768">2096 845 24575,'-51'-48'0,"0"-1"0,0 1 0,-7-4 0,5 17 0,3 35 0,27 52 0,11 39 0,11-29 0,2 4 0,-1 6 0,0 2 0,-3 4 0,6 1 0,16 3 0,9-1-223,3 4 1,7-1-1,9-6 1,5-3 222,3-5 0,1-6 0,-5-10 0,-1-7 0,-7-13 0,1-4 0,3 2 0,1-4 0,42 9 0</inkml:trace>
  <inkml:trace contextRef="#ctx0" brushRef="#br0" timeOffset="986">2236 1125 24575,'47'-64'0,"34"46"0,-18 31 0,4 11 0,11 14 0,1 6 0,-1 1 0,0 3 0,-1 0 0,-3 3 0,-13-2 0,-4 1 0,-2-4 0,-5 1 0,-17-4 0,-4-1 0,20 28 0,-22 0 0</inkml:trace>
  <inkml:trace contextRef="#ctx0" brushRef="#br0" timeOffset="1221">3127 1107 24575,'-59'-46'0,"-1"-1"0,-39 36 0,54 42 0,5 17 0,0 19 0,4 6 0,-2 1 0,1 1 0,1 6 0,2 1 0,3 3 0,2 1-244,1 1 1,3 1 0,6-6 0,3-1 243,7-8 0,1-1 0,-1 3 0,0 0 0,5-1 0,-1 1 0</inkml:trace>
  <inkml:trace contextRef="#ctx0" brushRef="#br0" timeOffset="1816">3790 811 24575,'-68'11'0,"-1"1"0,1-1 0,-13 9 0,10 7 0,24 5 0,9 8 0,11 9 0,7 7 0,4 4 0,5 2 0,6-1 0,4 0 0,2 2 0,2 0 0,3-1 0,6-1 0,6-7 0,8-2 0,14 8 0,8-1 0,5-6 0,0 0 0</inkml:trace>
  <inkml:trace contextRef="#ctx0" brushRef="#br0" timeOffset="2135">2061 2627 24575,'87'-34'0,"-1"0"0,-3 3 0,5 8 0,-10 19 0,6 8 0,-2-4 0,-3-10 0,-2-4 0,0-1 0,-1-1 0,0-1 0,-1 1 0</inkml:trace>
  <inkml:trace contextRef="#ctx0" brushRef="#br0" timeOffset="2669">4140 1492 24575,'41'-72'0,"0"0"0,0 0 0,1 0 0,9-16 0,-2 1 0,-17 10 0,-28 16 0,-8 6 0,4-42 0,0 15 0,-30 18 0,-10 12 0,-19 17 0,1 17 0,0 9 0,6 9 0,3 9 0,8 21 0,3 30 0,24-8 0,4 6 0,1 4 0,3 2 0,2 11 0,2 2 0,1-5 0,0-1 0,1 5 0,0 0 0,1-8 0,0-2 0,1-4 0,2-2 0,2-8 0,3-3 0,15 26 0,-7-24 0,-5-34 0,-1-7 0,7-22 0,-1-11 0,3-14 0,3-21 0,12 0 0,11 0 0,11 7 0,1 16 0,10 8 0,2 4 0,3 11 0,3 6 0,-6 4 0,-12 2 0,-3 0 0,20 31 0,-3 8 0</inkml:trace>
  <inkml:trace contextRef="#ctx0" brushRef="#br0" timeOffset="2952">4908 444 24575,'56'75'0,"-23"-17"0,-2 7 0,-5-6 0,0 5 0,0 3 0,6 10 0,0 3 0,-3 2 0,-3 1 0,-4 1 0,-2 1-420,-2-1 0,-2 0 0,-3-2 0,-4-6 0,-2-1 0,-2-1 420,-2-4 0,-3-2 0,-3-2 0,-9 21 0,-7-5 0,-5-11 0,-4-2 0,-6-2 0,-4-3 0,-2-6 0,0-1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19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2149 24575,'-1'-69'0,"0"0"0,7-2 0,6 4 0,6 17 0,5 1 0,6-13 0,2-4 0,2-16 0,-2-5 0,-1-4 0,-4-4-435,-10 25 0,-3-3 0,-1 0 0,-2 0 0,-1-1 0,-1 0 435,-1 0 0,-2 0 0,0 1 0,1-27 0,-2 4 0,-1 12 0,-6 5 0,-7 18 0,-5 6 415,-26-27 1,-7 34-416,-11 30 0,11 8 214,1 10 1,14 32-215,-2 26 0,14 37 0,11-28 0,3 6 0,1 7 0,2 3 0,3 6 0,2 2 0,-1 1 0,2 0-212,-1 4 1,4 0 0,6-2-1,5-1 212,6 3 0,2 0 0,-5-8 0,1-2 0,4-5 0,-1-4 0,-9-11 0,-1-4 430,2-11 0,-1-3 0,0 33-430,-9-34 0,-3-26 0,-2-33 0,2-36 0,4-28 0,23-15 0,-10 39 0,3-1 0,4-1 0,0 0 0,-2 1 0,-1 1 0,-1 5 0,1 3 453,23-26 0,1 17-453,5 18 0,2 16 0,5 13 0,3 18 0,8 17 0,-1 18 0,-32-11 0,-4 3 0,24 35 0,-5 7 0,-17-15 0,0-2 0,-6-1 0,0-5 0,4 16 0,-6-3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21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175 678 24575,'0'0'0</inkml:trace>
  <inkml:trace contextRef="#ctx0" brushRef="#br0" timeOffset="267">175 678 24575,'8'66'0,"31"17"0,14-22 0,10 1 0,1 2 0,-2 2 0,-5 3 0,-3 1 0,0 2 0,-2 0 0,-6-2 0,-4 0 0,-9-6 0,-2-2 0,-3-9 0,-4-1 0,7 39 0,-13-21 0,-9-20 0,-9-25 0</inkml:trace>
  <inkml:trace contextRef="#ctx0" brushRef="#br0" timeOffset="498">1118 853 24575,'-84'-40'0,"-1"0"0,9 16 0,13 21 0,16 73 0,26-23 0,1 5 0,-3 7 0,0 4 0,2 5 0,1 2 0,-4 4 0,1 3 0,5 7 0,1 3-226,-3 3 0,0 0 1,2-2-1,-1-1 226,-7-5 0,-1-1 0,4-2 0,-2-3 0,-5-10 0,0 0 0</inkml:trace>
  <inkml:trace contextRef="#ctx0" brushRef="#br0" timeOffset="681">0 2477 24575,'45'-20'0,"33"5"0,-6 13 0,7 4 0,0-3 0,1 0 0,7-1 0,1-2-581,-7-2 1,1-5 0,12-12 0,0-5 0,-6-4 0,1 0 0</inkml:trace>
  <inkml:trace contextRef="#ctx0" brushRef="#br0" timeOffset="981">1869 486 24575,'-88'16'0,"-1"1"0,17 14 0,11 14 0,20 18 0,12 11 0,5 12 0,7 3 0,6-1 0,4 3-475,0 7 1,3 1-1,4-2 1,4-1 474,4 1 0,7-2 0,10-7 0,10-6 0,12-8 0,5-8 0,-7-13 0,1-5 0,4 0 0,1-5 0,-6-12 0,0 0 0</inkml:trace>
  <inkml:trace contextRef="#ctx0" brushRef="#br0" timeOffset="1633">2358 678 24575,'19'66'0,"-7"4"0,-10-2 0,-8-4 0,-17-23 0,-12-7 0,-6-18 0,0-10 0,10-16 0,-3-13 0,12-26 0,5-21 0,7 4 0,10 8 0,0 12 0,23 19 0,12 23 0,23 39 0,5 31 0,-35-11 0,-4 6 0,-2 2 0,-3 2 0,-6 2 0,-3 0 0,-3 1 0,-2 0 0,-1-1 0,-3 0 0,-7-6 0,-5-2 0,-4-5 0,-5-3 0,-36 28 0,-20-20 0,2-23 0,10-18 0,18-8 0,11-10 0,19-24 0,5-11 0,7-9 0,4-3 0,17 6 0,12 12 0,12-4 0,11 4 0,16 6 0,8 5 0,9 9 0,9 9 0,-44 0 0,0 0 0,3-2 0,-1 4 0,39 29 0,-21 15 0,-30-9 0,-2 4 0,-2 4 0,0-1 0</inkml:trace>
  <inkml:trace contextRef="#ctx0" brushRef="#br0" timeOffset="2214">3074 1621 24575,'23'-79'0,"-1"0"0,1 0 0,-2-2 0,-1-2 0,-7 5 0,-10-14 0,-6 3 0,3-4 0,0-2-334,1-4 0,-2 0 0,0 9 1,-2 2 333,0 7 0,-5 4 0,-3 15 0,-7 6 217,-35-14 1,-7 31-218,-10 28 0,2 19 73,4 26 1,33 4 0,4 10-74,1 24 0,6 7 0,1 6 0,5 3 0,3 10 0,4 2 0,3-32 0,1 1 0,0 0-140,2 1 0,1 0 0,1-1 0,4 29 0,2-4 140,3-10 0,3-5 0,2-15 0,5-6 327,33 24 1,-9-39-328,-3-26 0,-6-13 0,-6-10 0,16-33 0,-5-19 0,11-12 0,-10 0 0,-6 22 0,-6 7 362,-8 16 0,6 7-362,-4 13 0,5 7 0,7 9 0,7 16 0,5 20 0,9 11 0,2 6 0,-18-23 0,2 2 0,-1 1 0,-1 1 0</inkml:trace>
  <inkml:trace contextRef="#ctx0" brushRef="#br0" timeOffset="2516">3773 32 24575,'7'15'0,"19"57"0,-7 12 0,2 13 0,-2-28 0,1 3 0,0 2 0,0 8 0,-1 2 0,0 0 0,-2-3 0,-1 0 0,-3 0-387,-3 1 1,-2 0 0,-2-2-1,-2-4 1,-2-1 0,-1-2 386,0 24 0,-7-2 0,-11-10 0,-7-3 0,-8-10 0,-6-5 0,0-13 0,-4-5 247,2-3 0,-1-5 1,-35 18-248,12-24 0,-4-8 0,6-10 0</inkml:trace>
  <inkml:trace contextRef="#ctx0" brushRef="#br0" timeOffset="2816">4541 1167 24575,'66'-68'0,"0"0"0,-8 22 0,0 11 0,-8 17 0,-1 9 0,50 9 0,-7 1 0,-17 5 0,9 27 0,-12 14 0</inkml:trace>
  <inkml:trace contextRef="#ctx0" brushRef="#br0" timeOffset="3002">4297 1761 24575,'50'-39'0,"32"16"0,-18 17 0,7 4 0,22-2 0,6 0 0,-25 1 0,0 0 0,0-1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25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1747 24575,'35'-68'0,"44"14"0,0 49 0,11 10 0,3-5 0,2 0 0,-25 0 0,0 0 0,0 0-615,24 0 0,-2 0 1,3-3-1,-2-2 0,-9 0 1,-1 0-1</inkml:trace>
  <inkml:trace contextRef="#ctx0" brushRef="#br0" timeOffset="249">175 1188 24575,'0'80'0,"0"-30"0,0 5 0,0 29 0,0 6 0,0 7 0,0 2 0,0-30 0,0 1 0,0 1-617,1 2 0,-1 1 0,-1 0 0,-3 1 1,-1 1-1,-1 0 0,-1 3 0,1 0 1,-1 0-1</inkml:trace>
  <inkml:trace contextRef="#ctx0" brushRef="#br0" timeOffset="700">1904 979 24575,'86'2'0,"-30"13"0,2 10 0,14 25 0,2 11 0,-19-16 0,1 3 0,2 1 0,3 4 0,2 1 0,-1 2-635,-3 0 1,-1 1 0,-1 0 0,2 1 0,-1 0-1,-2 1 1,-3-1 0,-1 0 0,0 1 0</inkml:trace>
  <inkml:trace contextRef="#ctx0" brushRef="#br0" timeOffset="950">2725 996 24575,'-98'10'0,"0"0"0,21 18 0,9 13 0,12 16 0,9 11 0,17-10 0,4 5 0,0 2 0,-2 2 0,-1 0 0,1 3-485,-1 4 0,0 3 0,0-1 1,-1-2-1,1 1 0,0-1 485,0 0 0,0 0 0,0-1 0,0 0 0,0 0 0,0-2 0,-1-3 0,1-1 0</inkml:trace>
  <inkml:trace contextRef="#ctx0" brushRef="#br0" timeOffset="1148">1345 2638 24575,'90'0'0,"-29"0"0,6 0 0,22 0 0,6 0 0,-23 0 0,2 1 0,1-2 0,7-3 0,1-2 0,1 0 0,4 0 0,0-1 0,0 1 0</inkml:trace>
  <inkml:trace contextRef="#ctx0" brushRef="#br0" timeOffset="1515">3965 699 24575,'-71'-17'0,"0"1"0,0-1 0,-15 14 0,9 17 0,17 24 0,11 16 0,7 17 0,8 9 0,2 2 0,4 3-435,5 7 0,5 2 1,9-28-1,3 2 1,0 0 434,0 5 0,2 1 0,2 0 0,5 1 0,2 1 0,3-2 0,2-2 0,2 0 0,1 0 0,1 3 0,1 1 0,4-2 0,4-5 0,3-2 0</inkml:trace>
  <inkml:trace contextRef="#ctx0" brushRef="#br0" timeOffset="2066">4105 2009 24575,'59'-78'0,"0"1"0,-1-5 0,-5 1 0,-13 17 0,-5 0 0,1-16 0,-4-5-336,-9 19 1,-1-3 0,-3 0 0,-2 2 0,-3 0 0,-2-1 335,-1-31 0,-4 0 0,-3 7 0,-3 4 0,-4 15 0,-5 6 0,-6 11 0,-7 7 323,-37-3 1,3 17-324,-3 23 0,13 22 166,-7 31 0,11 42-166,19-16 0,4 6 0,2 8 0,4 3 0,2 11 0,3 2 0,1 2 0,2 0-140,3-31 0,2 1 1,-1-2-1,0 25 1,0-2 139,0-6 0,0-5 0,0-19 0,0-5 994,0 20-994,0-65 0,22-51 0,7-46 0,13 2 0,-1-3 0,6 16 0,-7 14 0,9 25 0,-3 10 0,15 15 368,8 2 0,1 18-368,6 17 0,-2 8 0,-10 21 0,-2 0 0,-21-5 0,15 11 0,-2-10 0</inkml:trace>
  <inkml:trace contextRef="#ctx0" brushRef="#br0" timeOffset="2332">5205 1 24575,'59'73'0,"0"1"0,0 0 0,-7 2 0,-3 1 0,-5 3 0,-7 3 0,-6 4 0,-2 1 0,-1 4 0,-2 2 0,-4-1 0,-5-1 0,-4-1 0,-2 0-526,-2-3 0,-2 0 0,-6-2 0,-7-5 0,-5-2 0,-5 0 526,-4-5 0,-4 0 0,-2-1 0,0-1 0,-2-1 0,-3-1 0,-9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33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1118 0 24575,'-48'43'0,"19"27"0,27 29 0,6-36 0,3 2 0,4-2 0,2 0 0,1 4 0,1 0 0,-2-2 0,-1 0 0,0-1 0,-1 0 0,-1-3 0,0-2 0,-2-6 0,1-1 0,7 35 0,-5-11 0,-3-20 0,7-21 0,5-10 0</inkml:trace>
  <inkml:trace contextRef="#ctx0" brushRef="#br0" timeOffset="264">1782 17 24575,'19'76'0,"-3"-29"0,1 3 0,-2 13 0,-1 2 0,3 4 0,1 2 0,6 4 0,-1 1 0,-6-4 0,-1 0 0,2 4 0,-1-1 0,-6-8 0,-1-2 0,-1-5 0,0-3 0,0 40 0,-9-33 0,-62 7 0,-15-24 0</inkml:trace>
  <inkml:trace contextRef="#ctx0" brushRef="#br0" timeOffset="532">0 1222 24575,'49'66'0,"-1"-1"0,17 0 0,10-10 0,-7-29 0,7-9 0,3-2 0,9 3 0,2-2 0,3-1-587,-16-5 1,1-1 0,1-1-1,0-1 1,-1 0 0,1-2 0,0-1-1,1 0 587,3-1 0,0-2 0,0 0 0,-2 0 0,17-1 0,-3-1 0,-2 0 0,-7 0 0,-3-2 0,-4-5 0,-10-5 0,-3-6 0,-6-5 0,9-22 0,-8-7 0,0-4 0,-3-4 0,-5-13 0,0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42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716 86 24575,'-78'-22'0,"0"-1"0,1 0 0,-15 7 0,9 15 0,25 18 0,7 14 0,10 20 0,7 9 0,4 3 0,5 4 0,3 5 0,4 1 0,5 2 0,4 2-222,2 8 1,9-1 0,11-10 0,10-3 221,8 1 0,8-4 0,8-6 0,7-4 0,14 3 0,4-2 0,-2-1 0,0-1 0</inkml:trace>
  <inkml:trace contextRef="#ctx0" brushRef="#br0" timeOffset="233">611 331 24575,'68'0'0,"-21"13"0,5 9 0,18 13 0,5 7 0,-16-5 0,2 3 0,0 0 0,-1-2 0,0 0 0,0 0-1415,1 1 0,1 0 0,-4 0 1415,12 11 0,-3 0 0,2 2 0,-4-1 0,-16-7 0,-1 0 0</inkml:trace>
  <inkml:trace contextRef="#ctx0" brushRef="#br0" timeOffset="449">1414 331 24575,'-55'36'0,"0"-1"0,13 11 0,8 7 0,8 13 0,5 4 0,0 8 0,2 1 0,-2 3 0,1 1-1914,3 5 1,-1-1 1913,-5-3 0,-5-1 0,-8 4 0,-5-1 0,-9-3 0,1 0 0</inkml:trace>
  <inkml:trace contextRef="#ctx0" brushRef="#br0" timeOffset="633">523 1606 24575,'69'5'0,"0"1"0,8-1 0,3 2 0,-15 2 0,2 4 0,1 0 0,6 2 0,0 1 0,0-1 0</inkml:trace>
  <inkml:trace contextRef="#ctx0" brushRef="#br0" timeOffset="864">2322 680 24575,'49'66'0,"-1"17"0,-36-23 0,-6 3 0,2-3 0,1 2 0,7 20 0,1 5 0,-3-2 0,-1 0 0</inkml:trace>
  <inkml:trace contextRef="#ctx0" brushRef="#br0" timeOffset="1397">3073 610 24575,'68'-7'0,"0"0"0,3 10 0,-4 8 0,-16 13 0,-3 4 0,1-1 0,1-3 0,37 5 0,-9-12 0,-8-11 0,-6-33 0,-18-25 0,-1-26 0,-32 24 0,-3-2 0,11-40 0,-9 9 0,-4 19 0,-8 27 0,0 67 0,0 49 0,0-10 0,0 6 0,0 17 0,0 5 0,0-27 0,0 1 0,0 1-222,0 7 0,1 1 0,-2 0 0,-1-1 0,-2-1 0,0 1 222,0 4 0,-2 2 0,-1-3 0,-3-6 0,-2-2 0,-3-2 0,-11 28 0,-6-6 0,-7-13 0,-8-10 0,-5-16 0,-6-9 0,-1-10 0,-3-10 0,4-12 0,0-8 0,3-5 0,3-8 0,-29-29 0,28-32 0,36 16 0,5-5 0,4 6 0,3 0 0,3 2 0,4 1 0,11-41 0,16 17 0,35 16 333,-14 37 0,5 5 0,1 6 0,3 3-333,8 2 0,-1 2 0,30-6 0,-5 1 0</inkml:trace>
  <inkml:trace contextRef="#ctx0" brushRef="#br0" timeOffset="1714">2934 1186 24575,'93'-12'0,"1"0"0,0 0 0,-12 4 0,-2 2 0,-3 2 0,21 3 0,-4 6 0,-12 5 0,-1 3 0,8 3 0,0 3 0,-4 3 0,-1 1 0</inkml:trace>
  <inkml:trace contextRef="#ctx0" brushRef="#br0" timeOffset="2000">4802 51 24575,'14'68'0,"-1"0"0,5 11 0,-1 5 0,-4-17 0,-2 4 0,0 1 0,-1 4 0,-1 2 0,-1 0-492,3 7 0,-1 1 0,-1 0 0,-4-4 1,-2 1-1,-2-2 492,1-2 0,-2 0 0,-8-4 0,-15 21 0,-14-8 0,-10-13 0,-11-10 0,-8-14 0,-7-11 0,-10-10 0,-3-7 0,-4 1 0,-1-4 0,-1-10 0,0 0 0</inkml:trace>
  <inkml:trace contextRef="#ctx0" brushRef="#br0" timeOffset="2215">5623 697 24575,'74'-28'0,"1"-1"0,-1 1 0,19 0 0,-5 9 0,-19 15 0,-4 8 0,-9 8 0,-2 6 0,2 4 0,-1 4 0,-7 1 0,1 0 0</inkml:trace>
  <inkml:trace contextRef="#ctx0" brushRef="#br0" timeOffset="2381">5623 994 24575,'0'0'0</inkml:trace>
  <inkml:trace contextRef="#ctx0" brushRef="#br0" timeOffset="2682">6793 1099 24575,'79'-44'0,"-1"1"0,-2 1 0,-6 10 0,6 20 0,-3-15 0,-9-19 0,-21-20 0,-20-10 0,-13-13 0,-16-4 0,-44 9 0,11 47 0,-4 4 0,-1 5 0,-3 4 0,-5 4 0,-1 5 0,-38-4 0,4 13 0,7 29 0,10 29 0,27-8 0,1 7 0,-3 20 0,1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41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1276 680 24575,'64'-58'0,"1"0"0,0 0 0,3-13 0,-20 2 0,-40-30 0,-31 56 0,-12 5 0,-13 3 0,-7 6 0,-18-3 0,-6 5 0,0 6 0,-3 6-201,-2 4 0,-1 4 0,3 2 0,1 2 201,4 2 0,3 8 0,9 13 0,4 9 0,8 5 0,7 7 0,11 4 0,8 3 88,12 1 0,7 1 1,4 42-89,27-17 0,35-16 33,-8-39 0,5-6 1,0-2-1,3-4-33,5-4 0,2-2 0,-4-2 0,0-2 0,-2-3 0,-2-2 0,-5 0 0,-3-3 0,33-19 0,-16 3 203,-26 9 0,-14 40-203,-20 35 0,-3 34 0,0-22 0,0 5 0,1 4 0,2 3 0,2 10 0,1 2 0,3 1 0,0-1-124,-1-1 1,1 0 0,-1-7 0,-1-3 123,-3-9 0,-2-3 0,0-7 0,-2-4 0,-3 28 0,-43-22 0,-27-31 0,23-23 0,-5-5 0,-11-1 0,-2-6 0,-1-12 0,0-7 0,1-4 0,2-7 0,3-7 0,6-7 0,9-6 0,8-5 0,8 4 0,6-1 0,6 0 0,5 0 0,-2-45 0,14 9 0,35 18 0,23 12 0,28 19 0,-30 26 0,4 3 0,1-1 0,2 3 0,10 2 0,2 2 0,-1 0 0,1 0 0</inkml:trace>
  <inkml:trace contextRef="#ctx0" brushRef="#br0" timeOffset="216">1 1292 24575,'53'-49'0,"0"1"0,16 14 0,8 9 0,-12 13 0,4 5 0,3 1 0,10 3 0,4 1 0,2 1-748,4 0 0,2 0 0,-1-2 0,1-6 0,-1-2 0,2 0 0,3-2 0,1 0 0,0 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3:07.3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78 419 8306,'-17'-17'-36,"5"1"1,1 3 330,-3 1-79,-1 0 1,7 3 0,8 3 20,9 4 0,17 2 0,9 0 0,9 0 16,7 0 1,15 0 0,5 0-1,9-2-96,9-4 1,-39 5 0,1 0 0,6-2 0,1-2-1,1 2 1,0 1-49,3-1 0,0 0 1,1 0-1,-2 0 0,-2 2 1,-1 0-1,-3-1 1,0 0-127,-1-1 0,-1 0 1,-2 0-1,-1 1 0,41 2 1,-13 0-290,-10 0 0,-18 0 1,1 0-1,-9 0-821,-9 0 0,-5 0-1531,-11 0 2658,-7 0 0,-10 7 0,-10 3 0</inkml:trace>
  <inkml:trace contextRef="#ctx0" brushRef="#br0" timeOffset="235">201 978 8327,'-41'0'261,"2"0"0,6 0 374,8 0 0,9 0 1,11 0-296,10 0 0,24 0 0,12 0 0,10 0-74,7 0 1,12 0 0,11-2 0,7-2-212,5-2 1,6-1 0,-45 5 0,0 0 0,2-2-1,1 0-276,0-1 1,0 0 0,0 2 0,1 1-1,1-3 1,0 0 0,-3 0 0,-1 0-567,-4 0 1,-1 0 0,39 0 0,-27-7 786,-10-2 0,-7-1 0,-10-3 0</inkml:trace>
  <inkml:trace contextRef="#ctx0" brushRef="#br0" timeOffset="483">1772 35 8495,'18'-17'21,"-1"7"0,3 4 1,1 4 169,2 2 1,8 16-1,0 7 1,6 10 110,4 8 0,0 5 1,-6 12-1,0 8 5,0 8 0,-8 6 0,-6 5 0,-7-1-377,-8-3 0,-5-1 0,-4 1 1,-9-3-421,-11-1 0,-16-11 1,-10 6-1,-7-2 490,-8-2 0,27-31 0,-2 0 0,0-6 0,-1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39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1289 274 24575,'-85'-33'0,"-1"1"0,1 0 0,10 8 0,1 4 0,2 5 0,-20 4 0,3 9 0,10 7 0,1 7 0,3 6 0,3 7 0,11 7 0,5 6 0,5 4 0,5 3 0,11-2 0,6 2 0,8 3 0,5 3 0,5 47 0,29-43 0,12-1 0,10 2 0,8-1 0,10 1 0,8-2 0,14 0 0,3-3 0,-11-3 0,-1-1 0,1-3 0,-4 0 0,-15-3 0,-5 1 0,-7-7 0,-6 0 0,5 31 0,-28-14 0,-62-13 0,-32-4 0,27-22 0,-2-3 0,-4 3 0,-1-2 0,3-5 0,2-1 0,-42 1 0,19-4 0,90-25 0,35-6 0</inkml:trace>
  <inkml:trace contextRef="#ctx0" brushRef="#br0" timeOffset="349">1254 1584 24575,'45'-34'0,"0"0"0,1 10 0,1 7 0,42 3 0,4 14 0,-19 0 0,-10 0 0,-25-9 0,-16-9 0,-13-9 0,-16-14 0,-58 4 0,17 16 0,-5 2 0,-10 3 0,-2 2 0,-6 2 0,0 1 0,5 2 0,2 1 0,3 1 0,4 2 0,-26-3 0,41 28 0,35 15 0,51 15 0,3-4 0,9 1 0,20 3 0,-1-1 0</inkml:trace>
  <inkml:trace contextRef="#ctx0" brushRef="#br0" timeOffset="632">2040 29 24575,'-63'-14'0,"0"-1"0,-13 56 0,66 13 0,15 12 0,8 19 0,9 5 0,-7-26 0,2 0 0,1 2 0,4 5 0,2 1 0,0 0 0,-1-1 0,0 0 0,-1 1-374,0 3 0,-1 1 0,0 0 0,-2-6 0,0 0 0,-3-1 374,-3-2 0,-2-2 0,0 1 0,0 1 0,0-1 0,-2-1 0,-4 23 0,0 1 0</inkml:trace>
  <inkml:trace contextRef="#ctx0" brushRef="#br0" timeOffset="931">2477 972 24575,'-15'86'0,"1"-1"0,4-2 0,8-3 0,10-14 0,7-4 0,4-7 0,3-3 0,5 0 0,4-5 0,29 17 0,-1-29 0,5-27 0,11-43 0,-38-6 0,-4-10 0,4-23 0,-4-9 0,-2-1 0,-6-3 0,-6-1 0,-3 2 0,1 12 0,-5 4 0,-8 16 0,-2 3 0,4-22 0,-14 84 0,-1 32 0</inkml:trace>
  <inkml:trace contextRef="#ctx0" brushRef="#br0" timeOffset="1282">3507 1671 24575,'20'-94'0,"-1"0"0,-1 12 0,-5 14 0,-13 27 0,0 16 0,0-4 0,-2 8 0,-4 3 0,-9 9 0,-9 3 0,-3 29 0,10 18 0,3 25 0,14 21 0,24 2 0,-5-38 0,8-3 0,14-1 0,11-2 0,0-8 0,8 0 0,1-1 0,8 0 0,-1-1 0,1 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46.2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24575,'66'13'0,"0"1"0,2 4 0,-2 10 0,-4 26 0,-2 9 0,5-5 0,-2 2-1728,-7 7 0,-1 0 1728,-2-8 0,0 0 0,2 13 0,1 0 0,2-5 0,0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46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839 0 24575,'-89'3'0,"0"0"0,15 12 0,8 11 0,19 11 0,9 11 0,3 19 0,6 6 0,0 1 0,3 1-266,2 6 1,2 1-1,-2-2 1,1 0 265,6 1 0,-1 1-328,-4-3 1,-2 1-1,-5 2 1,-3 1-1,-8 0 1,-1 0-1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46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0 175 24575,'73'-14'0,"0"-1"0,9 5 0,4 3 0,-20 2 0,2 0 0,2 1 0,8 0 0,3 1 0,-1-1-509,-1-3 0,0 0 0,-6-3 1,4-5-1,-7-5 0,-9-2 0,0 0 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47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439 29 24575,'-90'-13'0,"1"1"0,8 9 0,15 17 0,37 27 0,11 12 0,2 5 0,3 4 0,0 12 0,3 3 0,2 5 0,4 1 0,3 4 0,2 1 0,1-5 0,4-1-394,3-1 0,5 1 1,6 2-1,7-1 0,12-4 1,1 1-1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47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0 152 24575,'87'-48'0,"-1"-1"0,-6 10 0,-20 24 0,-49 50 0,-3 29 0,-8 17 0,-8 7 0,-2-39 0,-3 1 0,-12 33 0,-27-1 0,15-16 0,-4-8 0,18-19 0,-1-10 0,5-16 0,23 3 0,7-5 0,32 5 0,5 3 0,7 3 0,8 1 0,0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48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 1235 24575,'26'-75'0,"0"0"0,0 0 0,1-21 0,-7 5 0,-10 17 0,-5 1 0,-2 3 0,-6 0 0,-6 2 0,-5 0 0,-2 3 0,-3 2 0,-5 7 0,-4 4 0,-1 8 0,-1 6 0,-26-14 0,10 29 0,5 17 0,12 23 0,5 47 0,17-11 0,3 5 0,-1 12 0,2 3 0,2 14 0,2 1 0,-1 1 0,0 1-132,-1 0 1,2 0 0,5-2 0,3-1 131,1-10 0,4-3 0,2-13 0,5-6 0,19 21 0,3-35 0,-2-29 0,15-43 0,8-28 0,-30 18 0,-4-5 0,-2-9 0,-3-1 0,-3 9 0,0 1 0,19-29 0,-10 20 0,-2 20 0,0 16 262,6 13 1,14 10-263,3 13 0,10 28 0,-4 31 0,-25-36 0,0 3 0,6 15 0,0 3 0,6 2 0,-1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48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 24575,'62'58'0,"0"0"0,-4 12 0,-13 10 0,-32-13 0,-10 7 0,-2 0 0,3 3 0,-1 1 0,0 2-2389,1 6 1,0 2 0,-6 0 2388,-10 2 0,-5 1 0,-7-2 0,-3-3 0,-6 0 0,-6-2 0,-1-19 0,0 0 0,0 0 0,-1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48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0 263 24575,'59'-41'0,"-1"0"0,9 9 0,6 6 0,17 10 0,8 5 0,-22 3 0,2 0 0,1 1 0,0 0 0,0 1 0,-1 1-1491,-1 1 1,-1 0 0,-2 1 1490,27-1 0,-6 0 0,-19-3 0,-4-2 0,-2 0 0,0-1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49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24575,'-12'19'0,"82"-7"0,8-9 0,13-2 0,-15-1 0,5 0 0,0 0 0,2 0 0,1 0 0,0 0-2172,3 0 1,0 0 0,1 0 2171,-3 1 0,0-1 0,-1-1 0,-4-3 0,-2-1 0,1-2 0,-4 1 0,0 0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3:08.53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349 321 8302,'-11'-27'0,"-1"1"146,-1 1 0,-3 8 0,-1-3 0,-1 9 337,1 3 1,-3 2-1,-1 6 1,-2 0-64,1 0 1,1 0 0,0 2 0,-3 6-240,3 9 0,2 3 1,1 9-1,3 2-163,3 2 1,4 2-1,8 0 1,0 0-194,0-1 1,8-4-1,4-1 1,3 0-269,3-2 1,1 6 0,4-4 0,6 2-25,4-2 1,-4-2 0,1-5-1,1 1-327,2-2 0,2-3 794,-1-7 0,9 5 0,2-6 0</inkml:trace>
  <inkml:trace contextRef="#ctx0" brushRef="#br0" timeOffset="201">524 356 8351,'-8'-35'136,"1"8"1,-7 3-1,4 5 1607,3 1-1440,-7 9 1,20 1 0,0 8 0,9 2-70,8 4 0,7 3 0,8 9 0,5-1-277,2 1 1,-1-1 0,5 3 0,-5 1-435,-1 2 1,4 3-1,-5-5 1,1 4-409,0 2 1,-3-5 0,-7 3 884,-3 0 0,3-5 0,-6 5 0</inkml:trace>
  <inkml:trace contextRef="#ctx0" brushRef="#br0" timeOffset="434">926 233 8280,'-8'-23'0,"-4"0"705,-3 2 0,-3 9-426,1 6 1,5 4-1,3 4-282,1 4 1,0 9-1,4 11 1,-4-1-48,-1 0 1,3 6 0,-4-2 0,0 4-36,1 2 1,-1 0 0,-4 0 0,5 0-368,1 0 1,-6 2 0,3 2 0,-5 3-712,-1 3 1163,-1-6 0,1 11 0,-1-5 0</inkml:trace>
  <inkml:trace contextRef="#ctx0" brushRef="#br0" timeOffset="734">1380 548 8454,'-12'-18'-1,"1"1"1,-1 1 0,-6 3 356,1 1 0,0 8 0,-3-2 0,-1 4 126,-3 2 1,1 8 0,6 4 0,-1 3-313,1 3 0,-1-1 1,3 3-1,3 1-181,6 2 1,4 3-1,2-5 1,0 4-94,0 2 1,8-5 0,6 1 0,5-4-225,4-1 0,10-1 0,0-1 0,6-3-350,0-1 1,0-8-1,0 2 678,1-4 0,9 5 0,-4 3 0</inkml:trace>
  <inkml:trace contextRef="#ctx0" brushRef="#br0" timeOffset="934">1694 583 8298,'-11'-16'145,"-1"5"53,8 3 1,-4 16 0,8 3-311,0 5 0,8 7 1,2 0-1,1-1-554,1-3 0,0 0 666,5 5 0,8-5 0,3 6 0</inkml:trace>
  <inkml:trace contextRef="#ctx0" brushRef="#br0" timeOffset="1417">1956 460 8412,'0'-34'2017,"-6"6"-2366,1 5 0,-1 13 0,8 8 722,3 6 1,7 10-1,9-2 1,3 3-345,-3 3 0,4-1 0,-1-1 1,-1-3-319,2-1 1,-5-6-1,3 3 1,-6 1-325,-5 0 0,3-8 706,-3-2 1,-4-10 0,-2-11 0,-4-5 201,-2-1 1,-6-2 0,0-6 0,0 0 268,-2 0 1,6 2 0,-3 2-1,3 4 259,2 2 1,2 7-1,3 9-734,7 1 0,9 2 0,3 10 0,-1 8-129,2 11 1,-3 10-1,5 8 1,-2 5-161,-4 5 1,-1 3 0,-5 2-1,-3 4-160,-6 3 0,-4 1 0,-2 5 1,-2 1 0,-4 0 1,-6-2-1,-11-2 1,-6-4-77,-4-2 1,-2-1 0,0-9 0,2-5 216,4-10 1,-2-16 0,8-13 0,1-4 171,3-2 1,7-2 0,2-6-1,3-9 13,3-11 1,4-5 0,6-2 0,5-1-169,5-5 0,9 4 1,4-4-1,4 2-102,2-1 0,-6 5 0,0-2 0,2 8 303,2 4 0,-6-7 0,6 13 0,-5-6 0</inkml:trace>
  <inkml:trace contextRef="#ctx0" brushRef="#br0" timeOffset="1600">2096 827 8412,'-16'-17'66,"3"-1"128,1 1 0,10 7 0,2 4 1,10 2-210,5-1 1,5 3 0,3-4-1,6 4-192,4 2 0,4 0 0,2 0 0,4 0-293,1 0 500,-5 0 0,11-8 0,-5-2 0</inkml:trace>
  <inkml:trace contextRef="#ctx0" brushRef="#br0" timeOffset="1900">2742 635 8402,'-8'-15'220,"-3"3"0,1 2 0,-2 6 0,-1-1 262,-3 1 1,5 2 0,-1 2 0,-2 2-246,-1 3 1,-3-1 0,3 8 0,1 0-178,3-3 1,7 7 0,-2-4 0,4 3-268,2 3 1,0-1-1,2-1 1,4-3-296,5-1 0,7-3 0,5 5 0,6-4-377,4-3 0,2-1 879,0-6 0,8 0 0,1 0 0</inkml:trace>
  <inkml:trace contextRef="#ctx0" brushRef="#br1" timeOffset="2133">2969 76 11072,'0'-19'55,"0"-4"1,0 9 660,0-3 1,2 15 0,4 7-378,6 17 1,3 11-1,2 7 1,1 9-203,-1 7 0,-1 6 0,-2 8 0,-5 0-593,-1 0 0,-2 8 0,-8 1 0,-6 3-2243,-9-1 2721,-16-7 0,8-28 1,-3 1-1,-3-2 1,0-1-1</inkml:trace>
  <inkml:trace contextRef="#ctx0" brushRef="#br0" timeOffset="2567">542 1124 7809,'0'-17'0,"0"-1"58,0 1 1,0 5-1,0 0 317,0-1 0,15 5 0,8 0 0,10 3-231,8-1 1,12 0 0,11 6 0,7-2-460,11-4 0,-5 4 315,17-4 0,-17 4 0,9 2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49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542 0 24575,'58'65'0,"0"0"0,1-1 0,-3 8 0,-1 3 0,-7 1 0,-12-1 0,-7 1 0,-1 1 0,-1 1 0,-3 1 0,-1 0-419,-2 3 0,-1 0 1,-3-1-1,-3-5 1,-2-1-1,-5-1 419,-4-5 0,-3 0 0,-9-3 0,-21 24 0,-14-6 0,-9-7 0,-10-8 0,12-26 0,-5-4 0,-2-3 0,-4-1 0,-3-2 0,0-2 0,2-2 0,1-1 0,-1-1 0,-3-1 0,0 0 0,0-1 0,1-2 0,0 1 0,1-1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50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22 401 24575,'-21'-20'0,"38"28"0,12 32 0,6 13 0,9-5 0,3-3 0,1 0 0,3-2 0,5-5 0,3-5 0,-4-4 0,0-5 0,-3-6 0,-1-7 0,48-23 0,-56-19 0,-6-11 0,-2-13 0,-6-7 0,-4-7 0,-6-4 0,-5-3 0,-4 1 0,-4 10 0,-1 4 0,1-38 0,-4 35 0,-10 39 0,-3 19 0,-3 45 0,2 36 0,8-18 0,1 7 0,2 20 0,2 6 0,-1-23 0,2 2 0,-1 1-241,3 5 1,0 0 0,0 2 0,1 3-1,1 1 1,1 1 240,2-1 0,1 1 0,0-1 0,-3-3 0,-1 0 0,-2-1 0,1-4 0,-1 0 0,-7-4 0,-15 22 0,-9-5-38,-3-7 0,-10-7 1,-8-14-1,-6-9 38,0-13 0,-3-8 0,1-6 0,1-7 0,-32-9 0,11-43 0,30-33 0,27 20 0,7-7 0,8-14 0,8-3 0,3-2 0,5 0 0,8 3 0,7 1 0,3 3 0,8 4 0,16 4 0,8 6 0,-1 8 0,2 8 0,3 10 0,2 6 0,-4 6 0,0 5 0,-1 5 0,-3 8 0,31 20 0,0 8 0,-19 24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50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0 324 24575,'40'-87'0,"0"0"0,11 6 0,13 22 0,26 50 0,12 18 0,-30-9 0,3 0 0,1 0-568,8 0 1,2 0 0,-6 0 0,5 0-1,-5 0 1,-7 0 0,0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50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625 1 24575,'-68'3'0,"0"-1"0,0 1 0,-20 9 0,8 11 0,17 11 0,11 11 0,12 18 0,10 8 0,4 4 0,8 3-383,6 6 1,6 1 0,1 7 0,4 1 382,3 0 0,8 0 0,14-3 0,10-4 0,10-6 0,5-2 0,6 1 0,3-1 0,3-3 0,0-1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51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20 293 24575,'74'-41'0,"0"0"0,0 0 0,1-1 0,12-9 0,-2 3 0,-11 19 0,25 41 0,-16 19 0,-18 27 0,-25 14 0,-34 21 0,-17-44 0,-9-1 0,-8 5 0,-8-1 0,-12 4 0,-9-3 0,-19 0 0,-5-2 0,7-1 0,1-3 0,-1-7 0,2-4 0,14-6 0,3-4 0,-26 4 0,69-13 0,71-17 0,-11-3 0,6 0 0,25 0 0,5 0 0,-1 0 0,1 1 0,4 1 0,-1 2-276,-4-3 0,1 4 0,2 7 1,1 5-1,-4 0 0,0 1 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51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1198 24575,'49'-70'0,"-1"0"0,1 0 0,0-17 0,-11 0 0,-19 6 0,-9 1 0,-8 4 0,-4 0 0,2 5 0,0 1 0,0 4 0,0 4 0,-2-35 0,-4 27 0,0 25 0,-11 28 0,-6 15 0,-18 25 0,2 49 0,15-14 0,2 6 0,1 11 0,3 3 0,-3 12 0,1 1 0,2-2 0,1 0-172,1 7 0,3 1 0,3-7 1,2 0 171,5-4 0,1-3 0,0-13 0,2-4 0,0 27 0,15-43 0,20-26 0,29-24 0,-13-10 0,3-4 0,-1-3 0,-1-5 0,4-11 0,-2-3 0,-5 4 0,-3 1 0,-4 1 0,-2 2 0,32-5 0,-26 10 0,1 9 343,-18 3 1,-8 3-344,3 8 0,-7 10 0,12 7 0,-13 14 0,1 10 0,5 31 0,5 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52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350 1 24575,'74'40'0,"-1"0"0,-5 14 0,-13 12 0,-31-6 0,-8 8 0,-4 2 0,0 1 0,-2 1 0,-3 2-475,-1 5 1,-2 1 0,-2 0 0,-2-4 0,-3 1 0,-2-1 474,-3 2 0,-3 1 0,-5-3 0,-3-7 0,-3-2 0,-7-4 0,-6-3 0,-5-4 0,-1-3 0,-14 18 0,-1-6-125,7-16 0,-1-5 125,9-6 0,-1-6 0,-8-8 0,-1-5 0,-38 16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52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1 147 24575,'64'-29'0,"1"0"0,0 0 0,18-2 0,-3 9 0,-18 15 0,-4 9 0,-7 6 0,-3 7 0,1 7 0,-3 6 0,-6 8 0,0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52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24575,'84'-4'0,"1"-1"0,1 5 0,0 4 0,-7 4 0,-1 7 0,8 11 0,1 6 0,-25-5 0,-1 0 0,0 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52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590 211 24575,'-8'53'0,"1"0"0,-15-1 0,-9-5 0,-9-6 0,-7-6 0,-1-4 0,-3-6 0,-4-8 0,-1-5 0,-37 6 0,18-18 0,30-41 0,33-23 0,14-29 0,5 38 0,4-1 0,5 3 0,7 3 0,9 7 0,5 5 0,35-24 0,10 39 0,-9 7 0,3 16 0,-12 35 0,-6 23 0,-33-16 0,-3 5 0,0 10 0,-3 3 0,-7 3 0,-3 2 0,-2 1 0,-2 2 0,-3 4 0,0 1 0,0 3 0,-4 0 0,-11-3 0,-5-1 0,-3-1 0,-5-2 0,-7-3 0,-6-4 0,-2-6 0,-5-1 0,-14 5 0,-6-2 0,-6-5 0,0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3:17.5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1694 8351,'-11'-6'0,"-1"0"0,-1 1-318,-3-3 0,4 6 0,1-4 376,-3 4 1,4 2 497,-1 0 0,7-2-337,-2-4 1,4 3 0,2-9-177,0-2 0,0-1 1,4-5-1,6-5 0,7-10 1,7-7 0,-1-13 0,6-3 27,4-6 1,2-12 0,0-5 0,0-7-16,0-5 0,-15 44 1,0-1-1,1-4 0,-1 0 1,0-1-1,-1 1 45,-1 2 1,1 1 0,-2 2 0,1 1 0,15-35 0,-2 5-104,-2 8 0,-10 20 1,1 3-1,-7 10-43,1 8 0,-4 10 1,1 9 25,3 2 0,1-3 1,3 5-1,-1 2-167,1 2 1,-1 4 0,3 4 0,1 5 91,2 5 0,8 1 0,-4 3 1,2 3 54,1 6 0,-7 6 0,4 6 1,0 7 10,0 9 0,-5-1 0,1 6 0,-6 0-94,-5 0 1,4 4 0,-5 8 0,5 2-80,1-3 0,-1-1 0,-3-4 0,1-2 19,5-2 0,1-13 0,9-3 0,0-7 149,-2-8 1,6-8 0,-2 2 0,6-3 75,4-9 0,0 1 0,-7-11 0,3-1-21,4-2 0,-4-2 1,2 0-1,-6 0 7,-4 0 1,-6-2-1,4-4 1,-1-5 19,-5-5 1,-2-3 0,-3-2 0,-3-5 52,-1-1 1,-2 0 0,3-4 0,-3 2 32,-2-2 1,0-8-1,-3-2 1,5 2 94,0 3 0,5-5 0,-3 0 0,3 2-10,3 2 1,5 4-1,2 4 1,1 6-115,-1 4 0,8 1 0,0 3 1,8 3-134,3 6 1,-3 4 0,6 2 0,1 2-4,3 4 0,1 4 0,-2 7 0,-1 1-178,-3-1 0,-1 1 0,4 1 0,-7 2-85,-5 3 1,2-1 0,-12-6 0,0 1 49,-3-1 1,1 1-1,-4-1 1,-3-1-182,-5-5 352,-9 5 1,2-16 264,-12 0 0,4-8 1,-4-9-1,4-1 151,2 1 1,0-1 0,2-1-1,6-3-57,10-1 0,7 0 1,12 7-1,3 3-169,7 1 0,3 2 1,5-1-1,3 3-62,6 0 0,-2 6 0,2-3 1,2 3-236,2 2 0,-4 0 0,-2 0 0,-2 2-33,-3 3 1,-3-3-1,-4 6 1,-5-2 31,-10 0 0,0 0 0,-8-6 0,0 1-51,-3 5 1,-5-4-1,-2 4 212,1-4 1,-1-8 0,-1-2 0,-3 1 137,-1-1 0,0-6 1,5 5-1,1-3 75,-1 0 1,6 3-1,3-5 1,1 4-16,4 3 1,8-5-1,1 6 1,1 2-114,2 2 0,1 2 0,9 0 0,-1 0-51,1 0 1,-1 0-1,0 2 1,-1 2-143,-5 2 1,9 2-1,-7-4 1,-1 1 17,-3-1 0,-3-2 0,-6-2 0,0 0 81,0 0 0,-6 0 1,-2 0-1,-1 0 36,-5 0 0,-2 0 0,-1 0 0,-1 0 51,1 0 0,5-6 1,2-1-1,0-1 47,1 0 0,3-4 1,-4 5-1,2-1-76,4 0 1,-4 0 0,2 5-1,1-3-44,-3 2 0,4 2 0,-8 2 1,-2 2-405,-1 4 0,-5-2 418,-3 7 1,-4 1 0,-8 5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6:53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7:32.0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332 0 24575,'59'17'0,"-1"-1"0,10 12 0,4 8 0,-15-2 0,3 4 0,1 3 0,10 7 0,1 4 0,1-1 0,0-1 0,0 0 0,0-1-267,-4 0 0,0 0 0,-3-1 0,-8-5 1,-3 0-1,-3-1 267,3 8 0,-6-1 0,-10-5 0,-8-1 519,4 33-519,-16-27 0,-19 15 0,0-18 0</inkml:trace>
  <inkml:trace contextRef="#ctx0" brushRef="#br0" timeOffset="233">1363 332 24575,'-69'15'0,"-1"1"0,1 0 0,3 8 0,1 5 0,6 7 0,9 9 0,5 8 0,0 0 0,-1 2 0,-1 1 0,1 0-335,-3 2 0,0 1 0,1-1 1,2-3-1,0-1 0,2 0 335,-16 22 0,4-1 0,7-8 0,3-2 0,7-8 0,2-3 0,4-12 0,2-1 0,-21 35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7:30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105 734 24575,'68'-49'0,"-21"32"0,5 5 0,13 5 0,6 4 0,9 3 0,3 0 0,2 0 0,0 0-588,0 1 0,-1-2 0,2-5 0,1-3 1,0-1-1,1 0 0</inkml:trace>
  <inkml:trace contextRef="#ctx0" brushRef="#br0" timeOffset="217">0 1467 24575,'55'10'0,"-1"-1"0,13-1 0,6-4 0,14-2 0,6-2 0,-25 1 0,2-2 0,2-5 0,11-10 0,3-7 0,1-2 0,5-3 0,-1-1 0,1 1 0</inkml:trace>
  <inkml:trace contextRef="#ctx0" brushRef="#br0" timeOffset="533">1450 0 24575,'70'59'0,"1"0"0,-1 0 0,-12-5 0,-5 2 0,-7 2 0,-11 1 0,-7 2 0,-5 2 0,-5 3 0,-6 2 0,-1 2 0,-2 2 0,-2 2 0,-2 1-381,-1 1 1,-2 0 0,-2-1 0,-4-4 0,-3-2 0,-2 0 380,-2 0 0,-2 0 0,-3-3 0,-12 25 0,-7-5 0,-8-8 0,-7-5 0,0-8 0,-4-6 182,-4-7 0,-1-5 0,7-9 0,-1-4-182,3-7 0,1-2 0,-28 22 0,18-24 0,7 3 0,29-21 0,3 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7:28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505 0 24575,'-73'16'0,"1"-1"0,12 20 0,9 12 0,13 17 0,8 11 0,-1 16 0,4 5 0,9-32 0,1 1 0,1 0-339,-6 31 0,4 0 0,3-3 0,4 0 339,7-8 0,3-1 0,1-6 0,3-1 0,3-6 0,6-2 0,10-4 0,8-4 110,11-6 1,6-5-1,-1-6 1,3-5-111,2-10 0,3-5 0,-5-8 0,2-3 75,5-5 0,-1-5 0,34-7-75,-13-19 0,-4 0 0,-10-28 0</inkml:trace>
  <inkml:trace contextRef="#ctx0" brushRef="#br0" timeOffset="216">121 1135 24575,'33'-43'0,"0"-1"0,15 14 0,9 7 0,15 6 0,7 5 0,18 1 0,4-1-590,-35 1 0,-1-3 0,2-4 0,10-8 0,1-7 0,0-1 0,-5-2 0,0 0 0,0 0 0</inkml:trace>
  <inkml:trace contextRef="#ctx0" brushRef="#br0" timeOffset="416">1780 838 24575,'64'-29'0,"0"0"0,0 0 0,21-1 0,-1 8 0,-7 10 0,-1 6 0,2 2 0,1 0 0,5-1 0,-1 1 0</inkml:trace>
  <inkml:trace contextRef="#ctx0" brushRef="#br0" timeOffset="616">1780 1502 24575,'89'10'0,"-27"-7"0,4-1 0,18-1 0,7 0 0,-9 5 0,6 3 0,0 0 0,4 0 0,0 1 0,0 0 0</inkml:trace>
  <inkml:trace contextRef="#ctx0" brushRef="#br0" timeOffset="914">3701 70 24575,'-53'39'0,"-1"-1"0,17 11 0,10 7 0,14 16 0,11 6 0,8 13 0,5 4 0,2 0 0,3 0-381,0-29 1,2 1 0,1-2-1,11 28 1,2-2 380,2-2 0,2-3 0,-2-7 0,3-5 0,4-8 0,0-4 0,-9-9 0,0-5 0,26 16 0,-3-3 0,-11-17 0</inkml:trace>
  <inkml:trace contextRef="#ctx0" brushRef="#br0" timeOffset="1100">3247 1275 24575,'65'-29'0,"1"0"0,-1 0 0,7-1 0,2 1 0,-1 8 0,-5 12 0,-1 7 0,2-4 0,10-10 0,3-3 0,0-3 0,3-2 0,0-1 0,1 1 0</inkml:trace>
  <inkml:trace contextRef="#ctx0" brushRef="#br0" timeOffset="1432">5220 1030 24575,'-56'-11'0,"0"-1"0,-2 8 0,-1 8 0,-10 14 0,-1 11 0,-3 11 0,0 7 0,-4 7 0,3 5 0,4 0 0,6 4 0,11-2 0,9 2 0,14-5 0,8 0 0,6-5 0,10-1 0,30 41 0,12-56 0,13-6 0,17 2 0,8-8 0,13-8 0,4-6 0,6-1 0,4-3 0,-24-4 0,3-1 0,0-1 0,3-1 0,-1 0 0,1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7:37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1564 1 24575,'-24'45'0,"0"1"0,2 11 0,7 4 0,14 21 0,8 5 0,0 6 0,3 3 0,-1-29 0,1 0 0,0 2 0,0 4 0,-2 1 0,1 0-396,1 2 0,0 0 0,0 0 1,-1-3-1,-1 0 0,2 0 396,-1-4 0,2-1 0,-2-1 0,1 17 0,-1-4 0,-3-13 0,0-5 0,6 23 0,-3-11 0,-1-20 0</inkml:trace>
  <inkml:trace contextRef="#ctx0" brushRef="#br0" timeOffset="284">2263 141 24575,'2'-28'0,"39"75"0,-4 11 0,5 10 0,-8-12 0,2 4 0,-1-1 0,14 26 0,-1 1-330,-16-25 0,-1 1 0,-1 1 0,-2-1 0,-2 1 0,0 0 330,10 28 0,-3-1 0,-5-7 0,-5-3 0,-6-15 0,-5-2 0,-2 36 0,-34-41 0,1 0 0,-27-21 0</inkml:trace>
  <inkml:trace contextRef="#ctx0" brushRef="#br0" timeOffset="583">604 1520 24575,'-83'-5'0,"1"1"0,2-1 0,3 4 0,15 4 0,5 3 0,-36 18 0,47 20 0,22 26 0,39-23 0,13 1 0,13 11 0,11-1 0,-4-16 0,5-2 0,5 0 0,16 6 0,7 0 0,3-4 0,-17-12 0,3-2 0,1-2 0,2 0-538,7 3 0,3-2 0,1-1 0,1-3 0,6-1 0,1-4 1,1-1-1,2-2 538,-16-3 0,1-1 0,1-2 0,0-1 0,-1-1 0,1-3 0,0 0 0,1-3 0,-1-1 0,0-4 0,1-1 0,1-2 0,-1-3 0,-1-3 0,-2-4 0,13-8 0,-3-5 0,-1-4 0,-3-5 0,-1-6 0,-2-5 0,-3-4 0,-4-1 0,-11 4 0,-3-3 0,-3-1 0,-4 0 0,6-13 0,-6 0 0,-5 0 0,5-19 0,-15 3 245,-24 19 1,-13 2 0,-10 12-1,-9 3-245,-41-27 0,14 40 0,-5 6 0,-12 5 0,-3 3 0,-1 0 0,0-1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7:35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175 313 24575,'68'35'0,"-24"-8"0,1 6 0,12 31 0,2 6 0,5-9 0,2-5 0,0-4 0,2-5 0,-2-12 0,0-8 0,-10-11 0,-1-9 0,44-18 0,-56-14 0,-5-9 0,-4-10 0,-8-9 0,-5-23 0,-7-5 0,0 6 0,-3 1 0,-4 8 0,-2 4 0,0 9 0,-2 5 0,-3-22 0,-2 25 0,-4 28 0,-2 9 0,-3 14 0,3 54 0,8 39 0,0-27 0,0 5 0,0 17 0,0 4 0,0-24 0,0 1 0,0 2-335,0 6 0,0 3 0,0 1 0,0 3 0,0 1 0,0 1 335,0 3 0,0 0 0,0 1 0,0-3 0,0 1 0,0-2 0,0-3 0,0-1 0,0-3 0,-1-11 0,-1-3 0,-1-3 0,-4 17 0,-3-7 0,-2-16 0,-7-9 0,-40 11 0,-5-27 0,-11-31 0,-1-6 0,0-6 0,18-37 0,23-27 0,23 23 0,5-5 0,1-8 0,6-2 0,13-4 0,9 0 0,6-7 0,8 1 0,12 1 0,9 4 313,10-2 0,5 4 0,-1 7 0,2 5-313,-4 10 0,2 5 0,-2 1 0,1 4 0,0 7 0,0 0 0</inkml:trace>
  <inkml:trace contextRef="#ctx0" brushRef="#br0" timeOffset="201">0 1484 24575,'68'-26'0,"0"0"0,0 0 0,5 2 0,1 1 0,0 8 0,-4 10 0,-1 7 0,2 1-601,2-2 0,0 1 0,2 3 1,5 3-1,1 4 0,0 1 1,1 2-1,1 1 0,-1-1 1</inkml:trace>
  <inkml:trace contextRef="#ctx0" brushRef="#br0" timeOffset="486">2724 890 24575,'-69'-26'0,"-1"0"0,0 0 0,-29-3 0,8 17 0,30 27 0,5 11 0,0 5 0,4 6 0,2 10 0,6 5 0,11 3 0,6 3 0,8 2 0,9 2 0,10-5 0,10 0 0,13 3 0,12-3-478,10-8 0,11-5 0,6-10 0,9-4 0,2-1 0,1-3 0,0 1 0,1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7:33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1311 1 24575,'-70'48'0,"1"0"0,0 0 0,2 3 0,2 3 0,5 0 0,-9 16 0,4-1 0,0 0 0,2 0 0,3 1 0,4 0 0,9-10 0,4-2 0,7-1 0,2-3 0,5-11 0,0-3 0,-23 28 0</inkml:trace>
  <inkml:trace contextRef="#ctx0" brushRef="#br0" timeOffset="1234">2586 1031 24575,'-64'-32'0,"1"0"0,-1-1 0,-18 0 0,1 8 0,10 14 0,1 9 0,5 7 0,2 7 0,-2 7 0,2 9 0,0 9 0,3 7 0,9-1 0,3 3 0,2 5 0,5 3 0,13-2 0,6 3 0,4 3 0,7 0 0,5-5 0,8-3 0,27 37 0,1-44 0,10-4 0,14-4 0,8-6 0,4-3 0,2-5 0,1-10 0,2-5-322,1 1 0,3-4 1,11-12-1,1-6 1,1 1-1,0-1 1</inkml:trace>
  <inkml:trace contextRef="#ctx0" brushRef="#br0" timeOffset="1484">2778 1311 24575,'29'86'0,"0"0"0,-3-3 0,-9-4 0,-20-23 0,-6-2 0,3 0 0,-2-1 0,-4 3 0,-5-2 0,-20 30 0,-7-8 0</inkml:trace>
  <inkml:trace contextRef="#ctx0" brushRef="#br0" timeOffset="3033">1 2778 24575,'43'-29'0,"9"17"0,12 6 0,2 1 0,8 2 0,3 0 0,20-2 0,4 0 0,-8-3 0,4-4 0,-7-5 0,-2-9 0,0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7:41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230 0 24575,'-62'54'0,"1"-1"0,18 1 0,11 3 0,13-3 0,9 2 0,8 5 0,4 0 0,-2-1 0,0 1 0,0 6 0,0 0 0,0-8 0,0-2 0,-2-1 0,4-1 0,15 38 0,12-12 0,20-13 0,15-10 0,-2-5 0,2-30 0,-16-3 0,26-67 0,-10-11 0</inkml:trace>
  <inkml:trace contextRef="#ctx0" brushRef="#br0" timeOffset="233">55 839 24575,'66'-49'0,"27"20"0,-32 19 0,4 2 0,15 4 0,3-3 0,10-17 0,0-6 0,1-3 0,-1 0 0</inkml:trace>
  <inkml:trace contextRef="#ctx0" brushRef="#br0" timeOffset="417">1190 629 24575,'0'0'0</inkml:trace>
  <inkml:trace contextRef="#ctx0" brushRef="#br0" timeOffset="633">1173 1101 24575,'70'4'0,"1"1"0,6 0 0,3-4 0,13-9 0,3-5 0,-26 3 0,1 0 0,-1 1 0</inkml:trace>
  <inkml:trace contextRef="#ctx0" brushRef="#br0" timeOffset="884">2482 0 24575,'-52'8'0,"35"50"0,24-2 0,11 7 0,11 14 0,6 3 0,-1 4 0,0 1 0,1 2 0,0 0 0,-5-5 0,0-3 0,-3-7 0,-2-4 0,-6-13 0,-3-3 0,2 29 0,-9-7 0,-9-12 0</inkml:trace>
  <inkml:trace contextRef="#ctx0" brushRef="#br0" timeOffset="1050">2255 926 24575,'91'-24'0,"-1"-1"0,-6 10 0,1 1 0,4-2 0,2-1 0,2 3 0,0-1 0</inkml:trace>
  <inkml:trace contextRef="#ctx0" brushRef="#br0" timeOffset="1286">3408 524 24575,'-9'53'0,"1"-1"0,2 0 0,6 1 0,14 6 0,9 0 0,5 3 0,8-2-446,8-3 1,7-3 0,7-1 0,6-3-1,7-6 1,0-1 0</inkml:trace>
  <inkml:trace contextRef="#ctx0" brushRef="#br0" timeOffset="1586">1347 681 24575,'17'-48'0,"-1"-1"0,14 5 0,12 11 0,36 26 0,13 14 0,5-8 0,4 2 0,-26 3 0,2 1 0,1 1 0,5 1 0,0-1 0,0 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7:44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7:44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3:21.0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1083 8296,'-8'-29'-249,"-4"0"0,-1 7 1,-1 1-1,4 5 845,3 5 272,-7 7 0,12-2-657,-4 12 0,4 4 0,4 9 0,4 2-77,6 3 0,1 5 1,1-4-1,-2 0-89,1 0 0,1 4 1,-1-5-1,-1-3 2,2-1 0,1-3 1,3-2-98,-1-3 0,8-4 0,4-14 0,8-13 34,10-22 1,11-25 0,-19 23 0,4-3 0,3-5 0,3-1-24,3-5 1,2-1-1,2-2 1,1 0-1,1 0 1,-2 0-1,-3 2 1,-3 1-179,-4 4 1,-2 1-1,-5 7 1,-1 1 0,22-28-1,-11 12-127,-12 14 1,-14 9-1,-2 8 1,-5 7-944,-5 9 1287,-7 5 0,4 8 0,-8 0 0</inkml:trace>
  <inkml:trace contextRef="#ctx0" brushRef="#br0" timeOffset="434">1590 3109 8286,'0'-12'-448,"0"0"1,7 8 0,3-3 0</inkml:trace>
  <inkml:trace contextRef="#ctx0" brushRef="#br0" timeOffset="2094">1642 3213 7497,'-12'0'-1647,"1"0"1821,7 0-128,-4-7-50,8 5 1,0-8-96,0 4 33,0 4 55,0-5 1,0 5 13,0-4 0,6 2 1,0-8 1,5 6-3,-5-5 1,6 5-7,-6-6 4,7 8 0,-11-5 0,6 5 41,0-2 1,-6-2 368,4 2-44,-5 4 0,-1-7 148,0 3-197,0 4-239,-7 10 1,5-2 0,-4 11 28,4-1 1,2-7 65,0 3 1,0-6 385,0 5-315,0 1 1,-2-2-165,-4-4 0,4-6 1,-4-6-1,5-6-26,1-3 0,-6-3 1,0-1-1,2-5 16,2-5 1,2-4-1,0-2 1,0 0-68,0 1 0,0-1 0,2-2 0,4-2-9,5-2 1,5 6 0,1 6 0,3 0 1,3 2 0,-2-4 1,7 9-1,-1 5-46,0 3 1,-4 9 0,6-5-1,0 2-29,-1 4 0,-1 2 1,-6 2-1,2 2-60,-1 4 0,3-2 1,-2 8-1,-1 1 17,-3 3 1,-1-5 0,-1 1 0,0 2 45,1 1 0,-6 1 0,-1-3 1,3-1-60,1 1 0,3-3 0,-1 0 85,1-2 1,-7 3 0,1-5 79,2-2 1,-5-2-1,1-4 110,-2-4 0,-1-4 0,-3-9 0,4-2-9,2-3 0,-4-1 0,5 2 0,3-4 26,1 0 0,3-6 0,-1 3 0,1-1-108,-1 2 0,7-2 0,-1 8 0,0 2-60,2 1 0,-5 5 0,5 1 0,-2 4-60,1 3 1,-1 1 0,-6 6 0,1 0-25,-1 0 0,7 0 0,-1 2-19,-2 4 0,-1-4 1,-1 5-1,2-1 86,3 0 1,-1 0-1,-6-6 1,1 0 20,-1 0 1,7 0-1,-1 0 1,0 0-12,2 0 1,-5 0-1,3-2 1,-4-2 20,-1-2 0,-6-6 1,-1 5-1,1-3 81,-2-4 0,3 5 0,-5-3 0,0-2 27,-1-1 0,1 3 0,-4 1 0,4-1-54,2 2 1,-5 1 0,7 5-1,2-4-25,1-2 1,3 4 0,1-3 0,2 1-59,3 4 0,7 0 0,-2 0 0,2-1-33,-2 1 1,4 2-1,-4 2 1,4 0-34,2 0 1,-2 0-1,-2 0 1,-2 0 56,2 0 1,-4-2 0,0-2 0,-1-4 10,-5-2 1,-2 5 0,-1-7 0,-1-2 40,1-1 0,-1-3 1,-1 1 75,-5-1 0,5 1 1,-6 0 8,-1-1 1,7 1-1,-4 1-55,3 4 1,3-3-1,-1 5-42,0 1 0,7 1 0,-1 6 0,0-2-14,3-2 1,-1-2 0,6 4-1,-2-1-20,2 1 0,2-4 0,2 2 0,0 2-41,0 2 1,0-3-1,0-3 1,0 0 18,-1 0 0,-6 0 0,-5 3 0,-4-5 38,-1 0 1,3-5 0,-1 3 0,-5-3 29,1-3 0,-7 3 0,1 1 0,0 2 34,-1-1 1,-3-1 0,4 1 0,0 3-19,-1 2 0,-3-3 0,6 3 1,1 0-14,3 0 1,1 0 0,1 5 0,-1-3 0,1 2 1,1-4-1,2 2 1,5 2-2,1 2 1,0 1-1,4-3 1,-2-2-14,2 2 1,0-4-1,2 0 1,-2-1-10,0-5 0,6 4 1,-8-1-1,2-3-26,-1-1 0,2-3 0,-4 3 1,1 1 14,0 2 1,-8 1 0,3-7-1,-5 3 10,-2 3 1,1-1-1,-1 5 1,1 0-3,-1 0 0,1-3 0,-1 5 0,1 2-2,-1 2 1,1 0 0,-1-2 0,0-2 4,1 3 1,5-1 0,1 0 0,-1-2 9,2 2 0,0-6 1,6 1-1,-4-3 5,-1 0 0,5 3 1,-2-5-1,4 2-15,2-1 1,-6-3 0,-2 1 0,0 1-70,0 3 1,1 5 0,1-4 0,-6 0-163,-4 1 0,-1 5 1,-1-4-1,1 2-908,-1 0 1141,1 1 0,-1 5 0,1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7:43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350 1 24575,'25'4'0,"4"42"0,6 40 0,-6-26 0,0 2 0,-4-5 0,-1 0 0,3 2 0,-2-1 0,-6-2 0,-3-1 0,19 38 0,-12-16 0,1-13 0,3 0 0,0-2 0</inkml:trace>
  <inkml:trace contextRef="#ctx0" brushRef="#br0" timeOffset="216">1 525 24575,'5'-97'0,"36"19"0,25 71 0,14 14 0,-3-7 0,3 0 0,7 3 0,1-6 0,3-13 0,0-7 0,1-1 0,0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7:59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0 341 24575,'84'-3'0,"-1"0"0,1 0 0,-14 0 0,-2 1 0,-3 1 0,17 0 0,-5 0 0,-3 1 0,-2 0-431,-5-2 1,0 4-1,13 11 1,1 5-1,-5 1 1,-1 1-1</inkml:trace>
  <inkml:trace contextRef="#ctx0" brushRef="#br0" timeOffset="181">0 761 24575,'89'19'0,"-22"-1"0,8-1 0,-7-9 0,4-1 0,4 1 0,10 7 0,3 3 0,1 0 0,5-3 0,-1 1 0,1-1 0</inkml:trace>
  <inkml:trace contextRef="#ctx0" brushRef="#br0" timeOffset="448">1817 411 24575,'64'5'0,"0"0"0,-4 0 0,-4-2 0,14-3 0,-26-10 0,-14-19 0,-25-20 0,-28-38 0,-14 43 0,-11 3 0,-18-3 0,-8 6 0,-8 8 0,-5 8 0,-3 4 0,0 7 0,4 5 0,3 8-291,5 6 0,5 13 0,0 23 0,6 15 0,6 18 0,0 1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7:55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1273 1512 24575,'-53'-83'0,"-1"-1"0,-6 8 0,-6 12 0,7 30 0,-4 10 0,-9 3 0,-4 3 0,-2 2 0,-1 3 0,2 5 0,1 3 0,2 0 0,2 4 0,13 7 0,4 5 0,-38 24 0,31 18 0,33 22 0,13-1 0,22 8 0,44-16 0,-12-32 0,6-4 0,7-8 0,5-6 0,7-2 0,2-4 0,-9-3 0,0-3 0,3-3 0,-1-2 0,29 1 0,-6 0 0,-19-9 0,-21-9 0,-16 1 0,-19-7 0,-4 63 0,-2 37 0,1-15 0,0 6 0,1 15 0,2 5 0,1-21 0,1 2 0,2 1 0,3 6 0,0 1 0,2 1 0,1-1 0,2 1 0,-1 0-212,1 1 0,0 0 0,-1-1 0,-2-3 0,0-1 0,-3 0 212,-4-3 0,-2 0 0,-2-1 0,1 26 0,-2-4 0,-3-10 0,-8-4 0,-9-11 0,-10-6 0,-11-15 0,-8-9 0,-1-9 0,-4-7 0,-11-8 0,0-7 0,5-4 0,3-6 0,2-5 0,3-9 0,6-11 0,7-10 0,5-20 0,8-8 0,4-4 0,7-3 0,8-11 0,6-3 0,2-1 0,6 0-241,4-1 0,10 1 0,14 3 0,12 5 241,-5 29 0,7 3 0,2 2 0,5 2 0,2 2 0,2 2 0,2 3 0,2 2 0,1 1 0,4 1 0,0 0 0</inkml:trace>
  <inkml:trace contextRef="#ctx0" brushRef="#br0" timeOffset="449">1657 167 24575,'12'53'0,"-1"-1"0,2 10 0,-2 4 0,-1 16 0,1 5 0,-1-21 0,0 3 0,-1 0 0,0 0 0,0 0 0,-2 0-238,0 3 1,-1 1 0,-1-2 0,0 22 0,0-2 237,-2-8 0,-1-3 0,0-12 0,-2-4 193,0 35 1,-2-43-194,-3-33 0,-5-7 0,-8-6 0</inkml:trace>
  <inkml:trace contextRef="#ctx0" brushRef="#br0" timeOffset="700">1657 359 24575,'58'-42'0,"1"0"0,-1 0 0,14-1 0,-4 11 0,27 14 0,-26 41 0,-22 26 0,-18 38 0,-15 10 0,-8-42 0,-6 1 0,-15-2 0,-7-1 0,-4 3 0,-7-2 0,-6-8 0,-5-5 0,-3-5 0,1-2 0,6 1 0,2-2 0,-26 20 0,8-13 0,4 1 0,-1-14 0</inkml:trace>
  <inkml:trace contextRef="#ctx0" brushRef="#br0" timeOffset="1016">2548 813 24575,'34'59'0,"0"-1"0,30 12 0,-8-57 0,-15-30 0,-10-18 0,-19-18 0,-11 1 0,-18-6 0,-30 7 0,-34 11 0,-10 7 0,41 22 0,1 4 0,-31-2 0,16 3 0,31 19 0,10 61 0,23-23 0,0 1 0</inkml:trace>
  <inkml:trace contextRef="#ctx0" brushRef="#br0" timeOffset="1500">3159 359 24575,'58'66'0,"12"4"0,-33-30 0,0 4 0,3 6 0,-4 4 0,-10 3 0,-4 3 0,-2 6 0,-5 2 0,-6-7 0,-2 0 0,-2 1 0,-5-2 0,-15 31 0,-14-38 0,4-20 0,-5-33 0,17-27 0,7-32 0,20-40 0,1 23 0,5-5 0,4-1 0,6-1 0,12-4 0,3 0 0,-6 0 0,-2 1 0,-4 0 0,-2 3 0,-4 13 0,-4 2 0,-7 11 0,-3 4 0,5-31 0,-10 86 0,-8 43 0,-1 12 0,2 8 0,2 5 0,1 2 0,1 11 0,2 3 0,7 6 0,3 2-950,-4-25 1,1 2 0,0-2 949,6 29 0,1-1 0,-5-29 0,1 1 0,0-1 0,5 24 0,1 1 0</inkml:trace>
  <inkml:trace contextRef="#ctx0" brushRef="#br0" timeOffset="1650">3805 621 24575,'91'13'0,"1"0"0,0 0 0,0 1 0</inkml:trace>
  <inkml:trace contextRef="#ctx0" brushRef="#br0" timeOffset="2066">277 2507 24575,'54'-48'0,"-1"-1"0,20 4 0,11 13 0,-10 26 0,7 10 0,3-2 0,-8-9 0,4-3 0,2-1 0,0 0 0,9-1 0,1 0 0,-1 0 0,0-1 0</inkml:trace>
  <inkml:trace contextRef="#ctx0" brushRef="#br0" timeOffset="2499">5587 1058 24575,'-74'-26'0,"0"0"0,0 0 0,6 5 0,0 1 0,8 13 0,9 16 0,3 11 0,-2 4 0,1 8 0,4 12 0,3 5 0,0 5 0,5 5 0,5 6 0,5 4 0,7 3 0,5 1 0,6 3 0,7 0 0,10 1 0,11-1-441,10 2 0,12-5 1,13-7-1,12-8 441,-5-19 0,7-5 0,1-2 0,0 1 0,1-3 0,1 0 0,4-1 0</inkml:trace>
  <inkml:trace contextRef="#ctx0" brushRef="#br0" timeOffset="2715">5761 761 24575,'21'58'0,"-1"0"0,19-3 0,9-5 0,16-2 0,8-3 0,-14-10 0,4 0 0,-1 0 0,23 17 0,-1 1-1875,-1 0 0,-1-1 1875,-12-11 0,-3-1 0,-8-1 0,-3-2 0,-8-11 0,1 0 0</inkml:trace>
  <inkml:trace contextRef="#ctx0" brushRef="#br0" timeOffset="2915">6442 848 24575,'-38'59'0,"0"-1"0,0 0 0,-2 3 0,0 0 0,7-3 0,7 4 0,6-1 0,-3 10 0,1 3 0,-4 7 0,0 1 0,1-2 0,-1 1-578,-1 6 1,-4 1 0,3-24 0,-4 1-1,-1 0 1,-3 3 0,-1 0 0,1 0 0</inkml:trace>
  <inkml:trace contextRef="#ctx0" brushRef="#br0" timeOffset="3085">5255 2490 24575,'69'-34'0,"0"0"0,12 2 0,6 10 0,-21 17 0,3 7 0,0 1-583,0-5 0,-1 1 1,3 4-1,10 6 0,3 5 1,-1 2-1,-3 0 1,-1 0-1,1 0 0</inkml:trace>
  <inkml:trace contextRef="#ctx0" brushRef="#br0" timeOffset="3399">7612 1355 24575,'21'71'0,"-1"-1"0,-4-2 0,-3-2 0,-3 0 0,0 0 0,0-2 0,3 0 0,10 12 0,4 0 0,5-1 0,1 1 0</inkml:trace>
  <inkml:trace contextRef="#ctx0" brushRef="#br0" timeOffset="3866">8329 1390 24575,'50'0'0,"20"0"0,23 0 0,-36 0 0,2 0 0,0-2 0,1-2 0,7-2 0,0-6 0,-5-7 0,-2-8 0,0-11 0,-4-6 0,-6 4 0,-5-3 0,-7-1 0,-6 1 0,13-25 0,-22 21 0,-11 59 0,-12 56 0,0-5 0,0 8 0,0 8 0,0 5 0,0 10 0,0 4 0,0-30 0,0 0 0,0 1-158,0 3 1,0 0-1,0 0 1,-1-3 0,0 0-1,-1-2 158,-2 31 0,-4-3 0,-6-15 0,-7-5 0,-5-11 0,-6-6 0,0-11 0,-4-9 0,-28 3 0,-2-18 0,14-28 0,5-36 0,-5-23 0,19-18 0,4 1 0,15-1 0,8 18 0,10 20 0,14 9 0,42 11 0,16 15 0,-25 5 0,0 0 0</inkml:trace>
  <inkml:trace contextRef="#ctx0" brushRef="#br0" timeOffset="4067">8189 1949 24575,'86'-42'0,"0"-1"0,0 1 0,0 12 0,1 5 0,2 5 0,6 6 0,1 5 0,-6 7 0,4 7 0,-5 5 0,-5 0 0,0-1 0</inkml:trace>
  <inkml:trace contextRef="#ctx0" brushRef="#br0" timeOffset="4316">10389 586 24575,'4'87'0,"-1"0"0,0-1 0,0 3 0,0 0 0,-1-3 0,-2-11 0,0-2 0,0 0 0,1 2 0,1-1 0,1 1-321,-1 1 0,0 0 0,-1-1 0,0-7 1,-2 0-1,-2-3 321,-8 28 0,-8-5 0,-6-11 0,-12-7 0,-17-8 0,-8-7 0,2-8 0,-4-5 0,-12-6 0,-4-4 0,6-1 0,-1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8:03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1031 24575,'80'-39'0,"1"0"0,-3 12 0,1 8 0,0 8 0,1 6 0,2 4 0,-1 2 0,-1-1 0,-2 0 0,-8 1 0,-1-2 0,0-2 0,-2-1 0,-10-1 0,1 0 0</inkml:trace>
  <inkml:trace contextRef="#ctx0" brushRef="#br0" timeOffset="200">298 1485 24575,'-8'87'0,"43"-17"0,43-62 0,19-16 0,-3 7 0,2-2 0,-29 2 0,1-2 0,1-4 0,4-8 0,2-6 0,0-1 0,1-6 0,0 0 0,1 0 0</inkml:trace>
  <inkml:trace contextRef="#ctx0" brushRef="#br0" timeOffset="500">1049 1 24575,'75'55'0,"1"0"0,-4 6 0,-4 6 0,-26-15 0,-3 3 0,-4 1 0,13 31 0,-6 3-394,-15-25 1,-1 1 0,-4 1-1,5 29 1,-7 0 393,-8 1 0,-7-2 0,-7-9 0,-9-3 0,-8-6 0,-9-3 0,-11-2 0,-9-4 0,-16-2 0,-6-4 0,-5 3 0,-3-2 0,23-23 0,-2-2 0,0 0 0,-3 3 0,0-1 0,-1 0 0,0 1 0,-1-1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8:02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24575,'-17'84'0,"56"3"0,18-26 0,14 0 0,-21-18 0,2-2 0,1 2 0,3 3 0,1 0 0,-1 1 0,-4-1 0,0-1 0,-1 0 0,23 20 0,-2-2 0,-8-4 0,-2-3 0,-11-11 0,-3-3 0,-6-7 0,-5-4 0,4 4 0,0-16 0,-14-11 0</inkml:trace>
  <inkml:trace contextRef="#ctx0" brushRef="#br0" timeOffset="248">944 53 24575,'-48'44'0,"-1"1"0,16 5 0,8 5 0,4 8 0,5 4 0,1 10 0,1 3 0,-3 5 0,-1 1-246,-5 4 1,-1 0-1,5-7 1,0-3 245,-2-5 0,1-4 0,5-12 0,1-4 0,-10 33 0,-18-1 0,-5-15 0</inkml:trace>
  <inkml:trace contextRef="#ctx0" brushRef="#br0" timeOffset="414">88 1747 24575,'50'-11'0,"-1"1"0,21 0 0,6 2 0,17-1 0,6-1 0,-25-1 0,3-1 0,-1 0-593,0 1 1,0 0 0,-1-6 0,1-10 0,0-5 0,-1 0-1,1 1 1,-1 1 0,1 0 0</inkml:trace>
  <inkml:trace contextRef="#ctx0" brushRef="#br0" timeOffset="731">2551 751 24575,'-87'-43'0,"1"-1"0,11 4 0,5 10 0,-18 30 0,14 24 0,5 10 0,16 27 0,18 8 0,16 11 0,13-4 0,37 5 0,33-5 0,-13-48 0,9-4 0,1-1 0,6-1 0,3-3 0,4-3 0,0-1 0,1 1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8:06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507 507 24575,'-22'49'0,"-1"1"0,29 49 0,18-48 0,10-1 0,18 1 0,7-3 0,-3-2 0,3-5 0,1-9 0,2-6 0,-9-6 0,-1-5 0,41-3 0,-25-14 0,-28-16 0,-9-30 0,-25-28 0,0-7 0,-6 13 0,-17 6 0,-12 17 0,3 12 0,-3 12 0,8 11 0,11 36 0,4 38 0,7-12 0,4 5 0,7 11 0,5 3 0,8 8 0,3 4 0,-7-18 0,1 2 0,1 3-263,4 6 0,1 2 0,-2 1 0,-2 1 0,-2 1 0,-2 0 263,-2 1 0,-3 0 0,-1-1 0,-3-3 0,-2-1 0,-2-1 0,-2-3 0,-2-1 0,-5-1 0,-11 25 0,-9-4-149,-6-6 1,-8-5 0,-12-9 0,-9-6 148,-10-5 0,-6-7 0,0-12 0,-3-7 0,3-7 0,0-5 0,6-7 0,2-5 0,8-2 0,4-8 0,-31-30 0,38-33 0,29 18 0,7-5 0,3-20 0,8-4 0,4-2 0,5-1 0,7-4 0,7 1 0,7-1 0,10 3-180,13 1 1,8 5 0,4 9 0,4 5 179,2 7 0,2 5 0,-3 11 0,3 5 0,3 0 0,1 3 0,-3 6 0,0 0 0</inkml:trace>
  <inkml:trace contextRef="#ctx0" brushRef="#br0" timeOffset="251">1 1764 24575,'5'-38'0,"58"6"0,17 29 0,14 6 0,-22-3 0,3 0 0,1 0 0,10 0 0,2 0 0,0 0-627,1-1 0,0 0 1,-5 3-1,16 11 1,-8 6-1,-19 0 1,0 0-1</inkml:trace>
  <inkml:trace contextRef="#ctx0" brushRef="#br0" timeOffset="966">2393 0 24575,'-87'24'0,"0"-1"0,18 2 0,9 8 0,15 10 0,9 7 0,10 6 0,7 5 0,3 12 0,5 3 0,3 2 0,5 1 0,2 0 0,5 0 0,5 2 0,6 1 0,5-5 0,8-3 0,13-6 0,6-2 0,-7-4 0,3-4 0,4-10 0,-1-3 0,-8-4 0,-2 0 0,-1 1 0,0-3 0,27 12 0,-10 5 0,10-19 0</inkml:trace>
  <inkml:trace contextRef="#ctx0" brushRef="#br0" timeOffset="1533">2970 175 24575,'-49'85'0,"26"-33"0,7 3 0,13 10 0,6 4 0,1 6 0,2 1 0,1 6 0,3-1 0,6 1 0,3-3 0,6-1 0,3-4 0,-3-11 0,2-4 0,2-8 0,0-3 0,-3-3 0,-1-1 0,15 32 0,-7-16 0,-7 6 0,1-12 0</inkml:trace>
  <inkml:trace contextRef="#ctx0" brushRef="#br0" timeOffset="1701">2725 1101 24575,'0'0'0</inkml:trace>
  <inkml:trace contextRef="#ctx0" brushRef="#br0" timeOffset="2033">4262 926 24575,'-65'29'0,"0"0"0,10 4 0,11-2 0,15-2 0,15 22 0,8 19 0,10 3 0,14 15 0,4-41 0,8-1 0,11 4 0,5-1 0,10 5 0,3-1 0,3-9 0,0 1 0</inkml:trace>
  <inkml:trace contextRef="#ctx0" brushRef="#br0" timeOffset="2300">4506 245 24575,'54'74'0,"-1"-1"0,-4 9 0,-5 3 0,-6 7 0,-6 3-1660,-14-28 1,-2 3 0,-3-2 1659,2 26 0,-5 0 0,-4-26 0,-1 1 0,-8-2 0,-19 23 0,-11-3 0,-4 2 0,-9-2 0,5-27 0,-5-3 0,-1-1 0,-2-4 0,0 1 0</inkml:trace>
  <inkml:trace contextRef="#ctx0" brushRef="#br0" timeOffset="2666">2393 1066 24575,'88'-15'0,"-1"1"0,-21 6 0,1 1 0,2 4 0,5 6 0,2 3 0,-5 3 0,8 3 0,-3 5 0,2 9 0,-1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8:05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55 681 24575,'97'-10'0,"-40"7"0,2 1 0,15-3 0,4 0 0,11-1 0,2 0 0,-1-1 0,-1 1 0,-1 0 0,-2 0 0,-10 1 0,-4 2 0,-9 3 0,-4 0 0,32 0 0,-31-15 0,-17-5 0</inkml:trace>
  <inkml:trace contextRef="#ctx0" brushRef="#br0" timeOffset="247">90 1188 24575,'-42'43'0,"0"1"0,37 8 0,86-34 0,-14-17 0,6-2 0,-3 1 0,1 0 0,5 0 0,0 0 0,2 0 0,1 0-507,2 0 1,1 0-1,3 0 1,1 0-1,-3 0 1,1 0-1</inkml:trace>
  <inkml:trace contextRef="#ctx0" brushRef="#br0" timeOffset="549">1208 0 24575,'72'44'0,"0"0"0,1 0 0,-11 0 0,-3 2 0,-5 4 0,-8 1 0,-4 4 0,-4 4 0,-5 6 0,-4 3 0,-4 2 0,-2 1 0,-4 1 0,-3 1-423,-4 2 0,-4 1 1,-5 0-1,-2-4 1,-4 0-1,-4-1 423,-6-2 0,-5 0 0,-4-3 0,-2-2 0,-4-3 0,-7-2 0,-11-2 0,-6-3 0,-1-2 0,3-1 0,1-1 0,-2-1 0,-1-2 0,-1 0 0,1-2 0,-17 17 0,4-3 0,12-9 0,1-1 0,-3-1 0,2-1 0,12-7 0,0-1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8:10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722 1 24575,'-49'83'0,"27"-29"0,8 5 0,12 14 0,9 5 0,3 5 0,4 1 0,2 0 0,3 1 0,0-3 0,0 1 0,-2-1 0,1-1 0,5-10 0,1-3 0,-2-5 0,3-3 0,1-11 0,4-5 0,22 14 0,24-8 0,13-22 0</inkml:trace>
  <inkml:trace contextRef="#ctx0" brushRef="#br0" timeOffset="232">1438 507 24575,'-52'-39'0,"34"63"0,41 63 0,4-24 0,5 2 0,0-6 0,2 0 0,-1 2 0,-2 1 0,-5-4 0,-2 0 0,-2 1 0,-3-2 0,2 40 0,-28-42 0,-9-1 0,-3-4 0,-1-1 0</inkml:trace>
  <inkml:trace contextRef="#ctx0" brushRef="#br0" timeOffset="533">41 1555 24575,'-41'89'0,"70"-19"0,28-43 0,16-7 0,17 7 0,7-2 0,-29-12 0,2-1 0,1 0-518,6 4 1,1 0 0,0-2 0,0-3-1,-1-4 1,3 1 517,6 0 0,2 0 0,0-1 0,-4-2 0,-1-1 0,0-1 0,-2-1 0,-2-1 0,0-4 0,-5-7 0,-1-5 0,-3-3 35,21-12 0,-7-10 0,-11-15 0,-10-12-35,-12-11 0,-9-7 0,-10-5 0,-8-3 0,-10-2 0,-5-2 0,2-1 0,-2 0 0,-5 6 0,1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8:14.1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35 944 24575,'66'31'0,"-25"-6"0,1 6 0,18 16 0,3 5 0,-2-1 0,0 1 0,4 2 0,-2 2 0,-5 3 0,-1 1 0,-4-2 0,-2 0 0,-6-2 0,-4-1 0,-7-5 0,-4-1 0,12 32 0,-24-5 0,-1-12 0,-7-12 0</inkml:trace>
  <inkml:trace contextRef="#ctx0" brushRef="#br0" timeOffset="232">1048 1223 24575,'-89'-14'0,"-1"-1"0,6 8 0,11 18 0,37 35 0,8 13 0,-7-3 0,-2 2 0,-6 6 0,-1 0 0,0 3 0,-1 0-1986,-2 5 0,1 2 1986,2 0 0,-2 1 0,-8 4 0,-2-1 0,2 1 0,1-1 0</inkml:trace>
  <inkml:trace contextRef="#ctx0" brushRef="#br0" timeOffset="932">2375 647 24575,'-85'-7'0,"-1"0"0,18 16 0,8 11 0,17 13 0,9 10 0,9 20 0,9 8 0,1 2 0,3 1 0,2 7 0,2 1 0,2 0 0,3-1 0,0-2 0,6 0 0,7-4 0,7-1 0,3 0 0,6-2 0,8-8 0,6-4 0,7-3 0,5-4 0,6-5 0,3-4 0,1-6 0,0 1 0</inkml:trace>
  <inkml:trace contextRef="#ctx0" brushRef="#br0" timeOffset="1229">3004 699 24575,'33'18'0,"-4"46"0,-12-4 0,1 8 0,8 14 0,0 5 0,-2 1 0,-1 2-398,4 3 1,-2 0 0,-6 1 0,-3-1 397,2-5 0,-1-2 0,-5-6 0,-1-2 0,2-13 0,-2-2 0,0 36 0,-5-41 0,4-8 0,0-23 0</inkml:trace>
  <inkml:trace contextRef="#ctx0" brushRef="#br0" timeOffset="1434">2864 1887 24575,'69'-54'0,"0"1"0,4 4 0,5 13 0,8 31 0,3 10-566,9-7 0,2-4 1,-32-3-1,-1-2 1,2-2-1,3-3 1,1 1-1,-1-1 1</inkml:trace>
  <inkml:trace contextRef="#ctx0" brushRef="#br0" timeOffset="1848">4576 1695 24575,'-74'-34'0,"0"0"0,3 9 0,4 15 0,-8 45 0,1 17 0,10 24 0,16 11 0,31-38 0,4 1 0,-4 43 0,17-5 0,23-45 0,10-3 0,7-3 0,8-4 0,14-3 0,8-6 0,6-6 0,5-7 0,13-3 0,4-6 0,0-7 0,0 0 0</inkml:trace>
  <inkml:trace contextRef="#ctx0" brushRef="#br0" timeOffset="2116">4820 1468 24575,'84'-34'0,"-1"0"0,3 2 0,1 9 0,-3 22 0,1 2 0,8-10 0,2-5 0,2 0 0,0-1 0</inkml:trace>
  <inkml:trace contextRef="#ctx0" brushRef="#br0" timeOffset="2382">5170 891 24575,'0'26'0,"0"38"0,2-9 0,1 8 0,0 16 0,0 5 0,0 10 0,0 2 0,-3-27 0,0 1 0,0 1 0,0 0 0,0 1 0,0 0-561,0 3 1,0 1 0,0 0 0,0 0 0,0 0 0,0-1 0,0-2 0,0 0 0,0 0 0</inkml:trace>
  <inkml:trace contextRef="#ctx0" brushRef="#br0" timeOffset="2899">5868 2254 24575,'9'-96'0,"0"1"0,6 1 0,4 4 0,3 16 0,3 3 0,3-9 0,0-2-348,-6 20 1,0-3 0,-2 0 0,7-31 0,-5 0 347,-6 5 0,-3 2 0,-3 9 0,-3 5 0,-6 17 0,-2 5 280,1-19 1,-7 39-281,-5 27 0,-9 18 144,-3 17 0,9 33-144,9 37 0,2-42 0,0 3 0,1 3 0,0 2 0,0 2 0,1 0 0,1-3 0,2 0 0,-1-4 0,0-2 295,0-5 1,0-1 0,2 31-296,3-25 0,7-23 0,11-29 0,12-17 0,12-19 0,-3-12 0,3-22 0,-12 2 0,6 15 0,-10 2 0,4 22 0,4 8 0,-10 9 0,15 4 0,-3 2 0,8 17 0,3 12 0,6 12 0,0 12 0,-14-20 0,2 1 0,-1 2 0,1 0 0</inkml:trace>
  <inkml:trace contextRef="#ctx0" brushRef="#br0" timeOffset="3182">6864 1 24575,'62'48'0,"0"1"0,-3 15 0,-6 11 0,-18-6 0,-4 6 0,-4 3 0,0 3 0,-4 3 0,-1 1-594,0 7 1,-2 2 0,-4-1 0,-3-3 0,-2-1 0,-3 0 593,-2-1 0,-2-1 0,-3 0 0,-4-3 0,-3-2 0,-4-1 0,-3-8 0,-2-1 0,-4-2 0,-2-5 0,-4-3 0,-5-3 199,-22 18 1,-6-8-1,3-10 1,-1-6-200,4-10 0,-1-4 0,1 1 0,0-3 0,-1-9 0,1-1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8:18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245 1762 24575,'60'-29'0,"0"0"0,3 8 0,2 7 0,5 6 0,2 4 0,1 3 0,-1 2 0,-1 0 0,-2 0 0,-6 1 0,-4 2 0,36 6 0,-19 23 0,-14 4 0</inkml:trace>
  <inkml:trace contextRef="#ctx0" brushRef="#br0" timeOffset="217">0 2443 24575,'51'-14'0,"-1"-1"0,12 5 0,4 3 0,10 2 0,4 4 0,6 0 0,2 2 0,7-1 0,0 0 0,2 0 0,0 0 0</inkml:trace>
  <inkml:trace contextRef="#ctx0" brushRef="#br0" timeOffset="700">3022 1552 24575,'54'8'0,"24"25"0,-11 17 0,5 11 0,2 1 0,2 2 0,-22-22 0,1 1 0,-1 0 0,19 23 0,-3 0 0,2-2 0,-4 0 0,-16-9 0,-5-1 0,-11-12 0,-2-3 0,28 15 0,-25-21 0</inkml:trace>
  <inkml:trace contextRef="#ctx0" brushRef="#br0" timeOffset="917">3790 1762 24575,'-73'1'0,"1"0"0,-16 40 0,59 1 0,8 9 0,5 8 0,3 4 0,-8 7 0,-1 2 0,2 0 0,-1 1 0,-6 1 0,-2 0-496,1 1 0,-2 1 0,-13 7 1,-3 1-1,13-25 0,0 0 1,0 0-1</inkml:trace>
  <inkml:trace contextRef="#ctx0" brushRef="#br0" timeOffset="1134">2428 3054 24575,'54'5'0,"1"0"0,17-1 0,7-2 0,16-1 0,6 0 0,-25-1 0,2 0 0,1 0-580,4 0 1,0 0-1,-5 0 1,5 0 0,-5 0-1,-5 0 1,0 0 0</inkml:trace>
  <inkml:trace contextRef="#ctx0" brushRef="#br0" timeOffset="1633">4943 2338 24575,'-58'-29'0,"-1"0"0,4 9 0,2 13 0,-29 42 0,12 17 0,12 24 0,21 3 0,14 9 0,19-7 0,27 1 0,45-24 0,-11-30 0,9-4 0,18-1 0,8-5 0,-21-6 0,0-1 0,1 1 0</inkml:trace>
  <inkml:trace contextRef="#ctx0" brushRef="#br0" timeOffset="2136">5868 2024 24575,'45'-39'0,"42"16"0,-17 18 0,6 4 0,13 3 0,2 2-605,-1-5 1,1 4 0,-26 7 0,2 4 0,-1 1 0,31 4 0,0 0 0</inkml:trace>
  <inkml:trace contextRef="#ctx0" brushRef="#br0" timeOffset="2369">6218 1483 24575,'-20'73'0,"13"-23"0,3 5 0,1 19 0,2 5 0,0 13 0,2 3-564,0 5 0,-2-2 0,-6-23 0,-2-3 0,-1-6 0,1 0 0</inkml:trace>
  <inkml:trace contextRef="#ctx0" brushRef="#br0" timeOffset="3467">7755 2495 24575,'0'-81'0,"0"-1"0,0 1 0,3-6 0,3-1 0,2 3 0,0 14 0,2 2 0,1-1 0,1-9 0,1-2 0,1-1-626,2-8 0,0-2 1,-2 0-1,-3 3 0,-2 0 1,-1-1 625,-3-1 0,-1-1 0,-2 2 0,0 10 0,-1 2 0,0 3 0,1-21 0,-4 6 0,-7 17 0,-7 8 1168,-25-22-1168,-7 30 0,3 40 307,16 11 0,15 55-307,9 32 0,3-19 0,2 6 0,-1 14 0,2 5 0,-1 9 0,2 2-209,-1-29 0,0 1 1,2 0-1,4 6 1,1 0-1,3 0 209,1 0 0,2 0 0,0-1 0,1-3 0,1-1 0,0-1 0,0-3 0,0-1 0,-2-1 0,5 25 0,-3-3 459,-3-13 1,-2-3 0,-2-9 0,-1-6-460,4 8 0,3-38 0,11-55 0,14-35 0,17-12 0,-26 32 0,2 1 0,0 3 0,2 2 0,34-32 0,-3 18 692,4 17 1,2 10-693,9 13 0,-13 4 0,-15 8 0,-9 20 0,-9 14 0,-9 15 0,-9 15 0,-7 4 0,-18 10 0,-2 11 0</inkml:trace>
  <inkml:trace contextRef="#ctx0" brushRef="#br0" timeOffset="4300">11317 417 24575,'-67'-45'0,"0"0"0,-1-1 0,-15-2 0,3 15 0,20 23 0,4 14 0,7 11 0,5 11 0,1 11 0,4 9 0,-1 12 0,5 7 0,2 5 0,6 5 0,1 5 0,5 3 0,5 8 0,5 2-412,7-24 1,3 2-1,0-1 1,0 0-1,0 1 1,1-1 411,0 4 0,-1 1 0,2-2 0,2 26 0,0-2 0,-1-2 0,2-4 0,2-17 0,1-4 262,-1-13 1,0-4 0,2 27-263,-3-34 0,-10-19 0,-5-11 0,-8-6 0</inkml:trace>
  <inkml:trace contextRef="#ctx0" brushRef="#br0" timeOffset="4500">9798 1779 24575,'53'-60'0,"0"-1"0,0 0 0,1 4 0,1 3 0,3 16 0,22 22 0,3 14 0,0-6 0,1 1-1803,6 0 0,0 2 1803,-7 1 0,-5 0 0,-17 1 0,-5-2 0,35-4 0</inkml:trace>
  <inkml:trace contextRef="#ctx0" brushRef="#br0" timeOffset="4716">9623 2653 24575,'2'80'0,"0"1"0,14-7 0,19-14 0,43-37 0,18-17 0,-29 3 0,3-2 0,1 0-618,6-2 0,3-1 1,1-1-1,11 0 1,2 0-1,2-2 0,-21-1 1,0 0-1,0 0 1,1 0-1</inkml:trace>
  <inkml:trace contextRef="#ctx0" brushRef="#br0" timeOffset="5000">12400 889 24575,'-84'-3'0,"0"-1"0,0 1 0,8 12 0,2 5 0,16 10 0,20 12 0,12 9 0,1 9 0,7 5 0,7 6 0,5 4 0,1 1 0,2 1 0,2 8 0,8-1 0,17 1 0,10-2-347,9 0 1,7-3-1,10-1 1,5-4 346,3-7 0,3-2 0,5 4 0,0-2 0,-6-9 0,1 1 0</inkml:trace>
  <inkml:trace contextRef="#ctx0" brushRef="#br0" timeOffset="5250">12644 697 24575,'32'38'0,"-5"0"0,4 6 0,11 19 0,5 6 0,-5-14 0,3 2 0,2 0 0,1 2 0,1 0 0,1-1-350,4 1 1,1-1 0,-1 0 0,-1-3 0,-1 0 0,-1-2 349,17 16 0,-2-4 0,-14-11 0,-2-5 0,-7-17 0,-2-4 0,31 15 0</inkml:trace>
  <inkml:trace contextRef="#ctx0" brushRef="#br0" timeOffset="5466">13378 836 24575,'-94'26'0,"0"-1"0,25 15 0,16 13 0,24 21 0,15 11 0,3 9 0,4 4 0,1-28 0,-1 2 0,-1 0-396,-1 3 1,-1 1-1,0 0 1,-1-4-1,-1 0 1,0-1 395,-1-1 0,-1 0 0,0 0 0,2 0 0,0 0 0,-1-1 0,-8 28 0,0 0 0</inkml:trace>
  <inkml:trace contextRef="#ctx0" brushRef="#br0" timeOffset="5667">12086 2478 24575,'81'19'0,"-20"-11"0,6-4 0,25-1 0,8-2 0,-17-1 0,3 0 0,1 0-756,2 1 0,0 0 0,1-3 0,5-6 0,1-3 0,0-1 0,1-1 0,-1 0 0,1 0 0</inkml:trace>
  <inkml:trace contextRef="#ctx0" brushRef="#br0" timeOffset="6214">14600 1972 24575,'-5'-88'0,"-1"1"0,0 6 0,-13 22 0,-57 59 0,2 18 0,-7 11 0,13 21 0,10 20 0,17 15 0,29 14 0,14-2 0,8-46 0,9-3 0,13-2 0,10-4 0,18 1 0,8-5-284,2-4 0,4-6 0,11-4 0,2-5 0,2-2 0,-1 1 0</inkml:trace>
  <inkml:trace contextRef="#ctx0" brushRef="#br0" timeOffset="6464">15788 1675 24575,'-39'78'0,"0"1"0,-1 0 0,-1-1 0,-2-8 0,-1 0 0,-2 3 0,-2-1-417,-4 2 0,0-6 0,10-20 0,0-3 0,1 1 1,-1-1-1</inkml:trace>
  <inkml:trace contextRef="#ctx0" brushRef="#br0" timeOffset="7517">15963 871 24575,'-26'39'0,"46"8"0,21-7 0,11 1 0,2-2 0,3-4 0,-2-4 0,0-4 0,0-7 0,-1-5 0,45-3 0,-8-16 0,-15-19 0,-26-32 0,-27-38 0,-11-4 0,-12 4 0,0 13 0,0 28 0,-4 13 0,-7 27 0,-1 5 0,-6 42 0,13 35 0,3-18 0,2 6 0,-1 26 0,2 7 0,1-25 0,1 3 0,1 1 0,1 10 0,1 2 0,1 1 0,3 3 0,2 0 0,1 2-288,0 5 0,2 1 0,-2-2 1,-2-5-1,-1 0 0,-2-3 288,-4-2 0,-2-2 0,-2-3 0,-6 25 0,-6-6 0,-7-17 0,-9-7 0,-4-11 0,-11-9 0,-18-12 0,-6-10 0,10-8 0,1-5 0,3-7 0,1-9 0,-25-24 0,30-24 0,20-48 0,21 33 0,6-4 0,10-4 0,5-1 0,5-3 0,7 2 0,13 4 0,9 2 0,10-1 0,5 0 0,-2 0 0,2 0 0,1 1 0,0 0 0</inkml:trace>
  <inkml:trace contextRef="#ctx0" brushRef="#br0" timeOffset="7751">15858 1797 24575,'59'-53'0,"0"-1"0,10 16 0,8 12 0,18 15 0,8 11 0,-22 3 0,4 3 0,-1 2-672,-1-1 0,1 1 0,-1 2 0,4 5 0,0 3 0,-1 0 0,-4 0 0,-1 0 0,1 0 0</inkml:trace>
  <inkml:trace contextRef="#ctx0" brushRef="#br0" timeOffset="8033">17762 662 24575,'-70'-18'0,"0"1"0,7 16 0,11 17 0,27 30 0,10 13 0,-1 5 0,4 4 0,2 7 0,3 1 0,1 7 0,2 1 0,1 1 0,6-1 0,11-2 0,7-3-1085,4-3 0,8-6 1085,11-12 0,9-6 0,14 2 0,6-7 0,7-12 0,-1 0 0</inkml:trace>
  <inkml:trace contextRef="#ctx0" brushRef="#br0" timeOffset="8281">18216 539 24575,'-68'22'0,"39"30"0,41 26 0,16 13 0,-2-2 0,3 1 0,-8-25 0,0 2 0,1-2 0,10 30 0,-2-1 0,-6-3 0,-2-2 0,-1-11 0,-5-4 0,-8-11 0,-4-4 0,-4 28 0,-30-46 0,-12-6 0,-5-14 0,-1 0 0</inkml:trace>
  <inkml:trace contextRef="#ctx0" brushRef="#br0" timeOffset="8431">17500 1325 24575,'67'-22'0,"1"-1"0,0 0 0,29-1 0,-2 8 0,-1 12 0,1 10 0,-22 4 0,3 5 0,0 2 0,3 5 0,1-1 0,-1 0 0</inkml:trace>
  <inkml:trace contextRef="#ctx0" brushRef="#br0" timeOffset="8700">18932 1168 24575,'-44'37'0,"0"0"0,4 6 0,10 7 0,23 17 0,14 6 0,7 0 0,7 1 0,5 6 0,7-3 0,10-5 0,7-4-520,5-2 1,6-4-1,8-5 1,2-5 0,-4-5-1,0 1 1</inkml:trace>
  <inkml:trace contextRef="#ctx0" brushRef="#br0" timeOffset="8983">19595 714 24575,'68'48'0,"0"-1"0,-11 5 0,-9 7 0,-12 9 0,-8 5 0,-8 8 0,-5 1 0,-1 0 0,-3-1 0,-3 2 0,-4-3 0,-6-7 0,-6-2 0,-8-2 0,-9-4 0,-12-9 0,-11-5 0,-18-5 0,-2-5 0,15-4 0,3-2 0,5-9 0,-1 0 0</inkml:trace>
  <inkml:trace contextRef="#ctx0" brushRef="#br0" timeOffset="9266">20451 103 24575,'60'74'0,"0"1"0,0-1 0,-12 3 0,-7 2 0,-7 4 0,-9 6 0,-9 3 0,-3 2 0,-5-18 0,-3 1 0,-2 1 0,-1 0 0,-2-2 0,-1 0 0,-3-1 0,-1 1-593,-3-1 1,-1 0 0,-4-1 0,-4-2-1,-10 18 1,-7-4 0,-8-2 592,4-20 0,-5-2 0,-3-2 0,-1-1 0,-16 14 0,-3-2 0,-3-4 0,-4 0 0,-4-4 0,0 0 0,17-17 0,0-1 0,-2-1 0,1 1 0</inkml:trace>
  <inkml:trace contextRef="#ctx0" brushRef="#br0" timeOffset="10250">1223 3578 24575,'-39'57'0,"8"22"0,28-20 0,6 4 0,-3 7 0,0 0 0,-1-1 0,2 2 0,5 7 0,4 1 0,1 0 0,1-1 0,-1-2 0,-1-1 0,-3-4 0,4-2 0,11 5 0,4 0 0,-2-3 0,1-1 0</inkml:trace>
  <inkml:trace contextRef="#ctx0" brushRef="#br0" timeOffset="10484">1956 3421 24575,'-58'-10'0,"0"1"0,-35 40 0,84 26 0,18 14 0,0 2 0,5 1 0,2 2 0,3 0 0,7 4 0,4 1-371,4 0 1,2 1 0,-1 2 0,0 1 370,4-3 0,-2-1-205,-11-11 1,-4-1 0,0 3-1,-3 0 1,-10-10 0,-1 0 0</inkml:trace>
  <inkml:trace contextRef="#ctx0" brushRef="#br0" timeOffset="10733">367 4731 24575,'-64'70'0,"0"0"0,35-11 0,23-2 0,44-9 0,23-7 0,0-12 0,9-4 0,3-3 0,7 1 0,4-2 0,2-3-709,9-3 0,2-5 0,2 0 0,-21-3 1,0 0-1,2-2 0,1-1 709,6-1 0,2-2 0,1-2 0,-1-2 0,-5-1 0,0-1 0,-1-2 0,-1-2 0,-1-1 0,-1-1 0,-2-3 0,-2-3 0,15-9 0,-4-6 0,-5-7 0,-12-10 0,-6-8 0,0 0 0,2 1 0,-1 0 0,-2-3 0,-4-10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3:27.05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105 1321 8464,'-8'-9'-484,"-1"-7"1,-7 4-1,3-3 389,1-3 1,6 7 0,-3-1 0,1-1 153,4-3 0,0 4 0,0 1 223,-2-3 1,0-1 0,6-3-60,0 1 0,0 5 1,0 0-1,2 1 129,4 1 1,-2-5-121,8 3 1,-6 4-234,5 2 1,1 4-132,5 2 1,-5 2-1,0 4 63,1 6 0,3 3 0,1 3 40,1-1 1,-1-5 0,1 0 0,1 1 23,4 3 1,-3-5 0,5-1-1,-2 0 5,0-1 0,7-3 0,-5 4 0,0-2 0,0-4 1,4-2-1,-5-2 1,-1 0 19,2 0 0,-5 0 1,5 0-1,-2-2 51,0-4 1,1 2-1,-5-6 1,2 2 58,3 5 0,5-1 0,-4 0 1,2-2-59,4 2 0,-4 2 1,2 2-1,4 0-27,6 0 1,0 8 0,6 2-1,-3 1-34,-3 1 0,4 0 0,0 5 1,-1-1-38,1-5 1,0 3-1,-5-8 1,3-1 50,-2 3 0,-2-6 0,-2 4 1,-2-6 135,-4-6 0,4 2 1,-6-7-1,0-1 0,-3 2 0,-3-5 0,0 5 0,4-2-78,3 1 0,1 7 0,4-4 0,0 2-20,2 0 1,-2 1-1,13 5 1,3 0-75,1 0 1,3 7 0,-1 3 0,2 2-11,4-1 1,-9 1 0,5 5 0,1 1-28,1-1 0,4 3 0,-4 1 0,3 2 20,-3-1 0,0-9 0,0-1 0,3 2-106,-3 1 1,-4-3-1,-7-3 1,-8-1-7,-6-4 0,-8-2 0,4-2 1,-1 0 147,-5 0 1,-2-2-1,-1-2 1,1-2-1,4 3 1,-1-5 0,5 2-1,2 2 6,4 2 1,-2 2-1,10 0 1,-4 0-42,-2 0 1,0 2-1,-1 2 1,1 4-4,0 1 0,0-3 1,0 4-1,2 0 19,4-1 0,-2-3 0,7 4 1,1-2 61,-3-5 1,1 5 0,-4-2 0,5-2-47,5-2 0,-7-2 1,-3 0-1,-6 0-22,-6 0 0,-2 0 0,-5 0 0,1 0-67,-2 0 0,-1 0 0,-3 0 0,1 0-17,-1 0 1,3 2 0,1 2 0,4 2 49,2-3 0,2 5 0,6 0 0,0 2 54,0 3 0,2 1 0,2-1 0,6-1 21,5 2 0,-2 1 0,11 3 0,-5-1-32,-2 1 1,3-1 0,1-1 0,0-3-206,-5-1 0,-1-6 0,-9 3 0,-4-1-322,-6-4 1,-6 0 0,-7 0 534,-1 2 0,-7-1 0,-3-5 0</inkml:trace>
  <inkml:trace contextRef="#ctx0" brushRef="#br1" timeOffset="1534">4174 86 9612,'-2'-27'0,"-1"3"1484,-3 5-1134,0 9 1,16 4 0,7 12 0,10 6 111,6 3 1,10 5 0,5 3 0,9 6-202,7 4 1,6 4 0,3 4 0,3 5-268,-2 5 0,3 1 1,-3 1-1,-4-3-380,-4-3 1,-16 3 0,3-5 0,-7-1-254,-7-3 0,-4-6 1,-15-4-1,-1-4 629,-4-2 0,-1-1 0,4-7 0</inkml:trace>
  <inkml:trace contextRef="#ctx0" brushRef="#br1" timeOffset="1735">5222 103 13323,'-17'-17'-437,"-6"-5"0,-3 3 0,-1 5 687,-4 5 0,0 5 0,0 10 0,2 7 300,-2 9 1,-2 5 0,-2 8-1,-2 2 121,-4 3 1,2 7-1,-7 11 1,-3 6-701,-1 4 1,-10 8 0,28-38 0,0 1 0,-3 1 0,0 0-368,-3 2 1,0-1 0,0 1 0,-1 0-1,-2 0 1,0-1 160,3 0 0,0 0 0,-1-4 0,-1-1 0,0 3 0,0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8:39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24575,'81'44'0,"-1"1"0,-25-8 0,0 4 0,-6 7 0,-2 14 0,-6 7 0,-1 4 0,3 4 0,-3 3 0,-2 3-623,-2 8 0,-3 4 1,-3-1-1,-3-4 1,-2 1-1,-6-1 623,-5-3 0,-5-1 0,-2-2 0,-2-12 0,-1-1 0,-4-3 0,-7 22 0,-9-5 0,-11-11 0,-10-7 0,-14-8 0,-9-7 0,-5-2 0,-4-5 0,-1-9 0,-1-2 0,-3 1 0,0 0 0</inkml:trace>
  <inkml:trace contextRef="#ctx0" brushRef="#br0" timeOffset="216">1415 961 24575,'81'-35'0,"-1"-1"0,1 0 0,-7 5 0,-1 2 0,-12 16 0,15 36 0,-34 3 0,-1 6 0,-5 9 0,0 0 0</inkml:trace>
  <inkml:trace contextRef="#ctx0" brushRef="#br0" timeOffset="384">943 1398 24575,'59'0'0,"1"0"0,9 7 0,5 5 0,17 3 0,4 5 0,-18 1 0,3 4 0,0 3 0,6 5 0,0 0 0,0 0 0</inkml:trace>
  <inkml:trace contextRef="#ctx0" brushRef="#br0" timeOffset="665">2637 1206 24575,'29'-44'0,"0"0"0,34-26 0,18 70 0,-7 0 0,-16 0 0,-11-9 0,-24-20 0,-12-22 0,-22-42 0,-9 46 0,-9 1 0,-11-2 0,-7 3 0,1 4 0,-3 6 0,-8 6 0,-2 6 0,6 6 0,1 5 0,-41 0 0,23 47 0,41 10 0,7 13 0,5 19 0,-1 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8:36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1243 2271 24575,'-7'-73'0,"0"0"0,0 0 0,1-26 0,-5 5 0,-9 19 0,-7 5 0,-4 6 0,-8 6 0,-12 6 0,-8 7 0,-6 6 0,-4 8 0,-1 6 0,-2 5 0,2 6 0,0 5 0,2 3 0,1 6 0,1 5 0,3 8 0,6 9 0,4 10 0,6 11 0,7 7 0,9 3 0,7 3 0,7 4 0,5 2 0,4-3 0,3 0 0,1-2 0,8-3 0,34 37 0,21-27 0,26-21 0,-37-32 0,3-5 0,2 0 0,1-2 0,-2-3 0,0-2 0,0-3 0,-3-2 0,39-11 0,-11-4 0,-7-3 0,-16 3 0,-13 15 0,-12 2 0,-5 10 0,-7 37 0,-5 27 0,-7-16 0,-3 6 0,-1 11 0,-2 4 0,1 8 0,0 4 0,0 8 0,0 2 0,0 2 0,0 0-161,1-30 1,-1-1 0,-1-1 0,-1 25 0,-5-3 160,-5-8 0,-5-5 0,-5-16 0,-9-8 0,-15-12 0,-7-10 0,4-7 0,-3-7-5,-5-9 1,-2-8 0,-1-11 0,2-7 4,-2-9 0,3-8 0,1-13 0,5-9 0,7-20 0,7-7 0,8 6 0,6-1 0,5-4 0,6-1 0,5 7 0,5 1 0,3 5 0,9 4 0,15 4 0,11 6 0,9 10 0,9 9 0,4 5 0,6 7 0,5 10 0,1 5 0,0 4 0,0 3 0,0 1 0,0 0 0</inkml:trace>
  <inkml:trace contextRef="#ctx0" brushRef="#br0" timeOffset="603">1104 787 24575,'-20'29'0,"20"47"0,11-17 0,4 6 0,5 15 0,0 3 0,-2 0 0,-3 1 0,-2 3 0,-2 0 0,-5-3 0,-1-1-1411,0 0 1,-4-3 1410,-4-10 0,-7-4 0,-15-4 0,-9-4 0,-7-10 0,-1-1 0</inkml:trace>
  <inkml:trace contextRef="#ctx0" brushRef="#br0" timeOffset="853">1191 1066 24575,'44'-68'0,"0"0"0,1 0 0,-1 1 0,6-17 0,-2 4 0,-5 40 0,10 69 0,-28 23 0,-8 30 0,-11 3 0,-6 2 0,-15 7 0,-20-1 0,11-49 0,-5-3 0,-9-1 0,-5-4 0,-42 12 0,41-15 0,0-2 0,-4-7 0,-1-1 0</inkml:trace>
  <inkml:trace contextRef="#ctx0" brushRef="#br0" timeOffset="1787">1872 1049 24575,'66'-39'0,"-19"16"0,-20 15 0,-17 0 0,-3-2 0,-7-7 0,-15 7 0,-8 4 0,-3 4 0,-3 2 0,8 0 0,-2 0 0,11 12 0,6 11 0,12 7 0,17 16 0,16-15 0,31-2 0,-6-15 0,0-8 0,-23-6 0,-6-6 0,-20-14 0,-9-15 0,-12-13 0,-17-10 0,-22 3 0,-30 15 0,7 1 0,9 16 0,13-1 0,26 15 0,32 3 0,31 4 0,38 2 0,3 0 0,-3 0 0,-3-2 0,-8-4 0,-8-4 0,-4-7 0,-9 1 0,-3 5 0,-5 3 0,5 8 0,-7 21 0,2 20 0,-2 27 0,-18-20 0,-1 3 0,-3 6 0,-1 2 0,-1 2 0,-1 1 0,-4-4 0,-3 0 0,-6-4 0,-2-3 0,1 26 0,0-24 0,-15-24 0,-9-23 0,3-53 0,4-28 0,10 22 0,4-3 0,2-13 0,2-2 0,-1 6 0,0-2 0,-1-8 0,2-1 0,5 2 0,3 0 0,2-4 0,2-1 0,-1 2 0,3 1 0,2 2 0,1 2 0,-4 13 0,1 4 0,20-32 0,-2 42 0,-10 22 0,14 15 0,-2 8 0,19 46 0,-24-8 0,-2 6 0,6 15 0,-2 6 0,5 17 0,-4 5 0,-12-23 0,-1 2 0,-3 2-296,1 3 1,-3 1 0,-1 0 0,-3 2 0,-2 0 0,-2 1 0,-4 4 0,-1-1-1,1 0 1</inkml:trace>
  <inkml:trace contextRef="#ctx0" brushRef="#br0" timeOffset="1936">3234 822 24575,'0'0'0</inkml:trace>
  <inkml:trace contextRef="#ctx0" brushRef="#br0" timeOffset="2435">4789 1031 24575,'-80'-23'0,"1"0"0,7 16 0,4 14 0,10 20 0,5 16 0,-2 21 0,6 11 0,5 5 0,6 5-568,3 7 1,6 2-1,7 3 1,5 2 567,7-26 0,3 2 0,1-1 0,2-2 0,3 1 0,2-1 0,3 0 0,4 1 0,3-3 0,5-2 0,3-3 0,6-2 0,8-3 0,5-4 0,2-3 0,19 17 0,4-6 0,-13-20 0,3-2 0,0-2 0,21 14 0,1-1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8:34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1380 257 24575,'-77'-57'0,"0"1"0,0 0 0,-11 1 0,7 22 0,25 35 0,7 18 0,13 23 0,8 13 0,1 9 0,4 6 0,3 11 0,5 4 0,3 9 0,5 3-541,3-28 0,3 2 0,0 1 0,0 6 0,1 2 0,1 1 541,-1 7 0,2 1 0,2-1 0,3-1 0,3-1 0,2 0 0,1 2 0,1-1 0,-1-3 0,0-11 0,-1-3 0,-2 0 0,1 27 0,-4-4 0,-2-20 0,-4-7 939,-13 26-939,-46-30 0,-10-38 0,16-16 0,1-1 0</inkml:trace>
  <inkml:trace contextRef="#ctx0" brushRef="#br0" timeOffset="1214">0 1793 24575,'28'-71'0,"0"0"0,0 0 0,4-9 0,0 9 0,-6 22 0,4 8 0,46-11 0,-30 29 0,3 1 0,8 1 0,2 2 0,5 3 0,2 2 0,4 2 0,0 1 0,-5 4 0,0 3 0,0 0 0,-2 2 0,-6 3 0,-1 4 0,37 18 0,-22 10 0,-18 31 0,-22 0 0,-8 6 0,-3 2 0,-9 3 0,-3-11 0,-2 0 0,-4-17 0,-2-12 0,0-8 0,0-25 0,0-27 0,0-28 0,2-11 0,4-6 0,3 10 0,9 8 0,-1 5 0,1 18 0,5 2 0,0 21 0,14 0 0,-2 6 0,21 20 0,8 15 0,16 21 0,-31-18 0,1 0 0,-2-4 0,1-2 0,3-4 0,1-4 0,40 11 0,-18-18 0,-16-7 0,-24-10 0,-31-23 0,-34-12 0,-36-17 0,16 22 0,-4 1 0,-3 2 0,-1 2 0,3 1 0,0 1 0,1 4 0,3 1 0,-37-16 0,22 6 0,32 11 0,22 1 0,29 5 0,30-5 0,40 5 0,4-7 0,-39 6 0,1 1 0,-1 4 0,1 0 0,2-1 0,1-1 0,-3 2 0,-2 0 0,43-10 0,-19 7 0,-11 4 0,-13 4 0,-28 2 0,-2 24 0,-9 10 0,2 13 0,-9 5 0,1 12 0,-6 1 0,0-9 0,0-15 0,0-5 0,0-36 0,0-23 0,2-23 0,4-24 0,6 8 0,11 3 0,4 15 0,8 9 0,8 15 0,3 15 0,12 3 0,7 2 0,-5 21 0,-2 8 0,-12 12 0,-5-6 0,-12-4 0,-11-29 0,-10-14 0,-8-23 0,0-6 0,0-5 0,9 5 0,9 12 0,9 6 0,14 11 0,3 12 0,9 23 0,17 34 0,-30-10 0,1 5 0,3 3 0,1 2 0,1 7 0,1 0 0,8 2 0,-1 0 0,-4 4 0,-1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8:31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106 189 24575,'3'53'0,"1"1"0,8-5 0,5-1 0,36 33 0,13-15 0,-27-32 0,3-4 0,44 15 0,-5-16 0,5-16 0,1-24 0,-17-34 0,-12-30 0,-13-9 0,-16-9 0,-6 21 0,-11 14 0,-5 11 0,-7 59 0,0 31 0,-1 6 0,2 6 0,8 5 0,4 3 0,1 8 0,1 3 0,0 3 0,-1 2 0,-1 2 0,-3 1 0,-3 1 0,-2 0 0,-2-3 0,0-2 0,-3-5 0,0-1 0,-1-6 0,-4-4 0,-8-11 0,-5-3 0,-29 34 0,-11-34 0,6-25 0,5-11 0,18-12 0,11-14 0,13-15 0,3-23 0,2-30 0,13-3 0,16-2 0,22 15 0,25 8 0,-1 15 0,-29 17 0,1-2 0,3 2 0,-1 0 0</inkml:trace>
  <inkml:trace contextRef="#ctx0" brushRef="#br0" timeOffset="250">1 1275 24575,'54'-39'0,"0"0"0,14 3 0,6 10 0,-10 21 0,5 7 0,2 1 0,7-3 0,2 0 0,2 0-733,10 1 0,2 0 0,0-3 0,3-4 0,0-2 0,0-1 0,-1-1 0,1 1 0,-1-1 0</inkml:trace>
  <inkml:trace contextRef="#ctx0" brushRef="#br0" timeOffset="551">2027 227 24575,'-80'-7'0,"0"1"0,9 9 0,12 15 0,19 58 0,18 17 0,15-39 0,3 2 0,2 4 0,4 1 0,1 3 0,5 0 0,11 0 0,9-2 0,10-3 0,5-2-370,5 1 1,5-3 0,18 2-1,4-2 1,1 3 0,-1-1-1</inkml:trace>
  <inkml:trace contextRef="#ctx0" brushRef="#br0" timeOffset="818">2620 0 24575,'-56'16'0,"27"42"0,34-3 0,11 8 0,8 12 0,5 2 0,-1 3 0,2 1 0,3 3 0,-2 0 0,-6 0 0,-1-1 0,0-6 0,-2-2 0,-6-5 0,-3-3 0,-3-12 0,-2-5 0,1 20 0,-24-6 0,-5-17 0</inkml:trace>
  <inkml:trace contextRef="#ctx0" brushRef="#br0" timeOffset="999">2254 926 24575,'79'-29'0,"1"0"0,1 1 0,1 9 0,-7 15 0,1 8 0,9 2 0,1 3 0,2 1 0,0 0 0</inkml:trace>
  <inkml:trace contextRef="#ctx0" brushRef="#br0" timeOffset="1266">3476 751 24575,'-87'0'0,"17"27"0,64 21 0,12 9 0,-6-4 0,0 1 0,-1 4 0,2 0 0,7-4 0,5-1 0,5 1 0,5-3 0,9-4 0,8-5 0,12-8 0,6-4 0,9 4 0,4-4 0,9-12 0,-1 1 0</inkml:trace>
  <inkml:trace contextRef="#ctx0" brushRef="#br0" timeOffset="1535">4157 1083 24575,'77'-34'0,"0"0"0,3 2 0,-1 10 0,-15 19 0,0 6-442,7-2 1,1-2 0,6-6 0,1-2-1,5-1 1,-1 1 0</inkml:trace>
  <inkml:trace contextRef="#ctx0" brushRef="#br0" timeOffset="1833">4262 507 24575,'14'36'0,"3"40"0,-1-17 0,3 4 0,6 12 0,2 2 0,2 4 0,-1 3 0,-3 2 0,2 2 0,6 3 0,2 1 0,-11-28 0,0 0 0,0 0 0</inkml:trace>
  <inkml:trace contextRef="#ctx0" brushRef="#br0" timeOffset="2299">5257 1188 24575,'-6'-71'0,"0"-1"0,-1 1 0,1-8 0,0 7 0,3-19 0,3 32 0,0 21 0,0 3 0,-2 13 0,-4 11 0,4 42 0,-6 23 0,8 39 0,0-40 0,0 1 0,0-2 0,0 1 0,3 0 0,2-1 0,6 41 0,-1-12 0,2-23 0,-1-17 0,7-23 0,3-9 0,8-9 0,10-27 0,19-19 0,-3-11 0,3-13 0,0 10 0,-5 14 0,1 19 0,-13 15 0,5 8 0,-5 4 0,-2 14 0,-10 15 0,12 8 0,-19 5 0,0 7 0,9-4 0,0 1 0</inkml:trace>
  <inkml:trace contextRef="#ctx0" brushRef="#br0" timeOffset="2584">6096 53 24575,'46'45'0,"1"1"0,-4 11 0,-5 8 0,-2 24 0,-6 8 0,-9-23 0,-1 2 0,-2 1 0,-1 3 0,-1 0 0,-3 1-391,-3 0 1,-2 1-1,-3-1 1,1-4-1,-2-1 1,-4-2 390,-4 25 0,-9-5 0,-9-13 0,-9-7 0,-10-13 0,-5-6 0,9-7 0,-2-3 0,-3-5 0,1-2 0,-21 32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8:52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385 245 24575,'82'-24'0,"-1"0"0,5 1 0,-1 7 0,-15 14 0,0 4 0,10-3 0,5 0-454,9-2 1,4 0 0,-30 0 0,1 0 0,1-1 453,3-1 0,1-1 0,1 0 0,0 2 0,1 0 0,0 0 0,1 0 0,1 0 0,-1 1 0,2 1 0,-1 1 0,0 0 0,2-1 0,-1 0 0,1 0 0,0 1 0,1 0 0,-2 1 0,0 0 0,-2 0 0,0 0 0,-3 0 0,-2-1 0,0 0 0,-3 0 0,-1-1 0,-2-1 0,21-1 0,-5-1 0,-7-4 0,-4 0 0,-13 1 0,-4-1 363,22-9 0,-57 8-363,-59 5 0,-36 3 0,12 2 0,-6 0 0,-3 0 0,1 0 0</inkml:trace>
  <inkml:trace contextRef="#ctx0" brushRef="#br0" timeOffset="382">1 769 24575,'65'-16'0,"-1"0"0,1 0 0,3 4 0,2 2 0,2 3 0,10 1 0,3 3 0,4 0 0,-12 1 0,3 1 0,1 0 0,1-1 0,5-1 0,0-1 0,2-1 0,1 0-786,6-2 0,2-1 0,0 0 0,0 1 0,1 2 0,0-1 0,0 1 1,0 0 785,-1-1 0,0 1 0,-1-1 0,0 0 0,-4 0 0,0 1 0,-1-1 0,-1 0 0,-4-2 0,-1-1 0,0 0 0,-2 0 0,-4-1 0,0 0 0,-2-1 0,-2 1 108,16-3 0,-3-1 1,-2 0-1,-8 0 1,-2-2-1,-4 2-108,18-4 0,-7 1 0,-22 1 0,-4 1 0,-3 2 0,-3 0 0,20-14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9:11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717 4085 24575,'-6'-75'0,"-1"0"0,1 0 0,0 2 0,0 1 0,2 4 0,3-15 0,2 3 0,4-9 0,4-1-479,-1 25 1,1-1 0,3-1-1,3-7 1,2-1 0,3-1 478,5-6 0,3-2 0,1 0 0,3-5 0,2 0 0,1-1-269,-8 20 0,0 1 0,0-1 1,2-1-1,3-1 0,0-1 0,1-1 1,0 0 268,0-1 0,1-1 0,-1 0 0,1 1 0,1 2 0,1 1 0,0 1 0,-1 0 0,-1 1 0,-1 1 0,0 1 0,1 1 0,9-16 0,1 2 0,1 2 51,-1 5 0,1 2 1,0 3-1,-5 8 1,1 3-1,2 4-51,17-11 0,2 8 0,-7 10 0,1 7 0,-4 11 0,0 5 0,44-5 0,-44 24 0,0 4 0,41 9 0,1 21 0,-45-3 0,-1 8 0,2 18 0,-1 7 0,3 8 0,-2 4 25,3 9 1,-1 3 0,-13-24 0,1 1 0,0 1-26,0 3 0,0 0 0,2 0 0,4 5 0,2 1 0,0 1 0,0 4 0,1 1 0,-1 0 0,1 2 0,-1 0 0,1 1 66,-1 2 0,0 0 0,1 1 0,2 1 0,0 0 0,0 0-66,0-2 0,-1 1 0,1-1 0,-1 1 0,1 0 0,-1-1 0,-3-5 0,0 0 0,-1-1 0,-1-1 0,1-1 0,-1-1-24,-3-5 1,1-1 0,0-1 0,1-2 0,0-2 0,0-1 23,14 20 0,0-3 0,1-3 0,1-4-31,-6-9 0,2-6 1,-3-8-1,1-6 31,0-6 0,2-6 0,1-10 0,1-5 279,0-6 1,0-5-1,-4-3 1,-1-5-280,1-6 0,-3-8 0,-3-14 0,-3-11 0,3-21 0,-3-10 0,-14 18 0,-2-3 0,-2-3 57,2-9 1,-2-2 0,-1-2 0,1-5 0,-1-2 0,-1-1-58,-2-4 0,0-2 0,0 0 0,2 1 0,1 1 0,-1-1 0,0 2 0,0-1 0,1 1 0,-1 5 0,0 0 0,0 2 0,-2 6 0,0 2 0,1 3 0,11-21 0,2 9 266,-1 19 0,4 7 0,-2 14 0,3 7-266,47-13 0,-39 30 0,3 5 35,-1 5 1,2 2-1,5 1 1,1 1-36,-1 0 0,0 6 0,5 10 0,0 7 0,1 4 0,0 4 0,7 7 0,-2 6 0,-1 6 0,-2 5 0,5 1 0,0 2-205,-4 8 1,0 2-1,1-2 1,1 1 204,1 2 0,0 1 0,-20-22 0,2 0 0,-1-1 0,1 3 0,1 1 0,0-3 0,0-4 0,1-1 0,0-1 0,24 21 0,1-3 0,-2-11 0,1-3 0,-2 2 0,-1-3 0,1-7 0,0-6 420,-6-3 1,-1-5 0,-1-5 0,-2-5-421,-7-6 0,-1-4 0,-2-2 0,-2-4 0,-4-4 0,-1-5 0,6-11 0,-3-8 0,-1-16 0,-3-7 0,3-5 0,-1-4 0,-2-7 0,-3-2 0,-4 2 0,-2 1 0,-1 3 0,-1 2 0,-3 5 0,-2 3 0,-2 7 0,-1 3 0,19-29 0,4 24 0,-3 16 0,3 14 0,10 12 448,8 5 0,12 4-448,17 2 0,-45 7 0,2 3 0,10 4 0,2 1 0,2 4 0,2 1 0,6 3 0,1 1 0,-3-2 0,-1-2 0,1-1 0,0-3 0,-2-5 0,1-2 0,1-2 0,0-3 0,-6-1 0,-1-2 0,-4 0 0,-2-2 0,-4 1 0,-1 0 5,-2 0 1,-2 0 0,45 0-6,-6 0 0,-5 0 0,-7 0 0,5 8 0,-5 4 0,1 9 0,5 2 0,-38-11 0,1 0 0,7-3 0,2-1 0,8-2 0,2 0 0,3 0 0,2-1 0,4-2 0,1-2-174,5 2 1,1 0 0,2-2 0,0 0 173,6 0 0,1-2 0,1-8 0,0-3 0,-2-1 0,0-3 0,1-6 0,0-1 0,0 0 0,-1-1 0,-3 3 0,0 0 0,-5 0 0,-1 1 0,-4 2 0,-1 3 0,-2 3 0,-3 1 0,-7-1 0,-2 2 0,-3 7 0,-1 0 0,-7 0 0,-2 1 0,36 2 0,-3 0 0,-3 0 0,-5 0 0,-7 0 0,0 0 0</inkml:trace>
  <inkml:trace contextRef="#ctx0" brushRef="#br0" timeOffset="2067">141 12590 24575,'-39'-81'0,"0"-1"0,13 17 0,6 2 0,9 4 0,6 0 0,4 4 0,2-1 0,0-8 0,2-2 0,1-9 0,4-1 0,3 3 0,5 0 0,5-5 0,4-1 0,2 2 0,1 1-255,2-4 1,4 3 0,1 6 0,5 4 254,8-2 0,3 4 0,3 10 0,3 5 0,8-2 0,4 5 0,4 11 0,3 6 0,7 7 0,3 5 0,4 3 0,1 3 0,2 5 0,0 3 0,-2-1 0,0 2 0,0 0 0,-1 6 0,-3 9 0,-2 7 0,-2 2 0,-3 4 0,0 6 0,-2 2 0,-5 4 0,-1 2 0,1 0 0,0 0 0,-1 2 0,1-1 0,2-1 0,0-2 0,-8-4 0,0-2 0,0-4 0,1-4 0,-3-3 0,-2-5 0,-4-3 0,-1-4 83,0-4 0,0-2 1,0-4-1,-1-4-83,-1-6 0,-2-5 0,0-9 0,-5-8 0,0-18 0,-5-7 0,-1-1 0,-4-4 0,0-8 0,-2-2 0,-1-3 0,-1-3-158,0-4 0,0-1 0,1 2 0,0-1 158,1-1 0,2 2 0,0 8 0,1 2 0,2-1 0,4 3 0,3 9 0,4 3 0,1 2 0,3 4 0,2 8 0,2 6-76,2 5 0,2 4 1,4 2-1,2 4 76,4 2 0,2 3 0,3 1 0,3 3 0,0 5 0,2 3 0,2 1 0,1 2 0,2 0 0,0 2 0,-4 1 0,-1 0 0,3 1 0,-1 0 0,-3 0 0,1 0 0,-1 0 0,0 0 0,-1 0 0,-3 0 0,-3 0 0,-2 0 0,-7 0 0,-2 0 0,-5 0 0,0 0 0,-3-1 0,0 0 121,1 0 1,-1-4 0,-5-4 0,-1-5-122,-5-7 0,-1-5 0,-3-2 0,-3-6 0,2-8 0,-2-3 0,-1 1 0,1 1 0,1 0 0,0-2 0,-2-2 0,-1-3 202,-2-2 0,-2 0 0,0 2 0,0 1-202,-2-4 0,0 1 0,5 7 0,0 3 81,-3-3 0,2 2 0,5 2 0,1 1-81,1-2 0,2 2 0,1 4 0,3 2 0,7 3 0,4 4 0,0 5 0,2 3 0,13 0 0,2 3 0,0 5 0,3 1-186,7 1 1,0 1 0,-2 2-1,1 2 186,7 3 0,1 2 0,-1-1 0,0 0 0,0 0 0,0 0 0,-4 0 0,-1 0 0,0 0 0,-2 0 0,-9-3 0,-2 0 0,-5 1 0,-1-2 0,-3-6 0,-2-3 0,-7 0 0,-3-3 0,-2-3 0,-1-3 0,-4-3 0,-1-2 0,-2-3 0,-1 0 0,-1-1 0,-2-2 0,-4-4 0,-2-2 0,-4-1 0,-2-2 0,-1 0 0,0-1 0,0 0 0,-1-1 0,18-44 0,-3 1 0,8 0 247,-3-1 0,-18 47 1,2 1-248,-1-2 0,1 2 0,34-24 0,-25 34 0,3 2 0,2 1 0,1 4 0,4 4 0,1 3 0,8-4 0,3 3 0,2 4 0,2 3 0,3 1 0,1 2 0,4 3 0,0 2 0,5 1 0,1 0-156,5 1 1,1 0-1,1 0 1,1 0 155,0 0 0,0 0 0,-4 0 0,-1 0 0,-3 0 0,-1 0 0,2 0 0,0-2 0,-7 1 0,-1-3 0,-1-7 0,-2-6 0,-10-4 0,-2-4 0,0-4 0,-3-4 0,-4-7 0,-1-2 0,-2 2 0,-1-3 0,-4-6 0,-3-1 0,2 3 0,-2 1 0,-1-4 0,0 1 0,1 5 0,1 2 0,3-2 0,2 1 0,1 5 0,3 2 0,-1 1 0,3 0 0,3 1 0,2 2 0,7 5 0,2 2 0,3 0 0,2 4 0,13 5 0,3 2 0,5-2 0,2 1-133,5 3 0,2 1 0,-28 1 0,0 0 1,2 1 132,3 1 0,1 1 0,-1-1 0,0-2 0,0-1 0,0 1 0,4 0 0,1 1 0,0-1 0,-3-4 0,0-2 0,0-1 0,-1 0 0,0 0 0,-2-1 0,-4-2 0,-1 0 0,-2-1 0,-4 0 0,-1 0 0,-1-1 0,23-5 0,-1-2-115,-3-3 1,-1 0 0,-3 2 0,-1 0 114,-6-2 0,-2 0 0,0 1 0,0-2 0,-5-5 0,0 0 0,2 2 0,0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9:15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3336 24575,'15'71'0,"1"-1"0,5-7 0,10-13 0,15-33 0,7-11 0,5 1 0,4-2 0,15-1 0,4-2 0,7-1 0,4 0 0,-22-1 0,2 1 0,1-2 0,5-2 0,1-1 0,1-1-419,6-2 0,2-1 0,0 0 0,2-1 0,0 0 0,0-2 419,3-4 0,0-2 0,0 2 0,-1 4 0,0 1 0,0 0 0,-2 0 0,-1-1 0,0 3 0,-2 2 0,1 2 0,-1 0 0,-3 1 0,0 0 0,-2 3 0,-6 4 0,-1 3 0,-1 2-76,1 2 1,-1 2-1,-2 4 1,-4 1-1,-1 3 1,-2 4 75,0 5 0,-1 4 0,-1 1 0,1 0 0,0 1 0,-2 3 0,0 4 0,-2 3 0,-1-1 0,-1-3 0,-1 0 0,-1 0 0,-3 2 0,-1 2 0,0-2 0,25 20 0,-1-2 0,-6 0 0,0-1 0,1-4 0,-1 0-99,-6 0 0,1-3 0,2-10 0,1-5 99,-1-2 0,0-4 0,2-4 0,0-4 0,0-3 0,2-3 0,2-4 0,1-5 0,2-5 0,0-4 0,-2 0 0,-1 0 0,0-1 0,0 0 0,0-1 0,1-2 0,-1-1 0,0-4 0,3-3 0,1-5 0,-1-6 0,-1-2 0,2 2 0,0 1 0,-2 0 0,1 1 0,4 5 0,1 1 0,-3 1 0,1 3 0,6 3 0,1 2 0,1 1 0,1 2 0,0 3 0,2 2 0,6 4 0,0 4 0,-30 1 0,0 3 0,0 2-198,6 6 1,0 3 0,0 1 0,1 2 0,0 2 0,0 0 197,2 2 0,1-1 0,0 2 0,1 2 0,0 0 0,0 1 0,-2 0 0,1-1 0,0 2 0,3 0 0,0 1 0,0 0 0,-3-2 0,-1 0 0,1 0 0,-2-1 0,1 0 0,-1-2 0,-2-1 0,0-2 0,-1-2 0,-3-1 0,0-2 0,0-2 0,-2-3 0,0-1 0,0-3 0,26 6 0,-2-3 308,-5-4 1,-1-3 0,-2-2 0,-1-4-309,-7-6 0,-2-2 0,-7 1 0,0 0 257,-7 1 1,0-2 0,-1-6-1,0-2-257,-1-1 0,-1-3 0,-2-5 0,-1-1 105,-3-1 0,1-1 1,2 1-1,3 1-105,2 3 0,2 3 0,4 3 0,2 3 0,1 3 0,2 2 0,6 1 0,1 0 0,6 1 0,1 0 0,8 2 0,3 2 12,-26 0 0,1 2 1,1 1-1,4 2 0,1 1 1,0 2-13,1 6 0,1 3 0,0-1 0,3-2 0,2-1 0,-1 0 0,2 0 0,-1 1 0,1-1 0,0 1 0,0-1 0,0-1 0,3-1 0,1-2 0,-1 0 0,-3-3 0,0-1 0,-1-1 0,-1-1 0,0-1 0,-1-2 0,-5-1 0,-1-2 0,-1 1 0,28 1 0,-2 0 0,-9-2 0,-2 0 45,-4-1 1,-3 0 0,-3 0-1,-2 2-45,-5 0 0,0 1 0,-3 2 0,-1 0 0,1 3 0,0 2 0,-1 0 0,0 1 0,1 3 0,0 1 0,9 0 0,1 3 0,1 8 0,2 0 0,6-4 0,2-1-228,8 4 1,0 3 0,-30-9 0,0 1 0,2 1 227,6 0 0,2 1 0,1-1 0,4 1 0,0-1 0,2 0-288,3-3 1,2 0 0,0-2 0,2 1 0,1-2 0,-1 2 287,0 0 0,-1 1 0,0-1 0,0-2 0,-1-2 0,-1 2 0,-3 2 0,0 1 0,-2-1 0,-2-1 0,0-1 0,-3 1 107,-6-1 0,-1 1 0,-1-1 0,27 7 1,-4-1-108,-12-3 0,-3-1 0,-2 2 0,0-1 0,-5-3 0,-1-1 0,1-3 0,0-1 0</inkml:trace>
  <inkml:trace contextRef="#ctx0" brushRef="#br0" timeOffset="1568">12715 0 24575,'64'19'0,"0"1"0,20 17 0,4 9 0,-14-2 0,2 6 0,2 2 0,-13-9 0,2 2 0,1 1 0,1 0-705,7 4 0,1 1 0,1 1 0,0-1 1,-1 0-1,0 0 0,-1 0 0,0 0 705,-2-2 0,-1-1 0,0 0 0,-2-1 0,-4-4 0,-1-1 0,-1 0 0,-1 0 0,18 11 0,-2 0 0,-3-2 0,-9-5 0,-2-2 0,-2 0 288,-6-4 0,-1-2 1,-3 0-1,11 11 1,-4-3-289,-12-9 0,-5-4 0,14 14 0,-17-6 0,-14-14 0</inkml:trace>
  <inkml:trace contextRef="#ctx0" brushRef="#br0" timeOffset="1816">14636 122 24575,'-56'17'0,"-1"-1"0,-2 31 0,2 17 0,9 2 0,1 11 0,-2 3 0,5-8 0,-2 4 0,-1 2 0,-2-1 0,-5 2 0,-2 0 0,-1 0 0,-3 0-679,7-12 0,-1 0 0,-2 0 0,1-1 0,-1-1 0,-9 12 0,-1-2 0,1-1 0,-1-1 679,3-6 0,0 0 0,0-3 0,2 0 0,7-8 0,1 0 0,2-3 0,1-1 0,-5 5 0,2-3 0,4-2 0,-9 13 0,6-2 0,11-10 0,6-1 0,7-9 0,4-1 0,-19 36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9:18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2409 24575,'19'48'0,"1"-1"0,3 12 0,0 2 0,-3-1 0,1 1 0,9 9 0,4-1 0,2-6 0,2-3 0,-1-3 0,1-4 0,-3-11 0,2-8 0,39 1 0,-2-56 0,-35-16 0,-3-14 0,5-32 0,-4-16 0,-9 10 0,-1-8 0,-1-2 0,-3 15 0,-1-3 0,-1-1 0,1-1-517,0-7 0,-1-1 1,0-2-1,2 1 0,-3 19 1,0 1-1,0-1 0,1 0 1,1 0 516,0-1 0,0-2 0,1 1 0,1 1 0,1 2 0,8-12 0,1 3 0,2 1 0,1 3 0,-2 7 0,1 1 0,1 3 0,1 4 0,7-6 0,1 5 0,0 6 263,13-5 0,-1 8 0,-13 17 1,-3 7-264,16-5 0,-7 20 0,-16 15 0,7 16 0,-12 25 0,-1 7 0,-12 44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9:19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504 591 24575,'-88'29'0,"1"-6"0,0-23 0,7-16 0,4-18 0,30-32 0,28 13 0,7-5 0,3 3 0,6-1 0,3-3 0,10 2 0,18 10 0,11 7 0,15 6 0,7 9 0,9 7 0,5 5 0,11 3 0,1 9 0,-6 16 0,-3 10-152,-3 8 0,-6 10 1,-13 17-1,-12 10 152,-11 15 0,-9 5 0,-7 1 0,-5 2 0,-7 0 0,-6 0 0,-12 0 0,-6-1 0,-3-7 0,-4-1 0,-1-3 0,-2-3 0,-2-10 0,1-2 0,6-5 0,2 0 0,2-6 0,3 0 0,4 2 0,4-1 0,3-1 0,5 1 0,6 8 0,7 2 0,5 3 0,5 1 0,0 2 0,4 0 0,12 9 0,4 1 0,-1-1 0</inkml:trace>
  <inkml:trace contextRef="#ctx0" brushRef="#br0" timeOffset="132">416 3315 24575,'0'0'0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9:29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280 1 24575,'-11'70'0,"1"0"0,1 4 0,0 3 0,-2 10 0,-1 2 0,1-22 0,-1 2 0,0-1 0,2 1 0,1 0 0,-1 1-608,-1 3 0,0 1 1,-2 0-1,-3 6 1,-3 1-1,0-1 1,-3-3-1,1 0 1,0 0-1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12.3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154 2116 7971,'-28'-10'83,"-3"-5"0,8 5 0,2-2 513,1 1 1,5-1-362,3-5 1,8 1 0,16 2 0,11 3-62,8-3 0,12-1 0,5-3 1,9 1-202,7-1 1,4-5 0,2 0 0,-1 1-297,1 3 1,-6 1 0,-2 1-1,-3 0-333,-9-1 0,-7 6 0,-14 3 656,-6 1 0,-11-6 0,-4 5 0</inkml:trace>
  <inkml:trace contextRef="#ctx0" brushRef="#br0" timeOffset="466">433 1994 8236,'-17'-16'0,"1"2"388,4 3 1,3 1 0,5-3 721,-2 1 0,-2 8-797,2-2 1,4 6 0,-1 6 0,6 6-118,9 3 1,-2 3-1,3 1 1,5 4-133,3 6 0,2-1 1,-5 1-1,-1 2-278,1 2 0,5 0 1,0-2-1,-1-2-158,-3 2 0,-1 2 0,1 2 0,2 0-276,3 0 1,-7 0 0,-5-2 0,-1-2-1322,-1-2 1969,6-8 0,-7 12 0,9-6 0</inkml:trace>
  <inkml:trace contextRef="#ctx0" brushRef="#br0" timeOffset="1117">1027 2308 8304,'0'-18'2939,"0"1"-2726,0 7 0,2 3 0,4 8-166,5 5 0,5-4 0,1 6 0,1-2-133,-1 0 0,1-1 1,-1-5-1,2 0-61,5 0 0,-11 0 1,5 0-1,-3 0 118,1 0 1,1-1 0,1-5 359,-1-6 1,-1 2 0,-3-1 0,-3-3 69,-2-1 0,5-1 0,-3 3 0,2 1-216,-1-2 0,1 7 0,3-1 0,1 2-191,1 0 1,-3 0 0,11 8-1,1 4-34,3 6 1,-2 3-1,2 5 1,2 3-159,2 6 0,0 10 0,-2 4 0,-4-1-106,-2 1 0,-3 5 0,-9 1 0,-3 5-43,-2 4 0,-4 1 0,-10-7 0,-8-1 25,-7-5 1,-6 3 0,-8-11 0,0-5 150,0-7 1,6-9 0,2-5-1,1-6 303,5-4 0,4-16 0,3-5 1,4-9 166,3-9 0,1-5 0,6-13 0,2-1 34,4-2 1,5-8 0,11 2 0,1-2-45,-2 2 0,6 4 0,2 7 0,4 1-229,2 0 0,0 7 0,0 4 0,0 6-109,0 6 0,-2 4 0,-4 9 0,-6 3-82,-3 1 1,-9 8 15,1-1 0,-8 5 0,4 3 39,0 3 0,-5 6 0,9-4 0,0 1 64,-3 5 0,7 1 1,-4 3-1,3 1 11,3 5 0,-1 3 0,0 8 0,1 0-41,-1 0 0,5-1 0,-1 3 0,-2 4-99,3 6 0,-7-3 1,-3 3-1,0-1-165,-3-1 0,-1 2 0,-8-10 1,0-6-129,0-4 0,0-4 0,0-6 0,-2-1-79,-4-4 0,2-5 0,-7-7 0,-3 0 513,-1 0 0,-3-7 0,-7-11 0,-2-9 0</inkml:trace>
  <inkml:trace contextRef="#ctx0" brushRef="#br0" timeOffset="1550">2197 2343 7977,'0'-41'46,"0"0"0,0 1 0,2 5 0,4 0 212,5 0 0,-1 0 1,4 0-1,3 2 162,4 4 0,3-2 0,-7 8 0,1 1-120,-1 3 1,1 3-1,-1 3 1,0 3-115,1 2 0,-6 2 0,-3 8-105,-1 4 1,4 4-1,-7 7 1,-1 3-185,-2 3 1,-2-2 0,0 8 0,-2 3-167,-3 1 1,1 1-1,-8 1 1,-2 0 166,-1 0 1,3 0-1,1-2 1,-1-4-77,2-5 0,-3-3 0,7 0-1037,2 3 1195,2-9 0,10-17 1,5-15-1,11-12 416,11-10 0,0 0 0,7-8 1,-1 1-154,0 1 1,3-3-1,-7 7 1,-6 2-93,-4 2 0,1 4 0,-9 4 1,-5 6-3,-5 3 0,-3 9 0,-8 1-4,-4 2 0,2 2 0,-7 6-267,-3 0 0,5 2 1,-1 4-34,2 6 1,2 3 0,6 3-1,0 1-70,0 5 0,8-3 0,6 6 0,7 0-78,8 0 1,4-3-1,4 3 1,4-2-125,5-4 0,-1-1 0,1-3 1,3-1-603,1-5 1,-5-3 1028,-4-8 0,3 8 0,1 2 0</inkml:trace>
  <inkml:trace contextRef="#ctx0" brushRef="#br0" timeOffset="1901">4170 1278 8081,'8'-47'236,"4"0"0,3 9 0,3-1 0,1 8 140,4 7 0,3 11 0,5 3 0,-4 2 223,-2 5 1,4 1-1,-6 2 1,-1 2-301,-3 3 1,-3 5 0,-3 8 0,-3 1-240,-2 4 1,-2 4-1,-6 10 1,0 2-183,0 2 0,-8 7 0,-6-3 1,-5 2-90,-4-1 1,-7-7-1,5 2 1,0-4 56,0-3 0,1-4 1,7-3-1,0-2 77,-1-4 1,3-7-1,1-4 2,2-3 0,10-1 1,2-8-146,10-4 0,8-1 0,5-7 0,8 2-302,8-1 0,3-5 0,9-3 0,-1-2-332,5 1 0,-1 5 854,-7 5 0,3-11 0,-5 4 0</inkml:trace>
  <inkml:trace contextRef="#ctx0" brushRef="#br0" timeOffset="2084">5113 1382 8081,'-9'-7'632,"-7"5"1,14 2 0,-6 11 0,3 7-293,-1 5 0,-2-2 0,4 8 0,-2 1-526,2-3 0,1 6 1,-3-4-1,-4 4-1542,0 2 1728,-5 0 0,-3 0 0,-9 0 0</inkml:trace>
  <inkml:trace contextRef="#ctx0" brushRef="#br0" timeOffset="2733">6004 806 7411,'0'-17'-171,"0"-1"1,-6 6 0,0 1 843,3-3 1,1-1-1,2-3-373,0 1 0,2-1 0,3 1 0,7-1-26,4 1 1,1 5 0,0 3-1,3-1-123,3 0 0,-2 4 1,7-3-1,-3 1 8,-4 4 1,4 2 0,1 4 0,-1 2-254,0 2 1,-4 7 0,-7 1 0,-4 5-244,-2 5 0,-3 7 0,-5-2 0,-2 4-23,-3 2 1,-7 0 0,-9-1 0,-3 1 217,3 0 1,-4-6-1,1-1 1,3-3 83,2-4 0,7-3 1,2-5 246,3-1 0,3-8-66,10 2 1,5-4-1,11-2 1,5 0-18,6 0 1,0 0 0,11 1 0,1 3-75,0 2 1,-5 8 0,7-3 0,-2 5-35,-7 1 1,1 1 0,-16 1 0,-3 3 30,-7 1 0,-5 6 1,-10-4-1,-6 0 118,-9 1 0,-14-1 0,-12-4 1,-1 3-159,-5-3 1,1-2-1,-1-1 1,3-1-102,-3 1 0,8-9 0,4-1 1,8-2-142,4 0 1,2 0 0,7-8-829,5-4 1081,3 4 0,23-21 0,5 3 0</inkml:trace>
  <inkml:trace contextRef="#ctx0" brushRef="#br0" timeOffset="3399">8082 1278 11364,'10'0'1582,"-4"-8"1,-10-6-1470,-2-7 0,-7 0 0,1-9 0,-4-3 166,-1-5 1,1-7 0,3-7 0,3-3-117,2-3 1,3-2-1,6-4 1,5 6 32,6 3 0,11 5 0,6 3 1,6 8-220,6 8 1,-2 12 0,5 9 0,1 3-212,0 3 1,-1 4 0,3 7 0,-4 9-25,-1 5 1,-5 10 0,4-3-1,-4 1-69,-2 0 0,-8-8 0,-4 2 0,-5-1-73,-7 1 1,-1-9-1,-6 3 191,2-1 0,-8-1 0,-12 1 0,-7-3-85,-8-1 1,2-8 0,-3 2 0,-1-5 501,-2-1 0,6 0 0,4-1 1,4-5 407,1-6 1,8-11 0,5-6-1,3-2-196,2 2 1,7-10 0,7 4-1,7-2-14,8 0 0,4 4 0,4 2 1,4 4-259,6 2 0,-3 9 1,3 10-1,-1 4-375,-1 2 0,0 2 0,-7 6 0,3 8-90,-2 5 1,-4 8-1,-4-4 1,-4 0-279,-2 1 0,-1 5 0,-7-4 0,-1 2-213,-5 0 0,3-8 0,-8 5 1,-2-1-1543,-3 4 2350,-1-4 0,0 16 0,0-4 0</inkml:trace>
  <inkml:trace contextRef="#ctx0" brushRef="#br0" timeOffset="3683">9445 789 8141,'-2'-18'627,"-2"1"377,-2-1-438,0 8 1,8 3 0,4 7-162,5 0 0,5 0 1,1 0-1,1 0-136,-1 0 0,1-2 0,1-2 0,3-2-139,1 2 0,0 0 1,-5 0-1,-1-3 111,1-3 0,-7-2 0,1-5-107,1-1 1,-5 1-1,-2-1 1,-4 1-89,-2 0 0,-2-1 0,-4 1 0,-5 1-274,-5 4 1,-3 3 0,-3 5-1,-1-2-376,2 2 1,-5 4 0,3 6 0,2 6-166,1 3 0,-3 5 0,0 1 1,3 4 51,7 2 0,-1 2 0,8 6 717,3 0 0,1 8 0,2 2 0</inkml:trace>
  <inkml:trace contextRef="#ctx0" brushRef="#br0" timeOffset="4117">10492 544 8393,'-17'-27'766,"-2"2"1,-3 7-1,-1 3-40,2 3 1,1-2 0,3 9 0,-3 1-147,-3 2 1,-2 2 0,-4 0 0,5 0-259,5 0 0,0 6 1,-1 1-1,1 3-603,3 4 0,5 7 1,-1 4-1,6 0-244,4 1 0,2 3 1,0-4-1,2 0-238,4 0 1,2 1 0,5-5-1,-1 0 194,1-5 1,3-1-1,1-9 1,1-2 416,-1-2 1,-5-4-1,0-4 1,-1-7 516,-1-9 1,-2-1 0,-8-10-1,0-6 390,0-3 0,-2-5 1,-2-5-1,-6-1 361,-5 1 0,1-6 0,-9-1 1,3 3-410,3 2 1,-2 9-1,-1 6 1,3 8 355,7 8-1111,-2 4 0,18 17 0,2 8 0,11 9-323,10 8 1,6 1 0,6 9-1,6 3-483,3 1 0,3 2 0,-1 0 1,0 6-9,1 5 1,-1-7 0,-1 9 0,-7-1-1109,-9-1 1,-2 8 1969,-10 0 0,1 1 0,-7-7 0</inkml:trace>
  <inkml:trace contextRef="#ctx0" brushRef="#br0" timeOffset="4718">11016 684 8568,'0'-27'491,"0"-1"0,0 7 1355,0-2 0,0 5 873,0 7-1747,0-1 1,0-5-600,0-1 0,0 6-807,0 1-2025,0 7 1481,0-4 1,0 10-1,0 4 266,0 6 1,0 3 0,0 3 274,0-1 0,6 1 0,2-1 0,2 0 264,3 1 1,3-6 0,1-3 0,1 1 123,-1 0 1,1-6 0,-1 1 218,0-3 1,-1-6-1,-4-5 1,-5-11 465,1-5 1,-6-4-1,2-6 1,-8-2 272,-8-4 1,-9-3 0,-2-7 0,0 3-137,-3 1 0,7 10 0,-6 1 0,3 6 443,5 5-1310,-4 10 1,19 9-1,-4 12 1,6 7-393,6 9 0,11 7 1,12 10-1,4 3-154,2 3 1,6-6 0,2 3-1,-1-1 33,1 0 0,3 0 1,-5-6-1,-2-3 90,-2-2 1,-4-5 0,-4-8 152,-6 1 1,-11-10 0,-6-8 598,-4-10 0,-2-6 0,0-1 1,0-1 274,0 1 0,-2-1 1,-2 1-1,-2 0 724,2-1 1,2 1-679,2-1 0,0 6-696,0 1 0,0 9 0,2 0 0,2 8-460,2 3 1,9 3 0,1 6 0,5-1-151,1 1 0,-1-1 0,0 0 0,3 1-768,-3-1 1,-2 1 1517,-1-1 0,7 1 0,2-1 0</inkml:trace>
  <inkml:trace contextRef="#ctx0" brushRef="#br0" timeOffset="5132">12012 404 8332,'-18'-15'0,"3"1"261,3 3 1,-3 7 0,3-2 282,-4 4 1,5 2-1,1 2-126,2 4 0,1 3 0,3 11-336,-2 3 0,0-4 0,6 5 1,0-5-85,0-1 0,0 5 1,0 0-1,0-1-87,0-3 1,2-2-1,2 1 1,2-1-119,-2 1 0,-2-7 0,-2 1 1,0 2 84,0 1 1,-8-3 0,-4-2 0,-3-1-170,-3 1 1,-5-4 0,-2 3 0,-3 1-183,-3 0 0,-2-6 1,0 4-1,2-3 473,2 1 0,0 8 0,-6-5 0</inkml:trace>
  <inkml:trace contextRef="#ctx0" brushRef="#br0" timeOffset="5633">12029 492 8182,'-15'-28'-97,"1"3"0,2 2 631,-1 0 0,3 5 0,-1 9 0,-1-1 464,2 0 0,-11 6 1,3-4-1,-3 3-369,-4-1 1,5 0 0,-5 6 0,2 0-472,0 0 0,5 8 1,7 3-1,-1 5-450,2 1 1,-3 3-1,7 1 1,2 4-190,2 3 0,4-1 1,2 4-1,4-2-65,1 2 1,3 0-1,5 0 1,1-2 144,-1 2 1,1-6 0,-3 1 0,-1-3 183,-3 0 1,-7-5 0,4-7 0,-2 3 171,0 1 0,-4-3 1,-12-2-1,-9-2 34,-7-5 0,-5 5 0,-9-2 0,-5-2-174,0-2 0,-3-2 0,7 0 0,4 0-596,6 0 0,8-2 781,11-4 0,4 4 0,8-6 0</inkml:trace>
  <inkml:trace contextRef="#ctx0" brushRef="#br0" timeOffset="5816">12850 334 8094,'-23'-29'-119,"-1"4"1,3 4 2605,2 5-2367,9 10 0,-4 1 0,9 10 0,1 7-2379,2 4 2259,2 1 0,0 8 0,0 2 0</inkml:trace>
  <inkml:trace contextRef="#ctx0" brushRef="#br0" timeOffset="5933">12640 771 8143,'-17'-6'0,"0"-2"0,-1-1 550,1-5 1,1 5 0,3-1 0,1 2-1325,-2 4 774,-1-6 0,-10 9 0,-3-7 0</inkml:trace>
  <inkml:trace contextRef="#ctx0" brushRef="#br0" timeOffset="6665">1201 3321 7955,'-52'-12'0,"0"3"0,1-1 22,5 0 1,5 6 0,12-2 0,5 4-75,5 2 273,-6 0 0,17 0 0,8 0-223,19 0 1,16-1 0,12-3 0,13-4 63,12-2 1,23-1 0,-41 1 0,3 0 0,3 0-1,2-1-18,4 0 0,2-1 1,3-4-1,3 0 1,12 1-1,3-1 0,-24 4 1,1-1-1,1 0-157,6-2 0,1-1 1,2 0-1,8-1 1,3-1-1,0 1 1,6-2-1,0-1 1,2 0-1,-19 5 1,0-1-1,0 0 1,1-1 164,3 0 0,0 0 1,1 0-1,0 0 1,5 0-1,1 0 1,0 0-1,1 1 1,-1-1-1,1 0 1,0 1-1,0 0 1,0-1-1,-1 2 1,1-1-1,0 0-153,1-1 0,-1 1 0,1-1 0,0 1 0,1-1 0,-1 0 0,1 0 0,0 0 0,3-1 0,2 1 0,-1-1 0,1 1 0,0 0 0,1-1 0,0 2 0,1-1 112,0 1 1,0 0-1,0 0 1,0 0 0,1-1-1,1 0 1,0 0-1,-1 0 1,-3 1 0,-1 1-1,1-1 1,-1 1-1,2-1 1,-1 0 0,1 0-1,-1 0-84,1 0 1,0 0 0,1 0 0,-1 0-1,0 0 1,0 1 0,0-1 0,0 1 0,-2-2-1,-1 1 1,0-1 0,-1 1 0,-2 0 0,-1 0-1,-1 1 1,1 0-41,-3-1 0,1 1 1,-1 0-1,0 0 0,-3 1 1,0-1-1,0 0 0,0 1 1,0 1-1,1 0 0,0 0 1,-1 0-1,-3 0 0,0 0 1,-1 1-1,0-1 12,-4 2 0,0-1 0,0 0 1,-1 1-1,23-4 0,-1 1 1,-2 0-1,-10 3 0,-3 0 0,0 0 1,-1 1-1,-1 0 0,-1 1 197,-3 1 0,0 1 0,-2-1 0,-5 0 0,-1-1 0,-2 1 0,26-4 0,-3 0 0,-10 1 0,-3 1 48,-7 0 0,-2 0 1,-12 4-1,-2 1 0,42-5 1,-21 0-217,-18 1 0,-15 5 92,-22-2 1,-10 4 0,-8 2 0,-12 0-21,-9 0 0,-7 0 0,-6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9:30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 0 24575,'-5'78'0,"0"0"0,1 1 0,-1-1 0,0 22 0,2-1 0,-1-1 0,0-7 0,0 0 0,0 0 0,1 4 0,-1 0 0,0 0 0,-3 1 0,0-1 0,-1 0-748,1-2 1,0 0 0,-2 0 0,-3 2 0,-1-1 0,-1 0 0,2-3 0,0 0 0,-1-1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9:30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 1 24575,'10'93'0,"-1"0"0,0-5 0,-2-9 0,-7 2 0,0 3 0,0 15 0,2 0 0,-1-47 0,4 0 0,9 8 0,5 1 0,4 1 0,0 0 0</inkml:trace>
  <inkml:trace contextRef="#ctx0" brushRef="#br0" timeOffset="134">297 1066 24575,'-9'89'0,"-1"0"0,0 1 0,0-1 0,1 0 0,-3 15 0,1 1 0,1-8 0,4-19 0,6-21 0,0-9 0,-8 51 0,3-47 0,-2 1 0,1 0 0,-3 3 0,-6 11 0,-3 3 0,0 6 0,-1 0 0</inkml:trace>
  <inkml:trace contextRef="#ctx0" brushRef="#br0" timeOffset="267">35 3354 24575,'0'95'0,"0"0"0,0-2 0,0-4 0,0-23 0,0-4 0,0 0 0,0-1 0,0-3 0,0 0 0,1-4 0,-2 1 0,-5 15 0,-3 3 0,-1-1 0,0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9:28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3196 24575,'31'-48'0,"16"19"0,19 19 0,15 10 0,6 0 0,12 0 0,-4 0 0,-7 0 0,-16 0 0,-8 0 0,-4 0 0,-8 0 0,1 0 0,-19 0 0,9 0 0,-14 0 0,14 0 0,-8 0 0,4 0 0,-4 0 0,11 0 0,1 0 0,7 0 0,-7 0 0,1 0 0,-1 0 0,1 0 0,-7 0 0,0 0 0,-6 0 0,-2-2 0,-4-4 0,10 4 0,-4-3 0,-2 1 0,-4-2 0,-2 4 0,2-4 0,4 4 0,-4 2 0,4 0 0,2 0 0,0 0 0,0 0 0,0 0 0,0 0 0,0 0 0,0 0 0,3 0 0,-3 0 0,4 0 0,-10 0 0,-2 0 0,2 0 0,-1 0 0,1 0 0,2-2 0,-8-4 0,0 4 0,-5-3 0,5 3 0,0 2 0,3 0 0,-3 0 0,4 0 0,6 0 0,-4 0 0,-4 0 0,-7 0 0,-7 0 0,1 0 0,0 0 0,7 0 0,4 0 0,28-8 0,13-2 0</inkml:trace>
  <inkml:trace contextRef="#ctx0" brushRef="#br0" timeOffset="1052">3196 0 24575,'39'85'0,"0"-1"0,-3-3 0,-10-8 0,-26-9 0,0 5 0,0 7 0,0 4 0,-7-23 0,-2 4 0,-1 2 0,1 0 0</inkml:trace>
  <inkml:trace contextRef="#ctx0" brushRef="#br0" timeOffset="1201">3266 1275 24575,'7'83'0,"0"0"0,1 0 0,-1 0 0,2 19 0,0-2 0,-4-20 0,-5-5 0,8 5 0,4 7 0,5 2 0,6 4 0,-11-45 0,4 1 0,14 15 0,6 1 0,0 2 0,1-1 0</inkml:trace>
  <inkml:trace contextRef="#ctx0" brushRef="#br0" timeOffset="1484">3545 3755 24575,'-26'90'0,"1"0"0,-1 0 0,0-1 0,0-1 0,8-9 0,11-13 0,2-4 0,-5 7 0,-3 0 0,-2 0 0,1 2 0,3 2 0,0 3-208,-1 8 1,1 1-1,3-3 1,1-1 207,-5-5 0,0-1 0,2 0 0,-1 0 0,-1-2 0,1-1 0,1-2 0,0 0 0,-2 0 0,1 0 0,4-1 0,2-1 0,2-3 0,1-2 0,0-7 0,2-3 136,0 46 1,0-19-137,0 1 0,0-7 0,0-8 0,0-8 0,0-7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9:33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228 0 24575,'3'91'0,"0"-1"0,0 1 0,-2-13 0,-1 2 0,-1 2 0,-1 0 0,0 4 0,-2 1 0,-1 1 0,-1 0-656,-2 7 1,-1 0-1,-2 2 1,-2 1 0,0-13-1,-1 2 1,-2 0 0,-1 1-1,0-1 1,-3 1 0,0 0-1,0-1 1,0 1 0,1 0-1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9:34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24575,'3'94'0,"0"1"0,0-1 0,0-14 0,-1-2 0,-1-3 0,0-6 0,0-2 0,-1-1 0,0 29 0,0 2 0,2-20 0,1 3 0,0 2 0,0 6 0,0 1 0,0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9:34.2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24575,'-3'72'0,"0"0"0,0-1 0,0 1 0,0 0 0,1-2 0,1 18 0,2-1 0,-1 0 0,0 2-400,0 4 0,0 0 0,0-3 1,0-1 399,-1 3 0,2-4 0,5-21 0,3-4 0,1-4 0,0-1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9:20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3022 839 24575,'-48'-35'0,"5"23"0,31 71 0,-21 1 0,-19-14 0,-3-3 0,9-25 0,9-5 0,8-13 0,15-8 0,16-11 0,39-16 0,35 8 0,-15 11 0,6 3 0,-2 5 0,2 4 0,6-1 0,-1 10 0,-6 19 0,-6 12 0,-3 11 0,-9 11 0,-8 17 0,-12 9-215,-15-17 0,-6 4 0,-4 1 0,-3-1 0,-5 1 1,-3 0 214,-6 4 0,-4 0 0,-3-1 0,-1-4 0,-3-1 0,-5-3 0,-6-3 0,-5-3 0,1 0 0,-12 26 0,2-3-31,4-10 0,4-3 1,12-5-1,6-2 31,7-8 0,5-1 0,3-4 0,4-1 0,5 49 0,8 0 0,-1-47 0,3 1 0,4-1 0,0 0 0</inkml:trace>
  <inkml:trace contextRef="#ctx0" brushRef="#br0" timeOffset="151">3022 4157 24575,'0'0'0</inkml:trace>
  <inkml:trace contextRef="#ctx0" brushRef="#br0" timeOffset="11984">1 1 24575,'62'19'0,"19"-7"0,-29-9 0,3-2 0,13-1 0,4 0 0,4 0 0,3 0 0,13 0 0,2 0 0,2 0 0,0 0-263,-28 0 1,1 0 0,-2 0 0,23 0 0,-3 0 262,-6 0 0,-5 0 0,-18 0 0,-4 0 213,34 0 1,-30 0-214,-23 0 0,-8 0 0,-9-8 0,-1-2 0</inkml:trace>
  <inkml:trace contextRef="#ctx0" brushRef="#br0" timeOffset="12566">3041 455 24575,'0'86'0,"0"1"0,0 0 0,0-6 0,0 0 0,0-4 0,0 14 0,0-2 0,-4 2 0,0 0-430,-1-1 1,-2 1-1,1-24 1,-2 1-1,1 1 430,0 0 0,1 1 0,-4 0 0,-8 6 0,-4 0 0,-1 1 0,1 2 0,0 0 0,0 0 0</inkml:trace>
  <inkml:trace contextRef="#ctx0" brushRef="#br0" timeOffset="12716">2779 3825 24575,'0'0'0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29:33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1485 1 24575,'-56'57'0,"0"0"0,10 17 0,10 9 0,20-11 0,6 5 0,1 3 0,-2 16 0,1 4 0,2 1 0,3-23 0,2 1 0,0 0 0,0 1-587,1 4 0,1 1 0,0 0 0,0-1 0,0-2 1,0 0-1,1 0 0,0-2 587,0-3 0,0-2 0,0 0 0,0 1 0,0 0 0,0 0 0,0-1 0,0 1 0</inkml:trace>
  <inkml:trace contextRef="#ctx0" brushRef="#br0" timeOffset="2332">1 3354 24575,'95'-20'0,"0"1"0,-28 7 0,2 1 0,-3 3 0,16 7 0,-1 2 0,6-4 0,2-2-301,4 0 0,1-1 0,-5-1 0,-2 0 301,-7 1 0,-3 0 0,-6 2 0,-4 1 0,-11 3 0,-1 0 0,2-7 0,0-2 0,0-1 0,1 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0:16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1 368 24575,'48'-20'0,"1"1"0,2 1 0,2 5 0,-1 11 0,1 4 0,9-2 0,2 0 0,6 0 0,0 0 0,2 0 0,0 0 0,-2 0 0,-1 0 0,-5 0 0,-2 0 0,0 0 0,-1 0 0,-10 0 0,-1 0 0,43 0 0,-6-8 0,-11-4 0,1 5 0,-1 1 0,4 4 0,7 2 0,-37-3 0,1 0 0,1 0 0,1 0 0,2 0 0,0 0 0,1 3 0,-1 0 0,-2-2 0,1-1 0,1 0 0,0 0 0,44-3 0,-6 6 0,-5 0 0,-7 0 0,3 0 0,-9 0 0,7 0 0,-7 0 0,11 0 0,1 0 0,4 0 0,-39 0 0,1 0 0,5 0 0,2 0 0,9 1 0,2-2 0,6-5 0,1-4 0,6 0 0,1-3 0,4-2 0,1-1-167,0-1 1,0-1 0,-1 3 0,-1 1 166,-6-1 0,-1 1 0,-7 3 0,-3 1 0,-8-2 0,-3 0 0,37 1 0,-22 5 0,-5 4 0,-12 2 0,-3 0 0,-3 0 0,-11 0 0,5 0 0,-13 0 0,-4 0 0,-7 2 0,1 4 0,0 1 0,-5 5 0,-5-4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0:27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751 315 24575,'-61'44'0,"0"1"0,18 5 0,10 5 0,15 5 0,9 4 0,7 11 0,10 1 0,9-4 0,9 0 0,5 5 0,7-3 0,10-7 0,5-4 0,4-5 0,3-5 0,-3-8 0,0-7 0,-7-12 0,-1-5 0,39 6 0,-13-21 0,-17-47 0,-5-29 0,-31 22 0,-3-5 0,2-13 0,-2-2 0,-4 10 0,-3 0 0,-2-1 0,-2 1 0,2-35 0,-10 29 0,0 16 0,7 38 0,28 14 0,24 19 0,-12 0 0,5 3 0,10 8 0,4 2 0,8 1 0,3-1 0,7 1 0,1-4 0,-8-8 0,-1-5 0,-4-4 0,-4-3 0,29 1 0,-39-14 0,-27-32 0,-25-26 0,-26-37 0,3 27 0,-6-4 0,-12 1 0,-8 1 0,-13-7 0,-4 2 0,4 8 0,-1 2 0,-1 3 0,0 2 0,9 11 0,1 5 0,6 13 0,2 4 0,-14-16 0,106 57 0,37 7 0</inkml:trace>
  <inkml:trace contextRef="#ctx0" brushRef="#br0" timeOffset="582">2829 978 24575,'39'-66'0,"0"-1"0,0 0 0,11-23 0,1 23 0,19 50 0,-12 7 0,-17 10 0,-10 12 0,-20 11 0,-3 20 0,-8 21 0,-2 11 0,-4 7 0,-15 1 0,-8-1 0,-4-12 0,15-12 0,5-4 0,13-1 0,4-11 0,7-7 0,26 0 0,27-6 0,2 4 0,4 2 0,-20 0 0,-20 0 0,-15 6 0,-21-1 0,-54-1 0,13-23 0,-5-3 0,-5 4 0,-2-3 0,-11-2 0,0 0 0,10 2 0,2-1 0,1-4 0,3-1 0,-37 14 0,5 26 0,47-15 0,-1 0 0</inkml:trace>
  <inkml:trace contextRef="#ctx0" brushRef="#br0" timeOffset="1216">140 2987 24575,'-47'49'0,"1"1"0,16 3 0,13 4 0,23 6 0,15 2 0,15 9 0,10-2 0,3-2 0,5-2 0,8-2 0,4-4 0,-6-11 0,2-5 0,-1-6 0,0-5 0,-8-11 0,-1-7 0,35-5 0,-19-12 0,-10-12 0,-15-40 0,4-36 0,-8-3-460,-22 40 1,0-1 459,18-35 113,-7 23 0,12 13-113,1 28 0,15 12 0,6 3 0,18 8 0,7 0 0,-7 0 0,1 0 0,-24-22 346,-17-18 1,-18-38-347,-17 22 0,-4-4 0,-8-12 0,-6-2 0,-5-10 0,-5-1 0,-5-2 0,-6 0-159,-10-2 1,-5 3-1,3 8 1,-3 5 158,0 11 0,-1 7 0,10 15 0,1 6 0,-25-6 0,0 7 0,1 6 0</inkml:trace>
  <inkml:trace contextRef="#ctx0" brushRef="#br0" timeOffset="1634">2602 3021 24575,'-62'41'0,"0"0"0,-4 11 0,4 9 0,21-7 0,3 6 0,1 0 0,-3 0 0,1 0 0,1 1-272,1 3 1,0 1-1,1-2 1,-15 21-1,3-3 272,8-9 0,4-5 0,7-21 0,6-6 221,13 8 0,64-42-221,-4-7 0,5-4 0,13-5 0,4-5 0,11-4 0,3-3 0,9-1 0,2 0-131,-32 7 1,2 0 0,-1 1 0,31-6 0,0 1 130,-6 5 0,-2 1 0,-9 4 0,-3 3 0,-5 3 0,-4 2 0,-10 1 0,-3 0 0,26 1 0,-11 8 0,-18 2 0</inkml:trace>
  <inkml:trace contextRef="#ctx0" brushRef="#br0" timeOffset="1832">2236 3266 24575,'-39'68'0,"25"-13"0,8 10 0,10 7 0,6 8 0,0 1 0,-3 4 0,0 2 0,2 1-2653,4 9 0,2 3 0,-2 0 2653,-6-23 0,-2 1 0,0 1 0,3-1 0,4 5 0,3-1 0,0 1 0,-1 1 0,-2 4 0,-1 0 0,1 0 0,0-1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24.14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88 10060,'6'-18'886,"0"1"-1854,-2-1-413,-2 1 1352,-2 7 0,0 2 0,0 8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0:23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919 908 24575,'62'16'0,"-2"9"0,-8 16 0,-3-1 0,3-5 0,-11-2 0,6-4 0,-16-5 0,-8-13 0,-4-3 0,-1-8 0,-1 0 0,1-6 0,-1 1 0,-3-23 0,3-1 0,3-11 0,9 5 0,-2-10 0,-4 10 0,-1 2 0,7 4 0,-2 8 0,2-3 0,-4-1 0,-7 2 0,-1-6 0,1 5 0,-3-7 0,-3 2 0,-4-6 0,-8-5 0,-8-5 0,-25-7 0,-14-1 0</inkml:trace>
  <inkml:trace contextRef="#ctx0" brushRef="#br0" timeOffset="714">2037 1153 24575,'70'-68'0,"1"0"0,-9 3 0,-11 25 0,-28 52 0,-6 17 0,-5 23 0,-6 16 0,-12 14 0,-21 3 0,-20 2 0,-7-3 0,-4-9 0,-2-7 0,19-15 0,0-16 0,24-8 0,32-16 0,49-7 0,-16-4 0,5-2 0,26 1 0,5-2 0,4-2 0,1-2 0,7 1 0,0-3-223,-6-3 1,-4-4 0,-16-1 0,-6-5 0,-14-2-1,-1 0 1</inkml:trace>
  <inkml:trace contextRef="#ctx0" brushRef="#br0" timeOffset="1730">168 699 24575,'-97'-20'0,"27"38"0,73 30 0,17 14 0,-2 2 0,5 0 0,12 6 0,6 0 0,1 3 0,3 2 0,3 4 0,3-1 0,2-7 0,1-3 0,-2-2 0,0-3 0,-3-13 0,-2-3 0,22 22 0,-12-24 0,-28-27 0,-10-22 0,-7-25 0,-2-24 0,1-28 0,7-9 0,-1 3 0,3 0 0,9 17 0,9 0 0,15 18 0,17 5 0,17 18 0,6 10 0,6 7 0,-12 0 0,-11-5 0,-27-3 0,-14-3 0,-20-18 0,-9-23 0,-20-25 0,-1 29 0,-5-2 0,-5-2 0,-6 0 0,-13-4 0,-5 2 0,2 2 0,-1 2 0,-1 4 0,-1 5 0,6 10 0,1 5 0,-33-21 0,29 30 0,-1 0 0,-2-2 0,1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1:32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0 121 24575,'2'55'0,"0"1"0,2-1 0,4 0 0,4-2 0,5-1 0,7 6 0,4 0 0,1-4 0,2-3 0,4 0 0,0-3 0,-3-4 0,0-4 0,32 18 0,-10-23 0,-1-24 0,-5-9 0,-13-8 0,-4-44 0,-13-32 0,-9 33 0,-1-2 0,2-10 0,-2-1 0,-3 8 0,-1 0 0,0-2 0,-2 1 0,0 4 0,-2 1 0,0-31 0,0 3 0,0 26 0,0 11 0,0 18 0,2 38 0,4 26 0,15 38 0,-2-24 0,3 1 0,7 1 0,4 1 0,9 3 0,3 0 0,2-5 0,2-2 0,2 5 0,2-1 0,1-6 0,1-3 0,-3-7 0,1-3 0,0-4 0,1-8 0,39-3 0,0-9 0,-46-27 0,1-7 0,0 0 0,1-1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1:28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150 798 24575,'15'-67'0,"-1"-1"0,3 3 0,-3 4 0,-2-33 0,11 1 0,-5 2 0,-1 10 0,1 18 0,-7 17 0,-3 7 0,8 20 0,-9 9 0,5 27 0,19 30 0,4 34 0,-9-33 0,2 1 0,4 9 0,0 1 0,3-2 0,0 0 0,3 10 0,0 0 0,-3-5 0,0 0 0,0 9 0,0-2 0,-5-11 0,-2-1 0,-6-2 0,-4 0 0,8 38 0,-20-5 0,-5-24 0,-1-18 0,-38-9 0,-21-8 0,-26-5 0,-14-13 0,45-6 0,-1-2 0,0-2 0,0-2 0,0 1 0,1 0 0,-45 0 0,10 0 0,19 0 0,14 0 0,27 0 0,29 0 0,35 0 0,42-8 0,-10 3 0,6-1 0,8-2 0,3 0 0,13-1 0,4 1 0,-32 3 0,2 1 0,-2-1-119,0-1 1,-1 0 0,-1 1 0,27-2 0,-3 0 118,-11-4 0,-3-1 0,-17 2 0,-6 0 0,22-7 0,-35-1 0,-30 1 0,-7-1 0,-12 9 0,-1 1 0</inkml:trace>
  <inkml:trace contextRef="#ctx0" brushRef="#br0" timeOffset="1551">3049 676 24575,'-25'-8'0,"19"55"0,14 7 0,7 8 0,10 18 0,3 3 0,1 8 0,2 3 0,-8-27 0,1 1 0,-1 1 0,-1 2 0,-1 1 0,0 2-438,1 5 0,-1 1 1,0 0-1,-2-3 1,-2-1-1,1 0 438,0-5 0,-1-1 0,1-2 0,5 24 0,-2-3 0,-3-14 0,-1-5 0,-4-17 0,-1-5 418,6 22 0,-12-49-418,-18-38 0,-29-49 0,10 13 0,-2-5 0,-4-10 0,1-4 0,-4-10 0,4-4 0,3-5 0,4-3-216,8 23 0,1-3 1,3-2-1,3-4 0,4-1 1,2-2 215,3-8 0,1-1 0,2 1 0,0 3 0,2 0 0,0 2 0,0 5 0,0 0 0,6 4 0,11-22 0,8 6-43,6 14 0,8 7 0,6 14 0,5 9 43,5 13 0,1 8 0,-6 6 0,-1 7 611,44 9 1,-9 20-612,3 21 0,-25 41 0,-39-21 0,-5 6 0,-5 8 0,-5 2 0,-2 1 0,-6 1 0,-13 0 0,-9 0 0,-7 1 0,-6-3 0,-7-6 0,-7-5 0,-10-2 0,-5-6 0,5-8 0,-2-6 0,3-7 0,0-4 0,8-9 0,3-5 0,-35-1 0,34-11 0,19-6 0,7-5 0,13-7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2:51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385 192 24575,'-24'61'0,"-1"1"0,3 7 0,5 3 0,15 6 0,4 1 0,-2 2 0,0 1 0,0 6 0,0-1 0,0-5 0,0-3 0,0-8 0,0-2 0,0-5 0,0-4 0,0 33 0,8-25 0,4-27 0,3-51 0,3-21 0</inkml:trace>
  <inkml:trace contextRef="#ctx0" brushRef="#br0" timeOffset="351">1 262 24575,'64'-63'0,"0"0"0,-1 20 0,2 10 0,-6 17 0,2 7 0,3 8 0,0 2 0,0-1 0,-2 0 0,-3 0 0,-1 0 0,-5 0 0,-2 0 0,25 0 0,-18 0 0,-23 0 0,-8 0 0,-25-15 0,-4-5 0</inkml:trace>
  <inkml:trace contextRef="#ctx0" brushRef="#br0" timeOffset="585">315 1066 24575,'56'-39'0,"14"8"0,-14 29 0,4 4 0,-2-5 0,-1-2 0,4-1 0,0 0 0,-7 3 0,-1-1 0,42-12 0,-8 6 0</inkml:trace>
  <inkml:trace contextRef="#ctx0" brushRef="#br0" timeOffset="1366">1468 943 24575,'56'60'0,"8"5"0,-25-32 0,1 1 0,1 2 0,0-2 0,37 26 0,-3-7 0,-17-24 0,-5-17 0,-20-9 0,0-12 0,-16-20 0,-1-12 0,-5-35 0,-3 6 0,-8 6 0,0 20 0,0 15 0,0 7 0,8 13 0,11 3 0,16 12 0,24 21 0,16 19 0,-30-18 0,1 3 0,4 3 0,-1 1 0,1-2 0,-1-2 0,-1 2 0,-3-2 0,33 26 0,-18 3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2:57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70 24575,'65'-10'0,"0"1"0,12 2 0,4 2 0,-17 3 0,4 1 0,1 0 0,9 1 0,2 1 0,1-2 0,6-3 0,2-1 0,1-1 0,4-1 0,0 1 0,-1-1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2:55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24575,'4'23'0,"7"59"0,4-7 0,2 11 0,-3-12 0,2 4 0,0 3-2731,0 8 0,0 4 1,-1 0 2730,-4-18 0,0 0 0,-1 1 0,0-1 0,0 0 0,0 0 0,0 0 0,1-1 0,6 21 0,1-1 0,0-4 0,-4-10 0,-1-3 0,2-3 432,2-5 1,0-3-1,2-3 1,4 12-1,2-8-432,0-20 0,3-7 0,18 9 0,1-38 0,-9-7 0,5-4 0</inkml:trace>
  <inkml:trace contextRef="#ctx0" brushRef="#br0" timeOffset="850">1101 1694 24575,'46'-45'0,"-1"-1"0,-8 3 0,-6 1 0,-2-17 0,-7-3 0,-13-15 0,-1 20 0,-23-1 0,-28 31 0,-13 9 0,-22 11 0,8 7 0,10 9 0,8 21 0,23 12 0,17 40 0,16-1 0,19 7 0,7-43 0,10-3-138,18 4 0,8-5 1,9-4-1,3-4 138,7-2 0,-1-4 0,-6-5 0,0-5 0,-5-4 0,-1-3 0,-6-4 0,-2 0 0,-7 2 0,-1 0 0,1-4 0,0 1 0</inkml:trace>
  <inkml:trace contextRef="#ctx0" brushRef="#br0" timeOffset="1183">1747 1100 24575,'48'56'0,"-1"-1"0,2 3 0,-1 2 0,6 12 0,-3 2-1522,-5-7 0,-2 0 1522,-4-1 0,-3-2 0,8 25 480,-20-29 1,-41-68-481,-18-50 0,12 13 0,1-7 0,0-21 0,1-5 0,-2 6 0,3 0-445,12-2 1,3 1 444,-5 3 0,2 2 0,6 12 0,2 3 0,-1-42 0,23 35 0,-9 17 0,19 8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2:58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3:00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3:01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3:01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307 70 24575,'0'0'0</inkml:trace>
  <inkml:trace contextRef="#ctx0" brushRef="#br0" timeOffset="1230">447 0 24575,'0'0'0</inkml:trace>
  <inkml:trace contextRef="#ctx0" brushRef="#br0" timeOffset="2916">28 18 24575,'-20'9'0,"12"1"0,78-4 0,-10 2 0,-13 3 0,-10 3 0,-8-8 0,-15 7 0,-3-1 0,-7 4 0,-16-7 0,-11-3 0,-27 4 0,-22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24.2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0 8367,'-17'0'1488,"-1"0"1,1 0 302,-1 0 1,1 0-1861,-1 0 0,7 0-2729,-1 0 2798,8 8 0,-11 2 0,5 7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3:00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586 53 24575,'0'0'0</inkml:trace>
  <inkml:trace contextRef="#ctx0" brushRef="#br0" timeOffset="2080">290 70 24575,'0'0'0</inkml:trace>
  <inkml:trace contextRef="#ctx0" brushRef="#br0" timeOffset="3582">586 228 24575,'-62'-39'0,"0"0"0,6 3 0,0 10 0,-37 26 0,9-8 0,14-4 0,14-3 0,27-3 0,11 1 0,53 7 0,35 4 0,25 5 0,-37 0 0,1 2 0,38-1 0,-16 0 0,-19 0 0,-15 0 0,-12 0 0,-41 0 0,-6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2:58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  <inkml:trace contextRef="#ctx0" brushRef="#br0" timeOffset="900">0 18 24575,'0'0'0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3:05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80 175 24575,'-48'59'0,"16"20"0,36-23 0,10 3-1402,5 2 1,5 2 1401,2 9 0,2 1 0,3-6 0,0-2 0,-2 5 0,0 0 0,1-3 0,-2-2 222,-1-3 0,-1-2 0,-2-7 1,-2-1-223,8 41 461,-13-19-461,-9-30 0,-24-18 0,-42-57 0,-25-18 0</inkml:trace>
  <inkml:trace contextRef="#ctx0" brushRef="#br0" timeOffset="283">97 455 24575,'24'-91'0,"-1"-1"0,7 28 0,10 12 0,11 18 0,7 10 0,-1 8 0,2 5 0,1-3 0,-2 0 0,-7 2 0,-3 1 0,32-1 0,-22 7 0,-19 3 0,-6 2 0,-16 0 0</inkml:trace>
  <inkml:trace contextRef="#ctx0" brushRef="#br0" timeOffset="500">132 717 24575,'66'-29'0,"16"5"0,-22 22 0,2 4-881,-4-2 1,1 0 880,4 3 0,2 2 0,-4 3 0,0 2 0,5 3 0,0 1 0</inkml:trace>
  <inkml:trace contextRef="#ctx0" brushRef="#br0" timeOffset="815">936 734 24575,'-10'29'0,"6"12"0,16 46 0,9 8 0,-2-45 0,3-1 0,-3-1 0,1-1 0,2 0 0,2 0 0,6 5 0,2 0 0,4 2 0,0-1 0</inkml:trace>
  <inkml:trace contextRef="#ctx0" brushRef="#br0" timeOffset="1199">1303 979 24575,'62'-6'0,"-2"27"0,-8 55 0,-11 2 0,0 3 0,-16-15 0,4-2 0,-15-17 0,-9-12 0,-10-47 0,-5-21 0,-8-43 0,3 4 0,3-3 0,4 5 0,8 6 0,24 6 0,22 11 0,18 18 0,-16 20 0,3 0 0,9-4 0,3-3 0,4-2 0,-1 0 0</inkml:trace>
  <inkml:trace contextRef="#ctx0" brushRef="#br0" timeOffset="1916">2141 856 24575,'83'-27'0,"5"27"0,-31 21 0,0 9-1244,-6 4 1,-1 5 1243,11 11 0,-2 3 0,-8-1 0,-5 1 0,-3-1 0,-4 1 198,-8-1 1,-4 1-1,-4-3 1,-5-1-199,-7 32 0,-3-17 204,-8-29 1,-13-16-205,-5-13 0,-11-4 0,0-2 0,4-15 0,1-20 0,7-20 428,5-32 0,8 35 0,1-3-428,2 1 0,2-2 0,-1-13 0,0-2 0,0-1 0,0-1 0,0-2 0,0 0 0,-1-1 0,2 1 0,-1 4 0,1 2 0,2 12 0,0 3 0,7-29 0,7 36 0,7 24 0,11 12 0,7 12 0,28 17 0,10 36 0,-34-10 0,1 5 0,1 3 0,-1 3 0,0 8 0,-1 2 0,-2-2 0,-1 2-107,2 7 1,-2 2 0,-6-3 0,-4 1 106,-5 1 0,-4 0 0,-4-7 0,-3 0 0,-4-1 0,-3-2 0,-3-7 0,-2-3 0,3 26 0,-14-9 0,0-12 0,0 4 0</inkml:trace>
  <inkml:trace contextRef="#ctx0" brushRef="#br0" timeOffset="2085">3119 1380 24575,'60'-68'0,"0"1"0,11 4 0,8 17 0,8 39 0,6 14-599,-24-6 0,2 0 0,1-3 0,5-6 0,2-3 0,1-1 0,5-1 1,0 0-1,-1 0 0</inkml:trace>
  <inkml:trace contextRef="#ctx0" brushRef="#br0" timeOffset="3783">5546 647 24575,'-84'-39'0,"0"0"0,8-1 0,14 18 0,27 45 0,12 12 0,11 22 0,6 12 0,4 11 0,2 13 0,14 2 0,-3-44 0,7-3 0,11-1 0,8-4 0,15 0 0,6-5 0,3-8 0,3-4 0,10 0 0,3-5-750,-5-7 1,0-5 749,-1-1 0,-3-8 0,-10-11 0,-5-9 0,-6-5 0,-7-8 0,-11-11 0,-9-7 0,-7-17 0,-9-4 0,-7-1 0,-9 0 0,-10-3 0,-9 1 0,-7 3 0,-11 4-230,-22 1 0,-9 6 1,2 9-1,-2 5 230,-4 4 0,0 5 0,6 7 0,2 5 0,8 7 0,2 3 0,7 5 0,4 3 0,-25 0 0,5 16 0,13 2 0</inkml:trace>
  <inkml:trace contextRef="#ctx0" brushRef="#br0" timeOffset="4370">6507 752 24575,'43'35'0,"-1"0"0,-4 3 0,-6 5 0,-6 6 0,-5 3 0,-2 1 0,-3 1 0,-3-2 0,-3-2 0,2 38 0,-5-26 0,-7-21 0,2-63 0,4-42 0,8 15 0,5-5-613,2-3 0,5-2 613,9-6 0,7 2 0,8 1 0,3 2 0,5-6 0,1 0 0</inkml:trace>
  <inkml:trace contextRef="#ctx0" brushRef="#br0" timeOffset="4966">8061 1206 24575,'-73'-39'0,"1"0"0,15 13 0,3 6 0,-27 4 0,22 16 0,7 17 0,17 13 0,6 5 0,23 11 0,2 8 0,10 10 0,37-17 0,27-6 0,17-24 0,12-5 0,-14-26 0,-15-26 0,-31-44 0,-28 18 0,-5-8 0,-2-6 0,-2-5 0,0-10 0,-4-2 0,-9 5 0,-5 0-963,-5-3 0,-5 4 963,4 14 0,-6 6 0,-9 11 0,-2 8 0,-11-12 0,3 35 0,20 42 0,19 49 0,21-7 0,7 7 0,4 12 0,5 3 0,9 8 0,5 3 0,-10-25 0,2 2 0,2-1 0,2 1 0,2-1 0,1 1-210,4 3 1,1 0 0,0 0 0,-4-5 0,0 0 0,-1-1 209,-1-3 0,0-1 0,-1-1 0,18 23 0,-1-4 0,-9-15 0,1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3:13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245 2447 24575,'-12'-95'0,"0"0"0,1-3 0,-1-2 0,3 25 0,-1-2 0,-2-2 0,-3-9 0,-1-1 0,1-1 0,2 0 0,1 1 0,0 0-281,0 0 1,0 1 0,1 3 0,3 13 0,1 3 0,0 4 280,-2-11 0,1 7 272,-2-27 0,22 56-272,11 34 0,37 54 0,-14-7 0,2 6 0,5 11 0,2 6 0,6 10 0,0 3 0,-19-21 0,-2 0 0,1 1-93,0 1 0,0 0 0,-1 1 1,-2-2-1,-1 0 0,-1 0 93,15 26 0,-4-3 0,-12-18 0,-5-2 0,4 33 0,-18-60 0,-10-62 0,-6-41 0,-2 11 0,-2-4 0,-1-2 0,0 0 205,1 2 1,-1 2 0,-2 1-1,0 1-205,1-40 0,0 12 0,6 33 0,29 32 290,24 51 1,-12 1 0,3 8-291,17 22 0,0 8 0,2 7 0,-1 4 0,-17-23 0,0 2 0,-1 2 0,-5 3 0,-1 0 0,-1 1-304,-1-2 1,-1 0 0,-1 1 0,-3 1 0,-1 1 0,-2 0 0,7 27 0,0 0 0</inkml:trace>
  <inkml:trace contextRef="#ctx0" brushRef="#br0" timeOffset="368">1747 2116 24575,'42'-84'0,"1"1"0,-3 8 0,-8 10 0,-15 7 0,-7-8 0,-4 2 0,-4 7 0,-2 17 0,-16 11 0,-7 5 0,-6 13 0,0 5 0,11 17 0,13 19 0,3 24 0,2 33 0,19-36 0,10 1 0,6 7 0,6-2 0,11 0 0,6-3 0,7 0 0,4-3 0,7-1 0,2-3 0,1-3 0,1-1 0</inkml:trace>
  <inkml:trace contextRef="#ctx0" brushRef="#br0" timeOffset="1068">2410 1295 24575,'-6'-97'0,"-1"1"0,1 0 0,-1 8 0,1 3 0,3 13 0,11-15 0,19 32 0,20 20 0,31 20 0,-28 10 0,4 4 0,8 4 0,2 6 0,14 8 0,2 7 0,-1 3 0,1 10-257,-21-1 1,-1 6 0,-1 2 0,-1 0 0,-2 3 0,-3 2 256,-2 2 0,-3 2 0,-1 0 0,17 22 0,-4 1 0,-8-6 0,-6 0 0,-16-10 0,-4-2 373,11 35-373,-23-31 0,-12-36 0,-12-21 0,-15-16 0,-2-18 0,5-6 0,13-18 0,7 3 0,-2 9 0,4 0 582,2 6 0,0 14-582,0 4 0,21 11 0,20 0 0,29 25 0,-18-1 0,1 5 0,-2 9 0,-1 6 0,7 12 0,-4 5 0,-8 3 0,-4 2 0,0 3 0,-1 2 0,-2 6 0,-2 2 0,-5-2 0,0 0 0</inkml:trace>
  <inkml:trace contextRef="#ctx0" brushRef="#br0" timeOffset="1652">2480 1085 24575,'41'58'0,"-15"-14"0,0 5 0,4 15 0,-1 4 0,3 15 0,0 3 0,-4 0 0,-2 1-546,-1 9 0,2 0 1,-5-33-1,1-1 0,0 1 1,-1 4-1,-1 0 0,0-1 1</inkml:trace>
  <inkml:trace contextRef="#ctx0" brushRef="#br0" timeOffset="2268">4558 1399 24575,'70'41'0,"0"12"0,-2 9 0,-4 2 0,0-20 0,-11-15 0,-5-15 0,-23-10 0,-7-16 0,-9-25 0,-9-27 0,-23 6 0,-12 0 0,-19 8 0,-10 15 0,8 11 0,-3 18 0,30 5 0,0 1 0,-4 46 0,-4 12 0</inkml:trace>
  <inkml:trace contextRef="#ctx0" brushRef="#br0" timeOffset="4134">6183 1522 24575,'-53'-49'0,"0"1"0,0-1 0,-17-1 0,0 13 0,11 18 0,-1 11 0,2 7 0,0 8 0,3 2 0,1 5 0,-39 21 0,14 11 0,26 1 0,20 3 0,25 18 0,8 4 0,39 8 0,27-11 0,-11-36 0,7-7 0,0-8 0,2-5 0,2-3 0,2-3 0,-1-3 0,0-4 0,-5 1 0,-2-8 0,-3-17 0,-4-10 0,-3-9 0,-6-7 0,-8-11 0,-6-6-240,-2-17 0,-6-5 0,-8-3 1,-5-2 239,-4 25 0,-1-1 0,-1-1 0,-1 2 0,0 0 0,-2 0 0,-2 0 0,-2 0 0,-2 3 0,-6-23 0,-5 3 0,-7 8 0,-4 5 0,1 12 0,-3 5 0,2 10 0,-2 5 0,-24-9 0,19 26 0,12 48 0,17 28 0,5-4 0,2 7 0,0 21 0,4 5 0,5 6 0,5 3 0,-3-24 0,1 3 0,3-1 0,3 4 0,2 1 0,1 0-223,0 4 1,1 1-1,2 0 1,0-5-1,2-1 1,0 0 222,-2-3 0,1 0 0,-1-3 0,9 13 0,0-1 0,-3 6 0,-2-1 0,-3-16 0,0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3:12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154 769 24575,'52'-76'0,"0"-7"0,1 30 0,-12-20 0,-12-21 0,-6 3 0,-17 10 0,-4 7 0,-14 16 0,-25 11 0,-27 24 0,-4 7 0,-7 16 0,16 10 0,7 19 0,27 24 0,14-6 0,4 5 0,6-1 0,4 2 0,5 6 0,7-1 0,15-1 0,8-4 0,14-1 0,7-5 0,9-1 0,4-4 0,3-2 0,1-5 0,-3-11 0,0-7 0,0-3 0,-1-5 0,-12-3 0,-3-4 0,36-2 0,-20 0 0,-30-29 0,-2-12 0,0-2 0,-1-1 0</inkml:trace>
  <inkml:trace contextRef="#ctx0" brushRef="#br0" timeOffset="363">1167 88 24575,'27'81'0,"6"5"0,-26-26 0,-3 2 0,5-8 0,-2-3 0,-7 28 0,0-19 0,0-64 0,0-34 0,8-52 0,3 40 0,5-1 0,4 3 0,6 3 0,6 5 0,4 5 0,5 6 0,6 5 0,20-3 0,7 2 0,8 3 0,-1-1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3:27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69 682 24575,'-39'64'0,"10"21"0,28-17 0,8 4 0,0 4 0,3 1 0,4 5 0,1-1-1866,-2 1 1,-1-1 1865,1-1 0,0-2 0,-4-7 0,-1-1 0,1-2 0,0-2 0,-1-10 0,1-1 460,0-5 0,0-1-460,0 34 665,-1-21-665,-8-11 0,0-16 0,0-14 0,0-4 0,-2-9 1939,-4 4-1939,-19-8 0,-27 11 0,-20-5 0</inkml:trace>
  <inkml:trace contextRef="#ctx0" brushRef="#br0" timeOffset="634">296 647 24575,'9'-94'0,"1"0"0,2 10 0,5 16 0,12 34 0,20 14 0,32 14 0,7 26 0,-38 2 0,-1 8 0,-2 9 0,-5 9 0,-4 24 0,-6 8 0,-5-3 0,-6 3-183,-9 4 1,-6 1 0,-2-3 0,-4-1 182,-6-4 0,-6-3 0,-7-6 0,-8-4 0,-11-3 0,-6-5 0,0-9 0,-3-3 45,-2-4 0,-1-5 0,4-9 0,1-5-45,-31 2 0,2-11 0,16-12 0,10 0 0,13 0 0,8 0 0,17 8 0,12 9 274,15 12 1,26 12-275,21 6 0,-21-18 0,3 2 0,6 3 0,1 2 0,4 2 0,0 1 0,-1 4 0,-1 1-446,-2 0 0,-3 0 446,-9-1 0,-3 1 0,-4-2 0,-3 0 0,9 33 0,-9-13 0,-19-15 0,-4-16 0,-8 2 0,0-16 0</inkml:trace>
  <inkml:trace contextRef="#ctx0" brushRef="#br0" timeOffset="1115">1396 1660 24575,'-17'78'0,"11"3"0,17 4 0,24 3 0,-2-7 0,20-11 0,-11-14 0,5-26 0,-8-13 0,1-11 0,-10-24 0,-7-17 0,-6-15 0,-5-20 0,-4 10 0,-8 8 0,0 15 0,0 13 0,0 5 0,0 25 0,17 15 0,12 32 0,12 5 0,11 6 0,-5-2 0,0-4 0,-16-11 0,9 26 0,-12-9 0</inkml:trace>
  <inkml:trace contextRef="#ctx0" brushRef="#br0" timeOffset="1500">2199 1765 24575,'58'30'0,"-1"0"0,-1-1 0,-11 4 0,-22 37 0,-7-8 0,-11-4 0,-3-11 0,-2-43 0,2-33 0,4-47 0,8-4 0,15 5 0,8 14 0,15 21 0,14 13 0,4 9 0,9 14 0,-3 22 0,0 24 0,-6 28 0,-39-30 0,0 2 0,-1-2 0,-2 1 0,11 45 0,-18-39 0,-1 1 0,-7 0 0,1 1 0</inkml:trace>
  <inkml:trace contextRef="#ctx0" brushRef="#br0" timeOffset="2265">4033 1625 24575,'-87'3'0,"-1"0"0,7 3 0,7 9 0,-7 38 0,15-3 0,19 2 0,14-15 0,22-13 0,18-13 0,15-3 0,18-8 0,-1 0 0,8 0 0,-3 0 0,3 0 0,9 16 0,-3 7 0,5 33 0,0 20 0,-31-25 0,-2 4 0,3 13 0,-3 4 0,-2 9 0,-3 3-154,-9-19 1,-2 2 0,0-1 0,1 29-1,-3-2 154,-3-4 0,-2-3 0,-2-17 0,-4-4 0,-3-10 0,-3-5 0,-20 18 0,-22-28 0,-4-18 0,-8-17 0,8-5 0,-9-5 0,13-36 0,11-23 0,16-20 0,19-15 0,6 45 0,0-2 0,1-10 0,4-2 0,13-7 0,7-1 0,7-11 0,6-1 0,-7 26 0,3 0 0,2 0-90,5-6 0,2-1 1,1 2-1,-3 4 1,0 0-1,1 1 90,3-3 0,0 0 0,-1 3 0,9-15 0,-3 4 0,-11 13 0,-3 4 0,15-24 0,-40 45 0,-11 39 0,-29 21 0,-12 39 0,-5 16 0,30-31 0,3 1 0,-2-2 0,3 1 0,6 50 0,2-6 0,10 6 0,46-18 326,-12-40 0,7-6 0,7-8 1,5-7-327,7-6 0,2-5 0,1-5 0,0-4 0,-3-5 0,0 0 0</inkml:trace>
  <inkml:trace contextRef="#ctx0" brushRef="#br0" timeOffset="2432">4941 1852 24575,'69'-16'0,"1"0"0,-1 0 0,2 0 0,1 2 0,-2 5 0,18 7 0,-1 4-461,9 0 0,-2-4 1,-22-8-1,-4-4 1,-7 0-1,0-1 1</inkml:trace>
  <inkml:trace contextRef="#ctx0" brushRef="#br0" timeOffset="2933">6635 385 24575,'47'23'0,"3"55"0,-29 9 0,-7 12 0,-2-27 0,-1 2 0,1 1 0,2 6 0,0 1 0,-1 0 0,-2-1 0,-2-1 0,0 2-397,-1 1 0,0 1 1,-1-1-1,0-5 1,-1-2-1,1-1 397,1 26 0,1-4 0,0-19 0,2-7 0,12 16 190,4-38 0,39-57 1,8-21-1</inkml:trace>
  <inkml:trace contextRef="#ctx0" brushRef="#br0" timeOffset="3348">7631 996 24575,'-70'9'0,"0"0"0,10 8 0,4 7 0,6 6 0,5 6 0,-2 9 0,0 3 0,1-4 0,-1-1 0,0 2 0,1-3 0,-30 22 0,24-17 0,7-24 0,26 0 0,13-5 0,24 11 0,15 12 0,27 19 0,-25-26 0,4 2 0,6 4 0,3 1 0,0 6 0,1-1-478,0-9 1,-1 0 477,-3 9 0,-3 1 0,-6-6 0,-2-2-29,26 33 29,-23-4 0,-2-12 0,-12-4 0,4-3 0</inkml:trace>
  <inkml:trace contextRef="#ctx0" brushRef="#br0" timeOffset="3800">7770 1642 24575,'18'22'0,"5"15"0,12 38 0,2 5 0,15-10 0,-1-14 0,-10-21 0,7-16 0,-1-13 0,-7-21 0,-5-26 0,-9-29 0,-19 16 0,-3-3 0,4-38 0,-8 14 0,0 15 0,0 21 0,0 43 0,2 47 0,4 42 0,2-36 0,5 1 0,6 6 0,3 1 0,0-1 0,2 2 0,8 7 0,0 0-156,-5-11 1,3-2 0,10 3 0,3-3 0,-2-10-1,0-1 1</inkml:trace>
  <inkml:trace contextRef="#ctx0" brushRef="#br0" timeOffset="4099">8661 560 24575,'-48'-24'0,"38"36"0,23 48 0,15 20 0,-2-9 0,2 1 0,1 9 0,0 1 0,-2 4 0,1-1-371,0-1 0,2 1 1,-1 3-1,0 1 371,-3-4 0,0-2 0,1-12 0,-1-4 0,-10-7 0,3-3 0,10-9 0,4-3 0,23 25 0</inkml:trace>
  <inkml:trace contextRef="#ctx0" brushRef="#br0" timeOffset="4366">9272 1 24575,'-17'12'0,"11"69"0,16-7 0,5 9 0,-2-11 0,1 5 0,0 1 0,2 3 0,0 1 0,-1 2-609,-4 6 0,-2 2 0,0-1 0,1-1 0,0 0 0,-3 0 609,-4 0 0,-1 0 0,-1-2 0,1-11 0,0-1 0,0-2 0,-2 27 0,0-4 0,-1-17 0,-2-7 1139,-9 26-1139,-23-39 0,-4-37 0,-11-13 0</inkml:trace>
  <inkml:trace contextRef="#ctx0" brushRef="#br0" timeOffset="4533">8679 1485 24575,'69'-68'0,"1"0"0,-15 26 0,4 3 0,2 12 0,36 20 0,4 14-569,-29-7 0,2 1 0,1-2 0,8-3 0,2-2 1,-1 0-1,1 0 0,0-1 0,0 1 0</inkml:trace>
  <inkml:trace contextRef="#ctx0" brushRef="#br0" timeOffset="5315">10670 1573 24575,'-14'-91'0,"0"1"0,-5 4 0,-8 15 0,-31 30 0,-22 2 0,26 24 0,-3 1 0,0 2 0,-2 1 0,-5 3 0,0 4 0,2 4 0,2 4 0,-3 10 0,3 7 0,8 5 0,5 8 0,3 18 0,7 7 0,12-6 0,7 3 0,4 1 0,5 2 0,6-2 0,6-1 0,5 0 0,7-2 0,8-8 0,9-6 0,11-8 0,7-6 0,1-8 0,3-5 0,-2-5 0,0-4 0,1-4 0,-1-4 0,35-20 0,-9-28 0,-49 11 0,-6-5 0,0-2 0,-5-1 0,0-45 0,-9 5 0,-3 14 0,-4 22 0,-2 24 0,0 8 0,0 38 0,0 24 0,4 19 0,8 27 0,23 1 0,-9-41 0,6-1 0,3-3 0,3-3 0,2-5 0,2-6 0,41 14 0,-1-20 0,-12-15 0,-12-20 0,-22-19 0,-2-11 0,2-10 0,0 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3:34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2166 1710 24575,'0'0'0</inkml:trace>
  <inkml:trace contextRef="#ctx0" brushRef="#br0" timeOffset="985">419 1815 24575,'-45'-82'0,"-1"-1"0,6 5 0,4-1 0,6-6 0,2-3 0,7 25 0,-1-1 0,1-1 0,1-1 0,1-2 0,2 0-236,2 0 0,1 0 0,2 1 0,-3-28 0,5 3 236,6 9 0,2 3 0,1 8 0,0 5 0,1-23 0,14 30 385,15 31-385,15 8 0,42 11 0,3 2 0,-34 6 0,3 4 0,0 14 0,2 7 0,8 3 0,-2 6 0,-7 9 0,-2 6 0,3 3 0,-3 4 0,-9 2 0,-5 3 0,-6 4 0,-4 2 0,-6-2 0,-4 0 0,-6 4 0,-5 0 0,-1-10 0,-4-1 65,-6-1 0,-2 0 1,1 42-66,0-9 0,0-22 0,0-32 0,0-18 0,0-22 0,0-44 199,0-38 1,0 31 0,0-4-200,0-10 0,0-4 0,0-2 0,0-3 0,0-7 0,0 0 0,0 4 0,0 3 0,0 2 0,0 4 0,0 13 0,2 4 0,4-25 0,5 30 0,12 35 0,9 9 0,14 14 0,10 36 0,-18-9 0,0 4 0,4 14 0,-1 5 0,3 9 0,0 4 0,2 1 0,-1 1-163,-3 7 0,-3 2 0,0-4 1,-2 1 162,0 4 0,-4 1 0,-5-4 0,-4-1 0,-4-3 0,-5-2 0,-3-6 0,-2-2 0,-4-8 0,-1-2 0,-1 34 0,2-18 0,-4-16 0,-2-19 0,0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3:38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1435 24575,'16'-52'0,"-1"1"0,6-4 0,7 5 0,14 20 0,3 2 0,-4-11 0,-2-4 0,3-2 0,-3-3 0,-5-1 0,-4-3 0,-1 0 0,-5-1 0,-7 5 0,-5-1 0,0-44 0,-9 22 0,-3 12 0,-17 17 0,-12 18 0,-27 9 0,-20 15 0,0 0 0,1 0 0,5 37 0,6 15 0,34-12 0,3 4 0,5 1 0,4 3 0,3 1 0,4 3 0,7 0 0,3 0 0,0-1 0,2-1 0,4 43 0,16-45 0,9-4 0,7-4 0,7-5 0,11-2 0,5-6 0,8-1 0,4-5 0,0-5 0,1-3 0,3-3 0,-1-2 0,-5-3 0,-2-1 0,-5-2 0,-4-4 0,31-9 0,-26-13 0,0-42 0,-37 21 0,0-1 0</inkml:trace>
  <inkml:trace contextRef="#ctx0" brushRef="#br0" timeOffset="552">1362 90 24575,'-21'54'0,"26"24"0,18-11 0,7 6 0,1 7 0,2 3 0,5 6 0,-1 2 0,-2-4 0,-4-1 0,-5-1 0,-5-1 0,-5-8 0,-5-1 0,-4-4 0,-2-2 0,-3-13 0,0-4 0,-2 36 0,0-30 0,0-17 0,-39-12 0,-10-12 0</inkml:trace>
  <inkml:trace contextRef="#ctx0" brushRef="#br0" timeOffset="1070">1065 492 24575,'1'-71'0,"1"1"0,-1-1 0,0-8 0,9 13 0,39 2 0,38 34 0,-32 19 0,3 3 0,13 1 0,3 2 0,3 1 0,0 1 0,1 1 0,1 4 0,-2 8 0,-3 5 0,-5 3 0,-4 5 0,-6 6 0,-3 6 0,-5 3 0,-3 5 0,-7 2 0,-5 3 0,-5 1 0,-4 1 0,0 3 0,-5 1 0,-9-2 0,-3 1 0,2 0 0,-2 0 0,1 41 0,-3-3 0,-8-10 0,-2-9 0,-4-20 0,-9-13 0,-9-27 0,9-16 0,9-19 0,6-30 0,6-28 0,19 5 0,16 1 0,3 9 0,9 19 0,-3 10 0,14 25 0,6 5 0,6 7 0,7 33 0,-1 19 0,-42-14 0,-3 6 0,2 6 0,-2 4 0,-2 4 0,-2 3 0,-2 2 0,-4 2-206,-8-2 0,-3 2 0,1 7 1,-3 1-1,-4 3 0,0 0 0</inkml:trace>
  <inkml:trace contextRef="#ctx0" brushRef="#br0" timeOffset="1434">3458 1243 24575,'87'0'0,"8"13"0,-45-4 0,-1 0 0,44 4 0,-6-7 0,-17-4 0,-17-2 0,-24-14 0,-18-15 0,-16-15 0,-25-26 0,-24 10 0,10 31 0,-5 5 0,3 4 0,-1 3 0,-40-6 0,9 11 0,8 7 0,23 10 0,18 19 0,16 38 0,5 37 0</inkml:trace>
  <inkml:trace contextRef="#ctx0" brushRef="#br0" timeOffset="1953">4837 1243 24575,'-64'-39'0,"-1"0"0,0 0 0,-13 0 0,5 8 0,21 16 0,5 7 0,-23 8 0,18 0 0,17 0 0,9 8 0,15 3 0,3 20 0,8 10 0,4 12 0,8 11 0,28-2 0,24 8 0,8-12 0,-2-17 0,0-16 0,0-19 0,-12-10 0,-11-14 0,-14-54 0,-25 14 0,-5-6 0,2-10 0,-2-5 0,-1-13 0,-4-2 0,-4 6 0,-4 1 0,-5-1 0,-5 1 0,3 9 0,-4 3 0,-10 11 0,-2 6 0,6 12 0,1 6 0,-15-6 0,16 30 0,19 34 0,4 44 0,2-10 0,0 6 0,6 15 0,2 4 0,5 9 0,3 3 0,7 5 0,5 2-161,-5-32 0,4 0 0,-2 0 0,10 26 0,-2-2 161,-3-7 0,-2-4 0,-5-21 0,-1-4 0,13 24 0,-8-39 0,-9-14 0,-1-13 0</inkml:trace>
  <inkml:trace contextRef="#ctx0" brushRef="#br0" timeOffset="2136">5483 474 24575,'0'0'0</inkml:trace>
  <inkml:trace contextRef="#ctx0" brushRef="#br0" timeOffset="2303">5414 1312 24575,'0'0'0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3:42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0 943 24575,'86'-19'0,"-34"10"0,4 2 0,13 6 0,2 2 0,5-1 0,1 0 0,7 0 0,1 0 0,9 0 0,1 0-471,0 0 1,2 0-1,-2 0 1,2 0 470,2 0 0,0 0 0,-4 0 0,0 0 0,3 1 0,2-2 0,-33-1 0,0 0 0,1-2 0,0 1 0,0-1 0,-1 0 0,32-1 0,0 0 0,-31 1 0,0 0 0,0 0 0,29 2 0,0-1 0,-28-1 0,2 0 0,-1 0 0,-1 2 0,0 1 0,0 0 0,-1-1 0,0 0 0,0 0 0,2 1 0,1 0 0,-1-1 0,30-1 0,-2 1 0,2 1 0,0 0 0,-32-1 0,0 0 0,0 0 0,30 1 0,0 0 0,1 1 0,0 0 0,-2 0 0,0 0 0,-1 0 0,0 0 0,-3 0 0,-2 0 0,0 0 0,-1 0 0,5 0 0,0 0 0,1 0 0,0 0 0,0 0 0,0 0 0,0 0 0,0 0 0,-2 0 0,1 0 0,4 0 0,0 0 0,-6 0 0,0 0 0,-3 0 0,0 0 0,-3 0 0,-1 0 0,2 0 0,-1 0 0,-5 0 0,1 0 0,4 0 0,0 0 0,-4-3 0,-1 0 0,3 1 0,-1-2 0,-3-2 0,1 1 5,3 2 0,-1 0 1,-4-4-1,-1 0-5,0 2 0,-1-1 0,0-2 0,-1 0 0,-4-1 0,0 1 0,3 1 0,1 2 0,-1-1 0,0 0 0,-2 4 0,1 0 0,0 0 0,1-1 0,3-1 0,-1 0 0,4 1 0,-1 0 0,2-3 0,-1-2 0,0 2 0,-1 1 0,0 0 0,-1 0 0,5-1 0,-1 0 0,0 2 0,-1-1 0,2-1 0,-1 0 0,-1-2 0,-1 1 0,-3 1 0,-1 0 0,1-2 0,-1-2 0,1-1 0,-1-1 0,4 4 0,-1 1 0,1-5 0,-1 0 0,3 4 0,-1-1 0,2-6 0,-1 1 0,-3 5 0,-1 2 0,4-2 0,1 1 0,2 1 0,1 0 0,-1-1 0,0-1 0,3 1 0,-1 0 0,-2 2 0,1 1 0,-1-1 0,0 2 0,0 0 0,1 2 0,2 1 0,0 0 0,0-2 0,1 0 0,3 2 0,2 0 0,0 1 0,0 0 0,-2 0 0,0 0-100,-1 1 1,1-2-1,4-1 1,-1-1 99,-3 0 0,-1 0 0,1-3 0,0 0 0,-1 3 0,0 0 0,0-3 0,1-1 0,1 0 0,2 2 0,1 1 0,0 0 0,-3 1 0,2 0 0,-30 1 0,2-2 0,-1 1 0,31-3 0,-1 0 0,1-2 0,0-1 0,0-3 0,0 0 0,-32 7 0,0 0 0,-1 0 0,33-7 0,0 1 0,-32 5 0,-1 1 0,1 0 0,33-6 0,-2-1 0,-7 2 0,-2 2 0,2 2 0,-1 1 0,-6 0 0,-1 2 0,-3 2 0,-3 2 0,-10-1 0,-4 0 0,36 0 0,-33 0 0,-20 0 0,-15 0 899,-13 0-899,-1 0 450,1 0-450,-1-8 0,24-33 0,6-15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3:42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49:17.1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113 236 8168,'0'-18'392,"-2"3"1,-1 1 286,-3 2 0,0 7 342,6-7-734,0 8 1,0-2 0,0 12 0,2 6-202,4 3 1,3 10 0,9 5-1,-1 3-126,1 1 1,-1 3 0,1 4 0,-1 6-291,1 3 1,-1 3 0,1-1-1,-1 0-184,1 1 0,-9-3 0,-3-3 0,-4-7-581,-2-3 1,-2-4 1094,-4-4 0,-3 4 0,-9-5 0</inkml:trace>
  <inkml:trace contextRef="#ctx0" brushRef="#br0" timeOffset="201">131 253 8001,'-27'-23'71,"3"-2"1,5-1-49,2 1 1,1 8-1,4 5 1,5 0 9,-1 3 0,8-1 111,0 4 1,15 4 0,14-4 0,4 4-175,2 2 1,8-2-1,4-1 1,1-3-150,-1 2 0,3 2 1,-5 4-1,1 4-776,1 5 955,-16-3 0,10 15 0,-14-3 0</inkml:trace>
  <inkml:trace contextRef="#ctx0" brushRef="#br0" timeOffset="351">166 533 8053,'17'0'83,"-5"-2"1,0-2-25,1-2 0,3 0 1,3 4-1,4-2-2,6-2 0,12 1 1,6 5-1,5 0-420,6 0 1,-3 0 0,5 2 362,0 3 0,-6 5 0,7 8 0</inkml:trace>
  <inkml:trace contextRef="#ctx0" brushRef="#br0" timeOffset="850">1214 655 8108,'0'-18'60,"0"1"0,0-1 468,0 1 1,0 5 286,0 1 1,-2 1-496,-4-2 0,-4 5 0,-7 7 0,-1 0-85,1 0 1,-1 0 0,-1 0-1,-2 0-151,-3 0 0,-5 1 0,4 5 0,0 6-194,0 3 1,1 3 0,5-1-1,-3 1-106,-1-1 1,6 1 0,7-1-1,0 3-211,1 3 1,5-4 0,-2 5 0,4-5 4,2-2 1,0 1 0,0-1 0,2-1 216,4-4 0,-2 1 1,7-7 343,3-2 1,1-10-1,3-6 1,-1-5 183,1-6 0,-1 3 1,1-3-1,-3 4 193,-3 1 1,3 1-1,-3 1 1,4 3-318,1 1 1,0 8 0,3-4 0,1 2-283,3 1 0,1 1 0,-4 10 0,4 5-421,2 5 0,-3 1 0,3 1 1,0-1-56,0 1 1,-3-1 0,3 0 0,-2 1 558,-4-1 0,6 1 0,1-1 0</inkml:trace>
  <inkml:trace contextRef="#ctx0" brushRef="#br0" timeOffset="1201">1563 725 8108,'-6'-33'0,"-2"4"0,1 5 2387,-1 5-8,2 9-2006,6 2 1,0 10-1,0 4-426,0 6 1,0 3-1,0 3 1,2-1-272,4 1 1,2-1 0,5 1-1,-1-3-348,1-3 1,-3 3 0,2-5-1,-1 2-149,-1-1 0,4-5 0,-7 4 476,3-2 0,-4-3 841,6-5 0,-3-7 0,5-5 1,-4-5 402,-3-7 0,5 3 0,-4-6 0,-1 2-35,1 3 0,6-3 1,-3 2-628,5 1 0,1 11 0,1 5 0,-1 4-278,1 2 0,1 2 0,5 4 1,3 5-467,0 5 0,6 7 0,-4 0 0,4-1-448,2-3 0,8-1 0,1-1 0,3 1 955,-1-1 0,-7-7 0,4-3 0</inkml:trace>
  <inkml:trace contextRef="#ctx0" brushRef="#br0" timeOffset="1417">2419 305 8984,'-18'-50'0,"1"5"907,-1 10 1,1 8 0,1 10 1124,5-1-1557,3 9 0,8 3 1,0 12-376,0 5 0,10 11 0,5 3 0,8 2-137,5 4 1,-5 4 0,6 4 0,2 4-459,2 1 1,2 1 0,0 3 0,0-1-423,0 1 0,2-3 0,1 4 0,3 1 917,-2 0 0,-2 14 0,-2-9 0</inkml:trace>
  <inkml:trace contextRef="#ctx0" brushRef="#br0" timeOffset="1618">2960 131 8179,'-15'-33'309,"3"2"0,4 6 2481,0 5-2512,6-1 0,-3 27 1,9-1-1,5 11-104,7 7 0,-1-1 0,14 9 1,2 4-287,2 3 0,2 11 0,0-3 1,0 5-580,0 1 0,-2 3 0,-2 3 0,-4 4-1589,-1 0 2280,-3 6 0,-13-6 0,-3 8 0</inkml:trace>
  <inkml:trace contextRef="#ctx0" brushRef="#br0" timeOffset="1769">2943 707 8306,'0'-27'212,"0"4"0,0 3 1,0 3-429,0-1 0,7 9 0,5 3 0,5 2 441,7-2 1,3 4-1,10-4 1,4 4-377,5 2 0,1 6 0,1 0 151,1-2 0,13 6 0,-8-1 0</inkml:trace>
  <inkml:trace contextRef="#ctx0" brushRef="#br0" timeOffset="1951">3763 602 8340,'0'-27'196,"0"4"0,8-2 0,4 1 208,3 3 1,3 9 0,-1 7 0,3 3-425,3 2 0,-2 0 0,6 0 1,1 0-736,-1 0 1,-4 0 754,6 0 0,0-8 0,6-2 0</inkml:trace>
  <inkml:trace contextRef="#ctx0" brushRef="#br0" timeOffset="2517">4445 323 8780,'-8'-18'0,"-2"1"921,0 0 1,-5 1-75,3 4 1,3 7 0,-1 10-602,2 7 0,2 5 0,8 5 0,2 3-345,2 2 0,13 2 1,-1 6-1,3 0-452,4 0 1,-3 0-1,5 0 1,0-2-242,0-4 0,-6 2 0,5-6 0,-3-1-309,0-5 1,1 0 1062,-7-13 1,-7-10 0,-6-13 0,-8-10 206,-8-6 1,2-8 0,-1-2-1,-3 1 476,-1-1 1,-3 2 0,3 6-1,1 0 298,2 0 0,9 2 0,-3 4 1,4 4-512,2 0 1,0 11-1,2-3 1,4 3-336,5 5 1,11 1 0,3 8 0,2 0-127,4 0 0,4 2 1,6 2-1,5 3-249,5 3 0,1 4 1,-1 7-1,-3 4-95,-1 2 1,-3-3 0,1 3 0,-8 0 37,-6 0 0,-10-4 0,2 7 1,-5-1-145,-6-2 0,-5-2 1,-9-9 238,-3-5 1,1 3-1,-8-8 534,-2-3 0,-1-6 1,-3-5-1,1-4 258,0-7 0,1 1 0,2-7 0,5 2-45,1 0 1,2-7 0,6 7 0,0 2 122,0 1 1,8 3 0,4-1-1,3 1-434,3 0 1,5 7 0,2 4-1,4 4-229,8 2 1,-2 8 0,8 5 0,-3 9-595,1 7 1,2 4 0,-2 2 0,3 0-320,1 0 0,-2-2 946,-9-4 0,1 11 0,0-3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25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156 210 8125,'-17'-29'195,"-3"0"0,-1 0 784,-2 1 0,-1 1 1,7 6 338,-1-2-1362,9 7 1,3 8 0,12 8-792,5 0 1,13 2-1,5 4 1,6 6 834,5 3 0,5 3 0,7-1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3:43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3:43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3:44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3:45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286 350 24575,'19'-65'0,"1"1"0,-1-1 0,12-25 0,10 25 0,58 65 0,-45 4 0,0 1 0,2 3 0,-1 2 0,-1 4 0,-3 5 0,36 28 0,-21 11 0,-31 6 0,-15 11 0,-15 7 0,-42 3 0,6-40 0,-7-2 0,-10 3 0,-7-1 0,-17-1 0,-2-1 0,9 0 0,0-2 0,3-11 0,2-2 0,13-1 0,5-4 0,-17-5 0,38-5 0,27-13 0,39 0 0,24 0 0,13 0 0,13 8 0,-40 5 0,1 5 0,5 3 0,0 5 0,2 7 0,-2 4 0,-2 0 0,-1 1-551,-1 3 0,-2 2 551,-9 1 0,-3-1 0,2-7 0,-4 0 0,13 39 0,-5-26 0,-20 3 0,-4-19 0,-8-4 0,-7-7 0,-2-5 0</inkml:trace>
  <inkml:trace contextRef="#ctx0" brushRef="#br0" timeOffset="683">164 315 24575,'-88'27'0,"18"26"0,65 3 0,10 10 0,-5 5 0,0 2 0,0 5 0,0 1 0,0-1 0,0 1 0,0 0 0,0-1 0,1-8 0,0 0 0,2 3 0,0-1 0,1-11 0,0-3 0,1-4 0,2-4 0,8 24 0,-13-23 0,14-26 0,-5-8 0,20-7 0,6-10 0</inkml:trace>
  <inkml:trace contextRef="#ctx0" brushRef="#br0" timeOffset="1133">1700 88 24575,'43'35'0,"-4"41"0,-14-2 0,-3 9 0,-4 4 0,-2 2 0,0 4 0,-2 1 0,-4-2 0,-3 0-306,-6 2 1,-2-2-1,1-5 1,0-1 305,0-3 0,0-3 0,0-13 0,0-4 399,0 30-399,0-35 0,0-48 0,0-31 0</inkml:trace>
  <inkml:trace contextRef="#ctx0" brushRef="#br0" timeOffset="1582">2923 437 24575,'-63'-11'0,"0"-1"0,7 9 0,1 6 0,-1 9 0,0 7 0,-2 11 0,-1 4 0,-6 3 0,-2 0 0,-3 1 0,1 0 0,5-5 0,3 0 0,10-6 0,3-2 0,-23 12 0,43-20 0,27-7 0,30-4 0,17 19 0,24 16 0,-27-13 0,3 2 0,8 4 0,3 2 0,5 2 0,2 1 0,11 5 0,1 0 0,-8-2 0,-2-1 0,2-2 0,-2-2 0,-14-4 0,-3-2 0,27 10 0,-28-16 0,-61-25 0,-28-10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3:48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594 39 24575,'-85'-38'0,"3"61"0,39 22 0,3 13 0,-7 15 0,0 5 0,2-1 0,1 1 0,4 4 0,5-1 0,7-10 0,5-2 0,9-7 0,5-2 0,-3 37 0,12-27 0,27-25 0,20-22 0,34-11 0,-27-11 0,3-2 0,10 1 0,2 0 0,6 0 0,1 0 0,6-3 0,1-2-259,7 0 1,1-2 0,2 0-1,0-1 259,1-1 0,-2 0 0,-5 1 0,-3 1 0,-9 1 0,-5 0 0,-13 2 0,-3 0 254,39 4-254,-38 0 0,-26 0 0,-35 0 0,-12 0 0</inkml:trace>
  <inkml:trace contextRef="#ctx0" brushRef="#br0" timeOffset="434">786 179 24575,'-14'60'0,"1"0"0,9 9 0,8 2 0,10 16 0,9 5 0,-2-24 0,4 2 0,-1 1 0,-3 1 0,-2 1 0,1 2-408,0 4 0,0 1 1,-2-1-1,-2-5 1,-1-1-1,-1-1 408,-4 0 0,0-2 0,-1-2 0,4 16 0,-1-5 0,-3-12 0,-1-6 0,2 15 781,-4-24-781,-4-23 0,21-19 0,6-12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3:55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3:55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4:25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24575,'-9'68'0,"1"14"0,7-31 0,2 3 0,-1 5 0,0 2 0,0 5 0,0 2 0,0 4 0,0 1 0,0 3 0,0 0 0,0-1 0,0-1 0,0-3 0,0-2 0,0-5 0,0-4 0,0 33 0,0-17 0,0-24 0,-8 1 0,-2-9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4:27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0 24575,'-49'55'0,"13"28"0,35-14 0,7 7 0,-3 5 0,0 1 0,6 5 0,0 1 0,-3 2 0,1 1-382,4 2 0,2 0 0,0 0 0,1-2 382,-1-6 0,3-1 0,10 8 0,4 0 0,2-7 0,0-1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4:27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194 175 24575,'-48'25'0,"-1"1"0,16 10 0,8 9 0,8 16 0,9 6 0,3 13 0,4 3 0,-2 9 0,0 2-312,3 6 1,0-2-1,0-7 1,0-3 311,-2-5 0,4-3 0,8-12 0,5-4 0,3-12 0,5-5 0,33 21 0,14-33 0,8-16 0,1-19 0</inkml:trace>
  <inkml:trace contextRef="#ctx0" brushRef="#br0" timeOffset="183">37 1310 24575,'76'-55'0,"-1"0"0,1-1 0,0 1 0,-1 0 0,1-1 0</inkml:trace>
  <inkml:trace contextRef="#ctx0" brushRef="#br0" timeOffset="901">1120 1223 24575,'-55'-65'0,"-1"0"0,12 29 0,1 20 0,-25 60 0,39 12 0,6 10 0,-2 2 0,5 2 0,6 8 0,5 1 0,-1-4 0,4 0 0,5-1 0,2-3 0,-1-13 0,0-3 0,0 32 0,0-23 0,33-54 0,20-28 0,11-40 0,-26 9 0,-1-7 0,-4 1 0,-2 0 0,-1 4 0,-2 3 0,13-34 0,-6 30 0,-12 15 0,-28 35 0,-28 16 0,-31 26 0,-6-3 0,12 4 0,-5-12 0,11-5 0,5-13 0,18-5 0,27-4 0,45-2 0,39 0 0,9 4 0,8 7 0,-6 1 0,-43-1 0,-1 1 0,27 16 0,-27-9 0,1 4 0,31 32 0</inkml:trace>
  <inkml:trace contextRef="#ctx0" brushRef="#br0" timeOffset="1183">1906 524 24575,'24'46'0,"0"0"0,-2 7 0,-3 4 0,-2 11 0,-1 4 0,2 6 0,-1 1 0,-3-1 0,-1-1 0,-1 2 0,-1-1 0,-1-7 0,-2-2 0,-2-6 0,-1-4 0,3 40 0,-39-5 0,-8-15 0</inkml:trace>
  <inkml:trace contextRef="#ctx0" brushRef="#br0" timeOffset="1367">1382 1345 24575,'62'-63'0,"0"0"0,5 19 0,6 12 0,7 15 0,5 9 0,12 6 0,-2 4 0,-28 1 0,-4 2 0,-2 0 0,0 0 0</inkml:trace>
  <inkml:trace contextRef="#ctx0" brushRef="#br0" timeOffset="1916">2622 1380 24575,'13'-67'0,"0"0"0,0-1 0,2 0 0,1-1 0,-3 4 0,-3-5 0,-2 1 0,2-8 0,1-1 0,-2-10 0,-1 1 0,0 8 0,0 3 0,-2 4 0,0 4 0,-2 14 0,-1 5 0,-3-15 0,0 19 0,0 51 0,0 41 0,0 46 0,0-33 0,0 4 0,0 11 0,0 1 0,0 5 0,0 1 0,0 3 0,0-1 0,0-5 0,0-2 0,0-4 0,0-1 0,0-7 0,0-4 0,0 38 0,16-39 0,5-81 0,20-43 0,11-12 0,12 1 0,-3 18 0,-3 11 0,10 17 0,2 11 0,-3 8 0,-2 10 0,-11 6 0,-2 12 0,1 3 0,7 45 0,12-2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25.7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8235,'17'0'591,"-5"-2"1,-1-2-38,3-2 0,1 0 0,5 6 0,3 0-591,6 0 1,-2 0 0,3 0 0,-1 0-504,-2 0 0,6 2 0,-4 2 0,2 4-1418,-2 2 1958,4 1 0,-14 7 0,7-1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4:25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386 1 24575,'-79'19'0,"-1"0"0,8 8 0,14 10 0,32 15 0,11 7 0,0 3 0,3 2 0,2 2 0,3 2 0,1 3 0,2 2 0,2 0 0,4-1 0,4-3 0,4-2 0,4-5 0,7-2 0,8 0 0,9-3 0,12-6 0,5-3 0,-3-4 0,1-3 0,-1-6 0,1-6 0,0-11 0,2-3 0,10 9 0,1-1 0,-1-14 0,1 1 0</inkml:trace>
  <inkml:trace contextRef="#ctx0" brushRef="#br0" timeOffset="202">247 979 24575,'40'-67'0,"1"0"0,11-3 0,11 14 0,23 30 0,8 11-625,-3-8 0,2-3 0,-19 3 0,1-3 0,0 0 1,-5-2-1,1 1 0,-1 0 0</inkml:trace>
  <inkml:trace contextRef="#ctx0" brushRef="#br0" timeOffset="882">1260 1101 24575,'24'-76'0,"0"0"0,-1 10 0,-7 12 0,-16 31 0,0 34 0,-10 38 0,2-2 0,-1 5 0,-2 4 0,0 2 0,0 12 0,-1 0 0,0-3 0,1 0 0,4 3 0,2 0 0,1-9 0,0-2 0,-1 40 0,3-29 0,2-29 0,11-22 0,13-19 0,26-50 0,-13 8 0,2-4 0,2-7 0,1-4 0,2-7 0,-1 0 0,-5 7 0,-2 3 0,0 8 0,-2 5 0,9-16 0,-8 22 0,-28 35 0,-40 24 0,-31 22 0,-15 13 0,-9-13 0,3-1 0,4-16 0,17-12 0,11-11 0,51-4 0,31-2 0,39 16 0,-11-5 0,3 1 0,-2 0 0,0 1 0,6 1 0,0 1 0,-1 1 0,-2 1 0,0-1 0,1 3 0,6 14 0,1 4 0,2-4 0,0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4:34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0 228 24575,'68'4'0,"0"1"0,-9 0 0,-5-2 0,16-3 0,-4 0 0,3 0 0,1 0 0,0 0 0,-8 0 0,-4 0 0,-3 0 0,-3 0 0,1 0 0,-1 0 0,2 0 0,5 0 0,8 0 0,9 0 0,-2 0 0,-10 0 0,2 0 0,-8 0 0,-7 0 0,-11 0 0,-3 0 0,-2 0 0,-2 0 0,-4 0 0,-2 0 0,-3 0 0,1 0 0,4 0 0,4 0 0,-4 0 0,6 0 0,6 0 0,-10 0 0,4 0 0,-4 0 0,4 0 0,0 0 0,0 0 0,-1 0 0,1 0 0,4 0 0,-4 0 0,16 0 0,-11 0 0,13 0 0,-7 0 0,7 0 0,5 0 0,-4 0 0,4 0 0,5 0 0,1 0 0,-4 0 0,-2 0 0,2 0 0,-2 0 0,3 0 0,-3 0 0,-10 0 0,5 0 0,1 0 0,4 0 0,4 0 0,2 0 0,-5 0 0,10 0 0,-3 0 0,4 0 0,6-6 0,0 0 0,7-7 0,-2 1 0,3 2 0,-3-1 0,5 7 0,-5-2 0,5 4 0,1 2 0,-2-6 0,-3 1 0,-1-1 0,-11 6 0,-6 0 0,-17 0 0,-6-8 0,-12-4 0,-4 3 0,-8-3 0,1 0 0,-8-5 0,13-24 0,-4-5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4:42.2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88 24575,'0'0'0</inkml:trace>
  <inkml:trace contextRef="#ctx0" brushRef="#br0" timeOffset="1600">105 88 24575,'35'0'0,"-6"0"0,0 0 0,-5 0 0,5 0 0,-14 0 0,3 0 0,-5 0 0,-22 0 0,-20 0 0,-14 0 0,-21 0 0,9 0 0,3 0 0,7 0 0,80-39 0,18-9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4:45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0 123 24575,'70'0'0,"11"0"0,11-2 0,7-4 0,-6-3 0,-12-9 0,-15 3 0,-19 3 0,-12-19 0,-18 2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4:45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1 280 24575,'41'-43'0,"-1"-1"0,-1 2 0,0 10 0,19 21 0,20-32 0,-33 11 0,-1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4:44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1223 279 24575,'58'-62'0,"0"16"0,1 17 0,-7 0 0,-9 9 0,-8 9 0,-8-1 0,14-21 0,5-4 0</inkml:trace>
  <inkml:trace contextRef="#ctx0" brushRef="#br0" timeOffset="1786">1 1554 24575,'75'-40'0,"1"-1"0,0 0 0,-1 0 0,5 0 0,-1 0 0,3 1 0,3-1-469,-5 6 1,1 1 0,3 0 0,2-2 0,2-3 0,-13 4 0,1-3 0,2-1 0,1-1 0,0-1-1,2 0 1,1 1 0,-3 2 0,1 0 0,0 0 0,0 0 0,0 0 0,-1 0 0,1 0-1,0 0 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5:26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681 210 24575,'-50'12'0,"42"17"0,66 46 0,-20-32 0,2 0 0,0 0 0,2 1 0,0 0 0,1-1 0,1 4 0,-1 0 0,0 0 0,0 1 0,-2-2 0,-1 1 0,-2-1 0,-2 1 0,-6-3 0,-2-1 0,23 37 0,-17-5 0,-8-12 0,-9-11 0,-7-9 0,-10-14 0,0-4 0,-31-15 0,-8-3 0</inkml:trace>
  <inkml:trace contextRef="#ctx0" brushRef="#br0" timeOffset="284">1363 0 24575,'-39'60'0,"1"-1"0,0 1 0,-7 17 0,3-3 0,7-9 0,2-2 0,1-2 0,0 1 0,-1 3 0,0 0 0,1-7 0,0 0 0,-2 4 0,0 0 0,2-3 0,0-1 0,2-5 0,0-2 0,0-1 0,1-1 0,5 0 0,0-1 0,2-1 0,-3 0 0,-8 7 0,-4 0 0,-3 0 0,-1-1 0</inkml:trace>
  <inkml:trace contextRef="#ctx0" brushRef="#br0" timeOffset="502">0 1991 24575,'55'-9'0,"-1"-1"0,14-1 0,6 1 0,-10 3 0,6 2 0,-1-1-646,3-1 0,1-1 1,2-6-1,15-12 0,3-6 1,-1-1-1,-1-1 0,1 0 1,-1 1-1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5:28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88 524 24575,'0'-54'0,"0"-1"0,0-38 0,0 18 0,0 11 0,-2 7 0,-4 17 0,2 1 0,-7 15 0,7 1 0,-12 37 0,8 34 0,-3 51 0,4-41 0,0 3 0,4 7 0,0 3 0,0 3 0,1 2 0,1 3 0,2-1 0,-1-8 0,0 0 0,0-2 0,0-2 0,0-9 0,0-4 0,0 29 0,0-16 0,0-78 0,2-29 0,3-58 0,2 49 0,2-1 0,1-1 0,3 0 0,22-42 0,-6 19 0,2 15 0,-7 19 0,-5 19 0,6 7 0,-7 15 0,-3 15 0,-3 9 0,-4 13 0,-8 3 0,0 7 0,0-6 0,0 3 0,0-9 0,-20 4 0,-3-10 0,-16-9 0,10-3 0,-12-11 0,12 0 0,0-4 0,12-2 0,28 0 0,24 0 0,31 9 0,-18 0 0,3 0 0,0-1 0,1 1 0,1 2 0,-1 2 0,29 14 0,-31-4 0,-1 4 0,-8 5 0,0 0 0</inkml:trace>
  <inkml:trace contextRef="#ctx0" brushRef="#br0" timeOffset="801">979 489 24575,'-15'58'0,"0"1"0,5-6 0,3-2 0,1 44 0,6-1 0,2-7 0,4 0 0,2-11 0,3-18 0,-3-7 0,0-9 0,2 3 0</inkml:trace>
  <inkml:trace contextRef="#ctx0" brushRef="#br0" timeOffset="1034">559 1013 24575,'37'-68'0,"23"12"0,-2 50 0,7 6 0,4-9 0,1-3 0,9-1 0,0-3-575,-5-5 0,1-3 1,14-4-1,1-4 1,-6-9-1,0 0 0</inkml:trace>
  <inkml:trace contextRef="#ctx0" brushRef="#br0" timeOffset="1382">1642 227 24575,'-29'76'0,"6"9"0,21-28 0,4 3 0,-2-2 0,0 2 0,0 7 0,0 0 0,0-7 0,0-2 0,-1 0 0,2 1 0,5 3 0,3 0 0,1 0 0,0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5:32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24575,'53'0'0,"-1"0"0,4 0 0,1 0 0,1 0 0,0 0 0,1 0 0,0 0 0,0 0 0,-1 0 0,39 0 0,-16 0 0,-24 0 0,-17 0 0,-73 32 0,-27 6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5:32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1 122 24575,'93'20'0,"-37"-13"0,4-3 0,12-4 0,4-4 0,8-1 0,1-1 0,0-2 0,0 0-547,1 2 1,-3-5-1,-3-11 1,-3-5 0,-3-1-1,0 0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25.9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8805,'8'-9'1314,"4"3"0,3 4-1078,3 2 1,9 0 0,8 0 0,10 0-758,5 0 0,4 0 0,3 0 0,3 0-2235,2 0 2756,2 0 0,-2 8 0,-2 1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5:33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1 24575,'53'39'0,"0"1"0,2 3 0,1 1 0,11 5 0,0 1 0,-3 8 0,0 1 0,4-2 0,-2 2 0,-7 5 0,-2 0 0,-3-7 0,-5-1 0,-13-7 0,-2 1 0,4 1 0,-2 1 0,-9-8 0,0 1 0</inkml:trace>
  <inkml:trace contextRef="#ctx0" brushRef="#br0" timeOffset="267">786 105 24575,'-70'36'0,"0"0"0,4 7 0,10 5 0,27-6 0,6 4 0,-4 9 0,1 4 0,0 5 0,0 0 0,-2 3 0,0 0 0,1 0 0,1 0 0,2-3 0,4 0 0,7-5 0,2-1-132,4-6 0,-1 0 0,-6 4 0,-3-1 0,-2-2 0,-1 1 0</inkml:trace>
  <inkml:trace contextRef="#ctx0" brushRef="#br0" timeOffset="499">0 1502 24575,'80'-29'0,"-29"12"0,7 3 0,31 7 0,8 3 0,-29-3 0,2 0 0,1-1-598,8 2 1,1-1 0,0-3 0,3-6 0,1-3 0,-1 0 0,2 0 0,0 0-1,0 0 1</inkml:trace>
  <inkml:trace contextRef="#ctx0" brushRef="#br0" timeOffset="1266">1607 1066 24575,'-51'-45'0,"0"1"0,0-1 0,-3 14 0,9 21 0,8 65 0,30 4 0,8 10 0,-2 2 0,0 1 0,1 4 0,0 0 0,0-4 0,0-1 0,0-6 0,0-2 0,3-3 0,2-1 0,0-6 0,2-2 0,8 27 0,3-31 0,-1-24 0,0-11 0,1-24 0,-4-37 0,3-26 0,-7 24 0,1-1 0,6-3 0,1-1 0,0 2 0,-1 2 0,0 2 0,1 1 0,17-43 0,0 23 0,-2 18 0,-4 22 0,2 15 0,-8 9 0,-5 5 0,-7 5 0,-7 19 0,2 11 0,-4 3 0,-2-3 0,-13 0 0,-17 0 0,-1-8 0,-21-3 0,11-5 0,1-2 0,5-7 0,5-4 0,5-4 0,16 6 0,20 3 0,24 13 0,21 1 0,20 4 0,-6 10 0,-6-4 0,0 11 0,-25-13 0,0 2 0,0 6 0,1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5:36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1396 24575,'37'-30'0,"31"7"0,-5 21 0,7 4 0,2-2 0,0 0 0,4 0 0,-1 0 0,-5 3 0,-2 2 0,-5 0 0,-4 2 0,33 8 0,-22 3 0,-20 15 0,-7 3 0</inkml:trace>
  <inkml:trace contextRef="#ctx0" brushRef="#br0" timeOffset="279">333 924 24575,'0'61'0,"0"0"0,0-5 0,0-1 0,0 44 0,0-47 0,0 1 0,0 2 0,0 0 0,0 1 0,0-1 0,0 0 0,0 0 0,0-2 0,0-1 0,-4 8 0,0 1 0,-1 1 0,0 0 0</inkml:trace>
  <inkml:trace contextRef="#ctx0" brushRef="#br0" timeOffset="713">1712 138 24575,'-19'84'0,"7"3"0,8-2 0,4 14 0,0-42 0,0 1 0,0 5 0,0 2 0,0 6 0,0 1 0,0 3 0,0 0 0</inkml:trace>
  <inkml:trace contextRef="#ctx0" brushRef="#br0" timeOffset="946">1241 1291 24575,'91'-20'0,"-33"2"0,6 0 0,23 2 0,7 2 0,-25 3 0,3-1 0,2 1-500,8 0 0,2 1 0,0 1 1,1 2-1,-1 1 0,0 2 500,-2 0 0,-1 2 0,0 2 0,-2 3 0,-1 2 0,-2 1 0,-6 0 0,0 1 0,0-1 0</inkml:trace>
  <inkml:trace contextRef="#ctx0" brushRef="#br0" timeOffset="1548">1608 1640 24575,'-32'47'0,"-1"-1"0,-1 7 0,3 5 0,5 13 0,5 3 0,0 1 0,3 2 0,2 7 0,3 1 0,3-6 0,3-1 0,5-2 0,4-1 0,0-7 0,5-4 0,4-12 0,7-5 0,11-4 0,8-8 0,18-14 0,7-7 0,-1-1 0,2-3 0,1-6 0,0-8 0,-2-12 0,-4-7 0,-8-4 0,-7-4 0,22-41 0,-42-9 0,-23 5 0,-35 6 0,-43 8 0,17 42 0,-6 5 0,-3-2 0,-1 3 0,0 4 0,2 2 0,3 3 0,2 1 0,-1 0 0,2 2 0,-34 4 0,27 10 0,23 46 0,22 25 0</inkml:trace>
  <inkml:trace contextRef="#ctx0" brushRef="#br0" timeOffset="2232">3511 16 24575,'-73'-7'0,"1"0"0,14 5 0,5 10 0,10 19 0,6 12 0,3 15 0,4 9 0,4 17 0,2 6-476,4-20 1,-1 2 0,4 2 0,5 7 0,4 1 0,1 2 475,-1 5 0,2 1 0,2-1 0,1-1 0,2-1 0,1-1 0,0-7 0,1-1 0,4-2 0,9 27 0,7-4 0,5-17 0,6-5 0,3-10 0,4-6 0,3-11 0,3-4 0,2-1 0,1-3 0,1-7 0,-1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5:42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24575,'78'17'0,"0"1"0,1-1 0,-10-1 0,-1 1 0,-2 2 0,27 17 0,-3 6 0,-31-8 0,0 3 0,-3 3 0,0 3 0,-2 2 0,-1 3-331,2 2 0,-2 3 0,-3 1 0,-7-1 0,-3 1 0,-5 2 331,7 28 0,-8 1 0,-9-8 0,-8-1 0,-11-8 0,-12-2 0,-16-2 0,-12-2 41,-9-2 0,-7-4 0,-7-4 0,-4-3-41,-6 4 0,0-1 0,-2-1 0,0-1 0,3-2 0,0 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5:44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158 874 24575,'-19'-39'0,"7"-19"0,8-29 0,4 35 0,0-1 0,0 1 0,0-1 0,0-2 0,0 0 0,0-43 0,0 11 0,-10 17 0,-7 18 0,-1 15 0,-5 14 0,6 21 0,5 25 0,-2 37 0,11-10 0,1 5 0,-2 6 0,2 2 0,1 1 0,2 0 0,-1 7 0,0 2 0,0 3 0,0-1 0,0-2 0,0-2 0,0-3 0,0-2 0,0-6 0,2-2 0,4 35 0,-4-31 0,3-27 0,5-19 0,-6-24 0,8-27 0,13-19 0,10-34 0,11 9 0,1 3 0,-4 20 0,-3 9 0,3 11 0,-2 6 0,-1 13 0,-5 11 0,-13 4 0,-5 2 0,-11 8 0,2 4 0,-8 11 0,-14-4 0,-15 5 0,-14 1 0,-21-2 0,-2-2 0,8-9 0,6-4 0,5-8 0,12 2 0,6 4 0,16 3 0,24 9 0,32 5 0,27 0 0,11 3 0,7-3 0,-11-2 0,-7 8 0,-10-5 0,-13 5 0,-12-12 0,-12 6 0,-11-5 0,-6 11 0,11 16 0,2 9 0</inkml:trace>
  <inkml:trace contextRef="#ctx0" brushRef="#br0" timeOffset="267">1066 804 24575,'-34'68'0,"0"0"0,2 4 0,8 0 0,18-14 0,6 0 0,-2 8 0,0 2 0,-4 5 0,1-1 0,2-3 0,2-2 0,-2-4 0,0-3 0,1 39 0,-14-14 0,-3-15 0</inkml:trace>
  <inkml:trace contextRef="#ctx0" brushRef="#br0" timeOffset="867">1223 752 24575,'8'-39'0,"50"16"0,-1 17 0,9 4 0,11 1 0,3 2 0,-1-1 0,-1 0 0,-5-1 0,-1 2 0,-1 3 0,-4 2 0,-10 2 0,-3 1 0,37 1 0,-15 36 0,-5-7 0</inkml:trace>
  <inkml:trace contextRef="#ctx0" brushRef="#br0" timeOffset="1151">1590 175 24575,'0'80'0,"0"0"0,0 6 0,0 0 0,1-2 0,-2 1 0,-2 5 0,-2 1-218,0 5 0,-1 0 0,-4-14 1,0-3 217,2-5 0,-1-3-120,-2-9 0,0-1 1,3-5-1,-1 0 0,-5-4 1,1 1-1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5:48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540 402 24575,'-65'73'0,"0"0"0,9-4 0,7-25 0,14-56 0,2-11 0,10-24 0,7 6 0,11-11 0,3 17 0,2 0 0,2 14 0,3 3 0,23 9 0,18 9 0,12 7 0,12 17 0,8 22 0,-36-8 0,-3 6 0,0 5 0,-2 3 0,-1 2 0,-2 2 0,-3-1 0,-4 1 0,-5-1 0,-3 0 0,-5-5 0,-3-1 0,-5 44 0,-39-19 0,-25-10 0,-30-17 0,34-28 0,-2-3 0,0-2 0,1-3 0,2-4 0,1-2 0,-37 2 0,8-7 0,19 0 0,15 0 0,12 0 0,25-7 0,4-5 0,20-7 0,21-11 0,23 7 0,-10 6 0,3-1 0,42-11 0,-41 14 0,1 1 0,0 4 0,1 3 0,1 3 0,0 2 0,0 1 0,-1 2 0,45 5 0,-21 27 0,-20 19 0,-19 10 0,-16 2 0,-4 27 0,-1 0 0</inkml:trace>
  <inkml:trace contextRef="#ctx0" brushRef="#br0" timeOffset="771">1291 1188 24575,'3'-79'0,"0"1"0,1-1 0,-1-23 0,-1 6 0,0 12 0,-2 5 0,0 8 0,0 2 0,0 2 0,0 2 0,0 8 0,0 3 0,0-35 0,0 31 0,-2 17 0,-3 30 0,-5 3 0,-8 8 0,-11 50 0,0 32 0,8-24 0,0 6 0,2 13 0,3 3 0,-1 1 0,3 1-112,1 3 0,2-1 0,2-2 0,1-1 112,1-4 0,2-3 0,1-5 0,0-2 0,4-7 0,0-3 0,0 24 0,8-38 0,4-32 0,9-36 0,14-27 0,0-18 0,-6 21 0,0-1 0,-4 2 0,-1 1 0,2-1 0,0 3 0,25-31 0,-11 24 0,-7 15 0,-9 14 0,-5 11 448,-2 6-448,-7 35 0,-2 2 0,-8 27 0,-16-5 0,-7-7 0,-20 1 0,-3-12 0,-7-4 0,13-14 0,1-7 0,10-4 0,4-4 0,28-2 0,21 0 0,38 0 0,-12-1 0,5 2 0,1 6 0,2 3 0,9 3 0,0 3 0,-11 3 0,-1 3 0,12 14 0,0 4 0,-9 1 0,0-1 0</inkml:trace>
  <inkml:trace contextRef="#ctx0" brushRef="#br0" timeOffset="1418">2251 891 24575,'-60'39'0,"0"0"0,6-2 0,5-12 0,9-25 0,1-2 0,15-4 0,9-19 0,9-16 0,4-7 0,2-4 0,2 15 0,4 8 0,15 9 0,20 9 0,4 5 0,13 12 0,4 28 0,2 25 0,-12 22 0,-27-33 0,-3 3 0,-6 3 0,-3 1 0,-3 0 0,-2 0 0,-5-3 0,-5-3 0,-21 39 0,-25-17 0,7-39 0,-6-5 0,-40 4 0,-6-14 0,21-11 0,14-6 0,15-2 0,20-4 0,7-17 0,16-12 0,31-2 0,16 8 0,23 6 0,11 11 0,14 4 0,-43 7 0,1 2 0,-1 2 0,1 2 0,2 5 0,1 3 0,-3 3 0,0 7 0,8 20 0,-1 7 0,2 0 0,0-1 0</inkml:trace>
  <inkml:trace contextRef="#ctx0" brushRef="#br0" timeOffset="1984">2618 787 24575,'56'9'0,"1"1"0,1-1 0,2-2 0,7-6 0,0-2 0,-6 1 0,0 2 0,0-1 0,0 3 0,5 10 0,-1 5 0,-7 5 0,0-1 0</inkml:trace>
  <inkml:trace contextRef="#ctx0" brushRef="#br0" timeOffset="2236">2915 507 24575,'-24'67'0,"0"0"0,1 0 0,7 0 0,14-6 0,4 0 0,-4 9 0,0 2 0,-4 12 0,0 1-423,7-5 1,-6-3-1,-16-17 1,-4-4-1,-14 36 1</inkml:trace>
  <inkml:trace contextRef="#ctx0" brushRef="#br0" timeOffset="3069">3771 315 24575,'-83'8'0,"1"0"0,-17-20 0,83-17 0,46-6 0,4 8 0,13 9 0,5 9 0,7 3 0,5 19 0,-6 22 0,4 24 0,-34-12 0,-4 5 0,-2-4 0,-5 2 0,-6 5 0,-4 1 0,-3-2 0,-3-1 0,-3 0 0,-7-1 0,-12-4 0,-9-3 0,-8-2 0,-5-5 0,-3-3 0,-3-6 0,-1-9 0,1-5 0,-35 14 0,20-23 0,14 0 0,21-6 0,25-10 0,27-7 0,30-6 0,34-7 0,0 5 0,6 8 0,2 7 0,-1 4 0,-3 8 0,-10 10 0,-19 23 0,-15 23 0,-16 23 0,2 9 0,-19-38 0,-1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5:54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1 872 24575,'19'-48'0,"40"19"0,-7 21 0,6 6 0,11 1 0,2 2 0,-3-1 0,0 0 0,-4-1 0,0 2 0,5 5 0,1 3 0,1 1 0,0 0 0</inkml:trace>
  <inkml:trace contextRef="#ctx0" brushRef="#br0" timeOffset="234">385 383 24575,'-39'66'0,"14"23"0,25-26 0,6 2 0,4 5 0,1 0 0,1 5 0,0 2-578,-2-3 0,3 3 0,10 16 0,2 2 0,-1-2 0,-1 0 0</inkml:trace>
  <inkml:trace contextRef="#ctx0" brushRef="#br0" timeOffset="932">1363 785 24575,'0'-71'0,"0"0"0,0-1 0,0-28 0,-2 10 0,-4-3 0,-7 15 0,-16 9 0,-6 5 0,-12 23 0,-1 12 0,7 23 0,-6 12 0,7 17 0,1 35 0,22-8 0,5 5 0,-1 7 0,2 2 0,4 8 0,3 2 0,-1 1 0,2-1 0,3-4 0,0 0 0,0-3 0,0-2 0,0-9 0,0-2 0,0 43 0,0-27 0,0-19 0,0-49 0,12-39 0,11-39 0,6-7 0,-6 36 0,1 0 0,14-32 0,3 9 0,-10 20 0,-2 20 0,-2 13 0,3 17 0,-13 2 0,-11 4 0,-4 23 0,-2 12 0,-4 11 0,-8-5 0,-15-11 0,-19-1 0,1-5 0,-2-1 0,9-12 0,45-9 0,40-8 0,32 15 0,-24-4 0,1 2 0,-2 2 0,-1 3 0,2 1 0,0 2 0,6 8 0,1 3 0,0 3 0,0 1 0</inkml:trace>
  <inkml:trace contextRef="#ctx0" brushRef="#br0" timeOffset="1283">2079 907 24575,'-75'14'0,"1"-1"0,7 5 0,10 3 0,10 14 0,8 8 0,-2-8 0,14 1 0,10-12 0,7-1 0,10-6 0,12-5 0,11 0 0,35-3 0,30 3 0,-37-2 0,2 0 0,2-5 0,1 1 0,-1 4 0,1 0 0,-4-6 0,0 3 0,1 14 0,-1 5 0,1 2 0,-1 0 0</inkml:trace>
  <inkml:trace contextRef="#ctx0" brushRef="#br0" timeOffset="1516">1870 925 24575,'19'59'0,"0"0"0,-1 10 0,-5 4 0,-9 15 0,-8 4-465,1-24 0,-2 2 1,-2-4-1,-5 6 1,-3-3-1,-8 1 1,1 0-1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5:53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1292 24575,'24'-76'0,"1"-1"0,-3-1 0,-6 1 0,-13 13 0,-6 0 0,3-8 0,0-2 0,0-7 0,0-1 0,0 6 0,0 1 0,1 6 0,-2 4 0,-2 11 0,-1 3 0,-8-24 0,-9 28 0,-3 24 0,1 11 0,6 12 0,7 56 0,4 32 0,5-21 0,0 7 0,1 12 0,0 3 0,0 2 0,0 0-251,0 5 0,0 1 0,0-1 0,0 2 251,0-30 0,0 0 0,0-1 0,0 24 0,0-3 0,0-10 0,0-5 0,0 26 0,0-46 0,6-36 0,12-34 0,28-59 0,-7 15 0,4-6 0,-1-8 0,1-2 0,4-1 0,-1-1 0,-8 7 0,-2 3 0,-3 9 0,-2 3 0,-7 10 0,-2 5 0,13-10 0,-7 19 0,-19 40 0,-1 28 0,-8 23 0,0 18 502,0 17 0,-17-9-502,-13 3 0,-4-13 0,-13-4 0,16-24 0,2-17 0,7-15 0,36-6 0,13-8 0,31 0 0,8 2 0,-2 3 0,4 13 0,10 40 0,-38-21 0,-1 0 0</inkml:trace>
  <inkml:trace contextRef="#ctx0" brushRef="#br0" timeOffset="667">1013 1205 24575,'80'-58'0,"-16"23"0,-24 23 0,-16 12 0,-7 4 0,-5 8 0,-4 15 0,-8 20 0,-28-3 0,-6 3 0,-13-8 0,12 1 0,4-5 0,14-6 0,7-3 0,4-9 0,8 1 0,10-1 0,21-3 0,19 3 0,8-1 0,-7 13 0,-7-6 0,-17 6 0,-11 0 0,-13 6 0,-12 2 0,-22-8 0,-26 4 0,-38-21 0,0-1 0,6-11 0,15 0 0,8 0 0,15 0 0,-1 8 0,5 2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6:00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71 157 24575,'61'-38'0,"0"-1"0,1 3 0,2 10 0,2 22 0,2 8 0,0-4 0,0 0 0,1 0 0,1 0 0,6-3 0,0-2 0,-9 0 0,0 0 0</inkml:trace>
  <inkml:trace contextRef="#ctx0" brushRef="#br0" timeOffset="214">1 612 24575,'76'-5'0,"1"0"0,1 1 0,1 2 0,1 3 0,1-4 0,13-13 0,2-7 0,-31 7 0,0 0 0,-1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6:00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351 1211 24575,'-38'-77'0,"19"24"0,5-5 0,10-7 0,2-4 0,-8-11 0,-4-3 0,-1-4 0,-5 0 0,-4 3 0,-2 3 0,3 7 0,-1 2 0,1 9 0,0 4 0,-12-23 0,16 46 0,7 53 0,8 47 0,3-13 0,2 3 0,6 1 0,4 0 0,2 4 0,3-1 0,-2 0 0,1 0 0,5 3 0,0 1 0,-5-2 0,0 0 0,5-1 0,0-2 0,-7-4 0,0-3 0,16 37 0,-8-15 0,-4-25 0,1-16 0,-1-39 0,-5-27 0,0-23 0,13-12 0,10-17 0,15 3 0,-27 38 0,1-1 0,4 6 0,2 1 0,28-36 0,-3 28 0,9 13 0,-2 19 0,-4 10 0,-2 4 0,-9 2 0,-14 18 0,-16 11 0,-7 12 0,-10 11 0,-16 0 0,-18 1 0,-21-9 0,-32-3 0,0-12 0,-1-5 0,14-13 0,5-5 0,26-4 0,24 8 0,42 7 0,25 3 0,28 9 0,-6 4 0,-6 13 0,-4-5 0,-2 11 0,-7-5 0,-16 0 0,15 19 0,4-2 0</inkml:trace>
  <inkml:trace contextRef="#ctx0" brushRef="#br0" timeOffset="217">1259 810 24575,'10'62'0,"-2"21"0,-7-13 0,-2 6 0,1 1 0,0 1 0,0 1 0,0-1-489,0 0 0,0 1 0,0 7 0,0 1 0,0-3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6:07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839 332 24575,'-56'-62'0,"-1"1"0,1 0 0,5 3 0,2 2 0,6 22 0,-4 34 0,-9 14 0,3 15 0,-3 27 0,28-12 0,4 5 0,1 9 0,3 3 0,1 7 0,3 3 0,-1 7 0,3 1 0,4 0 0,3 0 0,-1 1 0,2 1 0,5-2 0,2-1 0,-1-7 0,0-2 0,-1-4 0,2-2 0,2-6 0,2-2 0,6 38 0,3-9 0,-2-20 0,-5-14 0,-7-15 0,0-8 0,0-9 0,0-1 0,-15-7 0,-8-4 0,-1-4 0,-32 13 0,0 5 0</inkml:trace>
  <inkml:trace contextRef="#ctx0" brushRef="#br0" timeOffset="283">1 961 24575,'64'-68'0,"-25"36"0,7 9 0,21 19 0,6 8 0,1-4 0,1 0 0,8 0 0,-3 0 0,-18 4 0,-3 0 0,-1 1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24.9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158 208 8235,'-8'-18'1163,"0"1"1,-5-1 388,1 1 0,3 5-1106,-3 1 0,8 9 1,14 0-1,9 8-134,6 3 1,12 3 0,10 5 0,3 1-378,3-1 1,-1 3 0,2 1 0,3 2-400,1-1 1,6 3-1,-6-2 1,-2-1-640,-1-3 1,-3-2 0,0 1-1,-3-1-1576,-8 1 2679,-1-1 0,-12 1 0,7-1 0</inkml:trace>
  <inkml:trace contextRef="#ctx0" brushRef="#br0" timeOffset="197">944 138 8235,'0'-29'545,"0"0"0,-2 7 0,-2-1 1475,-2 4 1,-7 9-1651,1 4 0,2 6 0,-1 6 0,-3 6-307,-1 3 1,-9 10 0,1 4 0,0 4-23,-3 2 1,1 2-1,-6 4 1,2 6-626,-2 3 0,4 2 1,0 1-1,0-1-388,-1 1 1,-3 9 0,-7 6 0,-3 5 971,2 1 0,-13 6 0,-3-1 0</inkml:trace>
  <inkml:trace contextRef="#ctx0" brushRef="#br0" timeOffset="348">1 1343 8235,'15'-18'412,"-3"1"1,3-2-1,-1-3 1,7-1 159,9 2 1,4 1 0,9 5-1,10 1-390,9 2 1,7 1 0,5-5 0,2 5-381,-2 5 1,-3-2-1,-1 2 1,-2 0-684,-4-1 1,-9 5-1,-11-6 881,-1 0 0,5-1 0,-3-9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6:08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2275 24575,'39'-78'0,"33"16"0,-15 57 0,8 10 0,5-5 0,2 0 0,3 0 0,1 0 0,-5 0 0,0 0 0,-7 0 0,0 0 0,0 0 0,0 0 0,-11 0 0,0 0 0</inkml:trace>
  <inkml:trace contextRef="#ctx0" brushRef="#br0" timeOffset="933">2445 22 24575,'-70'-11'0,"0"0"0,-2 18 0,8 15 0,26 17 0,7 10 0,-6 7 0,4 4 0,2 11 0,4 4 0,0 2 0,5 3-274,5 4 0,5 1 1,2-2-1,2 1 274,4 1 0,3-2 0,1-12 0,4-2 0,2 0 0,5-4 0,2-11 0,5-3 119,9-3 1,4-3 0,26 25-120,7-12 0,-16-23 0,8 10 0,-15-28 0,0-3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6:12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0 24575,'52'37'0,"24"15"0,-27-18 0,3 2 0,11 10 0,2 1 0,-4 0 0,-2 1 0,0 2 0,-1-1 0,-6-2 0,-3-1 0,-10-4 0,-3-2 0,22 32 0,-23-8 0,-7-23 0,-26 30 0,-4-14 0</inkml:trace>
  <inkml:trace contextRef="#ctx0" brushRef="#br0" timeOffset="267">926 0 24575,'-79'21'0,"26"32"0,29-8 0,4 7 0,-1 8 0,1 2 0,-5-1 0,0 0 0,4 1 0,1-1 0,-4-6 0,-1 0 0,2 3 0,0 1 0,-2-3 0,-1-2 0,1-4 0,-2-1 0,-9 9 0,-4-1 0,-1-8 0,1 1 0</inkml:trace>
  <inkml:trace contextRef="#ctx0" brushRef="#br0" timeOffset="514">1 1292 24575,'9'-19'0,"44"7"0,-5 9 0,7 2 0,10 1 0,4 0 0,5 0 0,3 0 0,1 2 0,1-4 0,5-11 0,1-5 0,-2-1 0,1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6:16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1241 24575,'5'-65'0,"0"0"0,-1 2 0,-1 5 0,-3 0 0,0-4 0,0 10 0,-2 3 0,-3 14 0,3 14 0,-4 3 0,-4 13 0,0 12 0,-7 28 0,7 29 0,7-13 0,0 3 0,2-2 0,0-1 0,1 1 0,0 1 0,0 1 0,0 0 0,0 45 0,0-2 0,0-15 0,0-16 0,0-20 0,10-28 0,8-41 0,13-22 0,9-36 0,13 5 0,-7 12 0,7 8 0,-12 15 0,3 8 0,-9 15 0,2 9 0,-14 3 0,-7 12 0,-10 5 0,-30 13 0,-16 5 0,-11-6 0,-13-6 0,10 1 0,1-6 0,5-5 0,13-1 0,4-4 0,33 6 0,15 3 0,40-1 0,30 2 0,-35-7 0,1 1 0,2 3 0,0 0 0,0 0 0,-1 1 0,-4 2 0,-1 0 0,38-1 0,-1 28 0,-7-10 0</inkml:trace>
  <inkml:trace contextRef="#ctx0" brushRef="#br0" timeOffset="415">978 1 24575,'71'42'0,"0"1"0,-7 12 0,-6 7 0,-7 9 0,-8 7 0,-5 10 0,-7 4 0,-5-1 0,-7 1-339,-4 1 1,-7 0-1,-7-3 1,-8-3 338,-8-7 0,-10-3 0,-9-3 0,-10-4 0,-14-10 0,-6-4 0,2-4 0,0-3 0,4-7 0,-1-3 0,-4 1 0,-2-2 0,3-7 0,0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6:22.5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1448 24575,'5'-67'0,"0"1"0,-1-11 0,-1-2 0,-2 4 0,-2-1 0,1-5 0,0-3-254,1-9 1,-2 0 0,1 8 0,-2 3 253,1 2 0,-3 3 0,-3 12 0,-2 5 166,-14-33 0,-6 35-166,5 23 0,1 20 168,6 9-168,7 12 0,-6 34 0,5 24 0,3 26 0,5-39 0,0 3 0,2 0 0,0 2 128,1 2 0,0 1 0,0 3 1,0 0-129,0-4 0,0 0 0,0 6 0,0 0 0,0-5 0,0-1 0,3-3 0,2-2 0,7 40 0,-3-25 0,3-9 0,0-32 0,5-4 0,1-23 0,-1 0 0,-1-8 0,7-15 0,10-10 0,25-31 0,-4 0 0,5-6 0,1 14 0,-2 3 0,0 26 0,-5 4 0,-16 9 0,-8 3 0,-8 3 0,-38 18 0,-24 7 0,-16 8 0,-18 10 0,11 0 0,6 0 0,5-10 0,7-7 0,18-1 0,17-5 0,7 3 0,12 3 0,15-1 0,24-5 0,34 0 0,-3 5 0,-3 6 0,-11 8 0,-5-1 0,-15 3 0,-9 2 0,8 23 0,-6 6 0</inkml:trace>
  <inkml:trace contextRef="#ctx0" brushRef="#br0" timeOffset="717">1486 1064 24575,'-69'24'0,"0"1"0,17-9 0,5-3 0,-11-3 0,29-10 0,-2 0 0,7 0 0,3-10 0,9-8 0,5 1 0,7-6 0,23 11 0,12 6 0,17 12 0,6 17 0,-1 18 0,-11 35 0,-11-3 0,-11 9 0,-13-4 0,-5-3 0,-10 1 0,-13-12 0,-28-17 0,-31-7 0,-7-16 0,-4-7 0,9-7 0,8-10 0,24 0 0,16 0 0,17-8 0,13-13 0,23-20 0,24 0 0,-8 11 0,3 2 0,38-1 0,1 0 0,-1 13 0,1 5 0,-3 5 0,-8 12 0,-10 21 0,-8 19 0,3 11 0,-15 7 0,11-4 0,-16-8 0,11 1 0,-1-1 0</inkml:trace>
  <inkml:trace contextRef="#ctx0" brushRef="#br0" timeOffset="1200">2167 837 24575,'79'-48'0,"9"19"0,7 19 0,-43 9 0,1 2 0,42-1 0,-8 0 0,-15 0 0,-4 8 0,-6 1 0</inkml:trace>
  <inkml:trace contextRef="#ctx0" brushRef="#br0" timeOffset="1453">2080 1396 24575,'64'-10'0,"15"3"0,-14 6 0,4 2 0,-2-1 0,0 0 0,5 0 0,1 0 0,-1 0 0,-2 0 0,0 1 0,0-2 0,0-13 0,0-3 0,-1-3 0,1 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6:27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1100 103 24575,'-74'-19'0,"0"0"0,-1-1 0,-8 0 0,9 5 0,-15 6 0,42 14 0,8 28 0,16 20 0,8 19 0,15 9 0,0-31 0,0 3 0,-1 4 0,2 2 0,2 4 0,1 1 0,1 2 0,2 1 0,6 1 0,3-2 0,2-4 0,-1-1 0,-3 0 0,-3 0 0,-1-8 0,-2-1 0,3 47 0,1-18 0,-4-13 0,-8-16 0,-2-5 0,-4-18 0,-8 4 0,-15-21 0,0 5 0,-12-11 0,5 6 0,1-7 0,-8 1 0,-17 2 0,-12 2 0</inkml:trace>
  <inkml:trace contextRef="#ctx0" brushRef="#br0" timeOffset="250">297 924 24575,'50'-63'0,"1"0"0,0 20 0,3 10 0,-4 17 0,2 7 0,7 7 0,-1 4 0,-5-1 0,-1 0 0,47 5 0,-47 11 0,-2 7 0,-5 4 0,0 0 0</inkml:trace>
  <inkml:trace contextRef="#ctx0" brushRef="#br0" timeOffset="534">0 2182 24575,'54'-39'0,"28"16"0,-28 16 0,2 4 0,8 0 0,1 0 0,-4 0 0,2-4 0,9-11 0,1-4 0,-2-2 0,0 1 0</inkml:trace>
  <inkml:trace contextRef="#ctx0" brushRef="#br0" timeOffset="1150">2131 400 24575,'-75'-20'0,"0"0"0,6 17 0,10 17 0,13 68 0,24-30 0,3 4 0,3 10 0,3 2 0,3 0 0,2 0 0,4 7 0,2 1 0,2-4 0,0 0 0,1 2 0,4-2 0,7-8 0,5-2 0,7-2 0,5-4 0,0-8 0,4-3 0,6-3 0,3-2 0,6 4 0,1 1 0,5 0 0,-1-1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6:30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192 1 24575,'49'20'0,"-1"0"0,11 7 0,-1 4 0,0 13 0,0 6 0,11 4 0,2 4 0,2 8 0,0 2 0,-2 0 0,-1 0-280,-2-1 1,-2 0 0,-5-5 0,-4 0 279,-8-3 0,-4-2 0,-9-10 0,-4 0 365,8 40-365,-18-19 0,-7-8 0,-5-8 0</inkml:trace>
  <inkml:trace contextRef="#ctx0" brushRef="#br0" timeOffset="282">1153 105 24575,'-36'48'0,"0"-1"0,2 7 0,4 3 0,5 9 0,2 4 0,-6 8 0,-1 1 0,1-1 0,0-1-211,3 2 0,0-1 1,-3-3-1,0-2 211,3-5 0,-1-2 0,-2-2 0,-4-2 0,-3-6 0,-4-1 0,-5 1 0,-5-2 0,-3-5 0,0-1 0</inkml:trace>
  <inkml:trace contextRef="#ctx0" brushRef="#br0" timeOffset="483">0 1537 24575,'83'-48'0,"-1"-1"0,2 16 0,1 8 0,3 11 0,3 7 0,-23 4 0,3 2 0,-1-1-585,28-1 0,2-4 0,-22-4 1,3-3-1,-1-1 0,-6-1 1,-1 0-1,1 1 0</inkml:trace>
  <inkml:trace contextRef="#ctx0" brushRef="#br0" timeOffset="1265">1764 1118 24575,'-19'-91'0,"-1"0"0,9 27 0,-1 11 0,-3 13 0,3 40 0,-4 35 0,-1 29 0,-6 27 0,10-34 0,2 2 0,2-2 0,1 1 0,1 0 0,2 0 0,3-4 0,0-1 0,-1 0 0,1-1 0,0 33 0,2-21 0,0-13 0,0-22 0,0-20 0,2-26 0,3-24 0,19-9 0,11-9 0,3 11 0,-3-4 0,0 19 0,0 3 0,-8 9 0,-3 4 0,1 7 0,-2 4 0,-9 18 0,-14 5 0,-22 5 0,-13-5 0,-3-1 0,3-5 0,8 3 0,3-8 0,5 1 0,1-1 0,9 4 0,20 9 0,24 5 0,22 1 0,18 4 0,7 10 0,-7-4 0,-29-6 0,0 4 0,-2-1 0,1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6:36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1324 24575,'86'-20'0,"-36"13"0,4 2 0,15 3 0,4 1 0,10 0 0,3 2 0,0-1 0,1 0 0,3 0 0,0 0 0,-10 0 0,-3 0 0,-5 0 0,-4 0 0,-16-2 0,-3 4 0,42 21 0,-19 6 0</inkml:trace>
  <inkml:trace contextRef="#ctx0" brushRef="#br0" timeOffset="317">612 852 24575,'9'58'0,"1"0"0,-3 5 0,-2 3 0,-6 6 0,-2 3 0,-3 9 0,0 1 0,-1-1 0,0 1 0,2-3 0,-1-1 0,-2-9 0,0-3 0,4-6 0,-3-3 0,-11-5 0,-3 0 0,-2 1 0,-1 1 0</inkml:trace>
  <inkml:trace contextRef="#ctx0" brushRef="#br0" timeOffset="1401">1799 1655 24575,'-19'-71'0,"-1"-1"0,3-10 0,5-1 0,13 5 0,4-1 0,-1-13 0,0-5-365,0 25 0,0-3 0,-1 1 0,1 4 1,-2 1-1,0 1 365,-1-33 0,-2 4 0,1 16 0,0 4 0,0 14 0,0 4 351,0-32 0,-8 87-351,-3 39 0,-3 35 120,3 29 1,6-43-1,2 2-120,2 8 0,2 2 0,-1 2 0,0 0 0,0 3 0,0 0 0,0-1 0,2 1 0,-1 0 0,4 0 0,4-4 0,3-3 0,1-6 0,3-3 0,2-5 0,1-1 0,10 36 0,-10-27 0,-1-25 563,-12-23 0,3-30-563,-3-22 0,19-17 0,16-30 0,-17 40 0,3 1 0,1-1 0,2 1 0,0-1 0,2 2 0,2 4 0,2 1 0,26-26 0,-4 19 0,-6 14 0,-5 22 0,2 3 0,-9 8 0,-1 25 0,-10 16 0,-4 17 0,-7 18 0,-8-6 0,-5 0 0,-3-1 0,-2 17 0,0 13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6:40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508 1252 24575,'6'-71'0,"1"1"0,-1-1 0,2-21 0,-4 4 0,-9 9 0,-6 3 0,-4 2 0,-5 2 0,-3 5 0,-4 2 0,-6 2 0,-4 4 0,3 10 0,0 3 0,3 0 0,-2 4 0,-33-16 0,8 17 0,8 20 0,17 19 0,15 20 0,8 38 0,10 43 0,0-40 0,0 2 0,0 11 0,0 2 0,5 0 0,2 1 0,4 4 0,1-1 0,1 0 0,3-2 0,7-3 0,1-1 0,-5-3 0,1-2 0,0-7 0,1-4 0,14 32 0,-6-24 0,-12-23 0,-1-43 0,-5-28 0,13-26 0,5-25 0,11-5 0,7-1 0,-2 15 0,1 8 0,1 14 0,5 15 0,-11 6 0,0 23 0,-16 0 0,4 6 0,-15 8 0,-11 15 0,-14 12 0,-18 4 0,-24-4 0,1-6 0,-6 0 0,9-8 0,3 3 0,20-11 0,3-1 0,9-6 0,3 5 0,3 1 0,35 9 0,20-3 0,19 17 0,21-6 0,-5 2 0,-1-2 0,-17-2 0,-6 2 0,12 20 0,-6-3 0</inkml:trace>
  <inkml:trace contextRef="#ctx0" brushRef="#br0" timeOffset="234">1329 815 24575,'40'55'0,"1"26"0,-27-25 0,-3 4 0,4 7 0,0 0 0,-4 2 0,-1 0 0,-1 1 0,-1 0-426,-1-5 0,-4 2 1,-5 9-1,-4 1 1,-3-1-1,-1-1 0</inkml:trace>
  <inkml:trace contextRef="#ctx0" brushRef="#br0" timeOffset="516">263 1950 24575,'78'-48'0,"-8"30"0,11 7 0,-5 5 0,5 3 0,3 2-597,6 0 0,2 2 0,0-1 0,-1 0 0,0 1 0,0 0 597,-2 1 0,-1 0 0,-3 0 0,-11-2 0,-2 0 0,1 2 0,6 2 0,1 2 0,-2-1 0,-10-1 0,0-1 0</inkml:trace>
  <inkml:trace contextRef="#ctx0" brushRef="#br0" timeOffset="1249">979 2544 24575,'-60'20'0,"-8"-5"0,-7-15 0,-5-2 0,10-4 0,12-5 0,17-13 0,20-5 0,9-11 0,8 10 0,4 1 0,22 10 0,19 7 0,19 5 0,27 7 0,0 11 0,1 12 0,-11 26 0,-7 21 0,-42-27 0,-5 3 0,6 47 0,-12 0 0,-17 0 0,-10-13 0,-19-10 0,-21-10 0,6-34 0,-5-5 0,1-3 0,-1-3 0,-4-5 0,1-3 0,-43 3 0,8-10 0,15 0 0,13 0 0,23-2 0,12-4 0,13-17 0,11-12 0,0-4 0,0 4 0,39 10 0,19 7 0,21 3 0,14 9 0,-38 3 0,1 2 0,5 2 0,0 4 0,4 8 0,-2 5 0,-4 3 0,-1 5 0,0 6 0,-4 4 0,-9-2 0,-2 1 0,-1-2 0,-1 0 0,-5 5 0,-2 0 0,1-2 0,0 0 0</inkml:trace>
  <inkml:trace contextRef="#ctx0" brushRef="#br0" timeOffset="1832">2132 379 24575,'73'47'0,"0"1"0,-27-2 0,-3 6 0,-6 5 0,-7 5 0,-7 4 0,-1 4 0,3 12 0,-3 4 0,-1 2-568,-5-16 0,-1 3 0,-1 0 0,0 0 0,-1 1 0,0 1 0,-1 0 0,-2-1 568,-1 2 0,-2 0 0,0-1 0,-1-1 0,3 19 0,-1-2 0,-2-2 0,-1-4 0,-1-2 0,-1 0 0,0-6 0,-1-2 0,-1-1 142,-1-6 1,-1-2 0,-4-2 0,-8 29 0,-7-5-143,-4-16 0,-4-3 0,-1-5 0,-2-4 0,-3-8 0,-2-3 0,0-2 0,-2-1 0,-6-4 0,1-1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6:57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1408 24575,'10'-85'0,"0"1"0,-4 10 0,-1 2 0,-2 6 0,-2 0 0,0-3 0,-2-1 0,1-3 0,-2 0 0,0-3 0,-2 1 0,-1 4 0,-3 2 0,-5 3 0,-3 4 0,2 12 0,-1 3 0,-26-29 0,12 22 0,5 25 0,13 29 0,5 35 0,4 42 0,1-15 0,2 4 0,4 10 0,2 2 0,3 5 0,3 3 0,1 3 0,3 2-224,8 5 0,2 0 0,-3-4 1,1-1 223,4-3 0,0-2 0,-5-12 0,-1-4 0,-2-7 0,-2-4 0,11 30 0,-7-25 0,-4-27 0,-1-31 0,-7-18 0,1-17 0,-6-23 0,6-30 0,7-3 0,10-2 0,-2 1 0,2 5 0,-7 13 447,1 15 1,-4 19-448,-1 16 0,-9 24 0,-16 21 0,-17 20 0,-12-3 0,-5 3 0,-4-8 0,10 1 0,4-9 0,14-1 0,7-9 0,4 2 0,20 2 0,21-1 0,38 7 0,-13-16 0,3-1 0,-3 0 0,2-1 0,5 2 0,0-1 0,-9-1 0,-2 1 0,-4 0 0,-5 1 0,10 18 0,-3 18 0,-25 13 0</inkml:trace>
  <inkml:trace contextRef="#ctx0" brushRef="#br0" timeOffset="584">1520 1163 24575,'59'-39'0,"-1"1"0,12 14 0,-55 61 0,-26 21 0,-11 1 0,-1-7 0,6-13 0,5-4 0,8-4 0,-4-2 0,8 0 0,14-10 0,15-1 0,8 7 0,21-2 0,-4 5 0,-1 6 0,-16 1 0,-8 18 0,-16-5 0,-7 10 0,-27 1 0,-26-7 0,-23 0 0,20-32 0,-4-5 0,2 4 0,1-3 0,1-6 0,1-2 0,-42 5 0,15-13 0,16 0 0,17-23 0,8-6 0</inkml:trace>
  <inkml:trace contextRef="#ctx0" brushRef="#br0" timeOffset="884">2638 1163 24575,'70'-53'0,"0"-1"0,-6 18 0,0 8 0,-13 15 0,-1 5 0,49 8 0,-49 16 0,-1 7 0,-1 1 0,1 0 0</inkml:trace>
  <inkml:trace contextRef="#ctx0" brushRef="#br0" timeOffset="1068">2411 1670 24575,'55'-25'0,"1"1"0,9 2 0,6 5 0,14 14 0,4 6-439,8-4 1,-4 2 0,-21 6-1,-4 2 1,-7 1 0,0-1-1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6:58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856 280 24575,'-52'-52'0,"-1"0"0,1 1 0,-12-22 0,8 21 0,9 52 0,16 28 0,2 18 0,11 32 0,17-25 0,2 4 0,-1 5 0,0 3 0,-1 10 0,2 1 0,6-3 0,4 1 0,2 8 0,3-1 0,2-5 0,3-2 0,2-1 0,0-1 0,-4-9 0,-3-3 0,8 33 0,-13-23 0,-5-18 0,-8-17 0,-10-23 0,-30-5 0,-53-14 0,32 2 0,0 0 0</inkml:trace>
  <inkml:trace contextRef="#ctx0" brushRef="#br0" timeOffset="197">0 978 24575,'66'-32'0,"0"0"0,0-1 0,27 0 0,1 8 0,-4 12 0,2 7 0,1 5 0,0 2 0,-5-1 0,-1 0-375,-8-1 1,-1 2-1,-4 5 1,-2 3 0,-15 1-1,0 0 1</inkml:trace>
  <inkml:trace contextRef="#ctx0" brushRef="#br0" timeOffset="431">88 1607 24575,'58'20'0,"0"-1"0,15-5 0,5-5 0,14-3 0,5-4 0,-21-1 0,2-2 0,1 1-596,-3 1 1,0 1 0,0-5 0,3-7 0,-1-4 0,0-1 0,-2-1 0,0 0 0,-1 0 0</inkml:trace>
  <inkml:trace contextRef="#ctx0" brushRef="#br0" timeOffset="816">2113 367 24575,'-97'8'0,"39"39"0,44-2 0,9 8 0,3 7 0,4 3 0,-1 6 0,2 1 0,0 0 0,5 0 0,10 2 0,7 0 0,7-1 0,6-3-459,0-8 0,5-3 1,14 4-1,5-4 1,1-8-1,0-1 0</inkml:trace>
  <inkml:trace contextRef="#ctx0" brushRef="#br0" timeOffset="1282">2637 158 24575,'92'11'0,"-38"6"0,2 7 0,21 22 0,3 7 0,-20-16 0,1 1 0,1 1 0,5 5 0,2 1 0,-1 0 0,-3-1 0,1 1 0,-1 0-1857,0 3 1,-1 2-1,-1-2 1857,-8-6 0,-2 0 0,0 0 0,21 22 0,-3 0 0,-5-7 0,0 0 0</inkml:trace>
  <inkml:trace contextRef="#ctx0" brushRef="#br0" timeOffset="1548">3650 158 24575,'-61'55'0,"0"0"0,9 4 0,5 4 0,8 7 0,4 4 0,3 4 0,0 1 0,-2 2 0,0-1-239,2 2 1,0-1 0,2-1 0,0-3 238,2-9 0,-2-2 0,-7 9 0,-4 0 0,1-8 0,-1 0 0</inkml:trace>
  <inkml:trace contextRef="#ctx0" brushRef="#br0" timeOffset="1764">2463 1310 24575,'77'0'0,"1"0"0,13 0 0,4 0 0,-20 2 0,2 0 0,2 0 0,12 0 0,3-1 0,1 2 0,1 3 0,2 2 0,-1-1 0,-1 0 0,0-1 0,1 1 0</inkml:trace>
  <inkml:trace contextRef="#ctx0" brushRef="#br0" timeOffset="2549">4244 1066 24575,'-31'-84'0,"8"78"0,13 78 0,4-13 0,0 5 0,4-4 0,-1 0 0,-3-2 0,0 0 0,4-3 0,0-1 0,-4 39 0,4-17 0,2-24 0,0-48 0,0-33 0,0-29 0,0-18 0,2-2 0,4 3 0,12 18 0,11 5 0,2 21 0,-2 14 0,4 7 0,-4 10 0,-10 0 0,-1 0 0,-12 8 0,1 9 0,-7 12 0,-23-9 0,-12-3 0,-4-3 0,-1 3 0,-3-1 0,2-5 0,14-3 0,10-8 0,3 0 0,4 8 0,18 3 0,27 13 0,19 3 0,34 8 0,-41-15 0,1 1 0,1-1 0,1 0 0,37 21 0,-33-16 0,1 1 0,-6 1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21.7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84 953 8052,'0'-35'132,"0"0"1,0 6 0,-2 2 0,-4 0 613,-6-1 0,3 9 1,-3 0 188,-1 5 0,3 10-598,-2-2 0,8 6 1,0 8-208,8 10 1,8 7 0,9 10-1,5 2-78,1 3 0,2 1 1,4 8-1,-2 3-311,-2 2 1,-6-3 0,4 9 0,-1 0-45,-5 4 0,-7-2 0,-5 0 1,-1-2-273,-4-3 1,-2-1-1,-2-2 1,0-1-224,0-9 1,-6-5 0,0-6 797,2-4 0,-5-3 0,-1-9 0</inkml:trace>
  <inkml:trace contextRef="#ctx0" brushRef="#br0" timeOffset="483">84 1075 8020,'-2'-70'90,"-2"2"0,-2 4 164,2 6 0,2 10 1,4 5-1,4 4 92,6 6 1,9 10 0,4 0-1,3 5-193,3 6 0,2 5 0,3 7 0,3 2-127,2 3 1,6 5 0,-9 10 0,-3 3-113,-4 6 0,-9 4 1,1 2-1,-6 0-63,-5 0 1,-4 5 0,-8 3 0,0 2 21,0 3 0,-8-5 0,-4 0 0,-5-3-108,-6 1 1,1 4-1,-7-8 1,0-6 101,2-4 0,2-6 1,7-7 378,1-3 0,7-9 0,4-4 0,4-11-34,2-8 1,16-10-1,7 3 1,8-1-61,4 0 1,2 2 0,4-2 0,3 6-44,1 3 0,4 10 0,-7 5 0,1 3-119,0 2 0,-3 7 1,-5 7-1,-2 7-50,-4 9 0,-3 4 0,-9 5 1,-1 2-39,-5-2 1,3-2 0,-8-2 0,-2 0-56,-3-1 0,-2-6 0,-3-5 0,-4-4 2,-2-1 1,-1-9-1,-7-3 202,1-4 0,7-10 1,2-5-1,2-8-1,1-9 1,-1-3 0,8-1-1,3-3-101,7-4 1,4 2-1,3-6 1,2 3-184,3 3 1,5 4 0,-4 6 0,2 6-112,4 3 1,0 5 0,0 3 0,-2 6-384,2 4 0,-3 10 728,1 4 0,0 11 0,6 4 0</inkml:trace>
  <inkml:trace contextRef="#ctx0" brushRef="#br0" timeOffset="716">1533 1320 8043,'18'-18'-589,"-3"1"1,-3-1 0,-4 1 1514,0-1 0,-7 1 1,5-3-1,-4-1-238,-2-2 1,0 0 0,0 5 0,0 1-320,0-1 0,0 7 1,0-1-1,-2 0-132,-4 3 1,3 1-1,-9 8-412,-2 0 1,5 2-1,-1 4-488,2 5 0,2 5 0,6 3 0,2 2 167,4 3 1,6 7 0,9-2-1,4 2-282,3-2 0,8 2 0,11-8 778,3-1 0,11-3 0,1-1 0</inkml:trace>
  <inkml:trace contextRef="#ctx0" brushRef="#br0" timeOffset="898">1987 866 8043,'-36'-55'0,"-3"1"475,-2 2 0,8 5 0,10 18 0,5 6 4398,7 3-4678,3 10 0,18 3 1,7 9-1,10 3-244,6 7 1,12 11-1,5 7 1,9 4-88,3 7 0,6-2 0,1 8 1,-7 1-649,-5 3 1,-7 1 0,-3 2 0,-6 3-322,-5 1 1,-16 2 0,-9-4 1104,-7 2 0,-27 1 0,-6-7 0</inkml:trace>
  <inkml:trace contextRef="#ctx0" brushRef="#br0" timeOffset="1048">2040 1162 8043,'17'-52'-595,"1"2"1,-1 3 1059,1 6 0,7 6 1,4 6-1,6 4-258,6 0 1,5 5-1,11-3 1,1 4-369,-2 1 1,0 3 0,1 3-1,1 6 161,-2 4 0,-2-5 0,-1-3 0</inkml:trace>
  <inkml:trace contextRef="#ctx0" brushRef="#br0" timeOffset="1385">3140 726 8226,'0'-18'0,"-2"1"0,-2-1 1128,-2 1 0,-7 5 0,1 3 0,-3 1-290,-3 4 1,1 2 0,-1 2-1,1 0-537,-1 0 0,-5 2 1,0 2-1,3 4-539,7 1 0,-3 3 0,5 5 1,-3 1-319,2-1 0,-1 1 1,5 1-1,0 3-225,1 1 0,1 2 0,4-4 0,-2 3 34,-2-3 1,0 4-1,6-1 727,0-3 0,6-7 0,2-5 0,2-1 642,3-4 1,3-2 0,3-2 0,4-2 7,6-4 0,4-4 0,2-7 0,0 1-443,0 5 0,0-5 1,0 7-1,0-3-555,0 0 1,0 8 0,0-1 0,0 3-328,0 2 1,5-6 0,1 0-1,-2 2 695,-2 2 0,6-6 0,1-1 0</inkml:trace>
  <inkml:trace contextRef="#ctx0" brushRef="#br0" timeOffset="1714">3629 708 8228,'-17'-5'0,"1"-3"0,3 0 2034,1 0 0,6-3 1267,-6 5-3110,9 0 1,3 12 0,11 2-1,5 1-199,1 5 0,6-1 1,3 1-1,1-2-453,4 1 0,-4-3 0,2 0 0,0-3-486,-2-3 0,4-2 0,-7-2 1,-3 0 475,-1 0 1,-9 0-1,-1-2 692,-2-3 1,-3-5 0,-6-10 0,-3-1 734,-2-2 0,-6-6 0,4 5 0,1 1 24,-1-2 1,2 5 0,6-3 0,0 4-642,0 1 0,8 9 1,5 3-1,9 4-411,7 2 1,6 2 0,6 4-1,5 5-297,5 5 1,-1 3-1,0 3 1,-1 1-812,-1-2 0,5 4 1,-12-1-1,-1-3-2233,3-2 3413,-6-1 0,6-1 0,-8 1 0</inkml:trace>
  <inkml:trace contextRef="#ctx0" brushRef="#br0" timeOffset="1916">4345 429 8169,'-17'-45'238,"-1"5"1,1 5 1768,-1 6 1,3-2-1058,3 7 0,6 3 0,12 9-559,6 6 1,5 10 0,5 4-1,3 2-282,2 3 1,2 3 0,6 3 0,0 3-409,0 1 0,0 6 1,2-4-1,1 2-674,3 4 1,6 2 0,-5 2 0,3 0-924,4 0 1,1 6 1895,2 0 0,1-1 0,-1-5 0</inkml:trace>
  <inkml:trace contextRef="#ctx0" brushRef="#br0" timeOffset="2116">4956 272 8340,'-15'-53'390,"3"-3"0,-11 6 1,5 11 1325,7 12 1,3 7-991,8 3 1,0 9 0,2 6 0,4 10-538,5 7 0,13 7 0,7 13 0,6 2-323,3 3 1,7 1 0,-4 10 0,-1 3-393,1 0 1,-2 6 0,-8 1-1,-4 1-3004,-6 4 3530,4 1 0,-15 11 0,4 2 0</inkml:trace>
  <inkml:trace contextRef="#ctx0" brushRef="#br0" timeOffset="2267">5079 726 8262,'-12'-35'159,"0"0"1,8 2 0,-1 4 0,3 6 129,2 3 0,2 3 1,5-1-1,9 3-273,5 3 1,12-3 0,0 5-1,10-2-817,7 1 0,7 5 801,13-6 0,7 1 0,3-7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7:05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262 726 24575,'-68'6'0,"14"33"0,48 24 0,12 13 0,-6-2 0,0 2 0,0 5 0,0 1 0,1-7 0,0-1 0,1 0 0,2-2 0,-1-5 0,1-2 0,2-6 0,0-2 0,2 32 0,-8-19 0,0-27 0,8-2 0,1-14 0</inkml:trace>
  <inkml:trace contextRef="#ctx0" brushRef="#br0" timeOffset="202">0 1285 24575,'33'-49'0,"0"1"0,10 14 0,7 10 0,18 10 0,6 8 0,14 5 0,4 2-647,6 1 0,4-4 1,-20-5-1,2-5 1,1 0-1,0-1 1,0 0-1,1 0 1</inkml:trace>
  <inkml:trace contextRef="#ctx0" brushRef="#br0" timeOffset="1067">1432 1442 24575,'22'-63'0,"-1"0"0,-5-2 0,-1 2 0,3 10 0,-1 1 0,-2-6 0,-1-2 0,1-4 0,-1 0 0,-4-2 0,-2 2 0,-5 5 0,-1 1 0,0 4 0,-2 3 0,0-24 0,0 22 0,0 24 0,-7 16 0,-5 7 0,-9 12 0,-3 17 0,1 41 0,13-11 0,3 5 0,1 7 0,2 4 0,0 5 0,2 3 0,1 0 0,0 1 0,1 1 0,0-1 0,0-3 0,0-2 0,0-2 0,0-3 0,3-7 0,2-3 0,7 35 0,-3-27 0,3-37 0,0-35 0,5-40 0,0-36 0,5-3 0,7-8 0,2 15 0,16 14 0,-13 14 0,7 20 0,-8 13 0,8 11 0,2 10 0,-3 14 0,7 18 0,-6 28 0,5 10 0,-5 2 0,0 0 0,17 1 0,-26-37 0,0 0 0</inkml:trace>
  <inkml:trace contextRef="#ctx0" brushRef="#br0" timeOffset="2036">3528 1215 24575,'58'-79'0,"0"-1"0,-18 10 0,-10 0 0,-14 9 0,-8 0 0,-6-3 0,-4 0 0,-3 0 0,-4 0 0,-3-1 0,-5 2 0,-5 2 0,-7 3 0,-7 7 0,-3 3 0,2 6 0,0 3 0,-27-19 0,6 17 0,11 29 0,6 12 0,12 24 0,12 45 0,13-13 0,2 5 0,1 7 0,0 2 0,1 2 0,0 1 0,1 3 0,2 0 0,1-3 0,4-1 0,2-7 0,5-2 0,4-6 0,3-3 0,16 31 0,-8-27 0,1-23 0,-8-29 0,-2-10 0,-9-13 0,3-34 0,-3-30 0,-2 30 0,1-1 0,0-1 0,2 1 0,16-39 0,-6 15 0,6 16 0,-6 19 0,3 16 0,-3 19 0,-6 8 0,1 10 0,-8 17 0,-10 23 0,0 1 0,0 5 0,-4-6 0,-8-5 0,-5-6 0,-13-12 0,-1-6 0,8-11 0,23-4 0,35-6 0,35 3 0,17 11 0,6 7 0,1 8 0,-40-4 0,2 4 0,2 6 0,1 0 0</inkml:trace>
  <inkml:trace contextRef="#ctx0" brushRef="#br0" timeOffset="2665">4576 918 24575,'-64'-68'0,"6"10"0,23 46 0,7-1 0,5-16 0,12 13 0,5-1 0,4 3 0,29 6 0,20 8 0,9 33 0,14 26 0,-10 14 0,-14 15 0,-13-1 0,-15 0 0,-14-3 0,-22-9 0,-44-11 0,13-40 0,-7-7 0,-1 1 0,-2-5 0,-5-5 0,0-4 0,7 0 0,1 0 0,-43-4 0,31-2 0,34-4 0,18-21 0,28-20 0,40-5 0,-11 24 0,5 3 0,5 3 0,3 4 0,4 7 0,1 4 0,-3 2 0,0 0 0,-3 1 0,-1 3 0,0 7 0,-1 5 0,-1 4 0,-1 5 0,30 30 0,-32-2 0,-3 5 0,-3 2 0,0-1 0</inkml:trace>
  <inkml:trace contextRef="#ctx0" brushRef="#br0" timeOffset="3015">3196 1704 24575,'-15'-29'0,"67"6"0,5 18 0,15 8 0,3-1 0,8-2 0,3 0 0,3 0 0,-14 0 0,2 0 0,1 0 0,0 0 0,1 0 0,1 0 0,-1 1 0,2 0-554,2 0 1,0 0-1,1 0 1,-3 1-1,21 3 1,-2 0-1,-3 1 554,-8 1 0,-2 1 0,-1 0 0,1 2 0,0 1 0,-3-1 0,-10-1 0</inkml:trace>
  <inkml:trace contextRef="#ctx0" brushRef="#br0" timeOffset="3784">3703 2053 24575,'-99'10'0,"23"-4"0,20-4 0,21-2 0,6-10 0,17-7 0,4-9 0,8-8 0,25-3 0,16 8 0,23 1 0,18 23 0,3-1 0,2 6 0,-9 13 0,-8 16 0,-18 16 0,-17 25 0,-15 6 0,-14-1 0,-34-5 0,-24-6 0,-30-21 0,29-21 0,-4-3 0,2-6 0,-1-3 0,3-1 0,1-1 0,-39 2 0,16-10 0,16 0 0,30 0 0,12-10 0,11-7 0,33-8 0,26-10 0,24 9 0,-23 16 0,3 3 0,-6 1 0,1 2 0,3 4 0,0 0 0,-1 0 0,1 0 0,3-2 0,0 4 0,-4 13 0,-3 7 0,-4 2 0,-1 5 0,7 10 0,-1 5 0,1 1 0,1-1 0</inkml:trace>
  <inkml:trace contextRef="#ctx0" brushRef="#br0" timeOffset="4367">5274 274 24575,'68'72'0,"-31"-20"0,-2 8 0,-5-2 0,-1 5 0,-1 3 0,2 7 0,-3 4 0,0 2-638,0 6 0,-1 3 0,-3 1 0,-4 1 0,-2 1 1,-3 1 637,-4 2 0,-2-1 0,-3 0 0,0-7 0,-3-2 0,-1 0 0,-2-3 0,-3-2 0,-3 0 0,-2-7 0,-3-2 0,-3-1 0,-14 26 0,-6-4 0,-5-1 0,-4-5 0,-3-9 0,-3-3 0,-2 1 0,-1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7:11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316 1122 24575,'-9'-77'0,"-1"1"0,0-1 0,2-22 0,-1 5 0,-1 22 0,-1 3 0,0 4 0,-2 2 0,-2 7 0,-3 1 0,-2-1 0,0 2 0,-17-36 0,-4 20 0,4 24 0,18 44 0,3 58 0,15-4 0,2 7 0,-1 15 0,0 5 0,0 16 0,0 2 0,0-4 0,0 0-244,-1 6 1,2 0 0,8-1 0,3-2 243,2 1 0,2-1 0,1-10 0,0-2 0,-3-8 0,2-6 0,0-20 0,1-5 0,4 11 0,8-50 0,4-62 0,-10 9 0,1-5 0,0-11 0,0-4 0,8-11 0,0-1 0,-3 4 0,0 2 0,3 2 0,0 2 0,-7 12 0,1 4 0,26-29 0,-19 30 0,-4 34 0,-1 9 0,-5 9 0,-8 31 0,-9 15 0,-4 24 486,-2 12 1,-25 3-487,-16 2 0,-17-7 0,21-41 0,-2-2 0,-33 25 0,-3-10 0,18-17 0,11-17 0,38-9 0,31-9 0,36 0 0,40 0 0,-44 1 0,2 0 0,4 1 0,0 2 0,-2 7 0,-1 3 0,3 6 0,0 1 0,-5-2 0,-1 3 0,1 9 0,0 4 0,-3-3 0,-1 0 0</inkml:trace>
  <inkml:trace contextRef="#ctx0" brushRef="#br0" timeOffset="349">1871 930 24575,'-64'19'0,"0"-1"0,9 6 0,5 5 0,8 2 0,4 6 0,5 5 0,2 3 0,2-3 0,2 1 0,-14 39 0,16-14 0,19-16 0,8-11 0,10-18 0,34-2 0,36-15 0,15 0 0,-37-6 0,2 0 0,-3 3 0,1 2 0,4 0 0,0 1 0,-6 2 0,0 2 0,-2 2 0,-1-1 0,36 1 0,-6 27 0,-15-10 0</inkml:trace>
  <inkml:trace contextRef="#ctx0" brushRef="#br0" timeOffset="599">1766 1157 24575,'-19'84'0,"10"-33"0,4 5 0,6 14 0,4 5 0,-2 11 0,2 3 0,0 3 0,1 2 0,-1 2 0,-2 0-668,-2-3 1,-2 0 0,-6 3-1,-2-1 1,0-3 0,-1 0-1</inkml:trace>
  <inkml:trace contextRef="#ctx0" brushRef="#br0" timeOffset="949">3128 1035 24575,'65'-29'0,"0"0"0,-1 0 0,29-12 0,-7 14 0,7 33 0,-8 3 0,-38 9 0,-1 5 0,-1 0 0,0 1 0</inkml:trace>
  <inkml:trace contextRef="#ctx0" brushRef="#br0" timeOffset="1166">3023 1472 24575,'0'0'0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7:14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1307 24575,'44'-34'0,"0"0"0,9 2 0,4 9 0,3 20 0,2 6 0,2-3 0,0 0 0,-3 0 0,1 0 0,5 0 0,0 0 0,-9 0 0,0 0 0</inkml:trace>
  <inkml:trace contextRef="#ctx0" brushRef="#br0" timeOffset="2666">2463 241 24575,'-60'-45'0,"1"0"0,-1 0 0,-12-2 0,4 12 0,-23 12 0,21 34 0,1 38 0,35-9 0,3 7 0,3 14 0,2 6 0,-2 16 0,4 3 0,9 1 0,5 1-388,0 5 1,2 0 0,4-2-1,2 0 388,2 0 0,0-1 0,0-6 0,0-3 0,0-6 0,0-5 0,3-13 0,2-5 251,7 35 1,-5-23-252,-1-23 0,-12-16 0,-3-17 0,-9-8 0</inkml:trace>
  <inkml:trace contextRef="#ctx0" brushRef="#br0" timeOffset="2865">1415 1377 24575,'53'-46'0,"0"1"0,0 0 0,22-2 0,1 12 0,-5 17 0,2 9 0,5 7 0,1 4-472,0-1 1,-1-2 0,1-5 0,-1-3 0,1-1 0,0 0 0</inkml:trace>
  <inkml:trace contextRef="#ctx0" brushRef="#br0" timeOffset="3199">3214 154 24575,'-74'-1'0,"0"1"0,0-1 0,-27 13 0,10 13 0,38 9 0,7 8 0,1 9 0,3 6 0,-2 11 0,7 4 0,9 1 0,9 3 0,7 6 0,6-1 0,4-5 0,4-2 0,4 0 0,6-3 0,10-8 0,8-5 0,11-9 0,6-5 0,-3-4 0,1-6 0,42 6 0,-7 9 0,-10-12 0</inkml:trace>
  <inkml:trace contextRef="#ctx0" brushRef="#br0" timeOffset="3799">3580 241 24575,'31'20'0,"32"22"0,-13 8 0,4 5 0,10 2 0,2 1 0,4 6 0,0 0 0,0-3 0,-2 0 0,-5 1 0,-4-2 0,-8-10 0,-7-3 0,9 29 0,-5-4 0,-29-10 0</inkml:trace>
  <inkml:trace contextRef="#ctx0" brushRef="#br0" timeOffset="4130">4227 364 24575,'-59'34'0,"1"0"0,4 7 0,3 5 0,0 9 0,1 4 0,1 7 0,-1 2 0,-3 1 0,-2 0 0,-1 2 0,1-2 0,4-8 0,1-2 0,6-6 0,1-1 0,7-7 0,2-3 0,-18 22 0,-8 12 0,5-4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7:24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1101 1468 24575,'19'-74'0,"1"0"0,0 4 0,-3-1 0,-13-2 0,-3 0 0,5 4 0,0 0 0,-3 4 0,0 2 0,0 7 0,0 4 0,-3-30 0,0 20 0,0 74 0,-2 40 0,-1 5 0,0 8 0,1 4 0,0 2 0,-4 10 0,0 1 0,3 0 0,1 1 0,-4 2 0,0-1 0,4-6 0,0-1 0,-1-6 0,0-2 0,-1-13 0,0-4 0,-1 36 0,1-88 0,10-53 0,2 7 0,3-7 0,5-15 0,3-3 0,2 4 0,3 2 0,4-1 0,2 4 0,-6 10 0,0 5 0,29-35 0,-13 28 0,1 25 0,-12 11 0,-5 18 0,-5 20 0,-2 15 0,-7 15 0,-4 20 0,-8-8 0,-10-4 0,-11-13 0,-23-10 0,-1-4 0,-11-14 0,7-3 0,11-14 0,7 0 0,15 0 0,28 2 0,19 4 0,17 11 0,18 12 0,4 12 0,-4 5 0,-3-3 0,-24-8 0,1 4 0,-2-2 0,0 0 0</inkml:trace>
  <inkml:trace contextRef="#ctx0" brushRef="#br0" timeOffset="368">1 1380 24575,'13'-77'0,"28"15"0,25 55 0,14 14 0,-6-7 0,1 0 0,7 0 0,1 0 0,0 0 0,1 0 0</inkml:trace>
  <inkml:trace contextRef="#ctx0" brushRef="#br0" timeOffset="886">1852 595 24575,'42'-39'0,"-1"0"0,12 12 0,5 7 0,16 9 0,5 7 0,10 3 0,3 2-559,1-2 1,2 2 0,-27 3 0,2 1 0,0 1 0,0 1 0,1-1 0,-1 1 0</inkml:trace>
  <inkml:trace contextRef="#ctx0" brushRef="#br0" timeOffset="1150">2463 1 24575,'5'51'0,"0"1"0,-2 7 0,0 4 0,-2 13 0,0 3 0,-1 8 0,0 1-551,-1-3 1,2 0-1,2 2 1,1-1 0,1-2-1,0-1 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7:27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1778 24575,'11'-96'0,"-1"0"0,-1 11 0,0 1 0,2 0 0,3-1 0,6-1 0,1-2 0,-9 23 0,0-2 0,1 1-253,2-2 1,2 0 0,-3 0-1,3-28 1,-3 2 252,-1 11 0,-2 3 0,-5 11 0,-1 6 412,1-24-412,-4 19 0,-10 48 104,-3 9 1,-11 49-105,-1 32 0,10-12 0,1 7 0,-1 14 0,2 5 0,2 4 0,-1 2 0,-2 6 0,1 0 0,4-1 0,2 0-161,2-1 0,0-1 1,2-5-1,0-2 161,1-2 0,0-5 0,0-16 0,0-5 621,0 29-621,0-31 0,0-69 0,6-38 0,12-42 0,-6 41 0,5 1 0,8 1 0,2 1 0,20-38 0,-1 11 0,-11 28 331,6 13 1,-6 19-332,11 10 0,1 20 0,5 21 0,7 17 0,-30-13 0,0 4 0,0-1 0,-2 1 0,20 39 0,-5-20 0,1 12 0,2-20 0</inkml:trace>
  <inkml:trace contextRef="#ctx0" brushRef="#br0" timeOffset="733">1415 1359 24575,'22'-76'0,"1"1"0,0-1 0,-1 5 0,1 2 0,-6 3 0,-9-6 0,-5 5 0,1 9 0,0 1 0,-1-2 0,0 2 0,-1-33 0,-2 9 0,-18 32 0,-11 20 0,-13 16 0,-17 13 0,-1 42 0,-4 28 0,32-13 0,2 8 0,-1 15 0,4 3 0,5 2 0,3 1-183,-2 4 1,1 1 0,5-4 0,1 0 182,2-1 0,1-3 0,2-11 0,2-4 0,6-7 0,2-6 0,7 7 0,17-64 0,16-62 0,-13 22 0,2-3 0,5-7 0,0-1 0,0 5 0,0 1 0,3 2 0,0 3 0,32-26 0,-6 21 0,-10 20 0,-7 21 364,-9 5 1,-10 24-365,-17 12 0,-17 15 0,-23 3 0,-21 5 0,6-36 0,-5-3 0,1 0 0,-1-2 0,-4-7 0,1-2 0,-30 7 0,13-3 0,18-4 0,32-8 0,48 0 0,46 0 0,-20 0 0,5 2 0,12-1 0,1 4 0,3 8 0,0 5 0,0 3 0,-1 4 0,-6 2 0,-2 1 0,-7-2 0,-4 0 0,26 19 0,-16 13 0,-21-4 0</inkml:trace>
  <inkml:trace contextRef="#ctx0" brushRef="#br0" timeOffset="1280">2602 1272 24575,'-11'27'0,"-13"8"0,-11 0 0,0 5 0,16-5 0,7-6 0,9 3 0,3-9 0,13 0 0,16-5 0,18 7 0,28 4 0,3-2 0,4 2 0,-15 0 0,-14 6 0,-18 0 0,-18 0 0,-11-2 0,-18-4 0,-32-4 0,-32-7 0,-9-8 0,-14-5 0,17-3 0,7-2 0,18 0 0,-1 0 0,4 0 0</inkml:trace>
  <inkml:trace contextRef="#ctx0" brushRef="#br0" timeOffset="1697">1956 1254 24575,'43'-39'0,"-1"1"0,-1 3 0,2 9 0,56 32 0,-43 8 0,2 5 0,4 5 0,1-1 0</inkml:trace>
  <inkml:trace contextRef="#ctx0" brushRef="#br0" timeOffset="2364">2724 119 24575,'86'5'0,"-1"-1"0,1 1 0,-10 7 0,-1 4 0,-5 8 0,-8 6 0,-3 7 0,-4 5 0,1 9 0,-4 6 0,-2 4 0,-2 4 0,-2 3 0,-3 2-503,0 4 0,-4 2 0,-4 1 0,-7 2 0,-4 2 0,-4 0 503,-5-2 0,-4 1 0,-2 0 0,-4-4 0,-3 0 0,-4-1 0,-3-8 0,-4 0 0,-6-3 0,-16 25 0,-13-6 0,-18-6 0,-10-8 0,-3-12 0,-4-4 0,22-15 0,-1-2 0,-1-1 0,-29 10 0,1-1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8:11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140 110 24575,'79'-34'0,"-1"0"0,0 8 0,2 11 0,2 18 0,2 9 0,11 6 0,2 5 0,-23-4 0,1 2 0,2-1-747,4 2 0,3 0 0,1-2 0,7 1 0,2-2 0,1 0 747,-18-5 0,2-1 0,0 0 0,1-1 0,3-1 0,0-2 0,2 0 0,1-1-313,7-1 1,1-1 0,2-1 0,0 0 0,2-1 0,1-1-1,1 0 1,0-1 312,-17-1 0,-1 1 0,1-1 0,0 0 0,0 0 0,1-1 0,0 1 0,1-1 0,-1 0 0,0 0 0,-1 1 0,0-1 0,0 0 0,0 0 0,-2-1 0,16 1 0,0 0 0,-2 0 0,0 0 0,-2 0 0,0 0 0,-2 0 0,-1 0 0,-7 0 0,0 0 0,-3 0 0,0 0 75,19 0 1,-1 0 0,-4 0 0,-10 0 0,-2 0 0,-3 0-76,23 0 0,-6 0 0,-23 0 0,-7 0 0,33 0 0,-42 0 0,-55 8 0,-55 4 0,-23-4 0,20-4 0,0-1 0</inkml:trace>
  <inkml:trace contextRef="#ctx0" brushRef="#br0" timeOffset="483">0 721 24575,'74'-29'0,"0"0"0,0-1 0,6 1 0,2 0 0,0 8 0,-2 11 0,1 7 0,3-2 0,-11-1 0,3 0 0,2-1 0,1-1-782,8-1 1,1-2-1,2 1 1,0 0 0,6 0-1,2 1 1,0 0 0,0 0 781,-17 1 0,1-1 0,-1 1 0,1 0 0,0 0 0,0 0 0,1 1 0,0-1 0,-1 1 0,1 0 0,0 0 0,-1 0 0,1-1 0,0 2 0,0-1 0,0 1 0,1 0 0,-1 1 0,1 0 0,-1 0 0,-2 0 0,-1 0 0,0 0 0,0 1 0,0 0 0,1 0 0,0 2 0,-1 0 0,1 0 0,-2 0 0,17 0 0,-1 1 0,-1-1 0,-1 1 0,-2 0 0,-1 1 0,-1 0 0,0-1 0,-1 1 0,0 0 0,0 0 0,-2 0 0,-5 0 0,0 0 0,-2 0 0,0 0 46,20 0 1,-2 0 0,-2 0-1,-7 0 1,-2 0 0,-4 0-47,-11 0 0,-3 0 0,-3 0 0,17 1 0,-3-2 0,-5-1 0,-4-2 0,-17 2 0,-2-1 0,46-3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8:37.2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298 1499 24575,'-29'-72'0,"0"0"0,9 3 0,5-1 0,6-1 0,4-2 0,2-11 0,0-1 0,2 0 0,-2-1 0,-1 2 0,-3 0 0,-1 3 0,-2 2 0,-1 8 0,-1 3 0,3 9 0,1 5 0,-4-16 0,2 20 0,-1 32 0,-5 9 0,8 5 0,-3 15 0,-3 20 0,8 28 0,-5 20 0,7-27 0,2 1 0,-1 1 0,0 1 0,3 6 0,0 0 0,0-5 0,0 1 0,0 4 0,0 0 0,0-6 0,0 0 0,-1 1 0,2-1 0,7 40 0,3-13 0,11-13 0,1-16 0,0-24 0,-5-12 0,-1-11 0,-5-8 0,0-4 0,1-19 0,10-16 0,12-13 0,12-4 0,-2-4 0,1 9 0,-7 1 0,2 17 0,-6 12 0,-6 17 0,4 4 0,-4 2 0,-6 6 0,-5 11 0,5 9 0,-6 26 0,5-7 0,-5 13 0,8-14 0,4 9 0,12-5 0,19 28 0,-24-35 0,0 0 0</inkml:trace>
  <inkml:trace contextRef="#ctx0" brushRef="#br0" timeOffset="599">1311 957 24575,'44'-38'0,"1"-1"0,1 12 0,1 7 0,48 5 0,4 15 0,-4 0 0,-7 0 0,-13 0 0,-11 0 0,-19 0 0,-22 0 0,-11 8 0,-43 24 0,-18 15 0</inkml:trace>
  <inkml:trace contextRef="#ctx0" brushRef="#br0" timeOffset="900">1206 1691 24575,'68'-19'0,"19"7"0,-30 9 0,3 2 0,9 1 0,1 0 0,-2 0 0,0 0 0,5 1 0,0-2-351,-8-4 0,0-5 0,4-9 0,0-5 0,-8-8 1,0 0-1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8:42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155 402 24575,'-29'68'0,"12"-4"0,11 6 0,6-1 0,-2 5 0,-4 2 0,-2-2 0,-3-16 0,3 0 0,-15 10 0,-6 4 0</inkml:trace>
  <inkml:trace contextRef="#ctx0" brushRef="#br0" timeOffset="348">1255 699 24575,'-58'18'0,"0"1"0,-2 11 0,2 6 0,8-3 0,1 3 0,-8 10 0,-1 3 0,0 7 0,0-1 0,-4-3 0,0-1 0,3-4 0,1-1 0,5-5 0,1 0 0,2-3 0,1-1 0,9-5 0,1-2 0,-25 23 0,13-14 0,22-10 0,12-2 0,11 2 0,43 19 0,11-1 0</inkml:trace>
  <inkml:trace contextRef="#ctx0" brushRef="#br0" timeOffset="817">994 1310 24575,'-80'5'0,"0"0"0,4 2 0,9 3 0,9 8 0,-8 17 0,2 17 0,7 0 0,-1 7 0,23-11 0,0-1 0,14-14 0,9 2 0,4-12 0,8 0 0,4-9 0,8-3 0,25-1 0,27 2 0,21 1 0,-33-10 0,1 0 0,2 3 0,1 0 0,2-3 0,0 0 0,3 0 0,0-1 0,-5-2 0,-1 0 0,42 8 0,-27 4 0,-24-4 0,3 23 0,-12-2 0</inkml:trace>
  <inkml:trace contextRef="#ctx0" brushRef="#br0" timeOffset="1100">854 1292 24575,'-49'68'0,"20"20"0,22-32 0,3 4 0,0 9 0,2 2 0,1 3 0,0 1 0,-2 1 0,0 0 0,-1-1 0,0-1 0,2-9 0,-2-2 0,-1-5 0,-3-3 0,-17 32 0,-12-19 0</inkml:trace>
  <inkml:trace contextRef="#ctx0" brushRef="#br0" timeOffset="1716">2530 873 24575,'-84'-30'0,"0"0"0,5 15 0,12 19 0,15 65 0,29-25 0,3 4 0,1 6 0,3 2 0,5-2 0,3 1 0,3 3 0,4 0 0,0-2 0,2-1 0,-1 3 0,6 0 0,11-3 0,6-3 0,6 2 0,6-3 0,6-8 0,6-5 0,7 2 0,4-4 0,4-5 0,0 0 0</inkml:trace>
  <inkml:trace contextRef="#ctx0" brushRef="#br0" timeOffset="2200">2775 1258 24575,'31'43'0,"0"1"0,33 26 0,0-70 0,-8-8 0,8-15 0,-7-8 0,-5-28 0,-11 7 0,-12 5 0,-6 7 0,-17 11 0,0 27 0,-6 31 0,2 45 0,1-19 0,0 6 0,-2 8 0,0 2 0,2 1 0,-1 1 0,-1 2 0,-2 0 0,1-2 0,-5-1 0,-9-3 0,-5-4 0,-5-7 0,-5-5 0,-2-8 0,-4-5 0,-41 18 0,11-27 0,-5-19 0,21-31 0,8-28 0,20-25 0,17 19 0,2-4 0,1-2 0,0-1 0,0-1 0,2 0 0,10-2 0,5 2 0,5 4 0,5 3 0,7 2 0,8 1 0,16-5 0,6 2 0,4 0 0,0 1 0</inkml:trace>
  <inkml:trace contextRef="#ctx0" brushRef="#br0" timeOffset="3000">3788 1013 24575,'-63'19'0,"0"1"0,5-6 0,17 7 0,47 49 0,19-10 0,16 4 0,17-21 0,12-3 0,15-22 0,14-7 0,-48-19 0,-1-9 0,1-5 0,-3-8 0,-3-17 0,-5-9 0,-2-16 0,-6-7 0,-7-7 0,-5-3-157,-6-7 0,-5 0 1,-2 4-1,-4 1 157,-3 11 0,-6 3 0,-7 9 0,-7 4 0,-4 15 0,-5 5 0,-35-28 0,-5 37 0,6 12 0,5 23 0,16 0 0,1 0 0,18 37 0,-1 15 0,13 42 0,10-40 0,2 2 0,-1 0 0,2 1 156,-2 4 1,5 0 0,9-2 0,5-2-157,5 3 0,5-3 0,4-5 0,4-3 0,0-7 0,1-3 0,36 21 0,-10-25 0,-4-15 0,-7-14 0,-11-5 0,-7-1 0,-8-13 0,-9-5 0,-8-15 0,-5 4 0,-3 0 0,-2 12 0,0-1 0,0 28 0,0 19 0,4 27 0,8 26 0,13-39 0,10-1 0,11 3 0,7-2 0,10 1 0,4-1 0,8 1 0,-1-1 0</inkml:trace>
  <inkml:trace contextRef="#ctx0" brushRef="#br0" timeOffset="3533">5202 926 24575,'63'-25'0,"-1"1"0,2 2 0,0 5 0,-7 16 0,2 2 0,12-4 0,2-1 0,2-1 0,1 0 0</inkml:trace>
  <inkml:trace contextRef="#ctx0" brushRef="#br0" timeOffset="3733">5133 1292 24575,'0'0'0</inkml:trace>
  <inkml:trace contextRef="#ctx0" brushRef="#br0" timeOffset="4433">4294 1520 24575,'64'-30'0,"0"1"0,-1-4 0,-3 2 0,15 2 0,5-19 0,-10-16 0,-10-12 0,-25-6 0,-6 15 0,-23 8 0,-8 21 0,-22 14 0,-22 13 0,-36 5 0,-3 25 0,-2 22 0,15 21 0,37-18 0,6 5 0,7 2 0,5 1 0,4 3 0,3 1 0,3 3 0,4 0 0,2 0 0,8-2 0,14-1 0,10-3 0,9-2 0,8-3 0,17 9 0,7-3 0,13-5 0,-1 1 0</inkml:trace>
  <inkml:trace contextRef="#ctx0" brushRef="#br0" timeOffset="4864">5133 1747 24575,'46'-34'0,"1"0"0,2 2 0,5 9 0,11 20 0,3 6 0,6-2 0,2-2 0,10-2 0,2-1 0,5-1 0,-1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8:48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796 1 24575,'-61'21'0,"0"0"0,4 6 0,3 5 0,7 7 0,3 5 0,-3 8 0,1 1 0,2-4 0,0 1 0,3 2 0,1 1 0,4-7 0,2-1 0,4-1 0,2-1 0,-11 27 0,10-18 0,15-15 0,38-19 0,22-12 0,34-4 0,19-2 0,-40 0 0,4 0 0,9-1 0,2 2 0,1 2 0,1 1 0,8 1 0,1 2 0,-6 2 0,-1 1 0,-1-2 0,-3 2 0,-9 4 0,-4 1 0,33 8 0,-9 24 0,-23 7 0</inkml:trace>
  <inkml:trace contextRef="#ctx0" brushRef="#br0" timeOffset="316">621 245 24575,'-9'80'0,"3"19"0,4-33 0,2 4 0,0 5 0,0 1 0,0 1 0,0 1 0,0 4 0,0-1 0,0-4 0,0-2 0,0-8 0,0-1 0,0-2 0,0-3 0,0 32 0,0-16 0,0-13 0,-31 8 0,-8 0 0</inkml:trace>
  <inkml:trace contextRef="#ctx0" brushRef="#br0" timeOffset="1049">1180 402 24575,'66'33'0,"-19"20"0,-22 11 0,-13 12 0,1-5 0,-7-1 0,0-14 0,-6-3 0,-8-28 0,6-25 0,-4-35 0,4-15 0,2-3 0,22 7 0,7 17 0,15 11 0,3 12 0,0 4 0,-7 2 0,-1 4 0,-16 8 0,1 13 0,-7 16 0,-7 4 0,-4-11 0,-4-2 0,-2-15 0,0-19 0,0-15 0,21-22 0,8-19 0,22 7 0,1 10 0,0 12 0,1 6 0,-11 11 0,11 7 0,-11 5 0,5 5 0,-14 22 0,2 20 0,-12 5 0,1 12 0,-13 6 0,-5 6 0,-4 15 0,-2-2 0</inkml:trace>
  <inkml:trace contextRef="#ctx0" brushRef="#br0" timeOffset="1668">2700 420 24575,'-61'-1'0,"1"0"0,6 6 0,7 6 0,1 23 0,11 19 0,6-1 0,11 6 0,18 1 0,0-5 0,0 4 0,12-5 0,11-7 0,10 1 0,14-12 0,-12 2 0,-12-14 0,-4 0 0,-1-5 0,-18-3 0,-12-3 0,-25-5 0,-15-7 0,5 6 0,12 0 0,8 8 0,-13 11 0,-7 12 0</inkml:trace>
  <inkml:trace contextRef="#ctx0" brushRef="#br0" timeOffset="2168">2857 1258 24575,'43'-72'0,"1"1"0,-15 15 0,-6 7 0,-5-6 0,-18 15 0,-16 11 0,-7 0 0,-14 3 0,-4 15 0,8 3 0,10 2 0,6 6 0,5 6 0,4 19 0,8 16 0,20 13 0,15 4 0,25 1 0,-18-31 0,3-4 0,1-4 0,1-3 0,2-3 0,1 1 0,9 6 0,1 3 0,-2-1 0,0 0 0</inkml:trace>
  <inkml:trace contextRef="#ctx0" brushRef="#br0" timeOffset="2533">3852 682 24575,'-84'-49'0,"-1"1"0,22 15 0,4 8 0,-17 11 0,24 32 0,7 18 0,5 28 0,18 6 0,11 6 0,13 2 0,15 3 0,39-5 0,-9-42 0,5-4 0,7-7 0,1-2 0,-9 4 0,-1-1 0,41 13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39:24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2411 24575,'39'77'0,"8"-7"0,-7-21 0,13 3 0,-18-17 0,0 0 0,-6-14 0,0-3 0,-4-9 0,-7-9 0,-1-2 0,0-3 0,5-32 0,7-27 0,-14 18 0,1-3 0,6-14 0,3-3 0,2-6 0,2-3 0,4-9 0,4-1 0,4-3 0,3 0-220,-12 25 0,0 1 1,3 0-1,3 2 0,1 0 1,0 0 219,1-4 0,1-1 0,1 2 0,3 0 0,2 2 0,0 0 0,0 1 0,-1 0 0,1 0 0,1 0 0,1 0 0,0 1 0,-1 4 0,1 1 0,-1 0 0,-3 3 0,-2-1 0,1 2 0,21-21 0,-2 2 0,-5 8 0,-3 2 0,-8 8 0,-1 3 0,-5 8 0,-3 4 0,15-10 0,-7 13 0,-22 21 0,-1 4 0,-6 8 0,-7 8 0,-2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26.6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630 1083 8142,'9'-37'0,"-1"-1"420,0-3 0,-8 6 1,2 6-1,-10 0 145,-8 2 1,1 1 0,-12 11 0,0 1-211,-1 3 1,1 7-1,-4-2 1,4 6 46,2 6 0,-4 3 1,5 13-1,5 5-409,5 8 1,7 13 0,7 5 0,0 9-87,0 6 0,2 8 0,3 1 1,9 3-146,7 3 0,-1 12 1,-9-44-1,1 1 0,-2 2 1,-1 1-40,0-1 1,0 0 0,0 0 0,-1-1 0,1 0 0,-2-1 0,-1 0 0,0 1-340,-3 0 1,-1-2-1,-2 33 1,-5-12-1,-9-16-194,-7-17 0,-7-10 810,-6-12 0,-9-7 0,-2-2 0</inkml:trace>
  <inkml:trace contextRef="#ctx0" brushRef="#br0" timeOffset="183">158 1799 8142,'0'-19'148,"0"-4"0,0 3 0,0-3 0,0 4 77,0 1 0,2 3 0,4 1 0,5 2-92,5-1 1,11 3 0,6-2-1,10 1-268,7 1 1,3 2 0,15 8 0,5 0-131,5 0 1,-4 0 0,1 2 264,-3 4 0,-2 4 0,0 7 0</inkml:trace>
  <inkml:trace contextRef="#ctx0" brushRef="#br0" timeOffset="400">1 2725 10431,'0'17'115,"0"1"1,8-1 0,7 1-1,12-1-236,14 1 1,10-7 0,9-1-1,11-2-233,15-4 0,3-2 0,8-2 1,0-2 353,0-4 0,-6-12 0,4-9 0</inkml:trace>
  <inkml:trace contextRef="#ctx0" brushRef="#br0" timeOffset="784">1939 1380 8303,'-9'-27'-606,"-5"-4"0,8 6 450,2-2 1,2 5 493,2-1-394,0 11 0,0 12 212,0 12 1,6 4 1048,0 1 1272,0-7-68,-6-3-1676,0-7 0,0 2-97,0 4 0,0-2-439,0 8 1,0-1-1,2 7 1,4-1-344,5 1 0,13 7 1,5 4-1,6 4 13,5 2 0,7 8 0,13 3 0,8 5-570,6 1 1,7-5 0,-5-3 0,-4-3-571,-6-8 0,-8-2 0,-13-11 1273,-10-5 0,-1-9 0,-6 2 0</inkml:trace>
  <inkml:trace contextRef="#ctx0" brushRef="#br0" timeOffset="1034">2638 1328 8274,'-10'-18'248,"-3"1"1,5-1 298,-2 1 1,4 1 726,-5 5-1075,7 3 1,-4 10-1,6 2-35,-4 2 1,4 9 0,-5 1 0,1 5-47,0 0 1,-8 7 0,3-1-1,-5 2-54,-1 0 1,3 0-1,-1 8 1,-5 2-211,1 2 1,-1 1 0,3-3 0,1 2-915,5-2 0,-3-3 1,6-1 1059,-1 0 0,5 0 0,-4 0 0</inkml:trace>
  <inkml:trace contextRef="#ctx0" brushRef="#br0" timeOffset="1617">2586 1590 8155,'-6'-18'393,"0"1"0,-8-1 71,3 1 0,-5 1 0,-1 5-217,-1 5 0,1 4 1,-1 4-1,1 4-102,-1 5 1,-1 7 0,-2 5 0,-5 6-30,-1 4 1,-2 2 0,-4 2 0,2 2-419,2 2 0,0 1 0,-6-1 0,0 4-394,0-1 1,0-1 0,2-8 695,4 0 0,-4 8 0,6 1 0</inkml:trace>
  <inkml:trace contextRef="#ctx0" brushRef="#br0" timeOffset="2132">1904 2585 8255,'-11'-17'396,"-1"-1"0,8 7 547,-2-1-798,5 8 1,10-4 0,9 8-1,11 0-269,10 0 1,7 0 0,14 0 0,10 0-315,10 0 0,7 0 0,6-2 0,4-3 438,0-7 0,-42 1 0,1-1 0,-3-2 0,1 1 0</inkml:trace>
  <inkml:trace contextRef="#ctx0" brushRef="#br0" timeOffset="2400">3092 996 8253,'0'-45'128,"0"-1"1,0 11 0,2 8-42,4 5 0,-2 11 0,7 1 403,3 2 1,7 4 0,4 10 0,3 6-213,3 3 0,4 13 0,3 6 0,3 13-158,-2 9 0,0 12 0,0 12 0,-1 5-103,-21-38 1,-1 1 0,2 0 0,-3-1 0,-3 3 0,-2 1 0,-2 1 0,-1 1-66,-2 1 0,-2 1 0,-1 3 1,-2 0-1,0-3 0,-2-1 1,-1-2-1,-4-1-681,-16 44 1,-12-14-1,-19-3 729,-4-1 0,-12-12 0,30-32 0,0 1 0</inkml:trace>
  <inkml:trace contextRef="#ctx0" brushRef="#br0" timeOffset="2683">1415 1083 8542,'-44'-17'374,"3"-1"1,6 9 0,4 5 0,6 10-255,5 11 1,1 18-1,13 19 1,2 14-73,2 12 1,12 7-1,6 6 1,-5-43 0,3-1-51,2 3 0,1-1 0,1 2 0,3-1 1,5 1-1,2 1 0,0-1 0,0 0-226,1 0 1,1-1-1,2-1 1,1-1-1,-1-6 1,1-1 0,1 0-1,1-2 228,3-3 0,0 0 0,1 4 0,2-1 0,2-5 0,1 0 0</inkml:trace>
  <inkml:trace contextRef="#ctx0" brushRef="#br0" timeOffset="3233">944 175 8288,'-2'-17'0,"-2"-1"1270,-2 1 1,-5-1-635,5 1 0,2 7-533,10 4 0,5 14 0,11 8 0,3 7-167,2 4 0,2-4 0,6 7 0,-2 1-134,-4 2 1,2 3-1,-5 3 1,-1 2-448,0-2 1,-8-2 0,-7-2-1,-2 0-1065,-4-1 1710,-2 1 0,-18 8 0,-3 2 0</inkml:trace>
  <inkml:trace contextRef="#ctx0" brushRef="#br0" timeOffset="3699">944 332 8701,'25'-52'480,"-7"0"0,-1 7 0,-5 6 1,3 8-144,3 8 0,-1 3 0,3 3 0,1 1-48,2 5 0,2-3 0,-3 8 0,1 3-117,-2 1 1,1 4 0,-1 1 0,4 5-430,3 2 1,-7 7 0,4 7 0,-2-1-173,1 2 0,-1-4 0,-8 9 1,-3-1-5,-6-2 1,2 0 0,-2-4 0,-5 4 22,-4 1 1,-13-3 0,-9-8 0,0 1 163,-1-1 0,-3-1 0,6-5 0,2-5 485,1-4 1,3-2 0,1-2 0,3-4 462,1-5 1,8-7-1,0-3 1,8-4-103,8-2 0,11 5 0,6-3 0,4 4-257,2 3 0,2-1 1,2 13-1,2 2-317,-3 2 1,5 4-1,-2 6 1,-2 9-128,-3 10 0,-3 1 0,-3-1 0,-9 0-278,-8 0 1,-5-6 0,-8 3 0,0-5 145,0-1 1,-8-7 0,-3-1 0,-7-2 105,-5-4 0,2-4 1,-8-4-1,0-6 67,1-5 1,3 1 0,8-11 0,-1 1-37,1 1 1,7-2 0,4 2 0,4-5-216,2 1 1,10-4 0,7 8 0,11 2-169,5 1 1,11 3 0,7 1 0,5 5-609,0 5 1087,-1 4 0,-3 10 0,0 1 0</inkml:trace>
  <inkml:trace contextRef="#ctx0" brushRef="#br0" timeOffset="4016">2132 350 8497,'0'-18'364,"0"1"0,0 5 0,0 1 347,0-3 1,0-1-255,0-3 0,0 1 0,1-1-148,5 1 0,-2 1 0,6 3 1,-2 1-7,-5-2 0,1 1 0,0-1 0,2 3-32,-2-3 1,-2 4 0,-4 1 0,-2-1-147,-2 0 1,-7 6-1,-1-2 1,-5 5-102,-5 1 0,1 7 0,6 5 1,-1 3-342,1 3 0,7 5 0,4 2 0,4 3-110,2 3 1,2-4 0,4 0 0,8-2-123,7-3 1,8 3 0,12-2 0,5-2-158,5-1 1,3-9 0,4-1-1,8-2 706,8-4 0,-2 5 0,6 1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0:35.4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744 140 7896,'-8'-27'-261,"4"-6"1,-8 6 506,-1 0 1,-3 9-1,-3 12 1,-2 4-203,-3 2 0,-1 0 0,2 0 0,-4 2-71,-1 4 0,-7 2 0,2 5 0,-5-1-79,-1 2 1,2-1 0,2 1-1,-2-3 37,-4 3 0,5-4 1,-5-1-1,4 1 67,2 0 1,8-6-1,4 3 275,3 1-191,10-6 1,10 8-1,14-6 1,7 2 70,8-3 0,6-1 0,6-2 0,6 0-38,3 0 0,3 0 0,-1 0 0,0 2-17,1 4 1,-7-4-1,-1 6 1,-2 0-32,-5 3 1,1-1 0,-2 2 0,-2 3-73,-8 6 0,-11 1 0,-7 5 1,-1 0-53,-4 0 1,-10 2 0,-5 6 0,-7 0 7,-5 0 0,-4 0 0,-8 0 0,0 0 27,0 0 1,0 0 0,0-2 0,0-2 15,0-2 0,-4-2 0,3 4 0,5-4 3,3-1 1,5 3 0,6-4 0,1 0-72,4 0 1,5-1 0,9-7 0,3-1 46,7-5 1,9 5 0,5-6 0,1 1 29,4 1 1,2-8-1,4 2 1,2-3 25,1 3 1,1-4 0,-6 4-1,0-4 56,0-2 0,-2 2 0,-2 2 0,-4 2-23,-2-3 0,-1 5 0,-9 0-128,-3 2 0,-5-4 0,-7 5-14,0 3 1,-5 1 0,-3 3-85,-2-1 0,0 1 0,-3-1-198,1 1 1,8-1-1,-1 1 362,3-1 0,9 0 0,3 1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0:41.8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1099 7684,'-41'-24'93,"0"1"0,6-6 0,8 6 1,4 1 360,7 3 0,6 0 0,12-3 0,6-1-35,10 2 1,9-5 0,15 3 0,11 0-79,9-2 1,16 5 0,9-5-1,10 2-274,-46 11 0,1 0 1,3-2-1,2-1 1,2 2-1,1 1 0,2-1 1,2 1-136,3-1 0,0 1 0,-4 0 0,0 2 0,-5 4 0,-2 1 1,39-3-277,-15 0 0,-16 6 0,-8-4 1,-9 4-1112,-12 2 1,-18 2-632,-17 4 2086,-15 4 0,-20 7 0,-10 1 0</inkml:trace>
  <inkml:trace contextRef="#ctx0" brushRef="#br0" timeOffset="383">856 889 7996,'-23'-23'43,"0"0"1,-7-7-1,7 9 1,0 4 483,-2 3 1,5 4 0,-1-3 0,5 3 1946,5 2-2147,7 2 1,2 14 0,10 6-1,3 7 28,9 8 1,-1 6-1,10 4 1,0 4-294,-1 1 1,5 1 0,-4 3 0,2-1-273,-2 2 0,2 1 0,-8 2 1,-2 1-404,-1-1 1,-8 8-1,-3 2 1,-1 2-192,-4 0 1,-4-7 0,-4 1-1,-4-6 804,-1-5 0,-3-4 0,-6-8 0</inkml:trace>
  <inkml:trace contextRef="#ctx0" brushRef="#br0" timeOffset="701">1328 1413 7986,'17'-27'211,"-5"-4"1,-1 8 0,3 1 328,2 3 0,-5 9 0,1 4 1,3 2 13,7-1 0,-3 3 0,6-4 0,-1 6-174,-1 6 1,2 3-1,-4 9 1,3-1-200,-3 1 0,0 1 0,-1 4 0,-1 5-146,-3-1 1,-3 6 0,3-4-1,-4 4-294,-7 2 1,-3-2-1,-2-2 1,-2-4-223,-3-2 0,-5 2 0,-8-7 1,1-7 212,-1-3 0,7-4 0,-1-8 0,1-4 203,1-6 0,-4-11 1,8-8-1,4-6 187,6-4 1,8-7 0,11 1 0,6-1 52,4 1 1,4-1 0,2 7-1,4 2-165,1 2 0,-5 12 0,4 6 0,-4 7-424,-4 4 1,1 3 0,-12 5 0,-3 1-432,-1 5 1,-3 4-1,0 7 845,1 1 0,-1 7 0,1 2 0</inkml:trace>
  <inkml:trace contextRef="#ctx0" brushRef="#br0" timeOffset="1134">2655 1273 8012,'0'-17'0,"0"-1"1070,0 1 0,6 5 1311,0 1-1041,-1 7-915,-5-4 1,-2 10-284,-3 4 1,-11 1-1,-7 7 1,0-2-201,-3 1 1,-1-3 0,-8 2 0,2 1-109,4 3 0,-4 1 0,4 1 0,-2 1-59,2 4 0,-2-3 1,8 3-1,3-4-143,7-1 0,-1 5 1,8 1 256,2-3 0,10-2 1,6-3-1,3-5 238,3-5 1,7-4 0,4-2-1,4 0 131,2 0 1,6-6 0,0-1 0,-1-3-90,3-4 0,2-1 0,7-3 0,-2 3-121,-3 3 1,-2-3-1,-7 5 1,1-2-367,-6 1 0,2 7 0,-8-2 0,0 4-349,-3 2 1,-11 0-1,-1 0 1,2 0-956,1 0 0,-3 0 1622,-1 0 0,1-8 0,6-1 0</inkml:trace>
  <inkml:trace contextRef="#ctx0" brushRef="#br0" timeOffset="1367">3214 1134 8163,'-8'-35'541,"-2"7"1,-7 5 3494,-1 4-3362,1 1 1,7 11 0,4 7 0,6 9-147,6 7 1,6 7 0,9 2 0,4 4-336,3 8 0,-5 0 0,6 10 0,2 1-228,2 3 1,-4 1 0,-2 2 0,-1 5-497,-5 5 0,-4 11 0,-5 7 1,-8 5-340,-8 6 0,-13 4 1,2-45-1,-1-1 0,-2-2 1,-1-1-2357,-22 40 2896,0-9 0,-2-17 0,-1-2 0</inkml:trace>
  <inkml:trace contextRef="#ctx0" brushRef="#br0" timeOffset="1634">3354 1378 8195,'23'-76'0,"0"1"274,-2 1 0,-7 16 0,-2 7 0,1 9 210,3 9 1,7 0 0,0 11 0,-1 5-128,-3 3 1,-1 10 0,-1-1-1,2 5-157,5 5 1,-5 11 0,4 9-1,-5 2-108,-6 4 1,1 4-1,-7 6 1,-4 6-173,-6 3 1,-13 2 0,-13 3 0,-3 1-423,-1 2 1,-1 0 0,2-7 0,2-5 62,1-5 0,3-4 0,-2-4 0,6-6-425,3-9 0,11-11 379,3-12 1,14-11 484,9-7 0,16-8 0,12 4 0</inkml:trace>
  <inkml:trace contextRef="#ctx0" brushRef="#br0" timeOffset="1968">4000 1378 8062,'-18'-6'784,"1"0"1,-1-5 341,1 5 1,1-2-756,5 2 0,5 4 1,12-3-1,7 3-167,9 2 0,-1-6 0,6-2 0,0-2-190,0-3 0,-3 3 0,3-2 0,-2-1-21,-4-3 0,-3-1 1,-6-1-1,-5-1-21,1-4 1,-8 3 0,0-1-1,-10 5 97,-5 5 0,-10 5 0,-4-4 0,-6 3 20,-6 3 1,6 4 0,-2 4 0,8 5-122,4 7 1,3-1 0,11 14-1,5 2 53,4 2 1,4 2-1,6 0 1,11 0-462,14 0 0,4 0 0,11 0 0,5 0-93,3 0 1,4-6 0,-3-2-1,1-2-447,-2-3 0,-9-11 980,-7-5 0,-3-4 0,-2-2 0</inkml:trace>
  <inkml:trace contextRef="#ctx0" brushRef="#br0" timeOffset="2283">4698 959 8243,'18'-27'94,"-7"-4"1,-1 7-1,0 3 362,-1 2 1,3 1-1,8 3 1,1 1 138,2 2 1,8 9 0,-2-3 0,4 4-159,2 2 0,-2 2 0,-2 4 0,-4 5-200,-1 5 0,-3 7 1,-8 2-1,-1 2-81,-2 4 0,-10 2 0,-2 2 0,-10 2-120,-6 4 0,-1-4 0,-1 6 0,-1-3-142,-4 1 0,1 0 0,-5-6 0,2 0-128,4 0 1,3-2 0,5-4 0,3-4-273,2 0 0,2-5 0,8 1-44,4-8 1,12-5 0,11-8 0,4 0-9,2 0 1,5-2-1,3-4 1,2-5-1068,3-5 1625,-5-1 0,0-8 0,-8-3 0</inkml:trace>
  <inkml:trace contextRef="#ctx0" brushRef="#br0" timeOffset="2667">4716 1326 8581,'0'-27'0,"2"3"422,4 5 0,3 1 0,11 3 0,3 1 288,6 3 0,6 1 1,6-2-1,7 6-175,8 5 1,1 1-1,7 0 1,0 0-343,-2 0 1,0 0 0,-6 0 0,2 1-228,-1 5 0,-11-4 0,-5 6 0,-4-2 106,-2 0 1,0-1 0,-2-5 0,-4 2-187,-6 4 1,2-4-1,1 4 1,1-4-19,4-2 0,-6 0 0,0-2 1,-1-4 131,-1-6 1,0 3 0,-5-3 0,-3-1 53,-3-3 0,1-1 1,-7-1-1,-2 1-19,-2-1 0,-10 1 0,-5-1 0,-9 3-65,-7 3 0,-4-3 1,-4 5-1,-1-2-148,-3 1 0,0 7 0,4-2 0,-2 4-68,-1 2 0,1 2 0,8 2 0,4 4-107,1 1 1,3 3-1,6 5 1,1 3-533,4 3 0,5-2 0,7 8 885,0 3 0,7 1 0,3 1 0</inkml:trace>
  <inkml:trace contextRef="#ctx0" brushRef="#br0" timeOffset="2900">6200 924 8182,'-2'-23'0,"-4"-1"2504,-5 3-841,-5 2 1,7 11-1115,3 8 1,4 8 0,4 11-1,4 4-415,5 6 1,5 4-1,1 2 1,3 0-543,3 0 1,-4-2 0,5-2 0,-5-2-403,-2 2 0,-5 2 0,0 0 0,-1-2 810,-1-1 0,-2-1 0,-8 6 0</inkml:trace>
  <inkml:trace contextRef="#ctx0" brushRef="#br0" timeOffset="3350">7056 1029 8185,'10'-18'343,"-5"1"0,-3-1 348,-2 1 0,0-1 0,-2 1 1,-1 0 55,-3-1 1,-14 6 0,3 3 0,-4-1-299,-5 0 0,5 6 0,-6-1 0,0 3-269,-1 2 0,1 2 0,-4 3 0,4 7-353,2 4 1,2 7 0,5 2 0,3 2-321,3 4 1,4 8 0,8 2 0,0 0-113,0 1 0,0-5 0,0 4 0,2-4-50,4-2 0,6-8 0,9-4 0,4-5 455,2-7 1,2-3 0,6-10-1,0-6 231,0-9 1,-2-2 0,-2-13 0,-4-4 283,-1-9 0,-3-7 0,-6-7 1,1-5 207,-1-4 1,-5-9-1,-2-7 1,-3-7 348,-3-8 1,-2 4-1,-2 4 1,-2 9 547,-3 13 0,-5 14-866,-8 14 1,3 24-1,3 17-504,6 19 1,12 14-1,8 8 1,7 8-179,8 7 1,4 6 0,4 8 0,2 0-410,2 0 0,1-1 0,-3 1 0,2 2-512,-2 4 0,-4-4 1,-6 1-1,-8-5-2153,-7-4 3202,-7-7 0,1 3 0,2-8 0</inkml:trace>
  <inkml:trace contextRef="#ctx0" brushRef="#br0" timeOffset="3882">8139 941 8102,'8'-17'223,"-7"5"1,7 3 0,-2-1 1995,0 0-1291,0 6 1,-8-3-596,-4 7 0,-4 7 0,-7 3 0,-1 2-305,1-1 1,-6 1 0,-3 5-1,1-1-257,0-4 0,0 3 0,3-3 0,-1 3-205,2 3 0,3-7 0,5 1 0,1 0-325,-2-3 0,7 7 553,1-4 0,6-3 0,6 1 0,5-2 295,5-4 1,9-2 0,4-4 0,4-2 136,2-2 1,0-2-1,-2 4 1,-2-3 118,-2-3 0,2 4 0,8-4 0,2 1-109,-2-1 0,-3 6 0,-1-4 0,2 2-119,4 1 0,-4-7 0,5 4 0,-1 0-42,0 1 0,8-7 1,-5 4-1,3-3-35,-1-5 0,-5 3 0,4-12 1,-3-2 67,-3-4 0,-4 0 0,-6-14 0,-7-3-1,-9-7 1,-5 1-1,-10-8 1,-6 0 82,-9 2 0,-9 0 0,-10 5 1,-5-1 205,-6 2 1,-1 6 0,1 7 0,6 10 35,5 6 0,3 11 0,4 10 0,5 6-375,5 6 0,7 8 0,2 15 0,3 12-165,3 7 0,4 12 1,6 4-1,5 6-272,5 6 0,9 3 0,2 9 1,2-1-549,0 0 0,-5 3 1,5 1-1,2 2-385,2-2 0,-6-5 0,-6-11 1313,-7-11 0,-6-7 0,-8-5 0</inkml:trace>
  <inkml:trace contextRef="#ctx0" brushRef="#br0" timeOffset="4082">6619 173 8187,'-85'-25'0,"3"-2"0,11 1 367,11 9 0,13 9 1,24 16-1,13 7-350,12 7 1,10 7 0,11-4 0,6 2-260,4 4 1,10-5-1,5-1 1,8-2 241,8 0 0,20 8 0,5-3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0:47.1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10314 1101 8141,'-2'16'-181,"-4"-5"0,4-1 508,-3-4 0,-3 4 104,2 7 1,0-5 0,6-1-28,0 3 1,2-4 0,2 1 239,2 3 0,5-4 472,-5 1-971,8-7 0,-6 2 1,3-12-1,-5-6-71,-4-3 1,-2-10-1,2-6 1,2-8 91,2-8 1,0-5 0,-6-6-1,0-6 30,0-4 1,0-10 0,1-1 0,5-3 53,6 1 0,-2 9 0,1 4 0,3 13-73,1 13 1,11 15 0,3 9 0,4 10-40,2 6 1,1 10-1,5 6 1,8 9-77,7 12 1,0 8-1,6 9 1,0 0-179,1 1 0,-1 5 1,4 2-1,-6 2-428,-6 4 1,0-6 0,-13-1 0,-4-7-467,-6-5 0,-8 1 0,-11-9 0,-6-6 186,-4-8 1,-18 0 0,-7-1 823,-8-3 0,-19-9 0,-5-5 0</inkml:trace>
  <inkml:trace contextRef="#ctx0" brushRef="#br0" timeOffset="149">10541 892 8140,'-6'-26'224,"1"-1"141,1 0 1,6 4-1,11 11 84,16 6 1,8 4 0,14 2 0,5 2-564,4 4 1,10 4 0,6 7 0,-3 1-247,-1-1 0,-10-5 0,-2 0 360,0 1 0,-5-5 0,5 0 0</inkml:trace>
  <inkml:trace contextRef="#ctx0" brushRef="#br0" timeOffset="350">11275 315 8249,'0'-50'113,"0"5"1,-2 10 2409,-4 10-1818,4 13 1,-4 14 0,14 14-1,7 7-330,7 4 0,15 4 1,0 10-1,7 6-200,10 3 0,-1 4 1,7 3-1,-2 1-553,0-2 0,1 6 0,-7 0 0,-1 1-990,-5-5 1,-5-10 0,-10-1 1367,-2 1 0,-8-5 0,5 0 0</inkml:trace>
  <inkml:trace contextRef="#ctx0" brushRef="#br0" timeOffset="1264">12375 700 8123,'-2'-45'518,"-4"4"0,-5 6 0,-13 6 1,-5 8 27,-4 7 0,-10 6 1,-1 10-1,-3 6 16,1 10 1,1 1 0,-2 10-1,9 0-338,7-2 0,7 8 1,11-2-1,3 6-253,2 0 0,2-2 0,6-2 0,0 0-178,0 0 1,8-2 0,4-4 0,5-6-121,7-4 1,-3-7 0,6-2-1,0-3 40,0-3 1,3-2 0,4-2 0,1-2 200,0-4 1,6 3 0,2-9 0,-1 0 104,1 3 0,0-5 0,-4 6 0,1 1 59,-1-1 1,-2 2-1,-2 6 1,0 4-16,0 7 1,-2 3 0,-6 15 0,-8 4-39,-5 6 1,-10 2 0,2 9 0,-4 4-83,-2 1 1,-2 5-1,-4 0 1,-8 2-94,-7 4 0,-6 0 0,-10-2 0,-4-4-125,-5 1 1,-5-7 0,-3 2 0,-2-7-96,-3-9 1,7-5 0,7-8 0,3-9 119,3-10 1,10-8 0,7-8 0,9-8 242,7-5 0,4-16 0,2-2 0,2-7 245,4-9 0,9-3 0,12 0 0,5-6 128,4-4 0,11-13 0,-2-1 0,3 3 192,4-1 0,-3 10 1,9-2-1,-3 10-108,-3 8 1,-7 9 0,-7 22 0,-7 11-164,-7 8 1,-5 6 0,-3 4-159,-5 6 0,-1 3 1,-4 5-1,5 1-67,5 2 1,1 3 0,3-5 0,1 4-87,2 2 1,9-3 0,-3 3 0,4-2-258,2-4 0,-1-7 1,3-2-1,2-1-94,2-1 0,-6-2 0,-8-8 0,-2-2-34,-3-4 1,1-4 0,-6-9 0,-7-2 163,-6-3 1,-6-7 0,-6 2 0,-9-4 176,-10-2 0,-6 6 0,-4 0 1,-2 0 264,-2 2 0,-5-4 1,5 7-1,4 1 209,6-2 0,6 11 0,7-1 0,3 3 322,3 2 1,6 7-564,12-3 1,12 4 0,13 2-1,7 2-105,9 4 0,3-3 1,3 7-1,1 0-70,4 0 0,-3-1 1,3 5-1,-4-3-56,-1 3 0,-7-4 0,-1 1 0,-4 3-44,-8 1 1,-6 1-1,-10-2 1,-1-3-119,-5 3 0,-3 1 1,-10 3 37,-4-1 0,-3-1 0,-9-3 0,1-1 46,-1 2 1,1-7-1,-1 1 1,1-2-21,-1 0 1,7 0 177,-1-6 1,2-2-30,-1-4 0,11-4 0,11-7 0,7-1-120,5 1 0,-1-7 0,7 1 0,2 2-188,2 1 0,2 3 0,0-1 0,-1 3-204,1 3 0,0-1 0,-2 5 0,-2 0-194,-2 0 0,-7 3 721,1 5 0,4-8 0,0-2 0</inkml:trace>
  <inkml:trace contextRef="#ctx0" brushRef="#br0" timeOffset="1464">14139 769 8077,'0'-23'0,"0"0"546,0 1 0,0 3 52,0 2 0,8 7 0,3 4-109,5 4 0,7 4 0,0 4 0,1 7-224,1 9 1,0-1 0,6 6 0,-4 0-270,-2 1 0,1 1 0,-5 4 0,2-2-455,-1-2 1,-3-2 0,-1 4 0,-3-4-1116,-3-1 0,1-3 1574,-7-6 0,8 8 0,-5 3 0</inkml:trace>
  <inkml:trace contextRef="#ctx0" brushRef="#br0" timeOffset="1716">14540 333 8077,'0'-62'241,"0"3"1,0 11 0,0 5-1,0 6 706,0 10 0,2 12 0,4 5-366,6 2 0,3 2 0,3 6 0,1 2-157,5 4 1,5 12-1,9 11 1,5 4-191,2 2 0,3 7 0,9 5 0,3 5-255,2 7 0,-6-5 1,0 6-1,-7-2-545,-8 0 0,-4 8 0,-5-3 0,-4-1-538,-11-4 1,-7 2 0,-12-4 0,-6-3-1407,-9-5 2510,-9-9 0,-24-4 0,-4-10 0</inkml:trace>
  <inkml:trace contextRef="#ctx0" brushRef="#br0" timeOffset="2083">14733 385 8077,'0'-74'506,"2"5"0,1 6-246,3 7 1,8 19-1,-1 8 1,9 10 278,7 7 0,4-1 0,4 7 1,2 2 20,1 2 1,9 6 0,-1 6-1,9 9-219,7 6 0,4 12 0,1 10 1,3 3-221,4 2 0,-4 3 0,1 1 0,-7 4-236,-7 2 1,-13-5 0,-5 3-1,-6-2-649,-6 0 1,-12-2 0,-13-11-1,-8-10 47,-7-10 0,-3-11 1,1-5-1,1-3 672,-2-8 0,1-7 1,-1-15-1,4-5 338,3-4 0,1-2 0,6 0 1,0 1 103,0-1 1,0 2 0,0 2 0,0 3 207,0 3 1,8 4-1,3 9 1,5 4-407,1 1 0,-3 5 0,1-2 0,5 6-357,-1 4 1,6 9 0,1 1-1,-1 5-255,0 0 1,-2 6-1,-5 3 1,-1 3-397,1 2 0,-1-1 0,1 1 0,-3-2 809,-3-4 0,3 12 0,-5-4 0</inkml:trace>
  <inkml:trace contextRef="#ctx0" brushRef="#br0" timeOffset="2550">16392 769 8077,'0'-37'195,"0"-3"0,0 11 0,2 0 0,3 7 444,7 5 0,2 5 0,-1 2 1,-1 3 21,1 3 0,-3 2 0,2 4-277,1 4 0,-5 3 1,0 9-1,-2-1-323,0 1 0,5-1 1,-5 1-1,-2 1-291,-2 4 0,-2-3 0,0 3 0,0-4 54,0-1 1,0-1 0,0 1 0,-2-3-1229,-4-3 1,2 2 1057,-7-9 1,7-1-1,-4-8 504,0-1 1,6-9 0,-4 2-1,4-3 306,2-3 1,2 1-1,2-1 13,2 1 1,8 1 0,-3 5-204,5 5 0,1 4 1,1 2-1,-1 2-120,1 4 1,5-2-1,0 5 1,-3 1-316,-7 0 0,3-4-31,-5 5 1,5-7-44,1 2 0,-7-6 0,-2-6 0,-2-6 87,0-3 1,5 3-1,-3 1 1,0-5 123,-1-5 1,7 7-1,-2-3 1,3 1 55,3 1 0,-1 3 0,1 2 1,1 3 26,4 3 1,-1 4 0,7 5 0,2 7-211,2 4 1,0 3 0,-2 2 0,-4 5-200,-2 1 0,-3 0 0,-9 4 0,-3-4-835,-2-2 1,-6-1 1184,-14-7 0,-7 8 0,-16 3 0</inkml:trace>
  <inkml:trace contextRef="#ctx0" brushRef="#br0" timeOffset="2716">15396 158 8076,'-50'-45'620,"3"5"0,6 13-260,12 9 0,12 10 1,13 14-1,8 6-476,8 3 1,11 5 0,8 1 0,8 4-615,7 2 0,7 3 730,5 5 0,12-1 0,9 1 0</inkml:trace>
  <inkml:trace contextRef="#ctx0" brushRef="#br0" timeOffset="2882">17544 245 8895,'0'-27'0,"0"4"580,0 4 0,0 7-610,0 0 1,-2 8 0,-1 1 0,-5 6-854,-2 9 1,-2 9 882,-5 3 0,-8 14 0,-2-1 0</inkml:trace>
  <inkml:trace contextRef="#ctx0" brushRef="#br0" timeOffset="2999">17527 839 8190,'8'10'4214,"-6"-2"-4108,5-8-106,-7 0 0,0-8 0,0-2 0</inkml:trace>
  <inkml:trace contextRef="#ctx0" brushRef="#br0" timeOffset="4682">517 2324 7869,'0'-20'-134,"0"-3"1,0 4 0,0-5 0,0 5-144,0 1 0,-6 1 0,-2 0 0,0-1 278,1 1 1,-7-1-1,4 1 1,-1-1 45,-1 1 1,0-1-1,-5 3 1,-1 1 41,1 3 1,0 1 0,-3-4 0,-3 3 64,-6-3 0,-4 6 1,-2 2-1,2 4 24,4 2 0,-4-1 1,6-3-1,-1-2 215,5 2 1,4 2 233,1 2-626,9 0 1,9 0-1,13 0 1,8-2 72,9-4 0,8 4 1,5-5-1,2 1-17,3 0 1,8-2 0,5 4 0,1-2-38,4 3 1,7 1 0,7 0 0,3-2 26,7-2 1,9 0-1,-49 6 1,1 0-1,2 0 1,0-2-64,2-1 1,1 0-1,-1 2 1,1 0-1,-4-1 1,0-1-1,1 1 1,1 2-72,1 0 1,1 0-1,2 0 1,2 0-1,1 0 1,0 0 0,-2 0-1,-1 0 66,-1 0 0,0 0 0,-3 0 0,1 0 0,4 0 0,0 0 0,2 0 1,0 0 13,2 0 1,1 0 0,0 0 0,0 0 0,-3 0 0,0 0 0,0 0-1,0 0 6,0 0 0,0 0 1,6 0-1,0 0 0,0 0 1,-2 0-1,-1 0 0,-2 0 17,-1 0 1,-1 0 0,-2 0 0,0 0 0,4 0 0,0 0 0,0 0 0,0 0 28,0 0 1,-1 0-1,-1-1 1,0 0-1,-5-1 1,-1 0 0,1-1-1,0 0-17,-1 1 0,1 0 1,4 0-1,0 0 0,0 0 1,-1 0-1,-2-1 0,0 1-14,-1-1 1,-1 2-1,-2 0 1,-1 0 0,0 0-1,1 0 1,-1-1-1,1 0-9,1-1 0,0 0 0,-1 0 0,-1 0 0,48 3 0,-49 0 0,1 0-20,0 0 0,1 0 0,-1 0 0,1-2 0,-2 1 1,1-2-1,48-2 8,-49 2 0,0 2 0,2 0 0,-1 0 0,3 1 0,-1 0 0,0 0 0,1 0 5,-2 0 0,1 0 0,1-1 0,0 0 0,45-3 0,-48 1 0,1 0 12,0 1 0,1 0 0,2 1 1,0 0-1,1 1 0,-1 0 1,0 0-1,1 0 8,0 0 0,0 0 0,-2 0 0,1-2 0,3 1 0,0-1 0,1-1 1,-1 0-3,-1 1 1,0 0 0,0 1 0,-1 0-1,-4 1 1,0 0 0,1 0 0,-1 0-10,1 0 1,-1 0 0,2 1 0,1 0 0,-2 1 0,0 0 0,-1 1-1,-1 0-2,1-1 0,-1-1 0,46 1 0,2 0 0,-49 0 0,1 0-14,1 1 1,-1 0-1,48 3 1,0-6-1,-49 0 1,1 0 10,0 0 0,1 0 0,-1 1 0,0 0 1,48 3-1,-4 1-1,1-1 1,1-2 0,-45-2 0,0 0 0,0 0 0,-1 0 5,48 0 1,-2 0 0,-6 0 0,4 0-8,2 0 0,-45 0 1,-1 0-1,2 0 0,-1 0 1,45 0 10,-6 0 0,-5-2 0,-1-2 0,-1-1 11,-1 1 1,6-4-1,-7 2 1,1 0 14,-1-1 0,1 3 0,-9-6 0,-4 2-8,-4 4 1,-2-3 0,6 1 0,-1 0-10,1-2 0,-8 6 0,-3-4 0,-5 5-28,-2 1 0,5-6 0,-3 0 0,-4 2 1,1 2 0,-7-4 1,5 0-1,3 1 80,5-3 1,3 6-1,-4-6 1,2 2-19,-1 0 0,3-5 0,-2 5 0,-2 2 7,-1 2 0,-3-4 0,2 1 0,3 1-3,1 2 0,8-4 0,0 0 0,6 2-22,3 2 1,7 2-1,-7 0 1,-1 0-31,-2 0 1,0 0 0,5 0 0,9 0-11,5 0 0,-41 1 1,1 0-1,48 3 0,-49-1 1,1 0-7,48 1 1,-45-2-1,0 0 1,0-1-1,-1 2 1,3-1-1,1 1 4,2 0 0,0-2 1,-3 0-1,0 0 1,1-1-1,-1 0 0,-1 0 1,1 0-27,-1 0 0,0 0 0,1 0 0,-1 0 0,-3 0 0,-1 0 0,-1 0 0,1 0-47,48 0 0,-10 0 0,-2 0 0,-9 0 6,-6 0 0,-8-6 1,-2-1-1,-2-1-14,-4 0 0,-3-6 1,-7 5-1,-5-3-71,-4 1 0,-8 1 73,0-2 0,-14-1-108,3 7 87,-12-8 0,2 10 46,-8-7 1,-2 7 0,-4-4 0,-6 2-318,-3 0 1,-11 1 0,-3 5 0,-4 1-410,-2 5 1,-2-2 784,-3 8 0,3 7 0,-6 8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0:56.4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188 1491 8228,'18'10'2071,"-3"-1"-900,-3-3-596,-4 4 0,-10 0-444,-4-4 0,2-14 0,-7-10 0,-3-9-99,-2-6 1,-7-10 0,0-5-1,0-8 163,-3-8 0,7-6 0,-4-6 0,3-3 282,3-1 0,7-3 1,6 9-1,8 6-175,8 8 1,13 13 0,10 8 0,8 8-156,1 8 1,12 13 0,-1 10 0,3 12-90,2 9 0,10 6 0,-6 10 0,-2 4-316,0 6 0,-7 5 0,3 4 0,-6 3-216,-5-3 1,-6-2-1,-12-1 1,-6-1-6,-4 0 0,-7-1 0,-2-5 1,-3-5 22,-3-4 1,-10-10 0,-5-4 0,-7-3 141,-5-3 1,4-7 0,-7-6 0,3-10 427,0-11 0,0-11 0,5-10 1,1-5 348,-1-2 0,8-1 1,5-7-1,3 1 39,2 0 1,2 1 0,3 5 0,7 5 87,4 4 0,9-2 0,4 4 0,4 10-424,2 9 0,6 9 0,-1 7 0,-1 0-338,-2 0 1,-2 15 0,0 7 0,0 5-219,0 2 0,0 6 0,-2 5 0,-2-1-345,-2-2 0,-2 4 0,4 2 1,-4-1-70,-2 1 0,-1-2 0,-7-6 1,1 0 803,-1 0 0,1 7 0,-1 3 0</inkml:trace>
  <inkml:trace contextRef="#ctx0" brushRef="#br0" timeOffset="265">1655 1334 7053,'6'-18'74,"0"1"0,2 0 1,-4-1 1603,2 1 1,7-1-1030,-1 1 1,3 1-1,3 3-98,-1 1 0,1 6 0,-1-4-361,1 3 0,-7-5 0,-1 4-80,-2-1 0,-2 3 0,-8-4-216,-4 2 0,-4 2 1,-7 6-9,-1 0 0,1 0 0,1 2 1,3 4-124,1 6 1,8 3 0,-2 3 0,4-1-51,2 1 0,8 1 0,6 2 1,7 5-193,8 1 0,6-4 0,6 4 1,5-1-597,5-5 0,1-4 1075,1-5 0,7 11 0,2-3 0</inkml:trace>
  <inkml:trace contextRef="#ctx0" brushRef="#br0" timeOffset="482">2319 513 7992,'-17'-62'433,"-3"4"0,-1 13 0,-2 10 1387,1 10 0,9 13-1261,1 7 0,8 5 0,0 7 0,10 9-380,12 5 0,7 12 0,12 2 0,3 10-53,7 5 0,5 8 0,5 3 1,1 1-197,-2 4 1,4 2-1,-2 3 1,-3 3-739,-7 2 0,-13 5 1,-13-3-1,-9-1-979,-7 1 0,-20-10 1787,-9-10 0,-23 4 0,-9 0 0</inkml:trace>
  <inkml:trace contextRef="#ctx0" brushRef="#br0" timeOffset="865">2249 1177 8617,'8'-70'0,"2"0"581,-1 0 1,9 2-1,-1 2 1,9 4-67,1 2 0,13 10 1,-1 9-1,6 6-129,1 6 1,7 5 0,5 13 0,-2 5-35,-1 4 0,3 6 0,2 8 0,0 11-267,0 8 1,-1 4 0,-9 4-1,-3 5-186,-7 9 1,-3 5 0,-6-2 0,-6 4-299,-7 2 1,-6-5-1,-1 3 1,-5-2-117,-4 0 0,-10-5 1,-5-9-1,-9-1-158,-7-4 1,-2-6-1,0-10 1,4-11 529,2-8 0,-4-6 0,7-6 0,7-10 464,7-9 0,6-13 0,2-7 0,2-3 222,4-3 0,3 1 0,11-1 0,3 3 130,6 3 1,4 5 0,4 7 0,4 2-206,5 4 0,-1 5 1,2 13-1,1 5-321,3 4 0,1 6 1,-2 7-1,-1 11-438,-2 3 1,-9 8 0,3-2-1,-6 6-266,-6 4 0,-4-1 0,-7-5 1,-3 2-192,-3 4 0,2-4 1,-7 4-1,1-5-1813,0-1 2561,-2 0 0,-6 0 0,0 0 0</inkml:trace>
  <inkml:trace contextRef="#ctx0" brushRef="#br0" timeOffset="1165">4048 1247 8014,'6'-18'277,"0"1"0,5-1 0,-3 1 306,2-1 0,1 3 0,7 3 0,-1 6-159,1 4 0,1 2 1,3 0-1,3 0-102,2 0 1,-4 0 0,6 0 0,0 0-181,-1 0 1,-3 0-1,-8 0-171,1 0 0,-3-2 1,-3-3-116,-6-7 1,-12-4 0,-8-1 0,-5-1-60,-4 1 1,-8 5 0,2 1 0,-4-1 114,-2 2 1,-4-3 0,2 7 0,4 2 3,0 2 0,8 2 0,1 2 1,5 2-246,2 2 1,7 13 0,4 1 0,6 3-161,6 2 1,11 10-1,12-4 1,6 0 488,6 2 0,11 8 0,11 4 0</inkml:trace>
  <inkml:trace contextRef="#ctx0" brushRef="#br0" timeOffset="1532">4904 1142 8177,'-8'-18'0,"-4"1"458,-3-1 0,-5-1 0,-3-2 0,-6-3 157,-4 3 0,-2 7 0,2 5 0,2 1-63,2 4 1,8 4 0,-1 6-457,9 6 1,5 3-1,10 4 1,6 5-175,9 5 1,8-2-1,10 2 1,0 0-567,0-2 0,2 4 0,2-7 0,2-3-67,-3-1 0,-3-5 1,-4-1-1,-3-5 383,-3-1 1,-2-12 0,-7-13-1,-5-12 411,-5-10 0,-6-14 1,-6-14-1,-5-11 239,-5-9 1,4 37 0,-1-1 0,-1-1 0,-1-1 0,-2-3 0,1-1 192,-2 0 0,1 0 0,0 1 0,1 1 0,1 6 0,1 1 1,-12-39 1395,1 9 1,8 16-1361,-1 10 1,9 25-1,11 21 1,3 17-417,7 17 1,13 5-1,10 19 1,10 8-284,5 6 1,5 12 0,-27-37 0,0 1 0,1 2 0,0 1-209,-1 2 1,0 0 0,2 3 0,0 0 0,1 0 0,-1-1-1,-1 3 1,0-1-469,-1 2 1,-2-1 0,-1-1 0,-3 1 0,-6-2 0,-3 1 823,0-2 0,-3 1 0,2 43 0,-6 2 0,-4-6 0,-2-5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0:53.0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908 505 7925,'-17'-17'-210,"7"5"0,2 1 591,1-3 0,-1-1 1,-4-3-1,4 1 139,1-1 0,5 1 0,-4-1 233,4 1 1,-4 5 200,0 0-911,0 9 1,1-3-1,-1 12 1,2 7 24,2 9 0,0-1 1,-2 6-1,-4 0-176,-1 0 1,3-3 0,-6 3-1,-1-2-76,-3-4 0,-7 5 0,-2-1 0,-3 0 44,-3 0 0,-4-3 0,-5-9 0,-7-3-317,-3-2 1,-9-2-1,1-10 1,2-8 387,2-11 0,3-8 0,5-4 1,7-2 303,8-4 0,7-4 0,13-7 0,5 0 120,4-1 1,18 3 0,7 3 0,8 7-39,4 3 1,6 4 0,1 4 0,1 7-201,0 9 0,3 5 1,-5 8-1,-2 2-107,-2 4 1,-2 5 0,-2 13 0,-2 5-103,-2 4 0,-8 4 1,2 1-1,-5 5-61,-7 2 1,3 1 0,-6 7-1,0-1 18,-1 0 1,-3 7 0,-10 1 0,-5 2-57,-5 4 1,-7 0 0,-2-2 0,0-8 40,-1-7 0,3-7 0,4-9 1,-3-4 86,-1-5 0,2-11 0,7-3 0,2-2 27,-1-4 1,-3-2 0,-1-2 0,-1 0-225,1 0 0,-1 0 0,1-2-151,0-4 0,-1 4 0,1-6-1009,-1 0 1420,8 6 0,-5-13 0,5 5 0</inkml:trace>
  <inkml:trace contextRef="#ctx0" brushRef="#br0" timeOffset="600">996 785 7982,'0'-18'0,"0"1"338,0-1 0,-2 1 0,-2 0 1313,-2-1-1231,0 8 0,8 5 0,4 8 0,5 7-48,5 6 0,1-3 1,1 12-1,1 1-193,5 3 0,-5 4 0,6 2 0,-1-2-81,-1-4 1,0 4 0,-5-4-1,-3 2-242,-3-2 1,1 4-1,-7-6 1,-2 2-189,-2 0 1,-4-7 0,-6-1 0,-7-5 76,-7-5 1,-3-9-1,4-2 1,-2-11 298,1-11 0,3-7 0,1-10 1,3-3 8,3-3 1,4-2 0,8-5 0,0 0 762,0-1 0,8 9 0,6 3 0,7 6-442,8 6 1,-2 4-1,4 9 1,4 4-371,4 7 1,2 5 0,-4 5 0,2 9-133,1 7 1,1 5-1,-6 5 1,-2-2-183,-4 2 0,-2-4 0,-7 0 1,-1 0-280,-3 0 0,-11-5 0,1 1 139,-4-4 1,-10-9 0,-3-4 0,-5-4 281,-1-2 1,-6 0 0,-1-2 0,3-6 199,1-9 0,3-1 0,1-7 0,5 0 331,5-4 0,4 2 0,2-1 0,0 3 108,0 4 0,8-4 1,3 1-1,7 5-188,5 5 1,4 1 0,6 7 0,0 2-223,2 2 0,-6 4 1,8 4-1,-6 7-335,0 9 1,2-1 0,0 6 0,-4 0-333,-5 1 1,-5-1-1,-1 4 1,1-4-356,4-2 1,-9 4-1,3-5 1,-3-3 960,-4-2 0,5-1 0,-5-1 0</inkml:trace>
  <inkml:trace contextRef="#ctx0" brushRef="#br0" timeOffset="817">2218 715 7982,'0'-19'258,"0"-3"0,0-1 395,0 2 1,0 1-1,0 3 342,0-1 1,-2 7-557,-4-1 1,6 10 0,0 4-1,10 12-112,5 7 1,3 12 0,1 0 0,5 8-262,5 3 1,-2 3 0,2 5 0,2 3-155,2 3 1,-6-2 0,-2 6 0,-3 0-731,-5 0 1,3 4 0,-15 6 0,-1 0-706,-2-4 1,-9-10 1522,-5 0 0,-11-3 0,-5-3 0</inkml:trace>
  <inkml:trace contextRef="#ctx0" brushRef="#br0" timeOffset="1066">2410 925 7982,'10'-53'26,"-2"1"0,-8 3 1,2 7 133,3 7 0,-3 11 0,6 1 0,0 6 210,3 5 1,5 2-1,1 6 1,3-1-21,3 1 1,-2 4-1,9 5 1,3 7-181,5 4 1,-7 3 0,2 2 0,-5 5-255,-7 1 1,-4-4 0,-5 6 0,-6 2-43,-4 2 0,-4 0 0,-4-2 1,-8 0-332,-7 6 1,-8-2 0,-10 6 0,-3-4-212,-3-2 0,-2-6 0,-5-4 0,0-4 668,-1-5 0,1-3 0,-1 5 0</inkml:trace>
  <inkml:trace contextRef="#ctx0" brushRef="#br0" timeOffset="1300">2952 453 7982,'5'-45'341,"1"5"1,-4 3 254,-6 2 1,0 10 0,-7 5 1541,-3 7-1896,-1 9 1,5-2 0,6 14 0,10 7-43,11 7 0,3 14 0,9-1 0,4 4-237,6 4 1,-1 3 0,7 11 0,-2 1-296,-4-2 1,-3 0 0,-3 1 0,-2 1-519,-1-2 1,-9-1-1,0-3 1,-7-2 849,-8-3 0,3 3 0,1-5 0</inkml:trace>
  <inkml:trace contextRef="#ctx0" brushRef="#br0" timeOffset="1516">3598 767 8100,'11'-23'211,"1"0"0,-8-2 0,2 3 900,-4-1-8,-2 7 1,0 11-928,0 10 0,0 5 0,0 8 0,2-1-162,3 1 0,5 7 1,10 2-1,1 2-473,2 0 1,6-2-1,-4 4 1,1-2 11,-1 2 1,6-3-1,-4 1 1,2 0 446,0-2 0,0 6 0,6-6 0</inkml:trace>
  <inkml:trace contextRef="#ctx0" brushRef="#br0" timeOffset="1752">4384 698 8028,'0'-18'0,"-2"1"0,-4-1 533,-6 1 1,2 1-1,-1 3 1,-3 3 45,-1 2 1,-3 2 0,1 6 0,-1 2-288,1 4 1,-1 0 0,3 9-1,1 5-331,3-1 1,7 8 0,-2 2 0,4 4-88,2 2 0,0 0 0,2 0 0,4 0-200,5 0 1,11-6 0,3-2-1,2 1-676,4-1 0,2-6 0,2 2 1002,0-3 0,8-3 0,1 1 0</inkml:trace>
  <inkml:trace contextRef="#ctx0" brushRef="#br0" timeOffset="1966">4942 715 8028,'0'-27'480,"-5"2"0,-3 7 2181,-2 1-2272,6 7 1,-3 4 0,8 12 0,5 6-210,6 3 0,11 5 0,4 3 0,2 6-415,1 4 1,-1-4 0,6 0-1,0 2-497,-1 2 0,-2 2 0,-1 0 0,2-2 732,-2-4 0,-8 4 0,2-6 0</inkml:trace>
  <inkml:trace contextRef="#ctx0" brushRef="#br0" timeOffset="2167">5257 470 8109,'0'-62'307,"-2"-4"0,-2 10 0,-4 6 571,-1 7 1,5 14 0,0 8 0,6 5-362,4 4 0,13 8 1,0-1-1,7 5-259,5 5 0,9 7 1,7 11-1,5 8-206,7 8 1,-5 6 0,4 9 0,-6 3-617,-5 1 0,2 8 0,-11-4 1,-5 2-582,-7 0 1,-15-6 0,-5 4 1144,-4-2 0,-10 6 0,-1-4 0</inkml:trace>
  <inkml:trace contextRef="#ctx0" brushRef="#br0" timeOffset="2334">5536 785 8031,'18'-45'209,"-1"3"0,-1 9 0,-3 1 144,-1 3 1,5 8 0,7 0 0,-1 5-66,2 5 0,8 5 0,10-4 0,1 2-416,5 4 1,-4 2-1,1 2 1,3 0-413,1 0 0,-11 6 0,-6 0 540,-6-2 0,-4-2 0,-5-2 0</inkml:trace>
  <inkml:trace contextRef="#ctx0" brushRef="#br0" timeOffset="2500">5431 313 8051,'-9'-27'1,"-7"-4"1,5 10-1,-3 3-73,2 5 75,5 9 0,7-2-3,0 12 0,0 11 0,0 10 0</inkml:trace>
  <inkml:trace contextRef="#ctx0" brushRef="#br0" timeOffset="2667">3231 121 8883,'-8'-33'0,"-2"4"523,1 6 0,3 5 0,14 7-830,9 5 0,12 12 0,16 3 1,7 5-664,3 3 970,7-3 0,8 19 0,9-6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1:01.4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1223 193 9565,'0'-18'1246,"0"1"0,-7 1 0,-3 6-569,0 10 0,3 10 1,7 13-1,0 8-245,0 8 0,7 6 0,5 7 0,3 3-303,3 3 1,1-2-1,3 6 1,1 0-343,-2 0 0,-3 0 0,-7 2 0,-5-5-663,-4-5 1,-2-4 0,0-1 0,-2-6-1187,-4-6 1,-5-6 2061,-12-14 0,-12 1 0,-10-1 0</inkml:trace>
  <inkml:trace contextRef="#ctx0" brushRef="#br0" timeOffset="333">1381 385 8206,'46'-62'0,"-3"3"21,-6 5 1,2 11 0,-8 6 0,7 8 916,9 4 0,2 2 0,-3 5 0,-5 3-227,-4 3 1,-10 4 0,-4 10-1,-3 4-568,-3 6 1,-7 9 0,-4 4 0,-4 3-2,-2 3 1,-8 7 0,-4 3 0,-5-2-113,-7-2 1,-3-2 0,-10 2-1,-3 1-466,-7 3 1,2-6 0,-1-6-1,-3 2-43,-1 2 0,-8 0 1,1-2-1,7-4 437,7-1 0,8-11 0,6-9 190,6-4 0,15-4 0,16-2 0,19-4 274,16-1 0,15-1 1,8-2-1,6 7-86,3 3 1,7 2 0,-4 2-1,-1 3-716,1 7 1,-4 9-1,-12 5 1,-8-1-460,-6 0 0,-11 6 1,0-4-1,-8 0-634,-3-3 0,-9-5 1473,-5-1 0,-1-1 0,7 1 0</inkml:trace>
  <inkml:trace contextRef="#ctx0" brushRef="#br0" timeOffset="567">2446 455 8103,'0'-51'484,"0"4"0,0 9 2508,0 7-1731,0-2 1,2 21 0,4 2-796,5 12 1,5 16-1,3 11 1,5 6-317,5 5 1,4 5 0,2 8 0,0 1-536,-1 4 1,1-2-1,0 6 1,0 1-538,0-1 1,-2-12 0,-2 2 0,-4-3-1179,-1-4 1,-3 1 2099,-6-11 0,1 4 0,-1-12 0</inkml:trace>
  <inkml:trace contextRef="#ctx0" brushRef="#br0" timeOffset="883">3197 455 8153,'15'-45'0,"-3"2"0,-8 8 812,-8 6 0,0 12 0,-7 7 0,-3 2 203,-2 4 1,-1 2 0,0 4 0,-1 4-581,1 6 1,-7 3 0,-1 3-1,0 1-333,0 4 0,-4-1 1,3 7-1,1 0-350,0-2 1,-4 4-1,5-6 1,1 3-139,-2 3 0,6-6 0,-5-2 0,5-3 17,1-3 1,7 1 0,1-1 0,2 0 167,4 1 0,4-6 1,6-3 234,6-1 1,5 4 0,7-5 0,7 1 60,8 0 1,3 6 0,7-3 0,-3 5-126,3 1 1,-5 1 0,3-1 0,0 1-502,-3-1 1,5 6 0,-9 1 0,-1-3-963,-2-2 1,2-7 1492,-4 0 0,11-1 0,-9 7 0</inkml:trace>
  <inkml:trace contextRef="#ctx0" brushRef="#br0" timeOffset="1216">3965 472 8112,'0'-35'775,"0"0"1,-2 2 0,-1 4 2619,-3 6-2844,-8 11 1,6 12-1,-5 12 1,3 5-329,2 6 1,-5 5 0,3 7 0,-2 1-187,1 5 0,-1-4 1,-5 4-1,-1-4-83,1-2 0,5 0 0,0-1 0,-1-1-291,-3-3 0,7 3 0,1-6 33,0 0 0,6-2 0,-2-9 152,8-5 0,14-3 0,13-8 0,8 0-8,7 0 0,10-6 0,5 0 0,1 1-209,4-3 1,3 6 0,7-4 0,4 4-264,-1 2 0,-3 0 0,-12 0 1,-6 0-174,-4 0 0,-5 0 805,-8 0 0,-1-8 0,-12-1 0</inkml:trace>
  <inkml:trace contextRef="#ctx0" brushRef="#br0" timeOffset="1434">4402 489 8647,'-17'-27'568,"-7"2"0,1 8 0,2 1 340,1 4 0,5 9 0,3 14-384,6 12 1,4 9-1,2 2 1,0 3-188,0 4 0,6 6 0,2 9 0,0 2-446,-1-2 1,1 6-1,-4 1 1,2 1-549,-2 0 0,-4 0 0,-6 4 1,-6-4-925,-3-6 0,-10-4 1581,-5-1 0,-10 7 0,-5 2 0</inkml:trace>
  <inkml:trace contextRef="#ctx0" brushRef="#br0" timeOffset="2582">595 1380 8081,'-8'-35'-911,"-4"0"0,-3 2 1780,-3 4 1,1-2-1,-2 8 342,-5 1 0,5 5-706,-4 5 1,11 7 0,8 10-388,8 7 1,11 4 0,13 3-1,3 2-40,6 3 1,3 7-1,-1-2 1,4 4-214,1 2 1,3-2 0,3-2 0,-1-2-311,-3 2 1,-1 0 0,4 0 0,-5-2 68,-1 2 1,-2-4 0,-8 0 0,-4-1-52,-6-5 1,0-2 0,-3-3 474,-5-4 0,-1-5 1,3-9 269,1-3 1,-1-11-1,3-9 1,3-2 207,6-4 0,8-2 1,8-2-1,9 0-93,6 0 1,14 2 0,13 6 0,-38 16-1,1 2-309,4 1 0,1 3 0,-1 3 0,0 2 0,4 0 0,1 2 0,-1 4 0,0 3-118,0 4 0,-1 1 1,2 3-1,0 1 1,-4 1-1,-1 1 1,-2 0-1,-1 1-128,-3-2 1,-1 1 0,32 17-1,-9-4 1,-8-2-116,-2-2 0,-13-10 0,0 0 0,-9-7-703,-3-4 0,-2-2 0,-2-6 1,-4-4 606,-1-8 1,3 1 0,-4-15 0,2 1 417,4-4 1,2-2 0,4 0 0,4 2 353,5-2 0,7 4 0,5 1 0,6 5 153,4 5 1,10 9 0,3-3-1,8 2-218,10 4 1,-6 8-1,-41 0 1,-1 0 0,46 6-188,-5 3 1,-3 9 0,-4 1 0,-3-2-299,-7-1 0,-11-3 0,-5-1 1,-7-5-203,-5-5 0,-7-4 0,-9-2 55,-2 0 0,-7-8 0,-1-3 1,-7-5 29,-8-1 1,-4-7 0,-2-1 0,0-2-23,0-4 1,-8-2 0,-2-2 0,-2 0-70,1 0 1,1 6 0,-2 2 0,7 2-1277,3 3 1595,2 11 0,7-5 0,3 6 0</inkml:trace>
  <inkml:trace contextRef="#ctx0" brushRef="#br0" timeOffset="3100">176 2655 8017,'-20'-35'0,"-1"0"697,-2 0 1,-3 8 0,5 6 0,-2 7 293,1 8 1,11 6 0,5 6-502,4 6 1,2 11-1,0 8 1,2 8-229,4 7 0,9 5 0,9 1 0,-1 3-116,2 3 0,0-4 0,6 4 0,-3-1-424,-3 1 0,4 4 1,-6 6-1,-3-2-497,-7-2 1,-5-2 0,-8 2 0,0-6-1037,0-3 0,-16-11 1811,-7-3 0,-8-4 0,-4-2 0</inkml:trace>
  <inkml:trace contextRef="#ctx0" brushRef="#br0" timeOffset="3368">71 2760 8000,'0'-18'12,"0"1"0,-2-3 0,-2-1 679,-2-2 1,0 0-219,6 5 0,2 3 1,4 1-255,6 2 1,11 8 0,6-1 0,6 3-108,6 2 1,3 0 0,9 0-1,-1 0-263,1 0 1,-1 2 0,0 1 0,-1 3-246,-5-2 1,-3 4-1,-10-2 1,-2 0-277,-2 1 0,-15-3 1,-2 8 183,-9 1 0,-18-3 1,-8 2 487,-8 1 0,-12 11 0,-2 3 0</inkml:trace>
  <inkml:trace contextRef="#ctx0" brushRef="#br0" timeOffset="3499">211 2969 8000,'2'10'34,"1"-2"58,3 0 0,8-6 0,-3 3 1,5-3 10,1-2 1,9 6-1,3 0 1,4-2-220,2-2 0,5-2 0,1 0 0,-2 0-779,-2 0 895,-2 8 0,-8 1 0,-2 9 0</inkml:trace>
  <inkml:trace contextRef="#ctx0" brushRef="#br0" timeOffset="3668">228 3354 8289,'10'-8'374,"-1"6"1,-3-6 0,6 2-118,3 0 1,3 1 0,1 3 0,5-2-447,5-2 1,4 0-1,2 6 1,1 0-614,5 0 1,-2 0 801,8 0 0,-1 0 0,7 0 0</inkml:trace>
  <inkml:trace contextRef="#ctx0" brushRef="#br0" timeOffset="3883">996 2969 8003,'0'-27'279,"0"-6"1,0 6 0,0 0 955,0 4 1,2 11-599,4 6 1,12 4 0,13 6 0,6 6-372,3 7 1,11 7-1,-1-1 1,8 6-566,5 4 1,-7 2-1,2 0 1,-6-2-425,-5-4 0,3 4 0,-5-6 1,-2 0-2004,-8-4 2726,0-3 0,-16-3 0,6 1 0</inkml:trace>
  <inkml:trace contextRef="#ctx0" brushRef="#br0" timeOffset="4085">1555 2952 8003,'-11'-18'294,"-1"1"0,6-1 0,-3 1 1,-1 0 227,0-1 1,4 8 0,-3 3 0,-1 1-285,0 0 0,4 2 0,-3 10 0,-1 6-139,0 3 0,4 5 1,-5 3-1,-1 6-144,2 4 0,-5 2 0,5-2 0,-1-2-359,-1-2 0,6 2 0,-6 8 0,-1 2-578,-3-3 1,-1-1 981,-1-2 0,-7 0 0,-2 0 0</inkml:trace>
  <inkml:trace contextRef="#ctx0" brushRef="#br0" timeOffset="4383">2062 2952 8066,'0'-27'232,"0"3"0,0 5 630,0 2 1,-2 7-1,-2 2-470,-2 0 0,0 8 0,6 2 0,0 14-27,0 11 0,2 8 0,4 4 0,6 3-215,3 3 0,10 4 0,3 7 0,1 4-237,0 2 0,0-4 1,6 6-1,-2 0-545,-4-2 0,-4 4 0,-9-7 0,-5-5-941,-5-6 1573,-4-5 0,-17-8 0,-5 0 0</inkml:trace>
  <inkml:trace contextRef="#ctx0" brushRef="#br0" timeOffset="4617">2271 2882 8143,'18'-60'60,"-7"13"0,-1 3 1,-2 11 549,-4 9 1,6 7-1,1 5 4,5 6 0,-1 6 1,-1 6-1,-3 6-423,3 3 1,0 9 0,-1 1 0,-3 2-247,-2 4 1,-3 4 0,-5 4 0,0 2-149,0-3 0,-7-1 0,-5-2 0,-5 0-463,-7 0 0,3-2 0,-8-2 0,-2-4-905,-2-1 1571,-2-3 0,-8 2 0,-1 2 0</inkml:trace>
  <inkml:trace contextRef="#ctx0" brushRef="#br0" timeOffset="4849">2551 2550 8143,'11'-50'0,"-1"3"640,-2 6 0,-4 10 1,-8 4 3078,-2 2-3282,-8 9 1,20 13-1,2 14 1,11 13-146,11 7 1,3 11 0,1 5 0,3 5-288,4 6 0,-4 5 1,4 4-1,-6-1-560,-6-2 0,4 2 0,-6 8 1,0 0-522,-4-6 0,-11 0 1,-6-10-1,-6-2 1076,-6-1 0,-11-11 0,-11-1 0</inkml:trace>
  <inkml:trace contextRef="#ctx0" brushRef="#br0" timeOffset="5049">3127 2969 8226,'16'-35'0,"-3"0"491,-1 1 0,-8 6 2011,2 5-2024,-5 11 0,5 7 0,2 10 0,2 9-321,3 7 0,3 1 1,1 7-1,1 2-301,-1 2 1,1 2 0,1 0-1,2 0-364,3 0 1,-1 0 0,-5-1-1,-1 1 508,0 0 0,9 0 0,1 0 0</inkml:trace>
  <inkml:trace contextRef="#ctx0" brushRef="#br0" timeOffset="5283">3861 2899 8133,'-2'-34'84,"-6"1"0,-8 3 199,-5 7 1,-16 10 0,0 3 0,-5 2 401,-7 4 1,-1 2 0,-3 4 0,3 4-79,3 6 0,6 5 1,12 5-1,8 3-425,7 2 0,7 2 0,7 8 0,2 2-161,3 1 1,13 1 0,13-6 0,8 0-205,7 0 1,11 0 0,3-2 0,2-4-770,4-6 1,8-3-1,1-3 1,-3-1-525,-6-5 0,-6-3 1476,-7-8 0,-1 0 0,0 0 0</inkml:trace>
  <inkml:trace contextRef="#ctx0" brushRef="#br0" timeOffset="5483">4245 2934 8133,'8'-17'-472,"-6"-1"1,3 1 2255,-3 0 1,-2 5 568,0 0-1926,0 8 1,6 4-1,2 12 1,2 6-274,3 5 0,3 4 0,3 6 1,2-2-660,3-2 0,1 0 0,-4 6 0,3 0-267,-3 0 1,4-2 0,-2-2 771,-1-2 0,5-8 0,0 5 0</inkml:trace>
  <inkml:trace contextRef="#ctx0" brushRef="#br0" timeOffset="5716">4716 2585 8071,'28'-52'272,"-11"1"0,-11 7 1,-4 9 1554,-2 10 1,0 5-356,0 3 0,2 9-1072,3 8 0,7 10 0,9 13 1,5 8-219,1 8 1,4 5 0,8 11 0,1 1-375,-1 2 1,-2 6-1,-4-4 1,-2 2-627,-2 4 0,-3 0 0,-1-2 0,-10-5-569,-5-5 1,-6-4 0,-12-1 1386,-9-2 0,-9-9 0,-9 5 0</inkml:trace>
  <inkml:trace contextRef="#ctx0" brushRef="#br0" timeOffset="5884">4856 3057 8186,'18'-35'0,"-3"6"0,-1 1 0,-3 3 521,3 4 0,3 1 0,7 5 0,5 3-184,4 7 1,4 3 0,3 2 0,7 0-478,3 0 0,3 2 1,-1 3-1,1 7-357,-1 3 1,-2-3 0,-3-2 496,-6-2 0,-4 5 0,-3-3 0</inkml:trace>
  <inkml:trace contextRef="#ctx0" brushRef="#br0" timeOffset="6049">4088 2341 8254,'-35'-51'179,"0"5"0,2 7-80,4 8-1896,3 13 1797,17 11 0,9 14 0,9 3 0</inkml:trace>
  <inkml:trace contextRef="#ctx0" brushRef="#br0" timeOffset="6214">2533 2428 9195,'-38'-18'994,"3"1"-1220,4 0 0,36 7 0,13 6 0,13 6-123,10 4 349,3 7 0,9 5 0,-1 9 0</inkml:trace>
  <inkml:trace contextRef="#ctx0" brushRef="#br0" timeOffset="7014">1328 4943 8879,'10'2'2400,"-6"2"-1960,-8 1 1,-6 1-1,-7-6 1,-1 0-236,1 0 0,-1-7 0,-1-5 1,-2-4-120,-3-1 1,-5-10 0,4-8-1,0-10 18,0-5 1,1-5 0,9-5 0,3-8 263,6-5 1,6-3 0,6 6 0,10 2 128,11 4 1,10 2 0,15 13-1,2 15-242,5 10 0,-3 11 0,6 15 0,0 5-144,0 11 1,-11 13-1,1 14 1,-3 3-268,-5 6 1,11 5 0,-9-3 0,-3 2-411,-4-2 0,-12-1 1,-2-1-1,-4 0 83,-3-1 1,1 3-1,-13-11 1,-4-1-41,-6-3 0,-6-6 0,-9-6 0,-2-8 124,-3-7 1,-7 0-1,2-11 1,-2-4 352,2-9 0,-2-13 0,8-9 1,3-6 434,7-9 1,-1-5 0,8-5 0,2-1 242,2 2 0,10 2 0,6-1 0,7 1 117,8 2 0,14-3 1,9 14-1,10 5-520,6 5 1,2 7 0,-2 13 0,-4 7-402,-6 8 1,-5 7 0,-5 13 0,-5 3-415,-6 0 0,2 12 1,-12-4-1,2 1-301,0 1 0,-6 4 1,5 0-1,-3-2-113,-4-2 0,-3-3 0,-5 1 1000,-1 0 0,-1-8 0,7-1 0</inkml:trace>
  <inkml:trace contextRef="#ctx0" brushRef="#br0" timeOffset="7298">2848 4733 8153,'17'-25'0,"1"-2"471,-1 0 1,1 1-1,-1 9 1,0 0 215,1-1 1,5-3-1,0 1 1,-3 5-223,-7-1 1,3 7-1,-4-3-127,3-2 0,-5 5 0,-4-3-309,-4-2 1,-10 7 0,-4 1 0,-3 2-99,-3-2 0,-7 4 1,-2-4-1,0 4-28,3 2 0,-1 0 0,2 2 4,2 4 1,3 4 0,6 7 0,7 1-203,3-1 1,9 7-1,7 1 1,7 2-134,8 4 0,10 0 0,4 0 0,2-2-437,3 2 1,8 0-1,3-2 865,-3-5 0,6 3 0,0 0 0</inkml:trace>
  <inkml:trace contextRef="#ctx0" brushRef="#br0" timeOffset="7516">3441 4174 8025,'0'-60'400,"-1"2"1,-5 0-1,-4 13 1474,0 12 0,-3 8-1126,7 7 1,4 9 0,12 5-504,7 8 0,18 11 0,0 11 0,4 3-159,3 8 0,3-1 0,7 11 0,3 3-452,3 7 1,-11-1 0,1 6 0,-7 0-478,-6 0 1,4-4-1,-14 5 1,-4-3-371,-9-4 0,-12-4 1,-12-5 1212,-11-6 0,-24 3 0,-7 1 0</inkml:trace>
  <inkml:trace contextRef="#ctx0" brushRef="#br0" timeOffset="7882">3214 4594 8025,'10'-88'920,"6"9"1,-3 7 0,7 12-344,3 13 0,14 2 1,0 5-1,3 3-167,3 6 1,4 8-1,-5 11 1,3 6-123,4 4 0,-5 2 0,3 4 0,1 6-306,3 7 1,-5 12-1,-1 0 1,0 6-222,-1 6 0,-11-2 0,0 6 0,-6-1-180,-5 1 1,-9-4 0,-3 3 0,-2-1-176,-4-4 0,-3 3 0,-1-1 0,-1-2-152,-5-2 0,-4-12 0,-7-6 678,-1-5 1,3-12-1,1-2 1,4-12 383,3-9 0,3-6 0,8-10 0,3-2 396,3-2 1,4-5-1,7 5 1,4 2-136,2 2 1,2 8-1,6 2 1,0 2-296,0 4 0,-4 7 0,0 4 0,4 2-381,2 5 0,-6 8 1,6 9-1,-8 5-393,-4 5 0,4 7 0,-5-2 1,-3 4-334,-2 2 1,-1 0 0,-1 0 0,-1 0-650,-4-1 1474,-5 1 0,1-7 0,2-3 0</inkml:trace>
  <inkml:trace contextRef="#ctx0" brushRef="#br0" timeOffset="8183">4926 4646 8082,'15'-18'68,"-1"1"1,-2 1 161,1 5 0,-3-3 0,2 8 0,1 3 210,3 1 1,1 2 0,1 0-1,-1 0-168,1 0 0,1 0 0,2 0 0,3 0-340,-3 0 0,-2 0 0,-1 0 1,-1 0 18,1 0 0,-7-2 0,-1-4 0,0-6 194,-1-3 1,-5-9 0,2 1 0,-6 2 34,-6 1 1,-9 3 0,-10-1 0,-3 1 83,-3-1 0,4 3 0,-2 3 0,0 7-148,2 3 0,-4 4 1,8 3-1,1 7-511,3 3 0,9 5 1,4 3-1,4 6-218,2 4 0,14 4 0,5 2 613,7 2 0,10 7 0,9-3 0</inkml:trace>
  <inkml:trace contextRef="#ctx0" brushRef="#br0" timeOffset="8597">5939 4524 8132,'-4'-29'453,"-8"-1"0,-1 9 1,-16-2-1,-2 3 249,-2 3 0,3 5 1,3 3-1,0 1-278,0 4 0,6 2 0,-3 4 0,7 4-323,5 5 1,-1 7 0,7 3 0,2 4-271,2 3 0,10 1 0,3 6 0,5 0-377,1 0 0,1-1 1,1-1-1,3-2-131,1-1 1,0-7 0,-5 4-1,-1-2 254,1-3 1,-7-11 0,1-7 688,1-8 1,-3-7 0,0-15-1,-2-10 843,-4-15 0,3-11 0,1-14 0,0-7-267,0-8 1,-3-4-1,-4 44 1,0 1-1,3-49-271,-1 48 1,0 1 0,5-43 0,-4 5 0,1 15 765,-1 12 0,0 21-1010,2 22 0,-2 16 0,10 18 1,3 9-418,4 10 1,12 19 0,0 3 0,6 7-387,0 5 0,6-1 0,-1 12 0,3 1-450,-1 5 1,-7-9 0,0 9 0,-8-7-785,-8-5 1,-11-4-1,-6-6 1710,-4-6 0,-10-11 0,-2-5 0</inkml:trace>
  <inkml:trace contextRef="#ctx0" brushRef="#br0" timeOffset="8914">6934 4279 8442,'8'-27'0,"2"4"502,-1 3 0,-1 3 813,-8-1 0,-2 9-645,-4 3 0,-3 12 1,-9 5-1,1 5-443,-1 1 0,7 3 1,-1 3-1,0 6-114,3 4 0,1 4 1,8 2-1,0 2 4,0-3 0,0 7 0,2 2 1,4 3 12,5 2 0,5-5 0,-1-2 1,-1-3 147,-2-3 1,-8-4 0,1-6-219,-3-6 0,-11-11 1,-9-6-1,-11-6-534,-10-6 0,-3-9 1,-7-11-1,4 1-764,3 0 0,1 2 0,8 5 1238,4 1 0,4-1 0,7 1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0:59.4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1 272 8245,'8'-26'174,"-6"5"1,4-8 0,-5 0 333,-1 2 1,0 0 0,0 5 0,0-1 537,0 2 1,-1 1 1587,-5 3-2231,4 7 0,-4 16 1,12 13-1,5 6-188,5 7 0,7 1 0,2 1 0,1 3-113,-1 4 0,6 4 0,-4 5 0,2-1-431,0-3 0,-5-5 0,3 6 0,0 1-516,0 3 0,-6-7 0,1-3 1,-9-4-1091,-7-2 1,-4 0 1934,-2 0 0,-15-8 0,-5-2 0</inkml:trace>
  <inkml:trace contextRef="#ctx0" brushRef="#br0" timeOffset="250">106 254 8245,'0'-25'60,"-2"-2"0,-2 0 309,-2 3 1,-6 5 0,5 2 295,-3-1 0,6 1-354,-2-1 0,12 6 0,8 3 1,7 1-168,8 4 0,4 0 1,4 0-1,6-1-22,9 1 1,2 2 0,9 2-1,-3 0-440,-4 0 0,-2 0 1,-1 2-1,-3 2-278,-3 1 1,-10 9-1,-10-2 1,-4 3-66,-7 3 0,-7-1 0,-11 1 0,-3-1 661,-7 0 0,-11 9 0,-5 1 0</inkml:trace>
  <inkml:trace contextRef="#ctx0" brushRef="#br0" timeOffset="401">158 464 8619,'-10'8'477,"5"-7"0,10 5 57,7-4 1,11-2 0,10 0 0,10 0-347,9 0 0,14 0 0,2 0 0,8 2-651,4 4 1,-7-2-1,1 6 1,-10-1-885,-11 1 1,-9-4 1346,-9 5 0,-8 1 0,-2 6 0</inkml:trace>
  <inkml:trace contextRef="#ctx0" brushRef="#br0" timeOffset="568">298 831 8245,'2'-16'711,"4"4"1,3 5 0,11 7 0,3 0-930,6 0 0,12 0 1,5 2-1,5 1-670,1 3 0,1 6 888,-1-6 0,8 7 0,2-3 0</inkml:trace>
  <inkml:trace contextRef="#ctx0" brushRef="#br0" timeOffset="917">1031 673 8330,'0'-23'1064,"0"0"0,0 0 1095,0 5 0,2 10-1502,4 8 1,6 8 0,11 10 0,6 1-414,4 4 0,2-1 0,2 5 1,2 0-322,2 0 0,-1-4 0,-5 4 0,-2-1-793,-4-5 1,-3-7-1,-9-3-302,0 3 1,-9-6 1185,-8-3 1,-8-12 0,-11-9 0,-4-7 262,-6-4 0,3 0 0,3-4 0,4 1 727,1-1 0,9 4 0,3 0 1,4 2-257,2 3 1,4 3 0,5 4-1,11 1-761,5 2 1,10 8-1,8 1 1,3 8-273,9 13 0,-3 1 1,6 10-1,-4 2-462,-1 2 1,-1 2 0,1 0 0,-3 0-1839,-3 0 0,-5-6 2585,-7 0 0,0-7 0,0 3 0</inkml:trace>
  <inkml:trace contextRef="#ctx0" brushRef="#br0" timeOffset="1133">1905 359 8494,'0'-52'485,"0"7"1,0 6 0,0 8 1436,0 8 0,2 5-1313,3 7 1,7 3-1,9 10 1,5 6-208,1 9 0,2 8 1,6 12-1,0 4-641,0 6 0,0 5 0,-1 4 0,1 4-563,0 2 0,0-5 0,-2 3 0,-2 0-1680,-2 4 2482,1-4 0,-3 0 0,-2-7 0</inkml:trace>
  <inkml:trace contextRef="#ctx0" brushRef="#br0" timeOffset="1683">2516 865 8374,'10'-33'0,"-3"2"657,1 2 0,-6 8 1,6-4-1,0 3-9,3 5 0,-1-4 0,2 9 0,1-4-397,3-1 0,7 1 1,2 3-1,0 1-54,1-1 1,-3-3 0,-6-1 0,1-3-258,-1-3 0,-1 4 0,-5-7 0,-5 3-81,-4 0 1,-4-6-1,-4 5 1,-3 3 41,-1 2 0,-5 7 0,3 2 171,-4 3 0,5 1 0,1 8 1,2 5-94,4 11 0,8 1 0,6 12 1,4 4-116,5 4 0,12 10 0,2-5 1,6 3-197,0-1 0,-3-1 0,-1 2 0,0-5-344,0 1 0,-8-8 1,-3 0-2,-5-10 1,-9-9 771,-4-11 0,-4-14 1,-4-19-1,-2-1 157,-2 0 0,0 0 0,6-4 0,0 4 127,0 6 0,0-2 1,2 1-1,4 3-20,6 2 0,5 9 1,6 4-1,6 4-184,4 2 1,4 10 0,4 5 0,4 9-110,-1 3 1,5 2 0,-9 6-1,-1 0-192,-2 0 1,-10-2 0,-3-4 0,-5-6-1110,-2-4 1049,-7-1 0,-2-10 0,-8-8 0,0-12 124,0-9 1,0-7 0,0-6-1,2-1-44,4 0 1,3 0 0,9 0 0,1 2-209,5 4 0,-3-2 0,6 7 0,0 5-320,0 5 1,1 7 0,1 9 0,-4 3 633,0 7 0,-5 11 0,5 5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1:12.0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157 484 8032,'0'-12'1987,"0"0"-78,0-1-1419,0 5 1,10 8 0,7 14 0,13 5-81,8 4 1,13 10 0,9 2-1,2 8-391,4 2 1,6 3-1,0-7 1,-6-2-430,-4-2 1,-12-10 0,-9-4-1,-8-4-2924,-10-1 2109,0-8 0,-28-3 1225,-1-7 0,-16-15 0,-5-5 0</inkml:trace>
  <inkml:trace contextRef="#ctx0" brushRef="#br0" timeOffset="199">838 449 8032,'10'-27'58,"4"-4"0,-9 7 0,-1 3 589,-2 2 0,-4 3 21,-3 4 0,1 5 1,-8 9-1,-2 5-260,-1 11 1,-3 1 0,1 10 0,-2 2-246,-5 2 0,5 4 0,-4 2 0,5 2-225,7-2 0,-5 3 1,4 1-1,-3 0-653,-3-1 1,1 5 0,-1-6 0,-1-1-845,-4 3 1,-2 0 1558,-5 3 0,-10 5 0,3-7 0</inkml:trace>
  <inkml:trace contextRef="#ctx0" brushRef="#br0" timeOffset="383">0 1374 8032,'16'-2'0,"-3"-1"0,-1-5 522,1-2 1,3 6-1,1-4 1,3 3-60,3-1 1,6 0 0,12 6-1,7 0-418,9 0 0,3 0 1,6 0-1,-4 2-413,-2 4 1,4-4-1,-6 5 1,-3-1-241,-7 0 1,-5 0 607,-8-6 0,0-8 0,0-2 0</inkml:trace>
  <inkml:trace contextRef="#ctx0" brushRef="#br0" timeOffset="649">1310 309 8280,'-25'-41'392,"-4"1"0,-1-5 0,-3 10 0,-1 10 757,3 9 0,-2 3 0,9 9-617,3 6 0,9 7 0,8 15 1,8 5-191,8 4 1,5 10 0,7 3 0,5 5-235,4 1 0,2 0 0,2 1 0,1-1-271,3 1 0,6 5 1,-7-2-1,-1-4-332,-2-3 1,-2-10 0,0 3 0,-2-3-715,-4-4 1,-6-4-1,-9-13-262,-2-1 1,-10-7 1470,-2-4 0,-16-4 0,-11-2 0</inkml:trace>
  <inkml:trace contextRef="#ctx0" brushRef="#br0" timeOffset="849">1519 344 8064,'10'-37'379,"-4"-4"0,-6 6 1,-6 1-1,-5 10 592,-5 11 1,4 5-1,3 10-601,1 4 0,4 3 1,10 11-1,7 1-12,9 2 0,5 14 0,8-2 0,2 2-354,4 0 0,1 0 0,9 4 0,-3 3-806,1 1 0,5-2 1,-9-9-1,-1-1-731,-3-3 1,-6 1 1532,-6-8 0,4 8 0,-6-4 0</inkml:trace>
  <inkml:trace contextRef="#ctx0" brushRef="#br0" timeOffset="1216">1502 676 8651,'-10'-25'620,"-3"5"0,7-3-188,2 4 0,6 3 0,10 4 0,11 7-371,8 3 1,12-4 0,3 0 0,5 2-433,1 2 0,8 8 1,2 0-1,0 0 371,-3 1 0,3 3 0,0 8 0</inkml:trace>
  <inkml:trace contextRef="#ctx0" brushRef="#br0" timeOffset="1766">2236 623 8051,'17'-7'251,"0"-1"0,-1-6 0,-2 3 773,-3-3 0,-7 4-258,2-1 0,-4 5 1,-4-4-259,-4 2 1,2 3 0,-7 5-353,-3 0 0,4 2 0,-1 3 0,-1 7-26,2 4 0,-5 7 1,5 2-1,0 2-101,5 4 0,3 2 1,2 2-1,0 0-213,0 0 0,0 6 0,0 0 0,0-1-140,0 3 0,2-6 1,1 4-1,5-6-293,2-6 0,-6-4 0,2-8 0,-3-1 215,3-4 1,-2-5 0,6-11 0,0-7 307,-1-12 1,3-9 0,5-2-1,3-3 122,3-4 1,-4 2 0,5-6 0,-3 3 440,2 3 0,-9 4 1,2 6-1,-5 6 1377,-1 3-1631,-6 3 1,3 9-1,-8 6 1,-3 8-183,-2 4 0,-10 1 1,1 9-1,-8 1-29,-5 2 1,5 1 0,-6-7 0,0-1-36,2-5 1,-4 5 0,5-5-1,1 3 67,0-2 1,7-3 0,9-3-101,1 6 0,4-4 0,12-1 1,9-1-102,11 0 1,12 2-1,7-4 1,3 3-178,3 3 0,5-6 0,0 4 0,-2-3-294,-1 1 0,-5 0 0,-1-6 0,-5 0-336,-1 0 0,-8 0 972,-6 0 0,-8-8 0,5-1 0</inkml:trace>
  <inkml:trace contextRef="#ctx0" brushRef="#br0" timeOffset="1949">2882 274 8051,'11'-17'108,"1"-1"0,2 3 345,1 3 1,-3 6 0,-3 12 0,1 8-95,0 7 0,1 8 1,7 12-1,-1 7-99,1 9 0,-1-1 0,1 10 0,-3 4-349,-3 3 1,2 9 0,-9-4 0,-1-1-530,-2 1 1,-4 9-1,-4-7 618,-5-8 0,-20-1 0,-6-9 0</inkml:trace>
  <inkml:trace contextRef="#ctx0" brushRef="#br0" timeOffset="2417">3755 711 8058,'0'-18'230,"0"1"0,0-1 1,0 1 279,0-1 0,2 3 0,4 1 0,5 5-165,5 1 0,15 2 0,8 6 0,7 0-325,9 0 1,7 2-1,-4 4 1,-2 4-573,-1-1 0,-9 7 0,-1-5 0,-5 3-2194,-7-2 2746,-5 3 0,-19-5 0,-1 7 0</inkml:trace>
  <inkml:trace contextRef="#ctx0" brushRef="#br0" timeOffset="2583">3825 955 8032,'17'0'0,"3"0"244,3 0 1,-4 0 0,7 0-1,-1 0 168,4 0 1,12 0 0,5 0-1,7 0-321,5 0 0,-4 0 0,4 0 0,-1 0-807,1 0 0,-14 0 0,-1-2 716,-10-3 0,-11-5 0,3-8 0</inkml:trace>
  <inkml:trace contextRef="#ctx0" brushRef="#br0" timeOffset="2999">4331 344 8004,'0'-27'0,"0"4"827,0 3 0,2 5 0,4 3-373,6 6 0,11 14 0,8 11 0,8 14-164,7 12 0,5 15 1,3 8-1,2 8-193,3 3 0,-3-3 1,-11 4-1,-11-3-303,-8-3 0,-15-2 1,-7-4-1,-8-6-276,-7-10 1,-20-7 0,-10-10 0,-10 0-304,-7-1 1,-4-1 0,-8-3 0,0-7 784,1-4 0,-1 7 0,0 1 0</inkml:trace>
  <inkml:trace contextRef="#ctx0" brushRef="#br0" timeOffset="3432">5397 501 8009,'9'-35'310,"-1"2"0,-2 2 89,0 2 1,-1 8 0,-5-2-1,0 3 724,0 3 1,2 7-657,4 4 1,6 8 0,9 8-1,6 9-155,6 6 1,0 4 0,16 8 0,3 4-337,5 6 0,7-3 1,-6 1-1,-2 0-195,-2-1 0,-1-3 0,-3 2 1,-5-5-637,-10-5 1,-4-9 0,-14-1-1,-5-6-909,-2-5 0,-10 2 1764,0-8 0,-24-8 0,-12-8 0</inkml:trace>
  <inkml:trace contextRef="#ctx0" brushRef="#br0" timeOffset="3633">5938 414 8009,'10'-39'115,"-5"4"0,-3 4 1988,-2 4-1609,0 2 1,-7 15 0,-3 6-1,-2 10-152,1 11 1,-1 9 0,-5 9 0,-1 1-131,1 5 1,-7-2 0,1 8 0,2 1-357,1 3 0,3 1 0,1 0 1,3-1-675,1-5 1,2 3 0,-3-6 0,1 1-349,-1 5 1,-3-7 1165,-1-1 0,-9 4 0,-1-1 0</inkml:trace>
  <inkml:trace contextRef="#ctx0" brushRef="#br0" timeOffset="3816">5292 1339 7984,'8'-17'415,"1"0"0,7-1 0,-3 1 101,-1-1 1,7 7 0,12 1 0,8 2-114,8 4 1,3 2 0,3 2 0,1 0-483,4 0 1,4 2 0,6 2 0,-6 4-579,-9 2 1,-3-7 0,-9 3 656,-2-4 0,-2-2 0,-2 0 0</inkml:trace>
  <inkml:trace contextRef="#ctx0" brushRef="#br0" timeOffset="4082">6584 431 8056,'0'-44'129,"-8"-1"0,-3 8 1,-5 0 616,-1 4 1,-1 10 0,1 2-1,-1 5 2042,1 5-2383,-1 7 1,9 6 0,3 13 0,4 8-186,2 5 1,8 7 0,5 7-1,7 1-121,3 0 1,8 5-1,-2-1 1,4 1-293,2-1 1,0 3-1,0-3 1,0 1-475,0-1 1,0 1 0,0-7 0,0 0-928,-1 2 0,-1-12 1,-3 2 1593,-7-6 0,-4-4 0,-1-5 0</inkml:trace>
  <inkml:trace contextRef="#ctx0" brushRef="#br0" timeOffset="4284">7091 519 8437,'9'-62'0,"-3"3"567,-4 5 0,-4 11 1,-4 8-1,-3 10 2493,-1 6-2564,-6 9 0,14 10 1,-3 12-1,5 5-270,5 6 0,7 7 1,9 8-1,5 5-330,1 2 0,4 3 0,8 7 0,1-1-309,-1-4 1,-8-1 0,-2 1 0,2-1-1113,2-3 1,-5-5 0,-5 4 1524,-4-3 0,-1-9 0,-1-7 0</inkml:trace>
  <inkml:trace contextRef="#ctx0" brushRef="#br0" timeOffset="4501">7213 816 8156,'0'-18'484,"0"1"66,0-1 0,2 1 1,4-1-370,5 1 0,7 7 1,3 4-1,4 2-475,2-1 0,4 3 0,8-4 1,2 6-252,-2 6 0,4-3 545,-3 9 0,9 0 0,-5 5 0</inkml:trace>
  <inkml:trace contextRef="#ctx0" brushRef="#br0" timeOffset="5449">7719 1060 14713,'10'-2'328,"-4"-4"-194,-4-5 1,-2-5 0,0-1-5,0-1 1,0 1 0,0-1-132,0 1 0,0 5-182,0 1 1,0 9 89,0 2 1,2 7 0,2 13 0,1 1-65,-1 2 1,0 10 0,0 0-1,4 6-88,2 0 1,-5 4-1,5-3 1,0-1-58,-1-2 0,-5-2 0,2-2 0,-4-4-423,-2-6 1,0-3 548,0-3 1,-2-7 0,-2-6 0,-3-8 133,-3-8 1,6-3-1,-2-5 1,4-1 182,2-2 1,0-6 0,2 5 0,4 3 120,6 2 1,3 1 0,3 1 0,1-1-30,4 1 0,-3 7 0,3 4 1,-2 4-169,3 2 1,-5 0 0,4 2 48,-3 4 0,-11 4 0,-3 7-35,-4 1 1,-2-1 0,-4-1 0,-5-3-27,-9-1 0,-5-6 1,1 3-1,-1 1 2,2 0 0,1-6 1,3 2-1,-1-5 32,1-1-135,0 8 1,9-6 0,8 6-98,9 0 0,13-6 1,3 5-1,4-1-289,8 0 1,-2 6 0,8-6 0,-3-1-215,1 3 0,2-6 0,-4 4 1,1-4-824,-1-2 1471,-10 0 0,4 0 0,-6 0 0</inkml:trace>
  <inkml:trace contextRef="#ctx0" brushRef="#br0" timeOffset="5665">8470 711 8136,'0'-35'0,"0"0"0,0 2 1004,0 4 0,-6 4-109,1 7 0,-1 10 0,6 8-747,0 10 1,8 8 0,3 5 0,5 6-59,1 4 0,6 2 1,3 2-1,-1 2-568,0 1 0,4 7 0,-5-6 0,-5-1-374,-5 3 0,-1-6 0,-7 4 0,-2-6 852,-2-6 0,-10 4 0,-2-6 0</inkml:trace>
  <inkml:trace contextRef="#ctx0" brushRef="#br0" timeOffset="5799">8313 920 8136,'18'-17'141,"1"-1"0,2 1 1,3-1-165,-3 1 0,6 7 1,2 5-1,4 3 186,2 2 0,0 0 1,2 0-1,4 0-388,5 0 0,1 5 1,3 3 224,5 2 0,1 1 0,-4 7 0</inkml:trace>
  <inkml:trace contextRef="#ctx0" brushRef="#br0" timeOffset="6282">9029 868 8222,'18'-8'58,"-1"-2"1,1-9-1,-1-2 343,0-3 0,1-1 0,-1 4 0,1-4 732,-1-3 1,1-1 0,-1-7 0,-1-3-536,-5-2 0,3-2 0,-8 3 0,-2-7-168,-2-4 1,-4 5 0,-6-1 0,-8 1-124,-5 1 1,-8-1-1,4 9 1,-1 6-216,1 3 0,2 13 1,6 7-1,-1 2-335,1 1 1,5 7 0,2 11 0,2 8-103,5 9 1,-5 10 0,2 9 0,2 7-48,2 8 1,8 4-1,0 4 1,0 2-150,1 1 0,-3-1 0,6-8 1,-2-2 123,-4 2 1,3 0 0,1-4 0,0-10 355,0-9 1,-1-16 0,-1-9 197,6-10 1,3-22-1,5-9 1,1-8 382,2-4 1,3 0-1,-5 0 1,2 0 64,-1 0 0,-3 8 0,0 4 0,3 3-329,1 3 1,-5 5 0,-7 2 0,3 3-374,1 3 0,3 2 1,-1 4-1,1 2-321,-1 1 1,-5 9-1,-1-2 1,3 3-497,2 3 1,-5-1-1,-1 0 1,0 1-803,-1-1 1,-3 1 1735,6-1 0,-8 1 0,3-1 0</inkml:trace>
  <inkml:trace contextRef="#ctx0" brushRef="#br0" timeOffset="6548">9623 134 8256,'0'-27'582,"0"4"1,2 6 0,2 3 0,3 4 86,3 2 1,2 5 0,7 8-1,5 9-204,5 7 0,9 16 0,5 16 0,2 9-23,3 6 1,-5 9 0,0 5 0,-3 3-562,1 2 1,-10 7-1,-13-1 1,-11-4-934,-5-6 0,-13 1 0,-13-10 0,-16-5-2366,-15-3 3418,-15-2 0,32-32 0,-3-1 0,-3-1 0,1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1:41.4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36 595 7894,'-10'-18'-70,"2"1"1,6 0-1,-2-1 163,-1 1 0,-1 5 0,6 0 377,0-1 0,0 3-294,0-2 1,2 9-124,4-3 0,-3 4 0,7 4 1,0 2 32,0 1 0,-5 9 0,7-2-43,2 3 0,-7 5 0,1 1 0,-2 2-33,0-1 1,5-1-1,-3 0 1,0 4 4,0 3 0,3-5 1,-3 4-1,2 0-14,3 0 1,-3 1 0,4 3-1,3-4 4,4-2 1,11-2 0,-3-5 0,6-3 41,5-3 0,13-4 0,13-10 1,9-6-25,13-9 0,-40 5 0,1-2 0,5-3 0,2-3 1,4 0-1,1 0-9,4-4 0,2 1 0,1 0 0,1 1 0,7 1 0,2 0 0,-2 1 0,1 1-82,-3 1 0,-1 3 0,-1 5 0,0 3 0,-3-2 0,0 2 0,-2 1 0,0 2 56,-3 1 1,0 2-1,-6 4 1,-2 2-1,-3 2 1,-1 2 0,43 12-69,-6 0 1,-1 5-1,-3-3 1,-3 0 18,-7 2 0,-1-3 0,-2 5 0,0-2 11,-5-3 0,-8 3 0,-3-2 1,-6-2 30,-3-1 1,-8-3 0,2 1 0,-7-3-10,-4-3 1,1 1 0,-6-7 0,2-2 120,4-2 1,-4-4 0,2-4 0,2-5 202,2-5 1,2-3 0,2-3 0,2-3-3,2-2 1,5 0-1,-3-4 1,2 2-258,3-2 1,3 5-1,3 3 1,4 4-174,6 1 0,8 1 1,8-1-1,11 1 36,-41 8 0,1 0 0,2 0 0,2 1 1,7 0-1,2 0 0,4 1 0,0 1 38,7-1 0,2 2 0,1 2 0,1 0 0,5-1 0,1-1 0,0 0 0,0 0-101,1 0 1,1 0 0,7 3 0,2 0 0,1-1 0,0-1-1,1 1 1,0 0 159,-2 0 0,0 0 0,1-1 0,0 0 0,2 2 0,0 0 0,0-1 0,0-1 56,-32 1 0,0-1 1,-1 1-1,27-2 0,-1-2 1,-1-1-1,0-1 0,-4 0 1,-1 0-16,-1 1 1,0-1 0,0-2 0,-1-1-1,1-1 1,-1 0 0,0 0 0,-1-1-30,-3-1 0,-1-1 0,0 0 1,-1-1-1,2 0 0,1-1 0,2 1 1,-1-1-9,2 0 0,-1 1 0,-4 2 0,-1 1 0,3 0 0,-1 1 0,2 0 0,-1 1-22,2 1 1,-1 1-1,2 0 1,1 2 0,2 2-1,1 0 1,-2 2 0,0 1 7,-1-2 0,-1 2 1,2 2-1,-1 0 1,-2-2-1,-1 0 0,1 2 1,1 0 12,2 1 0,-1 0 0,-9 1 1,-1 0-1,-2 1 0,-1 2 1,-2 1-1,-2 2-30,-2 0 0,0 1 1,2 0-1,0 0 1,-5-1-1,-2-1 1,-4 0-1,-1 0-14,39 7 1,-16-5-1,-15-2 1,-7-4-236,-9-2 0,-13 0 190,-12 0 0,-11-2 0,-6-4-143,-4-5 1,-2-5 0,-2-1-306,-4-1 1,2 8 782,-7 5 0,-9-5 1,-7 0-1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1:49.2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5293 3476 8049,'17'-35'-170,"10"0"0,10 0 0,15-2 170,16-3 0,-23 17 0,3 1 0,6-4 0,-1-1 0</inkml:trace>
  <inkml:trace contextRef="#ctx0" brushRef="#br0" timeOffset="2183">8366 1048 8024,'27'-23'496,"-3"0"1,-11 0-50,-1 5-679,-8 8 193,4 3 1,-8 5-168,0-4 1,-2 2 124,-4-8 1,-2 6-1,-6-5 1,3-1 159,-3 3 1,-3-5 0,-5 6 0,-3-2-34,-2-3 0,-2-3 0,-8-1 0,-2 1 4,-2 5 0,-9-11 1,0 5-1,-9-2 5,-3-1 0,-2 3 0,-8-3 1,-1-1-5,-3-2 1,-4-3-1,9 5 1,5-2-11,4 1 0,3 3 0,5 2 0,0-1-8,1 1 0,-1 5 1,11 0-1,-1 1-24,-5 1 0,1-4 1,1 7-1,4-1-21,1 0 1,3-4-1,-8 5 1,-1-1-8,-3 0 1,5-3-1,-1 3 1,-1-2-8,-3-4 0,-7 5 0,-2-3 0,0 1 11,0 1 1,-4-6-1,3 7 1,-1-3 13,-4 0 1,6 1 0,2-5-1,4 3 57,1 1 0,-5 2 1,-2-3-1,0 1-1,0-2 0,-1 5 1,3-1-1,-4 2-23,0 4 0,0-3 0,6 1 1,-3 0-10,3-2 0,-6 6 1,0-4-1,-2 4-21,0 2 0,0-1 1,-6-3-1,0-2-10,0 2 0,2 2 0,2 2 0,4 0 14,2 0 0,-6-6 0,4 0 0,-2 2-5,0 3 0,2 1 0,-6 0 1,2 0-2,0 0 0,0 5 0,8 1 0,-4 0-4,0 2 1,-12-4-1,4 7 1,-2 1 4,0-2 0,-5 3 0,-3-5 0,1 2 43,3 3 1,10-5 0,4-2-1,0-2 3,0 2 1,0-5 0,-4 5-1,4-2-25,1 2 0,1-4 1,4 6-1,-2-2-11,2-1 0,1 7 0,3-4 0,-1 0-25,1-1 0,2 7 0,1-4 1,4 1-22,3 1 0,-5 0 0,4 5 0,1-2 15,-1-3 0,-4 4 0,5-3 0,-3 7 2,-3 3 0,-11 8 1,-5-2-1,-4 4 8,-1 2 1,-1-6 0,0 0 0,2 2 7,4 2 0,10-6 1,7-1-1,-1-3 8,-3 0 1,-1 8-1,-1-2 1,3 4-5,3 2 0,-3-6 0,5 0 0,1 3 1,3 1 1,6-4 0,6-2 0,4 0 29,-1 0 1,7 0 0,-4 4 0,5-2-17,7 3 1,-3 0 0,6 3-1,0 0-24,1 0 1,1 0 0,6 0-1,2 0-26,4 0 1,3 0-1,9 0 1,-1 0-13,1 0 1,-1 2 0,3 1-1,1 5 15,2 2 0,6-6 1,-3 3-1,1 1 18,4 3 1,2 3-1,2-1 1,-2-3 0,-4-2 1,4 3-1,-2-3 1,6 2-1,3 3 1,7-5 0,-4 0 0,1-3-12,5 1 1,9 0 0,4-8 0,2-2 14,0-2 0,0-8 0,6 3 1,2-3 10,4 2 1,-5-3 0,5 3 0,-4-4 2,-2-1 0,-6-1 0,0 1 0,0-1-5,-2 1 1,0-1 0,-6 3-1,4 1 3,3 2 1,-7-1-1,4-9 1,-2-1-12,0 1 0,8-3 1,-2 0-1,4-1-19,2 1 0,0-4 0,0 4 0,0-1-18,0 1 1,-2-4-1,-3 4 1,0-1 17,1 1 1,-2-4 0,2 4 0,-1-3 17,-4-3 0,-5 4 0,-4 0 1,1-1 15,-1 1 1,0 4 0,-1-6 0,-3-1 5,-1 3 0,0-6 0,5 4 0,0-4 4,1-2 1,-7 6-1,1 0 1,1-3-7,3-1 1,-1 0-1,-1 2 1,-5 2-20,-1-2 0,6 4 0,-3-2 0,3-3 3,-3-1 0,5 4 0,-7 2 0,3 0-10,0-1 0,-3 1 0,5-4 1,-5 2 5,-1-2 0,0 4 1,-6-1-1,-1 1 7,-3 0 0,-2 0 0,4-5 0,0 5 6,0 2 0,0-6 0,2 4 0,2-3 1,2 1 1,7 2 0,-3-4-1,1 4-4,1 1 0,-1-5 0,7 2 1,-1-2-5,1 2 1,-1-4 0,0 5 0,1-1-7,-1 0 1,3 0-1,3-4 1,4 2 3,0 2 1,0-1 0,-6-5-1,6 0-6,6 0 0,-9 0 1,7 0-1,-6 0 0,-2 0 0,2 0 0,-4 0 0,1 0-18,-7 0 1,2 0 0,-5 0 0,3 0-25,3 0 1,-1 0-1,-1 0 1,-3 0 28,-1 0 1,-6-5-1,5-3 1,3 0 18,1 0 1,2 1-1,1 1 1,1-6-2,4-3 1,-3 3 0,3 0 0,-4-1 16,-1-3 0,-1-1 1,-1-1-1,-3 1 1,-1-1 0,-9 1 0,5-3 0,0-1 6,3-2 1,-1-8 0,2 2 0,1-2-11,3 1 1,3-8-1,2 3 1,2-2-5,-1 0 0,3 0 1,-2-2-1,-2-3-9,-1-3 0,-5 6 0,-1-4 0,-3 3 15,3-1 1,-7-9 0,-3 1 0,-8-3 119,-7 1 1,-7 1 0,-5-7 0,-7-5-56,-3-6 1,-9 2-1,-5-11 1,-4 1-6,-1 0 1,-6-7 0,-3 5 0,1 3 4,0 5 0,-6 4 1,4-4-1,-2-2-167,0-3 0,5 9 0,-3-2 0,2 6-10,4 5 0,1-3 1,3 2-1,-1 2-10,1 1 1,-1 9 0,1 1 0,-1 2-205,1 5 0,1 3 0,3 6 0,3 5 314,2 5 0,3 1 0,5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34.9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95 8339,'0'-17'0,"0"-1"0,0 1 1281,0-1 0,-2 7-1355,-4-1 1,4 10 0,-4 2 73,5 10 0,1 13 0,0 4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1:54.4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402 420 7967,'-17'-18'139,"-3"1"1,-1-1 0,-4 1 1591,-3-1 1,7 3-935,-2 3 1,11 6-1,6 12-413,4 6 0,10 9 0,6 5 0,7 1 60,8 4 1,10 4 0,4 3 0,-1 3-256,1-2 1,6-2-1,-3-2 1,5 0-241,1 0 0,-2 0 1,-1 0-1,-2-2-31,1-4 0,-5 4 0,-4-6 1,-8 2-953,-8 0 0,-6-8 0,-3 3-478,-2-5 1,-10-3-1,-2-5 1512,-10-5 0,-13-4 0,-5-2 0</inkml:trace>
  <inkml:trace contextRef="#ctx0" brushRef="#br0" timeOffset="219">769 437 7967,'-2'-35'601,"-2"2"1,-4 4 1349,-1 6-1109,-3 4 0,-4 11-473,5 8 0,3 9 1,8 13-1,0 3-53,0 2 1,0 8 0,-2 8 0,-2 0-375,-2-1 0,-7 7 0,-1-3 0,-5 5-167,-5 1 1,-1 6 0,2 1 0,-6-1-527,-4 2 0,-8 0 0,0 6 1,1-4-685,-3-2 1,4-1 1434,-7-7 0,-1 8 0,-5 2 0</inkml:trace>
  <inkml:trace contextRef="#ctx0" brushRef="#br0" timeOffset="386">0 1537 7967,'2'-17'1028,"4"0"0,6 1 1,11 4-1,8 7-669,8 3 0,8 0 0,13-2 0,10-2-411,9 2 0,1 2 0,3 2 0,2 0-1084,1 0 1,-1 0-1,-11 0 1136,2 0 0,-1-8 0,-5-1 0</inkml:trace>
  <inkml:trace contextRef="#ctx0" brushRef="#br0" timeOffset="986">1869 280 7979,'0'-35'276,"0"0"1,0 2 0,-2 2 0,-2 4 360,-2 2 1,-7 1-1,1 7 318,-3 0 0,-3 1 0,1 4-280,-1 7 1,7 3 0,1 4-1,2 5-321,4 11 1,2 1 0,2 10 0,0 4-223,0 6 1,8 0 0,4 7-1,5 3-72,7 1 0,-3 3 0,6 1 1,0 2-330,0 3 0,-3 7 1,3-2-1,-2 2-435,-4-2 1,-1 7 0,-3-6-1,1-5-303,-1-4 1,-5-11-1,-2-5 1,-1-7 75,1-9 1,-4-3 0,5-15 930,3-2 0,2-18 0,1-5 0</inkml:trace>
  <inkml:trace contextRef="#ctx0" brushRef="#br0" timeOffset="1201">2341 437 8072,'0'-64'291,"0"0"0,-8 16 1,-4 1-1,-3 12 869,-3 12 1,7 2-343,-1 15 0,8 2 0,0 10-343,8 5 0,8 5 1,11 3-1,6 5-328,4 5 0,10 4 0,1 2 1,3 1-89,0 5 1,3-2-1,2 8 1,-5 1-581,-2 2 0,-14 3 0,4 1 0,-6 2-541,-8 3 0,0-1 0,-15-4 0,-6 1 1062,-10-3 0,-9 12 0,-16-10 0</inkml:trace>
  <inkml:trace contextRef="#ctx0" brushRef="#br0" timeOffset="1351">2445 961 7979,'0'-35'312,"0"2"1,0 2 0,0 4 104,0 2 0,8 2 0,4 5 1,3 1-207,3-1 1,9 1-1,6-1 1,8 3-249,3 3 0,5-3 0,7 5 0,2 0-714,-1 4 0,-3 4 751,-2 2 0,1 0 0,-1 0 0</inkml:trace>
  <inkml:trace contextRef="#ctx0" brushRef="#br0" timeOffset="1935">3354 699 8231,'0'-17'305,"0"-1"1,0 7 0,0-1-1,0-2 511,0-1 0,0-3 0,0 1 175,0-1 0,0 1 0,0 0 285,0-1 1,0 6-569,0 1 0,0 9-423,0 2 1,0 10 0,0 13-1,0 6-184,0 4 0,5 4 1,3 4-1,2 5-216,3 5 0,1 1 1,0 0-1,-5 1-193,-1-1 0,0 6 1,-4-1-1,2-5-529,-3-3 1,-1-11 0,-2 1 0,0-8 1,0-15 0,0-18 653,0-14 0,0-11 0,2-14 0,6-5 196,9-5 0,3-7 0,7 0 0,-2 4 118,-3 5 1,-3 6 0,-1 8 0,-1 2 528,0 4 1,1 6-296,-1 11 1,-1 7-339,-4 10 0,-5 5 0,-7 8 0,0 1 3,0 4 0,-7-3 1,-7 5-1,-5-2 2,-5 0 0,-7 3 1,2-5-1,-4 2 104,-2-1 1,0-3 0,0-1 0,0-1 294,0 0 0,8-5 0,4-2 972,4-2-1186,1-3 0,18-5 1,12 0-1,13 0-196,8 0 0,8 2 0,1 2 1,3 4-426,4 2 1,1-4 0,0 5 0,-1 3-760,-2 1 0,-9 3 0,1-1 0,-8 1-1246,-7-1 1,-7-5 2407,-5-1 0,-5 9 0,-7 7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2:00.7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105 664 7985,'-9'-17'-462,"1"-1"914,0 1 1,4-1 1391,-7 1-1400,7 7 1,-4 4 0,8 12-163,0 6 1,2 5 0,4 5-1,5 3-106,5 2 0,1 2 0,1 6 0,-3 0-165,-3 0 0,3 0 0,-3 0 1,2 0-356,-3 0 0,3-1 1,-6 1-1,-1 0-67,1 0 1,-2-2-1,-6-2 1,0-4-837,0-1 1,0-3 1246,0-6 0,-8 9 0,-1 1 0</inkml:trace>
  <inkml:trace contextRef="#ctx0" brushRef="#br0" timeOffset="169">0 1013 7985,'0'-23'0,"0"0"35,0 2 1,6 1 0,2 5-1,0 1 42,0 2 0,11 7 1,0-5-1,7 2 23,5 4 0,4 2 1,5 2-1,5 0-523,0 0 1,-1 0 422,-3 0 0,-4 0 0,6 0 0</inkml:trace>
  <inkml:trace contextRef="#ctx0" brushRef="#br0" timeOffset="650">682 1031 8044,'0'-18'0,"0"1"305,0-1 0,2 3 0,1 1 0,3 3 230,-2-3 0,0-1 0,0-3 0,2 1-3,-2-1 1,3-5 0,1-2 0,0-2-160,0-4 1,3-2 0,-5-2-1,-2 0-85,-2 0 1,-2-2 0,-2-2 0,-4 0 23,-5 6 1,-5 6 0,0 10 0,3-1 1009,1 1-1208,1 7 1,1 10-1,6 14 1,10 7-202,11 8 0,3 10 0,9 4 0,4 1 49,6 5 0,-4 3 0,1 4 0,-5 3-319,1-3 0,-7 0 0,-4 0 0,-7 3-187,-9-3 1,3-10 0,-2-7 0,-2-8 192,-2-7 0,-4-13 0,-2-9 430,-2-12 1,0-3 0,6-18-1,2-4 121,4-4 1,-2-9-1,8 3 1,1-2 504,3 1 0,1 7 0,3-2 1,3 6-285,6 6 0,0 4 0,4 9 0,4 5-576,0 5 0,0 6 0,-2 6 0,2 5-435,3 5 1,-5 7 0,2 3-1,-6-1-180,0 0 0,-4 4 0,1-4 0,-3 1-500,-4-1 0,-1-4 1,-5-7 1269,-3-3 0,3 1 0,-5 5 0</inkml:trace>
  <inkml:trace contextRef="#ctx0" brushRef="#br0" timeOffset="867">1729 193 8086,'12'-30'0,"0"5"0,1 4 150,3 5 1,1 11 0,3 1-1,1 8 533,2 7 0,8 14 1,0 10-1,6 14-115,4 13 0,0 2 0,-6 14 1,-2-1-606,-4 5 1,-12 7 0,-11 8-1,-5-46 1,-2 1-299,-1-2 1,-2 1 0,-4 1 0,-3 1 0,-5-4 0,-3 1 0,-3 2 0,-3 0 75,-2 4 1,-2-1-1,2-5 1,0-1-1,-3 2 1,0 1-1</inkml:trace>
  <inkml:trace contextRef="#ctx0" brushRef="#br0" timeOffset="1566">3458 821 8054,'-7'-15'495,"-3"1"175,0 3 1,1 7 0,5-4-169,-2 0 1,2 6 0,12-4-217,9 4 0,8 2 0,12 0 0,6-1-177,9-5 1,9 4 0,8-4 0,-1 4-537,-4 2 1,2 0 0,-7 0 0,-5 0-797,-6 0 1,-7 0 0,-12 2 1222,-5 4 0,-13 3 0,-3 9 0</inkml:trace>
  <inkml:trace contextRef="#ctx0" brushRef="#br0" timeOffset="1717">3458 1171 8054,'18'0'500,"1"2"0,7 1-117,8 3 1,25 2 0,16-4-1,11 2-432,7-2 0,-42-3 1,1 0-1,3-1 1,0 1-1,0 1 0,-1 0 49,0 1 0,-1 0 0,44 11 0,-2-5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2:10.7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208 747 8021,'-35'-10'255,"0"5"1,-4-3-1,4 2 1,8 2 821,6 2 0,11 4-806,4 4 1,14-4-1,10 4 1,11-4-7,10-2 0,5 0 0,11 0 0,3 0-419,6 0 1,2 0 0,0 0 0,-2-2-312,2-4 1,-6 2 0,-2-6 0,-4 1-261,-1-1 0,-9-2 0,-5-5 1,-8-1 724,-7 1 0,-13-1 0,-3 1 0</inkml:trace>
  <inkml:trace contextRef="#ctx0" brushRef="#br0" timeOffset="185">575 206 8021,'-8'-27'71,"-7"1"1,-9 11 0,3 3 537,1 6 1,9 4 0,-1 6-171,-1 8 1,5 1 0,2 17 0,6 3-149,6 5 0,4 7 0,9 7 0,2 1-223,3-1 1,7 3-1,-2 3 1,4 4-411,2 0 1,0-2 0,0-6 0,-2 3-998,-4 1 1339,4 8 0,-14-4 0,6 8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2:08.4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70 612 7909,'-15'-35'0,"1"2"597,3 4 0,5 2 425,-6 3 0,8 11-653,-1-5 1,3 15 0,4 3 0,5 9-7,11 7 0,7 9 0,10 4 0,2 4-120,3 2 1,5 0 0,6 2-1,-1 4-185,2 5 1,-5-1 0,7 1-1,-5 1-191,-1-2 1,-3 5 0,-2-3 0,-5 1-429,-5-1 1,-9-5 0,-1-7 0,-4 0-1123,-1 0 1,-8-8-409,-5-3 2091,-3-13 0,-2-11 0,0-10 0</inkml:trace>
  <inkml:trace contextRef="#ctx0" brushRef="#br0" timeOffset="217">769 787 7988,'-17'-45'166,"-1"4"0,1 4 1,-1 4-1,1 2 721,-1 2 1,1 10-79,-1 1 0,7 9-556,-1 9 1,8 9-1,-4 7 1,3 7-136,-1 4 1,-2 2 0,2 8-1,-4 2-4,1 2 1,-9 7 0,3-1 0,-7 3-171,1 3 1,-4 1 0,0 2 0,-5 5-609,-6 1 0,3-6 0,-4 0 0,6-5-3,0-5 1,5-7-1,3-2 1,6-10-1059,5-10 1725,4-11 0,16 2 0,2-8 0</inkml:trace>
  <inkml:trace contextRef="#ctx0" brushRef="#br0" timeOffset="484">1433 472 8666,'0'-50'0,"-2"1"332,-4 3 0,-4 15 0,-7 2 1,-3 7 476,-3 5 0,4 5 1,-5 0 1741,5-1-2297,1 5 1,11 14-1,7 13 1,9 7-142,7 5 0,1 2 0,3 3 0,3 5-131,6 6 1,2 3 0,0 3-1,-2-1-188,2 0 1,0 7 0,1-1 0,-5 0-559,-2 2 0,4 2 1,-6 8-1,-1-2-58,-3-4 0,-7-6 0,-3-11 0,1-8-520,0-8 1,1-14 1341,7-11 0,-1-12 0,1-4 0</inkml:trace>
  <inkml:trace contextRef="#ctx0" brushRef="#br0" timeOffset="700">1957 437 8034,'0'-52'-54,"0"-1"0,0 3 0,0 5 361,0 10 1,0 2 1610,0 10 1,0 10-1453,0 13 0,13 7 1,7 13-1,5 1-259,6 2 1,4 14 0,4 0 0,3 6-236,3 5 0,-4 3 0,3 3 0,1 4-281,0 6 1,-9-2 0,1 3 0,-8-1-585,-3-2 0,-5 9 1,-9-7-1,-7-3 893,-3-5 0,-17-4 0,-5 1 0</inkml:trace>
  <inkml:trace contextRef="#ctx0" brushRef="#br0" timeOffset="868">2096 961 8034,'0'-33'0,"0"2"552,0 2 1,0 8 0,0-3-268,0 5 0,10 2 0,5 1 1,9 4-110,3 7 0,12-3 0,11 2 0,8 2-424,5 2 1,1 2 0,5 0 0,1 0-508,0 0 0,-8 0 755,-4 0 0,-3 8 0,-3 2 0</inkml:trace>
  <inkml:trace contextRef="#ctx0" brushRef="#br0" timeOffset="1401">2935 769 8101,'9'-17'196,"-3"-1"1,2 1 0,0 1 1025,1 5 0,-3-5 23,6 4 0,-3 3-229,3-3 1,-2 8 123,-4-2-1085,-4 4 0,5 10 0,-9 6 1,-1 5-71,-3 4 0,-2 10 0,4 0 1,-2 8-159,2 4 0,2 3 0,0 9 0,-1 1-172,-3-2 0,0 4 0,6-4 0,0-3 71,0-5 1,2-9 0,2 0 0,4-10-33,1-11 1,3-9 0,7-11 0,5-5 241,5-11 0,4-13 1,2-12-1,0-1 75,-1-5 0,1-1 0,-2-1 0,-4 5 148,-5 5 0,-5 6 0,-1 6 0,-3 6 437,-3 3-481,-4 11 1,-16 3-1,-4 12-150,-3 5 0,-3 5 1,-1 1-1,-5 1-4,-5-1 0,2 6 0,-2 1 0,0-3 12,2-2 1,-4-1 0,7-1 0,3 1 5,2-1 1,7-1 0,2-3 70,3-1 0,1-6 1,10 4-1,7-3-37,13-3 1,9-2 0,7-2 0,9 0-138,7 0 0,0-2 0,8-2 1,2-1-287,2 1 0,-4 2 0,-2 2 0,-1-2-253,-5-4 1,-4 4-1,-7-6 1,-8 2 662,-6 1 0,-10-9 0,4 4 0</inkml:trace>
  <inkml:trace contextRef="#ctx0" brushRef="#br0" timeOffset="1600">3825 245 8034,'18'-62'311,"-1"4"0,-5 17 1,-1 8-1,3 8 233,2 9 0,9 7 0,2 9 0,2 2-103,0 3 1,6 13 0,6 11 0,-2 6-65,-2 6 0,-3 11 0,3 14 0,0 6-250,-2 4 1,0 9 0,-16 0 0,-5 8-338,-4 4 0,-14 0 0,-5-47 0,-3-1 1,-6-1-1,-3-2-546,-6-1 1,-3-1 0,-5 0 0,-3-1 536,-2 1 1,-2-1 0,-7 5 0,-3 0 0,-1 0 0,0 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2:18.8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1485 1021 8226,'16'-58'593,"-5"2"0,-5 5-274,-4 9 0,-4 7 1,-4 6-1,-5 3 376,-5 1 1,-9 8-1,-2-3 1,-2 9-3,0 3 0,-6 2 0,-6 8 1,2 6-127,2 9 1,4 16-1,4 16 1,6 7-180,3 8 1,5 12 0,3 7 0,8 8-258,8 8 1,-1-47 0,2 1-1,2 2 1,2 1 0,-2 2-1,1 0-159,1 2 0,1 0 0,1 5 1,0 0-1,-2 3 0,-1 0 0,1 4 1,0 0-175,0 3 1,-1 1 0,-2-3-1,-2 0 1,-1-4 0,0 0-1,-2-7 1,0 0-229,-1-5 0,0-2 0,-2 36 0,-4-13 0,-6-18 12,-3-19 0,-3-12 0,1-13 0,-3-5 57,-3-5 1,-4-4 0,-8-4 0,0-4-40,0-5 1,0-13-1,2-5 1,2-4-30,2-2 0,8-2 0,-3-1 0,5-3 42,2 2 1,5 10 0,2 6 0,3 3-1743,3 3 2129,2 7 0,2 2 0</inkml:trace>
  <inkml:trace contextRef="#ctx0" brushRef="#br0" timeOffset="683">175 3763 8026,'0'-25'0,"-2"-2"281,-3 0 1,-3-1 0,-6 7-1,3-2 329,-3 1 0,0 9 1,1 3-1,1 2 817,-1 4 1,3 3-952,-2 1 0,8 9 0,-1 9 1,3 9-50,2 6 0,0 8 1,2 1-1,3 1-226,7 0 1,4 5 0,1-1 0,2 3-177,5 3 0,-5-1 0,4 0 1,-1 1-261,1-1 0,-4 1 0,7-1 0,-3-2-618,0-3 0,1-4 0,-9-8 0,-1-2-1527,-3-4 0,-5-6 812,6-11 0,-10-8 1568,-2-16 0,-8-8 0,-10-14 0</inkml:trace>
  <inkml:trace contextRef="#ctx0" brushRef="#br0" timeOffset="833">18 4305 8026,'-8'-18'352,"6"6"0,-3 1 16,3-3 1,4 6 0,5 3 0,11 1-79,9-2 1,14 4-1,7-4 1,7 4-389,3 2 0,8 0 1,-2 0-1,2 2-652,-2 4 1,0-4 0,-12 6 749,-7-1 0,-14-5 0,-6 6 0</inkml:trace>
  <inkml:trace contextRef="#ctx0" brushRef="#br0" timeOffset="1383">874 4322 8026,'17'-8'111,"-1"-1"1,-2-9 1009,-3 1 1,-5 5 1447,6 0-343,-8 8-1825,3-3 1,-7 9 0,-2 3-219,-3 7 1,3 9 0,-6 5 0,2 1-141,0 4 1,0 2-1,6 2 1,0 0-118,0 0 1,0 0-1,0 1 1,0 3-137,0 2 0,0 6 0,0-7 0,0-3-413,0-6 1,0 0 0,0-7-50,0-3 1,0-11 605,0-10 1,8-10 0,6-15 0,5-8 167,4-6 1,8-8-1,-1 7 1,1 1 167,-2 2 0,2 4 1,-6 4-1,0 5 0,0 5 0,-1 4 1,-7 3-145,1 6 1,-7 12 0,-1 6 0,-2 5-93,-4 6 1,-8-1-1,-6 5 1,-4-2-62,-5-4 1,-8 5-1,2-1 1,-3 0 6,-3 0 1,-2-1-1,-1-7 1,1-1 51,3-5 1,5 3 0,8-6 82,-1 1 1,5-5-121,7 2 0,16-6 0,21-4 0,5-2-40,5 2 1,8 2 0,-1 2 0,7 0-286,3 0 1,0 0 0,-6 0 0,-1 2-958,-5 4 0,3-2 0,-8 6 1287,-2-2 0,-10 5 0,-4-3 0</inkml:trace>
  <inkml:trace contextRef="#ctx0" brushRef="#br0" timeOffset="2183">1992 427 8102,'0'-34'80,"0"-1"0,-2 2 325,-4 3 1,2-1-1,-6 8 1,3 2 853,3 1 1,0 9 1179,-2-1-2087,4 0 1,-6 11 0,8 6 0,2 11-110,4 7 1,-2-1 0,8 7-1,1 2-159,3 2 0,1 7 1,1 3-1,-1 0-515,1-1 0,5 7 1,0-4-1,-2 1-45,-1 1 1,-3-3 0,1 5 0,-3-4-598,-3-3 1,-2-1 0,-6-8-1,1-4-1634,-1-6 2707,-2-3 0,-10-3 0,-1 1 0</inkml:trace>
  <inkml:trace contextRef="#ctx0" brushRef="#br0" timeOffset="2318">2009 847 8102,'0'-18'43,"0"1"0,0-1 0,0 1 172,0-1 0,0 7 1,0-1-1,2 0 26,4 3 0,0-7 0,9 6 0,7-1-267,3-1 1,6 8 0,8-2 0,3 3-181,3-3 0,-4 4 1,3-4 205,-1 4 0,6 2 0,-5 0 0</inkml:trace>
  <inkml:trace contextRef="#ctx0" brushRef="#br0" timeOffset="2868">2551 777 8102,'15'-18'167,"-3"1"0,1-1 0,-5 1 598,2-1 1,-4 3-1,3 1 1550,-1 3-1265,-2 7 1,-6-2-748,0 12 1,0 3 0,0 9-1,0-1-95,0 1 0,0 5 0,0 2 1,0 3-159,0 3 0,0 2 0,0 2 0,0-1-202,0 1 0,0 0 0,0 0 0,-2 0-476,-4 0 1,4-2 0,-4-4 0,4-6-1585,2-3 2005,0-3 1,8-11-1,4-12 1,3-15 94,3-10 0,1-4 0,3 0 0,1-2 193,-2-4 0,-1 7 1,-3-3-1,0 8 158,1 3 0,-3 3 0,-1 6 222,-2-1 0,-6 8 0,3 7-415,-1 6 1,-4 9 0,-10 9 0,-6 3-28,-3-3 1,-3 4 0,1 0 0,-2 1-58,-5-1 0,5 0 0,-4-3 0,1-1 25,-1-6 0,4 3 1,-5-7-1,5 3 143,1-2-165,9-5 1,5-7-1,15 0-6,13 0 1,9 0-1,7 0 1,7 0-148,3 0 0,3 0 0,1 0 0,2 0-280,3 0 1,-1 0-1,-8 0 1,-3 0-279,-6 0 1,-4 0-1,-3 0 1,-1 0-69,-3 0 0,-11 0 814,-7 0 0,-8 0 0,3 0 0</inkml:trace>
  <inkml:trace contextRef="#ctx0" brushRef="#br0" timeOffset="3049">3214 899 8056,'-11'-47'0,"1"3"11,2 1 1,-4 2-1,7 6 1,1 2 488,2 4 1,6-2-1,5 8 1,11 2 31,5 1 1,-2 11 0,6 3 0,2 4-211,2 2 0,8 2 1,0 5-1,-4 9-314,-6 5 1,2 10-1,-6-2 1,2 4-429,0 2 1,-7 0 0,1 0 0,-6 0-268,-5 0 0,2 0 0,-9-2 0,-1-2 687,-2-2 0,-17 0 0,-5 6 0</inkml:trace>
  <inkml:trace contextRef="#ctx0" brushRef="#br0" timeOffset="3184">3197 899 8102,'27'-27'-42,"0"-6"0,-6 8 0,5 1 177,1 7 0,2 3 0,8-1 0,2 1 133,1 3 0,9 7 0,-3-4 1,3 2-496,-3 0 0,3 0 0,-8 6 227,-2 0 0,-3 8 0,-1 2 0</inkml:trace>
  <inkml:trace contextRef="#ctx0" brushRef="#br0" timeOffset="3649">4070 777 8201,'17'-25'0,"1"5"0,-1-3 0,-1 3 742,-5 3 1,5-6 0,-4-1 0,5 1-43,6-2 0,-5-2 0,1-8 0,-5-2-167,-1-4 0,1 2 1,0-7-1,-5-1-101,-1 3 0,-2 1 0,-8 8 0,-4-2 14,-6-4 0,3 12 1,-3 0 606,-1 8-1142,-3 3 0,6 11 1,4 8-1,6 15-146,6 11 0,10 8 1,9 6-1,0 5-195,1 5 1,-1 9-1,-4 2 1,2 2-118,-1 0 0,-5-2 1,-3 4-1,-3-4-5,3-1 0,0-11 0,-1-11 495,-1-8 1,-1-14 0,7-11 0,1-8 430,5-9 1,-3-11 0,8-17 0,2-3 150,2-3 0,2 6 0,-2-2 0,-2 7-72,-2 4 1,0 5 0,4 8 0,-4 1-350,-5 5 0,1 3 1,-2 10-1,-1 4-525,-3 5 1,-2 13 0,1 5-1,-1 4-961,1 2 1,-1-1-1,1 1 1,-3 0 1381,-3 0 0,3 8 0,-5 2 0</inkml:trace>
  <inkml:trace contextRef="#ctx0" brushRef="#br0" timeOffset="4133">4052 1702 8305,'-11'-46'329,"-1"-1"1,-7 8 0,-10 1 0,-6 5 677,-6 3 0,2 15 0,-4-1 0,5 7-187,5 5 1,11 10 0,5 7-1,9 9-203,6 7 0,4 6 0,6 7 1,9 11-282,10 9 1,12 8 0,4 3 0,2 5-343,3 2 0,3 3 0,-26-37 0,0 1 0,-1 1 0,-1 1-335,-2-1 1,-2 1-1,0 2 1,-3 1-1,0-3 1,-3 1 0,-1 2-1,-2 1-945,-2 2 0,-3 0 1,-1 42-1,-13-3 0,-13-17 1286,-9-11 0,0-13 0,-12-11 0</inkml:trace>
  <inkml:trace contextRef="#ctx0" brushRef="#br0" timeOffset="4283">3790 2488 8161,'12'-33'-155,"0"4"0,-1 4 0,9 9 0,3 5 533,6 5 0,6 4 1,6 2-1,5 0-311,5 0 0,1 2 1,1 2-1,-1 4-1697,0 1 1630,1 3 0,7 5 0,2 1 0</inkml:trace>
  <inkml:trace contextRef="#ctx0" brushRef="#br0" timeOffset="4583">5030 1877 8272,'0'-35'71,"-7"6"0,-5 4 0,-2 3 474,3 7 1,-5 3-1,5 1 686,-5 5 1,4 4-1,3 4-745,1 4 1,2 5 0,8 12 0,4 7-267,6 3 0,3 3 0,5 3 1,3 4-201,6 2 1,4-5-1,4 5 1,2 0-670,1-1 0,7 1 0,-4 3 1,1-3-1350,5-2 0,-5-1 1998,3-1 0,-8-4 0,3 6 0</inkml:trace>
  <inkml:trace contextRef="#ctx0" brushRef="#br0" timeOffset="4867">5781 1947 8003,'0'-23'-91,"0"-1"1,-5-5 0,-3 6-1,0 2 1814,0 1 0,-3 3-375,5-1 0,2 10-966,10 8 1,13 8-1,16 12 1,12 3-121,9 6 0,6 4 1,10 2-1,4 0-414,5 0 0,6 7 0,3 3 0,-3 0-702,-8-5 1,-13-5 0,-9-4 0,-9-3-2421,-7-3 3274,-12-2 0,-19-13 0,-12-2 0</inkml:trace>
  <inkml:trace contextRef="#ctx0" brushRef="#br0" timeOffset="5067">6532 1737 8175,'0'-35'339,"0"0"1,-5 8-1,-3 6 395,-2 7 0,4 7 0,-3 8 0,-1 5-225,0 6 1,4 9 0,-3 6 0,-1 5-374,0 4 1,6 11 0,-1-2 0,1 1-209,-2 1 1,2 5 0,-8 6 0,-1-1-711,-3-3 0,-1 4 1,-5 0-1,-5 1 782,-8 1 0,-19-6 0,0 6 0</inkml:trace>
  <inkml:trace contextRef="#ctx0" brushRef="#br0" timeOffset="5233">5781 2733 8175,'18'-18'171,"-6"3"1,-1 3-1,3 6 411,1 4 0,10 2 1,7 0-1,6 0-371,9 0 1,5 0 0,7 2-1,5 2-773,3 2 1,1 6 0,-4-5-1,-5 1 562,-5 0 0,-2-2 0,1-6 0</inkml:trace>
  <inkml:trace contextRef="#ctx0" brushRef="#br0" timeOffset="5618">7301 2017 8175,'0'-24'151,"0"1"1,0 0 0,0 5 1678,0 1-956,0-1 1,0 5-610,0 7 0,0 4 0,0 18 0,2 3-158,4 0 0,3 7 1,9-1-1,-1 2-92,1 4 1,1-2-1,2 2 1,5 2-485,1-2 0,-4 0 0,4 2 0,0 0-602,1 2 0,-7-10 1,0 8 1070,-7-5 0,1 3 0,-5-4 0</inkml:trace>
  <inkml:trace contextRef="#ctx0" brushRef="#br0" timeOffset="5949">7807 2104 8175,'33'-35'219,"-4"2"0,-5 4 664,-5 6 0,-7 11 1,-1 6-197,3 4 1,1 10-1,3 4 1,1 5-145,5 6 1,-5-1 0,6 5 0,-1 0-448,-1 0 0,6-5 0,-6 3 0,-1-2-963,-3 0 0,-2 1-50,1-7 1,-3-3 723,-3-8 1,-6-10 0,-10-20-1,-4-5 497,-1-4 1,5-2-1,-2 0 1,4-1 440,2-5 0,4 4 1,5-4-1,11 4 0,5 2 1,12 10 0,10 6 0,3 7-483,2 4 0,1 5 0,-1 10 0,1 9-383,-1 5 0,-2 10 0,-3-2 0,-6 4-746,-4 2 0,-10 0 0,-2 0 0,-4 0-1084,-3 0 1,1-8-1,-13-4 1950,-2-3 0,-10-3 0,-4 1 0</inkml:trace>
  <inkml:trace contextRef="#ctx0" brushRef="#br0" timeOffset="6199">9012 1510 8175,'26'-35'417,"-5"10"0,8 8 0,4 9 544,6 6 0,3 4 0,7 4 1,-2 7-259,1 9 0,-3 7 0,-1 11 1,-3 7-461,-8 3 1,-8 9 0,-13 1 0,-6 2-504,-4 4 0,-10 2 0,-6 2 1,-9 0-518,-12-1 1,-10 1 0,-17 0 0,27-35 0,-3-2 776,-4 0 0,-2-2 0,-1-4 0,-1-2 0,-41 18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2:26.1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8225,'0'-17'578,"0"-1"0,10 3 0,9 3 0,14 4-441,12 1 0,15 5 0,12-4 0,11 4-561,8 2 1,8 2-1,-6 4 1,-1 3 423,-3 1 0,-10 6 0,-1-7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2:27.7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16 121 8251,'-2'-27'453,"-2"3"1,-1 5-1232,1 1 1,4 3 1235,6 3 1,11 6-1,14 12 1,8 8 128,7 7 0,5 8 0,3 14 0,3 9-398,1 10 0,2 10 1,-6 8-1,-27-37 0,-1 1-147,18 45 0,-27-42 1,-3 1-1,8 48 1,-9 1-316,-8-47 0,-4 0 1,-17 40-1,-13-5 1,-13-5-810,-9-7 864,-9-9 1,-10 4 0,30-37-1,1 0 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2:28.2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1291 8224,'8'-35'78,"1"0"0,1 2 294,-4 4 1,-4 4 0,-2 8 0,0-1 631,0 1 1,0-1 0,-2 1-517,-4-1 0,-4 7 1,-7 1-1,-3 2-296,-3 4 0,2 2 1,-8 2-1,-2 2-196,-2 4 0,-2 4 0,0 7 0,0 3-41,0 3 0,6-2 1,2 8-1,1 3-243,5 1 1,2 1 0,3 1 0,3 2-224,1 4 0,8-4 0,-2 4 1,4-5 41,2-1 0,8-7 0,6-7 0,7-7 208,8-9 0,-2-5 0,4-9 0,4-13 113,4-11 1,2-21-1,-6-4 1,-2-8 588,-4-4 0,2-10 1,-10-5-1,-3-8-18,-5-4 1,-11 44 0,-2-1 0,1-3 0,-2 0-1,-3-2 1,-3 1 238,-3-1 0,-2 2 0,-15-36 0,-8 5 0,0 16 91,0 14 0,2 8 0,4 19-349,6 7 1,11 11-1,8 19 1,8 7-423,8 9 0,11 7 0,6 11 0,6 9-225,6 7 0,5 8 0,11 10 0,1 4-261,-2 1 1,-1 5 0,-30-39 0,0 1 0,-1 1 0,-1 1-444,-2 0 0,-2 1 0,14 44 1,-9 4-1,-13-2-174,-7-4 1,-6-7 807,-4-3 0,-19-7 1,-12 4-1</inkml:trace>
  <inkml:trace contextRef="#ctx0" brushRef="#br0" timeOffset="402">769 1204 8097,'21'-35'0,"-2"2"-125,-3 4 1,-2 10-1,3 7 1134,0-2 1,1 7 183,-1 1 1,-5 4-536,0 2 0,-8 8 1,1 3-337,-3 5 0,-2 1 1,0 1-1,2-1-157,4 1 0,-4-1 1,6 1-1,-2-1-182,-1 0 0,7 1 0,-4-1 0,2 1-207,3-1 0,3 1 0,1-3 54,1-3 1,-1-4 0,2-8-1,3-2 314,1-4 1,2-10-1,-3-9 1,3-4 414,2-8 0,-6 2 1,3-5-1,-5 3 162,-1 2 0,-1 6 1,0 1-1,1 3-199,-1 4 1,-5 3 0,0 5-452,1 1 1,5 10 0,3 2 0,2 10-358,-1 5 1,5 11 0,0 3-1,2 4-572,0 2 1,0 0-1,4 0 1,-2 1-343,-2 5 1,1-4 0,3 4 0,-4-4-2399,-6-2 3598,-4-8 0,7 6 0,1-6 0</inkml:trace>
  <inkml:trace contextRef="#ctx0" brushRef="#br0" timeOffset="535">2393 1256 8181,'0'-23'211,"0"0"0,2 0 0,2 5-156,1 1 1,3 7 0,-4 6-1925,2 8 1869,0 6 0,2 15 0,1 2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3:04.3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2585 769 7921,'6'-12'-68,"0"0"1,-1 7 0,-3-5 320,4 2 0,-4 0 181,4 3-78,-4 3-227,-2-14 0,0 12-6,0-7 1,0 5-140,0-6 0,-2 8 0,-2-4 0,-4 3 33,-1-1 1,3-6 0,-6 4-2,-1-1 1,-3 3 0,-1-6 12,-1-1 0,1-1 0,-1 1 1,3 1 0,3-2 0,-4 5 0,5-3 0,-5-2-21,-1-1 1,-1-3 0,1 1-1,-1-1-16,1 1 1,0 0-1,-1-1 1,1 1-10,-1-1 0,1 3 0,-1 1 0,1 2-2,-1-1 1,-5-3-1,0 1 1,-1 1 4,-1 3 1,6 1-1,-6-4 1,-1 3 7,-3-3 0,4 4 1,0 1-1,1-1 0,1 0 1,-8 4 0,4-3 0,-2-1 8,0 0 0,5 4 0,-3-3 0,0-1 2,0 0 0,0 6 0,-4-1 0,2 1-5,-2-2 0,-2 4 0,-2-6 0,0 2-1,0 1 0,0-1 0,0 6 0,-2-2-37,-4-4 1,4 4-1,-1-4 1,5 4 33,4 2 0,1 0 0,-3 0 0,4 0-3,2 0 1,-4 0-1,4 0 1,-3 0 0,-3 0 1,4 0 0,0 0 0,0 0-10,0 0 0,3 2 1,-5 2-1,0 2-16,2-2 0,-4 4 0,8-1 0,-1 1-23,-1 0 0,6 4 0,-4-5 1,3 1 5,3 0 1,-3 3 0,-1-3 32,-2 2 0,-1-4 0,7 3 0,-1 1 27,1 0 0,0-4 0,-1 3 0,1 1-3,-1 0 0,5-4 0,-3 3 0,-1 1-2,3 0 1,-3-4 0,5 5 0,-4 1-3,-1-2 0,-1 5 0,1-3 3,-1 3 0,7-3 1,-1-1-1,-1 3-6,-3 2 0,4 1 0,1 2-14,-3 5 1,5-11 0,-1 5 0,2-3 3,4 1 1,2 1 0,2 1 0,0-1 2,0 1 0,0-1 0,0 1 0,0-1 3,0 1 1,0-1 0,0 2-1,2 3 3,4 1 0,-2 0 0,6-5 0,-1-1-3,1 1 1,2 1-1,5 2 1,-1 3-7,-5-3 0,5 4 1,-5-1-1,5-1 4,1 2 1,3-4 0,1 7 0,2-1-4,-1 0 0,-3-4 0,-1 6 0,-1 2-18,1 2 0,-1-3 1,2-1-1,3 0 15,1-2 1,2 4 0,-3-6 0,3 0 4,2 1 0,-4-3 0,5-6 0,-1 3 6,0 3 1,2-4 0,6 5 0,-2-5 22,-4-1 0,6-1 0,-4-1 0,4-3 0,-2-1 1,-2-1 0,4 5 0,2-2-7,3-3 0,-3 1 0,4 3 1,-4-1-17,-2-2 1,2-7-1,2 5 1,1 0-4,-1 0 0,4-7 1,-2 3-1,-1-4 28,3-2 1,-6 0 0,6 0 0,-1 0 12,5 0 0,-3 0 1,3 0-1,0 0 21,-3 0 0,7 0 1,-5 0-1,5-2 12,1-4 0,0-3 0,1-9 0,-1 1 25,1-1 1,7-1-1,4-4 1,2-6-44,-2-4 1,2-4-1,-8-4 1,0-6-53,2-3 1,-13-1 0,-2 3-1,-10 1-174,-6-1 0,-16 5 0,-1 2 0,-8 6 36,-4 6 1,-2-2 0,-4 8-1,-6 2-114,-3 1 0,-3 3 0,3-1 1,1 1-125,3-1 1,1 7-1,-4 1-337,3 2 709,7 3 0,-12 5 0,7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3:06.8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4384 454 7988,'0'-9'-890,"2"1"1130,4 8 0,-4-2-4,4-4 0,-2 4-71,1-4-62,-3 5 0,6-7-23,-8-4 1,0 2-25,0-1 1,-6 5-1,-2-6 5,-1-1 1,-1 3 0,-3-2 0,1 1-3,-2 1 1,5-5-1,-3 3 1,-2-4-40,-1-1 1,-1 5-1,3 1 1,1-3-40,-2-1 0,-1-3 0,-2 1 5,-1-1 0,1 3 0,-1 1 0,1 2 3,-1-1 1,1 3-1,-3 0 1,-1 1 9,-2-1 0,-1 6 0,5-4 0,-2 3 21,-3-1 1,-1 0 0,4 4 0,-4-2 8,-3-2 1,5 0 0,-4 6-1,2 0-12,3 0 1,1 0 0,0 0 0,-3 0-18,3 0 0,-4 0 0,2 0 0,-1 0 4,-1 0 1,4 0 0,-6 0 0,-1 0-15,1 0 0,-2 0 0,-4 0 0,2 0 10,2 0 0,6 0 0,-5 0 1,1 0 6,0 0 1,0 0 0,-4 0 0,4 0-7,2 0 0,-6 0 0,3 0 0,-1 0-1,0 0 1,0 0 0,-4 0 0,0 0-3,-2 0 0,6 0 1,-8 0-1,4 0 0,-4 0 1,2 0-1,-5 2 1,3 2 0,2 2 1,-2 0-1,-2-6 1,-2 0 0,3 0 0,1 2 0,2 2 0,0 2 0,0-3 0,-2 1 0,-2 0 0,-2 2-1,3-2 1,1 0-1,2 0 1,0 1-2,0-1 1,0 4 0,0-2 0,0 0-7,0 2 0,-2-7 0,-1 7 0,-3-2 2,2 0 0,0 5 0,0-5 0,-3 0 5,-3 2 1,6-6-1,-1 6 1,1-3 1,-2 1 1,2 6-1,-5-4 1,-1 1 3,0 5 1,1-4 0,-5-1 0,3 1 5,-3 0 0,4-1 1,1 5-1,-1-2 17,1 1 0,3-3 0,-4 2 0,2-1 12,5-1 1,-5 5 0,2-5 0,0 2 11,-1-1 0,5 1 1,-4 6-1,4-1-20,2 0 1,0 1 0,2-1-1,2 1-6,2-1 1,8 1 0,-2-1 0,3 1-19,3-1 1,1 1-1,3-1 1,3 1-15,2-1 0,-5 1 0,3-1 0,-2 0-7,1 1 1,7-1 0,-4 1 0,2 1 7,0 5 0,-1-5 0,3 4 1,-2-3 2,2-3 0,0 6 0,0 1 1,-2-3 0,3-2 1,1 5 0,2-1-1,0-2 0,0-1 1,0-3 0,0 1 0,0-1-17,0 1 1,0 1-1,0 2 1,2 3-21,3-3 1,-1-2-1,6-1 1,0-1-1,-1 1 0,-3-1 0,4 1 0,0-1 0,-1 1 1,-3-1-1,6 1 1,-1-1-10,-1 0 1,6 1 0,-5-1 0,5 1 0,-5-3 0,1-1 0,2-2 50,1 1 1,3-3 0,-1 0 0,1-1-19,-1 1 1,2 0-1,3 3 1,3-3 8,2-2 0,-4 3 0,5-3 0,-1 0 15,0 0 0,-4-1 0,6-3 0,2 4-10,2 2 0,-3-6 1,-1 2-1,2-5-25,2-1 0,-4 0 1,-2 0-1,0 2 9,0 4 0,2-4 1,4 4-1,-2-4 2,-1-2 0,-1 0 0,6 0 0,-1 0-5,1 0 1,-5 0 0,-3 0-1,0 0 19,0 0 0,-4 0 1,6 0-1,1 0 3,-3 0 1,0 0-1,-6 0 1,2 0-15,-1 0 1,3 2-1,-2 2 1,-1 2-11,-3-3 0,-1-1 1,-1-2-1,2 0 0,5 0 1,-5 0-1,4 0 1,-1 0 1,1 0 1,-2 0-1,7 0 1,-1 0 10,0 0 0,0 0 0,4 0 0,-2 0 9,2 0 0,2 0 1,2 0-1,0 0 5,0 0 0,0 0 1,-2 0-1,-2 0-3,-2 0 0,-2 0 1,4 0-1,-4 0-6,-1 0 0,3 0 1,-4 0-1,0 0-8,0 0 1,1 0 0,-5 0-1,4 0 2,2 0 1,-3 0-1,5 0 1,0 0 5,-2 0 0,4 0 0,-6 0 1,3 0 2,3 0 0,2 0 0,2 0 0,-1 0 0,1 0 0,0 0 0,0 0 0,0 0 0,0 0 1,0 0-1,0 0 1,0 0 14,0 0 0,0 0 0,-2 0 0,-2 0 27,-2 0 0,0 0 0,6 0 0,0 0-42,0 0 1,0 0-1,0-2 1,0-1 0,-1-3 1,7-2-1,0 4 1,-2-4-5,-2-1 1,-2 3 0,1-4-1,1 0-6,-2 1 1,4-1-1,-10-4 1,4 3 40,2-3 0,0-1 1,0-5-1,0-1 39,0-2 0,0-3 0,0 3 0,0-4-5,0 0 1,-1-6-1,1 6 1,0-2-6,0-1 1,0 1 0,0-6-1,0 0-28,0 1 1,-2 4-1,-2 1 1,-2-2-37,2-2 1,-6-2-1,-1 0 1,-5 0-1,-1 1 0,-1-1 0,-2 0 1,-1 0 59,-2 0 1,-8 0 0,1-2-1,-3 0 27,-2 2 1,-5-4 0,-3 12 0,-2-2 26,-4 0 0,5 8 1,-1-3-1,0 5-116,1 2 1,3-1-257,-6 1 0,6 1-692,-5 4-29,7 5 1,-4 9 980,8 3 0,8 5 0,2 8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35.0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0 11818,'-10'0'2538,"1"0"-2538,3 0 0,4 8 0,-6 2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3:26.9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734 488 7942,'-6'-33'122,"0"4"0,-7-2 1,3 8-1,-2 1 402,1 3 1,5 3 0,-4 3 0,0 3 442,1 2 0,3 2-465,-6 6 1,8 2-1,-1 4-208,3 6 0,0 3 0,-2 5 0,-4 3-204,-2 6 1,4 0-1,-5 4 1,-5 4-205,-5 0 0,0 2 1,-8 2-1,-3 5-253,-1 5 1,-1 1 0,-3-2 0,-2-1-419,-2-2 0,-5-3 0,5 3 0,4-8-302,6-8 1,0-6 0,9-8 1086,7 1 0,-10-1 0,5 1 0</inkml:trace>
  <inkml:trace contextRef="#ctx0" brushRef="#br0" timeOffset="250">88 1222 7942,'7'-10'157,"-3"-4"0,8 6 173,2-1 1,1 5-1,4-2 1,5 4-159,5 2 0,6 0 0,7 0 0,9-2-61,5-4 0,10 4 1,0-3-1,8 1-143,7-2 0,9 4 0,-3-6 0,-7 2-331,-7 1 0,-11-3 1,-5 4-1,-11-2-1807,-11 2 2170,-8 2 0,-17-6 0,-2-1 0</inkml:trace>
  <inkml:trace contextRef="#ctx0" brushRef="#br0" timeOffset="566">123 436 7895,'-18'-18'0,"1"1"945,-1-1 1,1 3 1,-1 3 0,9 6 1,7 14-363,11 9 0,7 3 0,17 9 0,8 4-245,7 6 0,3-2 0,11 3 1,0-3-339,0-2 0,-4 6 0,6 0 0,0-3-843,-2-1 0,4-8 0,-8-1 0,-1-3-884,-3-4 1,-4-1 1724,-3-3 0,-4 1 0,-8-1 0</inkml:trace>
  <inkml:trace contextRef="#ctx0" brushRef="#br0" timeOffset="1199">1625 191 8027,'0'-35'0,"0"2"183,0 4 0,-2 0 0,-2 10 0,-4 3 1201,-2 1 1,4 7-623,-5 2 0,7 6 0,-2 6-372,4 5 1,2 13-1,0 5 1,2 4-59,4 2 0,4 7 0,7 3 1,1 2-232,-1-1 1,2 1 0,3 5-1,3 1-141,2-1 0,-4 0 1,5 1-1,-3-3-599,-4-3 1,-1 1 0,-3-7-1,-1-2-349,-5-2 1,3-10 0,-8-4 0,-3-3 987,-1-3 0,6-7 0,2-3 0</inkml:trace>
  <inkml:trace contextRef="#ctx0" brushRef="#br0" timeOffset="1432">2079 156 8047,'0'-35'294,"0"2"0,0 4 0,0 6 2297,0 3-2156,0 11 1,0 3 0,0 14 0,0 7 71,0 7 0,2 11 0,3 1 0,7 9-272,4 2 0,7 11 1,0-4-1,0 3-423,3-1 1,-7 0-1,6 3 1,-1 1-71,-1-2 1,6 4-1,-6-3 1,-3-5-759,-7-3 1,1-5 0,-8 1-1,-4-10 1016,-6-10 0,-6 2 0,-8 0 0</inkml:trace>
  <inkml:trace contextRef="#ctx0" brushRef="#br0" timeOffset="1600">2061 855 8031,'0'-35'391,"0"8"1,0 1 89,0 1 0,8 8 1,5-3-1,9 9-78,7 3 1,6-4 0,8 6 0,9 3-536,10 1 0,6 2 0,2 0 0,-2 0-831,-4 0 0,-6 0 1,-11 0 962,-7 0 0,-11 0 0,-3 0 0</inkml:trace>
  <inkml:trace contextRef="#ctx0" brushRef="#br0" timeOffset="2199">2830 802 12133,'0'-9'5512,"7"1"-4264,-5 8-1079,6 0 0,-6 8 0,2 5 0,4 7-264,1 3 0,-3 8 0,6-2 1,-1 4-230,-1 2 0,6 6 1,-7 1-1,3 1-153,0 0 0,-9-4 0,5-8 0,-2-4-560,0-2 0,0-7 673,-6-7 0,0-15 1,0-2-1,0-9 253,0-8 0,6-4 0,1-10 0,3-2 123,4-2 1,7-5-1,2 5 1,-1 2 245,-3 2 0,-2 8 1,1 2 121,-1 2 1,-5 9-288,0 10 0,-8 6 0,1 6 0,-3 8 16,-2 7 0,-2-2 1,-3 7-1,-7-3-6,-4 0 1,-1 6 0,-3-5 0,-1-1-45,-2 2 0,-2-6 0,3 5 0,-1-5 9,2-1 1,3-1-1,5-1 1,3-3-114,2-1 1,2 0-1,8 3-3,4-3 1,12-5 0,13-7 0,7 0-154,9 0 1,3 0 0,5 0 0,3 0-448,6 0 0,-4 0 0,-2 0 1,-3 0-467,-3 0 1,-7-2 0,-6-1 1113,-8-3 0,2-16 0,-6 3 0</inkml:trace>
  <inkml:trace contextRef="#ctx0" brushRef="#br0" timeOffset="2417">3895 593 7984,'10'-18'56,"5"1"283,-3-1 1,3 9 0,3 3-143,-1 4 0,1 2 1,1 2-1,0 4-340,-1 5 1,3 5-1,-11 1 1,2 1-881,-1-1 1023,-7 1 0,12 7 0,-7 2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3:34.7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43 427 8412,'-18'-9'915,"7"-5"-348,-1 8 0,10 1 1,4 5-223,13 0 0,13 0 0,14 0 0,11 1-332,9 5 1,8-4 0,5 6 0,5-2-532,-1 0 1,5 1-1,-8-3 1,-5 2-928,-5-2 1445,-13-2 0,-11-2 0,-7 0 0</inkml:trace>
  <inkml:trace contextRef="#ctx0" brushRef="#br0" timeOffset="183">340 78 8179,'-2'-27'556,"-2"4"143,-2 3 1,0 13-1,6 7 1,0 11-85,0 11 0,0 12 0,2 13 0,4 5-476,6 7 0,3 3 0,3 6 0,-1 0-371,0 1 0,-1-3 0,-4 10 1,-7-4 231,-3-2 0,-2 0 0,0-1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3:32.3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298 507 8014,'-18'-25'202,"1"5"1,-1-3 0,1 3 1036,-1 3 1,9 5-511,3 1 1,8 9 0,9 2-189,13 9 0,14 7 0,9 3 0,5 3-348,7 1 0,5 8 0,9 0 0,5 6-194,1 4 0,3 1 0,5-3 0,-1 4-788,-5 2 1,-5-5 0,-14 3 0,-12-4-827,-13-6 0,-11-10 1615,-15 0 0,-3 5 0,-8-1 0</inkml:trace>
  <inkml:trace contextRef="#ctx0" brushRef="#br0" timeOffset="200">804 454 8081,'0'-50'575,"0"3"0,-8 7 174,-3 10 1,1 13 0,0 13 0,2 8-265,5 8 0,-1 5 0,0 6 1,-4 7-245,-2 3 0,-1 9 1,-5 5-1,3 3-327,1 3 1,0-1 0,-5 2 0,-1 3-492,1 1 0,-6 12 1,-3-2-1,1 1-1102,0 5 0,-6 0 1679,2-4 0,-12 7 0,-4 3 0</inkml:trace>
  <inkml:trace contextRef="#ctx0" brushRef="#br0" timeOffset="383">1 1659 8124,'7'-19'350,"-5"-4"1,4 11 0,-2-2 348,2 3 1,9-3-1,13 6 1,5 1-526,9-1 0,16 2 0,12 6 0,8 0-230,1 0 0,5 0 0,-8 0 0,-1 0-2344,3 0 2400,1 0 0,1-8 0,-2-1 0</inkml:trace>
  <inkml:trace contextRef="#ctx0" brushRef="#br0" timeOffset="651">1642 454 8068,'-29'-44'557,"0"3"0,-6 6 0,-6 6 0,3 8 274,1 7 1,10 0-1,3 9-257,5 1 0,9 4 0,4 6 1,4 5-291,2 5 1,2 7 0,4 4 0,6 4-216,3 6 0,5 10 0,3-1 1,4 5-125,0 1 1,4 6 0,-5 1 0,1-1-500,4 2 0,0 0 1,-2 6-1,-4-4-960,0-2 1,-5-2 0,5-5 1513,0-1 0,-5-15 0,5-4 0</inkml:trace>
  <inkml:trace contextRef="#ctx0" brushRef="#br0" timeOffset="866">1974 542 8100,'0'-70'237,"-2"0"0,-2 6 783,-2 12 1,-5 11-30,5 23 1,-6 11 0,7 7-577,1 9 0,9 9 0,7 5 0,6 6-300,5 4 1,2 4 0,6 4 0,-2 5-97,2 5 0,6 7 0,0 0 0,-6 0-742,-4 3 1,-3-7 0,-7 6 0,0-2-2634,1 0 3356,-8 1 0,-10-7 0,-10 0 0</inkml:trace>
  <inkml:trace contextRef="#ctx0" brushRef="#br0" timeOffset="1017">2009 996 8081,'8'-45'293,"3"4"1,3 12-1,2 8 1,1 5 24,8 5 1,6 1-1,8-2 1,6 7-287,7 3 0,6 2 0,-1 0 1,1 0-1390,-2 0 1357,-9 0 0,3 0 0,-5 0 0</inkml:trace>
  <inkml:trace contextRef="#ctx0" brushRef="#br0" timeOffset="1517">2830 978 8105,'11'-27'582,"1"4"1,-8 3-1,2 3 1,-4 0 657,-2-1 0,-2 1 309,-4-1 0,-4 8-972,-7 5 1,-1 3-1,1 4-416,-1 3 0,7 11 0,1 7 0,2 1-93,4 1 0,-3 2 0,1 8 0,2 2-215,2 3 0,2-1 0,0 6 1,0-2-338,0-5 0,0 5 0,0-2 1,0-4-323,0-6 1,6 0 0,2-10 0,1-5 381,5-9 0,1-5 0,5-4 1,3-5 364,6-11 1,4-7 0,0-10 0,-2 0 50,-2 0 1,-1 0-1,1 0 1,-8 2 435,-7 4 1,1-2 0,-5 8-1,0 2 462,-5 1 0,-5 10-659,-5 5 0,1 3 1,-8 2-1,-4 2-252,-5 3 0,2 3 0,-7 6 0,3-3-4,0 3 0,0 2 0,5-1 0,1-1-65,-1-3 1,7 1 0,1 5 0,0-1-15,0-4 1,7 3 0,-1-3-1,8 3-58,7 3 0,9-7 1,7-1-1,10 0-77,5-1 1,5-3 0,5 4 0,1-2-349,-1-4 0,1-2 0,-1-2 0,-2 0-513,-3 0 1,-4 0 1099,-8 0 0,-1-8 0,1-2 0</inkml:trace>
  <inkml:trace contextRef="#ctx0" brushRef="#br0" timeOffset="1734">3563 192 8228,'8'-52'218,"-4"3"0,6 9 0,-1 13 430,1 11 1,2 8 0,5 8 0,3 2-7,3 4 1,2 12-1,6 13 1,0 9-115,6 13 1,-4 9 0,4 13 0,-8 9-448,-4 7 1,-12-42 0,-2 1-1,-3 6 1,-1 1 0,0 3 0,-2 2-111,-1 4 1,-2 0 0,-5 0 0,-4 0 0,-4 0 0,-3 0 0,-7-1 0,-3-2-1143,-4-2 0,-4-2 0,-5 1 0,-4-3 1171,-1-7 0,-3-1 0,1-2 0,-1-3 0,-4-8 0,-1-2 0,0 1 0,1-1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3:30.5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263 558 8103,'-8'-35'163,"-2"8"1,-7 3 0,-1 5 770,1 1 1,5 9-1,0 3-186,-1 4 0,-1 4 1,3 4-1,5 5-156,4 5 0,2 11 0,2 6 1,4 8-198,5 3 0,11 3 0,1 5 0,0-1-445,2-5 0,-3 5 1,5-5-1,-2 5-410,-3 1 1,-3-5 0,-2-2 0,1-1-277,-1 1 1,-7-6-1,-4 1 1,-4-5-965,-2-6 1,-8-3 1699,-4-9 0,-11 1 0,-4-1 0</inkml:trace>
  <inkml:trace contextRef="#ctx0" brushRef="#br0" timeOffset="166">1 1099 8073,'0'-29'0,"0"2"0,0 2 336,0 3 1,7 3 0,5 3 0,6 3-42,5 1 1,12 2-1,11-1 1,9 3-212,9 0 0,9 4 1,19-5-1,1 1-330,-2 4 1,-11 2-1,-11 2 1,-8 0 245,-7 0 0,-2-8 0,1-1 0</inkml:trace>
  <inkml:trace contextRef="#ctx0" brushRef="#br0" timeOffset="633">1083 1064 8292,'12'-8'0,"-2"-3"558,-2-5 1,-3-1-1,-5-1 1,0 1 16,0-1 1,0 1-1,2-1 1,2-1-116,2-4 0,0 1 0,-6-7 1,0-2-83,0-2 1,-2-4 0,-2-3 0,-6-5-137,-5 0 1,1-3 0,-11 7 0,2 0 111,-1-1 0,-5 5 0,4-2 0,0 6 302,0 4 1,1 13-515,7-1 1,7 15 0,4 6-1,6 13-209,6 9 0,12 10 0,11 11 1,6 3-93,5 3 0,5 7 0,7 4 0,1 4-175,-1 2 0,-5 0 0,-3 1 0,-1 5-126,-4 6 0,-10-1 0,-8-5 1,-7-12-389,-8-8 0,-4-19 931,-2-8 0,0-29 0,0-13 0,0-13 299,0-11 1,6-3-1,-1-9 1,-1 3 239,-2-3 0,6-1 0,4-1 0,3 5-128,3 5 0,-1 10 0,0 6 0,3 3-336,3 7 0,4 9 0,8 2 1,0 8-386,0 8 0,-6 5 0,0 6 1,0 4-499,-1 1 1,3 3 0,-6-6 0,0 0-250,0 0 0,4-1 0,-5-7 0,-3 1-211,-2-1 1,-1-1 0,-1-3 1184,1-1 0,-8-8 0,-3 3 0</inkml:trace>
  <inkml:trace contextRef="#ctx0" brushRef="#br0" timeOffset="882">2009 191 8108,'2'-47'641,"4"1"1,-4 9 177,4 2 1,3 16 0,3 13 0,5 8-339,7 9 1,3 9 0,10 17 0,3 3 16,7 7 0,3 11 1,3 8-1,-1 8-402,1 7 0,-9 9 0,-24-43 0,-3 1 1,-3 2-1,-3 1-395,-3-1 0,-4 1 0,-4 48 0,-4-49 0,-4 0 0,-3-1 0,-3-1-353,-3 1 0,-3-2 0,-24 38 0,-11-11 0,-1-8 652,-2-8 0,0-12 0,5-3 0</inkml:trace>
  <inkml:trace contextRef="#ctx0" brushRef="#br0" timeOffset="1101">3039 855 8059,'28'-18'226,"-5"1"0,-4-1 0,-1 3 1,1 3 427,4 6 1,5-2 0,8 3 0,5 1-384,6 2 1,-3 2-1,3 0 1,0 0-816,-3 0 1,-1 6 0,-10 1 0,-4 1-1609,-6 0 2152,-3 6 0,-11-5 0,-1 9 0</inkml:trace>
  <inkml:trace contextRef="#ctx0" brushRef="#br0" timeOffset="1250">3179 1169 8084,'27'-2'202,"-3"-4"1,-5 4 0,0-4 0,5 5 402,5 1 0,12 0 0,5 0 0,5 0-471,1 0 0,2 0 1,3 0-1,1 0-1556,-2 0 1,-4 1 1421,-5 5 0,-4-4 0,-8 6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3:38.8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1660 8019,'9'-2'240,"-3"-4"1,-2 4 333,2-4 0,-4 3 210,4-3-11,-4 4 17,-2-6-44,0 8 651,0 0-1291,0-8 1,2-1-1,1-9-97,3 1 0,6-1 0,-4-1 1,1-4 123,5-7 1,-4-10-1,1-7 1,3-5-89,1-7 1,3-5-1,-3-9 1,-3-3 55,-6 2 1,-4-1 0,-2 1-1,-2 6 154,-4 6 1,-4 2-1,-9 21 1,-2 6 53,-3 8 1,-5 1-1,6 7 1,0 7-119,-3 6 1,7 4 0,-4 2-1,5 4-186,7 6 1,-3 11 0,6 6-1,0 6-37,1 6 0,1 5 0,6 11 0,0 3-201,0 2 0,8 2 0,3 8 1,5 2-5,1 1 0,-1 1 1,-3-6-1,-1 0-53,2-1 0,-7 7 0,-1-2 1,-4-6 101,-2-8 0,0-14 1,0-5-1,0-6 23,0-6 1,-2-11 275,-4-12 1,4-6 0,-3-6 151,3-6 1,2-9-1,0-4 1,0-3 157,0-3 1,5 0-1,3 0 1,0 4-37,0 2 0,5-4 0,-1 5 1,4 3-148,1 2 0,0 1 0,3 3 0,1 3-109,2 6 0,9 4 0,-3 2 0,4 0-141,2 0 1,-1 10 0,1 6 0,-2 5-109,-4 0 0,3 4 0,-9 1 0,-2-1-28,-1 0 1,-3 0 0,-1-3-1,-3 1-193,-1-2 1,-3 5 0,5-3 0,-4-2-305,-2-1 1,3-9-1,-3-1 1,0 0-1511,-1-1 1,7-5 191,-2 2 1963,3-4 0,3-2 0,-1 0 0</inkml:trace>
  <inkml:trace contextRef="#ctx0" brushRef="#br0" timeOffset="1836">2236 228 7990,'0'-18'-61,"0"1"1,0 0 273,0-1 1,0 6 0,0 1 0,-2-3 159,-3-1 1,1 3 0,-10 0 0,-3-1-92,-5-3 1,-9 5 0,2 1 0,-6 2-41,-6 4 1,3-3 0,-9 1-1,0 2 1,3 2 1,-5 2 0,9 0-1,1 0-64,2 0 0,2 6 1,2 1-1,2 3-157,2 4 0,7 1 0,1 3 1,6-1-69,3 1 1,6 7 0,-5 6 0,-1 8 63,2 7 0,0 7 0,5 5 1,-5 10 43,0 11 0,-5 7 0,9-35 0,2 3 0,-2 2 0,0 2-42,0 3 0,1 2 1,2 4-1,0 2 1,-2 4-1,0 2 1,1 1-1,0 1-142,2 0 1,1-1 0,-1-1 0,2 0 0,-1 2 0,2 1-1,-1 2 1,0 1 71,0 1 0,0 1 1,0-3-1,0 1 1,0 1-1,0-1 0,0-2 1,0-1-39,0-2 0,0-1 0,0 0 1,0 0-1,-1-4 0,0-1 0,-1 0 1,0-2-71,0-4 1,-2-2 0,-3-3-1,0-1 1,2-6 0,1-1-1,-8 48 56,0-6 0,9-21 0,-5-12 0,2-12 78,0-5 0,0-2 1,6-6-1,0-2 11,0-4 1,0 4-1,0-6 1,0 0-89,0-4 1,8-9-1,4-4 1,3-3-130,3-3 0,7-2 0,4-4 0,6-4-346,6-5 0,-2-5 0,7-1 0,5-1-921,5 1 1497,-10-1 0,16 5 0,-15-5 0,0-3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3:41.4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629 280 8064,'0'-43'0,"-8"0"0,-3-3 0,-7 5 522,-5 4 0,2 10 0,-8 6 0,-3 7 229,0 8 1,-3 4 0,2 2 0,2 2-93,1 4 1,11 11 0,0 14 0,7 10-231,4 12 0,4 7 0,12 12 1,12 5-303,12 11 1,3 1-1,-13-40 1,-1 1 0,0 0-1,-1 1-133,0 0 1,1 1-1,2 0 1,0 0-1,-2 1 1,-1-1-1,-1 1 1,-1 1-264,-2 1 1,-1 0 0,-2-5-1,-1-1 1,-3 1 0,-2-1 0,2 41-583,-9-9 1,-9-5 0,-13-14 0,-3-10-206,-2-9 1,-4-14 0,-8-8 0,-4-7 133,-1-8 1,5-4 921,-2-2 0,-4-16 0,1-3 0</inkml:trace>
  <inkml:trace contextRef="#ctx0" brushRef="#br0" timeOffset="149">0 1397 8007,'10'-25'108,"6"6"0,-5-5 1,7 5 87,5 2 0,-2 1 0,10 4 0,6 7-19,8 3 0,7 0 0,7-2 0,5-2-174,4 2 0,1 2 0,-1 2 1,-2 0-197,-2 0 1,-7 6 0,-1 0 192,-8-2 0,3-2 0,-7-2 0</inkml:trace>
  <inkml:trace contextRef="#ctx0" brushRef="#br0" timeOffset="466">1433 594 8114,'0'-25'142,"-2"5"0,-4-3 704,-6 4 1,2 9 0,-1 4-6,-3 4 1,-1 2 0,-3 0-461,1 0 0,5 8 1,2 6-1,3 5-235,3 4 0,4 6 0,6-3 0,5 1-165,5 4 1,9 8 0,4 1-1,4-1-512,2-2 1,2 4-1,2 0 1,3-3-283,3-1 0,0 2 0,1-2 0,-5-4-1748,-4 0 2561,-2-8 0,0 8 0,0-6 0</inkml:trace>
  <inkml:trace contextRef="#ctx0" brushRef="#br0" timeOffset="681">1922 786 8114,'15'-37'0,"-3"0"579,-7 2 1,3-1 0,-2 12 415,-2 3 1,0 9 0,2 6-515,5 5 1,5 1-1,3 1 1,3 5-283,1 6 1,2 5 0,-2 5 0,6 3-114,4 2 1,4 2 0,2 6-1,4 0-457,1 0 1,1 0 0,4 0-1,-5 0-497,-1 0 1,0 0 0,-7 0-1,-1-2-1877,-7-4 2745,-7-4 0,-4 0 0,1 2 0</inkml:trace>
  <inkml:trace contextRef="#ctx0" brushRef="#br0" timeOffset="898">2568 629 8024,'-18'-29'125,"1"2"1,-1-1 558,1 1 1,-1 14 0,1 1-129,-1 8 1,7 4-1,1 4-311,2 8 1,1 1-1,3 14 1,-4 3-164,-2 3 1,-1 0 0,-5 11 0,1 1-79,-3-1 1,4 3-1,-9 5 1,2 1-575,-2-1 0,1 1 0,-5-1 0,0 0-869,0 1 1,0-3 1438,-3-3 0,-3-4 0,6-9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3:45.9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88 103 7960,'9'-18'12,"-3"1"1,-4 0 762,-2-1 0,0 6 1,-2 3-77,-4 1 1,3 4-425,-9 10 1,8 4-1,-4 7 1,2 2 43,1 5 0,-7 3 0,6 8 0,0 0-142,-1 0 0,3 2 0,-6 1 0,2 5-163,4 2 0,2-7 0,2 3 1,0-2-195,0 2 1,0-4 0,0 1 0,0-5-203,0-3 0,0-7 0,0 4 0,0-2-214,0-3 1,2-5 0,2-3 0,4-3-67,2 3 0,-5-6 1,7-3-1,2-3-864,1-2 1526,-5 0 0,13 0 0,-3 0 0</inkml:trace>
  <inkml:trace contextRef="#ctx0" brushRef="#br0" timeOffset="216">385 260 8340,'0'-33'389,"0"4"1,0-2 0,0 8 453,0 1 1,0 13-372,0 9 0,0 7 1,0 11-1,0 1-149,0 5 0,7 3 0,7 8 0,5 0-238,5-1 1,1 7-1,-4 2 1,4 0-127,3-1 1,-5 5 0,4-6 0,-2-3-505,-3-1 0,-3-2 1,-2 0-1,-1-2-1143,-4-4 0,-5-4 1688,-7-7 0,-7 7 0,-3 2 0</inkml:trace>
  <inkml:trace contextRef="#ctx0" brushRef="#br0" timeOffset="368">385 627 8114,'2'-22'-147,"1"3"0,3 4 252,-2-1 0,6 6 1,1 1-1,7 1 32,5 4 0,4 2 0,10 2 0,4 0-382,6 0 1,-3 6 0,1 2 244,-3 1 0,15 3 0,-3 5 0</inkml:trace>
  <inkml:trace contextRef="#ctx0" brushRef="#br0" timeOffset="833">1066 505 8114,'0'-18'480,"0"1"0,0-1-693,0 1 0,-6 5 0,-2 2 1249,-2 3 1,-1 3 0,-5 10-471,5 5 1,3 12 0,8 5 0,0 1-395,0 0 0,0 2 1,0 8-1,2 1-185,4-1 1,1 4 0,7-2 0,-2-1-100,1 3 1,3-6 0,1 4-1,-1-6-209,-5-6 1,5-2-1,-6-6 1,1 1-879,1-7 0,-1-7 1008,7-14 0,-3-11 1,-1-12-1,-2-4 378,1-2 0,1 0 0,-1 0 0,-3 0 37,-2 0 0,4 6 0,-7 2 0,-1-1 446,-2 1 0,-2 12 1,0-3 110,0 3 0,0 9-738,0 6 1,-2 8 0,-2 11-1,-1 3-119,1 1 0,-4 6 0,2-6 0,2 0-72,2 3 0,-4-7 1,1 4-1,1-3 41,2-3 0,2 1 0,0-1 1,0 1-22,0-1 0,6-5 0,1-3 0,5 1-123,7 0 0,1-6 0,7 2 0,0-4-212,0-2 1,4-2 0,8-4 0,2-4-182,-2 0 0,-2-5 1,-2 3 643,-1-3 0,1-11 0,0-1 0</inkml:trace>
  <inkml:trace contextRef="#ctx0" brushRef="#br0" timeOffset="1050">1677 85 8208,'12'-23'0,"-1"2"495,3 5 1,-3 7 0,5 9 0,5 2 84,5 3 0,1 15 1,4 15-1,-2 11-229,2 11 0,-4 7 0,0 11 0,-2 7-219,-3 3 1,-5 10 0,-5 4 0,-9-48 0,0 1-290,-1 1 1,-2-1 0,-10 45 0,-9-6-1,-16-8-671,-16-7 0,-13-10 0,-13-6 393,-5-5 0,37-27 0,1 0 0,-36 17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3:47.6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5317 1039 8230,'6'-18'44,"0"1"0,1 7 1,-1 4-1,6 2 338,3-1 0,11 3 1,3-4-1,6 4-76,5 2 0,-1 2 0,8 2 0,-1 4-250,-1 1 1,5-3 0,-5 4 0,0-2-1207,-5-5 1,-5 1 1149,-6 2 0,4-4 0,-5 6 0</inkml:trace>
  <inkml:trace contextRef="#ctx0" brushRef="#br0" timeOffset="217">5631 759 8253,'0'-17'0,"0"-1"491,0 1 1,-2 7 0,-1 3 76,-3-1 0,0 14 1,6-1-1,0 11-168,0 7 0,0 4 1,2 8-1,4 2-467,5 4 1,-1-2 0,0 7 0,-1 1-419,1-2 1,-6 3 0,2-5-1,-2 1-513,2 5 0,-5-4 998,5 1 0,-4-7 0,-2 4 0</inkml:trace>
  <inkml:trace contextRef="#ctx0" brushRef="#br0" timeOffset="800">4671 96 8276,'-12'-27'273,"1"3"1,-1 5 665,2 1 1,-1 11-550,11 7 0,3 21 0,17 18 0,3 9 20,6 12 0,4 14 0,4 10 1,2 7-280,-19-42 0,1 1 0,-1 5 0,-2 2 0,-2 5 0,-2 1 0,-2 4 0,-1 1-289,-1 4 0,-1 0 0,-3 3 1,-2-1-1,-1-4 0,-2-2 0,-3-3 1,-2-2-255,-3-2 0,-3-1 0,-5-9 1,-3-2-1,-4 2 0,-3-1 1,0-2-1,-2-2 412,-2-2 0,-1-1 0,3-1 0,-2-1 0,-35 29 0,-2 0 0,-2 0 0</inkml:trace>
  <inkml:trace contextRef="#ctx0" brushRef="#br0" timeOffset="1549">7325 410 8623,'6'-46'0,"0"1"444,-2 2 1,-10 8 0,-7 10 0,-9 4 150,-7 5 0,-4 5 0,-2-1 0,0 8 11,0 8 0,-2 9 0,-1 15 1,-1 9-116,6 5 0,6 13 1,11 9-1,4 5-199,7 7 1,5 11-1,5 10 1,9 2-286,-4-49 0,1-1 0,2 4 0,2 1 0,2 4 0,0 1 0,0 0 0,-1 2-208,-1 0 0,0 0 0,1-3 1,-1-1-1,-4-2 0,-1 0 1,-1-1-1,-1-1-307,0 0 1,-2-1 0,-2 41 0,0-12-1,-10-17-785,-11-13 0,-9-18 0,-9-14 0,-2-7-1212,-3-4 2505,-5-10 0,-5-4 0,-1-8 0,-1 1 0,-4 1 0</inkml:trace>
  <inkml:trace contextRef="#ctx0" brushRef="#br0" timeOffset="1732">6557 1441 8151,'10'-18'-315,"5"3"0,-5 1 0,2 2 565,-1-1 1,3 3 0,7 0-1,4 1 83,2-1 0,5 0 0,8-1 1,9 3-163,7 0 0,0 6 0,8-4 1,2 4-305,2 2 1,0 0 0,-4 0 0,-6 0-396,-3 0 0,-13 0 528,-7 0 0,0 8 0,-8 2 0</inkml:trace>
  <inkml:trace contextRef="#ctx0" brushRef="#br0" timeOffset="1932">6225 2419 10991,'25'9'366,"6"5"0,16-6 0,17 1-270,19 5 1,16-4 0,-38-5 0,1-1 0,-2 0 0,0 0-547,-1-2 1,-2 0 0,-2-2 0,-1 0 0,41-4-134,-8-2 1,-19-15 0,0 1-1</inkml:trace>
  <inkml:trace contextRef="#ctx0" brushRef="#br0" timeOffset="2232">7902 1039 8092,'-8'-27'-603,"-2"-6"0,-7 6 1,-1-1 1535,1 5 1,-6 4-1,-1 3 1,3 4 715,2 7 1,1 5-1196,1 5 1,7 7 0,6 11-1,8 7-230,8 3 1,5 3-1,6 3 1,6 4-171,4 2 0,8-1 0,2 5 0,0-3-428,-1 3 0,5-5 0,-5 1 0,3 0-647,4-1 1,-1-5-1,-1 2 1,-8-6-1219,-8-6 2239,2-4 0,-14-7 0,6-1 0</inkml:trace>
  <inkml:trace contextRef="#ctx0" brushRef="#br0" timeOffset="2432">8234 1091 8198,'15'-46'206,"-3"-1"0,-3 10 488,-3 2 0,4 16 0,9 13 0,5 6 290,5 6 1,11 4-1,7 9 1,5 4-615,7 6 0,-3 4 0,8 2 0,2 2-314,2 4 0,-6-4 0,-4 5 0,-4-1-650,-1 0 1,-3 0 0,-5-8 0,-8-4-1572,-6-6 0,-18-3 2165,-1-3 0,-8-7 0,-4-3 0</inkml:trace>
  <inkml:trace contextRef="#ctx0" brushRef="#br0" timeOffset="2632">8880 986 8168,'9'-44'111,"-3"3"0,-4 6 0,-4 6 0,-4 8 909,-5 7 1,1 6-1,-2 10-431,-1 4 1,5 6 0,0 11 0,2 6-345,1 4 0,-7 8 1,4 2-1,0 1-377,1 5 1,-7 1 0,3 3 0,-3-3-394,2-3 1,-3 9 0,3-4 0,-3 3-695,-3-1 1,-5-4 1218,0-3 0,-8 11 0,3-4 0</inkml:trace>
  <inkml:trace contextRef="#ctx0" brushRef="#br0" timeOffset="2815">8338 1842 8148,'18'-11'349,"-1"-1"0,1 0 202,-1 3 0,1 1 0,1 8 1,4 0-117,6 0 1,6 0-1,6 0 1,6 0-301,3 0 0,4 6 0,3 1 1,3 3-454,2 4 0,0-5 1,0 1-1,-7-2 318,-7-4 0,-9 5 0,4 1 0</inkml:trace>
  <inkml:trace contextRef="#ctx0" brushRef="#br0" timeOffset="3751">9858 724 8263,'-18'-33'0,"1"2"346,-1 2 1,-7 10-1,-2 0 1,0 7 179,3 4 0,-3 2 0,0 8 0,0 4-109,4 6 1,3 11-1,5 6 1,3 6-174,6 6 1,4 1-1,2 9 1,2-1-296,4 5 1,12 9 0,11-2 0,4 2-339,2 0 0,1-8 1,3 2-1,4-3-734,2-3 1,-9-1 0,1-7 1122,-6-9 0,-2 0 0,6-8 0</inkml:trace>
  <inkml:trace contextRef="#ctx0" brushRef="#br0" timeOffset="3967">10224 707 8155,'-1'-35'-628,"-3"0"0,-4 2 2105,-2 4 1,-7 6-1,-7 11-684,3 6 1,9 8 0,7 8 0,3 11-372,2 10 0,2 2 1,3 14-1,7 1-392,4 3 1,7 9 0,2 2 0,0 4-414,1 4 1,5-6 0,-4 8-1,2-6-699,0 0 0,-8-4 0,1-2 1082,-9-6 0,3 3 0,-7-13 0</inkml:trace>
  <inkml:trace contextRef="#ctx0" brushRef="#br0" timeOffset="4132">10085 1266 8166,'17'-29'-162,"1"4"0,-1 3 67,1 7 0,5 3 0,2 0 0,4 7 295,8 3 1,2 2-1,11 0 1,5 2-347,-1 3 0,-2 5 146,-5 8 0,-4 7 0,-8 2 0</inkml:trace>
  <inkml:trace contextRef="#ctx0" brushRef="#br0" timeOffset="4617">10783 1301 8491,'12'-29'0,"-2"0"565,-3-2 0,-1-1 0,-6 3 0,-2 6-9,-4 4 1,3 1 0,-9 3 236,-2 3 1,-1 4-1,-3 8 1,1 4-458,-1 8 0,7 1 0,-1 17 0,1 2-195,1 7 0,-4 6 0,8 7 0,3 1-308,1-1 1,2 1 0,-2-1 0,-2 0-379,-2 1 0,0-1 1,6-1-1,0-5-383,0-5 1,0-10 0,0-4 478,0-2 0,8-9 0,2-14 0,3-10 371,5-9 1,-5-15-1,11-1 1,-3-5 220,2-1 0,-2 0 0,7 0 0,-3 0 296,-4 6 0,-1 0 0,-3 10 1,2 2 182,5 1 0,-11 9 0,5 1-382,-3 2 1,-1 4-1,-2 10-209,-7 6 1,-3 3 0,-2 3 0,-2-1-101,-3 1 0,-5-1 0,-8 1 0,1-1-139,-1 1 1,1-7 0,0-1-1,-1 0 50,1-1 0,-1-3 1,1 4-1,-1-2-21,1-4 0,7-1 59,4 3 0,8-2 1,8 6 9,7-2 0,14-3 0,2-3 0,10 2-332,8 2 1,-7 6-1,12-4 1,1-1-376,-3 1 0,0-2 0,-3-6 817,-5 0 0,5 0 0,-7 0 0</inkml:trace>
  <inkml:trace contextRef="#ctx0" brushRef="#br0" timeOffset="4818">11447 1126 8131,'-10'-52'166,"-3"5"0,7 4 1,0 7 546,-2 8 1,6 7 0,-2 6-123,8 3 0,6 4 0,7 12 0,3 6-340,3 7 1,4 7 0,8-1-1,0 6-426,0 4 0,0 8 1,0 1-1,-2 3-120,-4 3 0,-4-5 0,-7 0 0,-3-4-1018,-3-4 0,-4 3 0,-10-10 1313,-4-1 0,-19-2 0,-12-8 0</inkml:trace>
  <inkml:trace contextRef="#ctx0" brushRef="#br0" timeOffset="4967">11342 1283 8131,'23'-23'-102,"1"0"0,1-1 0,-4 9 0,5 1 382,1 3 1,4 7 0,8-4 0,5 2-355,7 0 1,-5 1-1,9 7 1,-7 1-360,1 3 0,-7 6 1,-3-6 432,-8-2 0,-6 5 0,-7 1 0</inkml:trace>
  <inkml:trace contextRef="#ctx0" brushRef="#br0" timeOffset="5417">12128 1196 8115,'0'-27'0,"0"4"0,2 1 617,4-1 0,4 4 1,7-5-1,0 5 0,1 1 0,7 1 0,2-1 0,2 1-57,1 0 0,-9-3 0,0-1 0,-5-4-146,-5-3 1,-7 7 0,2-4 0,-4 2-129,-2-1 0,-8-1 1,-3 6-1,-3-1-70,2 5 0,-3 9 1,3 0-1,-3 4-255,-3 2 0,7 8 0,-1 5 0,0 9-202,3 7 1,-5 6 0,8 4-1,2 3-135,2 3 1,2 3-1,0 9 1,0 3-144,0 2 1,0-6 0,0 1-1,0-7 210,0-3 1,8-9 0,2 1 0,1-8 283,1-8 0,0-11 1,5-6-1,1-6 523,-1-6 0,8-6 0,4-11 1,4-6 27,2-4 0,0-2 1,-2 2-1,-2 4-156,-2 6 1,-7 5-1,3 5 1,-2 3-247,1 2 0,-1 2 1,-6 6-354,1 0 1,-1 8 0,1 4 0,-3 3-679,-3 3 1,3 1-1,-5 3 1,0 3-166,-4 2 0,1-6 0,-1 3 0,-2-3-548,-2 2 0,-2-9 1620,0 3 0,-8-11 0,-1 2 0</inkml:trace>
  <inkml:trace contextRef="#ctx0" brushRef="#br0" timeOffset="5651">12966 812 8081,'-11'-20'0,"1"-1"2620,2-2-2109,2-1 1,12 17-1,2 7 1,2 9-187,3 7 1,-3 11 0,2 8 0,1 8-241,3 1 1,1 13 0,-1-3 0,-3 6-234,-1 6 1,-8 2 0,2 2-1,-6 0-653,-6 0 1,-6-3 0,-13-2-1,-10-9-2339,-10-8 3140,-5-5 0,-10-16 0,-2-2 0</inkml:trace>
  <inkml:trace contextRef="#ctx0" brushRef="#br0" timeOffset="5900">13368 218 8134,'10'-35'484,"5"2"0,-5 4 1,2 8 169,-1 7 1,1 6-1,5 10 1,3 4-98,3 6 1,-2 13-1,8 12 1,3 13-114,1 12 0,0 12 1,-4 4-1,-6 3-449,-4 8 1,-9 8-1,-8-41 1,-2 1 0,-3 4-1,-4 0-232,-2 5 0,-5 0 0,-9 3 0,-4 0 0,-6 1 0,-4-2 0,-8 0 0,-3 0-2714,-7-1 0,-3 0 2951,-6 0 0,-4-1 0,-4 2 0,-2-2 0,23-21 0,-2 0 0,0-1 0</inkml:trace>
  <inkml:trace contextRef="#ctx0" brushRef="#br0" timeOffset="7100">252 2488 8025,'-23'-11'11,"-2"1"1,-2 0 101,-4 1 0,3 5 0,1-2 0,2 4 209,4 2 1,1 0 81,3 0 0,9 0-248,8 0 1,10 0 0,13 0-1,6 0 54,4 0 0,10 0 0,5 0 0,7 0-123,3 0 1,16 0-1,1 0 1,11-2-81,7-4 0,6 4 0,-44-1 0,0 0 0,3 1 0,1 1-19,0-2 0,2 0 0,6 2 0,2 0 0,1-2 0,0 0 0,0 2 0,1 0-46,0 1 1,0 0-1,-2 0 1,0 0-1,-1 0 1,0 0-1,-2 0 1,0 0 35,-2 0 0,2 0 0,1 1 0,1 0 0,-2 1 0,0 0 0,2 1 0,0 0 86,2-1 1,0 0 0,4 1 0,1 1 0,7 0 0,1-2 0,0 0 0,-1 0-97,0-1 1,1 0 0,6-1 0,1 0 0,1 0 0,2 0 0,4 0 0,0 0 78,2 0 0,0 0 0,-29 0 1,0 0-1,0 0 0,29 1 0,1 0 1,-30 0-1,1 0 0,0 1-132,2 0 0,1-1 0,0 2 1,6-1-1,1 1 0,1-1 0,-1 0 1,1-1-1,-1 0 0,0 1 0,0 1 1,0 0 43,0 0 0,1 0 0,-1 1 0,-1-1 0,-1 0 1,1 0-1,4 2 0,0-1 0,0 1 0,-1-1 1,0 0-1,0 0-58,-1 0 1,-1 1-1,0-1 1,-4 1-1,-2-1 1,0 1-1,-4-1 1,0 1-1,-1-1 1,0 0-1,-1-1 1,1 0-8,-1 0 0,1-1 0,-1 1 1,1 0-1,0-1 0,-1 1 0,29-1 1,-2 0-1,-1 0 0,-1 1-23,-2 0 1,0-2-1,-2 0 1,1 0 0,-2-1-1,0 0 1,2 0 0,0-2 200,3 0 1,-1-2 0,-2 0 0,0-1 0,-4-3 0,1 0 0,3 0 0,2 1 74,4-2 1,0 0-1,2 3 1,0-1-1,-32-1 1,0 0 0,-1 0-1,30-2 1,0 1-11,-1 0 0,0 0 0,-3 1 0,-1 1 1,1 0-1,0 0 0,-1 2 0,0-1-105,0-1 0,-1 0 1,-1 3-1,-2 0 1,-7 0-1,-2 1 1,-1 0-1,1 0-33,-2 0 1,-1 0 0,-1 0 0,-2 0 0,-7 3 0,-2 0 0,-7 0 0,-2 0-372,36 0 0,-26 0 1,-16 0-364,-11 0 0,-23-2 0,-8-4 0,-18-5-757,-15-5 1492,-18-1 0,-9-1 0,-6 1 0</inkml:trace>
  <inkml:trace contextRef="#ctx0" brushRef="#br0" timeOffset="7851">5422 3012 9235,'17'-13'442,"1"-5"1,-9-3-306,-3 3 297,-4 9 1,-2 3 0,0 12 0,-2 5-173,-4 5 1,3 1-1,-7 1 1,0 1-119,0 5 1,-1-3-1,-9 6 1,-1-2-153,-2-3 1,-8 3-1,2-2 1,-4-2-80,-2-1 1,-2-3-1,-2-1 1,-4-3-87,-1-1 0,-1-8 0,-2 2 1,9-4 280,7-2 1,5-8 0,11-6 0,3-5 235,6-4 0,8-8 0,10 3 1,13-1 8,12 0 0,8 10 0,9-1 0,2 9-69,3 3 1,-1 10-1,-4 12 1,0 7-88,-1 8 0,-1 14 1,-15 7-1,-6 10-129,-4 8 0,-11-2 0,-10 12 0,-6-4-164,-6-5 0,-12 3 0,-13-12 0,-6-1-28,-3-5 1,-9 0 0,3-13 0,-5-2-301,-1-2 0,-8-2 0,-4 0 0,-2-1-82,2 1 0,-4-7 0,6-5 0,-1-6 371,5-5 1,14-6 0,9-12 0,11-8 561,11-7 1,5 0 0,12-6 0,8-1-79,11 1 1,16 0 0,7-4 0,5 4 36,1 2 0,6 7 0,0 8 0,1 3-284,1 3 1,-4 4 0,6 8 0,-2 9-676,-3 10 1,3 8 0,-2 6 0,-4 5-405,-5 5 1,-6 1 0,-9 3 0,1 1 25,0 2 0,0 0 1,0-7 950,0-5 0,8 13 0,1-5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3:56.9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752 18 7995,'-18'6'-76,"1"0"1,5-1 1412,0-5-836,9 0 1,-3 0-198,12 0 0,5 0 0,11 0-169,1 0 1,2 0-1,-4 0 1,5 0-49,1 0 1,2 0-1,6 0 1,2 0-139,3 0 0,-3 0 0,4 0 0,-2 0 83,2 0 0,-5-5 0,5-1 0,-6 2 119,-6 2 1,-4 2 0,-7-2 235,-1-4-247,-7 4-134,-2-6 1,-2 16 0,1 4-1,1 3 64,0 3 0,6 1 1,-5 6-1,3 8 18,0 6 0,-3 12 1,3 1-1,-4 12-44,-1 10 0,-5 5 0,2 11 0,-8 5-78,-1-43 1,-1 1 0,-2-2 0,0 0 0,0 3 0,-1-1 0,0-2 0,0-1-73,0 0 1,1 1 0,1 0 0,2 1 0,0-1 0,0 1 0,-4 47-26,-1-6 0,6-10 0,-2-1 1,4 1 108,2 3 1,0-7-1,-2-3 1,-1-4 40,-3-3 0,0 3 0,4 0 0,-2 0 15,-2-4 1,-5-2-1,3 4 1,0 1-62,0 5 0,-5-6 0,3 2 0,0-8-64,5-4 0,-3 4 1,2-6-1,2-2 26,2-1 1,4-11 0,2-1 0,4-2 98,1 0 0,-3-3 0,4-7 1,-2-3 76,-4-3 0,3 0 0,-1-4 288,-2 3 0,-2-1-214,-2-6 0,0 1 0,0-1-93,0 1 1,0-7 0,0 1 0,0 2-55,0 1 0,-6 3 0,-2-1 0,1 1-36,-1-1 1,-6 1-1,5-1 1,-3 0 19,0 1 0,1-1 1,-7 1-1,-1-1 57,-4 1 0,-1-1 0,-9 1 1,-6 1-27,-3 4 1,-5-9 0,-7 3 0,-4-3-166,-6-4 0,-10-3 0,-4-7 1,1 0-305,-1 0 0,2-1 1,8-3-1,2-4-441,2-2 0,16 4 0,1-5 857,9-3 0,3-1 0,0-3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4:16.5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14 333 8325,'-10'-45'-545,"6"4"0,12 4 243,15 2 0,18 6 0,31 2 1,23 0 301,-38 13 0,2 1 0,13-2 0,2 1 0,5-4 0,1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35.9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785 1013 8165,'-8'-9'996,"6"-7"1288,-4 5-1989,4 3 1,16 2 0,5 12-1,6 5-459,6 5 0,10 1 0,6 3 1,3 1-323,2 2 0,7 3 0,1-5 1,0 2-1504,0-1 1989,-2-3 0,3-2 0,1 1 0</inkml:trace>
  <inkml:trace contextRef="#ctx0" brushRef="#br0" timeOffset="200">1623 891 8281,'-18'-29'0,"1"2"822,-1 2 1,7 3 0,-1 11 193,-1 5 1,5 8 0,0 9-537,0 13 0,6 9 0,-4 7 0,5 7-245,1 3 0,0 11 0,0 1 0,0 2-396,0 0 1,0 0-1,0 6 1,0 1-607,0 5 1,-2-4 0,-2 4 0,-6-3-1142,-5 3 1,-1-2 1907,-13 7 0,-8-7 0,-8 4 0</inkml:trace>
  <inkml:trace contextRef="#ctx0" brushRef="#br0" timeOffset="799">156 682 7429,'-18'0'0,"1"-2"-317,-1-4 1,1 4 0,-1-6 1005,1 0 1,0 4 320,-1-7-652,8 7 1,5-4 0,10 8 19,7 0 0,4-2 0,3-2 0,4-1-45,6 1 0,12 2 1,6 0-1,7-2-46,10-2 1,4-6 0,19 5-1,10-3-169,-44 4 0,1-2 0,6-2 0,2-1 0,5-1 0,0-1 0,1 0 0,0 1-131,-1-1 0,0 0 1,-2 1-1,-2-1 1,-6 3-1,-1-1 0,-5-1 1,-2 0-171,41-9 0,-32-4 1,-12 2-1,-18 1-33,-15 3 0,-5 1 0,-8 1 0,-2-2 202,-4-5 0,-11 5 0,-10-6 0,-4 1 36,-4 1 0,4-6 0,-10 8 0,4 3-212,2 5 1,0 3-1,2-2 1,4 6-615,6 4 0,11 4 0,8 4-59,8 6 1,10 5-1,15 7 1,13 7 862,13 7 0,-1-8 0,6 3 0</inkml:trace>
  <inkml:trace contextRef="#ctx0" brushRef="#br0" timeOffset="1433">2234 1782 8154,'18'0'352,"-1"-8"162,0-4 1,-7 3 0,-2-1 715,0 2 0,-6-5-145,3 1 1,-3 2-656,-2-1 1,-7 7-1,-5-2 1,-4 4-245,-1 2 0,-8 2 1,-4 4-1,-4 5-36,-2 5 1,0 3-1,0 3 1,0 3-203,0 2 0,0 8 1,0 10-1,2 3-399,4 7 1,4 3 0,9-2 0,5 2-123,5-2 0,4-3 0,4-7 0,4-5 133,5-4 1,5-12-1,1-7 1,3-10 274,3-7 0,-2-1 1,7 0-1,-1-1 512,0-5 1,-6-4 0,4-7 0,-1-3 220,-1-3 0,0 3 0,-3-3 0,1 6-68,2 5 0,1-3 0,-7 5 0,1 0-312,-1 4 1,2 4-1,3 2 1,1 0-305,-2 0 1,1 2 0,-1 4-1,2 6-533,-1 3 0,3 3 0,-2-1 0,0 1-431,3-1 0,-7 1 0,6-1 0,-1 1-1706,-1-1 2786,0-7 0,2 5 0,3-5 0</inkml:trace>
  <inkml:trace contextRef="#ctx0" brushRef="#br0" timeOffset="1949">2775 2376 8154,'6'-18'0,"0"1"298,-2-1 0,4 7 0,-2-1 427,-3-2 0,-1-1 1,-2-3 156,0 1 1,2 1 0,2 3-270,2 1 1,0 6-165,-6-5-839,0 7 1,0-4 1,0 16 0,0 3-108,0 5 1,2 1-1,2 1 1,3-1 108,3 1 1,-4-7 0,6 1 0,-1 2 218,-1 1 0,5 1 0,-5-3 94,0-1 1,5-2-1,-5 3 602,0-1 1,-1-8 238,-3 2 0,4-6-519,7-6 1,1-2 0,-1-6-1,3 3-111,3-3 1,-2 4 0,9 1 0,1-1-41,2 0 0,2 7 1,-1-5-1,-1 2-141,-3 0 1,3 0 0,-6 6-1,0 0-115,-4 0 1,-3 6-1,-3 0 1,-1 0-108,-5 2 0,-1-7 455,-4 5 0,-6-4-41,0-2 0,-2-2 217,-10-4 0,8-3-144,-2-9 0,6 1-302,6-1 0,4 9 1,7 1-1,3 2-89,3 0 0,-2 0 0,7 6 0,-1 0-417,0 0 0,0 0 1,4 2-1,-4 2 587,-1 2 0,5 8 0,-4-5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4:30.7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1082 8019,'-19'0'0,"-3"0"4,-1 0 0,0-2 1,5-2-1,1-2 316,-1 2 0,1 2-14,0 2 1,5 0 0,2 2 191,2 4 0,5-2-200,8 8 0,5-8 0,9 1 0,5-3-18,5-2 0,12 0 0,7-2 0,8-2-70,8-1 1,6-15-1,4 3 1,6-3-102,5 1 1,4-4 0,-39 10 0,1 0 0,-1 0 0,-1-1-45,1-1 1,1-1 0,0 3 0,1-1 0,0 0 0,1-1 0,-2 0 0,0 1-120,-1 0 1,-1 1 0,39-13 0,-15 11 0,-8 3-1109,-13 6 0,-9-1 258,-14 1 1,-14 8 0,-17 9 312,-13 5 0,-10 1 1,-12 3-1,-4 1 6,-6 2 1,-3 7 584,-2-7 0,-1 8 0,1-4 0</inkml:trace>
  <inkml:trace contextRef="#ctx0" brushRef="#br0" timeOffset="233">173 1885 8089,'-33'0'371,"2"2"1,4 2 655,2 2 1,9 2-636,10-3 0,22-3 1,13 4-1,16-4-127,11-2 0,8-2 0,12-4 1,5-5-200,5-5 1,3-3 0,6-5 0,-44 10 0,1-1-69,2-1 0,0-1 0,2 0 1,-1-1-1,-3 1 0,-1 0 1,-1 0-1,-1 1-435,44-14 1,0-1 0,-7 6-1,-13 0-135,-11 0 1,-9 1-1,-7 7 1,-7 1-179,-8 5 0,-8-5 750,-11 5 0,-4-5 0,-8-1 0</inkml:trace>
  <inkml:trace contextRef="#ctx0" brushRef="#br0" timeOffset="500">1256 209 9116,'17'-61'533,"1"9"1,3 9 0,6 16-1,10 10 27,6 9 1,13 8-1,14 6 1,12 7-451,9 9 1,-40-9 0,1 1 0,3 3 0,0 3-1,0 0 1,-1 2-30,0 3 1,-1 3-1,-4 2 1,-1 2 0,0 5-1,-1 2 1,-2 1-1,-1 3-133,-2 2 0,-2 1 1,-2 2-1,-5 1 1,-8 4-1,-5 1 1,-2 1-1,-3 1-84,-3 1 0,-5 2 0,-2 4 0,-6 0 0,-6 1 1,-5 0-1,-7 1 0,-5-2-75,-6 3 0,-4-2 0,-4 1 0,-3 0 0,-6 4 0,-2 0 0,-1-1 0,-2 0-248,-2 0 1,-1 0 0,2-3 0,1-2 0,3-6 0,-1-2 0,1 0 0,-1-1-629,2-2 0,-1-1 1087,-2-4 0,-1-1 0,4 4 0,-1-1 0,-2-4 0,-2-3 0,0 0 0,1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4:53.1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507 105 8037,'-59'-18'0,"3"1"-206,6-1 0,3 3 0,8 3 0,-1 6 16,1 5 1,8-5 0,4 0 0,1 2 32,5 2 1,2 2-1,1 0 65,1 0 41,7 0 51,2 0 0,16 8 0,2 2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4:57.2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88 630 8243,'0'-18'-190,"0"1"1,-2-1 350,-4 1 1,-1-1 0,-5 1 46,6-1 0,-2 7 0,1 1 545,-3 2-526,6-5 0,-6 11-254,5-4 0,3 6 6,-4 6 0,4 3 0,2 9 0,0-1-25,0 1 1,0-1-1,0 1 1,0 1 36,0 4 0,0-3 1,0 5-1,0-2-2,0 1 0,2 5 1,2-4-1,2 0 3,-3 0 1,7 5-1,2-7 1,3-2 22,3-1 0,5-5 0,2-3 0,4-6 60,8-4 1,6-2 0,9-4 0,3-8 3,3-11 1,4-8 0,8-4-1,0 0-15,0 0 0,-1 6 1,1 0-1,0 2 0,0 5 0,-2 1 0,-2 13 1,-2 0-18,2 1 1,6 3-1,-1 9 1,-5 7-45,-3 4 1,1 1 0,-6 3 0,-2 1-40,-2 2 1,-9 0 0,-4-5 0,-4 1-68,-2 5 0,-2-5 1,-4 4-1,-6-3 63,-4-3 0,-1-5 0,-1-3 0,1-1 59,-1-4 0,-5-2 0,0-2 0,1 0 130,3 0 0,3-10 0,2-7 0,5-10-51,1-6 0,8-2 0,7-2 1,1-4-5,0-5 0,3 3 0,-5 2 0,0 6 19,2 6 1,-7 6 0,5 11-1,-4 6-59,-2 4 1,-2 2 0,0 0 0,0 2-67,4 4 0,-4 2 0,-4 6 0,4-3-110,6 3 0,-1 1 1,7 1-1,2-3 21,3-1 1,-1-2 0,13 3 0,2-3 98,6-2 0,-1-2 0,-1-6 0,4 0 20,0 0 1,4-10 0,-6-6 0,-8-7-55,-6-4 1,-6-8-1,-1-8 1,-6-1-91,-7-5 1,-10 1 0,-17-1 0,-1 5-57,-4 1 1,-2 2 0,-4 8 0,-4 2-566,-5 2 1,-3 8-1342,2-3 2088,5 13 0,14 3 0,3 8 0</inkml:trace>
  <inkml:trace contextRef="#ctx0" brushRef="#br0" timeOffset="699">403 2044 8056,'-2'-23'466,"-2"0"1,-2 1-1014,2 3 1,2 7 797,2 1 0,2 15 1,4 1-1,6 11-59,3 7 0,3-2 0,-1 7 0,0-1-134,1 0 1,-1 0-1,1 4 1,-1-4 7,1-1 0,-1 5 1,1-4-1,-3 0 72,-3-4 1,1-3 0,-5-3 0,2-1 60,4-5 0,-5-3 0,3-12 0,3-7 88,7-13 0,5-22 0,10-14 0,5-14-225,-16 31 0,1-2 0,2-5 0,2-2 0,4-7 0,2-1 0,0-2 0,1 0-106,3-2 0,0 0 0,0 3 0,1 2 0,0 4 0,0 1 0,-2 4 0,-1 1-103,0 5 1,0 1 0,-2 1 0,0 2 0,25-24 0,-10 16-386,-9 13 1,-8 11 0,-4 13-1,-4 5-432,-2 4 1,-3 6 963,-11 8 0,-3 7 0,-8 16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5:03.3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2550 3075 7982,'-10'-12'-1636,"4"0"1624,-3 8 0,5-3-32,-8 7 80,8 0 54,-11 0 1,5 0 17,-8 0 0,7 0-90,-1 0 1,1 0 0,-7 0-2,1 0 1,-1 0-1,-1 0-13,-5 0 1,5 5 0,-6 1-1,2 0-11,-1 2 1,-7-4-1,4 5 1,-2 1 19,0 0 0,-6-4 1,-6 3-1,2 1-5,2 0 0,1-6 0,-3 3 1,-4-1-11,-2 0 1,1 6-1,-5-6 1,3-3 12,-3-1 0,-1 4 0,-1 0 0,5-2 8,5-2 1,-2-2-1,1 0 1,-1 0 1,0 0 1,3-6 0,5 0 0,0 0 12,0-1 1,-6-1 0,0-6 0,2 3-3,3-3 1,1 4 0,-2-1-1,-2-3-24,-2-1 1,-5-3-1,5 1 1,0 1-19,-2 4 1,5-9 0,-7 4 0,2-3 5,4 1 1,1-1 0,-1-3 0,-2-4 20,2 0 0,2-6 1,3 4-1,-1-4 6,0-2 0,7-2 1,5-2-1,4-2-7,1 3 0,1 1 0,1 0 0,3-2-15,1-2 1,8-5 0,-2 3 0,4 0 7,2 1 1,-5-7 0,-1 5 0,2-3-22,2 0 0,2 3 0,0-7 0,2 3 8,4-1 1,-2-3 0,7 9 0,1-1-23,-2-5 1,5-5 0,-3-1 0,5 5-6,7-1 1,-5-5 0,6-4 0,-2 0 11,1 0 1,7 2 0,-4 5 0,2-1 10,0-4 1,0 3 0,6-3-1,0 4 2,0 1 0,0 7 0,2-1 0,2 1 9,1 1 0,3 2 0,-4 8 0,4 0-6,1 0 1,1 1 0,3 1 0,-1 3 2,1 7 1,-3-2 0,4 2 0,3 1-11,4 3 1,-1 1-1,-5 1 1,4 0-25,1-1 1,-1 3-1,-2 1 1,-1 4-27,-5 2 0,7-3 1,-3 5-1,7 2 13,-1 2 0,4-4 0,0 1 0,0 1 31,1 2 1,3 2 0,-4 0-1,0-2 8,0-4 0,6 4 0,0-4 0,6 4 20,3 2 0,1 0 1,-6-2-1,2-2 0,3-1 0,-1-1 0,6 6 0,-3-2-5,-3-4 1,6 4 0,3-4-1,6 2-6,5-1 0,-7 3 1,-8-4-1,-1 4-1,-4 2 0,3 0 1,-1 0-1,-2 0 0,-2 0 0,-3 0 0,1 0 0,-2 0-2,-4 0 1,-4 0 0,-7 0 0,-1 0-1,1 0 1,-1 0 0,0 0 0,3 0 0,3 0 1,-2 0 0,6 0 0,-2 0 0,-3 0 0,-3 0 0,-2 0 0,-1 2 12,-5 4 1,9-4 0,-7 3-1,-1-3-6,-3-2 1,5 0-1,-2 0 1,1 2-6,-1 4 1,-5-2-1,-7 6 1,0-3-3,0-3 0,4 4 0,-2 0 1,-4 0-1,0-1 1,0 5 0,2-4 0,0 0-3,0-1 0,-1 5 0,1-4 0,0 1 8,0 5 1,0-4-1,0-1 1,-2 1 18,-4 0 0,4-4 0,-4 5 1,4 1-6,2-2 1,-6 3 0,-1-5 0,-3 2-13,-4 3 0,4-3 1,-1 2-1,-3 1-32,-2 3 1,-1-5-1,-1 1 1,1 2 14,-1 1 0,1 3 0,-1-1 0,-1 0-4,-5 1 0,3 5 1,-6 1-1,-1-1 1,1 2 0,-2-6 0,-6 7 0,0-3 11,0 0 0,-2 6 0,-4-3 0,-5 1 1,-5 4 1,-7 0 0,-1 0 0,1-2 1,-2 2 1,4-4 0,-7 2 0,1 2 1,0 2 1,4 2 0,-4 0 0,0 0-4,-1 0 1,5 0 0,-4 0-1,0 0 0,0 0 1,5 0 0,-3 0 0,2 0-1,-1-1 0,-5-1 0,6-1 0,2-3 0,1 2 0,1 2 0,-1 2 0,1-2 0,4-4 0,1 4 0,-4-4 0,1 4 0,0 2 0,-1-6 0,1-2 0,1 0 0,4 0 0,-3 0 0,3 5 0,-3-5 0,-3-2 0,1 0 0,-1-2 0,1 5 12,-1-1 0,-1 6 0,-2-6 0,-5 2-7,-1 0 1,4 0 0,-4 6-1,0-2-1,0-4 1,5 4 0,-1-4-1,3 2-4,3-2 0,0 3 0,-1-9 0,3 0-10,3 2 1,-4 1 5,5 3 1,1-4-1,-2-8 1,1 1 0,-7-1 0,1 1 1,-1-1 0,1 1 0,-1-3 0,1-1 0,0-3 1,-7 1 0,-1 6-1,0-3 2,0-3 1,-6 1-1,1-5 1,-3 2 19,-2 3 1,1-3 0,-3 2 0,-4-1-2,-6-1 1,-3 4-1,-4-7 1,-3 1-3,-1 0 0,-6 4 0,4-5 0,-2 1-17,-4 0 1,0 0 0,0-5 0,2 3-4,-2-2 0,-8 0 0,-3 0 0,-1 2 20,0-2 1,-3-2 0,3-2-1,1 0 48,-1 0 1,-4-2-1,5-2 1,-3-2 22,-3 2 1,-1-4 0,3 2 0,5 1-16,4-3 0,-3 6 0,-3-4 0,0 2-30,1-2 1,-7 4 0,3-3 0,-4 3-44,-3 2 0,-3 0 0,2 0 0,3 0-31,1 0 0,0-6 0,-5 0 0,-1 2 18,-2 2 1,2 0-1,7-2 1,5-1-8,1 1 0,-3-4 0,5 2 0,4 0-55,6-1 0,0 3 1,10-8-1,4 0-156,3 3 0,12-5 0,2 6 0,10 1 231,6-1 0,1-14 0,1 3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5:09.6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35 6034,'0'-10'-188,"0"3"158,0 7 0,-8 0 30,7-8 0,-7 6 0,8-6 0</inkml:trace>
  <inkml:trace contextRef="#ctx0" brushRef="#br0" timeOffset="418">1 70 7070,'12'0'-254,"-1"0"1,1 0-1,5 0 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5:17.2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1 106 7609,'72'-24'0,"3"3"-511,7 5 0,-34 8 0,3 1 511,0 4 0,3 0 0,11-4 0,2 0 0,-1 3 0,1-1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5:43.1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175 956 7987,'-8'-26'260,"-3"-1"1,-3 0 242,3 4 0,-3 3 1,8 3-1,0-1 1619,-1 1-1135,5 7 1,-4 2-666,12 8 1,3 8 0,9 4 0,1 3-37,5 3 0,-3 5 1,8 2-1,2 3-228,2 3 1,2 2-1,0 1 1,0 1-286,0 0 0,0 0 0,0 2 0,0 2-330,-1 2 0,-1-1 0,-3-5 0,-7 0-170,-4 0 1,3 0 0,-3-2 0,-5-4-621,-5-5 0,-3-11 1347,-6-1 0,0-16 0,0 2 0</inkml:trace>
  <inkml:trace contextRef="#ctx0" brushRef="#br0" timeOffset="193">787 868 7987,'0'-52'203,"0"7"0,-2 6 330,-4 8 1,-4 14-1,-7 11 22,-1 4 0,1 4 0,-1 4 0,3 7-124,3 9 1,-4 5 0,7 8 0,-3 2-251,1 4 1,5 3 0,-4 9-1,0 1-255,1 4 1,3-2 0,-6 8 0,-1 2-734,-3 2 0,-1 4 0,-1 2 0,-1 2-1372,-5-3 2179,5-1 0,-22-2 0,4 0 0</inkml:trace>
  <inkml:trace contextRef="#ctx0" brushRef="#br0" timeOffset="360">1 2021 8478,'0'-20'382,"0"-3"0,0 4 0,2-4 48,3 3 1,7 10 0,9 3 0,7 1-106,5 0 0,7-2 0,18 4 0,7-1-370,2 1 1,3 2-1,2 2 1,0 0-1631,-2 0 1,2-2 1674,-14-4 0,8-4 0,-4-7 0</inkml:trace>
  <inkml:trace contextRef="#ctx0" brushRef="#br0" timeOffset="660">1468 624 8127,'-8'-51'716,"-4"7"0,-3 9 574,-3 10 0,-5 5-208,0 3 0,1 9-577,11 8 0,5 2 0,12 9 0,5 5-268,5 5 1,1 1-1,3 9 1,1 4-297,2 3 1,8 5-1,-3-2 1,1 5-222,0 5 1,-8 1-1,4 1 1,-1 1-525,-1 4 1,0 2 0,-7 4-1,-3-3-188,-1-1 0,-2-12 0,3 3 1,-1-9 991,1-9 0,3 2 0,1-8 0</inkml:trace>
  <inkml:trace contextRef="#ctx0" brushRef="#br0" timeOffset="876">2061 763 8102,'0'-62'209,"-2"4"1,-3 8 369,-7 9 0,-4 10 0,-1 19 1637,0 6-1836,7 4 1,2 4 0,8 4 0,2 8-30,4 7 1,5 1 0,11 7 0,3 2-226,2 2 1,-3 7-1,5 3 1,0 0-487,-2-1 1,4 7-1,-6-2 1,0 3-216,1 2 0,-9 3 0,-7 1 0,-2 2-1177,-5-1 0,-3 1 1752,-5-6 0,-13 4 0,-9-11 0</inkml:trace>
  <inkml:trace contextRef="#ctx0" brushRef="#br0" timeOffset="1026">2026 1252 7994,'18'-33'-176,"-1"4"0,7 4 1,1 10-1,4 1 351,8 2 0,0 7 0,9-5 1,3 2-194,1 4 1,9 0 0,-3 0 17,-6-1 0,3-1 0,-9 6 0</inkml:trace>
  <inkml:trace contextRef="#ctx0" brushRef="#br0" timeOffset="1576">2760 1218 7999,'6'-18'-108,"2"1"355,1-1 0,-5 6 0,4 3 2995,0 1-682,-6-6-1994,5 13 1,-7-5-1,0 12-203,0 5 1,0 5 0,0 3 0,2 4-242,4 6 0,-2 4 0,8 2 1,1 0-161,3 0 0,-5 6 0,1 2 0,2-1-397,1 1 0,3 4 0,-1-7 0,1-1-276,-1-2 0,-5-4 1,-3-4-248,-1-6 1,-2-7 678,-6-10 1,6-10 0,0-19 0,-3-6 265,-1-4 0,0-2 0,2 0 0,2 0 322,-2 0 1,-2 6-1,-2 2 1,0 1 58,0 5 1,0 2 0,0 1 197,0 1 0,0 9-498,0 8 0,-6 8 0,0 9 0,0 1-75,-1-1 1,5 0 0,-6 1 0,2-1-59,0 1 0,0-1 0,6 1 1,0-1 23,0 1 0,0-1 0,2-1 6,4-5 0,6 3 1,11-8-1,6-2-138,4-2 1,4-2 0,4-2 0,5-2-505,5-2 0,-5-6 1,-1 5-1,0-1-769,-1 0 0,-5 0 1446,2 2 0,-4-3 0,-2-9 0</inkml:trace>
  <inkml:trace contextRef="#ctx0" brushRef="#br0" timeOffset="2144">4035 641 8078,'0'-35'0,"0"2"337,0 4 0,-2 4 1,-2 7 1226,-2 1 1,-5 9-899,5 8 1,0 16 0,6 13 0,2 6-305,4 6 1,9 3 0,10 9 0,1-1-333,-1 0 1,4 1 0,-6 1 0,1 2-375,1 3 1,-8-1-1,3-4 1,-9 2-759,-3 3 0,-2 1 1,-8-6-1,-4-1-1305,-6-9 2407,-11-5 0,-4-4 0,-8 0 0</inkml:trace>
  <inkml:trace contextRef="#ctx0" brushRef="#br0" timeOffset="2310">3790 1235 8078,'28'-25'83,"-3"-2"0,0-1 112,4 5 1,0 10-1,4 3 1,6 0-66,4 0 0,11 5 1,8-5-1,2 2-234,0 4 1,-8-3 0,3 1-1,-5 2 104,-2 2 0,1 2 0,-1 0 0</inkml:trace>
  <inkml:trace contextRef="#ctx0" brushRef="#br0" timeOffset="2777">4838 1200 8045,'18'-25'178,"-3"-2"0,-3 0 300,-6 3 0,1 5 1,1 1-1,0-1 205,0-4 1,-1 1-1,-3-5 1,2 0-376,-2 0 0,-2-8 0,-4-8 0,-4-1-117,-5-5 0,-5-1 0,-3-3 0,-5 1 201,-5-1 0,2 7 0,0 1 1,2 4 605,3 8 0,3 0-580,1 10 1,9 10 0,3 13-345,4 9 1,16 15-1,5 7 1,6 6-87,6 3 0,10 15 1,4-1-1,1 4-231,1 2 0,-8 6 1,1-4-1,-5 4-391,-6 4 1,-5-12 0,-13 6-1,-5-7-130,-4-5 0,-2-7 0,-2-8 527,-4-12 1,-1-12 0,-7-20 523,2-11 0,8-3 0,-1-12 0,3-6 217,2-4 1,7-3-1,5-5 1,4 5 159,1 5 0,8 4 0,4 4 0,4 4-383,2 6 1,6 5-1,0 7 1,0 7-430,1 8 1,-3 11 0,6 10-1,-5 3-496,-7 3 0,2 2 1,-7 0-1,1-2-667,0-2 1,-8-2 0,2 2-1,-3-6-2409,-3-3 3720,-7-3 0,-2 1 0,-8-1 0</inkml:trace>
  <inkml:trace contextRef="#ctx0" brushRef="#br0" timeOffset="2993">5624 187 8044,'33'-50'27,"-4"3"1,2 12 0,-6 14 0,3 5 827,3 5 0,2 7 1,4 2-1,1 10-186,3 9 1,8 14 0,-3 6-1,5 13-295,1 13 1,-5 6 0,-5 9-1,-3 9-344,-21-39 0,-3 1 0,-6 3 0,-2 1 0,-2 1 0,-3 1 0,-4 0 1,-5 0-468,-6 0 0,-3-1 0,-4 0 0,-3-1 0,-5 0 0,-2-1 0,-2-1 0,0 0-499,-2-1 0,0-1 0,0 2 0,0-1 936,2-3 0,0-1 0,0 2 0,2 0 0,2-4 0,1 1 0,1-1 0,0-1 0,-23 41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5:46.9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1517 8085,'-17'-17'90,"0"2"0,-3 1 1,-1 4 711,-2 2 0,-1-3 0,7 5 1210,-1 2-1656,9 2 0,3 2 0,14 0 0,9 0-167,10 0 1,8 0 0,8 2 0,7 2-220,7 2 1,7 2 0,-6-5 0,0 3-732,2-2 1,-6 4-1,5-2 1,-5 0-448,-2 1 0,-5-5 1,-4 6 1207,-6 0 0,1-6 0,-10 5 0</inkml:trace>
  <inkml:trace contextRef="#ctx0" brushRef="#br0" timeOffset="267">1239 749 8117,'-16'-33'270,"5"4"1,-5-2 0,4 10 995,-3 5 1,3 6-599,1 10 0,9 2 0,2 6-281,9 10 1,15 1 0,7 10 0,8 0-186,7-2 1,7 8-1,5-2 1,8 8-283,7 4 0,7-5 0,5 7 1,-1 1-759,-3 3 1,-7-5 0,0-1 0,-10-4-579,-12-8 1,-9 0 1415,-14-10 0,-4 0 0,-7-5 0</inkml:trace>
  <inkml:trace contextRef="#ctx0" brushRef="#br0" timeOffset="484">1955 767 8569,'0'-26'0,"-2"-1"506,-4 0 0,2 2-162,-7 7 1,1 11-1,-4 7 54,3 9 0,1 9 0,-4 5 0,3 6-206,-3 4 1,-1 4-1,-5 4 1,-1 5-385,-2 5 1,-10 3-1,0 2 1,-8 4-502,-4 3 1,-1-1 0,-7 4 0,1-4-1950,-1-2 2642,1-2 0,0-13 0,-1-3 0</inkml:trace>
  <inkml:trace contextRef="#ctx0" brushRef="#br0" timeOffset="751">2688 470 8366,'-7'-53'346,"-9"5"0,-9 5 1,-2 10 355,-4 6 1,0 9 0,1 9 0,7 1 524,4 4 0,3 4-881,5 6 0,3 4 0,10 9 0,4 6-221,5 10 1,13 2 0,5 10-1,4 1-232,2 3 1,1 7 0,3 0 0,4 0-709,2 2 0,-7 1 0,3 4 0,-6-2-144,-6-3 1,2 6-1,-8-6 959,-1-4 0,-3 2 0,-1-13 0</inkml:trace>
  <inkml:trace contextRef="#ctx0" brushRef="#br0" timeOffset="967">3195 400 8112,'-2'-58'0,"-4"1"1370,-6 7 1,3 21-493,-3 17 0,8 10 0,-2 8 1,8 6-352,10 3 1,2 10-1,15 4 1,4 6-255,5 6 1,1 4-1,6 7 1,-2 1-511,-5-1 1,5 12-1,-4 2 1,-4-2-751,-4-2 0,-12 6 0,-1 0 0,-11 6 987,-5-1 0,-9-9 0,-3-3 0</inkml:trace>
  <inkml:trace contextRef="#ctx0" brushRef="#br0" timeOffset="1117">3282 1011 8112,'0'-35'274,"0"0"0,0 2-700,0 4 1,0 4-1,2 9 711,4 5 0,4-3 0,7 8 1,2 2-337,5 2 0,5 2 1,12 0-1,3 0-970,1 0 1021,5 8 0,-5 2 0,7 7 0</inkml:trace>
  <inkml:trace contextRef="#ctx0" brushRef="#br0" timeOffset="1617">3946 801 8119,'-6'-17'161,"0"0"0,0 5 0,4 2 1312,-3 2-79,3-5 212,2 11-1217,9-6 1,7 10 0,-5 4 0,-3 4 63,0-1 1,-6 9 0,6-3 0,-2 7-196,-1-1 0,3 6 1,-4 2-1,2 4-301,-2 2 0,-2 0 0,0 0 0,1 0-356,3 0 0,0 6 0,-6-1 0,0-3-376,0-6 0,-6 0 0,0-7-401,3-3 0,3-13 1050,5-14 1,5-12 0,8-16 0,1-3 288,4-4 1,-3 4 0,5-6 0,-2 3 75,0-1 0,-5 2 0,-6 10 0,-1 4 1529,-1-1-1324,5 7 1,-15 2-454,0 11 1,-2 12 0,-9 5-1,-3 5-66,-1 1 1,-3 7 0,3-1 0,1-2-8,3-1 1,7-3-1,-4 0 1,2 1-35,0-1 0,2 1 0,12-1-59,10 1 0,7-3 1,12-1-1,3-4-481,7-3 1,3-1 0,5-6 0,1 0-503,2 0 1,0 0 1157,-5 0 0,-1-15 0,1-5 0</inkml:trace>
  <inkml:trace contextRef="#ctx0" brushRef="#br0" timeOffset="1850">4487 173 8115,'18'-41'370,"-1"0"1,1 8 0,1 10 0,2 6 311,3 5 1,7 6 0,0 12 0,7 7 19,9 9 0,4 7 1,1 12-1,-2 7-344,-3 8 1,3 14-1,-5 14 1,-22-39-1,-1 1-355,-1 3 1,-2 1 0,-4 2 0,-2 1-1,-3 2 1,-3 0 0,-3 2 0,-4 1-439,-3-1 1,-4 0 0,-4 5 0,-5-1-1,-6-4 1,-4-2 0,-2-2 0,-3-1 434,-2-2 0,-4-1 0,0-2 0,-3-1 0,-4-2 0,1-1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5:50.3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61 123 8005,'-17'-18'347,"-1"1"451,1-1 1,9 3 0,10 3-594,13 6 1,18-1-1,16 1 1,9 0-235,12-2 0,8 6 1,11-3-1,4 3-644,6 2 0,-4 0 1,-4 0 672,-7 0 0,9 7 0,-4 3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5:51.2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1880 8062,'0'-17'1157,"-2"-1"-339,-4 1 1,6 5-549,0 1 0,4 7 1,14-2-1,7 4-112,6 2 0,12 0 0,3 0 1,7-2-755,5-4 1,4 4-1,6-3 1,-2 3 595,-2 2 0,0-8 0,6-2 0</inkml:trace>
  <inkml:trace contextRef="#ctx0" brushRef="#br0" timeOffset="617">1562 1199 8096,'6'-27'201,"0"4"0,2 3 0,-4 3 0,2 0 323,-3-1 1,5-1 0,0-3 0,2-3 31,3-2 1,-1-2-1,3-8 1,5-2-71,-1-2 1,6-9 0,1-1 0,-1-7-61,0-4 0,4 0 1,-6-4-1,-1 2-87,-3-2 0,-9 6 0,-4 4 0,-4 7-109,-2 8 1,-2 5-1,-4 3 1,-4 3 169,1 7 0,-7 10 0,4 3-375,-3 2 1,3 10 0,1 14 0,-1 11-130,2 13 0,-5 11 0,5 5 0,-2 6-118,1 6 1,1-2 0,-4 12 0,3-1-475,-3 5 1,4 1-1,-1 1 1,-3-3 51,-1 3 0,3-5 0,2-3 0,3-10 42,3-16 1,2-17 813,2-9 0,2-22 1,4-16-1,5-15 163,5-10 1,9-11 0,4 1 0,2-3 332,-2 1 1,4 11 0,-4-1 0,4 4-149,2 2 0,0 10 1,-2 5-1,-2 9-538,-2 3 0,-5 4 0,3 10 1,-2 8-349,-4 7 1,-1 6-1,-5 8 1,-1 2-277,-3 4 1,1-5 0,6 5-1,-3-6-478,-3-6 0,1 4 0,-7-4 0,-2 2-626,-2-2 0,-2 3 1706,0-9 0,-8 0 0,-1-5 0</inkml:trace>
  <inkml:trace contextRef="#ctx0" brushRef="#br0" timeOffset="867">1143 1706 8640,'2'-12'970,"6"2"0,11 3-383,14 3 1,20-4 0,20 2 0,19 2-459,-39 3 1,2 0 0,8-1-1,0-1 1,3 0 0,0 0 0,1 1-1,-2 0-313,0 1 0,-2 0 0,-5 1 0,-1 0 0,-5 0 0,-1 0 1,36 0-3099,-15 0 3132,-18 8 1,-11-6-1,-8 5 1</inkml:trace>
  <inkml:trace contextRef="#ctx0" brushRef="#br0" timeOffset="1450">2051 2282 8785,'0'-17'770,"0"-1"1,-5 7-1,-3 1-170,-2 2 0,-2 2 0,-5 6-280,0 0 0,5 2 0,0 4 0,-1 6-245,-3 3 1,-1 3 0,-1-3 0,3-1-251,3-3 1,-3 1 0,3 5-1,-4-1-224,-1-4 0,-1 1 510,1-7 0,1-2 254,5-10 1,5-4 0,12-7-1,5-1 181,5 1 1,3 0-1,5-1 1,5 3-173,4 3 0,2-2 0,0 9 0,0 1-169,-1 2 0,-4 11 0,-3 9 0,0 9-60,0 6 0,-8 10 0,1 3 1,-8 5-189,-5 1 1,-3 8-1,-12 2 1,-9 2-352,-10 0 0,-8-9 0,-6-1 1,-5-5-32,-5-1 1,-3-5 0,-4-2 0,-8-6-62,-8-6 0,2 2 1,-2-10-1,10-5 237,12-9 0,9-5 0,14-4 0,8-5 728,7-11 1,6-1-1,10-10 1,6-2 164,10-2 1,9-2-1,13 0 1,9 2-114,7 4 0,4-2 0,6 9 0,0 5-231,6 3 0,-10 10 0,4-2 0,-6 8-458,-1 10 0,-5 4 0,-6 17 0,-1 3-571,-10 1 0,-2 6 0,-12 0 0,0 1-478,3 5 0,-13-1 1,5 1-1,-5-5-2159,-3-1 3366,5-2 0,-5 2 0,8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32.3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70 559 8065,'0'-17'1054,"-2"-7"-437,-4 1 1,-1 6 0,-7 7-1,4 4-182,3 8 1,-5 8 0,6 11 0,2 6-55,2 6 0,4 0 0,4 14 0,8-1-238,7-1 1,4 7 0,6-3 0,-2 3-186,3-1 0,1-3 0,1 5 0,1 1-592,0 4 0,0-9 0,-2 1 0,-2-3-225,-2-3 1,-9-5 0,-1 2 0,-7-6 858,-4-6 0,-3 4 0,-5-6 0</inkml:trace>
  <inkml:trace contextRef="#ctx0" brushRef="#br0" timeOffset="150">175 838 8275,'-27'-34'249,"4"-1"1,5 0 0,6 2 0,7 4-65,3 5 1,6 3 0,5 0-1,13-3-181,9 3 0,8 2 0,13 1 0,2 3-246,4 3 1,-1-2 0,5 9 0,-2 1-464,-4 2 0,-9 4 705,-6 4 0,-5 3 0,-1 9 0</inkml:trace>
  <inkml:trace contextRef="#ctx0" brushRef="#br0" timeOffset="300">350 1013 8582,'2'-10'-90,"3"3"0,9 1 64,7 0 0,7 0 0,6 4 1,3-2-537,4-1 1,4-7 561,7 6 0,1 0 0,-1 6 0</inkml:trace>
  <inkml:trace contextRef="#ctx0" brushRef="#br0" timeOffset="715">1467 943 8471,'0'-17'721,"0"5"1,0 1 289,0-3 1,-2 6 0,-3 0-478,-7 1 0,-5 5 0,-5-4 0,-3 6-240,-2 6 1,3 3-1,-5 9 1,-2 1-240,-2 5 0,6-5 1,2 6-1,2-2-202,-1 1 1,3 5-1,7-4 1,5 0-269,1 1 1,2 3 0,6-4-1,0 0-186,0 0 0,6-7 0,2-7 1,1 1 373,5-2 1,2-2-1,3-8 1,2 0 625,3 0 0,-1-2 0,-6-4 1,1-6 44,-1-3 0,1-3 1,-1 3-1,1 1 82,-1 2 0,1 3 0,-1-3 1,1 4-529,-1 1 1,0 5 0,1-4 0,-1 4-451,1 2 1,-1 0 0,1 0 0,-1 2-352,1 4 0,-1 1 0,3 7 1,1-2-392,2 1 0,8 1 1194,-2-3 0,4 5 0,2-6 0</inkml:trace>
  <inkml:trace contextRef="#ctx0" brushRef="#br0" timeOffset="1065">2044 1013 8132,'-26'-23'0,"7"2"4560,5 5-2975,3-1 0,1 17-1486,4 0 0,10 1 0,4 11 1,2 2-73,3 1 1,9-3 0,1-1 0,0 1-508,2-2 0,-5 3 0,3-5 0,-4 0-365,-1 0 1,5-2 0,1-6 414,-3 0 1,-8 0 0,-1 0 560,2 0 0,-7-8 0,-1-4 0,-4-3 687,-2-3 1,0-1 0,0-3 0,0-1 179,0 2 0,0-4 0,0 1 0,0 3-679,0 1 0,2 5 1,4 3-1,6 5-475,3-1 1,8 6 0,3-4 0,1 4-161,4 2 1,8 6-1,3 2 1,1 1-435,0 5 0,5 1 0,-3 1 1,1-2-941,1-3 0,-6-1 0,3 4 1690,-1-3 0,-2-7 0,-6 4 0</inkml:trace>
  <inkml:trace contextRef="#ctx0" brushRef="#br0" timeOffset="1284">2830 594 8658,'-28'-35'799,"5"0"0,-2 2 1,4 4-1,3 8 362,5 7 1,9-1-1,-4 5 60,0 0 0,8 2-1234,0 8 0,8 2 0,9 4 0,3 6-82,3 3 0,4 5 0,8 3 0,2 4-504,4 0 1,-4 4 0,3-5 0,-3 1-440,-2 4 0,6 0 0,0 0 0,-3-2-143,-1 2 0,4-4 1181,0 2 0,7 0 0,-3 6 0</inkml:trace>
  <inkml:trace contextRef="#ctx0" brushRef="#br0" timeOffset="1465">3441 332 8270,'-27'-43'685,"-6"6"0,6-3 1,-1 5 3397,5 6-3186,11 11 0,7 12-1307,10 12 0,13 4 0,13 7 0,8 3 20,7 3 0,-1 4 1,2 8-1,-1-2-709,-1-4 1,-3 10 0,-7-2 1098,0 6 0,0 3 0,0 7 0</inkml:trace>
  <inkml:trace contextRef="#ctx0" brushRef="#br0" timeOffset="1617">3563 751 8270,'6'-25'70,"2"-2"0,1 0 160,5 3 0,3 3 1,9-2-1,7-4-298,5-1 0,11 3 1,-1 8-1,7-1-529,3 1 597,8 7 0,-4-13 0,8 3 0</inkml:trace>
  <inkml:trace contextRef="#ctx0" brushRef="#br0" timeOffset="1851">4611 332 8192,'0'-17'280,"0"5"0,0 0 732,0-1 0,0 3-928,0-2-564,0 8 1,6-1-1,2 9 1,1 3 479,5 3 0,1 2 0,3 5 0</inkml:trace>
  <inkml:trace contextRef="#ctx0" brushRef="#br0" timeOffset="2467">5100 227 8509,'0'-11'4654,"0"-1"-4124,0 8 0,2-4-404,4 8 0,5 8 0,11 2 0,1 1-303,-2 1 0,7 0 1,-1 5-1,2-1-360,0-5 0,-8 5 0,4-6 1,-3 1-1707,-5 1 2171,5-8 1,-22 3 0,-2-8 305,-14-5 1,-3-4 0,-8-9 0,-1-3 549,1-1 1,6 0 0,-2 5 0,3-1 66,3-4 0,5 3 0,2-3 0,3 3-625,3 3 0,4 1 0,6 3 1,7 1-231,9-1 0,5 5 0,10 2 0,1 4-230,3 2 1,8 0 0,-3 2 0,3 4-272,-3 6 0,3 3 0,-8 3 0,-3 1-118,-1 4 1,-10-3-1,-5 3 1,-7-4-153,-3-1 1,-8-1 776,2 1 1,-12-9 0,-6-3 143,-3-4 0,-3-2 0,3-2 0,1-4 532,2-5 0,3-5 0,-3-1 1,6-1-35,4 1 1,2-1-1,0-1 1,2-2-254,4-3 1,6 1 0,9 6 0,4 1-242,2 4 0,-3-1 0,5 7 0,2 2-214,2 2 1,8 2 0,-1 0 0,-1 2-723,-2 4 1,-2 4 0,0 7 0,-2 3-806,-4 3 1,4-2 0,-4 6 1590,4-1 0,10-3 0,1-6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5:53.9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717 550 8097,'-2'-17'-18,"-2"-1"1,-4 3-185,-1 3 0,3-2 1,-6 9-1,-1-1 619,-3-2 0,-1 6 0,-1-4 1,-1 2-49,-4-1 1,-3 3-1,-5-4 1,2 4-102,-2 2 0,0 0 0,0 0 0,2 0 6,-2 0 1,0 0 0,2 0 0,3 2-50,1 4 1,6 3-1,-4 11 1,3 5-63,3 10 0,-1 9 0,3 17 0,1 10-105,2 15 0,3 11 0,3-42 1,0 2-1,2 4 0,0 1-104,0 3 1,1 2-1,2 2 1,0 1-1,-3 4 1,0 0-1,1 2 1,0 1-145,1 1 1,-2-1 0,-2 0 0,1-2 0,1-8 0,2 0-1,0-3 1,0 0 3,1-2 0,0 0 0,1-5 1,0-2-1,1-2 0,0-3 1,3 39-364,2-11 0,9-16 0,1-9 0,5-15-183,0-12 0,1-11 1,-1-15 731,2 0 0,4-12 0,-9 1 0,-4-1 0</inkml:trace>
  <inkml:trace contextRef="#ctx0" brushRef="#br0" timeOffset="383">1625 358 8178,'-8'-56'252,"-3"3"1,-7 7 0,-5 17-1,-4 7 509,0 9 1,-4 5-1,7 8 1,3 0-287,2 0 0,7 14 0,2 7 0,2 10-166,5 12 0,1 7 1,2 8-1,2 10-168,3 12 0,11 3 0,-5-34 0,1 1 0,-1 0 0,0 1-194,-2 0 0,1 1 0,1 4 0,1 0 1,0 3-1,0 1 0,-2 1 0,-1 0-180,-2 0 0,0 0 1,0-1-1,-1-1 1,-2-7-1,-2-1 1,2 46-676,-2-10 1,-10-11 0,-4-20-1,-3-15-1763,-3-14 2671,1-16 0,-8-3 0,-2-8 0</inkml:trace>
  <inkml:trace contextRef="#ctx0" brushRef="#br0" timeOffset="534">1136 1353 8047,'18'-17'98,"5"-4"1,2 1 0,2 5 61,4-1 1,4 8-1,6 3 1,8 3-122,7 2 1,6 0 0,6 0 0,-4 2-213,-6 3 1,0-3 0,-3 6 172,-5 0 0,-9-6 0,2 6 0</inkml:trace>
  <inkml:trace contextRef="#ctx0" brushRef="#br0" timeOffset="817">2481 410 8087,'-18'-46'127,"1"1"1,-2 4 394,-5 8 0,5 12 0,-6 11 0,1 3 951,1 3 0,0 4-1013,5 6 1,9 5-1,5 12 1,8 7-261,7 3 1,13 9 0,7 5 0,5 3-186,5 3 0,8 1 0,-3 2 0,3 2-314,-3-1 1,3 3 0,-8 2 0,-3 4-875,-1 6 0,-10-4 0,-5-6 1,-7-4 1172,-3-8 0,-8 3 0,4-9 0</inkml:trace>
  <inkml:trace contextRef="#ctx0" brushRef="#br0" timeOffset="1013">2970 620 8150,'17'-58'292,"-1"1"0,-4 7 990,-7 7 0,5 16-790,2 10 0,9 9 0,4 12 1,4 4-89,8 1 1,0 9 0,12 7 0,3 0-205,4 0 1,2 12 0,-5-2 0,-1 2-622,1 0 0,-9 0 1,-1 2-1,-4 1-778,-4-1 0,-4 2 0,-16-4 1199,-3-4 0,3 6 0,-5 5 0</inkml:trace>
  <inkml:trace contextRef="#ctx0" brushRef="#br0" timeOffset="1184">3546 463 8132,'0'-51'0,"0"7"0,0 9 3078,0 10-2687,0 13 0,-2 12 0,-2 13 0,-1 9-177,1 7 1,-4 6 0,2 4 0,0 3-353,-1 3 1,3 7-1,-6 7 1,0-3-273,1-2 0,-3 1 0,-6 3 410,1 6 0,-8 4 0,-2 2 0</inkml:trace>
  <inkml:trace contextRef="#ctx0" brushRef="#br0" timeOffset="1350">3040 1423 8137,'17'-17'58,"1"5"1,-1 1 0,3-1 293,3 2 0,4-3 0,8 5 0,2 0-104,4 0 1,3 2 0,9 5 0,-1-3-357,0-2 0,1 0 0,-3 6 108,-3 0 0,3 8 0,-5 1 0</inkml:trace>
  <inkml:trace contextRef="#ctx0" brushRef="#br0" timeOffset="1652">4437 358 8142,'8'-52'123,"-6"7"0,3 4 0,-3 6 571,-2 6 1,0 4 0,-2 9 94,-3 5 0,-5-3 1,-8 8-476,1 2 1,5 12 0,3 8 0,-1 7-103,0 4 0,4 4 0,-3 10 0,1 6-327,4 3 1,4 10 0,6 4 0,4 2-460,-1-2 1,7 4-1,-5-4 1,5 6-725,1 6 0,-1-4 1298,-4 3 0,11-3 0,-4-2 0</inkml:trace>
  <inkml:trace contextRef="#ctx0" brushRef="#br0" timeOffset="1902">5135 218 8099,'0'-41'161,"0"1"0,-7 1 1,-3 10-1,-2 6 962,1 3 1,5 8-544,-6 1 0,8 9 0,-1 2 0,3 12-224,2 9 1,0 6-1,0 8 1,0 2-130,0 4 0,7 3 1,5 11-1,4 1-280,1 2 0,0 8 0,1-4 0,-1 2-632,1 0 0,-7 0 1,-1 4-1,0-2-579,0-2 0,-7-8 1264,3 3 0,-12-5 0,-3-2 0</inkml:trace>
  <inkml:trace contextRef="#ctx0" brushRef="#br0" timeOffset="2070">4943 795 8149,'12'-18'0,"0"1"135,1-1 0,3 8 0,1 5 1,3 1-202,3-2 0,10 4 0,10-4 0,3 6-435,8 6 501,-1-4 0,23 13 0,-5-5 0</inkml:trace>
  <inkml:trace contextRef="#ctx0" brushRef="#br0" timeOffset="2535">5712 672 8149,'0'-25'0,"0"-2"0,0 0 575,0 3 1,-8 11 0,-2 1 0,-1 1 291,-1 1 1,6 2 0,-3 10-472,1 4 0,2 6 0,6 9 0,0 4-186,0 2 0,0 8 0,0 8 0,2 0-135,4-1 1,1 7 0,7-5 0,-4 3-432,-3 0 0,1-7 0,-4 5 0,2-2-219,-2-5 0,-2-1 0,-2-4 0,0-4-333,0-5 1,0-17 790,0-12 1,2-13-1,4-19 1,5-2 386,5-1 0,1-9 1,1 5-1,-1-3 254,1 0 0,5 11 0,0-1 1,-2 8 78,-1 3 1,-8 9-1,-1 7-271,3 2 0,-5 3 0,1 7-289,-2 3 1,-2 5 0,-6 8 0,0-1-187,0 0 1,-8 1 0,-4-1 0,-1 1 8,1-1 0,-3 1 0,3-3 1,-2-1-69,3-2 1,-3-1 107,8 7 1,0-7-1,8-1 14,4-2 0,14-2 0,13-6 1,9 2-290,9 3 0,-1-3 0,14 4 0,2-4-401,2-2 1,0 0 0,-4 0 0,-6-2-1328,-3-4 2097,-11 4 0,-1-13 0,-8 5 0</inkml:trace>
  <inkml:trace contextRef="#ctx0" brushRef="#br0" timeOffset="2734">6585 183 8137,'17'-27'116,"-1"-4"1,-2 8-1,-3 1 563,3 3 0,1 9 0,3 5 0,1 3-24,4 2 1,5 15 0,7 10 0,1 12-175,5 10 1,-2 7-1,8 10 1,-1 12-359,-1 7 1,-24-37-1,-1 1 1,-5 1-1,-3 1 1,-2 1 0,-3 1-293,-1 2 0,-4 1 0,-11 4 0,-5 1 0,-5-3 0,-5 0 0,-7 0 0,-4-1-149,-6-2 0,-3-2 0,-6-3 0,-3-2 0,-5 1 1,1 1-1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5:58.4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53 8535,'-16'-8'230,"5"-3"1,-3 1 0,6 0 391,-1 3 1,9 1-240,6 6 1,5 0 0,20 0 0,8 0-333,12 0 1,11 0 0,13 0 0,7 0-393,3 0 1,-35 0 0,1 0 0,1 0 0,-1 0 340,0 0 0,-1 0 0,47 0 0,-10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5:59.3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1448 7999,'0'-17'343,"0"-1"0,0 1 902,0-1 0,-6 7-656,0-1 1,8 2-1,11-1-366,9 5 0,5 4 1,10 2-1,4 0-236,5 0 1,7 0 0,3 0 0,4 0-490,2 0 0,-6 0 0,3 0 0,-7 2-387,-5 4 1,-13-4-1,-10 4 1,-5-5 888,-1-1 0,-9 0 0,-1 0 0</inkml:trace>
  <inkml:trace contextRef="#ctx0" brushRef="#br0" timeOffset="184">344 1099 8102,'2'-27'-98,"2"2"883,2-1 1,0 7 637,-6-4-1170,0 11 1,2 12 0,4 12 0,5 5-172,5 6 0,1-1 0,1 7 0,-1 2-379,1 2 0,-1 2 1,-1 2-1,-3 1-189,-1 3 0,-2 0 1,3-6 485,-1 0 0,-1 0 0,7 0 0</inkml:trace>
  <inkml:trace contextRef="#ctx0" brushRef="#br0" timeOffset="450">1584 645 8100,'-2'-62'386,"-3"4"0,-9 5 171,-7 7 1,-7 5 0,-6 12 0,-1 5-44,0 5 0,2 4 0,4 5-73,5 10 1,13 10-1,5 15 1,6 10-281,6 9 1,3 15 0,11 5 0,3 5-73,6 7 1,-2 9 0,2 9 0,1-3-438,-3-2 1,0-2 0,-6 3 0,3 1-545,-3 2 0,-9-2 0,-7-11 0,-3-10-720,-2-10 0,-4-16 1612,-7-9 0,-1-15 0,-13-12 0</inkml:trace>
  <inkml:trace contextRef="#ctx0" brushRef="#br0" timeOffset="617">1218 1256 8100,'7'-35'0,"3"2"277,0 4 0,5 0 0,-3 10 0,3 5-113,3 4 1,7 4-1,6 5 1,8-3-1,8-2 1,3 0 0,4 6 0,3 2-320,1 4 1,6 2-1,-6 5 1,-4-1 154,-5 1 0,-6 3 0,-8 1 0</inkml:trace>
  <inkml:trace contextRef="#ctx0" brushRef="#br0" timeOffset="800">1235 1693 8125,'0'11'-146,"0"1"1,8-2-1,3 1 1,7-3 92,5 0 1,6-4-1,12 5 1,8-1 52,7-4 0,6 6 0,8 0 0</inkml:trace>
  <inkml:trace contextRef="#ctx0" brushRef="#br0" timeOffset="1067">2510 889 8071,'-18'-36'107,"1"-5"0,0 6 0,-3 0 0,-1 10 345,-2 5 1,-1 3 0,7 1 0,-1 5 31,1 5 0,-1 6 0,3 6-287,3 5 1,4 11 0,8 5 0,2 4-138,4 6 1,4 7 0,9 1 0,5 3-303,5 7 1,4 1 0,2-4 0,0 1-334,-1-1 0,1 1 1,0-1-1,0-1 575,0-5 0,8 5 0,2-7 0</inkml:trace>
  <inkml:trace contextRef="#ctx0" brushRef="#br0" timeOffset="1267">2824 872 8123,'-2'-51'0,"-2"5"0,-3 7 2416,-3 8-1974,6 6 1,-2 15-1,12 6 1,8 8-261,7 8 0,8 5 1,10 7-1,4 3-117,1 0 0,3 12 0,5-4 0,1 3-411,-1 5 1,-1 0 0,-5 3 0,-7-5-861,-8-4 1,-2-2 0,-10-2 1205,-3-4 0,-10 4 0,2-6 0</inkml:trace>
  <inkml:trace contextRef="#ctx0" brushRef="#br0" timeOffset="1450">3331 854 8164,'9'-50'0,"-3"5"254,-4 10 0,-10 2 1,-3 12-1,-5 4 278,-1 3 1,-1 10-1,1-2 1,-1 6-302,1 6 1,3 12-1,1 9 1,-3 4-265,3 4 0,-1-2 1,-3 13-1,-1 5-307,1 5 1,-1 0 0,1 6-1,-3 1-2382,-3-1 2722,4 2 0,-22 13 0,4 3 0</inkml:trace>
  <inkml:trace contextRef="#ctx0" brushRef="#br0" timeOffset="1616">2685 1763 8071,'33'-26'0,"-4"-1"223,-6 0 0,-4 2 0,-1 7 0,1 1 7,5-1 1,5 9 0,9 1 0,5 2-544,2 0 1,-4 0 0,3 6 0,-1 0 312,-4 0 0,5 0 0,1 0 0</inkml:trace>
  <inkml:trace contextRef="#ctx0" brushRef="#br0" timeOffset="1851">3698 820 8156,'5'-35'-308,"1"0"1,-4 0 1006,-6 0 1,-5 0 0,-7 2 0,2 4 703,3 6 0,-1 11-871,-5 6 1,7 8 0,4 10-403,4 11 0,10 8 1,4 6-1,5 4-199,6 5 1,-1 5-1,7 1 1,0 2-415,-2 5 1,4-5-1,-6 6 1,1-2-595,-1 0 1,-2 8 0,-7-3 1076,-5-1 0,5-2 0,-7-8 0</inkml:trace>
  <inkml:trace contextRef="#ctx0" brushRef="#br0" timeOffset="2051">4221 820 8121,'6'-65'37,"0"5"0,-2 8 857,-2 13 1,-8 10 328,0 12 0,2 7 0,10 6-942,6 8 1,11 11-1,8 11 1,6 1-349,4 4 0,0 10 0,-7 3 0,1 5-232,0 3 0,-7-9 0,-5 9 1,-4-1-968,-1-1 1,-9 2-1,-3 1 1266,-4-1 0,-10 1 0,-1-1 0</inkml:trace>
  <inkml:trace contextRef="#ctx0" brushRef="#br0" timeOffset="2433">4134 1204 8158,'0'-20'466,"0"-3"1,0 4-1,0-5 43,0 5 1,8 1-1,4 3 1,3 1-389,3 3 1,9 7 0,8-2 0,9 4-402,7 2 0,1 0 1,0 0-1,1 2-465,-1 4 745,-7-4 0,5 13 0,-5-5 0</inkml:trace>
  <inkml:trace contextRef="#ctx0" brushRef="#br0" timeOffset="3000">4728 1309 8156,'13'-18'348,"5"1"0,3-1 0,-3 1 0,-1-1 325,1 1 0,-7-1 0,1 1 0,0-1-43,-3 1 0,1-1 0,-6 1 0,2-1 129,-2 1 0,-2 5-98,-2 1-708,0 7 0,0 10 0,-2 13 0,-2 8-78,-2 10 1,0 0-1,6 10 1,0 1-308,0 3 1,-6 1-1,0 0 1,1 1-50,-3-1 0,6 0 0,-6 1 1,2-3 15,1-3 1,-3-6 0,4-12 0,-2-6 157,2-4 0,2-13 463,2-12 0,2-11 1,4-18-1,6 0 199,3 0 1,3-6-1,-1 1 1,1 1-36,-1 2 1,0 4 0,1 4-1,-1 6 98,1 3 0,-1 3 1,1 1-403,-1 5 0,1 3-206,-1 8 0,-7 8 0,-4 3-66,-4 5 0,-2 1 0,-2 1 0,-2-1 77,-2 1 0,-6-1 1,5-1-1,-1-3-36,0-1 0,2-6 0,6 5-78,0 3 0,2 1 0,4 1-49,6-4 1,11-3 0,6-5 0,4 4-197,2 2 0,6-6 1,1 1-1,5-3 538,7-2 0,-1-7 0,7-3 0</inkml:trace>
  <inkml:trace contextRef="#ctx0" brushRef="#br0" timeOffset="3167">5636 1169 8156,'-17'-45'0,"-1"2"170,1 1 0,-1 13 0,1 0 0,1 7 2882,5 5-2733,-5 7 0,16 12 0,0 14 0,10 7-261,5 4 1,3 8 0,1 8-1,2-1-420,3 1 1,5 6-1,-6-5 1,-1 3-288,-3-1 0,-9-5 0,-5 4 649,-3-3 0,-2 7 0,0-5 0</inkml:trace>
  <inkml:trace contextRef="#ctx0" brushRef="#br0" timeOffset="3317">5374 1431 8156,'12'-29'261,"-1"0"0,-1 7 1,4-1-1,-1 5-63,7 7 0,-1-3 0,10 8 1,2 1-243,2-3 1,10 6 0,2-4 0,1 6-636,1 6 679,-1 4 0,7 7 0,-1 1 0</inkml:trace>
  <inkml:trace contextRef="#ctx0" brushRef="#br0" timeOffset="3683">6108 1081 8156,'-12'-58'0,"0"2"22,-1 6 0,-3 3 0,1 8 0,1-2 1412,2 3 1,3 9 0,-3 5 1930,6 5-3186,4 1 0,8 11 0,2 7 0,2 11-116,3 11 1,3 5-1,1 8 1,1 2-245,-1 3 1,-5-1-1,-3 8 1,-1 1-641,-4 3 1,-10 1 0,-7 0 0,-7 3 126,-3 3 0,-6-10 0,4 3 0,-1-8 604,1-10 1,2-6 0,5-12 234,1-3 0,7-12 0,6-14 0,8-7 433,8-8 1,11 2 0,8 0 0,6-1 167,4 1 0,2 6 0,-5 0 1,3 7-463,-2 8 0,-2-2 0,-2 3 0,0 3-367,0 6 1,-8 5-1,-4 7 1,-4-1-263,-1 3 1,-6-5 0,-3 11 0,-1-5-642,-4-2 0,-4-1 0,-6-2 0,-6-3-380,-3 3 1,-3-1 1365,1-1 0,-8 4 0,-2-7 0</inkml:trace>
  <inkml:trace contextRef="#ctx0" brushRef="#br0" timeOffset="3883">6649 907 8156,'0'-20'820,"0"-1"-389,0-2 0,0 5-178,0 7 1,-2 15 0,-2 1 0,-2 13 430,2 11 0,3 2 1,1 16-1,0 3-869,0 6 1,0 6 0,-2 8 0,-4 0-368,-6 0 0,-5 6 0,-7-1 552,-5-1 0,-4 6 0,-2-1 0</inkml:trace>
  <inkml:trace contextRef="#ctx0" brushRef="#br0" timeOffset="4167">6509 69 8933,'6'-28'557,"0"5"1,7 11 0,1 7 0,5 5-119,5 5 1,9 21 0,0 14 0,7 11-35,5 7 1,-6 12-1,2 13 1,-4 9-318,-19-44 1,-2 3 0,1 6 0,-2 2 0,-2 3 0,-3 0 0,-5 3 0,-4 0-544,-6 3 1,-4 0 0,-4 1 0,-7 0-1,-10 3 1,-6-1 0,-4 3 0,-3 0-1322,-6 2 1,-3-1 1775,-3-2 0,-3-2 0,-6-1 0,-2-2 0,0-1 0,-2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6:04.2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158 288 8050,'0'-19'0,"0"-3"695,0-1 0,0 0 0,0 5-8,0 1 0,9 5 0,9 2 1,11 3-369,10 3 0,13 2 0,14 4 0,8 2-579,7 2 1,-1 7-1,-1-3 1,-3 1-195,-8 1 0,-2 0 0,-16 3 454,-11-3 0,-10 11 0,-11-3 0</inkml:trace>
  <inkml:trace contextRef="#ctx0" brushRef="#br0" timeOffset="166">0 829 8162,'8'10'654,"-4"4"0,10-7 0,5 1-280,8 0 0,24 6 0,15-5 0,19 1-406,-35-7 1,3 0-1,8-2 1,2 0-1,3-1 1,0 0 0,-3 0-1,-2 0-422,-3 0 0,-1 0 17,42 0 1,-4 0-1,-8 0 1</inkml:trace>
  <inkml:trace contextRef="#ctx0" brushRef="#br0" timeOffset="482">1537 410 8190,'-2'-35'2230,"-4"0"-1136,5 16 1,2 13 0,17 24-1,11 9-378,10 6 1,5 4 0,11 3 0,3 5-395,6 0 1,6 3-1,4-7 1,1-2-530,-1-2 0,-4-2 0,-8-4 0,-10-8-294,-9-11 1,-8-9 0,-6-4 0,-6-7-53,-3-10 1,-9-15-1,-1-13 1,-4-5 271,-8-1 1,-10-8-1,-17-2 1,-13-2 399,-13 0 0,-9 0 0,27 29 0,-1 2 1,-2 0-1,0 2 524,-40-28 1,-1 19 0,9 9-1,8 7-548,8 9 1,3 11 0,19 6 0,8 15-883,11 16 1,9 12 0,12 15 0,7 8-1328,9 6 2114,13 1 0,9 3 0,9 2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6:07.3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138 157 8088,'0'-33'41,"-2"2"1,-2 4 548,-2 2 1,-5 7-1,3 9 62,-2 1 0,4 2 0,-3 8 0,1 4-195,4 6 1,2 5 0,2 6 0,0 8-76,0 8 0,0 0 0,2 10 0,2 3-142,2 4 0,7 4 0,-3-3 0,2 3-75,-1 2 1,-7 2 0,4 8 0,-2 3-176,0 7 0,-1-4 0,-5-1 0,-1-1-351,-5-1 0,-4 1 0,-7-8 0,-1-6-121,1-9 1,-1-9 0,1-11 0,1-4-3250,5-5 2542,-5-13 1,14-5 1188,-4-12 0,12-11 0,4-10 0</inkml:trace>
  <inkml:trace contextRef="#ctx0" brushRef="#br0" timeOffset="335">278 122 8110,'-18'-25'102,"-5"6"1,0-3-1,3 7 2394,7 3-1785,-3 8 1,16-3-1,2 7-448,14 0 1,11 0 0,14 2 0,5 1-98,5 3 0,9 0 0,4-4 0,6 2-246,5 2 1,-9 2-1,0-5 1,-8 3-404,-7-2 0,-10 4 0,-4 0 1,-10-1-659,-10 1 1,-13 0 0,-4-4-1294,-10 2 2434,-13 7 0,-12-3 0,-10 7 0</inkml:trace>
  <inkml:trace contextRef="#ctx0" brushRef="#br0" timeOffset="533">138 873 9416,'4'10'2808,"6"-4"-2258,7-4 1,20-2 0,4 0 0,11 0-735,12 0 0,4 0 0,15 0 0,1 0-571,-6 0 0,-7 0 0,-7 2 0,-7 2 755,-9 2 0,-5 7 0,-8-3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6:09.3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 8405,'-11'0'790,"-1"0"-1260,-2 0 1252,7 0 0,1 6 0,14 1-343,9 3 1,10-6 0,16 4 0,11-3-539,14 1 1,4 0 0,11-6 0,7 0-234,7 0 0,-4 2 0,-6 2 0,-9 2-2352,-6-2 2528,-10-2 1,-10-2 0,-9 0-1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6:13.4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1 560 8093,'0'-18'1740,"0"1"-1142,0-1 1,2 9 0,4 1-206,5 0 0,15 6 1,8-4-1,13 4-274,9 2 0,14 8 1,12 4-1,5 3-473,6 3 0,-11-1 0,-5 1 0,-13 1-513,-11 4 0,-20-3 1,-6 3-1,-14-3-1738,-13-3 2605,-23 0 0,-14 1 0,-15-1 0</inkml:trace>
  <inkml:trace contextRef="#ctx0" brushRef="#br0" timeOffset="133">36 961 8093,'17'0'48,"1"2"1,-1 2 172,1 2 0,9 0 0,8-6 0,11 0-94,11 0 0,14 0 0,17 0 0,11 0-189,-45-1 1,0 2 0,-1 1 0,-1 2 0,1-1 0,-1 0 0,41 0 61,-9-1 0,-7-9 0,-7-3 0</inkml:trace>
  <inkml:trace contextRef="#ctx0" brushRef="#br0" timeOffset="432">1555 699 8093,'24'-34'152,"-1"2"0,-2 7 503,-1 8 0,5 11 0,6 0 0,10 4-76,11 2 1,8 6 0,12 2 0,4 1-184,5 5 0,5 0 1,3-1-1,-2-3-472,-5-2 0,-9-2 1,-22-6-1,-7-4-54,-9-8 1,-9-2-1,-15-17 1,-5-6-1,-4-7 1,-20-7-1,-11-3 1,-15 0 280,-13 1 1,-12-3 0,-13 10 0,-5-3 119,41 25 0,-1 1 0,-1 1 0,1 2 0,-2 3 0,1 3 1,-40-10 156,11 13 0,7 7 0,6 8 0,7 9-647,9 16 1,15 20 0,15 17-1,13 8-421,9 7 1,5 5 0,11 1-1,1 0 640,2 1 0,-4-41 0,1 1 0,-1 0 0,-1 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6:10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175 967 8170,'6'-40'196,"0"-1"0,0-6 0,-8 6 0,-4 5 169,-6 5 0,-3 5 0,-3 9 0,1 1 229,-1 5 1,1 1-1,-1 6-159,1-2 0,5 8 0,3 12 0,-1 5-250,0 4 0,6 14 0,-2 0 0,4 6-150,2 5 0,8 3 0,4 1 1,3 1-57,3-1 1,5 0 0,2 3-1,1 1-560,-1 2 1,6 0 0,-2-5 0,4-1-573,2 1 0,0-3 0,-2-5 1153,-4-10 0,4 0 0,-6-8 0</inkml:trace>
  <inkml:trace contextRef="#ctx0" brushRef="#br0" timeOffset="233">751 915 8093,'10'-68'1021,"-4"6"0,-4 9-1057,-2 11 1,-8 13-1,-3 7 725,-5 9 0,4 5 0,3 10-112,1 4 1,2 5-1,6 13 1,2 7-337,4 8 0,4-1 1,7 9-1,2 3-323,5 7 0,-3 3 1,6 6-1,0-2-295,1 2 0,-5-4 0,4 0 1,-2 0-564,-3 0 0,-3-11 0,-2 1 1,-1-3 939,-4-5 0,-12-1 0,-10-8 0</inkml:trace>
  <inkml:trace contextRef="#ctx0" brushRef="#br0" timeOffset="399">734 1491 8093,'-12'-8'149,"1"-3"1,7-5 146,-2-1 1,4 5 0,6 2-283,8 3 1,1 1 0,16 6-1,4 0-147,6 0 1,0 0 0,7 0 0,3 2-1674,1 4 1806,-5-4 0,13 5 0,-3-7 0</inkml:trace>
  <inkml:trace contextRef="#ctx0" brushRef="#br0" timeOffset="867">1502 1299 8093,'8'-25'140,"-6"0"1,4-4 0,-4 5 527,-2 5 1,0 1 0,-2 3 2490,-4 3-2867,4 4 1,-6 10 0,8 4-1,0 8-196,0 7 1,0 0-1,0 9 1,2 3-78,4 5 0,-2-1 0,6 6 0,-2-2-357,-5-1 0,1 7 0,0-6 0,2-2-224,-2-3 1,-4-1-1,-6 0 1,-6-2 136,-3-4 1,3-3-1,1-11 1,-3-3 113,-2-6 0,7-6 1,3-6-1,4-8 419,2-7 1,2-8-1,4-10 1,5-4 413,5-1 1,7 5 0,1 0 0,-1 6-37,2 4 0,-4 8 0,7-1 0,-1 9-106,0 7 1,-4 4 0,4 2 0,-1 2-241,-5 4 1,-2 3 0,-3 9 0,-3-1-201,-1 1 0,-8 5 0,2 0 1,-4-1-164,-2-3 1,-2-3 0,-4-3-1,-4-1-180,1 1 0,-7-3-11,4 2 164,-3-8 1,7 3 161,8-7 1,8 0-1,11 0 1,5 0-143,5 0 0,4 0 0,3 2 0,3 2-228,2 2 0,8 0 0,-5-4 0,1 2-351,-4 1 0,1 1 0,-1-4 809,-2 4 0,-2-4 0,-2 6 0</inkml:trace>
  <inkml:trace contextRef="#ctx0" brushRef="#br0" timeOffset="1066">2358 1299 8093,'-6'-35'175,"-1"2"1,-1 4 2031,0 6-1447,2 11 1,8 12 0,4 14-504,6 7 1,9 0 0,4 9-1,0 3-343,1 5 0,3-1 1,-4 4-1,0-2-598,0 1 1,-1-3-1,-7 4 1,-1-4-911,-5-2 1,-3 0 1593,-8 0 0,-8 0 0,-1 0 0</inkml:trace>
  <inkml:trace contextRef="#ctx0" brushRef="#br0" timeOffset="1216">2306 1526 8093,'17'-27'115,"1"-4"0,-1 8 0,3 1 148,3 3 0,0 7 0,10 3 1,6 1-207,4 4 1,3-4-1,7 2 1,-1 2-497,0 2 1,-7 4 0,-4 2 438,-4 2 0,5 0 0,3-6 0</inkml:trace>
  <inkml:trace contextRef="#ctx0" brushRef="#br0" timeOffset="1699">3196 1369 8093,'18'-8'63,"-6"-2"1,-1-7 0,1 0 450,-2-1 1,5 1 0,-3-1 0,3 1 101,3-1 0,-1-1 0,1-4 0,-1-7-228,1-3 1,-1-1 0,0-3-1,-1-4-155,-4-6 0,-5-3 0,-7-3 0,-2 1 14,-3 0 1,-11 1 0,-9 3 0,0 3 177,-1 2 1,-3 8-1,4 8-168,-2 2 1,6 10 0,-1 11-388,9 8 1,-1 13 0,8 12 0,2 6-19,2 6 0,2 11 1,2 10-1,2 2-293,2 0 0,8 0 0,-5 6 1,3 2-46,0 4 0,-7-6 0,7-1 0,0-8 169,-3-7 1,7-4 0,-6-5 0,1-12 525,1-14 0,-6-9 0,5-14 0,3-7 78,2-13 1,9-7 0,2-6 0,2-1 185,0-3 1,0-6 0,6 7 0,0 3-61,0 6 1,0 5 0,-2 9-1,-2 1-327,-2 5 1,-2 3 0,2 10 0,-5 4-338,-5 5 1,-1 7 0,-1 3 0,0 4-336,1 3 1,-1-5 0,-1 4-1,-2 0-491,-3 0 1,-1-5 0,2 1-1,-7-4 1077,-3-1 0,-2-1 0,0 1 0</inkml:trace>
  <inkml:trace contextRef="#ctx0" brushRef="#br0" timeOffset="1916">4174 601 8381,'18'-28'647,"-8"3"1,-3 10-1,1 1-149,4 2 1,3 10 0,3 2-1,1 14-68,4 13 0,5 6 0,7 20 1,-1 7-83,1 6 0,0 11 0,0 7 0,-2 7-395,-17-42 0,-3 1 0,0 4 1,-2 1-1,-4-1 0,-3 0 0,-1-1 1,-4-1-271,-2-1 1,-3-1-1,-3 0 1,-4-1 0,-6 2-1,-3-1 1,0-3-1,-2-1-1543,-27 35 1,-3-7 1352,-4-4 0,-12-8 1,-10-2-1</inkml:trace>
  <inkml:trace contextRef="#ctx0" brushRef="#br0" timeOffset="2299">5100 181 8093,'-17'-50'724,"-1"3"0,1 9 537,-1 6 0,12 19-650,12 19 0,12 11 0,19 20 1,5 6-338,11 9 1,7 10-1,-26-25 1,2 2 0,0 3-1,1 1-96,4 5 0,0 1 0,-4 2 1,0 1-1,4 7 0,-1 2 1,-3 3-1,-2 1-250,-2 2 1,-2 1 0,-3 1-1,-4 0 1,-3 5 0,-5 0-1,-2-3 1,-5-1-276,-3-3 1,-6-2 0,-4-6-1,-5-1 1,-5-5 0,-3-2-1,-2-1 1,-3-3-222,-3 2 1,-2-2 0,-3-6 0,-3-1 0,-3 2 0,-3-2 0,-1-4 0,-2-1-849,0-2 0,-1-2 1416,-37 22 0,3-11 0,3-7 0,-8 0 0,-7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6:09.8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522 245 8061,'-29'-41'141,"0"2"1,-2 6 443,-2 8 1,-8 7 0,-1 7-1,-3 7-150,-4 8 0,7 5 0,3 9 1,6 1-119,4 4 0,8 5 0,-3 7 0,7 1-188,5 5 1,6 4 0,12 9-1,6 2-180,3 3 0,11 5 1,5-4-1,7 0-405,9 0 1,3 4-1,3-6 1,1-1-36,4-3 0,-3-9 0,3-3 0,-4-3-1762,-1-4 2253,-1-4 0,0-13 0,1-1 0</inkml:trace>
  <inkml:trace contextRef="#ctx0" brushRef="#br0" timeOffset="232">1203 262 8093,'0'-50'0,"-2"3"0,-3 8 485,-7 8 1,-4 8 0,-1 11 285,0 6 0,7 6 1,4 6-489,4 6 0,4 5 0,6 7 0,9 3 8,10 0 1,8 12 0,6-2 0,8 3-318,7 3 0,6 6 0,10-3 1,2 3-318,1-3 1,3 5 0,-4-7 0,1 1-525,-1-4 0,-4-1 1,-8-5-1,-10-8 867,-9-5 0,-6-5 0,-2 1 0</inkml:trace>
  <inkml:trace contextRef="#ctx0" brushRef="#br0" timeOffset="433">1937 192 8064,'-19'-45'0,"-3"5"262,-1 3 0,-2 10 1,3 5 537,-1 9 0,0 5 0,5 12-557,1 8 0,1 7 1,3 16-1,1 2-153,-2 3 0,5 1 0,-1 10 0,0 3-166,1 0 1,5 7 0,-4-1-1,2 0-571,0 0 1,-7 4 0,1-4 0,-3 0-1519,-3 0 2165,1-1 0,-9 1 0,-1 2 0</inkml:trace>
  <inkml:trace contextRef="#ctx0" brushRef="#br0" timeOffset="616">1326 1345 8093,'0'-18'1050,"7"3"1,7 1-641,7 3 1,8 7 0,14-2-1,10 4-503,9 2 1,13 0 0,7 0 0,3 0-781,3 0 0,-3 2 0,-2 2 873,-1 2 0,-8-1 0,3-5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6:27.4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280 715 8205,'-35'-35'0,"2"0"0,2 2 0,4 4 2861,2 6-1983,9 3 0,13 12 1,14 10-1,12 12-246,8 7 0,14 12 1,8 0-1,9 10-351,6 7 1,7-7-1,1 9 1,-4 1-245,-6 3 1,2 0 0,-4 6 0,2-1-499,-2-5 1,-12-2-1,-11-1 1,-4-1-943,-2 0 1,-8-7 0,-6-6-1,-7-8-1197,-9-8 2600,-3-11 0,-2 3 0,0-5 0</inkml:trace>
  <inkml:trace contextRef="#ctx0" brushRef="#br0" timeOffset="182">1258 820 8205,'-9'-57'174,"-7"5"0,-7 7 490,-4 6 0,-3 14 1,-2 6-1,0 7-192,3 4 0,0 3 0,-6 7 1,2 5-112,4 11 0,-2 7 0,8 10 0,2 2-306,1 4 1,3 3 0,1 9-1,3-1-363,1 0 1,2 3 0,-3 3 0,1 6-717,-2 4 0,-3 2 0,-4 1 0,-7 5 1024,-5 6 0,-5 3 0,11-41 0,1-1 0</inkml:trace>
  <inkml:trace contextRef="#ctx0" brushRef="#br0" timeOffset="332">18 1990 8205,'0'-26'378,"-6"7"0,1-4 0,1 3 371,2 3 0,13-1 1,13 1-1,17-1-214,13 1 1,16 7-1,13 3 1,10 1-475,-41 3 1,1 0-1,1 0 1,1 0-1,3 3 1,0 0 0,0 0-1,-1 0-707,-3 0 0,-2 0 1,42 0-1,-5 2 0,-8 2 646,-3 2 0,-2 0 0,-7-6 0</inkml:trace>
  <inkml:trace contextRef="#ctx0" brushRef="#br0" timeOffset="582">2201 645 8336,'-31'-58'-9,"-2"1"0,-4 9 1158,1 11 1,5 10-1,3 11 1,5 3 2614,8 1-3319,-3 8 1,16 6 0,-2 16 0,8 9-298,8 6 1,11 4 0,6 3-1,4 7-284,2 3 0,2 1 1,2-3-1,3-1-463,3 1 1,0 5-1,3 5 1,-1 4-612,1 0 0,-3 8 1,0-2-1,-3 6 1210,-3 0 0,-2-3 0,-2-1 0</inkml:trace>
  <inkml:trace contextRef="#ctx0" brushRef="#br0" timeOffset="798">2917 593 8586,'-7'-86'0,"-7"7"974,-7 9 0,1 23 0,-1 18 30,7 8 1,9 11 0,10 4-1,7 4-511,4 2 1,9 14 0,4 5-1,4 8-300,2 10 0,6 0 1,-1 10-1,-1 3-167,-2 6 1,0 3 0,0 7 0,0 2-765,-4-2 1,-10-1-1,-2 5 1,-7 2-472,-8 4 1,-6-4 0,-10 3 0,-11-3 1208,-12-2 0,-22-8 0,1-2 0</inkml:trace>
  <inkml:trace contextRef="#ctx0" brushRef="#br0" timeOffset="948">2865 1082 8175,'8'-35'273,"3"0"1,1 6 0,4 3 0,7 5 40,8 5 0,8 5 1,15-1-1,4 4-242,6 1 1,2 5-1,0-4 1,-4 6-73,-2 6 0,-1 3 0,-7 9 0</inkml:trace>
  <inkml:trace contextRef="#ctx0" brushRef="#br0" timeOffset="1415">3843 1274 8164,'17'-33'0,"1"2"0,-1 3 865,1 3 1,-7 4 0,1 7 0,2 3 195,1-3 0,3 4 0,-1 1 648,1 1-1676,-9 2 0,-1 8 1,-8 4-1,0 5 80,0 5 1,-8 3-1,-3 5 1,-3 3-104,2 0 0,-9 12 0,4-2 1,-3 5-248,1 7 0,-4 1 0,-1 3 0,3-1-72,2 1 1,1-1-1,1-2 1,1-3-18,4-6 1,5-6 0,9-6-1,5-8 66,11-7 1,7-10 0,12-16 0,4-11 178,5-8 1,1-12 0,1-4 0,1-1 268,-6 1 1,-5-1-1,-5 7 1,-2 2 170,-2 2 0,-7 10 1,-1 4-1,-5 3 962,-5 3-1150,-7 7 0,-2 4 1,-10 12-1,-1 6-171,-5 3 0,-1 3 1,-3-1-1,1 1-123,-1-1 0,1 3 0,-1 1 0,1 2-204,-1-1 0,9-3 0,3-1 1,4 1 72,2 4 0,4-3 0,5 3 1,13-4-298,9-1 1,4-1-1,15-1 1,7-3-384,3-1 1,4-8 0,7 2 933,5-4 0,4-18 0,7-3 0</inkml:trace>
  <inkml:trace contextRef="#ctx0" brushRef="#br0" timeOffset="1616">4926 820 8210,'-18'-35'1043,"1"0"1,5 8-363,1 3 0,7 15 1,2 9-195,11 9 0,5 15 1,15 5-1,2 6-395,2 5 1,8 5-1,0 7 1,-3 1-546,-1-1 1,-2 6 0,-2 2 0,-4 1-847,-5-1 1,-7 0 1298,-5-2 0,-12-4 0,-10 7 0</inkml:trace>
  <inkml:trace contextRef="#ctx0" brushRef="#br0" timeOffset="1766">4734 1274 8232,'19'-45'47,"4"4"1,-1 4 0,7 4 0,4 2 315,6 2 1,7 8-1,12-2 1,8 5-315,8 6 1,6 5-1,5 7 1,-5 2-1090,-11 3 1040,-6 5 0,-3 15 0,2 3 0</inkml:trace>
  <inkml:trace contextRef="#ctx0" brushRef="#br0" timeOffset="2199">5869 1204 8166,'17'-53'322,"1"1"0,-1 7 0,3 3 0,1 1 645,2 0 1,8-7-1,-2 1 1,2-3-237,-1-3 1,-5 1 0,-10-1 0,-1 3-261,-2 3 1,-9-7 0,3 8 0,-6 3-243,-6 4 1,-3 6 0,-9 2 0,1 6-22,-1 5 0,1 1 1,-1 13-239,1 2 1,1 6 0,5 8 0,3 11-357,0 10 0,4 4 0,-5 18 0,1 7-91,4 6 0,2 4 0,2 1 0,0 3 62,0 2 1,2 11-1,4-7 1,7-7 144,9-5 0,1-11 0,10-1 0,6-10 414,4-11 0,3-15 1,7-16-1,-1-10 423,0-12 0,-1-15 1,-5-13-1,-5-5-67,-4-1 0,-4 7 0,-2 3 0,-6 3 95,-5 4 0,1 4 0,-11 13 0,1 3-196,1 3 1,-6 4 0,5 8-531,3 0 0,-4 8 0,-1 6 0,1 5-524,0 5 1,-4 5 0,3-4 0,1 2-636,0 4 1,-6 0 0,1 0 0,-3-2-1176,-2 2 2465,0 2 0,8 2 0,2 0 0</inkml:trace>
  <inkml:trace contextRef="#ctx0" brushRef="#br0" timeOffset="2448">7283 208 8789,'2'-50'409,"4"3"0,-2 7 0,8 10 0,1 9 393,3 7 1,11 9 0,8 10 0,10 9 76,5 7 1,8 16 0,0 16 0,-1 11-480,-3 9 1,2 9-1,-28-35 1,-1 1-1,-2 3 1,-2 1-462,1 1 0,-3 3 0,-6 2 0,-5 2 1,-2-1-1,-4 0 0,-3 3 0,-4 0-216,-4 2 1,-4 1 0,-2 4 0,-5-1-1,-9-2 1,-6-2 0,-1-1 0,-4-1 276,-3-1 0,-3 0 0,0-2 0,-1 0 0,-4 0 0,-1-1 0,0-2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49:21.7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1 689 8443,'0'-17'0,"2"-1"331,4 1 0,-2 1 0,7 5-48,3 5 0,9-2 1,6 2-1,6 2-490,6 2 0,0 4 0,9 2 0,6 2-634,4-2 0,-1-2 841,5-2 0,-8 0 0,4 0 0</inkml:trace>
  <inkml:trace contextRef="#ctx0" brushRef="#br0" timeOffset="185">752 235 8443,'-27'-35'581,"-6"2"1,6 6-1,-3 8-115,1 5 0,8 10-30,-2-2 1,5 12 0,7 6-1,5 5-343,4 7 1,2 3 0,2 10 0,6 5 10,9 11 0,2-1 1,9 8-1,-1 0-342,0 4 0,-4 6 0,4 4 0,-1 2-1115,-5-3 1,-4 5 1352,-5-2 0,4 7 0,-7-3 0</inkml:trace>
  <inkml:trace contextRef="#ctx0" brushRef="#br0" timeOffset="334">472 794 8302,'0'-35'0,"2"0"126,4 0 1,6 10 0,9 6 90,2 5 1,9 10 0,-3-2 0,6 6-599,5 6 1,5-2 0,5 8 380,-3 1 0,11 11 0,-3 3 0</inkml:trace>
  <inkml:trace contextRef="#ctx0" brushRef="#br0" timeOffset="718">1468 654 7622,'6'-17'0,"0"-1"401,-3 1 0,-1-1 1,-4 1-1,-1 0 715,-3-1 1,-8 3 0,3 1 0,-7 4-517,-5 2 1,-2-3-1,-7 5 1,3 2-446,-2 2 1,-2 2 0,-2 0-1,2 2-364,4 4 0,-2 4 0,8 9 0,4 2-395,5 3 0,0 1 1,9-4-1,1 4-99,2 3 0,4-7 0,4 2 1,3-3 412,1-3 0,11 1 1,-3-3-1,1-1 330,1-3 0,-3-7 1,2 2-1,3-4 297,1-2 1,0-2 0,-5-2 0,-1-4 265,1-1 1,-7 3 0,1-4-363,2 2 0,1-5-820,3 1 0,-1 4 0,1 3-203,-1 3 0,0 2 1,1 2 781,-1 3 0,9 5 0,1 8 0</inkml:trace>
  <inkml:trace contextRef="#ctx0" brushRef="#br0" timeOffset="1018">1817 654 8472,'-6'-23'429,"-1"0"1,-1 1 799,0 3 1,2 7 1168,6 1-2267,0 7 0,0 4 1,0 11-98,0 5 0,8 1 0,2 1-660,-1-1 0,7 1 0,-4-1-156,3 1 0,-3-3 0,-3-1 399,-1-2 1,6-9 954,-3 3 1,-1-6-202,2-6 1,-2-3 0,3-9 0,-1 1 101,1-1 0,-3 7 0,2-1 0,1 0-562,3 3 0,3-1 1,3 6-1,1-2-558,-2 2 1,4 2-1,1 4 1,-1 2-428,0 2 1,4 8 1073,-6-3 0,8 5 0,-3 1 0</inkml:trace>
  <inkml:trace contextRef="#ctx0" brushRef="#br0" timeOffset="1235">2341 375 8570,'10'-25'-733,"-2"5"1,-8-3-1,0 4 2929,0 1 1,-6 1-672,0-1 1,0 10-1374,6 8 0,0 10 1,0 11-1,2 5-174,4 1 1,9 8-1,11 6 1,1-1-613,4 3 0,2 2 1,2 7-1,2 2 634,3 5 0,-3-5 0,6 6 0</inkml:trace>
  <inkml:trace contextRef="#ctx0" brushRef="#br0" timeOffset="1469">3022 288 8587,'-17'-59'0,"-1"3"402,1 6 0,5 7 0,2 14 768,3 6 1,-1 11 0,4 4-469,-2 0 0,0 8 0,8 0-458,4 10 0,-2 8 0,8 5 0,1 6-55,3 4 0,3 12 0,3 5 1,3 8-547,2 4 1,-6-3 0,3 5-1,-5 0-725,-2-2 1,7 6-1,-3-4 1,-3 2-214,-5-2 1,-1 0 0,5-10 1294,1-4 0,-1-1 0,1 3 0</inkml:trace>
  <inkml:trace contextRef="#ctx0" brushRef="#br0" timeOffset="1635">3040 584 8571,'-18'-25'0,"3"6"0,3-4 0,6 3 684,4 3 1,4 5 0,4 2-605,6 3 1,11 1-1,8 6 1,8 2-518,7 3 0,5 5 0,5 8 0,4-1-1592,4 1 2029,8-1 0,-2 1 0,10-1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42.3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43 135 9485,'-11'-25'514,"-1"-5"0,6 3-1084,-5-2 1,9 16-1,4 3 1,13 12 26,12 9 1,14 13-1,6 5 543,3 4 0,10 2 0,2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6:24.7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629 226 8178,'-8'-52'0,"-6"1"545,-7 5 0,-14 11 0,-11 13 0,-5 9 458,-1 7 0,-5 6 0,5 8 1,9 9-161,10 10 0,2 16 1,8 9-1,4 12-655,5 10 1,6 2 0,8 9 0,0 6-270,0 5 1,3-45 0,2 2 0,0 3 0,2 1-1,0-1 1,1 0-55,1 1 0,0-1 0,-4 0 0,-1 0 1,0 0-1,-2-1 0,0 1 0,-2 1-825,0-3 1,0 0-1,0-2 1,-2-3-1,-6 33 1,-9-9-2603,-10-7 3353,-14-13 0,-4-26 1,-7-11-1</inkml:trace>
  <inkml:trace contextRef="#ctx0" brushRef="#br0" timeOffset="201">70 1309 8229,'17'-27'0,"3"3"110,3 5 1,-2 1 0,10 3 0,6 1 488,8 3 1,2 7 0,3-2 0,4 2-272,1-2 0,-3 4 1,-5-3-1,-7 3-796,-3 2 0,-4 5 1,-2 3-283,-2 2 0,-7 2 0,-1 5-73,-7 0 1,-1 1 822,-7-1 0,0 1 0,-6-1 0</inkml:trace>
  <inkml:trace contextRef="#ctx0" brushRef="#br0" timeOffset="550">1205 1152 8178,'12'-39'0,"-3"6"193,-1 6 1,0 5 0,-4 9 1940,2 1 0,1 10-1231,-1 2 0,2 14 1,6 11-1,-5 2-577,-1 4 1,6 2-1,-5 4 1,3 2-382,0 2 0,-7 1 0,5-3 1,-2 2-530,-4-2 1,-2 3 0,-2-3 0,-2-4-232,-4-4 0,-4-10 0,-7 3 0,-1-7 459,1-5 1,1-6 0,5-14 0,5-10 436,4-9 0,2-8 1,2-5-1,6-7 588,9-3 0,10-1 0,12 3 1,4 3-17,1 2 0,-3 10 1,6 12-1,-1 7-412,-1 9 0,9 3 1,-7 6-1,-4 5-432,-5 9 0,-10 11 0,-3 0 1,-4 4-839,-3 2 1,1 0 0,-13 0 0,-2 0-3051,-2 0 4079,-2-1 0,0 1 0,0 0 0</inkml:trace>
  <inkml:trace contextRef="#ctx0" brushRef="#br0" timeOffset="1316">611 1187 8178,'-11'-12'848,"-1"2"38,-2 2 0,1 5 1,1 10-110,6 11 1,4 7 0,2 12 0,0 2-751,0 1 1,8 7 0,6-4-1,5-1-820,4 1 0,3 4 0,-5-7 1,2-1-2995,-1-2 3787,-3-2 0,6-8 0,2-2 0</inkml:trace>
  <inkml:trace contextRef="#ctx0" brushRef="#br0" timeOffset="1950">2550 1606 8178,'11'-18'0,"-1"1"0,0-1 802,0 1 0,1-1 0,5 1-66,-5-1 0,5 1 0,-6 0-221,-1-1 1,-1 1 0,-8-1-82,0 1 1,0-1 0,0 1-193,0-1 1,-2 1 0,-4-1-1,-5 3-127,-5 3 1,-3-1 0,-3 5 0,-1 0-191,2 0 0,-1 2 0,1 6 0,-2 0-221,1 0 1,5 2 0,3 4 0,3 6-254,-3 3 0,6 3 0,3 1 0,3 3-99,2 1 1,2 6 0,1-6-1,5-1 189,2-3 0,0-1 0,3-1 1,-1-1 414,1-5 1,-3-3 0,2-10 201,1-4 1,-5-13-1,-2-18 1,-4-14 669,-2-11 0,-2-9 1,-6-11-1,-7-13-266,5 42 1,-2-1-1,-3 0 1,-1 0-1,2-4 1,1 1-1,-1 1 1,1 1 255,1 3 1,1 2 0,-7-38 0,5 22 0,3 18 180,2 17 0,2 19 1,10 14-978,8 14 0,9 17 1,20 15-1,6 10-148,3 12 1,10 10-1,-28-35 1,0 1-1,1 1 1,0 1-333,-1 0 1,0 1 0,2 0 0,-2 1 0,-2 3-1,-2 1 1,0 0 0,-1 0-604,-2 2 1,-2-1 0,-2-1-1,-3 1 1,-5-6 0,-5 1-1,-6 41 1061,-21-8 0,-24-13 0,-19-10 0</inkml:trace>
  <inkml:trace contextRef="#ctx0" brushRef="#br0" timeOffset="2100">1345 872 8178,'0'-44'-11,"0"5"0,2 10-213,4 11 0,5 8 1,12 12-1,7 4-864,3 6 1088,2 11 0,-1 4 0,1 8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6:24.3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119 350 8178,'27'-68'0,"-3"6"381,-5 9 1,-9 9 0,-4 11 0,-6 4 739,-6 5 0,-4 7 0,-7 5-460,-1 6 1,7 4 0,1 4-1,0 6-261,0 10 0,1 15 1,-5 13-1,4 5-272,3 1 1,1 8-1,6 4 1,2 6-194,4 6 1,3-4 0,9 3 0,-1-1-309,1 2 0,7-3 1,2 9-1,2-1-273,0-1 0,-7-2 0,1-11 0,-4-3-531,-1-5 0,-7-15 873,1-9 1,0-23-1,5-20 1,1-11 458,-1-10 0,1-4 1,-1-2-1,1-2 450,-1-4 0,6 10 0,1-2 0,-1 6-141,2 6 1,-4 3 0,9 4 0,1 5-80,2 1 1,2 2-1,-1 8 1,3 4-336,4 6 0,2-3 0,3 3 0,-5 0-248,-4-3 0,-4 5 0,-4-8 1,-6-2-321,-3-2 0,-9-2 1,-1-2 185,-2-4 1,-4-4 0,-10-7 0,-8-1 37,-7 1 0,0-3 1,-8-1-1,-3-2-40,-1 1 0,4 9 1,2 3-1,0 2-119,0 4 0,0 2 0,-2 4 0,5 4-651,5 6 1,1 5 1103,1 7 0,-8 3 0,-2 8 0</inkml:trace>
  <inkml:trace contextRef="#ctx0" brushRef="#br0" timeOffset="150">119 1136 8178,'-29'-53'0,"2"3"551,2 3 1,3 3-1,11 5 1,7 0-6,8 6 1,21-2-1,20 8 1,13 0-614,12 3 1,23 1 0,4 4 0,-45 11 0,1 2-630,3 1 0,2 0 0,5-1 1,2-1-1,6 1 0,2 0 207,7-1 1,1-1 0,-2-1-1,1 0 1,6 0 0,1 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6:22.0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503 542 8255,'18'-52'0,"-1"-2"195,1-5 1,5 11-1,0-3 1,-1 5 179,-3 1 0,-1 6 0,-3-1 0,-3 5 43,-6 6 0,-6 9 1,-6 10-1,-8 3-10,-7 3 0,-8 2 0,-12 2 1,-6 2 27,-3 4 1,-10 11-1,-2 12 1,0 6 32,3 6 0,5 5 0,4 13 1,3 5-266,6 4 1,14 2 0,10 1 0,11 3-365,10 2 1,13-1 0,14-5 0,10-2-231,11-4 0,8-4 0,10-9 1,2-3-210,4-1 0,-12-10 1,0 0-1,-10-8-671,-7-4 0,-6-2 1031,-12-5 0,-16-7 1,-17-1-1,-15-2 327,-12-4 1,-8 3 0,-15 1 0,-3 0 100,-1 0 1,-8 3 0,2-3 0,-2 0-171,2 0 0,10 3 0,9-5 1,3 0-1231,3 2 518,17-6 1,17 5-1,22-7 693,10 0 0,14 0 0,4 0 0</inkml:trace>
  <inkml:trace contextRef="#ctx0" brushRef="#br0" timeOffset="317">923 1206 8169,'-6'-12'893,"-2"3"1579,-2 1-1956,6 2 1,-1 6-1,10 0-260,7 0 1,11 6 0,4 0 0,3-2-189,-1-3 0,0-2 0,4-5 0,-2-6-140,-2-3 1,-6-3 0,2-1 0,-3-3 76,-7-1 0,-9-8 1,-2 4-1,-8-2 134,-8 0 1,-13 7-1,-10-1 1,-9 6 153,-7 5 1,-1 4 0,-1 8 0,1 0-235,0 0 0,13 8 1,6 5-1,6 9-429,5 7 0,11 4 1,7 2-1,8 0-453,7 0 0,13 0 0,5-2 1,6-2-897,5-2 1719,5-8 0,15 4 0,2-7 0</inkml:trace>
  <inkml:trace contextRef="#ctx0" brushRef="#br0" timeOffset="550">1272 333 8236,'-43'-62'434,"-2"3"0,-7 15 0,0 7 547,-1 6 1,9 17-1,7 1 1,10 5 515,9 2 0,14 2-1230,4 10 0,14 10 0,11 11 0,2 4-53,4 6 0,8 9 1,4 1-1,1 3-25,5 3 0,-4-1 0,1 2 0,1 3-1116,-3 1 0,-1 2 0,-8-4 1,-2 4-320,-4 3 1,-4 1 0,-9 4 0,-5-4-880,-5-6 2125,-4-4 0,-10-2 0,-1 1 0</inkml:trace>
  <inkml:trace contextRef="#ctx0" brushRef="#br0" timeOffset="833">1796 647 8214,'0'-29'2551,"0"0"-1925,0 8 1,2 11 0,2 16 0,3 9-139,3 8 0,2-1 0,7 7 1,2 2-371,3 2 1,1 4 0,-4 0 0,3 0-207,-3-4 1,-2-4-1,-1 0 1,1-6-584,4-4 0,-9-3 1,3-4 48,-1-7 1,-8-16 0,0-11-1,-3-7 386,1-8 0,0-9 1,-8-1-1,-2-5 169,-2-6 1,1 5 0,5-1-1,0 7 116,0 5 1,0 1-1,1 8 1,5 4-376,6 6 1,5 11 0,7 6-1,5 4-1194,4 2 1520,2 16 0,7 3 0,3 16 0</inkml:trace>
  <inkml:trace contextRef="#ctx0" brushRef="#br0" timeOffset="1100">2564 734 8210,'0'-25'0,"0"-4"545,0-4 0,0 4 0,0 2 0,0 2 413,0 3 0,0-3 1,2 2-233,4 1 1,-4 3 0,6 3-463,-1 5 1,-3 3-282,8 8-103,-8 0 1,4 8-261,-8 3 1,0 5-1,0 1 1,0 1 78,0-1 0,0 7 0,1-1 0,7 0-23,10 2 0,1-3 1,10 5-1,2 0-611,2 0 0,4-5 0,2 1 935,2-4 0,7-1 0,-3-1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6:38.7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606 584 8078,'0'-35'161,"-2"0"1,-2 2 0,-3 4 622,-3 6 1,4 10-30,-6 1 0,9 10 1,-3 4-345,4 13 0,2 5 1,2 9-1,6 2-216,9 2 0,2 8 1,10 1-1,3 1-174,1 0 0,1 5 1,1-3-1,0 3-53,0 5 1,0-7 0,-2 11 0,-2-5-404,-2 2 0,-5 5 0,3-3 0,-4 0-369,-7-5 1,-1-1 0,-9-7-1,-2-1-364,-2 1 0,-2-10 1168,0-10 0,0-3 0,0-3 0</inkml:trace>
  <inkml:trace contextRef="#ctx0" brushRef="#br0" timeOffset="250">1549 375 8096,'-17'-68'14,"-3"4"1,-3 8 281,-6 7 1,-4 6 0,0 10 0,4 6 3402,6 10-3274,3-1 0,11 18 1,5 2-1,9 12-244,13 7 0,7 16 0,12 0 0,4 6-43,5 5 1,5 8 0,1 4-1,3 3-299,3 3 0,-4 1 0,4 3 0,-5 2-408,-7 4 1,3-1 0,-8 9 0,-7-1-307,-8-5 0,-11-4 0,-15-6 0,0-4-1489,0-6 2364,-15-12 0,-5-11 0,-15-9 0</inkml:trace>
  <inkml:trace contextRef="#ctx0" brushRef="#br0" timeOffset="549">414 1353 8030,'-87'11'4,"3"1"1,9 2 150,11 1 1,19 12 0,14 6 0,13 8 376,9 4 1,18-1-1,17 5 1,13-5-167,13-1 1,12 4 0,17-7 0,-34-20 0,2-1-259,3 1 0,2-3 0,6-1 0,3-3 0,3 1 0,3-3 0,5 0 0,2-2-197,7-3 1,3-2 0,1-2 0,2-1 0,10-1 0,0-3 0,-2-2 0,0-2 119,-1-3 1,0-3 0,1-2 0,0-1 0,-1-2 0,-2-1 0,-2 0 0,-3-1-134,-7 0 0,-3-1 0,-5 0 1,-2 0-1,-7 1 0,0-1 1,-5-2-1,-2-1-67,-3 0 0,-3-2 0,23-27 1,-13 1-1,-23 0-536,-19-1 0,-13 7 1,-14 1-1,-13 4 96,-13 8 0,-4 0 0,-9 12 1,-3 3 608,-1 5 0,1 5 0,1-6 0,-1 1 0,3 1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6:56.6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106 348 8043,'-2'-16'81,"-2"2"313,-2 3 1,0 5 0,4-4 1028,-4 3 158,5-7-1097,-7 12 1,8-4-1,0 12-81,0 6 0,2 9 1,4 4-1,5 2-213,5 4 0,1 2 0,3 4 0,1 2-81,2 2 1,6 0-1,-3-6 1,1-1-105,4 1 1,2 0-1,2 2 1,0 0-262,0-2 0,-1 2 0,1-14 0,-2-2-646,-4-1 1,3-3 0,-9 1-2745,-2-1 1753,-1-7 1893,-11-2 0,-1-8 0,-8 0 0</inkml:trace>
  <inkml:trace contextRef="#ctx0" brushRef="#br0" timeOffset="268">682 452 7993,'-6'-23'100,"0"0"0,-1-1 1,3 7-1,-4 1 906,-2 5 0,4 3 0,-5 8-479,-3 0 0,-7 2 0,-2 4 1,-1 5-226,-1 5 1,4 9-1,-8 4 1,-2 4-155,-2 2 0,-2 2 1,2 2-1,2 2-315,2-2 1,-1 5-1,-3 1 1,2 1-125,2 1 0,2-2 0,-4 3 1,4-3-595,2-3 1,3-3 0,11-8-834,5-2 0,4-7 1718,2 1 0,8-11 0,1-5 0</inkml:trace>
  <inkml:trace contextRef="#ctx0" brushRef="#br0" timeOffset="666">1328 121 7648,'0'-18'49,"0"1"1,0 5-1,0 0 1465,0-1 1,0-3-323,0-1 0,-2 7-328,-4 4 0,3 6-623,-9 6 1,8 6 0,-2 11 0,4 6-162,2 4 1,8 2-1,4 2 1,3 4-176,3 5 0,-1-1 1,1 1-1,-1 3-465,1 1 0,5 9 0,0 1 0,-2 0-71,-1 0 1,-3-4-1,-1-7 1,-3-5-1,-1-1 0,-6-4 0,4-10 0,-1-8 631,1-7 0,9-6 0,9-8 0</inkml:trace>
  <inkml:trace contextRef="#ctx0" brushRef="#br0" timeOffset="867">1765 348 8093,'-2'-55'0,"-4"1"447,-6 1 0,3 13 0,-3 16 1644,-2 5-1588,-1 2 0,5 15 1,6 9-1,8 11-219,8 5 0,3 14 0,5-2 0,1 4-171,2 3 1,8 1 0,-1 6 0,3-3-213,2 3 0,-2-5 0,-2 3 0,-2 1-470,2 3 1,-6-5 0,-4-1 0,-7 0-1443,-8-1 1,-4-5 2010,-2 2 0,-8-4 0,-2-2 0</inkml:trace>
  <inkml:trace contextRef="#ctx0" brushRef="#br0" timeOffset="1033">1712 732 7973,'6'-20'438,"0"-1"1,0-2-529,2 1 1,-4 9 0,7 1 0,5 1 109,5 1 0,6 0 0,8 6 0,2-2-69,4 3 0,3 1 0,9 2 0,-3 0-1176,-3 0 1225,-5 7 0,1 3 0,2 8 0</inkml:trace>
  <inkml:trace contextRef="#ctx0" brushRef="#br0" timeOffset="1552">2394 679 7973,'9'-11'325,"-1"1"0,-2 0 255,0 1 1,5 3 0,-3-4 318,2 2 1,1-3 194,7 5 0,-7-6 744,1 6-1539,-8 1 0,4 7 1,-8 3-267,0 7 0,0 5 1,0 5-1,0 3-3,0 2 1,6-4 0,-1 7 0,-1 1-326,-2 2 0,-2 2 0,0 1 1,2 3-137,4 2 1,-4 2-1,4-5 1,-4 1 129,-2-6 1,0 0 0,0-9 0,2-3 113,3-2 1,-1-9 277,8-4 0,-6-12 0,4-8 1,-1-5 177,1-4 1,-4-8 0,3 2 0,-1-4 85,-4-2 0,4 7 0,-2 3 1,-2 2 95,-3 0 1,-1 5 0,0 7 152,0-3-617,0 6 1,2 0-1,2 10 1,4 4-106,2 6 0,-4 3 0,5 3 1,3-1-11,1 1 1,3-1 0,-1 1 0,3-1-118,3 1 0,-4-1 0,7-1 0,-1-3-273,4-1 0,-2-6 0,2 3 0,0-1-114,-2-4 1,6-2 0,-5-2 0,1 0-482,0 0 0,-8-2 1113,2-4 0,5-3 0,-1-9 0</inkml:trace>
  <inkml:trace contextRef="#ctx0" brushRef="#br0" timeOffset="1783">3162 103 7960,'17'-27'-105,"-5"2"1,0 9 0,1 4 177,3 7 1,9 3-1,4 4 1,4 5 339,2 11 1,0 7 0,2 12 0,2 4-319,1 5 0,1 5 0,-6 1 0,-2 1-356,-4-1 0,-9 2 0,-11 1 0,-1-1 261,-4-4 0,-18-1 0,-5 3 0</inkml:trace>
  <inkml:trace contextRef="#ctx0" brushRef="#br0" timeOffset="2183">3057 86 7952,'-2'-18'742,"-4"1"0,4-1-269,-3 1 1,12 7 0,11 6 0,11 8 95,10 8 1,7 19 0,13 9-1,7 11-385,7 7 1,1 6 0,-34-27-1,0 2 1,-1 2 0,-1 1-202,0 3 0,-2 1 1,-6-1-1,-4 2 1,-3 2-1,-3 1 0,-5-1 1,-3 1-244,0 47 1,-28 0-1,-19-6 1,9-45-1,-4-1-215,-4-1 1,-4-3 0,-7 3-1,-5-2 63,-4-4 0,-3 0 0,-1 3 0,-2 1 1,-1-2-1,0 0 0</inkml:trace>
  <inkml:trace contextRef="#ctx0" brushRef="#br0" timeOffset="3034">2568 924 7954,'0'-18'222,"0"1"1,0-1 0,0 1 251,0 0 0,0 5 0,0 0 58,0-1 1,0 3-485,0-2 1,2 8-202,4-1 0,-2 5 1,6 5-1,-3 7-84,-3 4 0,-2 1 0,-4 1 0,-2-1-280,-2 0 1,-7 7 0,1-1 516,-3-2 0,-11 7 0,-1-1 0</inkml:trace>
  <inkml:trace contextRef="#ctx0" brushRef="#br0" timeOffset="3534">2673 1029 7961,'-8'-18'353,"6"1"226,-4-1 0,-1 7 18,1-1 1,2 0-409,10-5 0,3 1 0,7 3 0,-2 3-21,-3 2 0,1-3 0,5 3 0,1 0-199,-1 0 1,1 3-1,-1 3-234,1-4 1,-1 4 88,1-4 0,-9 6 0,-3 6 0,-4 5-167,-2 5 1,-6 1 0,-2 1-1,-1 1-298,-5 5 1,-7-5 640,-2 4 0,-8 4 0,3 1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7:36.1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401 315 8164,'-6'-23'272,"0"0"0,-8-6 0,3 5 0,-5 3 574,-1 2 0,1 1 0,3 3 1904,1 3-2067,0 4 0,3 16 1,3 6-1,4 7-277,2 8 0,0 4 1,2 4-1,4 4-186,5 5 0,5 1 0,1 3 1,1 4-235,-1 1 0,6-1 1,1 0-1,-1 5-284,2 5 1,-3-2 0,5 2 0,-2 0-369,-4-2 0,-1 4 0,-5-8 0,-1-2-403,-3-1 1,-7-9 0,2-3 0,-4-4-496,-2-6 0,0-10 1564,0 0 0,8-11 0,2-4 0</inkml:trace>
  <inkml:trace contextRef="#ctx0" brushRef="#br0" timeOffset="216">1029 490 8088,'10'-85'764,"-4"3"1,-4 4 0,-4 12 0,-4 8-262,-6 12 1,-3 11 0,-3 11-1,1 13 940,-1 7 1,9 6 0,5 6-805,8 9 1,13 10 0,14 14 0,8 6-313,8 3 0,5 8 1,4 2-1,2 2-430,-1 4 0,-3 10 1,-2 6-1,-1 3-521,-5 2 0,-3 1 1,-10 1-1,-4 4-403,-16-44 0,-2 1 0,0 45 0,-7-4 0,-8-9-3442,-7-12 4364,-5-8 0,-9-10 0,-2 1 1</inkml:trace>
  <inkml:trace contextRef="#ctx0" brushRef="#br0" timeOffset="467">313 1328 8130,'-77'2'0,"7"6"672,10 9 0,15 16 1,12 14-1,14 3 127,11 3 0,23-1 1,14 2-1,18 3-499,15 1 1,6 2 0,-26-31 0,1-2 0,3 2 0,0-1-292,1-3 1,1 0-1,1 1 1,1-1-1,2-5 1,2-2-1,2 0 1,1-1-134,3 0 1,2-3-1,2-5 1,0-4 0,2 1-1,0-2 1,-4-5 0,-2-2-7,-3-4 0,-1-4 0,-3-1 0,-1-3 0,-3-5 1,-1-3-1,37-27-827,-13-6 0,-18-10 1,-13 0-1,-4-6 215,-2-4 0,-8 1 0,-6 5 0,-7 2 268,-8 4 0,2 2 0,-1 7 474,3 3 0,0-8 0,1 13 0,-5 5 0,-4 3 0</inkml:trace>
  <inkml:trace contextRef="#ctx0" brushRef="#br0" timeOffset="915">3369 507 9290,'18'53'1263,"-1"-1"1,3 8-1,1 2 1,2 2-1607,-1 0 1,-9 1 0,-3 4 0,0 1-157,-1 0 0,-5-2 1,2-4-1,-4-6-396,-2-3 0,-6-11 895,0-3 0,-15 4 0,2-1 0</inkml:trace>
  <inkml:trace contextRef="#ctx0" brushRef="#br0" timeOffset="1215">3300 752 8440,'11'-62'0,"-1"6"718,-2 7 1,5 10 0,-1 14 0,5 9-41,7 7 0,5 16 1,12 15-1,5 7-37,5 8 1,15 15-1,5 1 1,7 3-490,-36-26 1,-1 0 0,39 24 0,-39-24-1,-1 1 1,2-2 0,0 0-241,1 0 0,-1 0 1,30 23-1,-8-7 1,-10-4-847,-7-8 0,-6-2 82,-12-14 1,-14-3-1,-17-16 1,-11-6 515,-8-9 1,-11-11 0,1-12 0,-5-9 125,-5-7 0,-6-6 0,6-8 0,3 0 88,1 0 1,2 2 0,2 2 0,4 4 6,6 2 1,5 12-1,6 13 1,7 9-245,3 7 1,17 9-1,8 6 1,10 10 358,8 12 0,12 7 0,9 10 0</inkml:trace>
  <inkml:trace contextRef="#ctx0" brushRef="#br0" timeOffset="1449">4941 612 8010,'-8'-46'149,"-1"1"0,-3 4 1453,0 8 1,1 8-537,-7 13 0,9 7 0,3 10 1,6 9-633,6 7 1,3 8 0,9 12-1,-1 6-331,1 3 0,-1 10 0,1 4 0,-1 4-276,1 2 0,-1 0 1,-1 0-1,-5 2-784,-5 3 0,-4-1 1,-4 8-1,-4-3-87,-5-5 0,-5-2 1,-3-20-1,-3-9-790,-1-10 1834,0-8 0,-2-15 0,-3-3 0</inkml:trace>
  <inkml:trace contextRef="#ctx0" brushRef="#br0" timeOffset="1798">5343 472 8010,'33'-67'0,"-2"1"209,-2 2 0,-8 9 1,3 5-1,-7 13 945,-5 12 0,3 7-676,-3 7 1,-4 5 0,-1 12 0,1 5-184,4 5 0,1 9 1,1 4-1,-2 6-122,1 6 1,-5-2 0,0 7 0,-2 3-304,-1 1 0,-1 2 0,-9 1 1,-7-1-174,-4 1 1,-3-3 0,-4-3 0,-6-7 129,-4-3 1,-2-2-1,0-2 1,0-4 295,0-5 1,2-13-1,4-5 1,5-4 499,5-2 0,9-2-379,5-4 0,12-2 0,11-3 1,9 7-12,6 8 1,12 13 0,7 12 0,10 6-296,6 6 1,8 6 0,-1 11 0,-1 6-388,-2 4 1,-10 2 0,-4 0-1,-7-3-334,-11-3 1,-9-3 0,-19-11-1,-10-3 783,-12-7 0,-17 5 0,-18 0 0</inkml:trace>
  <inkml:trace contextRef="#ctx0" brushRef="#br0" timeOffset="2116">2846 2498 7998,'-43'0'100,"2"0"0,0-2 1,14-3-27,12-7 1,9-4 0,17-1 0,19-3 185,20-3 1,32 4 0,-33 6 0,2 1 0,8 0 0,3 0-106,5 1 1,4-1 0,9-3 0,4 1 0,9 2 0,3 1 0,-29 3 0,2 0 0,0 0-297,4 0 0,0-1 1,1 1-1,4 1 1,2 1-1,0 0 1,2-2-1,1-1 1,-1 0-1,0 2 1,-1 0-1,0 0 97,-2 1 1,-1 1 0,0-1 0,-1-1 0,-1 0 0,-2 1 0,25 3 0,-2 0 0,-2 1 0,-2-1-127,-4-1 1,-1 0 0,-5 3-1,-3 0 1,-8-2 0,-2 0-1,-9 2 1,-2 2-1948,38 5 2117,-23 4 0,-16 5 0,-12-3 0,-3-4 0</inkml:trace>
  <inkml:trace contextRef="#ctx0" brushRef="#br0" timeOffset="2317">2985 2865 8001,'-62'0'519,"12"2"1,21 2-21,21 2 0,39 0 0,47-6 0,-25 0 1,4 0-399,11 0 1,4 0 0,10 0 0,5 0 0,-21-1 0,2 1 0,1-1-1,6-1 1,1 0 0,0 0-16,5-2 0,2 0 0,0 0 1,5 1-1,2 0 0,0-1 1,-3 1-1,0-1 0,1 0 0,-1-1 1,-1 1-1,1-1-294,-3 0 1,0 0 0,0 0 0,0 0-1,0 2 1,-2-1 0,-5 1 0,-3 0 0,0-1-1,-4 1 1,-2 0 0,0 0-667,27-2 1,-2 0 0,-5 0 0,-1-2 873,-2-1 0,-1-1 0,-2 2 0,-1 0 0,-5-1 0,-1-1 0,-1-2 0</inkml:trace>
  <inkml:trace contextRef="#ctx0" brushRef="#br0" timeOffset="2414">6967 2481 8024,'-10'-12'40,"5"1"1,3 7 0,2-4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9:33.0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420 2533 7952,'-25'-45'164,"-8"-5"0,-8 3 1,2-3 345,2-2 0,10 9 1,4 8-1,3 12 910,3 9-961,0 6-555,7 8 1,2 8 0,8 6 77,0 7 1,6-2 0,0 7 0,-2-1-19,-2 4 0,3-2 0,1 2 1,-2 4 128,-2 6 0,-2 0 1,0 6-1,0-1 91,0 1 0,0 1 0,0 11 0,0 5-3,0 8 0,-2 11 1,-2 1-1,-2 5-106,2 6 0,0-42 0,-1 1 0,-1 4 0,0 0 0,-1 2 1,-1-1-113,-1 2 1,0 0-1,0 5 1,1 0-1,-1 3 1,0 0-1,1 1 1,1 0 3,1-1 0,0 0 0,-1-5 1,0-2-1,4-5 0,1-1 0,-1-3 1,2-1-114,-1 43 0,4-6 1,2-5-1,3-9-115,3-7 0,2 0 1,5-7-1,1-3-214,-1-2 1,1-9 0,-1-6 0,1-8-246,-1-8 1,6-5-1,1-7 1,-3-5 203,-2-4 0,-1-12 1,1-7 515,4-10 0,-7-12 0,7-2 0,1 0 0</inkml:trace>
  <inkml:trace contextRef="#ctx0" brushRef="#br0" timeOffset="1100">18 2498 8010,'2'-35'62,"2"2"0,2 4 108,-2 6 0,7 3 0,5 3 0,9 1-188,8 5 0,0-3 0,16 6 0,5 1 55,8-1 1,6-4-1,2 5 1,2-1-90,3 0 1,5-4-1,9 5 1,2-3-1,3-4 0,-44 7 1,0-1-1,1-1 0,-1 0 1,4 1-1,1-1 31,3 1 0,0-2 0,5-2 1,1-1-1,0 0 0,0-1 1,-1 0-1,0-1-39,-1 0 0,0 1 0,0 2 0,0 1 0,3-4 0,0 0 0,3 1 0,0-1 122,1 2 0,0-1 0,3-2 1,-1-1-1,-4 3 0,0 1 0,2-1 1,0-1 51,1 0 1,0 1-1,3 0 1,1-1-1,1-2 1,0-1 0,1 0-1,1 1-127,1-1 1,1 1 0,-2 0-1,1 1 1,7 0 0,1 1 0,0 0-1,1 1 55,-1-2 1,1 1 0,3 1 0,0 1 0,-3-2 0,1 0 0,4 0 0,2-1-124,3 0 1,2-1 0,-31 6 0,1-1-1,0 0 1,1 1 0,1-1 0,-1 1-1,-1-1 1,1 0 0,-1 1 81,0-1 1,0 0 0,0 1 0,1 1-1,0 1 1,0 1 0,1-1 0,1 0 0,0 1-1,1 0 1,-1 1 0,1-1-28,-2 0 1,0 0-1,0 1 1,1-1-1,0 1 1,0 0-1,-5 2 1,0 1-1,0 0 1,1 0-1,0 0 1,0 0-17,0 0 1,0-1 0,0 1 0,-1-1 0,0-1 0,1 1 0,0 0 0,0 0 0,-1 0 0,33-3 0,-2 2 29,-1 0 1,0 0 0,-30 2-1,0 0 1,1-1 0,2-2-1,-1 0 1,2-1 0,1 1-1,0-1 1,1 0 13,0 1 0,0 0 0,0 0 0,-1 0 0,-1 1 0,0-1 0,-2 1 0,0 1 0,0-1 0,2 0 0,0 0 0,1 0 11,0 1 0,1-1 1,-1 0-1,1 0 1,-1 0-1,1 0 1,-1 1-1,0 0 1,-1 0-1,-2 0 1,-1 1-1,1-1 2,-2 1 0,0 0 1,0 1-1,1-1 1,-1 1-1,0 0 8,3-1 0,0 1 1,0-2-1,1 0 1,1 0-1,0 0-12,0 1 0,0 0 1,0 0-1,0-1 0,1 0 1,-1 0-1,0-1 0,-1 0 1,1 0-1,1 0 0,0 1 1,1-1 2,-1 0 0,-1 0 0,2 0 0,1 1 0,1 0 0,0 0 0,-3 0 0,-1 0 0,0 1 0,-2 1 0,0-1 0,0 1-12,-2 1 0,0-1 0,0 1 0,1-1 0,0 0 0,0 1 0,1 1 1,0-1-1,0 1 0,2-1 0,0-1 0,1 0-9,0 0 1,0 0 0,0 0-1,1 1 1,-1 0 0,0 0-1,-2-1 1,0-1 0,0 1 0,1 0-1,0 1 1,-1-1 2,1 2 1,-1 0-1,0-1 1,1 0-1,0-1 1,-1 1 0,0 0-1,0 0 1,-1 0-1,-1 0 1,0 0-1,0 0 2,1-1 0,-1 1 0,0-1 1,1 2-1,0 0 0,0-1 1,1 0-1,1-2 0,0 1 1,1-1-1,-1 1 0,0 0 11,0 0 1,-1-1 0,0 1-1,1 1 1,0 1 0,-1-2-1,-2 0 1,-2 0 0,1 0-1,1 0 1,0 0 0,1 1 16,-1 1 1,1 0 0,0-1 0,-1 0 0,0-1 0,-1 0-1,-1 1 1,0-1 0,-1 1 0,30-2 0,0 0-17,-1 0 0,0 0 1,0 0-1,0 0 0,2 2 1,0 0-1,1 0 1,0-1-16,1 1 1,0 0-1,-1-2 1,0 0-1,-3 0 1,-2 0-1,1 0 1,-1 0-11,1 1 0,0-1 1,2-2-1,0 0 0,-1 2 1,0 0-1,-3 0 1,-1-1-88,-1-2 0,0 0 0,3 2 1,0 0-1,0 0 0,1 1 1,-1-1-1,0 2 97,-3 1 1,0 0-1,-2 0 1,-1 0 0,-6 0-1,-1 0 1,2-1-1,1 0 6,0 2 1,1-2 0,-2 0 0,1-1 0,0 0 0,-1 0-1,-3 0 1,-1 0-11,0 1 0,-1-2 1,-2 0-1,0-1 1,0 2-1,1 0 1,-1 0-1,-1 0 23,-2 1 0,0-2 1,1-1-1,-1-1 0,-4 1 1,-2 0-1,3-1 0,0-1-5,1-1 1,0 0-1,1 3 1,0 1-1,-3-1 1,-1 0-1,-2 0 1,-2 0-13,1 2 1,0-1-1,1-3 1,0 0-1,7 3 1,0 0 0,2 0-1,0-1-6,1 0 0,1 0 1,0 1-1,-1 0 1,-4-1-1,0-1 1,1 1-1,0 0 1,0 0 1,1-1 0,2 0 0,-1 0 0,-2 0 0,-2 0-1,-1 2 1,0-1 2,0-1 0,0 0 1,-3 2-1,0 1 1,1-1-1,1 0 0,1 1 1,0 0 14,0 2 1,0 0-1,-1-2 1,0 0 0,-7 1-1,0 1 1,0-1 0,0 2 12,0 0 1,1 0-1,1 1 1,2 0 0,-1 0-1,0 0 1,0 0 0,0 0 4,1 0 1,0 0-1,-2 0 1,0 0-1,4 0 1,2 0 0,0 0-1,0 0-16,-1-1 0,1 2 0,3 1 1,0 2-1,-5-1 0,0 1 0,2 0 1,2 0-12,1 0 1,1 0 0,1 2-1,0 0 1,1-2 0,1-1 0,-3 1-1,-1 0-10,-1 0 1,0 0 0,2 2 0,0-1 0,0 0 0,1-2-1,0 1 1,0 0-6,-1 0 0,1 0 0,-2 2 0,0-1 0,-4-1 0,-1 0 0,0 0 1,-2 0 15,1 0 1,-2 0-1,0 1 1,-1 1 0,-5-2-1,0 0 1,-2 0-1,-1 0 137,-2-1 0,0 2 0,44 6 0,-3-3 0,-7 2-211,-6 3 1,-13-5 0,-15 0 0,-13-2-303,-9-1 0,-9 1 374,-16-6 0,-1 0 0,-10 0 0</inkml:trace>
  <inkml:trace contextRef="#ctx0" brushRef="#br0" timeOffset="4067">350 4716 8074,'-27'-25'-142,"-4"6"0,8-3 0,3 7 1609,7 3-1360,-3 8 1,14 6 0,-4 14 0,4 7 10,2 4 0,8 4 0,2 8 0,2 2-30,-1-3 1,1 1-1,5 0 1,1 2-142,-1-2 1,-1 3 0,-3-1 0,-1 0 13,2 1 1,1-5 0,3 6 0,-1-2-13,0 0 1,1-1-1,-1-7 1,3-2 37,3-2 0,-2-9 0,9-1 1,2-5 4,7-1 0,6-5 0,9-2 0,4-4 0,7-2 1,10-6 0,7-2 0,5-1 6,6-5 0,-2-1 1,-41 7-1,1 0 0,2 0 1,1 1-2,3-3 1,0 2 0,1 4 0,-1 0-1,0-4 1,0-1 0,1 1 0,-1 0-42,0 1 0,0-1 1,2-1-1,1 0 1,2 1-1,0-1 1,0 0-1,0 0 33,-1 1 0,-2-1 0,0 0 0,-1 0 1,1 1-1,0-1 0,0 0 0,1 1-2,2-1 0,0 0 1,-4 0-1,0 1 1,3-1-1,1 0 1,-3 0-1,0 1 7,-2-1 1,0 0-1,4 0 1,-1 1 0,-3-1-1,0 0 1,1 1 0,-1 1 4,-2 1 0,0 0 1,-1-2-1,-1 1 0,-1 2 1,1 0-1,-1-1 1,1 0-2,-1 0 1,0 1-1,1 0 1,-1 0 0,1-2-1,-1 0 1,0 1-1,1 1 4,-1-2 1,1 0 0,0 2-1,0 0 1,1 0 0,-1-1 0,0 0-1,1 0-1,-3 2 0,1-2 0,43-9 0,4 5 0,-48 4 0,0 1-2,4-1 0,-1 0 0,-1 1 0,-1 0 1,1-1-1,1-1 0,-4 1 0,0 0 0,1-1 0,-1 0 0,2 2 0,-1 1 0,2-2 0,-1 0 0,0 0 0,-1 0-17,48-3 0,-49 2 0,1 0 0,44 1 1,2 0 19,-47 2 1,1 1-1,44-1 1,-2-6-1,-2 2 20,2 4 1,-1-3-1,5 1 1,-2 0 18,-4-2 1,4 4 0,0-5-1,4-1-23,-46 5 0,1 0 1,45-1-1,-47 2 0,0-1 1,0 0-1,-1 0 6,1 0 0,-1 0 0,2 3 0,1-1 0,0-3 0,1 0 1,1 0-1,0 0-9,1 2 0,1-1 0,-3-2 0,0 0 0,3 3 0,1 0 0,0 0 0,2 0-58,2 1 0,0-1 0,-4-2 0,0 0 0,2 2 0,1 0 0,-2 0 0,0 1 38,0-1 1,0 0-1,2-2 1,0 0-1,1 2 1,-1 0-1,0 0 1,0 1-2,-2-1 0,0 0 1,-3-2-1,-1 0 0,2 2 1,0 0-1,2 1 0,0-1 2,4 0 1,-1 0 0,-4-2 0,0 0 0,2 2-1,0 1 1,-1-1 0,0 0-3,1 0 1,-1 0 0,2-2-1,0 0 1,0 2 0,0 1 0,0-1-1,0 0 4,-1 0 0,-1 0 0,-4-2 0,0 0 0,2 2 0,1 1 0,1-1 0,0 0-3,3 0 1,0 0 0,-4 1 0,0 0-1,2 3 1,-1 0 0,-2 0 0,0-2-10,0-1 0,-1 1 0,-1 1 0,0 0 0,3-2 0,1 0 0,-1 1 0,0 2-33,-2 0 1,-1 0 0,-2 0-1,0 0 1,-1 0 0,-1 0 0,1 0-1,1 0 12,1 0 1,0 0-1,-1 0 1,-1 0 0,2 1-1,1 0 1,-4 0 0,0 2-12,47 2 0,-47-1 0,-1-2 0,46 0 1,-2 2-23,-7 2 0,-3 2 1,-7-4-1,-1 3 47,1 3 1,-8 0-1,-8 3 1,-2-1 116,-4 2 1,-1-5 0,-1 3-1,2 0-83,2-3 1,3 5-1,-3-6 1,6-1 54,4 1 1,2-2 0,-1-6 0,1 0 17,0 0 1,2 0-1,2 0 1,1 0 48,-1 0 0,4-6 1,-1 0-1,3 2-106,3 2 0,-5-3 1,-2-1-1,-5 0-23,-1-2 1,8 6 0,2-3 0,-1 1-39,-3-2 0,-3 4 1,1-4-1,4 2 7,1-2 1,-5 4 0,4-5 0,-3 1 2,1 0 1,8-2 0,-5 4 0,1-1 11,-5 1 0,5 2 0,-1 2 0,3-2 10,-1-4 1,-5 4 0,6-4 0,1 4 18,2 2 0,3 0 0,-1 0 1,0 0 2,1 0 0,-1 0 1,2 0-1,4 0 40,6 0 1,-3 0 0,-1 0 0,-2 0-29,0 0 0,-42 0 1,1 0-1,-2 0 1,1 0-1,1 0 1,0 0-17,0 1 0,-1-2 0,2-1 0,1-2 0,1 1 0,1 1 0,-1-1 1,0 2-23,2-1 1,-1 2-1,-3 0 1,0 0 0,4 0-1,-1 0 1,-1 0 0,1 0-35,-1 0 1,0 0-1,4 0 1,1 0-1,-3 0 1,0 0 0,0 0-1,1 0 31,-3 0 1,0 0-1,0-1 1,-1 0-1,0-1 1,1 0-1,0-1 1,0 0-3,0 1 0,-1 0 0,45 0 0,-6 2 1,-4-2 54,-2-3 0,3 3 0,-1-4 0,-2 4 48,-7 2 0,-6-2 0,-5-2 0,3-2-26,4 2 1,-12 2-1,0 2 1,-8 0-24,-3 0 0,-3 0 1,-3 2-1,-8 2-64,-8 2 1,-6 8 0,-10-3 1,-3 5 0,-4-5 1,-8 1 30,0 2 0,-8 3 1,-6 4-1,-7 3 126,-8-3 0,-4 6 1,-4 2-1,-4 4-59,-5 2 1,-5 0 0,-1 0 0,1 0-40,5 0 1,-3 0-1,7 0 1,-1 0-88,0 0 1,3 0 0,5 0-1,0-1-76,0 1 0,0 2 1,0 2-1,0 2 46,0-2 0,0-1 0,2-1 0,4 0 5,6-4 0,3-8 0,3 3 0,-1-1 43,1 0 0,7-6 0,4 3 0,4-5 11,2-2 1,0-5 0,2-2 0,4-1-1,6 1 0,3 0 0,3 3 0,1-3 19,5-2 1,9-2 0,9-6 0,3 0 6,3 0 0,5 0 0,5 0 0,6 0-31,4 0 1,10 0-1,5 0 1,8 0-6,8 0 0,-48 0 0,1 0 0,0 0 0,1 0 0,-1 0 1,1 0 3,-1 0 1,0 0-1,4 0 1,1 0-1,0 0 1,0 0-1,1 0 1,-1 0 1,-2 0 1,1 0-1,0 0 1,0 0-1,-1 0 1,1 0-1,0 0 1,0 0-42,3 0 1,1 0-1,-3 0 1,2 0-1,6 0 1,0 0 0,0 0-1,0 0 85,2 0 1,0 0-1,3 0 1,2 0-1,1 0 1,1 0-1,2 0 1,-1 0-2,-1 0 1,0 0 0,-1-3 0,-1 0 0,1 0 0,0 0 0,3 1 0,1 0-95,4 1 0,-1 0 0,-4 1 0,0 0 0,0 0 0,-1 0 1,-2 0-1,0 0 73,-1 0 0,1 0 0,2 0 0,1 0 0,5 0 1,0 0-1,0 0 0,1 0-19,-2 0 1,1 0 0,-4 0 0,-1 0-1,-1 0 1,-1 0 0,1 0 0,0 0 2,0 0 0,-1 0 0,-6 0 0,0 0 0,0 0 0,0 0 0,-3 0 0,0 0-1,-1 0 1,0 0 0,1 0 0,0 0 0,-3 0 0,0 0-1,0 0 1,-2 0-20,-2 0 0,-1 0 1,-3 0-1,0-2 0,-1 1 1,-1-2-1,1 1 0,-1-1 19,1 1 0,-1 0 0,43-2 1,-6 0-1,-7-2 12,-5 2 1,1-3 0,-6-1 0,-2 0 43,-8 0 0,-14-3 0,-7 5 0,-4 0-9,-2-2 0,-8 6 0,-6-6 0,-5 3 112,-5-1 1,1-6 0,6 4 0,-1 1-117,0-1 0,-5-4 0,0 5 1,1-1 213,3 0 1,1-6 0,1 3-241,-1-5 0,1 5 1,-1-1-1,3-2 96,3-1 1,-4-3 0,5 1 0,-3-2-18,2-5 1,2 3-1,6-8 1,-3 0 32,-3 1 1,6-4 0,-2 2-1,2-1-70,-2 2 1,4-2-1,-4 6 1,4 0-42,2 0 1,0-5-1,0 7 1,2 0-79,4-2 0,-3 3 1,7-5-1,-2 2 30,-4 4 0,3 1 1,1 3-1,2-3 20,3-3 0,-5-2 0,-2-6 0,-5 2 24,-1-2 1,8-4 0,2-4 0,1-2-11,1 2 1,-6 0 0,3 1 0,1-5-10,-1-2 0,-5 7 0,2-3 0,-4 6 39,-2 6 0,0-4 1,-2 6-1,-4-3 9,-6 1 1,2 2 0,-1-4-1,-1 4 48,2 2 1,-5-4-1,3 5 1,-4 1-28,-1-2 1,-1 3 0,1-7 0,-1 0-20,1 2 0,-3-6 0,-1 4 0,-3-4-35,3-2 1,-1 0-1,-1 0 1,-4-2-6,0-3 0,-4 1 0,5-6 1,1 2-31,0 5 0,-5-5 0,7 0 1,0-1 8,-3-5 1,7-1-1,-4-3 1,3-1-5,3-4 1,-1 1 0,1-7 0,-1-2 14,0-1 0,7 1 0,1-2 0,2-4 44,4 0 0,2-6 1,2 3-1,0 1 25,0 2 0,-8 0 0,-4-3 1,-3-5-9,-3 1 0,-7 1 0,-6 8 0,-6 0-47,-4 0 1,-8-5 0,3-1-1,-5 2-31,-1 3 0,-1 1 0,1-2 0,-1-2-22,1-2 1,0 7 0,1 7-1,2 1-23,3 5 0,-1 2 1,-3 3-1,1 3-145,2 1 1,1 8 0,-7-1 0,1 3-66,-1 2 0,1 8 1,-1 3-1,1 5-487,0 2 1,-11 1 777,-7 4 0,-7 5 0,-11 7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2:09.2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262 961 8121,'-17'-6'-469,"0"0"0,-1 0 187,1-1 1,-7 5 0,1-4 0,2 4 202,1 2 1,3 0-1,-1 0 88,1 0 0,-1 0-56,1 0 25,7 0 22,3 0 0,7-8 0,0-2 0</inkml:trace>
  <inkml:trace contextRef="#ctx0" brushRef="#br0" timeOffset="733">175 856 7997,'0'-29'0,"2"2"-169,4 1 0,-4 3 0,4 6 1329,-4-1 0,3 7-616,1-1 1,2 8-220,-2-2 0,4 12-271,7 6 1,-1 3 0,-3 3-47,-1-1 0,-8 1 1,3-1-1,-1 1-99,0-1 0,0 2 1,-6 3-1,0 1 46,0-2 0,6 5 1,0-1-1,-3 0-46,-1 0 1,-2 6 0,2-2-1,4 3-20,6-3 0,-3-2 1,5-6-1,3 0 136,5-5 1,17 0 0,1-11 0,11-1 56,7-2 1,20-17 0,17-9-1,-42 9 1,0-1-23,5-1 1,1-1 0,4-2 0,2 0 0,2-1-1,0 1 1,2 0 0,0 1-58,0 0 1,1 1 0,-1 4-1,-2 1 1,-3 2 0,-2 1-1,-5 2 1,-3 2 31,43 0 1,-16 4 0,-5 2 0,-6 2-69,-6 4 1,-6 4-1,-9 7 1,-5 1-79,-1-1 1,-4 6 0,-10 1 0,-4-3-77,0-1 0,-11-3 0,2 0 0,-7 1-51,-5-1 1,-2 1 0,-2-1-132,0 1 187,0-9 293,0-1 1,16-17 0,9-9 0,14-9-29,13-6 0,16-10 0,15-1 0,-37 20 0,2 1-27,3-1 0,2 1 0,3 1 1,1 0-1,4-3 0,2 1 1,0 2-1,0 2 7,1 0 0,0 3 0,-3 1 1,-1 3-1,-5 5 0,0 4 0,-2 1 1,-1 0 68,47 1 1,-47 3 0,1 0 0,42 5 0,-6 6-132,-2 3 0,5 3 0,3-1 0,0 1-51,0-1 1,-2-1 0,-8-3 0,-1-3 11,-3-2 0,-1 3 0,1-5 0,-5-2 36,-4-2 0,4-2 0,1 0 1,3-2 39,3-4 0,-3-4 0,-1-7 0,-1-1-25,-4 1 0,3-8 0,-3-4 1,-4-2-118,-4 2 0,-16-4 0,1 3 0,-11-1-115,-12 2 0,-11 2 0,-17 6 0,0-4-226,0-3 1,-8 7 0,-3-2-1,-7 3 445,-5 3 0,4 7 0,-7 2 0</inkml:trace>
  <inkml:trace contextRef="#ctx0" brushRef="#br0" timeOffset="1966">8558 140 8100,'8'-35'-307,"-6"8"0,4 4 0,-5 3 2024,-1 3-446,0 7-922,0 2 1,0 10-374,0 4 0,0 4 0,2 7 0,4 1 28,6-1 1,3 6 0,5 3 0,3 1-147,6 4 1,4-4 0,4 2-1,2 0 54,2-2 1,13 4 0,0-5 0,8-1 52,10 0 1,8-2-1,13-5 1,-43-10-1,1-1 81,3 0 1,0-2 0,5 0 0,1-2 0,4-3 0,2 0 0,2 0 0,0 0-31,0 0 0,-1 0 1,0 0-1,0 0 1,1 0-1,0 0 1,-1 0-1,0 0 32,2-1 0,-2 2 0,-9 2 0,-2 2 0,-2 0 0,-3 1 0,38 10-72,-13 1 1,-6 1 0,-16-1 0,-3 1-168,-12-1 1,-4 0 0,-10 1 0,0-3-383,0-3-177,-2 4 752,-13-14 1,-2 3 0,-6-10 69,4-7 0,-2-4 1,9-3-1,5-2 43,3-3 0,12-7 0,0 2 0,8-4 208,3-2 1,3 0 0,7 2 0,6 2-147,10 2 0,0 10 0,8-1 0,-3 9-129,1 3 1,2 2 0,-6 8 0,-1 4-25,-3 6 1,-8 3 0,4 5-1,2 1-119,2 2 1,0 2 0,-2-3 0,-4 1 8,-2-2 0,6-1 0,-3-3 1,1 1 121,0-1 0,-6-7 0,4-4 0,0-4 58,0-2 0,-6-2 1,1-4-1,-7-6 65,-3-3 0,-9-5 1,1-1-1,-6-4-207,-4-2 0,-5 3 0,3-3 0,-2 0-243,-4 0 0,-1 5 0,-5-1 0,-1 4-629,-2 1 1,-7 7 919,7-1 0,0 8 0,5-4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8:02.6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2384 8007,'-35'-24'852,"2"1"0,2 0-166,2-2 0,9 5 1,3-3-309,9 3 1,10 3 0,12 0 0,17-3-87,17-3 0,13 1 1,12-5-1,7 0-331,7 0 1,6 6 0,-2-3 0,1 7-830,-7 5 0,-5-1 1,-11 7-1,-1 2-1660,-4 2 2528,-11 10 0,-10 9 0,-9 10 0</inkml:trace>
  <inkml:trace contextRef="#ctx0" brushRef="#br0" timeOffset="399">679 2244 8406,'-27'-21'500,"4"3"1,-2-3-1,1 9 1,3-1 1053,2 1 0,1 4-115,1 8 0,7 2-1006,4 4 0,12 9 1,6 11-1,3-1-335,3 0 1,-1 6 0,3-2 0,1 6-201,2 6 1,1-4-1,-5 5 1,2-1-564,3 0 1,1 7 0,-4-1 0,2 4-544,-1 1 0,-3 0 1,-3 1-1,-3-1 1208,-1 0 0,0 1 0,5-1 0</inkml:trace>
  <inkml:trace contextRef="#ctx0" brushRef="#br0" timeOffset="1016">1081 2663 8867,'10'-33'0,"-4"4"1379,-4 6 0,-2 9-75,0 2 1,2 9-809,3-3 1,-1 4-1,10 4 1,3 2-257,5 1 0,3 7 1,-2-4-1,4 0-238,0-1 0,6 5 1,-3-4-1,3 0-176,1-1 0,1-1 0,0-6 1,-2 0-9,-4 0 1,-5-2-1,-11-4 1,-3-5 236,-2-5 0,-2-3 0,-6-5 0,0-3 320,0 0 1,0-6 0,-2 6 0,-2 0 230,-2 4 0,-6 3 0,6 3-159,3-1 1,3 9 0,7 3-316,11 4 1,7 17 0,12 9 0,6 9-101,9 7 0,0 5 1,7 9-1,-5 4-389,-2 7 1,-7 10-1,-4 7 1,-6 3-366,-6 2 0,-12 7 1,-11 1-1,-8 0 193,-10 0 1,4-45-1,-5-1 1,-6-2-1,-3-1 1,-1 0-1,-2-1-65,-2 0 1,-2-1 0,-32 34 0,-3-12 0,6-18 296,4-16 0,9-23 1,4-15-1,5-17 671,1-14 0,9-11 0,9-16 1,9-12 98,6-7 0,2-13 0,2-2 0,1 45 0,2 1-112,2-4 1,3 1 0,3 2-1,2-1 1,4-3 0,2 0-1,3 0 1,3-1-256,3 0 0,2 0 1,0 0-1,4 2 1,5 5-1,3 3 1,0 1-1,1 2 43,0 2 1,0 3 0,-2 4 0,1 4-1,34-18 1,-14 13 3,-16 11 0,-11 15 0,-8 5 0,-6 4-15,-3 2 0,-8 2 1,-3 6-1,1 7-145,0 7 1,-5 9 0,5-2 0,-2 8-45,-4 9 1,4 3-1,-3 17 1,-1 5-127,-2 9 1,0 7-1,2 5 1,2 3-121,-2 2 0,-2-46 0,0 1 0,-1-1 1,1 0-1,6 41-620,2-13 1,-4-17 0,3-9-217,-1-11 1,4-22 584,-6-14 0,0-18 1,-8-13-1,-4-4-1514,-6-8 2062,4 2 0,-15-8 0,4 8 0</inkml:trace>
  <inkml:trace contextRef="#ctx0" brushRef="#br0" timeOffset="1450">2443 2558 8021,'16'-50'167,"-3"3"1,-1 5 28,2-1 0,1 12 1,3-4-1,-1 4 407,1 4 0,5 1 0,0 9 0,0 1-172,3 5 1,-5 3 0,6 8-1,-2 0-219,-3 0 1,-3 8 0,-1 3 0,-3 7-175,-3 5 1,1 4 0,-7 8 0,-2 0-159,-2 0 1,-10 14 0,-3 3 0,-7 2-351,-5 1 0,-4-3 0,-10 2 0,-2 1-56,-2-3 0,2-3 1,8-16-1,4-4 576,2-6 1,-4-5 0,8-9 152,5-9 1,8-9 0,16-17 0,11-7 152,14-5 1,10-11-1,11 2 1,7-5-48,8-6 1,7 3 0,-35 26 0,0 0 0,36-25-80,1 2 1,-8 1-1,2 3 1,-8 5-151,-4 6 1,-18 0-1,-12 14 1,-11 2-86,-7 1 1,-7 8-1,-12 3 1,-11 1 74,-9 4 1,-6 2 0,-2 4-1,0 2 33,0 2 0,2 13 0,4-1 0,6 3-51,3 4 0,11 2 0,3 6 0,4-2-206,2-1 0,15-1 1,9 8-1,11-1-294,11-1 1,11 2-1,18-13 1,9-3-571,7-2 0,2-3 1,0-5 1017,-11-5 0,-9-12 0,-3-3 0</inkml:trace>
  <inkml:trace contextRef="#ctx0" brushRef="#br0" timeOffset="1783">4504 1528 8098,'25'-35'0,"3"2"0,1 4 593,0 6 0,0 5 0,8 5 1,2 3 73,1 2 0,3 4 0,-4 8 0,0 4-337,-6 2 1,-6 7 0,-12 8 0,-3 2-133,-6 4 1,-8 4-1,-8 4 1,-11 4-111,-10 1 1,-2-3-1,-14 6 1,-1-1-161,-3-1 1,7-2-1,3-8 1,4 0 192,2-1 1,2-1-1,6-3 1,9-7 27,11-4 1,5-7 0,4-2 0,5-3-129,11-3 1,9-2-1,16-2 1,9-2-382,10-4 0,12-1 1,4-9-1,-1 1-507,1-5 0,-3-1 0,-5 3 0,-4 3-2253,-8 3 3120,-7-3 0,-16-3 0,0-9 0</inkml:trace>
  <inkml:trace contextRef="#ctx0" brushRef="#br0" timeOffset="1966">5552 1842 10200,'0'-8'3030,"0"8"-2722,0 10 0,6 6 1,2 3-1,1 2-930,5 3 1,-4 7 0,1-2 0,1 4 621,-2 2 0,5 7 0,-5 3 0</inkml:trace>
  <inkml:trace contextRef="#ctx0" brushRef="#br0" timeOffset="2399">6373 1196 8476,'17'-48'464,"1"-1"0,17-40 1,-2 17-1,-2 16 741,-2 9 0,0 6 0,8 6 1,0 2-477,-2 4 1,3 6-1,-9 11 1,4 7-265,2 3 0,-7 9 1,-5 5-1,-4 6-539,-1 5 1,-9 6 0,-3 12 0,-8 3-300,-9 1 0,-3 7 0,-15-1 0,-4 5-376,-6 0 1,0 4-1,-5-3 1,1-5 323,4-3 1,2-9 0,2 5 0,2-4 686,4-8 1,12-6 0,13-12 127,8-3 1,13-4 0,14-10-1,8-2-16,8-2 1,9-7 0,4 3 0,2-2-238,4 1 0,-6 7 0,-1-2 0,-7 4-107,-5 2 1,-7 6-1,-12 4 1,-11 3-88,-9 7 1,-10 1 0,-10-2 0,-13 3 40,-12 1 1,-8 6-1,-9-4 1,-2 0-383,-2 1 0,-8 3 0,4-6 0,-1-2-354,5-1 0,4-5 1,3-1-1,7-4-906,9-3 0,19-3 1658,22-10 0,12-11 0,17-10 0</inkml:trace>
  <inkml:trace contextRef="#ctx0" brushRef="#br0" timeOffset="3017">9412 1318 8779,'-24'2'0,"-1"2"-243,-2 2 0,6 8 0,-3-3 0,5 5 512,1 1 0,3 1 0,3-1 823,6 1 0,6-7 1,6-1-327,6-2 1,-2-4 0,1-8 0,1-4-335,-2-2 1,3-3-1,-7-9 1,-2-3-190,-2-2 1,-2-4 0,0-8 0,-2-4-26,-4-1 0,-4-3 0,-7-7 0,-3-4 73,-3-6 0,4-2 1,-5 0-1,7 3 51,5 3 0,5 4 0,7 9 0,2 9-70,3 7 0,7 5 0,11 11 0,6 3-96,4 6 0,2 4 1,2 4-1,4 6-298,6 10 1,11 7-1,4 10 1,2 2-412,0 3 1,-8-1 0,4 8 0,-1 1-190,-1 3 0,-8-1 1,-9-3-1,-4-6 34,-2-5 0,-10-1 0,-8-2 0,-9-4 290,-6-5 0,-15-7 0,-7-5 1,-5-6 226,-6-4 1,0-6 0,0-8 0,4-11 554,1-8 1,3-10 0,6-2 0,1-1 606,4-5 1,5-1 0,7-3-1,2 3-359,3 3 0,5 5 0,10 9 0,3 3-356,6 7 0,10 6 0,3 5 1,3 6-414,4 4 1,3 16-1,4 5 1,4 8-523,3 10 1,-5-2 0,4 8 0,-2-2-284,-4-1 1,-7 9-1,-7-4 1,-5 1-294,-10 1 0,-7-8 0,-8 3 1235,-7 1 0,-3 2 0,-2 7 0</inkml:trace>
  <inkml:trace contextRef="#ctx0" brushRef="#br0" timeOffset="3299">10966 1056 9192,'23'-19'367,"0"-4"0,1 9 0,-7-1 0,1 3 259,-1 2 1,3 6 0,1-2 0,4 3-112,2-3 1,-3 4 0,3-6 0,0 2-317,0 0 0,-6-5 0,3 3 0,-5-2-137,-1-3 0,-9-3 1,-3-1-1,-4-1-91,-2 1 1,-10-6 0,-7-1 0,-12 3 123,-10 2 0,-6 3 0,-7 2 0,0 5 45,-1 1 1,-1 2-1,-1 6 1,3 2-126,7 4 1,14 6 0,10 11 0,7 6-647,9 4 0,5 4 1,7 4-1,13 3-771,13 1 1,9 5 1401,11-3 0,7 3 0,2 3 0</inkml:trace>
  <inkml:trace contextRef="#ctx0" brushRef="#br0" timeOffset="3667">12153 759 8583,'-25'-38'0,"-4"1"434,-4 4 0,-4 11 0,-2 3 0,-1 7 486,1 5 1,2 1-1,2 6 1,2 2-517,4 4 1,4 3-1,7 11 1,3 3-436,3 6 1,4 4 0,8 2 0,0 2-494,0 4 0,8 1 0,6 5 0,5-6-191,4-5 0,8-6 0,-3-5 0,1-6 250,0-9 1,-6-6-1,4-8 1,-1-8 602,-5-11 1,-2-10 0,-3-10 0,-5-11 704,-5-14 1,-4-6 0,-2-11 0,-2-4 437,-4-1 1,-3 1-1,-9 4 1,1 3-414,-1 7 1,3 14-1,1 15 1,5 15 213,1 9 1,4 15-1040,10 7 1,9 9 0,10 15 0,5 7-528,6 8 0,5 5 0,8 9 0,-3 1-651,3 4 1,3 6 0,3 10 0,-1 4-1117,-4 1 0,-11-3 1876,-4 5 0,-8 9 0,-9 7 0</inkml:trace>
  <inkml:trace contextRef="#ctx0" brushRef="#br0" timeOffset="4149">12765 917 8408,'6'-23'613,"-1"-1"0,1 5 355,2 5 1,-4-1-1,7 3-340,3-3 0,2 5 1,1 2-1,0 2-247,1 1 1,-1-1-1,1 6 1,-1 0-186,1 0 1,-1-6-1,1-2-127,-1-2 0,-7-1 0,-2-5 0,-3 3 14,1 1 0,-2 0 0,-10-5-77,-5 0 1,-7 7-1,-3 4 1,-2 4-4,1 2 1,1 0-1,0 2 1,-3 2-249,3 2 1,7 9 0,5 1-1,-1 7-165,0 4 0,6-3 1,1 5-1,6 0-112,9-2 0,5 4 0,7-6 0,7 0 149,8 1 0,-1-3 0,9-8 1,0-3 240,-3-6 0,5-4 0,-10-6 1,-5-8 286,-2-11 0,-19-16 0,-1-9 0,-8-9 560,-4-7 0,-8-5 0,-6-5 0,-7-4 45,-8-1 0,-4 5 0,-2 0 1,2 10-102,4 12 1,4 9-1,7 14 1,1 8-50,-1 7 1,10 8 0,8 14-523,10 9 1,8 14 0,5 14 0,8 4-528,8 5 1,0 8 0,7 0 0,5 4-584,5 6 0,-2 2 0,4-5 1,-5 1-575,-7 0 1,-3 2 1307,-8 4 1,-8-12 0,-2 4 0</inkml:trace>
  <inkml:trace contextRef="#ctx0" brushRef="#br0" timeOffset="4316">13987 445 8210,'8'-25'880,"-6"6"0,4-4-517,-4 3 0,0 10 0,1 7 0,5 6-547,2 9 0,-4 6 0,5 5 1,1 8 183,-2 8 0,5 5 0,-5 9 0</inkml:trace>
  <inkml:trace contextRef="#ctx0" brushRef="#br0" timeOffset="4432">14005 1161 8321,'-6'-27'524,"0"4"1,-6 4 0,7 1 0,1 1 306,2-1 0,2 1 0,0-1 0,0 1-2439,0-1 1608,0 9 0,0-7 0,0 6 0</inkml:trace>
  <inkml:trace contextRef="#ctx0" brushRef="#br0" timeOffset="5233">749 4078 8133,'-35'0'181,"0"0"1,6 0-1,2 0 1,2 0 295,4 0 0,3 2 0,8 2-322,10 2 0,16 1 0,15-3 0,8 2-73,7-2 0,20-2 0,14-4 1,17-4-38,-40 1 0,2-1 0,9-5 0,2-2 0,10-2 0,3-1 0,10-3 0,2-1-30,-23 5 1,1 0 0,2-1-1,7-1 1,2-1 0,2 0 0,7 0-1,2-1 1,0 0 0,3 0 0,-1-1-1,1 1-181,0 0 1,-1 0 0,1 1 0,-24 4 0,1 0 0,-1 1 0,0-1 0,23-3 0,0-1 0,0 1 0,-22 3 0,-1 1 0,1-1 0,0 1 118,2-2 1,0 0-1,1 1 1,-1-1-1,-3 2 1,0-1 0,0 1-1,0-1 1,3 0-1,0-1 1,1 0 0,-1 1-1,0 0 1,1 0-1,0 0 1,-1 0-113,2-1 0,0 0 1,0 1-1,1-1 1,1 1-1,1 0 0,0 0 1,1 0-1,1-1 1,1-1-1,0 0 0,0 1 1,1 0-1,1 0 1,-1 0-1,1 0 157,-1 1 0,0 0 1,1 0-1,-1 0 0,1-1 1,-1 0-1,1-1 1,0 1-1,2 1 0,-1-1 1,1 0-1,1 1 0,0 0 1,0 0-1,1 0 1,0 0-50,2 0 0,0 0 0,-1 1 1,1 0-1,-2-1 0,0 1 1,0 0-1,1 0 0,1 0 0,0 0 1,0 0-1,0 0 0,1 0 1,0 0-1,1 1 0,-1-1 64,1 1 1,0 1 0,0 0-1,0-1 1,2-1 0,-1 1-1,1-1 1,-1 0 0,1 2 0,-1-1-1,0 1 1,0-1 0,-1-1-1,-1 1 1,1-1 0,-1 0-59,-2 1 0,-1-1 0,0 0 0,0-1 0,0-1 0,0 1 0,0-2 0,1 1 0,-2-1 0,1 0 0,0 0 0,-1 0 0,2-1 0,0 0 0,0 0 0,-1 0-73,1-1 0,0 1 0,-1-1 0,-1 1 0,-5 1 0,-2 0 0,0 0 0,0 0 0,-2 0 0,1 1 0,-2-1 0,1 1 0,-3 0 1,0-1-1,-1 1 0,0 1 83,-1-1 1,-1 1 0,0 0-1,0 0 1,22-4 0,0 0-1,-2 0 1,-3 1 0,0-1 0,-2 1-1,-4 0 1,-2 0 0,0 0 15,-4 1 1,-2 1 0,-1 0-1,-7 0 1,-2 1 0,0 0-1,29-4 1,-2 1 0,-9 0-1,-2 1-522,-5 2 0,-2-1 541,-11-2 0,0 1 0,-3 5 0,0 1 0,-7-4 0,-2-2 0,2 2 0,-1-1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8:14.1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1311 8028,'17'-26'280,"-7"7"0,-3-2 0,-1 5 486,0 5 0,2 7 0,-2-2-306,5 4 1,1 4 0,3 4 0,7 5-80,3 5 1,4 3-1,8 5 1,4 5-289,5 4 0,7 7 1,3 3-1,4 0-117,2-1 1,2 7-1,8-2 1,0 1-719,-2-1 0,-4 1 1,-16-7-1,-5-4-2695,-10-6 3437,0 2 0,-24-14 0,5 6 0</inkml:trace>
  <inkml:trace contextRef="#ctx0" brushRef="#br0" timeOffset="200">1048 1223 8043,'-2'-52'337,"-4"2"0,-7 5 1039,-9 10 1,3 10-899,-4 13 0,11 6 1,6 12-1,4 6-222,2 3 1,0 5 0,0 5 0,0 10-94,0 9 1,-8 7 0,-3 3-1,-5 3-540,-1 1 1,-3 8 0,-3-2 0,-6 4-479,-4 2 0,-10-1 0,-3 1 0,-7 2 855,-5 4 0,24-40 0,-2 0 0,-4 2 0,1 1 0</inkml:trace>
  <inkml:trace contextRef="#ctx0" brushRef="#br0" timeOffset="366">0 2306 7952,'19'0'277,"5"0"1,-5-6 0,6 1 0,1 1 146,3 2 1,11 2 0,9 0 0,7 0 9,8 0 1,12 0 0,7 2 0,7 2-548,3 1 0,6 3 0,-8-4 0,-6 2-692,-7-2 0,-14 3 1,-6-1 804,-3-2 0,-3-2 0,0-2 0</inkml:trace>
  <inkml:trace contextRef="#ctx0" brushRef="#br0" timeOffset="766">2061 1852 7981,'10'-27'212,"-1"-4"0,-5 8 818,2 1 0,0 3 0,-8 3-408,-4 5 1,-4 3-1,-7 8 1,-1 0-373,1 0 0,-3 2 0,-1 4 0,-2 5-234,2 5 1,3 9 0,4 4 0,5 4-171,1 2 1,2 0 0,6 2-1,0 2-156,0 1 1,2 7 0,4-6 0,4-2 20,-1-3 1,7-1-1,-4 0 1,1-2 31,-1-4 0,-5-3 277,-7-9 1,-1-7 0,-5-4 0,-8-4-86,-7-2 1,-1-8-1,-7-4 1,0-3-310,2-3 1,2 1 0,7-1-795,1 1 1,1-1 1167,5 1 0,11-1 0,9 1 0</inkml:trace>
  <inkml:trace contextRef="#ctx0" brushRef="#br0" timeOffset="1218">1729 263 8005,'6'-20'448,"0"-1"422,-2-2 0,-3 0 337,-1 5 0,2 10-777,4 8 1,-2 10-1,8 11 1,3 7-220,7 5 1,5-1 0,8 15 0,0 2-209,0 1 0,-6 2 1,-2 1-1,-2 1-527,-4 4 1,-3-3-1,-6 5 1,-7-2-718,-3 0 1,-17-1 0,-10-9 1240,-12-1 0,-16-9 0,-9 5 0</inkml:trace>
  <inkml:trace contextRef="#ctx0" brushRef="#br0" timeOffset="1718">1624 368 7979,'18'-62'97,"-1"3"0,1 7 336,-1 5 1,1 12 0,1 10 0,4 2 115,6 0 0,4 5 1,2 8-1,0 3-37,0 3 0,2 2 0,4 4 0,3 4-306,1 5 0,-2 13 1,-10 3-1,-2 2-274,-2 0 0,-8 6 0,1 6 0,-9-3-67,-7-1 0,-4-2 0,-2 2 0,-2 2-232,-4 2 0,-11-1 0,-12-5 1,-6-2-248,-6-4 1,2 2 0,-6-9 0,3-7 450,3-7 1,8-6 0,4-4 0,1-4 374,5-5 1,9-11 0,7-3 0,7-4 69,9-8 0,9 2 0,17-6 0,5 5 293,11 1 1,7 0 0,12 2 0,1 6-152,3 9 1,5 8 0,-5 12 0,-2 4-267,-2 6 0,-6 17 0,-8 6 0,-12 4-136,-7 3 1,-14-5-1,-5 4 1,-8-4-226,-5-2 0,-1-2 0,-8-4 0,-6-6-276,-9-3 1,-2-9-1,-9-1 1,1-2 112,0-4 1,-2-4 0,-4-6 0,2-6 261,2-3 1,13-11 0,1-3 0,5-4 209,6-2 0,4 0 0,6 0 1,8-1-32,7-5 0,8 10 1,12-4-1,5 4-203,5 4 0,3 1 1,2 11-1,3 3-359,-3 6 0,-4 6 0,-7 8 0,-8 8-255,-6 5 0,-10 10 1,1-2 741,-9 4 0,3 2 0,-7 0 0</inkml:trace>
  <inkml:trace contextRef="#ctx0" brushRef="#br0" timeOffset="2018">3161 647 7979,'18'-17'178,"-3"-1"1,1 1 0,-1-1 347,5 1 1,3-1 0,-2 3-1,4 1 39,3 3 1,1-1 0,6-4 0,-2 3-123,-4 1 0,2 0 1,-6-5-1,0 0-68,0-1 0,-7 1 0,-8-1 1,-3 1-115,-3-1 1,-10 1 0,-5-1-1,-7 1-11,-5-1 0,-4 3 1,-10 3-1,-2 6-80,-2 4 0,1 2 1,5 2-1,2 4-226,4 6 1,3 3 0,11 3 0,3 1-186,6 5 0,6 1 0,6 6 1,10-2-104,11 2 0,6 2 1,17 2-1,7 0-461,3 0 0,6-6 0,9-2 0,7-4-630,3-7 1,-5-1 1434,-4-9 0,-5 0 0,-1-6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43.2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717 1151 8103,'6'-58'0,"-1"0"0,-1 4 788,-2 5 1,-12 8 0,-5 10 0,-8 4 64,-4 2 1,3 4-1,-3 9 1,2 6-149,3 4 0,3 2 0,4 4-533,3 8 1,4 9 0,8 20 0,0 5-237,0 5 1,0 9 0,2 6 0,4 6-133,6 3 0,3 13 1,1-5-1,-3 1-431,-1 1 0,-2 6 1,3 6-1,-3 2 200,-6-48 1,0-1 0,-1 49 0,-8-12-1,-9-3-368,-7-9 0,-6-3 1,-8-19-1,-2-13 795,-4-12 0,-4-5 0,-7-13 0</inkml:trace>
  <inkml:trace contextRef="#ctx0" brushRef="#br0" timeOffset="167">71 1850 8103,'2'-33'0,"1"2"346,3 2 1,2 5 0,-2-3 0,5 0-135,5 0 1,9 11 0,4-1 0,6 3-47,6 5 1,11-5 0,12 8-1,4 2-196,2 2 0,6 4 1,1 4-1,-1 6-658,-4 3 0,-8 3 0,-17-1 688,-7 1 0,-11 7 0,-3 2 0</inkml:trace>
  <inkml:trace contextRef="#ctx0" brushRef="#br0" timeOffset="952">1 3037 8024,'0'-17'150,"2"2"1,2 1 403,1 2 1,15 6 0,1-3 0,10 1-543,12 4 1,15 2 0,12 2 0,11 0-214,11 0 1,3 2 0,4 2-1,-6 2-342,-4-2 114,-9-2 1,5-2 0,-5 0-1</inkml:trace>
  <inkml:trace contextRef="#ctx0" brushRef="#br0" timeOffset="1534">1957 261 8250,'-8'-45'76,"-8"-3"1,-11 7-1,-4 4 295,-6 6 0,-7 8 1,1 9-1,2 4 385,4 3 1,-1 3 0,12 9 0,3 7-347,6 4 0,11 9 0,0 6 0,4 8-394,2 7 1,2 11-1,4 3 1,7 2-179,9 4 1,-1 8 0,6 3 0,0 1-283,1-1 0,-7 5 0,0-3 0,-7 3-247,-8 1 1,-4-7 0,-6-14-1,-8-4 691,-11-7 0,-24 1 0,-7-7 0</inkml:trace>
  <inkml:trace contextRef="#ctx0" brushRef="#br0" timeOffset="1684">1276 924 8250,'7'-23'0,"5"0"0,4 1 192,1 3 1,0 3-1,3 3 1,5 3-217,10 2 0,4 3 1,11 5-1,5 0-165,-1 0 0,6 0 0,0 2 0,0 1 189,1 3 0,5 8 0,-4-4 0</inkml:trace>
  <inkml:trace contextRef="#ctx0" brushRef="#br0" timeOffset="2102">2376 697 8104,'11'-7'133,"1"-5"0,-8-4 789,2-1 1,-4 5-309,-2 1 0,-2 1 0,-4-2 0,-6 6-160,-3 4 0,-5 2 0,-1 0 0,-4 0-210,-2 0 0,0 2 0,-5 2 1,5 4-106,2 2 0,2 1 0,5 7 0,1-1-293,-1 1 0,3-1 1,3 1-437,6-1 1,4 1 0,2-1 338,0 1 1,10-3 0,6-3 369,5-6 1,4-4-1,-1-4 1,3-4 71,0-6 0,0-3 0,-6-1 1,3 2 381,-3 3 1,-2-1 0,-1-3-494,-1 3 0,-5-2 0,0 9-572,1 1 0,-3 2 1,2 4-125,1 4 1,1-3 0,-1 9 0,-1 2-322,2 1 1,-5 3-1,3-1 1,1 1 936,3-1 0,1 8 0,1 2 0</inkml:trace>
  <inkml:trace contextRef="#ctx0" brushRef="#br0" timeOffset="2418">2638 767 8104,'0'-27'420,"0"-4"0,0 8 0,0 1 415,0 3 0,0 1 0,0 1 1655,0-1-2304,0 9 1,2 1-1,4 10-137,5 4 0,7-2 0,3 7 0,2 1-196,-1-2 0,-1 5 1,0-3-1,3 1-226,-3-1 1,-2 2-1,-1-9 1,-1 1 288,1 2 0,-7-6 0,1 4 745,2-4 1,-7-4-1,1-4-97,0-6 1,-6-3 0,4-3 0,-4 1-145,-2-1 1,5 1 0,3-1 0,0 1-383,0 0 0,5 5 0,-1 2 0,3 1-207,3-1 1,1 6 0,3-2-1,3 6-464,2 6 0,2 4 0,6 7 0,0 1-103,0-1 0,0 0 1,0 1-1,-2-1-612,-4 1 1,2-3 0,-8-1 1347,-1-2 0,-3-8 0,-2 3 0</inkml:trace>
  <inkml:trace contextRef="#ctx0" brushRef="#br0" timeOffset="2602">3319 418 8134,'-12'-35'0,"1"2"0,-1 2 1064,2 2 1,3 13 0,7-1 378,0 1 0,1 9-1101,5 1 0,6 6 1,9 6-1,4 5-219,3 5 1,1 9-1,6 4 1,2 4-232,3 2 1,-3 6-1,4 1 1,-2 1-854,1 0 1,-1 5 0,6-3 0,-2 0-2147,-5-5 3107,-1 5 0,-2-8 0,0 5 0</inkml:trace>
  <inkml:trace contextRef="#ctx0" brushRef="#br0" timeOffset="2802">3860 278 9522,'0'-60'983,"-2"13"0,-2 1 0,-3 7 1154,-3 4-1532,6 8 1,-4 11 0,10 16-452,4 10 1,6 8 0,11 7 0,6 10-362,4 9 1,2 1 0,0 2-1,0 1-504,0 3 0,2 3 0,0 0 1,-1 1-465,-3-5 0,-9-2 1,-3 5 1174,-7-1 0,-7 8 0,-7 3 0</inkml:trace>
  <inkml:trace contextRef="#ctx0" brushRef="#br0" timeOffset="2968">4035 575 8380,'17'-35'287,"-5"-6"0,0 1 1,1 3 336,3 6 1,1 0 0,3 9 0,3 3-429,6-1 1,4 15-1,4-7 1,4 8-265,5 4 0,5 0 1,-1 2-1,-3 4-783,-7 6 0,-3 9 0,-4 4 0,-6 2 851,-9 4 0,-1 2 0,-7 2 0</inkml:trace>
  <inkml:trace contextRef="#ctx0" brushRef="#br0" timeOffset="3268">3127 1815 8197,'-20'-19'180,"-1"-3"1,-4-1 443,-2 2 1,-2 7 0,-6 4 0,-2 3 577,-4 3 0,4 2 1,-4 2-1,5 2-652,1 4 0,7 3 0,5 9 0,6 1-500,5 4 0,4 5 0,8 6 1,0 1-303,0 0 0,14 6 0,5 2 0,8 1-406,10 5 0,6-3 0,11 3 0,5-1-548,5-5 0,3 2 1,3-6-1,2-4-1356,4-4 2562,-4-10 0,13-4 0,-5-9 0</inkml:trace>
  <inkml:trace contextRef="#ctx0" brushRef="#br0" timeOffset="3451">3756 1955 8893,'-8'-35'0,"-2"0"853,0 0 0,-3 8 0,5 3 783,-2 5 0,8 9-1351,2 5 0,14 3 0,11 4 1,4 3-267,8 7 0,6 9 0,11 3 0,4-1-263,6 2 0,6 2 0,4 8 0,2 0-679,-3 0 1,1-6 0,-2-2 0,-4 1-900,-12-1 1,-3-6 1821,-13 2 0,-7-3 0,-7-3 0</inkml:trace>
  <inkml:trace contextRef="#ctx0" brushRef="#br0" timeOffset="3651">4437 1798 8197,'-8'-35'0,"-2"2"0,-1 4 1877,-1 5 1,6 7-905,-6 5 0,9 6 1,-3 14-781,4 10 0,2 1 1,0 10-1,0 2-336,0 2 0,0 8 0,0 2 0,-2 1-136,-4 5 1,2 1-1,-8 2 1,-3 1-636,-6-1 1,-3 3 0,-9 1-1,-7 4 914,-9 2 0,-7 2 0,-14 6 0</inkml:trace>
  <inkml:trace contextRef="#ctx0" brushRef="#br0" timeOffset="3801">3738 2671 8197,'29'-24'0,"-2"1"422,-1 2 1,5 1-1,0 3 1,6 1 55,3 5 1,9-3 0,-1 8 0,9 1-352,7-3 0,-2 6 1,2-4-1,2 4-274,2 2 1,1 0 0,-3 0 0,-5 2-1621,-9 4 1767,-11-4 0,9 6 0,-5-8 0</inkml:trace>
  <inkml:trace contextRef="#ctx0" brushRef="#br0" timeOffset="4051">4978 1431 8385,'6'-35'320,"0"0"1,1 8 0,-1 3 491,6 5 0,3 11 1,5 8-1,1 14-275,2 13 0,8 6 1,-1 19-1,1 11-328,-2 8 1,2 3 0,-6 8 0,0 3-84,0 6 0,-9-2 1,-10 5-1,-6-5-571,-6-2 1,-13 0 0,-18-1 0,-14-7 444,-11-9 0,22-34 0,-3-2 0,-2-3 0,0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8:10.6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509 297 8056,'0'-25'186,"0"-4"1,0-2-1,-2 2 1,-3 6 195,-7 3 0,2 5 0,1 1 0,-1 4 531,0 3 0,4 1-469,-5 6 1,7 2-1,-2 4 1,4 7-187,2 8 0,8 7 1,5 8-1,7 5-132,3 6 1,6-1-1,-4 5 1,3 3-95,3 0 1,-6 7 0,0-1 0,-4 2-337,-3 4 0,3 10 0,-11 3 1,0 3-343,-5-1 0,-3-7 1,-2 2-1,-2-5-112,-3-1 1,1-14 0,-6-7 0,2-8-1414,4-8 2171,2-10 0,18-13 0,3-12 0</inkml:trace>
  <inkml:trace contextRef="#ctx0" brushRef="#br0" timeOffset="233">1225 524 7988,'18'-81'0,"-3"3"0,-3 8 436,-6 14 0,-4 10 0,-4 13 0,-4 3 656,-6 7 0,-3 6-59,-3 5 1,9 6-920,3 12 0,6 6 0,8 13 1,7 10 44,7 9 0,9 7 1,-2 3-1,6 6-133,5 10 0,-3 2 0,4 10 1,-4 1-423,-2 2 0,0 5 0,-2 3 1,-18-45-1,-1 1-302,9 48 1,-5-2 0,-5-10-1,-3-3-399,-2-7 1,-3-18-1,-7-11 1097,-3-7 0,-13-12 0,-9-1 0</inkml:trace>
  <inkml:trace contextRef="#ctx0" brushRef="#br0" timeOffset="499">335 1502 7962,'-80'12'591,"6"0"1,10 1-135,12 3 1,11 11 0,20 8 0,19 9-420,21 7 0,28 1 0,31-1 1,-31-26-1,3-2 264,5 1 0,2-1 1,6-2-1,0-1 1,2 2-1,0 0 1,2-1-1,0-1-336,3-3 0,2-1 1,2 1-1,1-1 0,5-4 1,1-3-1,0 0 0,-1-2 1,-2-2 1,0-2 0,-3-5-1,-1-2 1,-4-2 0,0-2 0,-1-2-1,0-1-224,-2-3 1,-1-1-1,-8-2 1,-3-1-1,36-21 1,-17-6-440,-14-5 0,-21-1 0,-12-13 0,-11 0 205,-11 2 0,-12-4 1,-13 8-1,-11 2 288,-8 1 1,-7 11-1,5 5 1,2 8-354,2 8 556,2 3 0,0-1 0,1 4 0,-1 3 0</inkml:trace>
  <inkml:trace contextRef="#ctx0" brushRef="#br0" timeOffset="1016">3391 524 8260,'-29'-25'0,"2"-2"407,1 0 1,-3 0-1,6 7 1,2 1 1150,1 3-970,3 10 0,15 1 1,10 9-1,13 5-329,14 7 0,10-1 0,13 14 1,6 0-226,4-1 0,7 7 0,3-2 0,2 5-200,3 1 1,-5 0 0,-3 0 0,-3 2-552,-2-3 1,0 5 0,-4-2-1,-8-2-2070,-11-3 2787,-16-8 0,-6-3 0,-8-8 0</inkml:trace>
  <inkml:trace contextRef="#ctx0" brushRef="#br0" timeOffset="1216">4124 437 9385,'-1'-50'0,"-5"3"328,-6 6 1,-3 14 0,-3 10 0,1 9-36,-1 6 1,1 2-1,-1 2 1,1 6 151,-1 9 0,-1 8 0,-2 12 1,-3 4-325,3 6 1,-4 3 0,-1 2 0,-3 3-234,-8 3 1,3 4-1,-7 6 1,2-2-610,-2-2 0,2 2 0,-7 6 0,-1-2-535,3-8 0,1-6 1256,8-4 0,0 1 0,0-1 0</inkml:trace>
  <inkml:trace contextRef="#ctx0" brushRef="#br0" timeOffset="1683">3286 1537 8568,'-17'-7'1075,"-1"-3"1,12-6-1,12 5-755,16 5 1,18 4 0,15 0 0,13-2-348,11-2 1,16 0 0,-43 6 0,1 0-1,4 0 1,1 0-210,2 0 0,0 0 0,-1 0 0,0 0 0,-2 1 0,-1-2 0,-4 1 1,-1-2-2017,46-3 1900,-20 3 0,-9-14 0,-15 6 0</inkml:trace>
  <inkml:trace contextRef="#ctx0" brushRef="#br0" timeOffset="2131">5085 437 8057,'-2'-35'283,"-2"2"0,-4 4 86,-1 6 0,-1 3 0,-4 5 0,3 1 1805,-3 3-1846,6 7 0,1-2 0,7 12 1,0 7-67,0 9 1,7 5 0,5 8 0,4 2-264,1 3 0,6-3 1,1 6-1,-3 0-272,-2 3 0,-1-1 0,-1 1 1,1 3-205,-1 1 0,1 3 1,-3-1-1,-3 2-439,-6 5 0,-4-5 1,-2 2 915,0-7 0,-8 1 0,-2-5 0</inkml:trace>
  <inkml:trace contextRef="#ctx0" brushRef="#br0" timeOffset="2398">5417 1031 8048,'17'-27'0,"-1"3"0,-3 5 548,-1 1 1,2 9 0,7 3 0,4 4-37,2 2 1,2 0 0,6 0 0,0 0-259,0 0 0,0 0 0,0 0 0,2 0-145,4 0 1,-10 0-1,4 0 1,-4 0-255,-4 0 0,-8-8 0,-9-3 0,-2-5-3,-4-1 1,-4-1-1,-8 1 1,-8-3 103,-5-3 1,-10 4 0,0-5 0,-6 5 116,-4 1 1,-1 7 0,3 1 0,-2 2-36,2 4 0,8 3 0,4 1 1,2 1-373,3 5 1,5 6-1,5 11 1,7 6-584,3 4 1,2 2-1,2 0 917,3 0 0,5 0 0,8 0 0</inkml:trace>
  <inkml:trace contextRef="#ctx0" brushRef="#br0" timeOffset="2631">6115 210 8096,'30'-62'213,"-1"4"1,-8 19 0,2 12 0,-1 11 478,1 10 1,-2 4 0,8 4 0,4 6-286,6 10 1,-2 7 0,4 14-1,-4 7-263,-2 12 0,-2 10 0,-6 8 1,-10 4-267,-9-1 1,-10 14-1,-10-3 1,-13 3-299,8-46 1,-3-1 0,-26 33 0,18-36-1,-1 0 1,-31 36 419,-2-5 0,-2-2 0,-6-2 0</inkml:trace>
  <inkml:trace contextRef="#ctx0" brushRef="#br0" timeOffset="2814">7198 751 7931,'45'-40'100,"-4"-1"1,-5 2 0,-1 10 0,0 6 477,0 3 1,6 3-1,2 1 1,1 3-138,5 1 1,-7 8 0,-3-2 0,-6 4-743,-4 2 0,-7 6 0,-1 2 0,-7 2-580,-9 3 0,-3 9 0,-2 3 881,0 2 0,-15 2 0,-4 6 0</inkml:trace>
  <inkml:trace contextRef="#ctx0" brushRef="#br0" timeOffset="2981">7198 1101 8307,'2'-16'405,"4"5"1,-2-3 0,7 6 0,5 0 206,5 1 1,8 1 0,12 6 0,8 0-427,7 0 1,6 0 0,10 0 0,2 2-605,1 4 1,1 1 0,-6 7 0,0-2 417,0 1 0,-1 3 0,1 1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8:23.6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262 153 8320,'0'-29'0,"0"2"362,0 2 1,-2 2 0,-2 5 175,-1 1 1,-3 7 0,2 6-92,-6 8 1,3 8 0,-3 11-1,0 6-229,3 4 1,-7 4 0,6 2 0,-1 3-218,-1 3 0,8 0 0,-3 3 0,-1-1-378,-4 1 0,2 3 0,1 1 0,-1 0-344,0 1 0,-1-1 0,-5 1 721,5-1 0,-5 0 0,6 1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8:24.1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350 210 8020,'-17'-43'0,"-1"6"0,1-4 0,-1 6 830,1 6 1,-7 12 0,-1 11-1,0 4 307,0 2 0,-6 8 1,4 5-1,-1 9-566,5 7 0,6 4 1,3 4-1,4 4-326,3 5 0,3 10 0,9 5 0,7-1-149,4 0 0,3 10 0,4-4 1,6 0-464,4 2 0,4-1 0,2 3 1,2 0-477,-2 0 1,3-8 0,-3-6 0,-4-7-755,-4-8 1,-4-6 0,2-8-281,-5-10 1877,-5-7 0,-9-18 0,-2-2 0</inkml:trace>
  <inkml:trace contextRef="#ctx0" brushRef="#br0" timeOffset="165">1 873 9049,'0'-17'35,"0"-1"0,2 3 1,3 1-1,9 5 204,7 1 0,14 2 0,14 6 0,7 0-206,8 0 0,10 0 1,4 0-1,-1 2-316,1 4 1,-4-2-1,-12 5 283,-10-1 0,0 6 0,-7-5 0</inkml:trace>
  <inkml:trace contextRef="#ctx0" brushRef="#br0" timeOffset="549">926 856 8089,'0'-18'1758,"0"1"0,0 5-1042,0 1 0,-2 9 0,-1 2 1,-3 9-202,2 7 1,2 7 0,4 2-1,4 3-267,5 3 1,7 0-1,5 0 1,6-2-175,4 2 1,2-6 0,2-2-1,4-3-406,5-3 0,3-7 0,-3-4 0,-5-4-163,-4-2 1,-10-2 0,-4-4 0,-5-8 159,-6-7 1,-7 0-1,-12-6 1,-11-1 198,-9 1 1,-8 0-1,-6-2 1,-5 6 221,-5 3 1,-1 3 0,-1-1 0,1 3-116,0 3 0,7-1 1,6 7-1,8 2-451,8 2 0,5 10 0,7 3 1,5 7-872,4 5 1,4-2 1350,4 9 0,11-1 0,10 6 0</inkml:trace>
  <inkml:trace contextRef="#ctx0" brushRef="#br0" timeOffset="765">1800 751 8060,'1'-39'367,"3"2"0,2 6 239,-2 4 1,6 10-1,1 5 1,7 0-270,5 3 0,4 1 0,8 8 0,0 0-261,0 0 0,6 6 0,0 2 0,-3 1-527,-1 5 1,-4 3 0,-4 5 0,-5 1-1873,-5-2 2323,-9-1 0,-2 5 0,-8 2 0</inkml:trace>
  <inkml:trace contextRef="#ctx0" brushRef="#br0" timeOffset="899">1747 961 8060,'18'-2'143,"-1"-4"1,-3 4 0,1-4 0,7 2 46,3-2 0,12 5 0,11-5 1,6 4-169,5 2 1,12 0-1,-1 0 1,2 2-1139,0 4 1116,-2-5 0,0 7 0,0-8 0</inkml:trace>
  <inkml:trace contextRef="#ctx0" brushRef="#br0" timeOffset="1198">2900 716 8060,'19'-17'96,"3"-1"1,1 3 331,-2 3 1,6 4 0,2 8 0,4 0 235,2 0 1,12 0-1,1 0 1,1 2-264,1 4 1,1-2 0,3 6 0,1-1-287,-3 1 1,-4-6 0,-13 2 0,-2-4-98,-4-2 0,-3-8 1,-11-4-1,-3-3 42,-6-3 1,-6-7-1,-6-4 1,-8-4 102,-7-2 1,-6-6 0,-8 1 0,0 1 163,0 2 1,-6 10-1,0 3 1,3 5 113,1 2 0,2 7 0,0 4 0,2 6-543,4 6 0,4 6 1,7 11-1,3 8-889,3 8 1,4 5 0,10 9 0,6-1-1318,9 0 0,9 7 2308,9-1 0,7 0 0,3-6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8:28.8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361 577 8165,'-17'-18'161,"-1"1"1,7 5 0,-1 0 752,-2-1 0,1 3 0,-1 0-102,3 3 0,5 1 0,-4 4-276,2-4 1,3 6 0,6 0-209,5 10 0,6 5 0,11 5 1,6 1-111,4 2 1,10 8 0,2-3-1,1 1-224,1 0 0,-1-2 1,5 4-1,-1-2-393,3 2 0,-11 0 1,9 0-1,-7-2-194,-5 2 0,-10-3 0,-5-1 0,-7-2-854,-5-4 0,1-1 1,-7-3-791,-2 1 2237,-2-9 0,-10-1 0,-1-8 0</inkml:trace>
  <inkml:trace contextRef="#ctx0" brushRef="#br0" timeOffset="234">885 594 8124,'-15'-29'165,"3"0"0,-4 7 0,5-1 0,-3 4 340,3 1 1,-5 9 0,6 1-1,-1 2 15,-1 0 1,6 0 0,-3 8 0,-1 4-198,0 6 1,0 3-1,-3 5 1,1 3-101,-1 6 1,3 4 0,-2 2 0,-1 0-513,-3 0 0,-1 6 1,-3 1-1,-1 3-119,-2 3 1,-6-3 0,3 2 0,-1 1-481,-4 3 0,-2 1 1,0 0-1,2-1 888,2-5 0,8-3 0,-5-8 0</inkml:trace>
  <inkml:trace contextRef="#ctx0" brushRef="#br0" timeOffset="417">117 1485 8124,'-27'0'364,"3"0"0,5 0 315,1 0 1,7 0 0,1 2-122,2 3 1,16 3 0,13 4 0,10-4-216,12-1 0,8-5 0,7 4 0,8-4-545,8-2 0,3 0 1,7 0-1,-1 0-632,6 0 1,-3-6 0,5-1 833,-2-3 0,-13-2 0,9-5 0</inkml:trace>
  <inkml:trace contextRef="#ctx0" brushRef="#br0" timeOffset="1052">2090 472 8085,'2'-35'34,"2"2"0,2 2 128,-2 2 0,-2 7 1,-4-1-1,-2 4 390,-2 1 0,-8 7 1,3 1-1,-5 2-20,-1 4 0,-1 2 1,1 4-1,-1 4-111,1 6 1,0 11 0,-1 6 0,3 4-213,3 2 1,4 6 0,8 1 0,2 3-127,4 4 0,4 1 1,9 2-1,2 1-301,3-1 1,5 6-1,-4 3 1,2-1-495,4 0 1,2-2 0,0-7-1,-2-3-949,-2-1 0,-7-5 1661,1-1 0,-4 0 0,-1-14 0</inkml:trace>
  <inkml:trace contextRef="#ctx0" brushRef="#br0" timeOffset="1651">2632 1031 7985,'9'-12'150,"-3"0"297,-4-1 1,0 3-106,4-2 0,-4 1 0,6-5 0,-3 3 105,1 1 1,2 6 0,-4-5-1,2-3 25,-2-2 1,-1-1 0,1 0 0,2-1-40,-2 1 0,0-7 0,0-1 0,2 0-108,-3 0 1,-1-6-1,-2 3 1,0-1 5,0 0 1,-2 0 0,-1-4 0,-5 4-36,-2 6 0,6-2 0,-4 1-148,1 3 1,3 3-248,-8 7 1,8 5 0,0 12-114,8 5 1,6 13-1,7 7 1,3 6-7,3 3 0,-2 7 1,9-4-1,-1 3-68,-2 9 0,4-3 0,-8 6 0,-1-2-82,-3 3 0,-9 1 0,-5 6 0,-3-4 20,-2-2 0,-13-4 0,-5-11 1,-1-10 233,0-10 1,1-7-1,1-7 1,1-7 329,4-8 0,-1-7 0,5-13 0,0-5 357,1-4 1,1-2-1,8-2 1,4-1-26,5-3 1,12-8 0,7 5 0,5-1-127,5 4 0,5 10 0,9 4 1,2 2-267,3 3 1,5 11 0,-6 5 0,-2 6-276,-1 6 0,-5 5 0,-3 11 0,-9 3-524,-7 2 1,2-3-1,-5 3 1,1-2-394,0-4 0,-14 4 0,3-1 1,-3-5-160,1-5 1,-6 1 1194,-5-3 0,-3 3 0,-2 3 0</inkml:trace>
  <inkml:trace contextRef="#ctx0" brushRef="#br0" timeOffset="1918">3679 192 8081,'18'-44'118,"-1"-3"1,1 12 0,-1 8 351,1 6 1,1 11 0,6 4-1,8 4 431,6 2 0,8 2 1,-5 6-1,3 9-344,4 11 1,-5 7 0,1 5-1,-2 9-410,-5 7 1,-7 8-1,-3 12 1,-5 3-106,-8 1 1,-5 5-1,-12-3 1,-6 5-459,-9 6 1,1-45 0,-3-1-1,-6 3 1,-2-1 0,-3-2 0,-2-1 166,-2 0 0,0-2 0,-5 0 0,0-1 1,-1 1-1,0-1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8:36.1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1 419 8105,'0'-35'387,"0"2"0,0 4 1,0 6 3084,0 4-2764,0 9 0,0 4 0,2 12 0,2 7-197,2 9 1,7 5 0,1 8-1,5 2-255,4 3 1,8 3-1,-3 6 1,1-1-213,0 7 1,-6-3 0,4 6 0,-2-2-233,-3 3 1,-3-5 0,-1 6-1,-3-2-373,-3 1 1,-4-1 0,-8-8 0,-2-3-120,-4-6 1,-6-7 0,-9-4 0,-2-9 303,1-8 1,-3-7 0,2-13 0,1-13 256,3-13 1,2-6-1,-1-13 1,1-8 257,-1-6 1,1-10-1,-1-1 1,3-3 449,3-3 0,4-3 0,8-1 1,0-1-74,0 1 0,0 13 0,0 7 1,2 4-149,4 7 0,4 10 0,7 7 0,-1 8-199,-5 7 1,5 11 0,-4 3 0,3 0-207,3 1 0,-1 5 1,0-2-1,3 4-201,3 2 0,4 0 1,8 0-1,0 0-38,0 0 1,0 0 0,0 0 0,0 0-99,0 0 0,2 0 1,1 2-1,3 2-303,-2 2 0,-2 0 0,-4-5 0,-4 3-209,-6 2 0,-5 8 1,-7-3-1,-5 5-781,-4 1 1667,-2 1 0,-15 7 0,-5 2 0</inkml:trace>
  <inkml:trace contextRef="#ctx0" brushRef="#br0" timeOffset="167">228 629 8072,'-18'10'524,"7"3"379,-1-7 1,4 0-497,3-6 0,8 0 0,21 0 0,7 0-96,8 0 1,7 0 0,12 0 0,6-2-543,4-4 0,2 4 0,0-4 0,0 2-900,0-1 1,-4 3 1130,-8-4 0,0 4 0,-13 2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8:35.0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14 629 8044,'0'-33'313,"0"4"1,-2 6 445,-4 4 1,4 1-1,-2 3-357,8 3 1,6-2-1,9 9 1,5-1-41,5-2 0,14 0 0,7-5 0,10 1-176,8-2 1,0 5 0,15-1-1,3 0-245,-1 1 0,4 5 0,-13-2 1,-4 2-471,-6-2 1,-8 4 0,-13-4 0,-10 4-1100,-10 2 0,-12 0 1017,-1 0 0,-22 8 0,-3 2 0,-12 2 611,-12-1 0,-14 9 0,-11 7 0</inkml:trace>
  <inkml:trace contextRef="#ctx0" brushRef="#br0" timeOffset="166">66 1031 8044,'-11'6'0,"-1"2"527,-1 1 1,7-3-1,6 4-78,9-2 0,21-3 1,8-5-1,11-2-172,11-3 0,14 1 0,9-8 0,8-1-260,-41 5 1,-1 0-1,3-1 1,-1 1 0,2-1-1,-1 0 1,0 0 0,1 1-243,-1-1 0,1 0 0,42-8 1,-10 1-1,-15 3 225,-16 1 0,-9 0 0,-10-5 0</inkml:trace>
  <inkml:trace contextRef="#ctx0" brushRef="#br0" timeOffset="383">1167 123 8074,'35'-35'317,"0"2"0,-1 6 160,1 9 1,0 9 0,2 11-1,4 3-113,6 7 1,5 11 0,4 6 0,2 8-28,-1 10 1,3 9 0,-2 20-1,-4 5-276,-5 5 1,-30-39 0,-3 1 0,5 49 0,-9 0-365,-12-4 1,-24 2 0,5-48 0,-4-1 0,-3 0 0,-3-3-76,-2 0 1,-2-2-1,0-2 1,-1 0-1,-2-3 1,0-1-1,0 1 1,0 0 377,-34 34 0,-4-4 0,12-14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8:38.4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280 590 7992,'12'-29'35,"-1"0"0,-7 0 1,2-4-1,-4 2 255,-2 2 0,0 2 1,-2-4-1,-4 3 139,-5 3 0,-5 2 0,-3 7 0,-3 3 112,-1 1 0,-2 8 0,4-2 0,-3 4-157,3 2 0,3 8 0,5 4 0,3 5-122,2 7 1,3-1 0,5 10 0,3 6-132,9 3 0,0 5 0,13 5 1,0 3-245,4 3 1,-2-6 0,1 3-1,-3-7-552,-4 1 0,-1 1 0,-3 3 0,-1-1-238,-5 0 0,-3-7 1,-8-4-1,0-4 165,0-3 0,-8-6 1,-5-5 737,-9-4 0,-5-9 0,-8-2 0</inkml:trace>
  <inkml:trace contextRef="#ctx0" brushRef="#br0" timeOffset="150">1 974 8055,'0'-34'0,"2"6"0,2 5 0,3 4-87,3 1 0,2 3 1,5 3-1,2 6 229,5 4 0,11-4 0,9 1 0,3 1-275,-1 2 1,7 2 0,5 0 0,-2 0 132,-1 0 0,5-8 0,2-2 0</inkml:trace>
  <inkml:trace contextRef="#ctx0" brushRef="#br0" timeOffset="600">926 678 8031,'10'-18'112,"4"1"0,-7 1 1028,3 4 294,-6-3-131,4 13-872,-8-6 0,-2 10 0,-4 2-121,-6 2 1,-3 2-1,-3-4 1,1 3-104,-1 3 0,-5-4 1,0 4-1,1-1-25,3 1 1,-4 0 0,-1 3 0,5-1-100,5 1 0,-1-3 0,3 2-184,-3 1 0,3 1 0,2 0 128,3-3 0,1-5 0,8 4 178,4-3 0,-2-1 0,7-6 0,3 0 58,1 0 1,5-6 0,-1-1-1,2-1-42,1 0 0,-13 0 1,9 5-1,-3-3-217,1 2 0,1 0 1,1 0-174,-1-2 0,-5 0 0,0 6 0,1 0-363,3 0 0,-5 6 0,1 2 0,2 0-39,1 0 1,-3 3 0,-1-3-1,3 0-708,2-1 0,1 1 0,0-4 59,1 2 0,-1 6 1220,1-7 0,-1 1 0,1-6 0</inkml:trace>
  <inkml:trace contextRef="#ctx0" brushRef="#br0" timeOffset="932">1223 678 8031,'6'-28'378,"0"5"1,0 4 0,-6 1 2789,0 1-1912,0 7 1,2 2-927,3 8 0,5 8 0,8 2 0,-1 1-214,1 1 1,-1 0-1,0 5 1,1 1-274,-1-1 1,3 1-1,1-1 1,2-1-616,-1-5 1,-3 5-1,-1-7-141,-1 1 1,-5 4 929,-1-8 1,-7-3 0,4-8 0,-2-9 446,0-7 1,-1 1-1,-5-5 1,0 2 231,0-1 1,0-5 0,0 6 0,0 2-133,0 1 0,2 3 0,4-1-544,6 1 0,9 7 0,4 4 0,3 4-339,3 2 1,0 8 0,0 4 0,-2 3-526,2 3 1,2 5-1,2 2 1,0 1-625,0-1 0,-8-2 1,-4-5 1467,-3-1 0,5 8 0,2 2 0</inkml:trace>
  <inkml:trace contextRef="#ctx0" brushRef="#br0" timeOffset="1148">1939 468 8083,'0'-35'0,"0"6"0,0 2 0,0 2 382,0 3 0,2 11 0,2 3 0,4 2 600,2 0 0,1 0 0,7 6 0,-1 2-507,1 4 1,-1 4-1,0 7 1,1 1-426,-1-1 1,7 8-1,-1 3 1,-2 1-273,-1 0 0,3 6 0,2 5 0,0-1-545,1-2 1,-3-2 0,-6 0 0,1 0 766,-1 0 0,1 8 0,-1 1 0</inkml:trace>
  <inkml:trace contextRef="#ctx0" brushRef="#br0" timeOffset="1352">2550 293 8112,'0'-62'440,"-5"6"1,-1 13 0,2 10 1074,2 6 1,2 4-790,0 5 0,2 3 0,4 3 1,5 8-449,5 8 1,9 6-1,2 9 1,2 5-269,1 5 1,-1 6 0,6 5-1,0 7-799,-1 3 0,-6 3 0,-5-1 1,-4 1-434,-1-1 1,-3 6-1,-3 0 1222,-6-1 0,-4-3 0,-2-2 0</inkml:trace>
  <inkml:trace contextRef="#ctx0" brushRef="#br0" timeOffset="1516">2690 555 8112,'10'-35'146,"3"2"1,-5 4 0,2 6 638,4 4 1,3 3 0,6 2 0,6 5-555,4 1 1,8-4 0,4 7 0,3 1-544,7 2 1,1 2 0,-6 2 0,-3 2 311,-6 1 0,3 9 0,1-4 0</inkml:trace>
  <inkml:trace contextRef="#ctx0" brushRef="#br0" timeOffset="2200">2044 1621 8382,'-12'-8'675,"1"-4"1,7 3 0,-4-1 115,0 2 0,1 0 0,-7 4-259,2-1 0,7 1 0,-5 10 0,0 5-15,0 5 1,1 3 0,-5 4 0,2 5-191,-1-1 1,-1 6 0,1-4-1,3 6-255,2 5 0,-3-1 0,5 6 1,2 0-219,2-1 1,2 3 0,2 5-1,6 1-665,9-1 1,3-5 0,9-3 0,2-1-710,2-4 0,7-2 0,3-4 1520,2-4 0,1-4 0,7-8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8:42.1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228 500 8172,'-8'-18'89,"4"3"1,-8 1 0,1 2 1011,1-1 1,-6 3-192,5-1 0,3 9-501,2 2 1,14 13-1,9 10 1,11-1-84,5-3 0,4 6 1,1 3-1,7 1-263,5 0 1,-5-6-1,11 4 1,1 0-85,-3 1 1,6-5 0,-2 4-1,-1-2-289,-3-3 0,-4-3 0,-5-1 1,-8-1-1868,-6 0 1,-10-1 25,3-4 2151,-13-5 0,-11-7 0,-10 0 0</inkml:trace>
  <inkml:trace contextRef="#ctx0" brushRef="#br0" timeOffset="200">856 517 8181,'-7'-35'0,"-5"2"276,-4 4 0,1 4 1,1 7-1,3 3 711,-3 3 1,4 3-578,-1 3 0,1 14 0,-2 1 0,7 13-155,3 5 1,2-4 0,0 6 0,0 2-115,0 2 1,-2 4 0,-2 2-1,-2 2-367,2-3 0,0 1 0,-2 0 0,-5 2-512,-5-2 1,-1 3-1,-1-1 1,-1-2-1904,-4-2 2641,-5 5 0,-14 3 0,-3 7 0</inkml:trace>
  <inkml:trace contextRef="#ctx0" brushRef="#br0" timeOffset="382">1 1390 8062,'17'0'104,"1"0"1,-1 0 503,0 0 0,3 0 1,5 0-1,10 0-47,10 0 1,13 0 0,8 0 0,8 2-476,7 4 0,12-4 1,2 4-1,-2-4-324,-5-2 1,-13 6-1,1-1 1,-6-1 237,-6-2 0,-4-2 0,-7 0 0</inkml:trace>
  <inkml:trace contextRef="#ctx0" brushRef="#br0" timeOffset="1050">1904 220 8072,'12'-29'0,"-2"2"336,-3 2 0,-1-4 0,-6 5 881,0 3 0,0 2-241,0 1 1,-8 3-456,-3 3 1,-3 14 0,1 13 0,1 9-138,-2 3 1,1 2 0,-1 8-1,4 2-226,3 1 0,-5 7 1,6-4-1,2 1-217,2 5 0,2 1 1,2 3-1,4-1-218,6 0 0,3 1 0,3-1 1,1 1-668,5-1 1,1-1-1,6-5 1,-2-5-259,2-4 1,4-10 0,4-6 1201,1-7 0,1-6 0,-6-8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8:47.5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0 383 8069,'18'-24'136,"-1"1"1,-1 2 385,-5 1 1,5 5 0,-4 3 0,3 6-276,3 5 1,7-1-1,4-2 1,4-2-220,2 2 1,0 4-1,2 4 1,1 4-235,3 1 1,0 1 0,-6 4 0,-2-3-961,-4 3 0,-10 1 1166,-7 3 0,-8 7 0,4 2 0</inkml:trace>
  <inkml:trace contextRef="#ctx0" brushRef="#br0" timeOffset="150">0 750 8069,'18'0'5,"-1"0"0,1 0 43,-1 0 0,8 0 0,5 0 0,3 0 275,1 0 1,11 0 0,7 0 0,11 0-315,4 0 1,-2 0-1,-3 0 1,-2 0-890,-4 0 880,-9-8 0,3-2 0,-5-7 0</inkml:trace>
  <inkml:trace contextRef="#ctx0" brushRef="#br0" timeOffset="433">1118 645 8386,'25'-14'366,"4"-3"0,4 1 1,2 5-1,0-1-57,0 2 1,8 0-1,5 7 1,9-5 355,7-2 0,9 6 0,5-4 1,0 3-356,-1-1 1,5-6 0,-8 4 0,-7-1-180,-6-5 0,-11-1 1,-9-3-1,-12-1-52,-8-5 0,-5-3 0,-7-8 0,-10 0 38,-15 1 0,-11-3 0,-14-2 0,-7 0 27,-9 6 1,-11 0 0,-7 10 0,-1 1 185,-2 3 1,9 9 0,-1 4 0,10 6-309,5 6 1,11 6-1,5 13 1,10 10-951,11 10 1,8 7 0,10 4 0,2 7-2604,4 4 3531,4-8 0,15 24 0,2-11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8:46.1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1590 1463 8146,'17'-35'111,"1"1"0,-1 6 1,2 3-1,3 2 736,1 0 1,0-12 0,-5 4 0,-1-2-150,1-6 1,-1 2-1,-1-10 1,-5 1-240,-5 1 0,-4-5 1,-2 5-1,-4-1-50,-7-1 1,-3 2-1,-13-1 1,0 7-98,0 8 0,-1 2 1,-3 9-1,6 5-32,6-1 1,-3 9-1,11 3-379,-5 8 1,7 13 0,3 14 0,4 8-168,2 7 0,0 7 1,0 7-1,0 8-141,0 6 1,8 1 0,3-5-1,5 0 173,1 0 1,1-2-1,1-4 1,2-8 121,3-7 0,7-7 0,-2-9 0,2-6 156,-2-9 0,2-8 1,-6-14-1,2-8 315,4-11 1,-3-2-1,1-4 1,0-3-47,-2-1 1,0 0-1,-6 4 1,3 6 12,-3 4 0,-1 3 0,-3 5 0,2 5-359,5 4 0,-5 2 0,4 2 1,-1 4-561,1 5 1,-4 5 0,5 1 0,-5 1-467,-1-1 0,-3 2 0,-1 3 0,-5 1 157,-1-2 0,4-1 1,-4-3 901,1 1 0,-5-1 0,4 1 0</inkml:trace>
  <inkml:trace contextRef="#ctx0" brushRef="#br0" timeOffset="233">2410 625 8171,'33'-35'216,"-1"2"0,-5 4 579,-2 6 1,6 11 0,-2 6 0,4 8-191,2 10 0,6 2 0,1 15 0,3 4-181,4 5 1,-5 15 0,3 11 0,-1 6-179,-1 5 1,-4 7 0,-12 11 0,-17-44 0,-3 1-352,-1 1 0,-2 1 0,-2 2 0,-2 1 0,-5-2 1,-4 0-1,-3-2 0,-3-1-284,-5-1 0,-3-1 1,-6 0-1,-2-3 1,-4 0-1,-2-2 1,-2-1-1,-2-1-881,-1-2 1,-2-2 0,-4-2 0,-3-2 1038,6-6 0,-1-2 0,-5 1 1,-1 0-1,2 1 0,-1-1 1</inkml:trace>
  <inkml:trace contextRef="#ctx0" brushRef="#br0" timeOffset="1150">3441 136 8024,'-6'-25'-18,"0"-4"1,-2 4 0,5 1 949,-3 5 1,2 9 0,12 6-513,9 8 0,8 8 1,12 11-1,4 8 78,6 8 1,9 8 0,6 13 0,4 10-325,-30-31 1,0 1 0,1 3 0,-1 1 0,0 2 0,-2 2 0,1 1 0,-2 1-141,0 0 1,-2 2 0,-1 3-1,-3 1 1,-5-2 0,-4 1 0,-3-3-1,-3 0-210,-2-1 0,-4-1 1,-10 40-1,-17-3 0,-14-8-659,-8-1 1,-5-14 0,-11-2 0,-5-9-909,-4-7 0,-1-5 1440,-1 6 0,0-16 0,0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41.8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105 245 8026,'-6'-17'918,"-1"-1"217,-3 1 0,6 5-883,-2 1 0,12 11 0,10 3 0,11 15 1,13 7 1,11 4-1,7 6 1,6 2-276,4 4 0,10-4 0,1 3 0,1-3-661,-5-2 0,-10 0 0,-7-2 0,-4-2 683,-2-2 0,-7-7 0,-2 3 0</inkml:trace>
  <inkml:trace contextRef="#ctx0" brushRef="#br0" timeOffset="184">874 175 8048,'-18'-35'276,"-5"3"0,0 2 0,1 7 399,3 4 1,1 9 0,1 6-190,-1 8 0,3 8 0,1 11 0,3 8-330,-3 8 1,4 7-1,-1 11 1,-1 3-188,2 2 1,-5 0 0,5 4 0,-1-4-536,-1-2 1,0 6 0,-3-2 0,-1 2-1934,-1-2 2499,3 4 0,-19-6 0,6 8 0</inkml:trace>
  <inkml:trace contextRef="#ctx0" brushRef="#br0" timeOffset="350">0 1293 8208,'18'-13'0,"-1"-5"363,1-1 1,5 1 0,2 5-1,2 3 18,5 2 1,8 0 0,9 5 0,5-3-603,4 2 1,14-4 0,0 2 0,6 2-593,5 2 0,-5-3 813,-3-1 0,-3-8 0,-2 4 0</inkml:trace>
  <inkml:trace contextRef="#ctx0" brushRef="#br0" timeOffset="734">1747 88 8259,'25'-17'310,"0"-5"1,6 5 0,-2 5 27,2 2 1,2 9-1,4-5 1,2 4-349,2 2 1,7 2 0,-3 4 0,2 5-892,-1 5 0,-13 1 0,2 1 901,-2-1 0,0 8 0,2 2 0</inkml:trace>
  <inkml:trace contextRef="#ctx0" brushRef="#br0" timeOffset="900">1921 612 9305,'0'-17'577,"0"5"1,2 2 0,4 2-418,6 5 0,13 1 0,10 2 0,12 0-490,9 0 0,12 5 0,9 3 0,3 0 330,3 0 0,-33-2 0,1 1 0,3-2 0,-1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8:49.1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434 288 8066,'-18'-35'307,"-1"2"1,-3 4 0,-3 3 974,-2 1 1,11 11-292,-1-3 0,11 13-462,0 4 1,6 8-1,6 11 1,6 5-327,3 5 0,5 4 0,1 2 1,2 0-259,-1-1 0,3 3 1,-2 2-1,-1 2-286,-3-2 0,0 3 0,3-1 0,1 0-199,-2 2 0,-7-5 0,-4 7 1,-1 0-1083,1-1 0,-6-3 1622,2 6 0,-4-9 0,-2 5 0</inkml:trace>
  <inkml:trace contextRef="#ctx0" brushRef="#br0" timeOffset="217">957 270 8249,'8'-70'298,"-6"10"0,4 10 0,-4 13 3003,-2 12-2684,0 5 0,2 12 0,6 8 0,9 12-261,10 9 1,6 3 0,2 9 0,0 5-311,0 5 1,0 4 0,-2 5 0,-2 2-482,-2 5 1,-2-3 0,2 6 0,-5-2-577,-5-4 1,-3 1 0,-5-3 0,-5 0 1010,-4-3 0,-10-3 0,-1 5 0</inkml:trace>
  <inkml:trace contextRef="#ctx0" brushRef="#br0" timeOffset="484">207 1056 8045,'-51'-6'157,"4"0"1,7 4 120,3 6 0,17 12 1,9 9-1,11 2 429,11 4 0,11 4 0,19 4 0,7 2-255,8-2 1,10 3 0,14-1-1,9 0-385,-42-19 0,1-2 0,1-2 0,1-1 0,3 2 0,1-3 1,1-3-1,1-2-134,1-4 1,2-1-1,2-1 1,0-2-1,2-2 1,0-2-1,1 0 1,-2-2-63,-1-2 0,-1-2 1,-3-1-1,-2-3 0,-5-5 1,-3-3-1,41-16-335,-11 0 1,-22 0 0,-17 0 0,-16 0 26,-14 0 0,-7-5 1,-2-1-1,-5 2 58,-6 2 1,-5 8 0,-5 2 0,-1 2-262,2 3 0,1 3 640,3 2 0,7 7 0,2 2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8:50.3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227 155 8101,'-7'-17'-264,"-3"-1"1,-2 3 1495,1 3 0,5-3-639,-6 3 1,8 6-1,0 6 1,8 10-126,8 6 1,11 9 0,6 4-1,6 4-106,6 2 0,6 0 0,9 0 0,4 0-495,2 0 0,-4 1 1,4 3-1,-1 2-415,-5-2 1,-4-4 0,-5-6 0,-6-6-756,-4-4 1,-16-3 0,-6-2 1302,-5-3 0,-4-7 0,-6 4 0</inkml:trace>
  <inkml:trace contextRef="#ctx0" brushRef="#br0" timeOffset="203">926 120 8101,'0'-17'102,"-2"-6"0,-2-1 869,-2 3 1,-7 4-537,1 5 1,-3 6-1,-1 14 1,3 7-190,1 7 1,0 9 0,-7 0 0,-2 6-115,-3 4 1,1 5 0,5-3 0,-1 1-114,-4 5 0,1-1 1,-5 1-1,0-2-678,0 1 1,-2-3 0,-6 1 0,0 3-658,0 1 1,-2-3 1315,-4-1 0,5 1 0,-7 5 0</inkml:trace>
  <inkml:trace contextRef="#ctx0" brushRef="#br0" timeOffset="402">18 1168 8101,'-10'-7'625,"2"3"-32,8-8 1,4 8-1,6-2 1,9 6-148,7 6 0,11-2 1,11 6-1,10-1-499,12 1 0,15-4 0,13 4 0,0-3-553,1-3 1,-7 4 0,1 0 0,-6 0 605,-5-1 0,-13-1 0,-8-6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8:59.4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385 158 8011,'0'-29'771,"-2"2"0,-4 1-1006,-6 5 1,-9 2-1,-4 3 1,-2 5 920,-4 5 1,-2 4 0,0 4 0,0 4 51,-2 5 1,11 12 0,-5 7 0,8 4-394,3 7 0,3 4 0,3 7 0,6 1-267,5-1 1,4 6 0,7 2-1,9 3-134,7 2 0,-3 1 1,6 0-1,2-3-433,2-3 1,-4 6 0,-2-6 0,-1-4-429,-5-9 0,-2-9 1,-1-5-1,-1-1-2115,1-3 3032,-9-16 0,7 10 0,-6-13 0</inkml:trace>
  <inkml:trace contextRef="#ctx0" brushRef="#br0" timeOffset="615">839 857 8022,'0'-18'-38,"0"6"0,2 1 108,4-3 1,-5 4-1,5-1 614,-4-3 0,4 5 1,2-1-153,2 2 0,-5-4 1,7 7-12,2 1 0,1-4 0,3 0-169,-1-1 0,1-1 0,-1-4 0,0 3-17,1-3 0,-3-7 1,-1-5-1,-4-1-68,-3-4 1,5-4-1,-6-4 1,-4-3-26,-6-3 0,-6 4 1,-9-3-1,-4 1 16,-7 4 1,-8 2-1,-3 4 1,0 6-37,-2 10 1,7 7 0,-5 10 0,6 2-133,6 4 0,0 11 1,9 14-1,7 8-155,3 8 0,4 5 1,6 4-1,4 5-152,8 1 1,-1 2-1,13 6 1,-5-1-16,-1 1 1,-1 0-1,2 2 1,3 2-215,1 1 0,-5-13 1,-7-13-1,1-10-332,-3-12 1,1-8 789,-4-7 1,-4-14 0,6-15-1,-1-13 365,5-8 0,6 1 0,3-6 1,2 2 52,-1 1 1,-1-3-1,0 6 1,4 0-5,3 4 1,-7 10 0,4 2 0,-1 5-304,-1 4 1,6 8 0,-4-1 0,0 5-541,1 5 0,5 11 0,-2 7 0,2 1-345,-2 1 1,2-4 0,-8 6 0,-1 0-191,-3 1 1,-2-7 0,-1 2 0,-2-3-625,-3-3 1,-7-5 1575,2-1 0,4 1 0,-1 6 0</inkml:trace>
  <inkml:trace contextRef="#ctx0" brushRef="#br0" timeOffset="849">1852 210 8022,'23'-35'232,"0"0"0,6 8 0,-5 6 0,-1 7 389,2 9 1,-3 5-1,7 7 1,2 11-39,2 9 1,2 14 0,0 5 0,-2 7-270,-4 5 1,-4 4 0,-10 8-1,-3 2-602,-6 3 1,-6-1 0,-8 6 0,-11-1-212,-14 1 1,-12-5-1,-13 5 1,26-40-1,-2 0 499,-2-1 0,-2 1 0,-1 1 0,-1 0 0,-4 2 0,0 1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9:07.2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86 402 7906,'-8'-29'44,"-3"0"0,-5 9 1,1 1-1,1 5 2425,2 1-1640,8 5 0,-1 2-544,10 12 0,7 9 0,11 11 0,6 1-62,4 4 0,10 2 1,4 2-1,3 0-159,3 0 0,1 0 0,2 1 1,4 3-220,2 2 0,-7-6 0,-1-6 0,-7 0-288,-5-2 1,-1 2 0,-8-9 0,-4-5-369,-6 1 1,-5-6 0,-4-1 0,-5 1 810,-1 0 0,-2-6 0,-6 3 0</inkml:trace>
  <inkml:trace contextRef="#ctx0" brushRef="#br0" timeOffset="216">837 367 7969,'0'-52'0,"-2"3"393,-4 8 0,-4 8 0,-7 18 0,0 1 221,-1 3 0,1 7 0,-1 0-205,1 8 0,5 5 0,0 11 1,-1 5-207,-3 10 0,5 2 0,-1 9 0,0 5-365,3 5 0,-7 4 0,6 6 0,-1-4-214,-1-2 1,1 6-1,-7-2 1,1 2-180,-1-2 0,1 2 1,-3-5-1,-1-1 555,-2 0 0,-16 6 0,2-4 0</inkml:trace>
  <inkml:trace contextRef="#ctx0" brushRef="#br0" timeOffset="385">51 1467 7969,'12'-17'356,"-1"1"0,3 5 145,1 5 0,7-2 0,5 2 0,12 2-284,9 2 1,9 8 0,14 0 0,5 0-248,6 2 1,3-7 0,2 5 0,-1-4-593,-5-2 0,-3 0 622,-8 0 0,-1 0 0,1 0 0</inkml:trace>
  <inkml:trace contextRef="#ctx0" brushRef="#br0" timeOffset="650">1955 227 7947,'-14'-50'20,"-3"3"1,1 5-1,-13 9 1,-2 5 674,-2 11 0,0 7 0,4 12 1,6 6-104,3 9 0,3 3 0,1 11 1,5 4-372,5 4 1,6 15-1,7 0 1,9 6-148,5 6 1,10-4 0,-2 1 0,4-1-408,2 0 1,6 0 0,0 2 0,0-6-388,1-4 1,-5-3-1,4-3 1,-6-3-1634,-6-2 2353,4-3 0,-14-5 0,7 0 0</inkml:trace>
  <inkml:trace contextRef="#ctx0" brushRef="#br0" timeOffset="1166">2845 384 8011,'18'-35'934,"-1"2"370,1 4 0,-7 12-897,1 11 1,-2 12 0,3 6 0,-3 3-257,-2 3 1,3-1-1,-5 0 1,-2 3-92,-2 3 1,-2-3-1,-2 5 1,-4-2-330,-5 0 0,-5-1 1,-1-9-1,-1-1-103,1 2 0,-7-7 1,-1-1-1,0-4 375,0-2 0,1-2 0,7-4 1,0-7 371,-1-9 0,3-5 0,3-8 0,6 0 29,4 0 1,10 0-1,4 2 1,5 2 45,6 2 0,4 14 0,10-1 0,4 7-308,6 5 0,-3 11 0,3 13 1,1 11-210,3 8 1,-5 11-1,-3 1 1,-6 5-133,-10 0 1,-7-1 0,-9-3 0,-7 0-68,-8 1 1,-13-3 0,-14-3-1,-10-7-91,-11-3 0,-5 0 0,-11 0 0,-3 0-104,-1-4 1,-8-10 0,-1 0 0,-5-3 257,-1-3 0,15-7 1,10-4-1,14-6 635,13-6 1,13-9-1,13-9 1,1 3 13,4 2 1,18 1 0,11 1 0,12 1 106,9 4 1,10 5 0,5 7 0,3 0-430,7 0 1,1 7 0,6 5 0,-4 6-506,-6 5 0,-4-2 0,0 8 0,-6 2-381,-4 2 1,-11 2 0,-8-2 0,-10-4-430,-6-5 0,-9 1 0,-4-2 1191,-4-2 0,6-1 0,1-3 0</inkml:trace>
  <inkml:trace contextRef="#ctx0" brushRef="#br0" timeOffset="1617">3579 1118 8011,'17'-35'186,"-1"0"1,-3 0 485,-1 0 1,0 2 0,5 2-1,-1 2-127,-5-2 0,5-4 1,-5-4-1,3-1-32,-2 1 1,1-6-1,-7 0 1,-2-3-102,-2-4 1,-2 9 0,0-10 0,-2 5-86,-4 3 1,2 3-1,-7 9 1,-1 4 983,2 5-1215,-5 13 0,13 13 1,-4 15-1,6 12-339,6 10 1,9 6-1,9 9 1,-1 2-79,2 2 1,-3 8-1,5-2 1,-2 4-144,-4 2 0,-3-2 0,-7-2 1,-5-2-63,-4 2 1,-2 2-1,-2-2 1,-2-10-119,-2-15 1,-7-14 740,1-15 1,4-8 0,3-16 0,3-11 356,2-8 0,7-6 1,5-2-1,6-2 20,5 2 0,0 3 0,10 3 0,4 2-131,0 1 0,6 9 1,-1 0-1,3 7-349,3 8 1,-3 6-1,0 6 1,-3 6-456,-3 3 0,-4 5 0,-6 1 0,-4 2-690,1-1 1,-13 3 0,3-2 0,-5-3-785,-1-7 1,-6 3 1934,2-5 0,-12 5 0,-4 1 0</inkml:trace>
  <inkml:trace contextRef="#ctx0" brushRef="#br0" timeOffset="1850">4592 315 8011,'17'-30'0,"1"1"638,-1-2 1,-5 14 0,-1 5 0,3 8-106,2 4 1,3 8 0,4 6-1,6 9-128,4 12 1,2 4 0,-2 11-1,-2 6-173,-2 5 1,-7-3 0,1 6 0,-6 0-407,-5-2 1,-4 6 0,-8-6-1,-4 0-404,-8-4 0,-7-3 1,-16-3-1,-2 2-533,-4 5 1,-1-5-1,-7 2 1111,3-7 0,-1 1 0,-5-5 0</inkml:trace>
  <inkml:trace contextRef="#ctx0" brushRef="#br0" timeOffset="2150">5902 926 8011,'0'-12'2265,"2"2"-1827,3 3 1,5 1 0,9 6 0,7 0-246,9 0 1,7 0 0,13 0 0,3 2-248,6 4 0,10 3 0,1 7 0,-3-3-461,-6-1 0,-8-2 1,-13 3-1,-10-1-844,-10 2 1,-15-5 1358,-10 3 0,-24-8 0,-12 4 0</inkml:trace>
  <inkml:trace contextRef="#ctx0" brushRef="#br0" timeOffset="2299">5779 1327 8011,'20'0'0,"1"0"0,6 0 52,6 0 0,2 0 0,18 0 0,11 0 181,13 0 0,14 0 0,-37 0 0,1 0 0,0 0 0,1 0-326,-2 0 0,0 0 0,45 0 0,-9 0 0,-11 0 93,-9 0 0,-12-15 0,2-4 0</inkml:trace>
  <inkml:trace contextRef="#ctx0" brushRef="#br0" timeOffset="2666">7683 384 8216,'17'-33'0,"1"4"226,-1 6 1,-5 11 0,0 7 0,3 3 390,6 2 1,1 9-1,7 7 1,0 5-91,-2 1 0,-2-1 0,-7 0 0,-3 3-503,-3-3 1,-4-2-1,-8-1 1,-2-1-466,-4 1 1,-11-3-1,-13-1 1,-4-5 144,-7-1 1,2-2-1,-6-6 1,3-2 51,3-4 1,4-3 0,6-9 0,6-1 690,3-5 1,5 3-1,3-8 1,8-2 236,8-2 0,8 4 0,11 2 0,8 1-188,8 5 1,11 9-1,10 7 1,1 7-284,-1 9 0,4 9 0,-6 18 0,-2 7-145,-1 7 0,-9 14 1,-3 2-1,-6 8-432,-10 4 0,-14-1 0,-7 5 0,-8-1-838,-9 6 1,-11-9 0,-18 1 0,-9-5 426,-7 0 0,22-40 0,-2-1 1,-4 4-1,-2-2 512,1 0 1,-3-2-1,-6 0 1,-3 0-1,0 0 1,-1 0-1</inkml:trace>
  <inkml:trace contextRef="#ctx0" brushRef="#br0" timeOffset="2784">7561 2131 8530,'17'0'0,"1"0"382,-1 0 0,1 0 1,-1 0-1,0-2-299,1-4 1,5 4 0,0-4 0,-1 2 98,-3-1-182,-9 3 0,5-14 0,-5 6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9:13.5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453 549 8226,'0'-29'235,"0"0"1,-8 6-1,-4-4 1,-3 3-75,-3 9 0,-7-1 0,-2 11 1,-4 1 515,-4 2 1,6 11 0,-8 7 0,6 9-232,0 8 1,-2 6 0,0 15-1,4 4-238,5 7 1,11 2 0,3 3 0,2 2 17,4 4 0,16-4 0,9 5 0,9-1-121,6 0 1,13 1 0,1-3-1,7 0-1092,-1-6 1,-4-6-1,-3-10 1,-3 0-321,3 1 0,1-16 0,1-8 1307,-5-8 0,5-3 0,-7-1 0</inkml:trace>
  <inkml:trace contextRef="#ctx0" brushRef="#br0" timeOffset="649">1605 165 8050,'-9'-35'112,"-7"2"0,6 4 1,-1 6 622,-1 3 1,8 9-71,-2-1 0,4 10 0,2 2-280,0 10 0,2 7 1,4 7-1,6 7-129,3 7 0,3 1 0,-1 8 0,1-1-196,-1-1 1,1 0-1,-1-6 1,1 3-324,-1 3 1,0-4-1,1 3 1,-3-1-340,-3-4 1,2 3-1,-7-1 1,1-2-186,0-2 1,-2-4 0,-8-2-1,-4-4 787,-6-2 0,-11-1 0,-4-7 0</inkml:trace>
  <inkml:trace contextRef="#ctx0" brushRef="#br0" timeOffset="947">1483 287 8033,'17'-52'0,"1"2"0,-3 3 672,-3 6 0,4 20 0,-5 9 0,9 8-103,9 4 0,2 8 0,15 6 0,5 7-230,5 8 1,4 12 0,6 4 0,-2 3 11,2 4 1,-6-3 0,-1 9-1,-5-4-327,-2-1 0,-7-1 1,-4-1-1,-6-5-723,-6-5 1,-10-6 0,-9-6-184,-2-6 1,-4-11 0,-10-8 590,-6-8 0,-3-13 0,-3-13 1,1-5 147,-1-5 1,1 1-1,-1-8 1,1 1 175,-1 1 0,1-3 0,1 7 0,3 2-97,1 2 1,8 8 0,-2 2-451,4 2 0,4 3 0,6 11-834,10 5 1348,-1 12 0,16 11 0,-6 10 0</inkml:trace>
  <inkml:trace contextRef="#ctx0" brushRef="#br0" timeOffset="1615">2810 689 8010,'0'-12'-1723,"0"1"1410,0 7 263,0-4 0,2 10 40,4 4 1,-4-2-70,4 7 79,-4-7 0,-2 6-6,0-4 1,-2-4 116,-4 4 383,4-4-13,-6-2 1,6 0 449,-3 0 164,3 0-205,-6 0 105,8 0-178,0 0 0,2-6-767,4 0 0,1-2 0,7 2 9,-2-5 1,-7 1 0,7-2-80,2-1 0,1-3 0,1-1 0,-3-1-20,-1 1 0,-6-1 1,3 1-1,-1-1 85,-4 1 1,-2-1 0,-2 1-6,0 0 1,-10 7-1,-5 4 1,-7 4 31,1 2 1,0 0 0,-1 0 0,-1 2-50,2 4 1,1 5 0,5 11 0,3 3-84,6 2 1,4 2 0,2 4 0,0-2-301,0-2 1,14 1 0,5 5 0,9-1-180,8 1 0,1-7 0,10-5 0,1-4-326,3-1 1,1-7 864,1 1 0,-9-8 0,-1 4 0</inkml:trace>
  <inkml:trace contextRef="#ctx0" brushRef="#br0" timeOffset="2149">3282 532 8010,'-6'-18'364,"-2"1"1089,-1-1-249,5 9-887,-4 1 1,10 16 0,2 3-117,2 5 1,5 1 0,-5 1 50,-2-1 1,-2 1 0,-2-1 0,0 1 4,0-1 0,-2 1 0,-2-1-197,-2 1 0,-5-1 0,5 1 0,0-1-99,-2 0 1,6 7 0,-4-1 0,4-2-88,2-1 1,8-1 0,4 3-1,3 1-228,3-2 0,7-1 0,4-5 1,4-1-2,2-3 1,-6-7 0,0 2 0,2-4 167,2-2 1,-4-2 0,-1-4 0,-3-7 336,-4-9 0,-3 1 0,-5-6 1,-3 0 366,-2-1 0,-1 7 1,-3-2-1,2 3 212,-2 3 0,-2 5 0,-2 1-587,0-3 0,2 6 1,4 2-1,5 5-176,5 1 1,1 7 0,3 5 0,3 3-155,6 3 0,-2-1 0,2-1 1,1-3-354,-3-1 1,4-2-1,-6 3 1,0-3 60,0-2 0,-1-2 1,-7-6-1,-1-2 311,-5-4 0,-1-4 0,-6-9 0,2-3 216,-2-1 0,-10-8 0,-6 2 0,-3-4 8,-3-2 0,-5 0 0,0 2 0,-1 2 60,-1 2 0,6 6 1,-5-2-1,5 3-704,2 7 0,5 3-393,0 0 1,10 5 981,2 7 0,16 7 0,11 3 0</inkml:trace>
  <inkml:trace contextRef="#ctx0" brushRef="#br0" timeOffset="2381">4400 113 8483,'0'-25'902,"0"-5"0,-2 5 86,-4 2 1,4 13-625,-4 10 1,4 16 0,4 13 0,4 6-72,5 5 0,11 5 1,1 8-1,-2-1-303,-1 0 0,3 3 1,0 1-1,-1 4-243,-3 2 1,-9-6 0,-4 5 0,-4-3-740,-2 0 0,-4 0 0,-8-7 0,-11-5 992,-8-5 0,-20-4 0,-3-2 0</inkml:trace>
  <inkml:trace contextRef="#ctx0" brushRef="#br0" timeOffset="3165">4295 602 8074,'-8'-27'0,"-4"3"0,-3 5 633,-3 1 0,3 1 1,3-1 887,6 1 1,4 5-1090,2 1 1,2 7 0,6-2 0,10 4-172,9 2 0,6 0 0,2 0 0,2 0-77,3 0 1,-1 2 0,8 2 0,-1 2-76,-1-2 1,-2 3 0,-9 1 0,1 0-54,0 0 0,-2 5 0,-4-1-74,-5 3 0,-7 3 0,-3-3 0,-5-1 85,-1-2 0,-2-1 1,-6 7-1,0-1-50,0 1 0,6-1 0,0 1 0,0-1-83,1 1 1,-3-1 0,6 0 0,0 1-107,-1-1 1,3-5-1,5-2 1,1-1-149,-1 1 0,7-6 0,-1 2 0,0-4 37,2-2 1,-5-8 0,3-2 0,-4-3 203,-1-5 1,-8 5 0,-5-11 0,-3 5 88,-2 2 1,-2-7 0,-5 1 0,-11 0-15,-9-3 0,-6 7 1,-4-4-1,-4 3 46,-5 3 0,3 5 0,1 3 0,3-1 122,4 0 0,-2 6 1,14-2-73,1 4 1,7 2 21,9 0 1,16 2-1,19 2 1,6 2 67,5-2 0,-1-2 0,8-2 0,-1 0 63,-1 0 1,0 0 0,-7 0 0,3 2-80,-2 4 0,-2-4 0,-4 3 0,-4-3 9,-6-2 1,1 2-1,-5 2 1,-5 4-212,-5 2 0,-1 1 1,-4 7-1,2-1-146,-2 1 1,-2 5 0,-2 2 0,0 0 2,0 1 0,-6 5 0,-2-2 0,0 2-162,0-2 1,-3 2-1,3-8-72,-2-1 1,4-5 438,-5-5 1,7-8-1,0-14 1,8-9 39,8-7 0,5-3 1,6-6-1,6 0 286,4 0 1,8 1-1,2 1 1,0 3-74,-1 7 0,7 4 1,-5 3-1,3 5-330,0 5 1,-9 4 0,5 4 0,-4 4-148,-4 5 0,2 7 0,-16 3 0,-4 2-599,-3-1 0,-4 3 1,1-2-1,-5 0-2356,-4 3 3153,-2-7 0,-8 14 0,-1-6 0</inkml:trace>
  <inkml:trace contextRef="#ctx0" brushRef="#br0" timeOffset="3315">6128 794 8082,'28'-27'679,"-3"1"0,-2 5-305,0 4 0,8 1 0,1 12 0,4-2-18,5 3 1,8 1 0,-3 2 0,5 2-515,1 3 1,0 3-1,1 6 158,-1-3 0,1 9 0,-1 7 0</inkml:trace>
  <inkml:trace contextRef="#ctx0" brushRef="#br0" timeOffset="3732">2356 1527 8434,'-6'-35'0,"-1"2"3160,-3 4-2275,-2 4 0,3 19 0,3 12 1,8 15-405,9 10 0,3 18 0,15 5 0,2 6-322,2 6 0,2 0 1,0 0-1,0-2-269,0 2 1,-2 8 0,-4 2-1,-6-2-891,-3-3 1,-11-9-1,-3-3 1,-6-7-519,-6-5 1,-11-7 0,-14-12 1518,-8-11 0,-6-7 0,-7-10 0</inkml:trace>
  <inkml:trace contextRef="#ctx0" brushRef="#br0" timeOffset="4048">2513 1650 8270,'43'-64'0,"2"1"222,-1 3 0,-1 12 0,-8 13 0,2 12 181,4 9 1,-5 6-1,7 8 1,-2 2 75,0 4 0,-1 6 0,-5 11 0,0 6-254,0 4 0,-10 2 0,-7 0 1,-10 2-173,-6 3 1,-4-3 0,-4 4-1,-8-4-121,-7-2 0,-14 0 0,-12 0 0,-3 0-101,-2 0 1,-9-2 0,-1-4 0,-2-6 78,0-4 0,10-1 0,3-3 0,15-3 269,10-6 0,13-4 88,13-2 0,21-2 1,31-2-1,11-2-257,4 2 0,9 2 0,0 4 0,0 4-256,1 6 1,-11 9 0,4 4 0,-4 1-457,-4-1 0,-10 4 1,-11-4-1,-6 0-770,-6 1 1,-5-3 1471,-13-6 0,-11 1 0,-10-1 0</inkml:trace>
  <inkml:trace contextRef="#ctx0" brushRef="#br0" timeOffset="4698">3788 2191 8098,'27'-27'169,"-3"4"0,-5 3 0,-1 5 1,-1 1 410,1 2 1,-1 3-1,0-3 1,1 4 192,-1 0 1,1 7-1,-3-7 1004,-3 0-1517,-4 6 1,-18-11 0,-7 7 0,-13 0-224,-8-2 0,-7 6 0,-7-4 0,-1 4 20,1 2 1,-4 0 0,3 0 0,9 0-187,5 0 1,6 2 0,2 4-1,6 6-48,5 3 1,1 5-1,13 1 1,2 2 70,2-1 0,10 3 1,5-2-1,7-1-365,3-3 1,8-4-1,-2-1 1,4-2 371,2 1 1,0-5 0,0-2 0,-2-4 132,-4-2 1,4 0 0,-6-2 0,2-2 39,0-2 1,-7-7 0,3 3 0,-2-2 1,1 1 0,1 7 1,-4-4-1,2 2-49,-1 0 0,3 1 1,0 5-1,1 0-70,-1 0 0,4 0 0,-4 1 0,2 3-95,4 2 1,-4 6 0,1-6 0,-3-3 37,-4-1 0,4-2 0,-1 0 0,-3 0 110,-2 0 1,-3-7 0,-2-5 0,-3-3 342,3-3 0,-6-7 0,-3-4 0,-3-4 199,-2-2 0,0 0 1,-2 0-1,-3 0 51,-7 0 0,-4 8 0,1 2 1,1 3-18,3 5 0,7 1 1,-4 12-496,0-1 0,6 7 1,-4 11-1,6 9-272,6 7 1,4 6-1,7 5 1,3 7-235,3 3 0,-2 5 0,7 1 0,-3 4 50,-4 2 0,-3 0 0,-7 4 0,-5-4-712,-4-1 1,-6-3-1,-5-6 1,-11-1 103,-5-5 0,-10-9 0,-8-12 1,1-5 972,-1-11 0,-6 3 0,5-2 0</inkml:trace>
  <inkml:trace contextRef="#ctx0" brushRef="#br0" timeOffset="4915">4679 1981 8098,'35'-44'145,"-4"-3"0,-6 12 0,-9 8-116,-7 6 1,5 11 0,-4 2 0,1 2 919,1 1 1,-6-1-1,5 8-625,3 4 1,-6-3 0,-2 9-1,-4 2-314,-2 1 0,0 5 1,-2 1-1,-4 4-332,-6 2 1,-3-3 0,-5 3 0,-1 0-109,-2 0 0,-7-4 0,5 7 0,0-1-612,0-2 1042,-6 6 0,4-14 0,-8 6 0</inkml:trace>
  <inkml:trace contextRef="#ctx0" brushRef="#br0" timeOffset="5282">5116 1492 8882,'-14'-62'0,"-5"4"1827,-7 4 0,7 17-1038,1 8 0,9 17 0,9 12 0,0 12-417,0 9 1,13 6 0,7 12-1,5 6-314,6 7 0,0 12 1,0 0-1,-2 2-341,2-2 1,-4 6 0,1-4-1,-3 4-466,-4-2 1,-9 2 0,-6 1-1,-6-5-227,-6-3 1,-4-9 0,-7-13 725,-1-12 1,3-18 0,3-13 443,6-13 1,4-10 0,4-10 0,4-2 394,6-4 0,5 4 1,4-2-1,5 6 55,1 4 1,4 8 0,8-2 0,1 5-288,-1 7 1,-4 3 0,-4 8 0,-2 0-432,2 0 1,0 10 0,-1 5 0,-7 6-600,-4 1 0,-1 5 1,-1 0-1,-1 0-405,-5-3 0,3 1 1,-8-2-1,-2 0-1792,-2 3 2870,-2-7 0,0 6 0,0-7 0</inkml:trace>
  <inkml:trace contextRef="#ctx0" brushRef="#br0" timeOffset="6116">6303 1754 8098,'0'-35'257,"2"2"0,2 4 711,2 6 0,0 4 0,-4 1 0,3 3-381,7 3 1,4 4 0,3 10 0,4 6-164,6 9 1,6 11-1,6 10 1,6 7-376,3 5 0,-3 1 1,-3 11-1,-1 0-391,-4 0 1,-10 0-1,-8 2 1,-7-3-305,-8-1 0,-14-6 0,-12 2 0,-15-7-249,-15-8 0,-12-5 1,-12-5-1,0-7 294,7-13 1,4-7-1,13-8 1,3-7 760,7-13 0,13-9 1,9-5-1,14-5 558,14-2 1,9-3 0,18-7-1,2 1 179,2 4 1,7 9 0,-1 0 0,5 4-288,6 2 0,3 10 0,5 6 0,-4 7-325,-2 4 1,4 10 0,-6 10 0,-2 5-242,-1 7 0,-11-3 1,-3 6-1,-2 0-137,2 1 1,-10-1-1,2 2 1,-6-6-240,-6-3 0,-1-3 0,-3 0-1509,0 1 1483,-7-8 0,-2-5 0,-8-10 264,0-7 0,-8-6 0,-3-3 0,-5-2 46,-1 2 1,-9-5 0,-3 3-1,-4 0 124,-2-3 1,6 1-1,2-4 1,2 6 336,3 3 0,1 3 0,2 0-18,1-1 0,5 6 1,17 3-275,7 1 1,5 2-1,17 6 1,5 0-47,5 0 0,0 0 1,5 0-1,3 2 53,-3 4 1,1-2 0,1 5-1,-1 1 126,-3 0 1,-7-4 0,2 3 0,-6 1-75,-6 0 0,-4 0 0,-7 3-224,-1-1 0,-7-1 0,-4 7-101,-4-1 1,-2 1 0,0-1 0,-2 1-85,-4-1 0,-4 3 0,-7-1 0,1 0-272,4-3 1,-1-8 0,5 1-239,-2-1 835,7-2 0,-5-14 1,10-3-1,2-5 126,1-1 1,11-1 0,-1 1-1,7-1-38,-1 1 0,4 5 1,1 0-1,1 1-81,4 1 1,-4 2-1,2 8 1,2 0-327,2 0 0,0 2 1,-2 4-1,-2 6-626,2 3 1,-5 3-1,-3-1 1,-6 3-1,-5 3 1,2-4-1,-9 7 1,-1-3-584,-2 0 1432,-10 0 0,-9-5 0,-10-1 0</inkml:trace>
  <inkml:trace contextRef="#ctx0" brushRef="#br0" timeOffset="6332">7857 1056 8098,'0'-43'282,"6"6"0,2 0 0,2 12-69,3 13 1,3 11 0,3 8 0,5 13 878,5 13 1,6 11-1,3 16 1,5 10-806,2 10 0,-23-33 0,0 1 1,2 3-1,-1 1 0,-3 3 1,-1 0-390,-2 2 1,-3 1 0,-4 0 0,-3 0-1,-4 3 1,-4 1 0,-3-1 0,-3 0-666,-6 1 0,-4-2 0,-5-3 1,-6-1-1,-6-3 0,-4-2 767,-3-2 0,-3-2 0,-6-2 0,-3-1 0,-4-1 0,-1 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9:47.5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2059 8021,'-32'-19'0,"-1"-3"261,-3-1 0,3 2 0,5 7 0,3 3 448,4-3 0,9 4 0,6-1-420,4-3 1,18-1 0,7-3 0,10-1-82,8-5 1,11 5-1,14-6 1,8 1-275,8 1 0,11-6 1,-45 16-1,1 1 1,0-1-1,1 1-381,-1-1 0,1 0 0,41-10 0,0 8 0,-9 3-1839,-13 6 2286,-14 4 0,-20 2 0,-10 0 0</inkml:trace>
  <inkml:trace contextRef="#ctx0" brushRef="#br0" timeOffset="384">682 1867 8161,'-24'-33'0,"-1"4"498,-2 6 0,0 5 0,-2 7 1,5 5 1140,5 4 1,7 2-1008,1 0 0,7 10 0,0 5 1,8 8-294,7 5 0,11 8 0,3 9 0,2 2-388,4-1 1,2 1-1,2 7 1,0 2-212,0 3 1,0 7-1,-2-2 1,-2 3-655,-2 3 1,-2 8 0,2 3-1,-5 5-843,-5 1 0,-3-1 1757,-5-5 0,5-3 0,-7-8 0</inkml:trace>
  <inkml:trace contextRef="#ctx0" brushRef="#br0" timeOffset="1000">1345 2496 7998,'10'-53'512,"4"11"0,-9 7 1115,-1 10 1,6 7-1102,2 6 0,3 5 0,3 7 0,-1 0-177,0 0 0,1 0 1,1 2-1,3 3-259,1 7 0,2-2 1,-2 1-1,5 3-318,-1 2 1,-2-5 0,-7-1 0,-1 0-567,0-1 0,1-5 694,-1 2 1,-5-6 0,-2-6 0,-3-7 274,-3-9 0,0 1 0,0-8 0,2-2 287,-2-2 1,-2 0 0,0 2 0,2 4-20,1 1 0,9 3 1,-2 8-1,3 3-243,3 6 0,5 4 1,4 4-1,4 6-91,6 9 0,4 10 1,-2 14-1,3 6-167,3 3 0,-6 5 0,1 5 0,-5 8-262,-6 5 1,-11 13 0,-12-1 0,-8 10-1,-3-44 1,-2 1 0,-2 1 0,-3 1 0,-7 4 0,-3 0 0,-1-2-1,-1-1-73,0-1 1,-2-1 0,-2-4-1,-2-1 1,0-1 0,0-1-1,1-4 1,-1-1-125,-24 29 0,6-21 1,15-36-1,4-17 506,5-17 1,13-26 0,5-13 0,6-12 381,6-9 1,3-14-1,0 43 1,2-1-1,-1-3 1,1-1 34,0 0 0,1 0 1,3 0-1,1 1 1,-1 3-1,1 0 0,3-2 1,1 1-214,2-1 1,3-1-1,4-4 1,2 0-1,2 3 1,2 2-1,2 2 1,2 3 4,0 2 0,1 3 1,-6 3-1,0 2 1,34-24-1,-8 10 226,-9 11 0,-9 12-230,-13 19 0,-5 8 1,-11 14-356,-1 8 1,-6 11 0,3 2 0,1 8-73,0 7 1,-4 5-1,3 5 1,-1 6-45,-4 8 1,-2 11 0,-2 1-1,0 5-295,0 6 0,0-2 0,0 6 0,0-3-126,0-9 0,0-15 0,0-20 0,0-13-96,0-12 1,2-17-1,2-14 200,2-15 1,5-18-1,-3-7 1,0-5 593,-1-1 0,-1-8 0,-6 5 0,0-5 0</inkml:trace>
  <inkml:trace contextRef="#ctx0" brushRef="#br0" timeOffset="1402">2673 2321 7989,'-2'-43'-42,"-4"-1"1,-6-1 158,-3 4 0,3 5 0,2 3 0,2 3 513,5 7 0,1 10 0,2 1-94,0-2 1,2 7-1,3 1-324,7 4 1,6 2 0,5 2 0,6 4-124,4 5 1,0 7 0,-2 3 0,-2 4-56,2 2 1,-6 3-1,-1 6 1,-5 3-347,-2 2 1,-7 6-1,-4-5 1,-6 1-49,-6 0 0,-5-5 0,-11-6 0,-3-5 188,-2-2 1,4-4-1,-7-9 1,1-6 284,2-4 1,4-4 0,9-4-1,5-8 143,1-7 1,4-6 0,12-10-1,9-2 9,10-2 1,6-5 0,4 3 0,4 0 143,5 1 1,7-7-1,3 5 1,4-3-121,2 0 1,-5 9-1,1-3 1,-6 6-11,-5 6 0,-12 4-49,-12 7 0,-13 8 1,-10 7-162,-10 6 0,-5 7 1,-3 10-1,1 1-180,-1 2 1,7 8 0,1-2 0,2 4-188,4 2 1,4 6 0,6 0 0,8-2-247,7-3 0,8 1 1,14 2-1,9 0-445,10-6 1,12 0 988,2-10 0,15 0 0,-2-5 0</inkml:trace>
  <inkml:trace contextRef="#ctx0" brushRef="#br0" timeOffset="1633">4960 1011 8137,'-2'-35'849,"-2"0"1,-3 2 225,-3 4 1,6 10 0,0 9-455,8 3 1,6 3 0,9 9 0,5 9-141,5 7 0,11 8 0,7 12 0,3 6-555,3 3 1,5 5 0,0 3 0,-1 8-574,-3 8 1,2 3 0,-3 7-1,-9-3-1608,-5 3 1850,-12 9 1,6-4 0,-6 6-1</inkml:trace>
  <inkml:trace contextRef="#ctx0" brushRef="#br0" timeOffset="2117">6759 1885 8175,'27'-45'1115,"-3"2"0,-13 10 0,-5 2-835,-4 2 0,-2 6 0,0-4 0,-2 1 627,-4 5 1,-3-6 0,-9-2-1,-1-4-556,-5-2 0,-1 0 1,-8-2-1,0-4-286,-4-5 1,-7-5-1,3-3 1,2-2 29,2-3 1,10-5 0,4 4 0,5 0 84,7 0 1,5 2-1,14 7 1,11 3-54,14 1 1,10 10 0,11 0 0,4 10 39,6 8 1,4 0 0,4 13 0,4 4-186,5 6 0,-1 13 0,-1 12 0,1 6-195,-1 6 0,-7 4 0,-2 5 0,-10-2-323,-5-1 1,-11-6 0,-5 3 0,-8-1-61,-8-4 1,-11-4 0,-8-4 0,-10-4 133,-11-2 0,-11-3 0,-10-11 0,-5-5 208,-2-4 0,5-6 0,-5-7 0,4-13 747,8-7 0,6-10 0,11-1 0,5-3 433,5-3 0,4-1 0,4 1 1,6 3-202,9 2 0,10 3 1,14 5-1,4 4-443,-1 7 0,7 9 1,-5 15-1,5 2-301,1 3 1,-1 7 0,-5 11 0,-3 7-679,0 3 0,-6 1 0,3 1 0,-3 2-348,-2 4 0,0-2 1,-2 7-1,-4 1-130,-6-2 0,-5 11 1175,-6-4 0,3 5 0,-5-5 0</inkml:trace>
  <inkml:trace contextRef="#ctx0" brushRef="#br0" timeOffset="2386">8401 1203 8175,'6'-27'125,"1"4"1,1 4 620,0 1 0,5-1 0,-1-3-69,4-1 1,1 2 0,1 7-1,-1 4-228,0 3 0,1-1 0,1 4 1,3-2-167,1 2 0,0-3 0,-5-1-221,-1-2 1,-1-2 0,-5-5-208,-5 0 0,-4-1 0,-4 1 0,-6 1-29,-9 4 1,-2-3 0,-11 5 0,-1 1 61,-2 3 0,0 4 0,2 2 0,4 0-31,2 0 0,2 2 0,7 4 0,3 5-265,1 5 1,8 3-1,-2 4 1,8 6-496,10 4 1,7 2 0,18 0 902,4 0 0,3 0 0,9 0 0</inkml:trace>
  <inkml:trace contextRef="#ctx0" brushRef="#br0" timeOffset="2767">9326 959 8197,'-35'-25'403,"1"-4"1,-3 3 0,-2 3 0,-4 4 165,-1 1 0,5 7 0,0 1 0,8 2 249,8 4 0,3 2 0,3 4-638,-1 4 1,9 4 0,5 7-1,8 1-290,7-1 0,5 6 1,3 3-1,4-1-448,7 0 1,2-2 0,3-5 0,0-1-16,0 1 1,-6-9 0,-1-3 0,-3-4 297,-4-2 1,-1-2 0,-5-5-1,-3-13 489,-6-13 0,-5-11 0,-2-17 1,-7-8 264,-10-11 0,-15-7 1,11 41-1,-2 0 0,-2 0 1,-1-1 332,-1 1 1,-2 1 0,2 3-1,0 1 1,-32-37 0,5 8 120,11 14 0,13 17 1,7 18-583,5 7 0,9 8 1,8 14-534,12 10 0,4 7 1,15 10-1,4 2-341,6 3 0,5 7 0,9 9 0,1 4-315,4 2 1,-2 2 0,6 6 0,1 2-614,-1 4 1,-31-37 0,0 1 1232,1 4 1,0 0 0,-2-1 0,0 1 0,-4 0 0,0-1 0</inkml:trace>
  <inkml:trace contextRef="#ctx0" brushRef="#br0" timeOffset="3233">9885 1046 8277,'0'-27'265,"-2"-4"1,-2 8 0,-1 1 780,1 3 1,2 2-1,2-1-404,0 1 1,0 5 0,2 2 0,2 1-170,1-1 0,9 4 1,-2-4-404,3 3 1,-3-5-1,-2 4 1,-1 0-38,1 1 0,-6-7-199,2 2 0,-6-3 25,-6-3 0,-4 9 0,-9 3 0,-3 4 58,-1 2 0,0 6 1,5 2-1,3 1-130,3 5 1,-1 3 0,7 5-1,2 1-83,2-2 0,10 5 0,5-3 0,9-2 48,7-1 0,4-3 0,2 0 0,2-1 48,3-4 0,-1-5 0,6-7 0,-3-2 154,-3-3 0,-2-15 0,-6-15 1,-6-11 327,-7-11 0,-14-5 0,-6-9 0,-14-3 169,-11-2 0,-8-5 0,-4 5 0,-1 4 365,1 6 1,2 14-1,2 11 1,2 6 322,4 6 0,11 13-1006,13 16 1,5 10-1,7 13 1,11 9-366,9 6 0,20 7 1,7 9-1,6 5-55,6 5 1,-29-31 0,0 1 0,1 1 0,-1 0 0,0 0 0,0 0-447,-1 0 1,0 0 0,0 3 0,0 0 0,-1 0 0,0-1 0,29 35 732,-14-6 0,-9-6 0,-6-7 0</inkml:trace>
  <inkml:trace contextRef="#ctx0" brushRef="#br0" timeOffset="3386">11195 400 8163,'0'-19'202,"0"-5"0,0 11 0,0-5-152,0 3 0,0 9 0,2 6-1230,4 10 1180,-4 13 0,21 4 0,-4 8 0</inkml:trace>
  <inkml:trace contextRef="#ctx0" brushRef="#br0" timeOffset="3518">11457 959 8163,'-17'-18'541,"-1"1"313,1 0 1,1-1 0,3 3 0,3 1 1368,2 2-3943,2 8 0,6-1 1720,0 10 0,0 5 0,0 8 0</inkml:trace>
  <inkml:trace contextRef="#ctx0" brushRef="#br0" timeOffset="4318">455 3648 8008,'-26'0'198,"-3"0"0,2 0 0,0 0 0,2 0 265,3 0 1,9 6-1,3 2 1,4 0-443,8 0 1,10 3-1,17-5 1,14-2 17,11-2 1,18-2-1,17 0 1,-38-1 0,1 0-43,4-1 0,2-2 0,8-3 0,2-1 0,7-4 0,2-2 0,9 0 1,4-1-179,-25 4 0,1-2 0,1 0 0,4 0 0,0-1 0,2-1 0,6-2 0,2-1 0,0 0 0,4 0 0,1 0 0,1 0 187,4-1 0,2-1 1,-1 1-1,-1-1 0,0 0 1,0 0-1,3-2 0,0 0 1,0 0-1,0 0 1,0 1-1,1 0-95,1-1 0,0 0 0,1 0 1,-21 3-1,1 0 0,0 0 0,0 0 1,1-1-1,1 0 0,-1-1 0,1 0 1,1 1-1,0-1 0,0 0 1,0 0 91,-1 1 1,0-1 0,0 1 0,1-1 0,-1 0 0,1 0 0,0-1 0,1 1 0,0 0 0,0 1 0,1 0 0,0 0 0,1-2 0,0 1 0,1 0 0,-1-1-109,3 0 1,1 0 0,-1 0 0,-1 1-1,-4 1 1,0-1 0,0 2 0,0-1 0,2 1-1,0 0 1,0 0 0,0 1 0,-1-1 0,1 1-1,-1 1 1,1-1 115,0 0 1,0 1 0,1-1 0,-1 1 0,2-1-1,-1 1 1,1-1 0,-1 1 0,1 0 0,1 0-1,-1 0 1,1 0 0,-2 1 0,1 0 0,-1 0-1,0 0 35,-1 1 1,-1 1-1,0-1 1,-1 1-1,0-1 1,-2 1 0,1-1-1,0 1 1,1 0-1,0 0 1,-1 1 0,1-1-1,-3 2 1,1-1-1,-1 0 1,1 1-102,-1-1 1,1 0-1,-1 1 1,-1-1 0,-2 2-1,0 1 1,0-1 0,-1 1-1,24-4 1,0 0 0,-1 1-1,-1 0 1,-1 1 0,-1 0 57,0 0 0,-2 1 0,0-1 1,-5 1-1,-1 0 0,-1 0 0,-2 1 1,-1-1-1,-1 1 0,-5 1 0,-2 0 1,0 0-71,-7 1 0,0-1 0,-2 1 1,24-5-1,-3 1 0,-11 1 0,-2 0 1,-10 0-1,-2-1-368,-8 1 0,-3 1 0,25-10 1,-15 3-1,-15 1 68,-16 5 1,-17-5 366,-12 4 0,-8-3 0,-9-3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49:53.3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1006 8024,'0'-18'90,"0"1"0,0-1 509,0 1 1,0 5 0,2 2 1435,4 3-1565,-4-7 1,13 12-1,-3-2 1,3 8-71,3 8 0,7 9 1,6 4-1,8 3-133,7 3 0,5 7 0,1 3 0,1 0-312,-1 2 0,0-5 0,3 7 0,-1-2-405,-1-4 0,-3-3 1,-13-1-1,0-2-583,-4-4 0,-4 2 1,0-7-1,-8-3 1033,-7-1 0,1-3 0,-5 0 0</inkml:trace>
  <inkml:trace contextRef="#ctx0" brushRef="#br0" timeOffset="200">961 1145 8055,'0'-42'221,"-8"7"1,-3 2 0,-5 13 482,-1 13 1,-1 5 0,1 2 0,1 2-163,4 3 0,-3 5 1,5 10-1,-1 3-272,-1 6 1,6 4-1,-4 2 1,1 2-164,-1 3 1,-2-1-1,-5 10 1,-1 3-459,1 4 0,0 3 1,-3-5-1,-1 2-521,-2 2 0,-9 12 1,3-4-1,-4-2 872,-2-2 0,1 4 0,-1-3 0</inkml:trace>
  <inkml:trace contextRef="#ctx0" brushRef="#br0" timeOffset="368">0 2298 8231,'0'-17'452,"0"-1"1,0 6 0,0 1-1,2-3-73,4-1 0,6 3 1,13 2-1,12 1-115,13-1 0,12 0 0,16-3 0,7 3-350,7 2 1,7-3 0,-4 5 0,-4 0-1064,-8-2 1,-9 4 929,-21-7 0,-1-1 0,0-5 0</inkml:trace>
  <inkml:trace contextRef="#ctx0" brushRef="#br0" timeOffset="569">944 202 8789,'-18'-50'0,"3"5"2598,3 10-2281,4 8 1,18 19 0,7 8-1,10 10-366,6 6 0,8 3 0,2 4 0,2 8-633,3 8 1,1 0 0,-1 8 681,-1 1 0,-1 10 0,7 4 0</inkml:trace>
  <inkml:trace contextRef="#ctx0" brushRef="#br0" timeOffset="751">2009 1128 8081,'23'-14'691,"0"-1"1,-1-1-373,-3 3 1,-1 7 0,1-4 0,2 2-77,3 5 0,5 1 0,-4 2 0,0 0-636,0 0 1,-1 2 0,-7 3-1,-1 7-1803,-5 4 2196,5 1 0,-6 8 0,7 2 0</inkml:trace>
  <inkml:trace contextRef="#ctx0" brushRef="#br0" timeOffset="886">1852 1582 8081,'7'-16'212,"7"3"-70,7 1 0,8 8 1,14-1-1,10 3-45,9 2 0,13 0 0,7 2-97,3 3 0,10 5 0,2 8 0</inkml:trace>
  <inkml:trace contextRef="#ctx0" brushRef="#br0" timeOffset="1135">4524 552 8134,'-8'-53'1021,"-8"1"0,-11 3-180,-14 9 0,-1 12 0,-3 19 0,2-1 109,5 0 1,9 6 0,7 2-396,9 12 0,5 6 1,8 17-1,0 7-466,0 9 1,2 7-1,4 16 1,5 4-232,5 5 0,1 12 0,-8-44 0,0 1 0,-1 2 0,1-1-116,0 1 1,0 1 0,-3-1 0,-1 1 0,0 0 0,0 0 0,-1 2 0,0-1-517,-2 2 1,0-1-1,-2-4 1,0-1-1,-8 37 1,-10-13 773,-9-14 0,-14-10 0,-3-15 0</inkml:trace>
  <inkml:trace contextRef="#ctx0" brushRef="#br0" timeOffset="1284">3947 1390 8052,'18'-43'125,"-1"8"1,-5 2 0,0 12 0,1 3 270,3 5 0,11 7 1,8-4-1,9 3-54,7 3 1,3 2 0,4 2 0,6 0-588,4 0 0,0 2 1,-4 4 244,-5 5 0,-13 5 0,-3 1 0</inkml:trace>
  <inkml:trace contextRef="#ctx0" brushRef="#br0" timeOffset="1484">3668 2298 8041,'17'-2'0,"3"-2"0,1-2 462,2 2 0,10 3 0,2 1 1,12 0-361,9 0 1,6-6 0,10 0 0,4 2-1857,5 2 1754,5-6 0,1-1 0,0-9 0</inkml:trace>
  <inkml:trace contextRef="#ctx0" brushRef="#br0" timeOffset="1702">5816 1128 8159,'-8'-82'866,"-7"7"1,-10 9 51,-10 15 0,-10 18 0,4 10 0,4 6 2631,6 5-3128,14-4 0,9 16 1,10 2-1,4 12-451,5 7 1,9 16 0,7 0 0,10 8-188,6 9 1,3 0 0,7 8 0,-1-1-284,0-5 1,1 0 0,-1 0 0,-1 3-796,-5-3 0,-5-8 0,-12-3 1295,-6-2 0,-3 5 0,-3-3 0</inkml:trace>
  <inkml:trace contextRef="#ctx0" brushRef="#br0" timeOffset="1902">6392 936 8102,'28'-51'269,"-7"7"0,-8 9 1076,-7 10 0,4 13 1,2 6-745,3 4 1,5 4-1,3 2 1,8 6-339,8 5 0,7 1 1,11 13-1,5 2-395,6 2 1,-10 2-1,6 0 1,-8 0-648,-4 0 1,-7-6 0,-4 0 0,-8 0-3630,-10-2 4408,0-2 0,-21-7 0,6-1 0</inkml:trace>
  <inkml:trace contextRef="#ctx0" brushRef="#br0" timeOffset="2067">6986 848 9040,'0'-40'212,"0"-1"0,0 2 0,-2 10 0,-4 8-4,-5 7 1,1 6 0,-2 8 762,-1 0 0,-3 14 1,-1 5-1,-3 9-743,-3 8 0,4 3 0,-6 12 1,1 3-670,1 0 1,-8 6 0,2 1 0,-4 1-1277,-2 4 0,-6 0 1717,0-2 0,-15 4 0,2-6 0</inkml:trace>
  <inkml:trace contextRef="#ctx0" brushRef="#br0" timeOffset="2234">6270 1739 8042,'29'-17'379,"-2"-1"1,-1 1-33,-5-1 0,6 3 1,2 3-1,6 4 133,6 1 0,-2 5 0,7-4 0,5 4-543,5 2 0,-2 2 0,3 2 0,-7 3-524,-3 3 0,-3-4 587,3 6 0,3-8 0,-5 3 0</inkml:trace>
  <inkml:trace contextRef="#ctx0" brushRef="#br0" timeOffset="2450">7947 1128 8339,'0'-18'524,"0"1"0,0 5-39,0 1 0,-2 9-357,-4 2 0,4 8 0,-6 11 0,2 2-361,1 3 0,-3 5 1,4-4 232,-2 2 0,-7 10 0,3 8 0</inkml:trace>
  <inkml:trace contextRef="#ctx0" brushRef="#br0" timeOffset="2917">8313 1233 8266,'18'-41'349,"-1"0"1,-5 8-1,0 10 444,1 4 0,-3 3 0,4 4 1,3 7-210,4 3 0,5 2 0,-3 0 1,8 2-437,8 3 1,-2 5 0,3 8 0,-1 1-69,2 4 1,-4-3-1,2 3 1,-8-6-286,-8-5 1,2 2-1,-2-9 1,-1-1 87,-3-2 0,-1-10 0,1-5 0,2-8 345,3-9 0,5-10 0,-4-5 1,2-2 79,4 1 0,-4 7 0,1-2 0,-1 4 39,0 3 1,-12 14-1,3 8-235,-3 9 1,-1 6 0,0 9-1,-5 11-239,-1 8 0,4 12 1,-7 6-1,-1 7-225,-2 8 0,-4 6 1,-5 6-1,-11 5 62,-9 4 0,7-36 0,-3-1 1,-2 4-1,-2-1 0,-4 4 0,-2-1-68,-3 1 0,-2-1 0,-3 0 0,-3-2 1,-3 0-1,-1-1 0,0-1 0,1-1-167,-1-1 1,0-3 0,5-11 0,1-4-1,-30 15 1,14-22 225,17-15 0,18-14 0,13-7 0,5-11 462,6-11 1,9-1 0,13-11 0,7-2-58,3-1 1,3 3 0,3 3 0,4-1 34,2 1 1,-3 5 0,7-2 0,-1 6-147,-5 6 0,2 4 0,-5 9 1,1 3-801,2 1 805,-6 8 0,-2 4 0,-10 10 0</inkml:trace>
  <inkml:trace contextRef="#ctx0" brushRef="#br0" timeOffset="3150">8174 1722 8087,'15'-33'454,"-3"4"1,5 1 0,1 7 0,9-2 164,6 1 0,12 9 1,7 1-1,12 1-412,10 1 0,5-4 0,9 8 0,1 3-477,4 1 0,6 2 1,-46-1-1,1 0 0,-2-2 1,-1 0 269,40-9 0,-2-3 0,-9-3 0</inkml:trace>
  <inkml:trace contextRef="#ctx0" brushRef="#br0" timeOffset="3351">9868 185 8115,'2'-47'0,"5"3"517,11 1 0,-1 16 0,9 11 0,1 8-22,8 10 0,4 8 1,11 13-1,4 8 88,1 8 0,7 14 1,0 13-1,0 7-367,-32-33 0,-2 2 0,-1 4 0,-3 1 1,-3 2-1,-2 1 0,-3 2 0,-5 1-239,0 2 1,-6 0-1,-8 4 1,-8 1-1,-6 4 1,-8 0-1,-9 1 1,-6-2-821,-6-2 1,-7-4-1,-9 0 1,-6-3 842,-6-1 0,-3-1 0,-5 1 0,-3-2 0,24-15 0,-2-1 0,1-1 0</inkml:trace>
  <inkml:trace contextRef="#ctx0" brushRef="#br0" timeOffset="4002">1013 3293 9088,'-17'-17'640,"-1"0"0,-5 1 0,0 4 0,2 7-158,1 3 0,5 4 0,1 5 0,4 9 74,3 5 0,3 10 1,11-4-1,11 2-249,9 1 1,8-3 0,6 4-1,5-4-307,5-2 1,1-3-1,1-11 1,1-5-280,4-4 1,-6-4-1,3-4 1,-9-9-61,-3-12 1,-8-6 0,-10-18 0,-5-3 210,-11-1 0,-14-1 0,-17 0 1,-15-2 382,-13 1 0,-20 7 0,-2 7 1,-3 10 92,-3 6 0,4 6 1,10 9-1,10 6-29,11 4 0,12 10 0,19 6 1,7 7-872,3 8 1,17 12 0,10 4 0,12 1-463,10 1 0,5 1 1,6 8-1,5 3-2181,-1-3 3195,6-2 0,-6 6 0,8 2 0</inkml:trace>
  <inkml:trace contextRef="#ctx0" brushRef="#br0" timeOffset="4184">716 4149 7940,'-42'0'486,"1"-6"1,-2 1 0,12-1 101,10-2 0,9 8 0,22-2-63,13 6 1,16 2 0,23-6 0,10 0-519,6 0 0,3 0 0,6 0 1,1 0-904,-1 0 1,2 0 0,3 0 895,1 0 0,-8-8 0,-7-2 0</inkml:trace>
  <inkml:trace contextRef="#ctx0" brushRef="#br0" timeOffset="4382">1415 4149 8279,'-17'-8'1139,"-1"-3"0,8 1-1313,5-2 1,18 9-1,12-3 1,14 4-1043,14 2 1216,7 0 0,10 0 0,-1 0 0</inkml:trace>
  <inkml:trace contextRef="#ctx0" brushRef="#br0" timeOffset="4799">3406 3398 8053,'0'-17'239,"-6"-3"0,-2 1 0,1 0 986,-1 3 1,2 2-523,6-3 1,16 7-1,9 3 1,12 1-459,9 0 1,12 0 0,6 6 0,4 0-576,2 0 1,-8 2 0,-3 2-1,-7 4-1409,-5 1 1,-14-3 1738,-16 6 0,0-1 0,-7 7 0</inkml:trace>
  <inkml:trace contextRef="#ctx0" brushRef="#br0" timeOffset="4949">3057 3870 8053,'17'0'494,"1"0"0,1 0 0,4 0-94,6 0 1,16 0-1,13-2 1,18-2-386,13-2 1,-37 2-1,1 0 1,5 2-1,0 0 1,1 0-1,-1-1-478,-2 1 0,-2 0 1,-1 0-1,-3 0 110,38-4 0,-9-4 0,-1-7 0</inkml:trace>
  <inkml:trace contextRef="#ctx0" brushRef="#br0" timeOffset="5449">5432 3066 8030,'41'-62'0,"-12"8"0,-16 11 1055,-9 14 1,-19 14-1,-11 5 1,-9 0-301,-5 1 0,-9 5 0,3-4 1,-5 2-244,-1 0 1,7 2 0,4 12-1,5 8-403,1 5 1,7 10 0,5 0 0,6 6-187,5 4 0,4 5 0,8-3 0,0 0-344,0-1 0,2-1 0,6-6 1,8-2-136,5-4 0,10-4 0,-2-9 0,4-4 485,2-7 1,2-3 0,4-4-1,3-3 351,1-7 0,5-6 0,-5-3 1,0-2 253,-5 1 0,3 3 0,-2 4 1,-2 1-42,-3 2 0,-1 8 0,0-1 0,-2 7-309,-4 9 1,-1 3-1,-7 17 1,2 8-240,-2 11 0,-7 10 0,-4 10 0,-2 2-115,-5 4 0,-1 3 0,-4 10 1,-3 3-25,-7 1 0,1-44 0,-1 1 0,-17 41 0,-6-4-328,-6-3 0,-10-7 0,-7-1 1,2-12-97,2-8 1,1-13-1,1-8 1,1-12 356,5-9 1,3-16 0,8-16 0,2-11 244,4-10 0,-2-7 1,8-10-1,3-5 188,7-1 1,7-2 0,14-7 0,9-1-25,10 2 0,16-2 1,7 14-1,9 4-450,3 5 0,8 2 0,5 13 0,-1 6-330,-2 7 0,-4 11 1,-4 6-1,-8 8-224,-7 8 0,-22 9 856,-16 3 0,-7-1 0,-4-6 0</inkml:trace>
  <inkml:trace contextRef="#ctx0" brushRef="#br0" timeOffset="5598">4978 3852 7984,'-12'-35'237,"0"0"1,9 8 0,1 6 0,9 5 144,11 5 0,21 5 0,7-4 0,14 2-387,8 5 0,18 1 1,7 4-1,-43-1 1,1 1-308,1 1 0,1 0 0,44 9 1,-4-6-165,-4-2 1,-2-2-1,1-2 1</inkml:trace>
  <inkml:trace contextRef="#ctx0" brushRef="#br0" timeOffset="5799">6515 3206 8087,'-2'-52'0,"-2"1"765,-2 5 1,-11 11-1,1 12 1006,-3 3 1,3 5-1192,-7 3 1,11 6 0,6 14-1,6 7-474,6 7 0,10 11 0,11 2 0,4 7-145,6 3 1,9 11-1,1-3 1,3 1-328,3 0 0,-1-3 0,2-1 0,1-1-1352,-3-1 0,3-1 0,-17-12 1718,-5 0 0,-6-8 0,-9-2 0</inkml:trace>
  <inkml:trace contextRef="#ctx0" brushRef="#br0" timeOffset="5982">7004 3311 8107,'23'-68'371,"0"4"0,0 8 1,-5 13-1,-1 10 627,1 6 0,-1 11 0,1 9 1,1 1-336,4 0 0,5 0 0,9 8 0,5 4-355,11 6 0,9 5 0,13 6 0,5 8-531,-1 8 0,-1-2 0,-10 4 0,-4-4-671,-6-2 1,-7-1 0,-11-1 0,-10-3-2683,-9-7 3576,-11-4 0,5-1 0,-5-1 0</inkml:trace>
  <inkml:trace contextRef="#ctx0" brushRef="#br0" timeOffset="6149">7842 3101 8107,'-8'-50'345,"-2"5"0,-1 10 1202,-1 10 1,0 2-277,-5 5 1,0 5-925,-1 13 1,6 9-1,1 9 1,-1 9-222,2 6 0,-5 10 0,3 3 0,-1 5-513,1 1 0,-3 1 0,1 1 1,-5 2-1561,-5 2 1,-5 1 1946,6-7 0,-16 8 0,2 2 0</inkml:trace>
  <inkml:trace contextRef="#ctx0" brushRef="#br0" timeOffset="6299">7178 3852 8074,'35'-27'238,"-6"-4"1,0 10 0,4 3-20,6 5 1,6 3 0,7-2 0,1 7-26,-1 3 0,0 2 0,1 0 0,-3 0-1549,-3 0 1355,3 0 0,-13 0 0,6 0 0</inkml:trace>
  <inkml:trace contextRef="#ctx0" brushRef="#br0" timeOffset="6501">8733 3259 8150,'7'-26'205,"-5"7"1,4-4 1194,-4 3 1,0 11-1017,4 3 0,-2 12 1,7 5-1,3 5-610,1 1 0,3 3 1,-1 3-1,3 4-694,3 0 920,-4 6 0,7-6 0,-9 8 0</inkml:trace>
  <inkml:trace contextRef="#ctx0" brushRef="#br0" timeOffset="6917">9187 3311 8123,'17'-35'199,"1"0"1,-1 2 0,0 4 896,1 6 1,-1 5 0,1 5-1,-1 3-262,1 2 1,-1 2-1,3 6 1,1 0-468,2 0 1,1 2 0,-7 2-1,1 4-523,-1 2 0,0-6 0,-1 3-178,-4 1 0,-5-8 248,-7 0 0,0-8 0,2-9 0,2-3 231,2-3 1,2 2 0,-4-6-1,3 1 11,3 5 0,2-2 0,5 3 1,-1 5-61,-5-1 0,11 9 0,-5 1 0,3 8-244,-1 9 0,4 9 0,1 17 0,-3 3-88,-2 7 0,-3 11 0,-4 6 0,-5 6-92,1 6 0,-8 3 0,0 9 0,-14 1 52,-13 4 1,-12-2 0,11-42 0,-4-1 0,-2 0-1,-2-1-142,-2 0 1,-3-3 0,-2-2 0,-1-4 0,-1-3-1,-2-2 1,1-4 0,-1-4-181,1-2 1,1-3 0,-25 7-1,18-11 1,21-16 540,15-16 0,10-5 0,14-12 1,8-4 143,5 0 0,16-6 0,0 1 0,5-1-101,7 0 1,1-1 0,3 7 0,-1 4 197,1 0 0,5 6-184,0-2 0,8 5 0,-2-1 0,4 6 0,2 5 0</inkml:trace>
  <inkml:trace contextRef="#ctx0" brushRef="#br0" timeOffset="7100">8925 3643 8485,'0'-35'441,"7"10"0,5 5 0,7 9-247,11 3 1,6 0 0,19 4 0,5-2-317,10 2 0,2 8 0,9 4 1,4 0-750,7 0 871,-11 5 0,5-11 0,-17 6 0</inkml:trace>
  <inkml:trace contextRef="#ctx0" brushRef="#br0" timeOffset="7316">10357 2560 8233,'25'-25'-17,"2"0"1,8-3-1,-2 11 267,-4 9 1,10 8 0,-2 8 0,6 9 834,5 11 1,-3 12 0,-1 9 0,-1 7-316,-4 8 1,0 8 0,-3 6-1,-3 7-660,-11 4 1,-12 4 0,-13-41 0,-4 1 0,-4 0 0,-3 1-300,-6 2 0,-5-2 1,-7 0-1,-6-1 1,-7 4-1,-5-1 1,-7 0-1,-4 0-220,-8 3 1,-4-1 0,-8-1-1,-3-2 1,23-17 0,-1-1-1,1 1 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0:14.1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687 592 8031,'-17'0'-490,"-1"-2"126,1-4 0,5 4 0,2-5 278,3-1 1,-5 4 152,6-8 1,0 7 0,6-7 17,0-2 0,0 5 0,0-3 21,0-2 1,2-1 0,2-3 79,2 1 0,6-2 0,-5-3 1,1-1 172,0 2 1,4 1 0,-7 1 0,1-3 126,2-1 0,-6-6 0,4 6 0,-4 1 171,-2 3 0,0-4 0,0-1 384,0 3 0,0 2-656,0 1 1,0 10 0,0 8-163,0 10 1,0 8 0,2 5 0,1 6-158,3 4 1,8 10-1,-3 3 1,5 7-79,1 5 0,1-2 0,1 8 0,3 2-329,1 2 0,0 10 0,-5 1 0,-1 1-192,1-5 0,-7 3 1,-1-2-1,-2-4-230,-4-6 0,3-6 1,-1-10-1,-2-5-161,-2-10 0,4-2 1,2-12-639,1-5 1562,3-7 0,5-24 0,1-5 0</inkml:trace>
  <inkml:trace contextRef="#ctx0" brushRef="#br0" timeOffset="217">1333 557 8031,'27'-79'57,"-7"-3"1,-10 10 0,-3 6 480,-3 4 1,-2 12-1,-2 11 1,-2 8-20,-4 8 0,-3 5 0,-9 5 0,1 3 44,-1 2 1,9 4 0,3 10-349,4 6 1,2 5 0,2 7 0,4 7-61,5 7 1,5 7-1,3 7 1,2 3-140,3 3 1,1-2 0,-4 8-1,5 2-510,1 2 1,-4 2-1,4 0 1,-2 0-257,-3 0 0,-3-1 1,-1 1-1,-1-2-189,1-4 1,-1-6 0,-1-11 938,-5-6 0,5-4 0,-7-2 0</inkml:trace>
  <inkml:trace contextRef="#ctx0" brushRef="#br0" timeOffset="467">547 1518 8090,'-49'16'177,"-1"1"1,1-3 0,-1 1 0,-39 24-1,4-1 1,15 9 315,16 7 1,19 3-1,19-5 1,16-2-144,16-3 0,21-6 0,21-12 0,17-6-187,15-3 0,-40-12 0,3-1 1,2 0-1,2-2 0,1-2 1,1 0-123,2-2 0,2 0 0,-1-2 0,2 0 1,5-2-1,2 0 0,1-3 0,1-2-157,1-2 0,0-1 0,-1 1 0,-1-2 0,-4-1 0,-2-1 0,-2 1 0,-2-1-231,-2 0 0,-1 1 0,-4 2 0,-2-1 0,38-15 0,-15-1-568,-14 1 0,-15 4 0,-8-6 0,-8-2 915,-8-2 0,-8-2 0,3 0 0,3 0 0</inkml:trace>
  <inkml:trace contextRef="#ctx0" brushRef="#br0" timeOffset="884">2975 487 8061,'-2'-33'499,"-4"4"1,2-2 0,-7 8 1038,-3 2 1,4 9-1165,-1 6 0,15 8 0,3 8 0,15 7-29,13 3 0,9 7 0,14 2 0,6 4-320,4 2 0,8 0 0,2 0 1,1 0-569,5 0 1,-7-1-1,1 3 1,-4 0-425,-4-2 1,-4 2 0,-16-12 0,-5 0 966,-10 1 0,-1-3 0,-6-6 0</inkml:trace>
  <inkml:trace contextRef="#ctx0" brushRef="#br0" timeOffset="1084">3621 383 8056,'-17'-45'141,"-1"6"1,3 8 1981,3 8-1786,-4 11 0,15 14 0,-5 14 0,2 7 2,-2 4 1,2 8-1,-8 8 1,1 1-200,1 5 0,-5 1 0,3 3 0,-4-1-372,-1 0 1,-2 7 0,-3 3 0,-3 2-411,-2 2 0,4 4 0,-7-10 0,-3 0 642,-5 0 0,-7 6 0,-7-4 0</inkml:trace>
  <inkml:trace contextRef="#ctx0" brushRef="#br0" timeOffset="1250">2783 1553 7998,'17'-22'200,"-1"3"1,-3 5 142,-1 5 1,7-3 0,11 6 0,6 2 72,11 2 1,3 2 0,20 0 0,8-2-416,5-3 1,10 3 0,1-4 0,-5 4-1266,-6 2 0,1 0 1264,-9 0 0,9 0 0,-5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0:21.3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243 1153 8815,'-50'-8'719,"3"-3"1,-1 3-1,9 4 1,8 8-457,11 7 0,13 11 1,14 3-1,11 2 19,9 4 0,14 0 0,7 0 1,9-4-216,7-1 1,4-3 0,-1-8 0,-1-1-261,-2-2 1,-7-8 0,-1 1 0,-6-5-120,-3-5 1,-18-13 0,-4-13-1,-11-8 416,-6-7 1,-2-7-1,-8-3 1,-6-4 234,-10-2 1,-1 0 0,-12-4 0,-4 4 465,-4 1 1,-7 11 0,5 11 0,4 8 215,6 8 0,6 11 0,9 8-756,5 8 0,18 16 0,17 15 1,11 13-196,11 14 0,1 2 0,11 14 0,-4-1-172,-1 5 1,-27-39 0,0 1 0,0 2 0,-2 1 0,0 2 0,-1-1-272,-2 1 0,-1-1 0,-4 3 0,-1-1 0,10 43 0,-4 1-664,-5 1 1,-12-14 0,-4-1 0,-14-12 334,-13-10 0,-6-4 0,-17-5 0,-5-9 264,1-10 1,-6-11 0,0-7-1,-1-10 332,1-12 1,4-10-1,9-16 1,9-5 306,7-6 0,13-5 0,12-4 0,8-3-17,10 3 1,13 2 0,20 3-1,3 3-215,7 1 0,3 14 0,0 0 1,4 8-593,0 10 0,0 3 1,-5 8-1,-1 0-885,-6 6 1508,-5 6 0,-10 9 0,0 1 0</inkml:trace>
  <inkml:trace contextRef="#ctx0" brushRef="#br0" timeOffset="167">104 1991 8147,'-18'-17'449,"10"-1"0,12 3-35,18 3 0,14-1 0,25 5 0,8 0-461,11 0 0,19-5 0,-46 8 0,1 0 0,2-1 0,0 0-860,3 0 1,1 1 573,-4 0 1,0-2-1,4-5 1,0-1-1,-2-1 1,-1 1-1</inkml:trace>
  <inkml:trace contextRef="#ctx0" brushRef="#br0" timeOffset="382">1658 751 8161,'-25'-44'654,"-5"3"0,-8 12 0,-3 7 0,2 9 182,2 7 1,12 6 0,8 6 0,9 7-383,6 9 0,4 1 0,6 10 0,11 4-193,14 0 1,10 7 0,9 3 0,2 3-525,5 3 1,-3-3-1,8-1 1,2-3-723,2 3 0,0-1 1,-4-1-1,-8-6 985,-7-4 0,1-3 0,-5 1 0</inkml:trace>
  <inkml:trace contextRef="#ctx0" brushRef="#br0" timeOffset="666">2147 1031 8147,'17'-35'0,"1"8"0,-1 5 0,3 9 574,3 7 1,-2 6 0,10 6 0,4 5 235,4 5 0,8 3 1,-5 3-1,1 1-651,0-2 0,-1-5 1,-3-3-1,0 3-355,-6-3 1,-6-7 0,-9 0-61,-1-4 1,-9-4 0,-10-6-114,-14-9 0,-11-3 0,-14-7 0,-5 0 311,-5 0 0,-3-2 0,-2-4 0,-2 2 524,1 2 0,5 7 0,7-1 0,8 4-83,6 1 1,10 8 0,0 7-671,7 6 1,22 9 0,15 11 0,10 7-498,8 2 1,4 5-1,7 2 784,0 2 0,8 0 0,3-6 0</inkml:trace>
  <inkml:trace contextRef="#ctx0" brushRef="#br0" timeOffset="900">2793 454 8128,'12'-50'926,"-1"3"1,-5 12 0,8 14-616,5 7 1,1 9 0,9 10 0,4 11 439,5 11 0,7 12 0,7 17 0,-1 6-387,-5 6 1,-5 0 0,-12 14 0,-5 1-376,-5 2 0,-9 1 0,-6-3 0,-10-3-582,-12-3 0,-3 1 1,-12-6-1,-6-2-1383,-4-8 1976,5-6 0,-13-3 0,7-1 0</inkml:trace>
  <inkml:trace contextRef="#ctx0" brushRef="#br0" timeOffset="1065">3457 1118 8195,'35'-25'188,"0"-2"0,-3-1 141,-2 5 1,1 6 0,-6 3 0,2 4-103,4 3 1,2 1 0,2 6 0,-2 0-318,-4 0 1,-4 0-1,-7 2 1,-3 4-830,-3 5 1,-4 5 0,-10 1 918,-4 1 0,-19 7 0,-12 2 0</inkml:trace>
  <inkml:trace contextRef="#ctx0" brushRef="#br0" timeOffset="1183">3492 1310 9125,'31'10'0,"5"-2"-61,13-1 0,17-3 0,17 6 0,9-2-830,7-4 891,-4 5 0,-40-4 0,0 0 0,-1 4 0,-1-1 0</inkml:trace>
  <inkml:trace contextRef="#ctx0" brushRef="#br0" timeOffset="1716">5116 804 8053,'-20'-26'475,"-1"1"1,-4 2 920,-2 5 1,7 15-880,3 3 1,7 13-1,12 12 1,6 3-126,9 3 1,8 2 0,12 1 0,2 1-326,2 0 0,5-7 0,-5-3 1,0-2-342,2 0 0,-7-5 0,5-9 0,-4-1 2,-2-4 0,-8-6 0,-4-9 0,-5-15 40,-6-11 1,-5-7 0,-7-11 0,-2-1 647,-3-2 1,-5-8-1,-8 6 1,1 2 286,-1 5 1,3 14 0,1 5 0,5 8 175,1 7 1,2 13-1,8 12-811,4 15 1,6 20 0,13 11 0,10 12-45,9 10 0,7 8 0,-25-36 0,0 1 0,0 2 1,1 1-97,-1 1 0,0 1 0,-3 2 0,-1 2 0,-2-1 0,0 1 0,-2-2 0,-1 0-333,-1 0 1,-3-1-1,-2 0 1,-4-1 0,-4-1-1,-2-1 1,-5 41-385,-8-15 1,-17-6 0,-10-12 0,-9-2 228,-12-2 0,-6-11 1,-6-8-1,-2-12 120,-2-9 1,1-14 0,7-14-1,6-9 405,9-12 1,16-13 0,16-13 0,8-1 74,7-4 1,13 0 0,11 2 0,11 6 44,10 4 0,7 3 1,11 5-1,3 7-263,2 8 1,2 8 0,6 11 0,0 6-649,0 4 1,-10 4 825,-8 4 0,0 4 0,-7 7 0</inkml:trace>
  <inkml:trace contextRef="#ctx0" brushRef="#br0" timeOffset="1899">4766 1782 8053,'-15'-8'318,"3"-4"0,3 3 0,7-3-54,2-2 1,11 5 0,22-1 0,12 2 53,13 4 0,16-4 0,7 3 0,7-1-649,5-2 0,4 6 0,-47-1 0,1-2 0,42 0 331,-12-1 0,-7-8 0,-4 4 0</inkml:trace>
  <inkml:trace contextRef="#ctx0" brushRef="#br0" timeOffset="2216">6338 1066 8446,'16'-24'486,"-5"1"1,-3 0-1,-10 7 519,-4 5 0,-3 3 0,-9 8-513,1 0 1,-1 0 0,1 2 0,1 4-331,5 5 1,-3 11-1,6 3 1,1 2-158,-1 4 0,2 8 0,6 4 1,2-1-112,4 1 0,2 5 1,5-3-1,-1 2-300,1-1 1,1-7-1,-2 2 1,-7-4 10,-3-2 1,-2-8 0,-2-6 0,-5-5-170,-11-5 0,-9-7 0,-12 2 1,-4-6 88,-1-6 1,7-4-1,0-7 1,8-1 98,4 1 1,3 0-1,11-1 376,5 1 0,4-1 0,2 1 0</inkml:trace>
  <inkml:trace contextRef="#ctx0" brushRef="#br0" timeOffset="2482">6303 262 8284,'-7'-52'829,"-5"1"0,-4 7 2145,-1 9-2573,7 15 1,4 20 0,12 12-1,8 7-25,7 11 1,6-1 0,8 15-1,0 1-404,0 2 1,-2 7 0,-2-8-1,-4 5-481,-1 1 1,3 6 0,-8 1 0,-5-3-451,-9-2 1,-9-1-1,-9-1 959,-13 0 0,-14-7 0,-7-2 0</inkml:trace>
  <inkml:trace contextRef="#ctx0" brushRef="#br0" timeOffset="2947">6233 350 8200,'28'-63'0,"-5"5"112,-4 4 1,5 9 0,-1 5 0,0 5 610,2 6 1,-3 11-1,7 12 1,2 4-137,2 2 0,8 2 0,-3 4 0,-3 6-392,-4 3 0,-3 8 0,1 3 0,-6 1-133,-4 4 1,-9 0 0,-4 0 0,-4-2-255,-2 2 1,-10 2 0,-5 0 0,-11-2-452,-7-2 1,0-7 0,-11 3 0,-1-4 186,1-3 1,5 1-1,-2-13 1,4-2 361,2-2 0,8-4 0,4-4 0,5-6 384,7-3 1,5-10 0,14-5-1,11-4 216,14-7 0,10 6 0,11-2 0,4 8 81,6 4 1,4 3 0,2 11-1,-2 5-349,-4 4 1,2 10 0,-6 5-1,-2 9-184,-3 7 1,-7 2-1,-15 0 1,-4-4-174,-5-2 1,-13 4 0,-5-5-351,-4-3 1,-12-4 0,-5-5 0,-7-6 123,1-4 0,-4-8 1,1-4-1,3-3 307,2-7 0,3-7 0,5 2 1,5-2 67,4-4 1,4-2 0,4-4 0,7-2 51,9-2 0,10 6 0,11 8 0,2 2-396,3 4 1,9 7-1,1 4 1,-4 5-394,-5 6 1,-7 7-1,-9 12 0,-4 3-1323,-5 6 2030,-5-4 0,-9 8 0,-2-6 0</inkml:trace>
  <inkml:trace contextRef="#ctx0" brushRef="#br0" timeOffset="3197">7508 402 8200,'12'-18'-178,"0"1"0,1 0 739,3-1 0,1 1 0,3-1 1,1 1 67,2-1 0,6 1 0,-3-1 1,-1-1-163,0-4 1,-4 3 0,-9-3 0,-6 4-193,-4 1 1,-4 6 0,-6 3-1,-9 1-38,-11 4 1,-5-4-1,-1 2 1,-1 3-70,0 1 0,2 9 0,4 3 1,5 2-227,5-1 1,9 7 0,4 5 0,6 0-472,6 3 1,12 1 0,15 8 0,11 0-443,14 0 0,16-2 1,10 0-1,5-2 971,4 0 0,-39-12 0,1-1 0,-2-5 0,0 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0:17.1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1153 8169,'0'-25'-18,"0"-3"0,0 1 220,0 4 0,0 4 0,-2 1 0,-4 1 352,-6-1 1,-3 7-1,-3 1-157,1 2 1,0 4 0,-1 10 0,1 6-112,-1 3 1,7 10 0,1 5-1,2 3-96,4 1 0,2 7 0,4 0 1,4 0-247,6 1 1,3-3-1,5 6 1,1-1-383,2 1 1,6-6 0,-3 2 0,1-3-220,4 3 0,2-4 0,2 2 1,-2-6-262,-4-4 0,4-6 918,-4 6 0,-4-7 0,0 3 0</inkml:trace>
  <inkml:trace contextRef="#ctx0" brushRef="#br0" timeOffset="284">559 1537 8130,'18'-43'145,"-7"14"1,1 0 381,1 8 1,9 11-1,3 4 1,2 4 45,4 2 1,2 6-1,2 2 1,2 0-254,4-1 0,-4 5 0,1-4 0,-5 0-317,-3-1 0,-1-1 1,4-6-1,-4 0-418,-6 0 0,-11-8 0,-7-3 0,-3-7 112,-2-5 0,-7 2 0,-7-8 0,-7-1 263,-8 3 1,-6-6 0,-6 4 0,-4-2 314,1 2 1,-1 4 0,6 7-1,-2 1 6,3-1 1,9 9 0,5 3 0,5 4-222,1 2 1,9 10-1,3 5 1,6 9-486,6 3 0,5 2 0,11 8 0,3 1-892,2 3 0,-4 0 1317,6-6 0,1 0 0,5 0 0</inkml:trace>
  <inkml:trace contextRef="#ctx0" brushRef="#br0" timeOffset="517">1293 821 8338,'29'-56'0,"-2"5"541,-2 12 1,-2 12 0,-5 16 0,1 5 14,5 4 1,-3 6 0,8 6 0,2 11-95,2 10 1,-4 2 0,-2 15 0,-1 5-262,-5 3 1,-8 10 0,-3-2 0,-2 6-227,-4 6 1,-10-5-1,-8 5 1,-7-4-471,-8-2 1,-6 0 0,-4-2 0,-4-4-920,-1-6 0,-3-6 1,-3-5 1413,3-7 0,-11 5 0,4 0 0</inkml:trace>
  <inkml:trace contextRef="#ctx0" brushRef="#br0" timeOffset="767">2183 1066 8111,'16'-18'0,"-5"1"0,-3-1 455,0 1 0,0-1 0,5 3 0,1 3-35,5 6 1,1-2 0,9 3 0,2 1-148,2 2 1,8 2 0,-1 0 0,-1 0-510,-2 0 1,-2 0 0,-2 2 0,-4 4-998,-6 5 0,-9-1 1233,-2 2 0,-9 7 0,5 8 0</inkml:trace>
  <inkml:trace contextRef="#ctx0" brushRef="#br0" timeOffset="917">2166 1502 8358,'25'0'374,"4"0"1,-2 0 0,2 0 0,4 0-48,6 0 0,8 0 1,13 0-1,8 2-209,6 4 1,11-4-1,0 6 1,5-3-775,-5 1 1,-5 6 655,-11-6 0,-7 7 0,-1-3 0</inkml:trace>
  <inkml:trace contextRef="#ctx0" brushRef="#br0" timeOffset="1402">3930 856 8087,'-6'-27'0,"-2"4"0,-2 3 1362,-3 3 1,-3 7-747,-1 4 0,9 8 0,8 8 1,12 9-98,9 6 0,14 6 0,12 8 0,5 4-313,6 2 1,6-5 0,10 7 0,4-1-407,1-1 0,-5 4 0,2-9 0,-5 1-566,-1 2 1,-15-14 0,-9 0 0,-9-8-1469,-8-3 2234,-11-8 0,-3-3 0,-5-7 0</inkml:trace>
  <inkml:trace contextRef="#ctx0" brushRef="#br0" timeOffset="1583">4489 699 8026,'0'-41'779,"0"2"308,0 6 1,-6 18-770,0 21 0,-6 11 0,6 18 0,3 2 14,1 4 0,-6 3 0,-2 11 0,-2 1-187,1 2 1,-1 8 0,-5-2-1,-3 4-547,-3 2 1,2 0-1,-8-1 1,-2 1-579,-2 0 0,-2-2 1,0-4 979,0-6 0,0-3 0,0-3 0</inkml:trace>
  <inkml:trace contextRef="#ctx0" brushRef="#br0" timeOffset="1934">3790 2009 8177,'-23'-16'906,"-1"4"-349,1-3 0,31 13 0,15-4 0,20 4-470,13 2 1,14 0 0,13 0 0,7 0-497,3 0 1,6 0 0,-6 0-1,-4 0 409,-5 0 0,1-8 0,-5-1 0</inkml:trace>
  <inkml:trace contextRef="#ctx0" brushRef="#br0" timeOffset="2234">5536 1432 8071,'10'-29'418,"-4"0"0,-6 10 0,-8-1 1,-9 9 151,-10 3 0,-6 2 0,-2 6 0,0 2-96,0 4 0,0 3 0,2 9 0,4-1-194,5 1 0,13 5 0,5 4 0,4 4-262,2 6 1,8 2 0,5-2 0,9 2-261,7 1 1,4 1-1,4-6 1,1 0-111,3 0 1,-2-2-1,-8-2 1,-6-4-924,-5-2 1,-9-3 840,-16-11 0,-15-3 0,-15-8 1,-9 0 234,-7 0 0,-1-8 0,-3-3 0,1-5 13,2-1 0,-3 5 0,17 1 0,5-1-648,7 2 834,7 2 0,9 1 0,2-3 0</inkml:trace>
  <inkml:trace contextRef="#ctx0" brushRef="#br0" timeOffset="2469">5501 437 8402,'-34'-80'0,"-1"8"734,0 12 1,8 12 0,5 19 259,9 5 1,5 15 0,12 9-556,7 9 1,9 15 0,15 5 0,2 4-424,3 2 1,3 11-1,4 3 1,-7-1-585,-3 3 0,-4 5 0,-2 4 0,-6 0-2187,-5 0 2755,-7 6 0,-13-3 0,0 6 0</inkml:trace>
  <inkml:trace contextRef="#ctx0" brushRef="#br0" timeOffset="2917">5362 489 8105,'27'-70'191,"-4"2"0,-3 6 245,-3 10 1,1 13-1,1 12 1,2 2 337,3 3 0,7 5 0,-2 3 1,6 5-312,5 1 1,-1 4 0,6 10 0,-4 7-373,-8 9 0,-2-1 0,-12 8 0,-5 2-100,-5 2 0,-3 8 1,-8 0-1,-4-2-583,-5-3 1,-11-1 0,-5 0 0,-4-2-220,-6-4 0,0-3 0,6-9 0,4-1 529,2-5 1,2-3-1,5-10 1,3-4 534,3-5 0,4-13 0,10-5 0,6-6 141,9-5 1,9 3 0,9-4 0,2 4 114,3 2 1,-1 2 0,8 6-1,1 9-86,3 11 1,-1 5 0,-1 4 0,-5 5-365,-1 11 0,-2 7 0,-8 10 1,-4 0-303,-6 0 1,-6 0 0,-3-2 0,-4-2-101,-2-2 1,-3-8-1,-5 3-97,0-5 1,-7-9-1,-3-6 485,0-8 0,2-12 0,8-9 0,0-4 69,0-8 1,2 2 0,4-8 0,6 3-67,3-1 0,9-2 1,1 6-1,0 0-161,0 5 1,6 2 0,-3 3 0,-1 8-325,-4 5 1,2 10 0,-2-1-1,-1 5-595,-3 5 0,-1 5 1,-1 9 1031,1 5 0,-9 3 0,-1 8 0</inkml:trace>
  <inkml:trace contextRef="#ctx0" brushRef="#br0" timeOffset="3150">6689 402 8105,'17'-20'140,"1"-1"1,1-2 230,5 2 1,-5-5 0,6 1-1,-1 0 240,-1 0 1,0-6-1,-5 3 1,-3-1 34,-3 0 0,-4 8 0,-8-2-213,0 3 0,-10 5 0,-6 3 0,-7 6-332,-4 4 1,0 10 0,-4 6 0,3 5-232,3 4 1,8 8 0,7-2 0,2 4-301,4 2 0,4 6 0,6 2 0,8-1-263,7 1 1,6 6 0,10-5 0,4 3-1852,6-1 2544,11-7 0,4 12 0,8-7 0</inkml:trace>
  <inkml:trace contextRef="#ctx0" brushRef="#br0" timeOffset="3317">7440 1188 8359,'-12'8'0,"1"3"535,-3 5 1,-1 1 0,-3 3-1,1 1 9,-1 2 0,7 14 0,1-2 0,0 4-578,0 4 1,7-5 0,-3 9-1,4-1-1629,2-1 1663,0 6 0,0-7 0,0 9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40.9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88 540 8876,'0'-18'2209,"0"1"-1745,0-1 1,0 7-1,3 1 1,7 2-327,8 5 0,18 1 0,7 2 0,12 0-163,9 0 1,13 0 0,7 0 0,1 2-636,-5 3 0,-14-3 0,-10 6 1,-10 0-2004,-11 3 2663,-8-3 0,-25 8 0,-4-7 0</inkml:trace>
  <inkml:trace contextRef="#ctx0" brushRef="#br0" timeOffset="150">0 854 9427,'18'0'587,"15"0"0,11 0 1,18-2-480,20-4 1,-33 5-1,3 1 1,5-3-1,2 0 1,0 1 0,1 2-122,-2 0 0,0 0 0,-2-3 0,-1 0 0,42-3 0,-10 2-1944,-9 2 1628,-14 2 0,-12-7 0,-9-3 1</inkml:trace>
  <inkml:trace contextRef="#ctx0" brushRef="#br0" timeOffset="367">1013 138 8297,'18'-35'408,"-3"6"0,-1 4 0,-5 4 49,-1 5 0,6 10 1,-3 0-1,7 6-94,5 6 0,4 6 1,10 11-1,4 8-61,6 8 0,-3 11 1,3 11-1,1 3-59,3 7 0,-1 1 0,-3 10 0,-10 1-476,-12 3 0,-10-5 0,-17-1 0,-5-1-384,-11 1 0,-11-6 1,-16 1-1,-9-3-1650,-6-2 2067,25-35 0,-2 0 1,-5 3-1,-3 1 0,-4 1 1,1 0-1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0:27.9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367 193 8738,'-29'-50'442,"0"3"0,5 6 1,-5 14-1,-2 10 233,-2 9 0,-2 6 0,2 4 0,2 4-141,2 5 1,8 13 0,-1 7 0,9 8-80,7 7 1,4 6 0,4 5 0,4 3-274,6 2 1,11 4 0,6 6-1,4 2-210,2-1 0,8-5 0,3 8 0,5-4-90,1-3 1,-5-6 0,-3-5 0,-1-6-750,-4-5 1,-4-5 0,-6-9 0,-6-5-3926,-4-11 4792,-9-7 0,-10-10 0,-10 0 0</inkml:trace>
  <inkml:trace contextRef="#ctx0" brushRef="#br0" timeOffset="168">280 961 8022,'0'-17'0,"0"0"57,0-1 0,2 1 0,3 1 1,9 3 333,7 1 1,8 0 0,14-3 0,9 1-376,11 2 1,3 3-1,-1-3 1,0 6-619,1 4 1,-6-3 601,-2-1 0,4 0 0,0 6 0</inkml:trace>
  <inkml:trace contextRef="#ctx0" brushRef="#br0" timeOffset="349">1275 734 8058,'12'-17'0,"-1"0"91,3-1 0,1 6 0,5 3 1,3 1 134,6 4 0,6-4 0,6 2 0,5 3-295,5 1 0,-5 2 1,-1 2-1,-2 3-342,-4 7 0,-4-2 1,-8 1 410,-10 3 0,1 9 0,-9 4 0</inkml:trace>
  <inkml:trace contextRef="#ctx0" brushRef="#br0" timeOffset="499">1135 1189 7975,'12'0'98,"0"-2"0,3-2 84,6-2 0,9-2 1,12 4-1,11-4-243,9-1 0,21-3 0,10-5 0,-43 8 0,1 0-68,2 1 0,-1-1-226,-3-4 1,-1 1 0,47-8 0,-8-5-1</inkml:trace>
  <inkml:trace contextRef="#ctx0" brushRef="#br0" timeOffset="783">2305 630 7975,'8'-35'50,"-4"2"1,8 6 0,1 7 219,3 7 1,5 7-1,8-4 1,14 2 517,11 4 1,10 2 0,12 1-1,6-3-502,3-2 1,-6-2 0,-3 4 0,-6-2-421,-6 3 1,-14-7-1,-17-2-95,-13-3 1,-14-5-1,-20-1 1,-15-4 91,-14-3 1,-15 7 0,-6-2 0,-6 3 401,-5 3 0,-7 0 0,-7 1 0,1 4 183,9 7 0,7 3 0,8 2 0,6 2-326,3 3 1,26 7-1,12 13 1,13 8-505,10 6 1,13 11-1,16 1 1,10 5 381,5 0 0,10 7 0,3-1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0:34.4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192 208 8003,'-10'-8'0,"-5"-7"947,3-9 1,6 13-287,6 17 0,14 5 0,11 18 1,4 2-216,8 2 0,0 0 0,10-2 0,1-2-397,3 3 1,1 1-1,0 1 1,1 1-264,-1 0 0,1-6 0,-1-1 0,-2-3-624,-3-4 0,2-3 0,-11-7 0,-5-5-1149,-7-4 1987,-15-2 0,5 0 0,-7 0 0</inkml:trace>
  <inkml:trace contextRef="#ctx0" brushRef="#br0" timeOffset="200">943 51 8107,'-17'-16'0,"1"3"270,4 1 1,-3 8-1,3-2 1,-3 6 118,-3 6 1,1 4 0,1 9 0,3 6-39,1 10 0,0 2 0,-3 10 0,1 1-264,3 3 0,1 1 0,-4 3 0,3 1-293,-3 2 1,-1 6 0,-3-6 0,-1 0-251,-5 3 1,3-7 0,-6 4 0,0-3 455,0-3 0,-10 0 0,-8 1 0</inkml:trace>
  <inkml:trace contextRef="#ctx0" brushRef="#br0" timeOffset="367">0 1308 8003,'12'-11'928,"-1"1"-514,3 2 0,9 0 0,8 4 1,8-1-113,8 1 0,19-4 1,9 0-1,11 0-189,7 1 1,-2-5 0,8 4 0,-2 1-807,-6-1 1,-7 0 411,-20 2 1,-4-4-1,-8-7 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0:35.8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236 120 8056,'15'-17'187,"-3"-1"0,-2 1 1,-7-1 986,3 1 1,0 5-141,-6 1 0,-2 7-736,-4-2 0,2 6 1,-5 6-1,-1 5-151,0 5 1,6 7 0,-1 1 0,3-1-146,2 2 1,0-5-1,2 5 1,3-2-269,7 0 1,11 6 0,5-5-1,1-3-82,0-2 1,4 5 0,4-1-1,-4-4 35,0-5 1,-8 2-1,-2-7 1,-5 3 158,-7 0 0,-5-7 0,-14 5 1,-11 0 201,-14-1 1,-12-5-1,-13 4 1,-4-2 4,0 0 0,2 0 0,7-6 0,3 1-10,3 5 0,7-4-673,10 4 1,15-4 0,17-2-653,13 0 1282,11 0 0,16 0 0,3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0:37.3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253 783 8292,'-35'-8'0,"0"-2"328,0 0 0,6 3 1,0 7-1,-1-2 1871,3-4-1808,2 4 1,17-6 0,10 8-1,16 0-86,15 0 0,17 0 0,16 0 0,10-2-210,11-3 1,-36 4-1,1 0 1,6-3-1,0 0 1,2 1-1,1 0-65,0 1 1,0-2 0,4-2-1,0-1 1,2 2 0,0 0 0,2-1-1,0 0-183,1 0 1,-1 1-1,-4 0 1,-2 0-1,-4-1 1,-3 0-1,37 0-1608,-19 4 0,-22-3-1383,-17-1 3144,-31 0 0,-14 12 0,-31 0 0,-7-1 0</inkml:trace>
  <inkml:trace contextRef="#ctx0" brushRef="#br0" timeOffset="200">78 1359 8024,'-6'0'904,"12"0"0,23 6 0,29 0 0,22-2-725,-31-3 1,3-1 0,6 0 0,4-1 0,11-1 0,3 0 0,4-2 0,1 0-169,5-1 1,-1 0 0,-7 0 0,-1-1 0,2-3-1,-2 0 1,-7 0 0,-1 1-330,-4-1 1,-2 0 0,-7 0 0,-3-1 0,42-12 0,-17-3 317,-20-2 0,-11-2 0,-12-6 0</inkml:trace>
  <inkml:trace contextRef="#ctx0" brushRef="#br0" timeOffset="433">1859 102 7999,'37'-33'183,"4"3"1,-10 7-1,4 12 1,0 7 383,4 8 0,5 9 1,9 14-1,-1 12-126,0 10 0,1 7 1,-3 16-1,-1 5-261,-3 11 1,-26-42 0,-3 3 0,2 3 0,-3 0-1,-3 1 1,-3-1-133,-2 1 1,-2-1-1,-1 1 1,-2 1-1,-5-1 1,-2 1-1,-3-2 1,-4-2-314,-23 42 0,-17-9 0,-13-11 0,26-36 0,-4 0-169,-4-1 0,-3-2 1,1-4-1,-3 0 0,-4 0 1,0-2-1,2-2 0,1-1 140,3-3 1,-1-2 0,-1 0 0,-1-1 0,4 0 0,-1-1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0:36.0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84 218 8039,'-15'-51'69,"1"5"0,2 5 833,-1 4-183,-3 10 1,7 12-1,5 15 1,8 11-507,7 11 1,7 1-1,5 10 1,4 6-235,0 3 0,6 5 0,-5 5 0,1 1-244,0-1 0,-8 0 0,2 3 0,-3 1-474,-3 2 0,-7 2 0,-4-3 739,-4 1 0,-18 0 0,-3-5 0</inkml:trace>
  <inkml:trace contextRef="#ctx0" brushRef="#br0" timeOffset="464">32 358 7933,'17'-62'235,"-5"3"1,0 13 0,1 7 261,3 8 0,1 2 1,3 9-1,3 7-193,6 3 0,6-2 1,4 7-1,1 3-104,-1 6 1,-2 5-1,-2 11 1,-2 1-261,-4 2 1,2 14-1,-9-2 1,-5 2-156,-3 0 0,-11-2 1,3 0-1,-4 0-116,-2 0 1,-8-1 0,-5 1-1,-7-2 8,-3-3 0,-6-5 0,4-10 0,0-3 283,-1-6 0,-3-6 0,6-6 0,2-6 314,1-3 0,11-10 1,3-5-1,4-3 126,2-2 0,8 1 0,5-1 0,8 2-65,9 4 1,3 3 0,3 9 0,5 1-157,6 5 1,3 3 0,3 10 0,-3 6-192,-3 9 0,1 2 1,-9 11-1,-6 1-103,-8 2 0,-5-4 0,-5-2 0,-3-2-172,-6-4 1,-4-1 0,-4-5 165,-4-3 1,-4-4 0,-7-8-1,-1-2 155,1-4 0,-1-6 0,1-11 1,1-4-45,5 0 1,3-6-1,8 4 1,0-4-134,0-2 1,2 2-1,4 4 1,5 5-219,5 5 0,7 2 0,0 1 0,1 4-79,1 7 1,-6 3 0,6 2 0,-1 3-431,-1 9 1,0 2 869,-5 15 0,-1 0 0,1 6 0</inkml:trace>
  <inkml:trace contextRef="#ctx0" brushRef="#br0" timeOffset="697">1167 480 7933,'10'-25'77,"3"5"0,-5-3 1,0 4 400,0 1 1,5-1 0,-3-3 0,2-1 129,-1 2 1,-5 3 0,4 5-1,-3 1 944,-3-2-1266,6 7 0,-10-1 0,0 8 1,-10 0-255,-5 0 1,-8 6-1,-1 1 1,3 3-97,1 4 1,9 1-1,1 3 1,2 1-316,4 4 1,4-3 0,6 3-1,8-2-242,7 3 0,14-5 0,14 4 0,7-1-889,8 1 1510,12-3 0,3 5 0,9-8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0:48.4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158 621 7998,'0'-27'345,"0"0"1,0 6 939,0-3 0,-2 3-414,-4 9 1,2 7 0,-5 12-510,1 11 0,2 1 0,6 10 0,2 2-208,4 2 0,4 8 0,7 0 0,2-2-154,5-2 0,-3-2 1,8-1-1,2-1-386,2-3 0,2 1 0,0-8 0,2-4-142,4-5 1,-4-6 0,1-10 0,-5-6 405,-4-10 0,-5-9 1,3-13-1,-4-7 405,-7-3 0,1-3 1,-7 1-1,0-1 325,-5 1 1,-3 0 0,-2 1-1,-2 7 386,-3 9 1,1 2-1,-8 11-204,-1 7 0,5 9-839,2 18 1,4 9 0,2 22 0,2 9 114,4 10 1,5 10 0,11 7-1,3 9-165,2 1 1,-4 8 0,-9-47 0,0 1-1,-1 3 1,-1 1-117,-1 3 0,-1 0 1,-3-2-1,-2 1 1,-2-2-1,0 0 1,-3-1-1,0-1-166,-2 0 0,-2-1 0,-3-2 0,-4-1 1,-3-1-1,-3-1 0,-20 40-220,-3-13 1,-9-10 0,1-16 0,-7-5 114,-3-8 1,0-20 0,7-5 0,5-14 371,5-13 1,6-14 0,6-12-1,8-3 188,7-9 0,6 1 1,10-8-1,6 0 13,10 0 1,9 1-1,12 1 1,3 8-141,3 1 1,9 9 0,10 3 0,4 8-518,2 8 0,0 5 0,0 6 570,0 7 0,-1 3 0,1 2 0</inkml:trace>
  <inkml:trace contextRef="#ctx0" brushRef="#br0" timeOffset="200">1 1599 8001,'0'-17'1029,"0"0"0,2 1-800,4 4 0,15-3 1,20 5-1,17-2-106,14 1 0,17 7 1,-37 1-1,1 0 0,4 2 1,0 0-388,3 1 0,1 0 0,-4 0 0,0 0 0,-2 0 0,-1 0 27,-3 1 1,-1-2 0,45-7-1,-8-1 1</inkml:trace>
  <inkml:trace contextRef="#ctx0" brushRef="#br0" timeOffset="450">1660 412 7997,'-8'-35'224,"-5"0"0,-7 2 101,-3 4 1,-8 10 0,4 9 0,-2 2 470,0 4 0,13 12 0,-1 9 0,3 11-215,4 5 0,4 9 1,12 7-1,8 7-552,7 8 1,12 4-1,10 2 1,1 0-511,5 0 1,1-1 0,3 1 0,-3-2-476,-3-4 1,-4-4 955,-9-7 0,-6-1 0,-3 1 0</inkml:trace>
  <inkml:trace contextRef="#ctx0" brushRef="#br0" timeOffset="1117">3022 132 8183,'12'-34'0,"-2"1"911,-3 3 0,5 11 0,-4 9 1,1 4-205,5 8 1,9 8 0,6 15 0,6 12-171,6 14 0,-2 11 1,6 13-1,-3 9-412,-3 7 0,-20-42 0,-1 1 1,-2 4-1,-1 1 0,-2 0 1,-3 0-313,-2 0 1,-4-1-1,-5-1 1,-4-1-1,-4-1 1,-3-1-1,-6 0 1,-3-1-1154,-6 2 0,-2-1 1078,-3-2 0,-2-1 0,-11 1 0,-4-1 0,0-4 0,0 1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0:40.4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455 1502 8069,'25'-29'0,"-5"2"406,-7 2 1,-1-1 0,3 3 0,-1-4 155,-2 0 0,-9-4 1,3 6-1,-6-1 11,-6 1 1,-3 2-1,-11 5 1,-3 3-171,-6 3 0,-12 4 1,-5 8-1,-5 0-191,-1 0 1,5 2 0,3 6 0,1 8-108,4 5 0,4 8 0,6-4 1,6 3-200,3 3 1,11 2 0,3 1 0,4-1-321,2-3 1,4 1-1,5-8 1,11-2 120,5-1 0,4-11 1,6-3-1,0-4 158,0-2 0,6-2 0,1-4 0,1-5 263,0-5 1,-2-7-1,-8 0 1,-4-1 578,-6-1 0,2 6 1,-3-5 1681,-7 5-2136,-5 9 0,-10 6 0,0 16 1,0 11 21,0 8 0,8 12 0,3 6 0,5 7-195,1 8 0,1 12 0,1 5 0,2 4-298,3 3 0,-1-1 0,-6 2 1,1 3-227,-1 1 0,-7 0 0,-4-8 0,-6-3-186,-6-7 0,-9-9 0,-11-3 0,-1-5 61,-4-8 1,-2-7 0,-2-14-1,2-8 343,4-7 0,-4-6 0,6-12 0,-2-6 250,0-7 1,7-14 0,1-4 0,7-8 56,9-2 0,3-5 1,4 1-1,5-3-156,11 0 0,7-9 0,12 13 0,4 1-248,5 3 1,-1 3 0,1 4 0,3 0-485,1 2 0,-3 4 0,-2 16 0,-3 3 807,-3 6 0,-2-3 0,-2-1 0</inkml:trace>
  <inkml:trace contextRef="#ctx0" brushRef="#br0" timeOffset="167">88 2148 7971,'0'-27'253,"6"2"1,2 8 0,2-1 242,3 1 0,10 5 0,10 2 0,12 2-331,13 5 1,16-1-1,7 0 1,5-2-791,1 2 1,-1 2-1,-5 2 625,-5 0 0,-12 0 0,-4 0 0</inkml:trace>
  <inkml:trace contextRef="#ctx0" brushRef="#br0" timeOffset="950">1049 839 8092,'-2'-20'72,"-4"-3"0,2 3 1,-6-3-1,1 4 320,-1 1 1,0 1-1,-1-1 1,3 1 830,0-1 0,6 7-486,-4-1 1,6 8-573,6-2 0,-2 12 0,8 4 0,1 2-30,3-1 1,1 1 0,-1 7 0,-3 3-148,-1 1 0,-2 0 0,3-3 0,-3 1-117,-2 2 1,3 2 0,-5-3 0,-2 3 33,-2 2 1,0-5 0,2 3 0,2-2 79,-2 0 0,-2 6 0,-2-5 0,0-3 65,0-1 1,0-3 0,0 2 0,-2 3 31,-4 1 1,4 0-101,-4-5 0,4-1-41,2 1 0,0-7-523,0 1-337,0-8 639,0 4 1,-2-8-144,-4 0 1,2 0 42,-7 0 1,7-2 0,-4-2-32,0-2 0,5 0 0,-7 4-437,2-4 0,0 4 848,2-3 0,-3-5 0,-9 0 0</inkml:trace>
  <inkml:trace contextRef="#ctx0" brushRef="#br0" timeOffset="1499">822 1013 8152,'-10'-11'499,"4"-1"-129,4-2 0,4 7 0,4-1 0,8 2-176,7 0 0,6 0 1,10 6-1,4 0-349,5 0 0,5-5 0,1-1 0,1 2-503,-1 2 1,-7 2 657,-5 0 0,5 8 0,0 1 0</inkml:trace>
  <inkml:trace contextRef="#ctx0" brushRef="#br0" timeOffset="1900">1660 908 8060,'16'-27'0,"-3"4"630,-1 4 0,-3 1 696,3 1 0,-4 5-599,-8 0 0,-2 8 1,-4-1-594,-6 3 1,-3 2 0,-3 0 0,-1 2-179,-4 3 0,3 3 0,-3 6 1,4-3-31,1 3 0,1 2 0,-1 1 0,1 0-316,-1 1 1,1-1 0,1 1-1,3-1-55,1 1 0,8-1 1,-2 1 310,5-1 1,1 1 0,1-3 292,5-3 1,10-4 0,7-10 0,0-4 197,3-6 1,1-3 0,6-3 0,-2 1 265,-2-1 1,-6 1 0,4-1-1,1 3-352,-1 3 0,-6-1 0,4 7 1,-1 2-406,-1 2 0,0 2 0,-5 0 0,-1 2-423,1 4 1,-3-2 0,-1 7 0,-3 3-233,3 1 1,-4 9 0,1-1 0,1-2-1833,-2-1 2621,5-3 0,-5 1 0,7-1 0</inkml:trace>
  <inkml:trace contextRef="#ctx0" brushRef="#br0" timeOffset="2234">2236 891 8105,'0'-18'177,"0"1"0,0 0 1245,0-1 0,0 6 1153,0 1-2112,0 7 0,0-2-541,0 12 0,0 4 0,2 7-327,4 1 0,-2-7 1,8 1-85,1 1 1,3-5 0,1-2 254,1-4 1,-7-2-1,1 0 1,2-2 450,1-4 0,3-4 0,-1-7 1,0 0 323,1-1 1,1-1 0,3-3 0,3-1-64,2 2 0,-4 1 1,6 3-1,2-1-368,2 1 1,2 7 0,0 4-1,0 4-319,0 2 1,0 0 0,0 2 0,-2 4-586,-4 6 0,2 3 1,-8 3-1,-1-1-1021,-3 1 1,-1-3 1814,-1-3 0,-7 3 0,-2-5 0</inkml:trace>
  <inkml:trace contextRef="#ctx0" brushRef="#br0" timeOffset="2433">2917 524 8188,'0'-44'607,"0"3"1,0 12 0,0 5 389,0 5 1,8 9 0,4 4-558,3 5 0,9 2 0,1 5 0,0 6-299,0 3 0,6 9 1,-3 1-1,1 2-385,0 4 0,-6 4 0,6 4 0,0 2-798,-2-2 1,-1-3-1,-9-1 1,1 0 1041,-1 0 0,1 0 0,-1 0 0</inkml:trace>
  <inkml:trace contextRef="#ctx0" brushRef="#br0" timeOffset="2618">3529 315 8084,'0'-64'650,"0"0"1,0 17-1,2 4 1,2 12 263,1 6 1,3 8 0,-2 7 0,7 2-430,9 4 0,-1 2 1,10 6-1,6 6-385,8 7 0,-1 12 0,1 2 1,-2 8-299,-5 8 1,-1 3-1,-4 3 1,-4 1-837,-5 4 1,-7-3-1,-5 3 1034,-6-4 0,-12 6 0,-4 2 0</inkml:trace>
  <inkml:trace contextRef="#ctx0" brushRef="#br0" timeOffset="2766">3633 681 8094,'18'-35'0,"-3"2"499,-3 4 1,6 4 0,-3 8-1,8-1-145,5 1 0,6 7 0,9 4 0,2 4-304,3 2 0,5 0 1,1 2-1,0 2-1644,-3 2 1594,-10 7 0,9 5 0,-5 9 0</inkml:trace>
  <inkml:trace contextRef="#ctx0" brushRef="#br0" timeOffset="3183">2917 1537 8240,'-42'-33'0,"-7"4"554,-7 6 0,0 11 0,-6 6 1,3 6 318,9 6 1,5 6 0,14 11 0,8 6-385,11 4 1,8 4-1,6 4 1,6 7-477,10 9 1,13-1 0,13 6 0,7-2-97,9-4 0,6 1 0,4-3 0,0-2-916,-1-7 1,-1-6-1,-4-6 1,-5-2 998,-5-2 0,-9-16 0,-3 3 0</inkml:trace>
  <inkml:trace contextRef="#ctx0" brushRef="#br0" timeOffset="3383">3337 1590 8138,'0'-35'237,"0"2"0,0 3 2718,0 7-2219,0 4 1,15 17-1,8 8 1,10 7-293,8 5 1,12 7 0,12 4 0,9 4-307,8 2 1,-7 0-1,-3 0 1,-8 0-634,-4 0 0,1 0 0,-7-2 0,-4-4-1035,-11-6 1,-10-4 0,-13-1 1529,-5-1 0,-18-7 0,-13-2 0</inkml:trace>
  <inkml:trace contextRef="#ctx0" brushRef="#br0" timeOffset="3583">3948 1432 8044,'6'-35'0,"-1"2"462,-1 4 1,-4 4 0,-5 10 0,-7 3 128,-4 6 0,5 4 1,-1 4-1,-2 6-176,-1 9 0,3 3 0,1 11 0,-3 4-375,-1 4 0,-3 7 0,1-3 0,1 1-186,4 5 0,-3-4 0,3 1 0,-3 1-347,-3-3 1,1 7 0,-1-7 0,1 3 492,-1 0 0,-7-1 0,-2 7 0</inkml:trace>
  <inkml:trace contextRef="#ctx0" brushRef="#br0" timeOffset="3767">3232 2375 8712,'2'-15'475,"2"1"0,3 5-308,3 1 0,9-4 0,13 4 0,8 1 147,13-1 1,15 2 0,13 6 0,4 0-617,3 0 0,-1 0 1,-3 2-1,-9 2 302,-11 2 0,-7 0 0,-5-6 0</inkml:trace>
  <inkml:trace contextRef="#ctx0" brushRef="#br0" timeOffset="4533">4716 1921 7958,'10'-17'429,"4"-1"433,-9 1 0,3 7-497,-2 4 1,-4 6 0,4 6 0,-4 6-200,-2 3 0,-2 9 0,-2 1 0,-2 0-271,2 0 1,-4 4-1,1-3 1,-1-1-242,0 0 1,-4 0-1,5-3 1,-3 1 345,-4-2 0,-1 7 0,-3-1 0</inkml:trace>
  <inkml:trace contextRef="#ctx0" brushRef="#br0" timeOffset="5017">5345 1537 8074,'6'-39'419,"0"4"0,-1 4 565,-5 14 0,-2 1 0,-1 7-562,-3 9 1,2 7 0,10 11 0,5 1-268,5 5 0,1-3 0,1 6 0,1-2-409,5-3 0,-3 3 1,6-2-1,0-1-109,0-3 0,-5-4 0,1-3 0,-4-6 171,-1-4 0,-1-2 0,1-4 0,-1-8 570,1-11 0,-7-8 1,-1-6-1,-2-2 346,-4-1 1,-2-9 0,-2 2 0,0-1 86,0 1 1,0 12-1,0 12 1,0 4-347,0 1 1,2 9-422,3 3 1,5 19 0,8 13 0,1 10-19,4 11 0,4 5 1,8 7-1,0 5-273,0 4 0,0 3 1,-2 5-1,-4 6-258,-5 3 0,-13 2 0,-5 3 0,-6-1-146,-6-2 1,-11 0 0,-12-15 0,-6-8 14,-6-7 1,4-5 0,-4-19 0,4-12 329,3-11 1,4-8 0,3-4 0,2-4 287,4-5 1,7-13 0,4-5 0,3-4-155,3-2 0,4-6 1,6 1-1,7 1-94,8 2 1,1 2-1,9 0 1,4 2-278,4 4 0,1 2 0,-5 6 543,0-3 0,0 1 0,0 6 0</inkml:trace>
  <inkml:trace contextRef="#ctx0" brushRef="#br0" timeOffset="5185">5450 2113 8074,'-8'-21'0,"-2"2"312,1 3 0,3 5 0,14-3 0,9 4-115,10 2 1,8 3 0,8 5 0,7 0-549,7 0 1,8 0 350,0 0 0,2 0 0,3 0 0</inkml:trace>
  <inkml:trace contextRef="#ctx0" brushRef="#br0" timeOffset="5400">6236 1101 8343,'17'-28'0,"-1"5"579,-5 4 0,5 9 0,-5 4 0,7 8-155,5 10 0,4 3 1,8 20-1,0 8 46,0 5 0,0 13 1,2 5-1,0 7-246,-2 9 1,-6 3-1,-18 2 1,-5 1-582,-4-1 1,-17-2 0,-10-3 0,-12-6-298,-10-5 0,-11-8 0,-6-3 654,-4 0 0,-2-14 0,0 5 0</inkml:trace>
  <inkml:trace contextRef="#ctx0" brushRef="#br0" timeOffset="5734">7214 1520 8032,'0'-18'310,"5"1"1,3 1-1,0 3 462,0 1 1,13 2-1,2-3 1,10 3-328,8 2 1,4 2 0,9 6-1,4 0-363,6 0 0,-4 6 0,-1 2 0,-7 2-880,-5 3 0,-5-3 0,-9 2 798,-4 1 0,-3 3 0,-9 1 0</inkml:trace>
  <inkml:trace contextRef="#ctx0" brushRef="#br0" timeOffset="5916">7301 2009 8042,'27'-6'192,"-4"0"1,3 0-1,-1 6 1,4 0 265,8 0 0,4 0 0,9 0 0,-1 0-412,-1 0 1,6 0 0,-7 0-1,1 0-2399,-1 0 2353,4 0 0,-15-8 0,7-1 0</inkml:trace>
  <inkml:trace contextRef="#ctx0" brushRef="#br0" timeOffset="6183">8174 1659 8042,'23'-35'570,"3"1"0,-1 1-190,0 3 0,0 11 0,-1 9 0,7 3 172,8 3 0,7-4 0,10 2 0,5 2-189,1 2 0,-4 2 1,4 2-1,-4 2-274,-7 2 0,-7 0 0,-11-6-530,-4 0 0,-15-4 0,-20-6 99,-15-7 0,-14-7 0,-12 1 1,-11-4 128,-8 0 1,-6-6 0,-2 6 0,-3-1 409,-3 5 1,1-2 0,-3 4 0,7 5 143,3 8 1,12 6 0,7 4 0,12 6-478,10 10 1,14 9-1,15 13 1,12 7-1117,13 3 1,16 3 1251,7-1 0,13 1 0,3-1 0</inkml:trace>
  <inkml:trace contextRef="#ctx0" brushRef="#br0" timeOffset="6766">9816 1135 8047,'-18'0'200,"1"0"0,-1-1 477,1-5 1,-1 4-125,1-4 0,9 4 0,8 2-316,10 0 1,21 0 0,10 0 0,9-2-67,8-4 0,12 4 0,14-4 0,7 5-242,8 1 0,-46 0 0,1 0 0,2 0 0,0 0 0,2 0 0,1 0-352,-2 0 1,-2 0-1,40-6 1,-11 0-1,-11 2-2027,-10 2 2450,-23 2 0,-7-8 0,-15-1 0</inkml:trace>
  <inkml:trace contextRef="#ctx0" brushRef="#br0" timeOffset="6951">9763 1537 8567,'18'0'0,"-1"0"374,1 0 1,7 2 0,8 2 0,12 2 94,13-2 0,18 3 0,11-1 1,12 0-403,-45-2 1,1 0 0,1-3 0,0 0-1,2 2 1,-1 0 0,-4-2 0,-2 0-754,44-1 1,-15 0 0,-12-2 685,-14-4 0,-1-12 0,-9-9 0</inkml:trace>
  <inkml:trace contextRef="#ctx0" brushRef="#br0" timeOffset="7184">11143 454 8088,'35'-5'0,"0"-1"89,0 2 1,2 17-1,2 13 1,5 12 685,7 15 0,-9 9 0,9 16 1,-5 9-493,-22-39 0,-3 1 1,-4 3-1,-1 1 0,0 1 1,-1 0-1,-3 1 0,-3-1-308,-2-2 1,-4-1 0,-4 0 0,-4-1 0,-12 39 0,-14-4-335,-14 1 1,-5-16-1,-20-4 1,-8-6-93,37-30 1,-1-2 114,-5-2 0,-1-2 1,-4 6-1,-1-1 1,-4-2-1,-1 0 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0:56.3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25 699 8219,'0'-17'0,"-2"-1"0,-1 1 759,-3 0 1,-2 5 11,2 0 0,6 8 1,0-1-475,10 3 0,13 2 0,6 0 0,4 0-214,2 0 0,6-6 1,2 0-1,1 2-299,5 2 0,1 0 0,3-2 0,-3-1-311,-3 1 1,-12 2 0,-12 2-527,-4 0 0,-9 2 0,-6 3 623,-8 7 1,-12 4-1,-9 1 1,-4 1 429,-8-1 0,2 8 0,-15 2 0,5 8 0</inkml:trace>
  <inkml:trace contextRef="#ctx0" brushRef="#br0" timeOffset="149">25 961 8219,'-9'10'922,"3"4"-514,12-9 1,5 1-1,13-6 1,5 0-208,4 0 0,11 0 0,7 0 0,7-2-376,4-3 0,2 1 0,4-6 0,-4 0-360,-6 1 1,-9 3 0,-5-4 0,-3 2 534,-8 4 0,2-5 0,-8-1 0</inkml:trace>
  <inkml:trace contextRef="#ctx0" brushRef="#br0" timeOffset="432">986 298 8093,'-18'-27'181,"-1"1"0,-2 5 366,-3 4 0,1-3 0,6 14 2104,-1 2-2188,1 2 1,13 10 0,6 4-1,8 5-214,9 7 1,6-3-1,10 8 1,2 0-142,4-2 1,3 6 0,9-4 0,-1 3-291,0-3 0,1 2 0,-1-6 0,1 0-555,-1 0 1,-1-1-1,-5-7 1,-5-1-1286,-4-5 0,-4-3 2022,-4-8 0,-12 0 0,-9 0 0</inkml:trace>
  <inkml:trace contextRef="#ctx0" brushRef="#br0" timeOffset="634">1457 158 8093,'-7'-35'-80,"-5"0"1,-3 4 0,-1 6 0,2 9 1279,3 7 0,-1 3-653,-5 6 1,1 8 0,3 5 0,1 9-338,-2 7 1,5 4-1,-3 2 1,-2 1-135,-1 5 1,-3 2-1,-1 7 1,-2 1-142,-3 3 0,-1 2 0,2-3 0,-6-1-645,-4 1 1,-2 3 0,0-2-1,0-5-514,0-5 0,2 3 1224,4-6 0,-12-1 0,4-5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0:58.5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193 453 8183,'-2'-17'0,"-4"-1"181,-6 1 1,3 5-1,-3 0 1,-2 1 421,-1 1 0,-3-3 1,1 7 10,0 2 0,5 2 0,2 4-236,2 4 1,-3 5 0,3 11 0,0 3-205,0 2 1,3 4-1,5 8 1,0 4-147,0 1 1,2-3 0,3 4-1,7-1-148,4 1 1,-5-4 0,1 3 0,1 1-440,3-1 0,1-5 0,1 4 0,-1-2-234,1-1 0,-1 1 0,1-6 0,-3-2-267,-3-4 1,2 2 1059,-9-7 0,9 7 0,-4-4 0</inkml:trace>
  <inkml:trace contextRef="#ctx0" brushRef="#br0" timeOffset="534">525 977 7909,'0'-17'0,"0"-1"164,0 1 0,-2 5 3060,-4 0-2584,-4 8 1,-5-1 0,3 10-294,6 7 1,6 4 0,6 1-204,6 1 0,3-3 0,5-1 0,3-5-233,6-1 0,2-2 1,2-6-1,0 0-327,4 0 1,2-8 0,-4-5 0,-2-7 152,-4-3 1,-2-8 0,-8 2 0,-1-4 160,-9-2 1,-7-6 0,-9 0 0,-11 3 210,-9 1 1,-6 10 0,-4 3 0,-2 5 122,-1 1 1,-1 9 0,6 1 0,2 2-294,4 0 0,5 2 1,11 10-1,3 8-253,2 7 1,3 0 0,7 7 0,5-1-461,11 0 1,1-4 0,10 4 773,2-1 0,2 5 0,2-4 0</inkml:trace>
  <inkml:trace contextRef="#ctx0" brushRef="#br0" timeOffset="766">1049 209 8242,'27'-51'0,"-4"5"384,-4 5 0,-7 12 1,0 7-1,1 9 165,3 7 0,3 6 0,4 6 0,7 7 19,3 9 0,1 7 0,1 12 0,0 9-225,0 12 1,-2 2 0,-4 14-1,-3-1-536,-1 5 1,-12 5 0,3 4 0,-8 3-383,-10-3 0,-10-6 0,-15 1 0,-12 3 575,16-44 0,-2-1 0,-6 1 0,-2-1 0,-7 0 0,0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1:08.9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225 243 8082,'-7'-17'138,"-5"0"0,-4 1 1366,-1 4 1,5-1-201,1 7 0,7 2-787,-2 10 1,6 4-1,4 7 1,4 1-121,1-1 0,-3 0 1,4 3-1,-2 1-153,-4 2 0,3 3 0,1-5 0,0 4-111,0 2 0,3-3 0,-3 3 1,0 0-114,0 0 1,5 0-1,-3 4 1,1-3-188,1-3 1,0 0 0,7-6 0,2 1-195,3-5 0,7-9 1,-2 0-1,4-4 76,2-2 0,0-14 1,0-7-1,0-8-33,0-8 0,-8-8 0,-4 3 0,-6-3 190,-5-3 1,-4-3 0,-10 1-1,-6 1 191,-9 3 1,-18 5-1,-16-2 1,-7 4 83,-4 6-1,-2 10 1,-6 2 0,0 5-10,0 5 1,8 7 0,6-2 0,9 6-357,13 6 1,14 9 0,14 10 0,6 3-489,6 3 1,12 2 0,13 4 0,7 1-573,9 3 0,5 0 0,5-6 1279,1 0 0,8 0 0,-4 0 0</inkml:trace>
  <inkml:trace contextRef="#ctx0" brushRef="#br0" timeOffset="382">889 488 8147,'-2'-10'385,"-2"2"496,-2 1 1,1-3 190,5-7 1,-2 7 1132,-4 4-1668,4 4 0,-4 2 0,12 0-489,6 0 0,11 0 1,6 2-1,4 2-303,2 2 0,8 1 0,3-3 0,5 2-199,1-2 1,0-2 0,-1-2 0,-5 0-1072,-5 0 0,-4 0 1,-4 0 1524,-4 0 0,-4-16 0,-7-3 0</inkml:trace>
  <inkml:trace contextRef="#ctx0" brushRef="#br0" timeOffset="566">1151 209 8389,'-14'-18'505,"-3"1"1,-4 7-1,3 4 1,1 4 135,-1 2 0,9 2 0,3 4-6,4 6 0,2 5 0,0 6 0,2 6-315,4 4 1,-3 2-1,9 0 1,2 0-770,1 0 1,-3 4 0,-1 0 0,3-2-851,2 1 0,-5 1 1299,1-4 0,-8 0 0,3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39.0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298 193 8048,'-28'-35'509,"-5"0"0,4 0 1,-2 2 245,2 4 0,-4 12 1,6 11-1,0 4-51,4 2 0,5 2 1,6 4-1,7 7-545,3 9 0,2 7 0,2 11 0,3 7-88,7 3 1,6 3 0,7 1 0,8 2-167,6 3 1,1 11 0,-5-4 0,0-2-554,0-2 1,-2-2 0,-2-2 0,-4 4 128,-1 0 1,-11-7 0,-9-11-1,-8-1 519,-10-4 0,-15-2 0,-17-3 0</inkml:trace>
  <inkml:trace contextRef="#ctx0" brushRef="#br0" timeOffset="133">36 699 8073,'5'-23'74,"1"0"0,2 5 0,-4 7 1,4-3-244,1-1 0,5 3 0,9 2 1,8 1 33,8-1 1,8 6 0,11-2 0,4 2-815,0-1 949,6 3 0,-14-6 0,6 8 0</inkml:trace>
  <inkml:trace contextRef="#ctx0" brushRef="#br0" timeOffset="466">1031 455 8381,'-2'-19'0,"-4"-3"556,-5-1 1,-11 0 0,-3 7 0,-2 5 106,-4 5 1,-2 4 0,-4 2 0,0 0-181,2 0 0,-2 2 1,14 4-1,4 5-353,5 5 0,1 1 1,7 1-1,2 1-250,2 4 1,2-1 0,0 5 0,0 0-235,0 0 0,2-4 0,2 5 0,3-1-248,3 0 0,-4-6 0,4 3 0,-3-5 411,-3-2 1,4-5-1,0-2 313,2-2 1,-5-3 0,5-7 0,0-3 282,-1-7 1,9 2 0,5-1 0,1-3-212,1-2 1,-4-1-1,6 2 1,0 1-448,1 2 1,-5 8-1,4-1 1,0 3-375,0 2 0,1 0 0,1 0 0,-4 0-335,0 0 0,-6 2 1,5 1 961,-5 3 0,6 8 0,3-4 0</inkml:trace>
  <inkml:trace contextRef="#ctx0" brushRef="#br0" timeOffset="800">1101 577 8127,'-8'-17'900,"6"-1"1246,-4 1-2061,4 7 0,2 10 0,2 14 1,4 5-117,6 4 0,3 3 0,3-3 0,1 4-228,5 0 1,-5 0 0,4-7 0,-3-1-577,-3-3 0,-5-3 1,-1 3 541,3-4 1,0-7 0,-3-10 0,-5-7 703,-4-4 0,-2-9 1,0-4-1,0-4 441,0-2 1,0 0 0,0 2 0,-2 4-180,-4 6 1,4 3 0,-4 3 0,5-1-235,1 1 0,1 7 0,5 4-547,6 5 0,3 2 1,5 5-1,3 6-338,6 3 1,0 9 0,4 1 0,4 2-159,0 4 1,0 0 0,0 0 0,2-4-435,1-1 0,1 3 1,-6-6 1037,0-2 0,0-1 0,0-3 0</inkml:trace>
  <inkml:trace contextRef="#ctx0" brushRef="#br0" timeOffset="1002">1747 403 8127,'-12'-20'291,"1"-3"1,1 4-1,-3-3 1,3 7 3283,2 3-3166,2 8 1,8-4-1,4 10-285,6 4 1,5 6 0,6 9 0,7 4-122,3 2 1,-4-3 0,0 5-1,2 2-717,2 2 0,8 0 1,-1-2-1,-1-2-895,-2 2 1,0 2 1608,4 2 0,3-8 0,9-2 0</inkml:trace>
  <inkml:trace contextRef="#ctx0" brushRef="#br0" timeOffset="1200">2271 315 8294,'0'-40'875,"0"-1"0,-6-2 1,-2 6-1,1 2 283,-1 8 1,2 6 96,6 3 1,2 9-1292,4 3 1,11 17-1,11 7 1,3 3-336,3 4 1,-2 3 0,10 9-1,-1 3-260,0 7 0,5-3 0,-5 1 1,-2 0-217,-2-1 0,-8 3 0,-2 5 847,-2 1 0,-9-1 0,-8 0 0</inkml:trace>
  <inkml:trace contextRef="#ctx0" brushRef="#br0" timeOffset="1366">2533 560 8098,'10'-35'154,"-3"6"1,-5 2-1,2 1 663,2 5 1,10 2 0,-1 1 0,8 1-611,5-1 0,3 7 0,11 1 1,9 2-398,5 4 0,10 2 0,-4 2 0,0 2 190,-4 4 0,5 4 0,-1 7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1:13.8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1012 357 8193,'0'-17'0,"-2"1"61,-4 5 0,2-5 1,-8 4 210,-1-3 0,3 5 0,0 2 0,1 3 375,-1-1 0,4 0 281,-6 6-699,1 0 1,-7 8 0,3 3-55,3 5 0,-1 7 1,5 0-1,0 1-111,0 1 0,-3 0 0,3 6 1,0-2-90,0 2 1,-3 2 0,3 2-1,0 2-64,0 4 0,-3-4 1,3 5-1,0-1-282,1 0 0,-1 6 1,4-5-1,-2 1-190,2 0 1,-4-3 0,3-5 0,1 0-107,2 0 1,2-2-1,2-4 667,4-5 0,3-5 0,9-2 0</inkml:trace>
  <inkml:trace contextRef="#ctx0" brushRef="#br0" timeOffset="249">1309 444 8175,'27'-87'59,"-4"15"0,-9 10 0,-5 12 352,-1 9 0,-2 10 1,-6 4-1,0 2 435,0 3 1,-2 9-385,-4 1 1,4 10-1,-2 2-438,8 10 1,0 7-1,8 7 1,1 7 100,3 7 0,7 1 1,0 8-1,1 1-185,1 3 0,-6 1 0,5 1 0,-5-1-354,-2 0 1,1 7 0,-1 1 0,-1 0-132,-4 0 0,-5-2 0,-7-5 0,0 1-615,0 4 0,-7-11 1160,-5-1 0,-11-7 0,-5-4 0</inkml:trace>
  <inkml:trace contextRef="#ctx0" brushRef="#br0" timeOffset="531">453 1108 8091,'-88'6'330,"1"0"1,8 15-1,7 2 1,14 8-44,17 4 0,19 8 0,17 2 0,7 1-42,9 1 0,16-8 1,24 1-1,9-3-101,10-2 0,21 0 0,-43-18 0,1-1 0,4-1 0,1-1-95,0-1 0,0-3 1,3 0-1,1-2 1,1-1-1,0-2 1,5-2-1,2-1-217,7 0 1,0-2 0,-2-3 0,0-3-1,5-3 1,1-2 0,-2-4 0,-1-3 82,2-3 0,0-2 0,-2-2 0,-1-1 1,-1 0-1,-2 0 0,-5 0 0,-2-1-164,-7 1 1,-2 0 0,-7 3 0,-4-1 0,27-20 0,-10-1-91,-6 1 0,-17 5 0,-10-2 0,-11 6-110,-11 6 1,-3-2-1,-4 8 1,-3 1 448,-7 3 0,4 9 0,0 2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1:30.0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2236 7881,'-18'-10'-157,"1"-5"0,-1 3 36,1-3 1,-1-3 0,1 3 0,1 1 64,5 2 0,-3 7 0,6-5 0,1 0-18,-1 0 1,2 5 47,6-7 0,0 0-12,0-5 1,0-1-1,2 1 54,4-1 1,-4 7 0,5-1 15,1-1 0,0-3 0,4-1 10,-7-1 0,3 1 0,-2-1-13,-2 1 1,4-1-1,-2 1 1,-3-1-1,-1 1 0,4-1 0,2 1 0,0 0-10,-1-1 0,1 1 0,-2-3 0,6-1-11,3-2 0,-3-7 0,1 5 0,5-2-4,3-4 1,8-2-1,-3-2 1,3 0-14,8 0 0,-1 0 1,11-2-1,0-1 3,-3-3 0,9-6 0,-3 7 1,6 1 3,1 2 0,-3-4 0,-2 0 0,1 4-3,-1 6 1,-5-2 0,-3 4 0,1-4-8,0-2 1,-7 6 0,3 2 0,-2 0 10,2 0 0,-3 0 0,9-4 0,0 3 11,-3 3 0,7 0 0,-3 2 0,7-4 1,3-1 1,2 3-1,-4 6 1,4-3 14,2-1 0,-3 0 0,3 5 1,0 1-4,0-1 0,2 1 1,8 0-1,0-1-26,-3 1 0,5 1 0,-10 2 0,4 5 1,2 1 1,0-4-1,0 7 1,0-1-6,-1-2 1,3 6 0,4-6-1,3 2-13,1 1 0,3-3 0,-5 4 0,2-2 10,3 2 0,8-3 0,2 1 0,1 2 2,1 2 1,-6 2 0,6 0 0,-2 0 7,0 0 0,6-2 1,-4-2-1,2-2-1,-46 4 1,-1 0 0,1 1 0,-1 0 0,1 1 0,-1 0 0,47-2 11,-2-3 1,-42 4-1,1 0 1,-1-2 0,1 0-1,1 2 1,0 0-41,1 1 1,1 0 0,-2-3-1,0 0 1,-2 0 0,-1 0-1,1 1 1,1 0 29,1 1 0,0 0 0,4 1 0,1 0 0,2 0 0,0-1 0,-2-1 0,-2 0-1,0-1 0,-1 0 0,2 0 0,0 0 0,0 3 1,1 0-1,1-1 0,2 0-1,1-2 0,0 0 0,-3 2 0,0 0 0,-3-2 0,1 0 0,0 2 0,0 1-7,1-1 1,0 2 0,4-1 0,0 0 0,0 0 0,0 0 0,-1 0 0,-1 0-12,-3 0 1,0 0 0,4-1 0,0 2 0,0-1 0,0 1 0,3 1 0,0 0 5,2 1 1,0 0-1,-1 3 1,0 0 0,-6-2-1,0 0 1,1-1-1,0 1 5,2 0 0,0 0 1,1 2-1,0 0 1,2-2-1,0 0 1,-2 0-1,-2 1 10,0 2 0,-1 0 0,-1 0 0,0 1 0,1 1 0,0 0 0,1 0 0,0-1 2,1 1 1,0 0 0,-2-1 0,-2 1 0,-1 0 0,-1 0 0,1-1 0,0 1-4,1 0 0,1 0 0,3 0 0,2 1 0,0 0 0,0 1 1,-1 1-1,0 0-8,-4-2 0,0 1 1,0-1-1,0-1 0,-3 1 1,0 0-1,3 0 1,1 1-1,2 1 0,0-1 1,-5 1-1,0 0 0,1-3 1,0-1-1,-2 1 0,-1 0 5,-3-1 0,1 1 1,2 2-1,0 1 0,0 0 1,1 0-1,-1-1 0,0-1 4,-1 0 0,-1-1 0,-5 0 0,-1 0 0,44 10 0,-2 3 2,2 1 0,-6 6 1,3-4-1,-9 0 10,-3 1 1,-2-1 0,-9-2 0,-3 4-11,-5 1 0,-3 3 1,0-6-1,2 0 4,-1 0 0,-3 4 1,-2-3-1,-1-1 1,-5 0 0,3 6 0,-8-4 1,-2 2-2,-3 0 1,-3 1 0,-2 5-1,-3-1 3,-3 1 0,-2-6-12,-5 1 1,-1-1 69,1 6 1,-1 5-1,0 1 1,-1-2-79,-4-2 1,-3-2 0,-5 2-1,2 1-2,-2 3 0,0 0 1,0-6-1,1 0 1,-1 0 1,-2 2-1,-4-1 1,-2 1 7,-1-4 1,-3-4-1,2 2 1,-6-1 0,-3 1 0,3-4 0,1 0 0,-3 0 5,-1 0 0,-5-3 1,-1 3-1,-3-2 5,3-4 0,-6 5 1,-2-3-1,-4 0-8,-2 2 1,-2-5 0,-4 5 0,-5-2-2,-5 1 0,-1-1 0,-2-6 1,-3 1-2,-1-1 1,-6-1 0,6-3 0,0-1-2,-3 2 0,7-7 1,-4 1-1,4-2 1,1 0 1,-1 1 0,-2-3-1,-3 2 1,3-2 0,2-2 0,1 0 0,1 2 0,0 2 0,-1-1 0,-1-5 0,-2 0-3,-3 0 0,-7 2 1,2 2-1,-4 2-9,-1-2 1,-1-2 0,0-2 0,0 0 4,0 0 0,0 0 0,0-2 0,1-2 6,-1-2 0,-2 0 1,-2 6-1,-1 0 1,1 0 0,2-5 1,4-1-1,0 2 1,-2 2 1,10 0 0,-8-2-1,4-2 1,2 2 0,-4 3 0,-8 1 0,-1 0-2,1 0 1,2 0-1,2 0 1,0 0-1,1 0 0,-3 0 0,-2 0 0,-2 0 0,3 0 0,-7 0 0,1 0 0,-1 0 0,4 0 0,6 1 0,4 3 0,2 4-13,-2 2 1,0-6 0,2 3 0,4-1-11,0 0 0,4 2 0,-6-4 0,2 3 8,3 3 0,1-4 1,0 4-1,-4-1 12,-2 1 0,3-4 1,-5 4-1,-2-1 5,-2 1 1,-3-4 0,-3 6 0,-2-1 14,2-1 1,3 3 0,1-7 0,-2 0 14,-4 2 1,5-6-1,-5 6 1,4-3-3,2 1 1,-5 2 0,-1-4-1,2 2-1,2-2 1,2-3 0,1 1 0,-3 2 20,-4 2 1,4 0 0,-3-4 0,3 2-18,2 2 0,-2 5 0,-2-3 0,-1 0-34,1 0 0,2 3 0,0-3 0,-1 0 4,-3-1 0,0 5 0,6-4 0,1 0-28,-1-1 1,6 5-1,0-6 1,0 0-16,2 1 0,-4-5 0,5 4 0,-3-2 36,-7 2 1,7-4 0,-6 4-1,2-4 3,0-2 0,-2 0 0,0 2 1,0 1 0,0 3 0,1 0 0,-1-6 0,-2 0 10,-4 0 1,4 0-1,-1 0 1,5 2-3,4 4 0,0-4 0,-6 4 0,0-4-3,0-2 1,6 0-1,0 0 1,-2 0-4,-2 0 1,6 0 0,4 0 0,2 0-1,-3 0 0,3 0 0,-6 1 0,2 3-4,4 2 0,-1 0 0,1-6 0,-4 0 0,-2 0 1,4 0 0,-5 2 0,3 2 0,4 2 1,-4-1 0,2-5 0,1 0 0,3 0 1,2 0 0,-3 0 0,-1 0 0,-2 0 1,0 0 0,7 0 0,3 0 0,1 0 0,1 0 1,-5 0-1,3 0-2,1 0 0,8-5 0,-3-1 0,-1 0-1,-4-2 1,5 4 0,-1-5 0,2-1-1,0 0 1,-7 4 0,3-5 0,1-1 20,3 2 0,-2-5 0,2 3 0,1-3 39,-3-3 0,4 3 1,-5 1-1,-1 3-23,0-3 0,5-2 1,-5-1-1,0-1-15,1 1 1,3 0-1,-4-1 1,1 1-6,-1-1 0,6 1 0,-4-3 1,3-1-16,-1-2 0,0-1 1,6 5-1,0-2-2,0-3 0,1-5 0,1 4 0,1-2-1,3-4 1,2 0 0,-4 0 0,4 2-81,2-2 0,1-2 0,7 0 1,0 2-228,-1 1 0,8 1 309,5-6 0,3 0 0,2 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1:34.3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193 193 8081,'0'-35'0,"0"2"498,0 4 0,-2 3 0,-2 9 0,-2-1 978,2 1 0,0 7 896,-1 4-2130,3 5 1,-6 10 0,8 9-1,0 9 110,0 6 1,6 10 0,-1 3 0,1 5-233,2 1 0,-6 8 0,4 2 0,-4 2-186,-2 0 1,0 0 0,0 6 0,0 0-276,0 0 1,-2 0-1,-2 0 1,-4-1-340,-2 1 0,-7-6 0,-6-2 0,1-3 67,3-9 0,7-7 0,1-14 0,-1-6-770,2-3 0,-3-15-394,7-10 1777,0-5 0,-2-31 0,-1 4 0</inkml:trace>
  <inkml:trace contextRef="#ctx0" brushRef="#br0" timeOffset="266">193 297 8007,'0'-27'0,"-6"-6"0,-2 6 0,-2 0 651,-3 4 1,5 9 0,2 2 261,4-1 1,4 5-1,4 0-479,6 1 0,5 5 0,7-4 0,5 4-281,4 2 0,9 0 0,5 0 1,3 0-240,3 0 0,1 0 0,2 0 1,1 2-284,-7 4 0,1-4 1,-11 5-1,-1-1-760,-2 0 0,-10 6 1,-4-5 365,-3 3 0,-5 2 0,-5 5 1,-10 1 762,-10-1 0,-21 8 0,-6 2 0</inkml:trace>
  <inkml:trace contextRef="#ctx0" brushRef="#br0" timeOffset="416">140 874 11185,'10'9'0,"8"-3"254,9-4 0,8-2 0,7 0 0,11 0-518,9 0 1,12 0 0,3 0 0,1 0-512,-1 0 1,-7 0 774,-6 0 0,-7 0 0,3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1:36.0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210 225 8344,'-8'-52'84,"4"1"0,-7 7 0,-1 9 1540,3 10-769,-7 13 1,14 6-1,-4 14 1,4 7-357,2 7 0,0 15 0,2 1 0,4 9-304,6 7 0,3 8 0,3-3 0,-1-1-99,1 2 0,5-4 0,0 6 0,-3 0-506,-7 1 1,3-5-1,-7 4 1,1 0-489,-4 0 1,-4-6 0,-4 2 0,-4-5-63,-6-7 1,-3-9-1,-3-10 1,-1-3 135,-4-9 1,-4-5 823,-8-10 0,0-16 0,0-3 0</inkml:trace>
  <inkml:trace contextRef="#ctx0" brushRef="#br0" timeOffset="135">1 836 8262,'0'-25'28,"0"0"0,0-4 0,0 6 67,0 3 1,2 3 0,3 1 0,7 3-6,3 1 0,5 2 1,3-1-1,8 3-117,8 0 0,6 6 1,7-4-1,2 4-292,5 2 0,-3 0 0,6 0 319,-2 0 0,6-7 0,-4-3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1:39.6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254 660 8017,'18'-17'-62,"-7"1"0,-1 2 0,0 3 425,0-3 1,-7 5 0,5-3 428,0-2 1,-6 5 85,4-3 0,-6 8-679,-6-2 0,-4 4 0,-7 2 0,-3 2-31,-3 4 1,4 4-1,-7 7 1,3 1-131,0-1 0,0 1 1,5-1-1,-1 2-206,-5 5 1,11-5 0,-5 4 0,5-3-22,3-3 1,-3 1-1,7-1 1,0-1-144,-2-5 456,6 5 1,2-16 0,14 0 107,7-10 1,0-7 0,11-5 0,2-3 148,5-2 0,2 4 1,-6-4-1,0 1-147,0 5 1,0 4 0,0 5 0,0 6-155,-1 4 1,-4 2 0,-1 0 0,0 2-409,-2 4 0,4 9 0,-8 9 0,-1-1-87,-3 2 0,-1 0 1,-3 7-1,-1-5-425,-3-2 0,-5 4 1,4-6-1,-2 1-1712,-5 1 2552,7-6 0,-8 6 0,6-7 0</inkml:trace>
  <inkml:trace contextRef="#ctx0" brushRef="#br0" timeOffset="382">813 573 8126,'0'-29'11,"0"-1"0,0 9 0,0-2 0,0 3 405,0 3 1,-2 1 2917,-4 5-3225,5 3 1,-7 16 0,10 3 0,2 5-213,1 1 0,9 3 1,-2 1-1,1 2-189,-1-1 1,5 3-1,-3 0 1,3 0-202,-1 1 0,-3-3 0,5-6 0,-1 1 101,1-1 1,-3-5 0,-1-2 0,-2-2 332,1-5 1,-3-1 0,2-4 0,1-5 331,3-11 0,1-1 0,-1-10 1,-3-2 333,-1-2 0,-6 0 0,3 2 0,-1 3 140,-4 3 0,0 2 0,0 5-287,2 1 1,1 1-1,-1 5-465,6 5 0,3 6 0,3 6 1,-1 5-209,1 5 1,5 7 0,2 2 0,1 1-356,-1-1 1,4 6 0,-6-2-1,0 2-136,3-2 0,-5 4 0,6-6 1,-2 3 703,-3-1 0,5 0 0,0 6 0</inkml:trace>
  <inkml:trace contextRef="#ctx0" brushRef="#br0" timeOffset="580">1774 450 8126,'0'-34'270,"-2"1"1,-2 1 0,-4 5 958,-2 2 0,7 8-668,-3 5 1,6 8-429,6-2 0,-3 6 0,9 6 1,2 8-155,1 7 1,3 0 0,1 7 0,2-1-392,3 0 0,-1 2 0,-6 6 1,1 2-323,-1 4 0,-1-5 1,-2 5-1,-5-4 734,-1-2 0,6 0 0,-5 0 0</inkml:trace>
  <inkml:trace contextRef="#ctx0" brushRef="#br0" timeOffset="781">2350 276 8126,'0'-53'72,"0"1"0,0 7 1,-2 7-1,-2 7 1185,-2 7 1,1 11-667,5 1 1,7 8 0,5 0-570,4 8 1,1 12 0,0 9 0,1 2-178,-1 4 0,1 8 1,1 4-1,3 1-164,1 5 0,0 7 1,-5 2-1,-3-2-702,-3-1 1,3-1 1020,-3 4 0,-4 4 0,0 8 0</inkml:trace>
  <inkml:trace contextRef="#ctx0" brushRef="#br0" timeOffset="931">2577 677 8118,'0'-38'32,"0"3"1,6-4-1,0 12 1,0 0 258,1 3 0,-1 7 0,10 3 0,5 5-291,4 1 1,6-4 0,8 6-1,4 2-226,1 3 0,5 1 0,7 1 226,2 5 0,1 4 0,-7 7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1:41.4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262 156 8174,'-7'-25'174,"3"5"1,-6-3-1,0 3 224,1 3 1,-3 5-1,-6 1 219,1-3 1,0 6-1,-1 3 1,1 5-212,-1 5 1,1 7-1,-1 11 1,1 8-202,-1 8 0,3 6 1,3 9-1,6 2-97,4 3 0,4 7 1,4-2-1,8 2-446,7-2 0,8 2 0,10-6 0,4 0-554,1 0 0,1-4 0,3-7 0,-1-6-2243,2-7 3135,-7 3 0,9-12 0,-7 8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1:46.2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192 540 8203,'-23'-19'890,"0"-4"0,-1 9 0,7-2-145,-1 7 0,11 13 1,9 11-1,13 10-46,12 8 0,16-2 0,9 12 0,12 0-452,10 3 1,8 7 0,-36-25 0,1 0-1,2 2 1,1 0-395,1 1 1,1 0 0,0-2-1,0 0 1,-1 2 0,-1 1-1,-2-2 1,-1 0-591,-2-2 1,-2 0 0,23 19 0,-10-7 0,-17-5-2049,-14-6 2785,-13-3 0,-5-9 0,-7 1 0</inkml:trace>
  <inkml:trace contextRef="#ctx0" brushRef="#br0" timeOffset="199">1030 645 8097,'0'-35'949,"0"0"0,0 2-133,0 4 1,-5 14 0,-3 16-305,-2 15 1,4 11 0,-5 14 0,-3 7-331,-1 9 1,-3-1 0,1 8-1,-1 0-311,1-2 1,-3 6-1,-1-6 1,-4 2-751,-2 0 1,-4 0 0,-8 6-1,-4-2 879,-2-4 0,-9 4 0,-8-6 0</inkml:trace>
  <inkml:trace contextRef="#ctx0" brushRef="#br0" timeOffset="367">0 1850 8177,'25'-17'291,"-3"-1"1,7 1-1,2-1 340,2 1 0,17 5 0,10 2 0,12 3-311,10 3 1,11-4 0,6 2 0,-48 4 0,1 0-346,0 1 1,0 0 0,4 1 0,-1 0 0,0 0 0,-1 0 0,-3 0 0,-1 0-393,39 0 3,-2 0 1,-15-7-1,6-3 1</inkml:trace>
  <inkml:trace contextRef="#ctx0" brushRef="#br0" timeOffset="1250">2218 348 8276,'-2'-35'0,"-4"2"0,-5 4 715,-5 6 0,-1 11 0,-3 6 1,-3 4-40,-6 2 1,4 16 0,-1 7-1,3 10-231,0 8 0,1 4 0,11 7 0,5 2-380,4 5 1,10 3 0,5 7 0,9 1-102,7 0 1,6-6-1,4 0 1,3 0-677,3-2 0,0 2 1,1-9-1,-7-7-728,-8-3 0,0-4 1440,-8-6 0,1 0 0,-7-1 0</inkml:trace>
  <inkml:trace contextRef="#ctx0" brushRef="#br0" timeOffset="2018">2777 1082 8245,'12'-16'826,"-1"4"0,-7 3 26,2 3 1,-2 4-1,0-6-355,1 0 0,9 5 1,-2-9-311,3-2 1,-3-3 0,-1-6-1,3-7 17,2-2 1,1-9 0,1-4 0,-3-3 77,-3-7 0,1-9 1,-7 2-1,-2-2 14,-2 0 0,-2 8 0,-2-2 1,-4 7 68,-5 10 0,1 3 0,-2 16-91,-1 7 0,3 5 1,0 12-530,2 4 1,3 11-1,5 14 1,0 6-17,0 4 1,5 9-1,3 1 1,2 7-88,3 4 0,3 2 1,0 6-1,-3-2-1,-1-4 1,-3 2 0,5-6-1,-2-2-225,1-3 1,-5-9-1,0-17 413,0-5 1,-5-15-1,9-11 570,2-13 0,1-16 0,5-12 0,1-2 161,2-3 1,8-1-1,-2 1 1,2 5-118,-1 6 0,3-1 0,-4 12 1,4 3-155,2 6 0,-1 11 0,1 2 0,0 8-441,0 7 0,0 13 0,0 5 1,-2 4-508,-4 2 1,4 5 0,-6 1 0,1-2-458,-5-2 0,-10 4 1,-3-1-1,-2-1-502,-4-2 1618,-2-10 0,-2 6 0,0-6 0</inkml:trace>
  <inkml:trace contextRef="#ctx0" brushRef="#br0" timeOffset="2351">2637 1658 8343,'0'-18'252,"0"1"0,2 5 0,4 1 121,6-3 1,5 1 0,8 1 0,10 4 32,10 0 0,15 6 0,10-3 1,11 3-483,11 2 0,-42 2 0,2 2 0,3-1 0,-1 1 0,-2 0 1,-1 0-1934,44 4 1565,-6-2 0,-9-14 0,-3-2 0</inkml:trace>
  <inkml:trace contextRef="#ctx0" brushRef="#br0" timeOffset="2651">4209 173 8161,'17'-42'0,"1"5"105,-1 6 0,1 11 1,1 1-1,4 7 581,7 5 0,3 3 0,3 10 0,3 9-140,2 12 1,6 10 0,-7 17 0,-1 7-226,-2 8 0,-4 9 0,-2 13 1,-4 4-310,-13-46 0,-3 1 1,-2 3-1,-2-1 1,-1 43-1,-4-2-675,-2-3 1,-16 3-1,-7-16 1,-8-7-451,-4-6 0,-8-7 1113,-3-11 0,-13 5 0,-3-7 0</inkml:trace>
  <inkml:trace contextRef="#ctx0" brushRef="#br0" timeOffset="3384">5501 296 8292,'26'-8'193,"-13"4"0,5-8 355,-3-1 1,-5 5 0,1 4-10,3 8 0,-4 4 1,1 7-1,1 1-250,-2 3 0,-1 3 0,-5-5 0,2 3-333,-2 3 1,-2-4 0,-2 4 0,0-3-357,0-3 1,-2 1 0,-6-3-116,-9-3 0,-1-4 1,-7-8-1,2 0 182,0 0 0,-7-8 1,7-4-1,2-5 596,1-6 1,11-3 0,3-5-1,4 4 204,2 2 0,2-4 0,4 4 1,5-1-42,5 1 1,9 4 0,6 9 0,6 6-184,4 4 1,5 4 0,-3 4 0,2 8-52,3 7 1,-5 12 0,-2 10-1,-3 3-56,3 9 0,-10-1 0,2 10 0,-8 2-72,-9 2 0,-1 2 0,-9 0 0,-2-2-434,-2-4 0,-12-4 0,-5-8 0,-8 1-179,-5-1 1,-1-5-1,-6-3 1,-1 1 548,-5-1 0,-4 3 0,-7 5 0</inkml:trace>
  <inkml:trace contextRef="#ctx0" brushRef="#br0" timeOffset="3518">5851 1815 8200,'17'0'271,"1"0"0,-1 0 0,0-2 0,1-2 504,-1-2 1,1 1 0,-1 5 0,1 0-607,-1 0 1,1-6 0,-1 0-625,1 2 455,-1 2 0,-7 2 0,-2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1:45.5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1 483 11599,'0'-17'0,"0"0"-471,0-1 0,0 6 0,0 1 809,0-3 0,2-1 1,5-1-1,11 3 198,9 1 0,16 8 0,11-2 1,14 4-596,11 2 1,16 0 0,-44 0-1,-1 0 1,3 0 0,-1 0-269,0 0 1,-1 0-1,40 8 1,-3 2-1,-11 1-206,-5 1 1,-18-6-1,-9 4 533,-12-3 0,-8 7 0,-7-4 0</inkml:trace>
  <inkml:trace contextRef="#ctx0" brushRef="#br0" timeOffset="184">70 833 8216,'-9'8'528,"3"3"0,23-1 1,18 2-1,24 1-225,18 3 0,-29-7 1,3-1-1,10 0 1,2 0-1,5-1 1,2-1-403,4 1 0,1-2 0,0-3 0,0 0 0,-2 1 0,-1 0 0,-4-2 1,-2-1-376,-7 1 1,-3-2-1,-5-2 1,-1-1-1,37-6 1</inkml:trace>
  <inkml:trace contextRef="#ctx0" brushRef="#br0" timeOffset="401">1380 29 8453,'18'-11'0,"1"1"418,4 2 0,-1 12 0,7 14 0,2 11 43,2 10 0,10 13 0,5 14 0,8 10-211,-23-33 0,-2 1 0,-2 0 1,-3 1-1,-1 4 0,-2 1 1,-2 0-1,-3 1-302,-3 0 0,-3 1 1,2 47-1,-12-4 1,-12-6-519,-13-9 0,-14-8 0,-6-6 0,-1-2 102,-5 2 1,4-6 0,1-4 467,1-8 0,-5 3 0,3-6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1:42.7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78 263 8119,'-5'-18'-64,"-3"3"0,0 1 463,0 2 1,-5 1 421,1-7 1,2 7-122,-1-1 1,9 8-452,2-2 0,9 12 0,13 6 1,3 3-41,2 3 0,10 5 0,8 0 0,1 1-107,1 1 0,5 0 0,6 6 0,-1-2-322,-3 2 1,-2 2 0,-1 0 0,-5-2-475,-5-2 0,-4-7 1,-4 1-1,-4-3-1609,-6-3 2303,-3 0 0,-3 1 0,1-1 0</inkml:trace>
  <inkml:trace contextRef="#ctx0" brushRef="#br0" timeOffset="214">690 123 8119,'-8'-35'13,"-4"4"1,-3 6 248,-3 7 1,1 12 0,-1 1 297,1 3 1,5 9 0,2 7 0,3 5-253,3 5 1,-4 9-1,2 0 1,2 6-203,2-1 0,-3 5 0,-1 0 0,0-1-183,-2 1 0,0 4 1,-5-5-1,1 1-478,-1 0 1,-3 3-1,-1-3 1,-3 0-2043,-3-1 2597,4-1 0,-22-6 0,4 0 0</inkml:trace>
  <inkml:trace contextRef="#ctx0" brushRef="#br0" timeOffset="398">26 1031 8119,'12'0'1204,"-1"0"-891,3 0 1,1 0-1,5 0 1,3 2-73,6 4 0,6-4 0,8 6 0,9-3-383,10 1 1,12 2 0,4-4 0,-1 2-1766,1-2 1907,5-2 0,-11-2 0,6 0 0</inkml:trace>
  <inkml:trace contextRef="#ctx0" brushRef="#br0" timeOffset="665">1458 507 8223,'0'-17'0,"-2"1"609,-4 5 0,4-5-233,-4 4 1,5 7-1,1 5-467,0 9 1,7 7 0,7 1 0,5 1-199,5-1 1,1 6-1,-4 1 1,4-3-748,3-1 1036,-7 5 0,12-6 0,-6 6 0</inkml:trace>
  <inkml:trace contextRef="#ctx0" brushRef="#br0" timeOffset="1113">1999 472 8132,'16'-50'465,"-4"3"1,-5 6 401,-7 12 0,8 12 1,4 13-1,5 6-283,6 4 0,-1 7 0,7 1 0,2 5-458,2 5 1,2 5-1,0-4 1,-2 0-169,-4 0 1,2-1 0,-8-7 0,-3 1-723,-7-1 1,1-5-1,-6-3 385,1-1 0,-5-4 0,2-12 0,-4-7 604,-2-7 1,0-9 0,0 0 0,-2-5 166,-4-5 1,4-6-1,-4 8 1,4 4 162,2 4 1,2 12-1,2 0 1,4 7-256,2 4 1,-2 4 0,7 10 0,6 8-180,5 7 1,-3 14 0,6 13-1,2 7-227,2 3 1,0 8 0,-2 0 0,-4 6-146,-2 3 1,-7 3 0,-8-2 0,-3 5-184,-3 5 1,-11-1 0,-11-3 0,-9-9-83,-6-7 1,-4-6 0,-2-9-1,-2-7-48,3-9 0,1-9 1,4-15-1,4-5 365,5-4 0,5-10 0,3-3 0,5-7 46,5-5 1,4-4-1,2-8 1,2 0-35,4 0 0,5 0 0,11 0 0,3 0 31,2 0 1,2 2-1,6 4 1,-2 4-254,-4 0 1,4 5 0,-5-3 408,-1 4 0,6 1 0,-6 1 0</inkml:trace>
  <inkml:trace contextRef="#ctx0" brushRef="#br0" timeOffset="1280">2192 1014 8132,'-12'-18'-24,"0"1"1,8 5 326,-1 0 0,12 9 0,11-3 0,11 4-366,10 2 1,5 0 0,11 0 0,3 0-1530,6 0 1592,-4 0 0,8 8 0,-6 1 0</inkml:trace>
  <inkml:trace contextRef="#ctx0" brushRef="#br0" timeOffset="1499">2925 123 8105,'16'-27'0,"-5"4"334,-5 3 0,4 10 0,1 7 0,5 8 114,1 13 0,3 9 0,1 16 1,4 11 109,2 14 1,3 4-1,3 11 1,-2 4-384,-2 5 0,-15-42 0,1 1 0,1-3 0,1 1 0,-3-1 0,-1 1-130,4 44 0,-7-12 0,-10-5 0,-2-6-782,-4-6 1,-3-10-1,-11-11 1,-3-4-1220,-6-6 1956,-4-2 0,-10-4 0,-1-2 0</inkml:trace>
  <inkml:trace contextRef="#ctx0" brushRef="#br0" timeOffset="1714">3938 595 8308,'8'-18'0,"1"1"300,1-1 1,6 1-1,-5 1 1,5 4 216,1 7 1,8 3 0,7 2-1,6 0-309,9 0 0,-2 7 0,1 5 1,3 6-450,1 5 1,2-2 0,-1 6-1,-4-1-327,-7-5 1,-5 4 567,-6-2 0,-3 9 0,-9-5 0</inkml:trace>
  <inkml:trace contextRef="#ctx0" brushRef="#br0" timeOffset="1881">4217 944 8106,'2'-12'0,"4"1"-81,6-3 1,-1 6 0,5 2 0,5 4 405,5 2 0,5 0 0,9 2 0,9 2-244,7 2 1,6 8 0,8-3 0,0 5-1225,0 1 1143,0-7 0,-1 13 0,1-3 0</inkml:trace>
  <inkml:trace contextRef="#ctx0" brushRef="#br0" timeOffset="2133">5405 926 8106,'23'-29'0,"1"2"0,-1 2 90,2 3 1,2 3 0,10 4-1,2 1 598,2 2 0,9 1 0,-1-7 1,3 3-264,-2 3 1,-1-3 0,1 5-1,-3-2-269,-6 1 1,-12-1-1,-8-6 1,-7 1-47,-8 0 1,-8-3 0,-10-1 0,-13-4-89,-12-3 0,-15 5 0,-13-4 1,-4 2-16,-7 3 1,-2 11-1,-3 5 1,7 4 17,8 2 1,6 2 0,9 6-1,7 9-304,9 10 0,16 6 0,13 4 0,4 4-2739,2 5 3018,15 5 0,5 1 0,15 1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2:34.3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524 1099 8240,'6'-51'532,"0"3"0,-2 5-97,-2 6 1,-2 0 0,0 14 731,0 2 0,-2 3 1,-4 6 0,4 7 0,-4 12-630,4 11 1,4 9 0,4 14 0,8 5-281,7 5 1,0 9 0,9 6 0,1 6-284,2 3 1,2 3 0,-1-4 0,1 3-499,0 3 0,-2-1 0,-4 3 0,-5-8-771,-5-8 0,-9-8 0,-6-10 0,-8-7 1294,-8-10 0,-19-2 0,-6-19 0</inkml:trace>
  <inkml:trace contextRef="#ctx0" brushRef="#br0" timeOffset="167">0 1186 8191,'0'-41'241,"0"0"1,0 3 0,2 10-1,6 9 318,10 5 1,15 9-1,15-5 1,10 2-403,12 4 1,12 2 0,17 2 0,-45 0-1,0 0-217,3 0 0,-1 0 1,0 3-1,-1 0 1,43 5-1,-6 2-1260,-9 3 0,-9-3 1320,-16 2 0,-7-1 0,-17 7 0</inkml:trace>
  <inkml:trace contextRef="#ctx0" brushRef="#br0" timeOffset="450">1345 1203 8213,'27'0'761,"-1"2"1,-11 4-128,-3 6 1,3 11 0,-3 6 0,3 6 100,3 6 1,-6-2 0,-1 7 0,1 5-310,-2 5 1,-3-2-1,-7 4 1,0-3-609,0-3 1,-2-5 0,-5-3-1,-9-3-319,-5-8 0,-8-6 1,3-11-1,1-5-313,0-5 1,-4-8-1,8-9 375,5-13 0,10-14 0,18-9 1,11-5 421,8-7 0,12 5 0,3-4 0,7 4-27,5 1 1,-2 3 0,8 5 0,0 10-148,-2 10 1,6 7 0,-6 7-1,1 5-1513,-5 4 1704,-12 2 0,5 8 0,-7 2 0</inkml:trace>
  <inkml:trace contextRef="#ctx0" brushRef="#br0" timeOffset="1052">2428 1483 8213,'17'-18'1291,"-5"3"-62,0 3 0,-8 2 546,1 5-1614,-3 3 0,-9 0 0,-5 8 0,-4-3-172,-1-1 0,-6 4 0,-2 2 0,-3 0-136,-3-1 0,-2 7 1,-2-4-1,0 1-97,1 1 1,-1 0 0,0 5-1,2 1 109,4-1 1,-2 1-1,7-1 1,5 0 106,5 1 0,6-1 0,10 1 0,6-3 150,10-3 0,9 2 1,14-7-1,7 1-28,8 0 1,8-2 0,10-4 0,2 2-55,-2 1 1,-5 1 0,-5-6 0,-5 0-194,-5 0 1,-9 0-1,-7 0-45,-7 0 0,-13-2 315,-12-4 1,-6-1 0,-4-7 0,-4 4 254,-2 3 0,7-7-167,-3 2 1,4 3-110,2-3 0,13 2 0,7-3 0,5 3-13,6 2 1,10-3-1,5 3 1,5-2-48,1-3 1,3-9 0,1-3 0,2 0 150,-2 0 0,-9-1 1,-8 5-1,-8-2 244,-8 1 1,-6 3-1,-5 2 1,-8 1 30,-8 4 0,0-1 1,-7 7-1,-3 2-154,-2 2 0,-1 2 0,0 2 0,-3 4-340,-3 6 1,3 11 0,-3 8 0,4 8-163,1 7 0,1 7 1,1 7-1,3 8-245,1 5 0,2 13 1,-1 1-1,3 10-20,4-46 0,0 1 0,2 0 0,0 1 0,-2-2 0,-1 1 0,-5 47-741,0-6 0,-1-8 1,-7-9-1,1-16-232,-1-15 1,-5-20 1431,0-19 0,-8-4 0,3-2 0</inkml:trace>
  <inkml:trace contextRef="#ctx0" brushRef="#br0" timeOffset="1302">3249 1605 8115,'35'-60'180,"0"6"1,-2-3 0,-4 9 326,-6 7 1,2 6 0,-1 8 0,-3 7-44,-2 7 0,-1 9 0,1-2 1,3 4-8,1 2 0,0 8 0,-5 4 0,-1 5-313,1 6 0,-1-1 1,-1 7-1,-5 2-199,-5 2 1,-8 4 0,-10 2-1,-11 1-174,-8-1 1,-6-2 0,-4-2 0,-5 0-722,-5 0 0,-7-2 0,0-2 0,4-6 141,5-6 1,1 3 0,7-12 0,4-1 808,6-3 0,14-12 0,9-3 0</inkml:trace>
  <inkml:trace contextRef="#ctx0" brushRef="#br0" timeOffset="1619">3982 1745 8537,'-5'-20'0,"-1"-1"543,2-2 1,2-1 0,2 7 125,0-1 1,0 1-1,2 0 1,4 1-87,5 4 1,7-3 0,5 5-1,8-1-299,8-1 1,0 0 0,7-5 0,1-1-118,-3 1 0,5-3 1,-8-1-1,-4-4-43,-6-2 0,-8 3 0,-11-3 0,-7 2-101,-3 4 1,-6 1-1,-7 3 1,-12 1-111,-9 5 1,-2 3-1,-3 8 1,0 2 9,2 4 0,-4 5 0,12 13 0,0 5-148,3 4 0,7 4 1,5 3-1,7 7-239,3 3 0,11 3 0,9-1 0,9 0-159,6 1 1,4-7-1,4-1 1,5-2-146,5-4 1,1-10 0,0-8 767,1-7 0,-9-7 0,-1-7 0</inkml:trace>
  <inkml:trace contextRef="#ctx0" brushRef="#br0" timeOffset="1916">4856 1273 8192,'25'-35'252,"-8"0"1,1 2 0,-7 4 0,5 8 491,1 7 1,3-1 0,1 5 0,4 0-57,2 5 0,3 3 1,3 2-1,-2 2-107,-2 3 1,4 5 0,4 9 0,-6 3-225,-4 1 0,-6 8 0,-7-2 0,-5 4-199,-1 2 0,-10 2 1,-11 2-1,-9 2-160,-7-3 0,-4 5 1,-4-2-1,-1-2-423,-3-2 0,2-3 1,8 1-1,4 0 102,2 0 0,7-8 0,8-3 0,5-5 24,7-1 0,1-3 0,15-3 0,9-4-158,10-1 0,9-5 0,13 4 0,5-4-169,4-2 0,-4-2 0,-2-2 0,-2-4-817,-4-1 1,-9-1 1442,-6-2 0,-12-11 0,-4 4 0</inkml:trace>
  <inkml:trace contextRef="#ctx0" brushRef="#br0" timeOffset="2318">5065 1553 8115,'-17'-18'256,"-1"1"556,1-1 0,7 7 1,6 1-185,8 2 0,13 2 0,15 6 0,6 0-88,9 0 0,11 6 1,6 0-1,6 0-117,6 2 1,3-5-1,7 7 1,-5 0-6,-5 0 0,-12-7 1,-8 3-1,-7-4-64,-9-2 0,-9 0 0,-3-2-138,-3-4 1,-2 3-1,-5-9-95,-1-2 1,-5 7-1,-1-1 1,5 2-221,5 0 1,4 0-1,6 6 1,-1 0-220,1 0 0,9 0 1,5 0-1,0 2-15,-5 4 1,3-4-1,-2 4 1,0-4 67,1-2 0,-7 0 0,0-2 0,-12-4 118,-9-6 0,-4-3 0,-6-5 0,-1-1 27,-4-2 1,-13-8 0,-13 4 0,-4-3 77,-6 1 1,-10 8 0,1-4-1,-5 3-46,-1 5 0,-1-2 0,1 13 0,2 2-280,3 2 0,0 2 0,11 4 0,3 6-157,0 7 1,15 14 0,7 2 0,7 8-1698,4 3 2222,15 3 0,5 5 0,15 1 0</inkml:trace>
  <inkml:trace contextRef="#ctx0" brushRef="#br0" timeOffset="2535">6951 1308 8630,'-11'-6'0,"-1"-1"2281,-2-3-1473,7 6 0,-1-2 1,8 12 40,0 6 0,8 5 0,3 6 0,5 6-769,1 4 0,1 2 0,-1 0 0,1 0-1133,-1 0 0,1 0 0,-3 0 1,-1-2-1310,-3-4 2362,-7 4 0,4-14 0,-8 7 0</inkml:trace>
  <inkml:trace contextRef="#ctx0" brushRef="#br0" timeOffset="2986">7964 1605 8205,'35'0'526,"0"-8"1,-2-1-1,-6-3 309,-9 0 1,-3 1-1,-7-7 1,0 1-166,-1-1 0,-3-1 0,-11-3 0,-13-3-384,-13-2 1,-6 4 0,-11-4 0,-4 1-286,-1 5 1,-5 4 0,2 5-1,2 4-258,1 0 0,3 6 0,1-1 0,5 6-345,5 9 0,6 11 0,8 7 0,10 1 144,9-2 1,16 4 0,11-4-1,14 4 128,12 2 1,1-6 0,5-2 0,3-4 180,0-7 0,3-7 1,-1-9-1,0 0 310,-5 0 0,-1-15 0,-11-10 0,-4-14 185,-4-13 1,-12-9 0,-1-12 0,-11-9-78,-5-11 0,-7 42 0,-3-1 0,-1-1 0,-2-1 0,0 1 0,-3 0 364,-1 0 0,-1 3 0,-17-36 0,0 7 0,4 11 2585,6 10-3069,3 19 0,11 16 0,3 25 0,4 15-335,2 16 1,8 10 0,5 13 0,9 8 29,7 12 1,4 9 0,4 6-1,-18-43 1,0-1-524,2 2 0,-1-1 1,1 2-1,-1 1 1,-3 2-1,-1 1 1,0-1-1,-1-1-733,0-3 0,-1-1 1133,0 43 1,9-11 0,-13-3 0</inkml:trace>
  <inkml:trace contextRef="#ctx0" brushRef="#br0" timeOffset="3469">8645 1465 7433,'0'-17'0,"0"-1"-100,0 1 0,8 5 1,4 3-1,3-1 924,3 0 0,-7 4 0,1-3 0,2-1-68,1 0 1,-3 6 0,-3-3-114,-1-1 0,-2 4-567,-6-8 1,-8 8-1,-3-1 1,-7 3-32,-5 2 1,3 0 0,-5 0 0,2 0-271,0 0 0,-1 2 0,7 3 1,1 7-2,5 4 1,3 1 0,8 1 0,0-1 167,0 0 1,8 1 0,3-1 0,7-1 58,5-4 0,4 3 1,8-5-1,-2-1 102,-4-3 1,12-4 0,0-2 0,7 0 59,5 0 1,-7-8 0,-1-3 0,0-7-82,-1-5 0,-5-4 1,0-10-1,-6-4-246,-4-5 0,-8-9 1,3-7-1,-7-8 46,-5-1 1,-5-1 0,-7 0 0,0-2 135,0-1 0,-5 1 1,-3 10-1,0 6 456,0 3 1,1 5-1,3 5 1,-2 10 899,2 10-1277,2 13 1,4 22 0,4 19 0,5 14-257,5 7 1,3 12-1,5 8 1,5 10-85,4 5 0,-4 10 0,-15-46 0,-1 1 1,1 2-1,-1 1-213,2 2 1,-3 1-1,-3-3 1,-2 0-1,1 3 1,-1-1-1,-1-1 1,-2-1-112,-1-1 1,-2 1 0,-5-1 0,-4 0 0,0-2-1,-3-1 567,-14 39 0,-4-20 0,-6-26 0</inkml:trace>
  <inkml:trace contextRef="#ctx0" brushRef="#br0" timeOffset="3618">8086 295 8346,'-40'-79'605,"-1"3"1,8 20 0,10 13-146,3 16 1,11 13-1,3 24 1,6 11-1208,6 12 0,3 16 0,11 3 747,3 10 0,4 14 0,8 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49.1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171 105 8124,'-17'-27'530,"-1"2"0,-1 7 0,-2 3 754,-3 3 1,1 4 0,6 12-558,-1 8 0,9 7 0,5 18 0,8 4-310,7 5 0,12 5 0,7 3 0,3 2-406,1 3 0,7 7 0,0-4 0,0 2-388,1 0 0,1-6 0,4 6 0,-7 0-383,-3-2 0,-4-4 0,-4-9 1,-7-4-1474,-9-3 0,-5 3 2233,-8-10 0,-8 4 0,-1-12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2:33.6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210 538 8338,'16'-20'0,"-3"-1"413,-1-2 0,-6-1 0,6 9 328,1 3 0,5-1 0,5 7 0,10 2-341,11 2 0,5 2 0,17 0 0,6 0-404,7 0 0,7 0 0,1 0 0,-2 2-540,-3 4 0,-12 1 0,-16 7 1,-11 0-1144,-14 5 1,-16-2 1686,-7 7 0,-27 3 0,-8 0 0</inkml:trace>
  <inkml:trace contextRef="#ctx0" brushRef="#br0" timeOffset="150">1 1079 8261,'11'6'190,"1"2"328,2 1 0,9-3 1,10 4-1,13-2-77,19-5 1,28-1 0,-36-1 0,2-2 0,6 1-1,2 0-427,4 0 0,2 0 1,-1 0-1,1 0 0,0 0 1,0 0-1,-6 0 0,0-2-840,-3 0 1,-2-1-1,35-7 1,-16-10 825,-17-3 0,-17-4 0,-4-8 0</inkml:trace>
  <inkml:trace contextRef="#ctx0" brushRef="#br0" timeOffset="366">1573 223 8200,'17'-62'112,"0"6"1,-1 15 0,-2 12 540,-3 8 1,1 11 0,7 6 0,5 8-46,5 8 1,11 13 0,5 10 0,2 9-7,-1 7 1,-5 11 0,6 10-1,-1 13-369,-23-37 1,-1 1-1,-1 3 1,-2 1-1,-3 2 1,-4 2 0,-2 4-1,-3 1-422,-1 3 0,-4 2 1,-11 2-1,-5 1 0,-5 2 1,-5 0-1,-7 0 1,-4 0-176,-6-3 1,-3-1 0,-3-1 0,-4-4 0,-2-4 0,-2-3 0,0-4-1,-1-1-276,2-6 0,0-1 0,1-2 0,1-3 0,3-5 1,1-4-1,4-3 0,0-3 640,-33 17 0,11-12 0,2 0 0,0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2:32.3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122 488 8280,'0'-18'319,"0"1"1090,0-1 1,0 1-273,0 0 0,8 7-535,4 4 0,3 6 0,5 6 0,1 5-208,2 5 0,3 1 0,-5 3 0,4 3-258,2 6 1,1 4 0,3 4-1,-2 2-316,2 2 0,-6 5 0,-2-3 0,-5 4-448,-7 7 0,-3-2 0,-8 8 1,-4-1-538,-7-1 1,-5 0 0,-19-8 0,-8-5-1645,-5-10 2809,-4 0 0,-9-16 0,-1 7 0</inkml:trace>
  <inkml:trace contextRef="#ctx0" brushRef="#br0" timeOffset="264">0 907 8213,'18'-76'183,"-1"3"0,2 5 719,5 8 1,3 15 0,8 10 0,2 12 132,3 9 1,7 6 0,11 8-1,6 0-448,4 0 1,2 10 0,-2 7 0,0 11-205,2 5 1,-6 2-1,8 0 1,-6-1-256,0 1 1,-6 0 0,-2 0 0,-6-2-385,-5-4 0,-12-3 1,-12-9-1,-3-1-1233,-3-5 1,-7-7 957,-4-16 0,-6-7 0,-4-18 1,-4-4 274,-2-5 0,-1-5 0,-7-3 0,1-4 14,-1-6 0,3 2 0,3 0 1,6-1-90,4 1 0,2 10 0,2-2 0,6 5-211,9 12 1,9 8-1,9 14 1,1 1-1051,5 2 1592,-4 9 0,13 3 0,-5 9 0</inkml:trace>
  <inkml:trace contextRef="#ctx0" brushRef="#br0" timeOffset="447">1921 313 8917,'12'0'1229,"0"0"1,-1 2 0,5 4-513,-5 6 0,5 5 1,-5 6-1,5 6-170,1 4 1,1 12 0,1 7 0,3 11-606,1 5 1,0 7 0,-7 1 0,-5 0-831,-5 1 0,-4-5 0,-4 4 0,-6-7-404,-9-4 1,-16-11 1291,-14-8 0,-3-7 0,-2 4 0</inkml:trace>
  <inkml:trace contextRef="#ctx0" brushRef="#br0" timeOffset="797">2218 470 8213,'47'-77'-47,"-3"7"1,-1 8 544,-4 2 0,-4 19 0,-4 0 1,-4 8 675,-2 6 1,-2 4 0,-5 9-537,-1 3 1,1 7 0,-1-2 0,1 6-274,-1 6 1,-5 5 0,-2 13 0,-3 5-211,-3 4 0,-4 4 1,-6 3-1,-7 7-240,-9 3 0,-7 3 0,-11 1 0,-7 2-541,-3 3 1,-3-1 0,1-6 0,-1-1 141,1-5 0,2-1 1,3-8-1,6-2 195,4-8 0,10-8 646,4-7 1,15-4 0,14-10 0,15-2 194,10-2 1,14 0 0,5 6 0,9 0-56,3 0 1,2 8 0,6 3 0,1 7-320,5 5 0,-6 6 0,0 10 0,-12 2-825,-9-2 1,-9 3-1,-11-1 1,-7-4-1701,-9-6 1,-7 0 2346,-12-8 0,-11 8 0,-10-3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2:30.7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524 499 8034,'-25'-40'527,"-4"-1"0,-6 4 122,-6 6 0,3 14 0,-9 11 0,-1 4-111,-3 2 0,6 9 1,5 7-1,5 7 4,6 4 1,3 4 0,11 8 0,3 4-129,6 2 1,5-5 0,1 9 0,1 3-318,5 5 0,12-3 0,11-6 0,6 3-12,6-3 0,3 5 0,9-1 1,-1-7-221,0-6 1,7-12-1,1-6 1,2-7-283,4-9 1,-4-6 0,2-13 0,0-15 22,-2-14 0,4-17 0,-8-8 0,-3-8 142,-7-3 1,-7-3-1,-12-7 1,-8 0 110,-7 2 0,-18 5 0,-21 18 0,-22 8 269,-19 7 1,-11 8-1,-11 14 1,1 8 92,0 5 0,7 10 0,2-1 0,5 3-253,3 2 1,6 9 0,19 9 0,10 9-295,10 6 0,8 2 0,5 2 1,8 4-244,8 5 1,13 3-1,14 1 1,10-1-1692,12-1 2260,-1 6 0,24-9 0,-5 7 0</inkml:trace>
  <inkml:trace contextRef="#ctx0" brushRef="#br0" timeOffset="366">1345 831 8054,'10'-8'2511,"-4"-3"1,-6 3-1291,-6 2 1,2 4-771,-8 2 1,3 8-1,-3 4 1,6 3-268,4 3 1,2-1 0,0 1-1,0-1-200,0 1 1,0 5 0,0 2 0,2 0-279,4 1 0,-2-3 1,6-6-1,-3 1-361,-3-1 1,0 1 495,2-1 0,-2-7 707,8-4 1,-1-14 0,5-8 0,-3-7 256,-1-4 1,5 6 0,9-5 0,1 3-256,4 0 0,2 5 0,4 9 0,3 1-374,7 4 0,5 2 1,5 4-1,1 4-446,-2 5 1,-1 5 0,-3 1 0,-2 1-604,-3-1 1,1-5-1,-7-2 1,-2-3-472,-2-3 1,-4-2 0,-4-4 0,-6-4-766,-3-5 1,-5-10 2108,-3-3 0,-4-15 0,-8 3 0</inkml:trace>
  <inkml:trace contextRef="#ctx0" brushRef="#br0" timeOffset="567">2149 290 8054,'-2'-62'403,"-2"4"0,-4 5 987,-2 7 1,-1 11 1943,-7 11-2780,9 13 0,5 11 0,13 11 0,11 7-81,5 5 0,10 4 0,8 10 0,1 2-341,5 2 0,3 7 0,2 1 0,1 5-579,-5 4 0,-9 6 0,-2-4 0,-6 4-793,-4 8 0,-15-2 1,-3 6-1,-9-4 1240,-8-3 0,-11 1 0,-10 0 0</inkml:trace>
  <inkml:trace contextRef="#ctx0" brushRef="#br0" timeOffset="1150">2428 866 8282,'-8'-17'421,"4"-1"1,-7 1 2010,-3-1-1905,6 9 1,1 3-1,9 10-303,3 1 1,11 3 0,9-4 0,2 2 7,4-2 0,2 4 0,4-3 0,4-1-55,6-2 0,-3-4 1,3-4-1,3-7 81,7-8 1,-3-1 0,4-9 0,-4-4 34,-1-4 0,-3-3 0,-5 3 0,-8-2 98,-6 2 1,-12 2 0,-1 4-1,-11 4-72,-5 6 0,-4 4 0,-3 1 0,-7 3-168,-4 3 1,-3 4 0,-2 8 0,-3 2-136,3 4 0,2 6 0,1 9 0,1 4-142,-1 2 0,3 4 0,3 8 0,6 4-364,4 2 0,2-1 1,2 5-1,6-3-356,9 3 1,9-1 0,11-1 0,3-6 247,7-4 0,5-10 1,7-6-1,3-7 315,0-9 1,-4-12 0,-10-11 0,-3-11 293,-2-10 0,-10 2 0,-10-5 0,-4 1 684,-1 0 1,-6 1 0,-3 5 0,-1 2 520,-4 3 0,0 5 1,0 8-739,1-1 0,3 9 0,-4 5 0,4 8-355,2 7 1,3 7-1,8 5 1,3 4-80,-3 0 0,0 6 0,1-4 0,1 2-524,-2-1 0,5-5 1,-3-8-1,0 1-14,2-1 1,-3-7-1,7-4 1,2-6 293,2-6 1,2-12 0,0-11-1,2-4 61,3-2 0,-3-5 0,2-3 0,-6-2-114,-4-3 0,2 5 0,6 2 0,0 5-355,-4 1 1,-2 7 0,6 7 0,2 6-500,1 3 0,7 6 0,-4-4 1107,1 3 0,11-7 0,7 4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2:41.8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36 713 8096,'15'-8'0,"-1"-2"336,-3 1 0,1-5 1,6 6-1,1 0 362,4 1 0,6-5 1,12 6-1,8 2-301,7 2 0,8 2 0,12 0 0,7 2-408,8 4 0,-2-2 0,3 8 0,-9-1-467,-7-1 1,-12 6-1,-8-5 1,-11 5-2497,-16 1 2974,-12 1 0,-40 7 0,-6 2 0</inkml:trace>
  <inkml:trace contextRef="#ctx0" brushRef="#br0" timeOffset="150">1 1114 8096,'17'0'975,"1"0"1,1 0-628,4 0 1,10 0 0,20 0 0,20 0-195,21 0 0,-40 0 1,2 0-1,10 0 0,2 0 1,4 0-1,2 0-187,2 0 0,1 0 0,-3 0 0,-1 0 1,-4 0-1,-2 0 0,-7 0 0,-3 0-830,38 0 1,-27-7 0,-20-5 862,-9-4 0,0-17 0,-12-3 0</inkml:trace>
  <inkml:trace contextRef="#ctx0" brushRef="#br0" timeOffset="350">1345 84 8237,'6'-27'488,"0"4"1,8 5 0,-3 6-1,7 9-131,5 6 0,-2 17 1,10 15-1,4 11-97,4 11 0,10 14 1,-5 15-1,-20-40 0,-1 1-111,1 1 0,-1 1 0,-6 4 0,-2 1 1,2 3-1,-2 2 0,-3 2 0,-3 0-284,-3 3 1,-2 0 0,-4-1 0,-2-1 0,-5 1 0,-4 0 0,-6-3 0,-5-2-138,-5-2 0,-4-1 0,-3-1 0,-4-2 0,-5 0 0,-3-3 0,1-2 0,-1-2-457,0-7 0,-1-1 729,0 0 0,1-2 0,3-5 0,0-2 0,1 2 0,-1-2 0,-44 19 0,-5-8 0</inkml:trace>
  <inkml:trace contextRef="#ctx0" brushRef="#br0" timeOffset="716">2655 625 7974,'18'-27'135,"-1"2"0,-1 8 695,-5-1 0,-1 8 1,-4 6-168,6 8 0,-3 8 0,3 11 1,1 8-88,3 8 0,9 8 0,4 9 0,4 4-385,2 2 0,0 4 0,0 10 0,2 5-105,4 5 0,-6 1 0,2 0 0,-8-1-460,-4-5 0,-2 3 0,-7-9 0,-7-3-626,-9-6 0,-9-13 0,-17-13 0,-8-3-606,-11-2 0,-6-10 1606,-1-7 0,0-8 0,-1-10 0</inkml:trace>
  <inkml:trace contextRef="#ctx0" brushRef="#br0" timeOffset="933">3162 573 8132,'62'-78'233,"-4"9"1,-17 16 0,-6 20 0,-4 14 333,-4 11 0,0 8 0,-6 6 1,3 7-146,-3 9 0,-2-1 0,-3 8 0,-4 4-175,-7 6 0,-3 6 0,-2 7 0,-2 0-197,-3 1 1,-5 5 0,-8 0 0,1-2-396,0-1 0,-7-3 0,-1 1 0,-2-1-207,-4 0 1,-2-5 0,-2-2 0,0-3 551,0-3 0,0-10 0,0-4 0</inkml:trace>
  <inkml:trace contextRef="#ctx0" brushRef="#br0" timeOffset="1734">4035 870 8320,'-2'-18'0,"-4"1"270,-5-1 0,3 1 0,0 2 1665,0 3-1044,6 4 0,-3 10-685,10 4 0,-1 4 0,6 7 0,0 0-160,-1 1 0,-3-1 0,4 3 1,0 1-13,-1 2 1,-5 1-1,2-5 1,-4 2-218,-2 3 1,6 1 0,0-4-1,-3 3-72,-1-3 0,0 0 0,2 1 0,2 1 173,-2-2 1,6-3-1,1-5 1,5-1 67,1 2 0,1-7 1,1-1-1,2-4 38,3-2 0,5 0 0,-6-2 1,-2-4 168,-1-5 0,-3 1 1,-1-2-1,-3-1-40,-1-3 0,-8-1 0,2-1 0,-4 1 4,-2-1 1,-8 1 0,-2-1 0,-3 1-49,-5 0 1,8-1 0,-9 1 0,0 1 39,-1 4 1,11-3-1,-9 5 1,5-1 48,3-1 0,0 6 1,6-6-63,-2-1 1,1 3 0,7 0 0,3 1 91,7-1 0,9 4 0,5-3 0,1-1 32,4 0 0,8 6 0,1-4 0,-1 3-77,-2-1 0,-2 0 0,-2 6 1,-2 0-86,-2 0 1,-8 8-1,3 1 1,-5 3-209,-1 0 0,-1-1 0,-1 7 1,-3-1-92,-1 1 1,-6-1 0,3 1 0,1-1-31,0 1 1,-6-1 0,1 3 0,-3 1-225,-2 2 1,0 0-1,0-5 1,-2-1-81,-3 1 1,-5-1 0,-9 1 0,-3-1 92,-1 1 0,0-9 725,5-3 0,8-12 0,5-5 1,5-5 148,5-1 0,11-7 1,11 1-1,6 0-11,10-2 0,5 5 0,5-1 1,1 7-122,4 9 1,-1-3-1,5 2 1,-2 2-319,-4 2 1,-9 2 0,-7 2 0,-3 2-470,-2 2 0,-8 0 304,-3-6 0,-13-2 0,-5-4 1,-4-8-19,-2-7 1,-8-6 0,-3-8 0,-5 0 83,-1 0 0,-7 2 0,1 2 0,2 2-112,1-2 1,3 4-1,-1-1-1238,1 3 756,7 2 0,6 15 0,14 8 0,9 12-697,7 9 1,-3 6 1407,6 8 0,0 0 0,6 0 0</inkml:trace>
  <inkml:trace contextRef="#ctx0" brushRef="#br0" timeOffset="2216">5729 1045 8128,'12'-18'136,"-1"1"0,1-1 291,-2 1 0,11-3 0,-4-1 0,5-2 374,3 1 1,-6-3-1,5 2 1,-5-1-373,-1-1 0,-3 4 1,-3-6-1,-6 2-188,-5 3 0,-1 3 0,-1 1 0,-5 1-173,-6-1 0,-5 7 1,-5 1-1,-1 2-264,2 4 0,1 2 1,3 4-1,-1 6-287,1 10 0,-1-1 1,3 8-1,3 1-37,6 3 0,4-2 0,2 2 1,0 2 203,0 2 0,8 0 0,4-4 1,3-4 249,3 1 1,-1-7 0,3 2 0,1-5 263,2-5 1,6-7 0,-3 2 0,1-6 221,4-6 0,-4-3 0,2-9 0,2 1-104,2-1 1,-4-3 0,0 1 0,1 5-174,-3-1 1,4 9 0,-8 1 0,0 4-148,3 2 1,-7 2 0,6 4 0,-2 7-106,1 9 1,-1-3-1,-7 6 1,-3-2-230,-1 1 0,-8-1 0,1-5-22,-3-1 479,-2 0 0,0-15 0,-2-9 0,-1-11-43,-3-5 0,0-8 0,6 2 0,0-4-275,0-2 1,6 0 0,3 0 0,5 0-597,5 0 0,13 0 1,2 0-1,11 0 234,6 0 1,7 6 0,2 2 0,2 2 29,4 4 0,-6 1 531,-2 3 0,4-1 0,1 1 0</inkml:trace>
  <inkml:trace contextRef="#ctx0" brushRef="#br0" timeOffset="2366">7213 398 7890,'18'-33'-66,"-1"4"1,-7-4 0,-4 4 0,-4-4 628,-2-2 0,-2 8 0,-4 4 0,-6 3-20,-3 3 0,-3 1 1,1 5-1,0 5-51,-1 4 1,6 2 0,3 4 0,-1 8-274,0 11 1,6 10 0,1 9 0,6 11-180,9 9 0,6 8 1,3 6-1,2 5-142,-1 4 0,3-3 0,-2 1 0,-2 7-1079,-1 7 1,-11-4 0,-3-4 839,-4-6 0,-10-1 0,-1 5 0</inkml:trace>
  <inkml:trace contextRef="#ctx0" brushRef="#br0" timeOffset="2502">7109 1167 8164,'27'-43'17,"4"8"0,-8 0 1,0 10 75,3 6 0,3 1 1,12 1-1,7 1-475,8 5 1,6 1 381,8 4 0,8-4 0,1-7 0</inkml:trace>
  <inkml:trace contextRef="#ctx0" brushRef="#br0" timeOffset="2698">7842 259 8251,'-17'-24'0,"-1"1"818,1 2 0,7 11-252,4 10 1,6 16 0,6 13 0,8 6-290,7 5 1,6 7 0,10 9 0,2 4-264,2 2 1,7 2-1,-1 6 1,3 2-253,3 4 0,-3-2 0,-3 7 0,-9-1-2617,-7-7 2659,-13-5 0,-10-15 0,-8-1 0</inkml:trace>
  <inkml:trace contextRef="#ctx0" brushRef="#br0" timeOffset="3481">8488 975 8415,'0'-18'-293,"0"1"668,0-1 1,-5 1 942,-1-1 0,2 3-848,10 3 0,-2 4 1,7 8-1,3 0-150,1 0 1,5 6-1,1 2 1,4 2-192,2 3 0,1 3 0,5 3 0,0 3-125,3 1 0,3 0 1,-6-3-1,-2 1-278,-2 2 0,-1-1 0,1-9 0,-6-3-388,-4-2 0,-7-3 493,0-5 0,-10-9 1,-2-9-1,-12-7 122,-9-2 1,-7-12 0,-7 4 0,1-2 112,-1 0 1,2-3 0,2-1 0,3 2 282,3 2 0,4 8 0,7 2 1,5 2-42,1 3 0,6 5 0,12 5 0,9 6-156,6 4 0,12 8 1,10 2-1,3 4-147,2 7 0,1 0 0,-1 9 1,1-1-21,-1 0 0,-7-6 1,-5 5-1,-3-3-74,-2 0 1,-8 0 0,-1-5 0,-5-1 22,-4 1 1,3-1-1,-12 1 1,-1-1-243,1 1 1,-2 5 0,-6 0 0,0-1-465,0-3 0,0-2 758,0 1 0,8-8 1,3-5-1,5-3 126,1-2 0,7-7 0,-1-5 0,0-4-3,2-1 1,-3 0 0,5-3 0,0-1-7,0-3 1,-5 1 0,1 6 0,-4-1-38,-1 1 0,5-1 0,2 3 1,1 1-44,-1 3 0,4 7 0,-2-4 1,2 2-35,2 0 1,6 0-1,-8 6 1,4 2 9,2 4 0,0-2 1,-2 6-1,-2 0 150,-2-1 1,-6-5-1,5 2 1,-3-4-19,-4-2 0,-9-8 1,-4-4-1,-3-5 2,1-6 1,-2-10 0,-10-10 0,-5-2-72,-5-3 1,-7 3 0,-2-1 0,-1-1-282,1 3 0,-4 1 0,6 10 1,1 4-1355,3 5 0,7 7 1573,1 5 0,22 12 0,1 10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2:40.7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350 592 8111,'0'-35'721,"0"2"1,0 4 0,0 6 2462,0 3-1870,0 3 0,0 9-996,0 8 0,13 14 0,7 11 0,5 2-38,6 4 1,8 8-1,3 4 1,1 1-413,0 5 0,-3 1 0,-3 5 0,0-1-501,-2-2 1,-4 5 0,-15-11 0,-5 5-706,-5 1 1,-6-1 0,-8-5 0,-11-7 205,-14-8 1,-12-6 1131,-13-7 0,-12 7 0,-9 2 0</inkml:trace>
  <inkml:trace contextRef="#ctx0" brushRef="#br0" timeOffset="267">0 994 8104,'0'-87'744,"2"1"1,6 7 201,9 9 1,11 10 0,12 13 0,9 6-408,7 4 1,14 10-1,13 6 1,9 7-306,7 9 1,-45 6-1,2 3 1,2 2-1,1 2 1,0 2 0,0 1-165,-1 3 1,0 1 0,-1 1-1,-1 1 1,-4 1 0,-1 1 0,-1 0-1,-1 1-209,-2 0 1,-1 1-1,39 25 1,-11-5 0,-16-4-228,-13-6 1,-16 0-1,-8-8-372,-7-1 1,-8-11 0,-14-7-1,-10-8 271,-9-7 1,-13-13 0,-7-7 0,-5-7 433,-7-9 0,5-3 0,-6-5 1,4-1 108,3-2 0,7-6 0,17 5 0,7 5-30,9 6 0,-1-1 0,12 8 0,10 4-509,13 6 0,18 6 1,11 10-1,11 3-338,8 6 1,7 8 0,-2 8 800,2 7 0,-1 12 0,-5-1 0</inkml:trace>
  <inkml:trace contextRef="#ctx0" brushRef="#br0" timeOffset="734">2131 400 8104,'10'-8'574,"-5"-3"1,-3-5 1092,-2-1 1,0 9-992,0 8 1,0 8 0,0 11 0,0 4-170,0 7 1,6 8-1,2 7 1,2 3-327,3 7 0,3 3 0,1-2 0,-1 4-431,-5 3 0,3-1 0,-8 0 0,-2-8-435,-2-5 1,-16-13 0,-5-1-1,-7-11-12,-5-11 1,4-7-1,0-16 1,2-13 374,3-16 1,-1-17 0,6-8 0,7-6 548,6-6 0,4 3 1,0-11-1,4-3 13,8-4 1,17-2-1,-5 49 1,4 2-1,4 1 1,2 1-29,5 1 0,2 2 1,1 2-1,3 2 1,4 4-1,1 4 0,41-10 153,-7 19 1,-15 14 0,-12 8 0,-11 8-209,-11 7 0,-10 6 0,-13 8 0,-6 0-290,-4 0 0,-4-2 0,-6-2 1,-9-2-48,-10 2 1,-14 0 0,-10 0-1,-9-3-132,-10-3 0,-11 4 1,1-6-1,-1-2 16,-1-1 1,5-5-1,3-3 603,16-6 0,23-4 0,25-2-5,20 0 0,23 0 1,19 4-1,12 5-102,10 9 1,11 11 0,8 0 0,1 4-263,-47-16 1,1 1 0,3 3 0,0 1 0,5 1 0,1 0-1,-1 2 1,1 1-346,-1 0 0,0 0 1,-4-2-1,-1-1 1,-4-1-1,-1 0 1,41 23-1392,-5 0 0,7-7 1798,-7 3 0,-1-4 0,-11-6 0,0-8 0,0-7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2:39.1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835 732 8044,'0'-62'573,"0"-4"0,0 10 1,0 5 22,0 9 0,-8 18 0,-4 7-109,-3 1 1,-3 9 0,1 1-257,-1 4 0,3 10 0,1 3 0,2 5-221,-1 1 0,-3 1 1,-3 1-1,-2 3-150,-3 1 1,-7 0 0,2-5 0,-4-1-185,-2 1 0,0-7 0,0-1 0,0-2 156,1-4 1,4-10-1,3-10 1,2-9 405,4-10 1,3-13-1,7-5 1,5-7 170,4-2 0,10-6 0,5 8 1,9 4-71,7 9 1,4 10-1,2 10 1,-1 9-110,1 11 1,6 7 0,2 6 0,0 7-214,-1 8 0,9 14 0,-1 14 1,6 7-56,1 8 0,-11 12 1,-5 5-1,-4 5-71,-2 1 0,-14 6 0,-5 2 0,-9 0-13,-9 0 0,-4-44 1,-5-1-1,-5-1 0,-3-1 1,-2 1-1,-3-1-91,0 0 1,-2-2 0,-3-5 0,-2-1 0,-33 34 0,-4-6-303,-2-4 0,2-18 0,2-5 0,4-16 243,2-11 0,-4-6 1,8-8-1,5-2-100,8-4 1,7-6 0,5-9 0,5-4-90,9-3 1,11 5-1,2-6 1,10 0 460,11 2 0,16-14 0,12 4 0</inkml:trace>
  <inkml:trace contextRef="#ctx0" brushRef="#br0" timeOffset="334">1096 1099 8044,'28'-27'553,"-5"4"484,-4 3 0,-7 10 0,0 5-391,1 3 1,-3 4 0,2 3-1,1 7-281,3 4 0,5 1 0,-2 2 0,-3 3-209,-1 1 0,1 6 1,0-4-1,-5 3-210,-5 3 1,2-4-1,-2 2 1,-4 2-172,-6 2 0,-8 2 1,-11-2-1,-6-2-37,-4-2 0,-2-10 0,0-1 0,2-10 583,4-6 1,-2-4-1,7-4 1,3-6 225,2-3 0,9-11 0,4-1 0,4-2-136,2 0 1,8 2 0,5-2 0,9 6-438,7 3 1,6 5 0,4 3-1,3 6-465,3 4 0,2 4 1,3 6-1,-2 7-455,-1 7 0,0 9 0,3-2 1,-1 4 131,-3 2 0,-7-6 0,0-2 0,-6-2 814,-4-3 0,0 5 0,6 0 0</inkml:trace>
  <inkml:trace contextRef="#ctx0" brushRef="#br0" timeOffset="685">1778 1239 8072,'9'-35'210,"1"0"1,-6 2 0,2 4 878,-2 5 1,3 5 0,1 4 0,2 3-625,3 6 0,-3 4 1,4 2-1,3 0-221,4 0 1,3 2 0,-7 4 0,1 7-65,-1 9 0,1 3 1,-3 6-1,-1-4-412,-3-2 1,-5 5 0,4-5 0,-2 0-328,-4 0 1,-3 4 0,-1-5 35,0-3 0,-1-4 613,-5-5 1,-2-6 0,-4-14 0,7-9 351,3-10 1,2-12 0,2-4-1,3-2 196,7-3 0,11-1 0,6 3 0,4 5-348,2 4 1,6 10-1,2 6 1,-1 7-481,1 8 1,-2 4 0,-6 4 0,0 4-255,0 6 0,-2 9 0,-2 4 0,-4 1-375,-2-1 1,4 6-1,-6-4 1,-1 2-129,-3 0 0,-1-2 0,-1 4 1,-1-3-1559,-5-3 2505,5 6 0,-14-12 0,6 6 0</inkml:trace>
  <inkml:trace contextRef="#ctx0" brushRef="#br0" timeOffset="1168">2825 1309 8072,'18'-24'139,"-1"1"0,1 0 451,-1-3 0,1 7 0,1-4 1,3 3 85,1 3 0,8-1 1,-2 1-1,4 0-128,2-1 1,0 1 0,0-1 0,-2 3-172,-4 3 0,-10-4 1,-9 5-1,-2-5-157,-4-1 1,-2-1 0,-4 1 0,-4-1-194,-6 1 0,-9 1 0,-4 5 1,-3 5-129,-3 4 0,4 2 1,0 0-1,2 0-276,3 0 0,5 8 1,3 3-1,5 5 51,1 1 1,2 1 0,8-1 0,4 1 71,6-1 0,11 7 1,8-1-1,8-2 90,7-1 1,5-5 0,1-1 0,0-5 54,1-1 0,3-2 0,-2-8 0,-5-4 136,-4-5 1,-7-7 0,-7-5 0,-5-6 154,-7-4 1,0-2 0,-13 0 0,-2 2 296,-2 4 1,-2 4-1,-2 9 1,-2 2 145,-2 3 1,1 9-704,5 2 1,0 8 0,2 11 0,3 4 74,7 6 0,9 4 0,3 2 0,-3 0-178,-2 0 1,1-6-1,1 0 1,2 1-98,-1-3 1,-3 2 0,-1-10-1,-1-5 124,1-5 1,-1-5 0,-1-9-1,-1-9 235,3-7 1,-5-12 0,10-10 0,-1-2-6,1-3 1,-2-3 0,9 1 0,-1 1-372,-2 3 1,6 3 0,-4 0 0,4 10-369,2 6 0,6 6 0,1 7 0,1 5-1789,0 1 2452,5 2 0,5 14 0,9 2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2:46.4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520 311 8149,'-19'-46'467,"-5"-1"1,-11 10 0,-11 0 0,-5 10 146,-1 8 0,0 3 0,-1 12 0,5-2-70,7 3 1,8 10 0,18 11 0,3 9-241,6 6 0,14 10 0,11 5 0,14 6-291,12 5 1,5 7 0,5-2 0,1 2-200,2-2 0,-6 4 1,-7-6-1,-2 2-308,-4 0 1,-6-2-1,-10 2 1,-13-6-355,-12-4 1,-18-3 0,-17-5 0,-11-9 323,-8-11 1,-10-11 0,2-17-1,-2-8 825,2-13 1,5-8 0,15-19 0,9-7 693,10-3 0,13-4 1,8-6-1,10 2-318,11 4 1,11 10-1,12 9 1,11 5-144,11 7 1,10 7 0,15 15 0,2 5-415,4 4 1,4 18 0,-44-6 0,1 3 0,0 2 0,-1 1-160,0 1 1,-1 1-1,-2-1 1,-1 1-1,30 17 1,-9-2-302,-10-4 0,-9 0 1,-11-10-251,-11-3 0,-17-10 388,-12-1 1,-8-10-1,-11-7 1,-4-5 211,-6-7 0,-4-3 0,-2-8 0,-2 0 169,-4 0 0,8 2 1,-6 2-1,2 2 198,6-2 0,-2 6 0,10 2-92,2 3 1,11 11-884,10 3 1,10 12-1,15 7 1,8 6-414,6 5 1,9 7 0,-1-4 0,3 2-1978,3 0 2988,-1 0 0,0 6 0,1 0 0</inkml:trace>
  <inkml:trace contextRef="#ctx0" brushRef="#br0" timeOffset="301">1655 346 8157,'18'-25'140,"-3"5"1,-1-3-1,-4 4 602,-3 1 0,-1 7-345,-6-1 0,-8 2 0,-3-1 13,-5 5 0,-1 4 0,-1 4 0,1 4-61,-1 5 0,1-1 0,-1 4 0,1 3-150,-1 4 0,9 5 1,1-3-1,2 4-142,0 0 1,3 12 0,8-4-1,7 2-137,3 0 0,5 3 0,1 3 0,4 2-520,3 3 0,1 1 0,6-1 0,-2-1-974,-4 1 1,2 1 1573,-8-3 0,0-3 0,-5-8 0</inkml:trace>
  <inkml:trace contextRef="#ctx0" brushRef="#br0" timeOffset="651">1987 818 7978,'18'-33'352,"-1"3"1,-5 7 672,-1 12 1,-5 3-1,6 10-422,1 4 0,5 3 0,3 9 0,4 1-250,3 4 1,1-1 0,6 7 0,0 0-345,-1-2 1,1 4 0,-2-8-1,-2 1-273,-1 1 1,-9-6 0,2 3 0,-5-7-737,-7-3 0,-1-8 878,-4 2 0,-10-6 0,2-8 1,-6-10 356,-5-9 0,3-6 0,0-2 0,2 0 339,5 0 1,1-1 0,2-3-1,4-2 29,7 2 0,3 2 1,15 4-1,4 2-312,6 2 0,5 10 0,9 1 1,-3 11-457,-3 5 0,3 4 0,-3 5 0,1 9-536,-1 5 0,-5 2 0,-5-3 0,2 1-433,2 2 0,0 1 0,-8-9 0,-4-1-1533,-6-2 2667,-4-9 0,-1 21 0,-1-5 0</inkml:trace>
  <inkml:trace contextRef="#ctx0" brushRef="#br0" timeOffset="868">3140 224 7979,'0'-53'503,"0"9"0,-2 5 958,-4 8 1,6 6-926,0 7 1,8 9 0,9 5-1,3 8-98,3 7 1,6 12 0,10 7 0,2 3-270,-3 1 1,5 9 0,-2 4 0,0 3-449,1 3 0,-5-1 1,4 0-1,-6 3-533,-6 3 1,-4-4-1,-9 4 1,-5-3-2195,-5-3 3006,-4 1 0,-25-1 0,-6 0 0</inkml:trace>
  <inkml:trace contextRef="#ctx0" brushRef="#br0" timeOffset="1069">3367 695 8010,'23'-46'328,"0"1"0,-1 4 155,-3 8 0,1 6 0,5 10 0,10-3 158,9-3 1,7 9 0,1-1-1,2 5-87,5 6 1,3 2 0,6 4 0,-4 4-281,-6 6 0,-4 5 0,-3 5 0,-5 3-466,-5 2 1,-12 0 0,-6 4 0,-5-4-481,-6-1 1,1 5 0,-7-2 0,-2 4-221,-2 2 1,-2-2-1,-2-2 892,-4-2 0,-11 8 0,-11 7 0</inkml:trace>
  <inkml:trace contextRef="#ctx0" brushRef="#br0" timeOffset="1583">4432 608 8234,'16'-8'0,"-3"-1"499,-1-1 0,-6-4 11,5 8 1,1 1-1,5 5-172,1 0 0,-1 7 1,1 5-1,-1 4-140,1 1 0,3 2 1,0 3-1,-3 3-328,-3 2 1,5-6 0,-9 5-294,5-1 0,-6-6 0,-4 5 26,-5-5 0,-8-9 0,-7-4 0,-5-5 173,-5-1 0,-7-9 1,4-7-1,0-7 484,4-4 1,5-2 0,5-6 0,3 0 275,2 0 0,2 0 1,8 2-1,6 2 35,10 2 0,9 6 1,14-5-1,5 5-265,5 8 0,9 5 0,4 10 0,4 2-225,1 4 0,-6 9 0,-7 10 0,-8 3-220,-7 3 1,-4-4-1,-4 2 1,-6 0-291,-9-2 0,-9-2 0,-9-7 1,0-1-80,0 1 0,-7-1 0,-5-1 0,-6-5 229,-5-5 1,4-4 0,-6-2 0,3-2 224,5-4 1,-5-3 0,13-11 0,-1-1 421,4-2 0,4-8 0,2 3 0,0-1 235,0 0 1,8 6 0,6-4 0,7 2-168,8 3 0,6 5 0,4 5 0,3 4-260,3 1 0,2 7 0,5 0 0,-2 9-353,-3 7 0,2 3 0,-9 3 0,-3 3-351,-6 2 1,0-6-1,-9 5 1,-5-1-946,-3 4 1,-9-4 0,5-2 1472,-2-3 0,-2-3 0,-6 1 0</inkml:trace>
  <inkml:trace contextRef="#ctx0" brushRef="#br0" timeOffset="1851">6161 468 8454,'0'-23'0,"0"0"647,0 1 1,0 3-1,0 1 682,0 1 1,0 9-871,0 8 0,0 8 0,0 11 0,2 5-179,4 5 1,4 12 0,9 3 0,4 3-260,6-1 0,-2 3 1,3 5-1,-1 2-338,-2 1 0,-2-13 0,-9 7 0,-5-8-61,-5-10 1,-4-1 0,-4-10 0,-4-5-78,-5-3 0,-13-10 1,-7 0-1,-8-6 42,-7-4 0,1-8 0,1 3 0,1-5-258,4-1 0,2 5 1,2 0 670,0-1 0,0-3 0,1-1 0</inkml:trace>
  <inkml:trace contextRef="#ctx0" brushRef="#br0" timeOffset="2018">4048 311 8064,'0'-29'-108,"2"4"0,4 5-232,5 11 0,15 5 0,10 8 340,15 7 0,17 16 0,11 18 0</inkml:trace>
  <inkml:trace contextRef="#ctx0" brushRef="#br0" timeOffset="2185">6982 1149 8234,'45'-7'1654,"-7"-3"-261,-14-8 0,-7 9 1,-13 1-2220,2 0-2054,0 6 2880,-14-5 0,6 7 0,-6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2:53.8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0 140 8091,'0'-12'-103,"0"1"0,2 1 0,4-2 0,6 6 111,3 5 0,5 1 1,3 0-1,6 0 6,4 0 0,10 0 0,3 0 0,5 0-47,1 0 1,3 0 0,1 0 0,4 0-5,2 0 0,0 5 0,4 1 1,-2-2 5,2-2 1,-2-2 0,4 0 0,4 0 67,0 0 0,2 0 0,1 0 0,9 0 27,7 0 0,0 0 0,8 0 1,-49 0-1,1 0 5,0 0 0,1 0 1,4 0-1,2 0 1,2 0-1,1 0 1,1 0-1,2 0-84,-1 0 1,0 0 0,2 0 0,2 0-1,0 0 1,2 0 0,3 0 0,1 0 43,6 0 1,-1 0-1,-3-3 1,0 0 0,1 0-1,1 0 1,-2 1 0,-1 0-20,2 1 0,0 1 0,3-1 0,1 2 0,1-1 0,1 0 0,1 0 0,-1 0-54,-3 0 1,1 0 0,1 0 0,1 0 0,2 0 0,1 0 0,3 0 0,0 0-121,6 0 1,-1 0-1,-6 0 1,0 0-1,5 0 1,1 0-1,-2 0 1,0 0 146,0 0 0,0 0 0,3 0 0,1 0 0,2-1 0,2 0 0,-1-1 0,0 0 15,-3-1 1,0 0 0,-29 0 0,1 0 0,0 1 0,31 0 0,0 0 0,-31 0 0,1 0 0,0 0 25,2 1 0,0 0 0,0 0 0,-1 0 1,-1 0-1,1 1 0,2 0 0,0 0 1,0 0-1,-1-1 0,0 1 0,0-1-3,0-1 1,-1 0 0,1 0 0,1 1-1,0 1 1,1-1 0,2-1 0,2 0 0,-1 0-1,-1 1 1,0 0 0,-1 1-9,-1 0 1,0 0 0,-1 0-1,0 0 1,0 0 0,-1 0-1,0 0 1,1 0 0,-1 0 0,2 0-1,0 0 1,0 0-11,2 0 0,0 0 1,-1 0-1,-2 0 0,-1 0 1,1 0-1,-1 1 1,-1-1-1,1 1 0,0 0 1,0 0-1,0 1-3,1 0 0,0 0 0,0 0 1,0 0-1,0 1 0,1 0 0,1-2 1,0 0-1,0 0 0,-1 1 0,0 0 1,-1 0-10,-1 0 1,-1-1 0,0 0 0,1 1 0,0 1 0,-1 0 0,0-1 0,-1 0 0,1 0 0,2 0 0,0-1 0,1 2 4,1-1 1,1 1 0,0-1 0,-3-1 0,-1-1 0,0 1-1,0 1 1,0 1 0,0 0 0,-1-1 0,0 0 0,1 0 10,-1 0 1,0 0 0,0 0 0,2 0-1,-1 1 1,1-1 0,-1 0 0,1-1-1,-1 0 1,1 1 0,-1 0 0,1 0-2,-2 0 1,0-1 0,0 0 0,0 0 0,-1 1 0,1-1 0,0 0 0,0 0 0,1 1 0,-1 0 0,0 0 0,0 0-7,1-1 0,0 0 0,0 0 0,29 1 0,0 0 0,-31 0 0,0-1 0,0 0 1,31 2-1,-1 0-7,1-1 0,0 0 0,0-1 1,0 0-1,-31-1 0,0 0 0,0 0 1,0 0-1,-1 0 0,0 0 2,30 0 0,0 0 1,-2 0-1,0 0 1,1 0-1,0 0 1,2 0-1,0 0 14,-30 0 1,0 0 0,0 0-1,27 0 1,0 0 0,4 0-1,0 0 1,-3 0 0,0 0 4,-1 0 0,0 0 1,5 0-1,0 0 1,-33 0-1,1 0 1,-1 0-1,0 0 1,1 0-1,-1 0 2,32 0 1,0 0-1,-32 0 1,0 0 0,1 0-1,-1 0 1,1 0 0,0 0-1,2 0 1,1 0 0,0 0-11,2 0 0,1 0 0,0 0 0,-3 0 0,-1 0 0,1 0 1,1 0-1,2 0 0,-1 0 0,-2 0 0,-1 0 0,0 0-14,1 0 0,-1 0 0,1 0 0,1 0 0,1 0 0,-1 0 0,0 0 1,0 1-1,0 0 0,0 0 0,1 0 0,-1 1-8,-1-1 0,-1 1 1,0 0-1,0 1 1,0-1-1,0-1 0,1 0 1,0 0-1,0-1 1,2 1-1,-1 1 1,1-1 1,0 1 0,0 0 0,0 0 0,-2 0 0,0 0 0,0 0 0,1-2 0,0 0 0,0 0 0,-1 0 0,-1 0 0,0 0 7,0 0 0,0 0 1,0 0-1,-1 0 0,-1 0 1,1 0-1,-1 0 0,1 0 1,-1 0-1,1 0 0,0 0 1,-1 0 6,32 0 1,0 0 0,-1 0 0,0 0-1,-1 0 1,0 0 0,2-1 0,0 0 16,-33-1 1,1 0-1,-2 0 1,30 0 0,-1 0-1,1-2 1,0-2 0,-1 2-1,0-1-2,0 0 1,0 0-1,3 0 1,0 0-1,1-1 1,0-1-1,-32 3 1,-1 0-1,1 0-11,30-2 0,0-1 0,-1-1 1,0 0-1,2 0 0,0 0 0,-32 4 1,1-1-1,0 1-3,0 0 0,1 0 0,-1 0 0,28-1 0,0-1 0,0-2 0,0 0 0,-2 1 0,-2 0 15,-1 1 1,-1 1 0,-1 3-1,0 0 1,-3-1 0,-1 0-1,-3 2 1,-3 0 37,-4 1 1,-2 0-1,-9 0 1,-2 0-1,0 0 1,-2 0 0,-1 0-1,-1 0-63,-2 0 1,-1 0 0,43 0-1,-12 2 1,-15 2-338,-16 2 0,-9 0-635,-10-6 0,-16-2 981,-7-4 0,-6 4 0,-12-4 0,-8 4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3:20.9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61 8066,'6'-17'541,"0"-1"422,-2 1 0,4 9 0,-2 8 0,-1 12-330,3 9 0,2 2 0,7 12 0,3 8-184,3 5 0,-4 5 0,5 1 0,-5 4-229,-1 6 0,-9 4 0,-3 4 1,-4 4-620,-2 5 0,-15 3 0,-9-3 0,-7-5-439,-4-4 1,-5-16 0,1-9-1,6-15-163,7-16 0,15-14 1,5-14 955,4-11 1,10-16-1,5-7 1,9-7 205,7-5 1,12-2 0,5-6 0,7 4 225,5 2 1,-2 3 0,8 11 0,2 9 51,2 12 1,2 3 0,-2 20 0,-4 10-166,-6 14 1,-13 16 0,-8 7 0,-10 2-301,-8-1 0,-5-1 1,-16 3-1,-4-3-179,-6-2 0,-17 3 0,-10-5 0,-7-2-299,-9-2 0,-11-4 0,-5-2 1,-11-4-392,-3-2 1,36-12-1,1-1 1,-40 8 894,-1-3 0,8 12 0,3-9 0</inkml:trace>
  <inkml:trace contextRef="#ctx0" brushRef="#br0" timeOffset="299">1153 1126 8066,'35'0'336,"0"0"1,-2 0 0,-4 0 0,-6 0 362,-4 0 0,-1 0 0,-1 0 1,1 0 50,-1 0 0,1 0 1,-1 0-1,1 0-382,-1 0 1,1-5 0,-1-3 0,0 0-321,1 0 1,-6-5 0,-3 1 0,-1-3-137,-4-3 0,-2 1 1,-4-3-1,-4-1-319,-6-2 1,-11-8-1,-6 3 1,-4 1 46,-2 4 1,0 4 0,0 1 0,0 3 63,0 3 1,8 4 0,4 8 0,4 0-89,1 0 0,8 8 0,5 4 0,3 5-138,2 6 0,9 6 1,9 10-1,11 2 522,10-2 0,5 5 0,9 1 0</inkml:trace>
  <inkml:trace contextRef="#ctx0" brushRef="#br0" timeOffset="584">1921 969 8571,'-11'-33'0,"1"4"1202,2 6 0,2 9 44,6 3 0,0 9 0,2 0-733,4 6 1,11 9 0,13 1 0,4 5-293,7 5 0,4-1 1,7-6-1,1 1-450,-1-1 1,0-1 0,1-3 0,-3-3-289,-3-2 1,-10-2 0,-10-8 0,-4-6 67,-7-10 1,-7-1-1,-11-10 1,-5-2 136,-11-2 0,-9-6 0,-12 2 1,-3 6 346,-3 4 0,0 4 1,-3 7-1,3 3-67,2 1 0,9 8 0,6 0 0,3 8-211,4 8 1,1 11-1,5 6 1,3 4-402,6 2 0,12 6 644,6 0 0,11 7 0,4-3 0</inkml:trace>
  <inkml:trace contextRef="#ctx0" brushRef="#br0" timeOffset="799">2812 306 8767,'17'-70'0,"-1"4"1505,-5 8 0,3 9-566,-8 20 0,2 12 0,-3 13-521,7 8 0,11 7 1,8 14-1,6 10 36,4 10 1,8 13-1,-3 6 1,5 6-406,1 6 0,-2 9 1,-26-39-1,-3 1 0,14 46-744,-10 2 1,-15-3-1,-12 5 1,-15-4-1013,-16-8 1,-8-13 0,-8-16 1706,3-7 0,7-7 0,-4-7 0</inkml:trace>
  <inkml:trace contextRef="#ctx0" brushRef="#br0" timeOffset="1099">3772 742 8095,'33'-41'-155,"-4"1"0,-3 7 0,-11 9 3671,-3 5-2577,-4 9 1,-18 3-1,-6 7 1,-9 0-351,-8 0 0,0 0 1,-15 0-1,-5 2-206,-3 3 0,-10 5 0,4 8 0,0 1-173,4 4 0,11-3 1,6 3-1,8-2-6,10 3 1,8-5-1,15 4 1,3-3-30,9-3 0,4 6 1,17 1-1,5-3-125,5-2 1,11 1-1,10 1 1,4 2-188,2-1 1,-6-3-1,0 1 1,0 1-439,-2 2 0,4 1 0,-9-7 1,-9 0-962,-11 1 1,-6-6 0,-12-1-405,-3 3 0,-10 1 1940,0 3 0,-20-1 0,-5 1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3:18.4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139 325 8103,'-18'-66'0,"1"8"763,-1 11 0,1 10 1,1 8-1,3 8 2231,1 7-2358,0 7 1,3 9 0,3 5 0,6 11-90,6 9 1,5 16 0,11 7 0,5 10-188,6 8 0,-2 0 1,10 14-1,-5 1-243,-1 2 1,0 1 0,0 5-1,-18-41 1,-1 1-311,0 1 1,-3 1 0,0 3 0,-2 2 0,-4 0 0,-3 1 0,-1 1 0,-2 2-340,-2 3 0,-2-2 0,-1-11 0,-1-1 1,-15 44-1,-3-19-399,-6-20 0,4-15 0,1-16 1,5-6 127,1-9 0,9-16 0,3-11 0,4-13 803,2-8 0,8-7 0,1-7 0</inkml:trace>
  <inkml:trace contextRef="#ctx0" brushRef="#br0" timeOffset="317">1047 465 8101,'42'-51'1631,"-7"5"-928,-7 11 1,-19 19 0,-7 16 0,-11 10-76,-15 6 1,-7 9-1,-6 4 1,-3 4-283,-7 2 0,-3 6 0,-3 1 0,-1 3-191,-4 3 1,1 3-1,-9 3 1,-4 4-185,-3 6 1,31-29-1,0 0 1,2 1-1,1 0 1,0-1 0,0-2-157,-31 23 1,16-11 0,17-16 309,12-6 0,13-13 0,24-8-29,11-6 1,10-10 0,8 3 0,7-5 22,9-1 0,5 1 0,8 3 0,1 3-209,5 2 0,-6 2 0,2 6 0,-8 0-575,-4 0 0,-8 8 0,-7 4 0,-4 5-190,-8 7 0,-6-5 0,-12 6 1,-1-2 204,-2 1 0,-9 5 1,3-6-1,-4-1-1164,-2-3 1814,0-2 0,-15 9 0,-5 1 0</inkml:trace>
  <inkml:trace contextRef="#ctx0" brushRef="#br0" timeOffset="684">1221 1181 8014,'28'-35'519,"-5"0"0,-4 8 0,-1 5 299,-1 9 0,-5 5 0,-1 8-278,3 0 0,2 8 1,1 3-1,1 5-188,-1 1 1,0 7 0,1 1 0,-1 0-195,1 0 1,5 6 0,2-3 0,1 1-236,-1 0 0,4-2 0,-6 4 0,0-4-172,3-2 1,-5-1 0,6-7 0,-2-1 19,-3-5 0,-5-5 0,-3-12 1,-3-9 323,3-12 0,2-10 1,1-16-1,1-1 346,-1-4 0,-5 2 1,-1-8-1,3 0 404,1 1 0,-3 9 0,0 9 0,1 5-386,3 7 1,1 6 0,1 11 0,-1 4-314,1 7 1,1 5 0,2 5 0,5 9-423,1 7 1,2 1 0,6 7 0,0 2-544,0 2 0,0 4 0,0 2 0,-1 1-512,1-1 0,0 4 1,-2-1-1,-2 1-1868,-2 0 3199,-15-2 0,17-6 0,-12-1 0</inkml:trace>
  <inkml:trace contextRef="#ctx0" brushRef="#br0" timeOffset="1001">2881 1024 8009,'27'-35'130,"-4"0"1,-4 2 393,-1 4 0,1 9 0,5 11 0,3 1 303,0 4 0,4 2 0,-8 2 0,-1 0-303,-3 0 0,-2 8 1,1 3-1,-1 7-400,1 5 0,-8-2 1,-3 9-1,-1 1-129,0 2 0,0 0 1,-8-2-1,-2-4-276,-2-2 1,-7 4 0,1-4-757,-4 3 0,-1-9 1228,-1-2 0,3-20 0,3-17 0,8-7 227,8-10 1,14 0-1,11-9 1,6-1-54,6 2 0,5-3 0,12 9 0,6 4-170,4 4 1,-4 12-1,-2 1 1,-1 11-405,-5 5 1,-8 9 0,-5 5 0,-4 4-704,-6 1 1,-10 2-1,-2 3 1,-5 3-341,-4 2 0,-9-4 0,3 5 1252,-4-3 0,-2 6 0,0-4 0</inkml:trace>
  <inkml:trace contextRef="#ctx0" brushRef="#br0" timeOffset="1451">4749 901 8241,'0'-25'804,"0"6"0,0-5 102,0 5 0,0 7 0,-2 3-543,-4 1 0,-3 2 0,-9 8 0,1 4-201,-1 6 0,-5 3 1,-2 3-1,0 1-214,-1 4 0,3-1 0,6 7 0,-1 0-245,1-2 0,5 6 1,2-4-1,3 2-84,3-2 0,2 4 0,2-6 0,4 2 65,7 1 0,3-9 0,15 2 1,2-5 206,2-7 1,10-5 0,3-12-1,3-7 296,-3-9 0,3-13 1,-6-13-1,-1-10 170,1-12 0,-12-2 1,-14-8-1,-9 1 172,-6-1 1,-19-3 0,-12-6-1,-14 1 42,-8 9 1,-3 7-1,-2 8 1,-2 6 29,1 3 1,11 11 0,7 5-1,8 8 1593,8 8-2079,11 11 1,12 12 0,16 14 0,11 9-404,13 12 0,9 2 0,5 9 0,4 5-17,7 5 0,8 6 1,-35-27-1,0 2 0,-1 0 1,0 2-159,-1 1 1,-1 1 0,-3 1 0,-1 1 0,-2 1 0,-2 2 0,-2 0 0,-2 3-436,-1 3 1,-3 1 0,-6-4 0,-3 1 683,0 2 0,-2 0 1,-5-1-1,0-1 1,1 3-1,-1-1 1</inkml:trace>
  <inkml:trace contextRef="#ctx0" brushRef="#br0" timeOffset="1819">5867 866 8184,'2'-15'-327,"2"1"850,2 3 134,-1 7 0,-5-2 1,0 12-1,2 4-86,4-1 1,-4 9 0,4-3 0,-4 7-355,-2-1 1,6 0 0,1 1-1,1 1-106,0-2 1,4-1-1,-5-3 1,3-1-123,4-5 1,-3 3 0,5-8 0,3-2 25,1-3 0,5-2 0,0-7 0,2-8 208,4-5 0,2-10 0,0 2 1,-4-2 184,-5 2 0,-5-2 0,-1 7 0,-1 1-19,0-2 0,1 11 0,-1-3-310,1 1 1,-1 8 0,1 3 0,-1 5-435,1 5 0,-1 5 0,1 10 0,-1 1-516,1 2 1,-1 0 0,0-3 0,1 1-547,-1 2 1,1 1 0,-3-7 1416,-3 1 0,11 7 0,-3 2 0</inkml:trace>
  <inkml:trace contextRef="#ctx0" brushRef="#br0" timeOffset="2067">6775 866 8180,'12'-7'0,"-3"-5"0,1-2 488,0 3 0,-4-3 0,5 8 284,3 3 0,1 1 0,3 2 1,-1 0-217,1 0 0,-1 7 0,1 7 0,-1 5-100,1 5 1,-7-1-1,1-4-320,1 5 1,-5-5 0,-2 4-310,-4-3 25,6-11 1,-6-3-1,4-12 1,-3-7-440,3-9 0,6-5 0,11-8 0,6 0-170,4 1 0,12-1 1,5 0-1,9 0-357,3 0 1,9 0 1113,11 0 0,3 0 0,3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49.3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87 210 8338,'0'-44'287,"0"3"0,0 6 0,0 6 0,0 6 234,0 3 0,2 10 0,4 5-164,6 3 0,3 4 0,3 3 0,-1 9-232,1 7 1,-1 1 0,-1 7-1,-5 2-171,-5 2 0,-4 8 0,-2-1 0,0-1-229,0-2 1,-8 6 0,-3 1 0,-5 1-3,-1-4 1,-7 1-1,1 1 1,0 0-522,-2-1 0,5-1 0,-1-8 798,7-4 0,-1 4 0,5-6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3:29.4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1450 8244,'0'-17'-504,"2"7"0,5 3 462,11-1 0,1 6 1,12-4-1,8 4 151,11 2 0,13-6 0,10 0 0,7 1 2,5-3 1,1-2 0,-37 3-1,3-1 1,0 1 0,2 0-79,3 1 1,1 0-1,2 1 1,0-1 0,1-2-1,0 0 1,0 1 0,1 1-68,-1 0 1,0 0 0,2 0 0,0 0 0,3-1 0,0-1 0,3 1 0,0 0 68,-2 1 0,2 1 0,3-1 0,1 0 0,-2-2 1,0-1-1,4 0 0,1 0-106,6 0 1,1 1 0,-4-1 0,1 0 0,5 0 0,1 1 0,-3-1-1,1 0 93,0 0 0,1 1 0,2-1 0,2 0 0,1 0 0,1-1 0,1-1 0,0 1 19,-1-2 1,0 0-1,0 0 1,1 1 0,3 2-1,2 0 1,0 0-1,0-1-27,2-2 0,0 1 0,-3 1 0,0 0 1,2-1-1,0-1 0,-2 1 0,0 1-108,1-2 0,0 0 0,-29 6 0,0 0 0,0-1 0,-1-1 0,0-1 0,1 1 0,-1 0 0,0 0 0,0 1 82,33-5 1,-2 0 0,0 0 0,0 1 0,0 1-1,0 1 1,-31 2 0,1 0 0,-1-1 15,2 1 0,1-1 0,-1 0 0,30-5 0,0 1 0,-31 4 1,1 1-1,-1 0 0,0 0 0,-1-1 0,0 0 18,1 1 0,0 0 0,0 0 1,1-1-1,0-1 0,1 1 0,-1 0 1,0 0-1,0 0 0,-1 1 0,0 0 1,0 0 34,31-3 1,0 0 0,-1 2 0,0 1 0,1 0 0,0 0 0,-31 3 0,1 0-1,0-1-46,2-1 1,0-1 0,0 0-1,-2 2 1,-1-1 0,1 0 0,0-2-1,1 0 1,0 1 0,0 0 0,-1 0-1,0 1-16,0 0 0,0 1 1,1-1-1,-1 0 1,1 0-1,0 0 0,-1 1 1,1 0-1,-1 0 1,-1 0-1,1 1 0,-1-1-2,0 1 1,0 0-1,0 1 1,31-3-1,0 0 1,-31 1-1,1-2 1,0 1-1,1 1 1,0-1 0,1 0 2,2 0 1,1 0 0,-1 1 0,-3 0 0,0 2 0,-1-1 0,0 0 0,-1 0 0,1 0 0,-2 0 0,0-1 0,1 1 0,-1-2 1,1 1 0,0 0-1,2 1 1,0 0 0,0 0-1,0 1 1,1 0 0,-1 0 0,1 0-1,-2-1 1,1 1 3,-2 0 1,-1-1-1,0 1 1,1 1 0,0 1-1,0-1 1,-1-1-1,0-1 1,0 1 0,1 0-1,0-1 1,0 1-2,0 0 0,0-1 0,0 1 0,27 1 0,0 1 1,1-3-1,0 0 0,-1 1 0,0 0 0,0 0 0,1 0 0,0-1 1,0 0-1,-2 2 0,0 1 1,-3-2-1,0 0 6,-3 1 0,-1 0 0,-1 0 0,1 0 0,2 0 1,2 0-1,2-1 0,0 0 13,2 1 1,0 0 0,-1 1 0,-1 0 0,0 1 0,0-2 0,1 1 0,0-1 23,1-1 1,0 0 0,2-1 0,1 2-1,-1 2 1,0 0 0,0 0 0,0 0-20,-2 0 1,0 0 0,-4 1 0,0 0-1,2 1 1,0 0 0,2 1 0,1 0-18,2-2 0,0 1 0,-5 2 0,0 0 0,1-1 0,0 0 0,-2 0 0,-1 0-9,-1 1 1,0 0 0,5-3 0,0 0 0,-1 1 0,0 1 0,2-1 0,-1-2 25,-3 0 1,0 0 0,1 0-1,0 0 1,-1 0 0,1 0 0,0 0-1,0 0 42,0 0 0,0 0 0,-4 0 1,-1 0-1,-1 0 0,0 0 1,-4 1-1,-1 0-22,-2 2 0,-1 0 0,-3-2 0,0 0 1,-2 2-1,-1 0 0,-1-2 0,-2 0-51,-4-1 1,0 0 0,-3 0 0,0 0 0,-3 1 0,0 0 0,-1 0 0,-1 2 20,-2-1 0,-2 1 1,45 9-1,-8-6 1,-7-2-96,-8-2 1,-14 4 0,-10-1 0,-11-1-927,-10-2 727,-14 6 0,-24-6 0,-17 4 0,-11-4-218,-11-2 1,-3 0 0,-15 2-1,-2 1 498,-2 3 0,4 4 0,0 2 0,0 7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3:25.1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734 1117 8022,'21'-35'23,"-3"0"0,-7 6 1,3 2-1,-4 1 1053,-3 5 1,-1 2 0,-6 1-390,0 1 1,-2 1 0,-4 3-1,-5 3-353,-5 2 0,-3 2 0,-4 6 0,-8 0-144,-8 0 0,-4 8 0,-7 4 1,-1 3-131,-3 3 0,-3 5 1,5 2-1,2 2-156,3 4 1,-1 2-1,7 2 1,2 2-255,2 4 1,4-2 0,4 5 0,8-1-49,7-4 0,6-8 0,10-4 1,8-4 78,13-7 1,6-6-1,18-12 1,3-6 38,7-10 0,-3-7 0,6-14 0,-2-5 126,1-9 0,-1-13 0,-8-4 0,-5-9 231,-10-6 0,-18 35 1,-3-1-1,-4-2 0,-3-1 1,-1-1-1,-2-1 244,0 0 1,-4 0-1,-6 4 1,-4 1 0,-13-38-1,-8 11 319,-4 14 0,0 10 0,0 9 0,2 12 1094,4 14 1,12 11-1212,11 14 1,8 11-1,9 14 1,15 8-495,11 8 0,9 7 1,12 8-1,4 8-37,1 2 1,-29-36 0,-1 1-1,30 37 1,-31-35 0,0 2-507,0 1 0,0 1 0,24 33 0,-27-35 0,-2 1 0,22 36-789,-9-2 1,-10-1 0,-9-7 0,-8-4-1921,-7-6 3223,-4-11 0,-17-4 0,-5-8 0</inkml:trace>
  <inkml:trace contextRef="#ctx0" brushRef="#br0" timeOffset="183">1328 837 8127,'11'-33'399,"-1"4"1,0 8 269,-1 7 1,5 6 0,7 10-70,3 4 0,7 10 0,-4 9 0,2 0-198,0 0 1,-6 6-1,6-1 1,1 3-518,-3 1 0,-2 1 1,-8 0-1,1 0-625,-1 0 1,-1 0-1,-5-2 1,-5-2-2322,-4-2 3061,-2-7 0,0 11 0,0-6 0</inkml:trace>
  <inkml:trace contextRef="#ctx0" brushRef="#br0" timeOffset="500">2480 628 8066,'12'-33'185,"-2"4"1,-3 5 512,-3 5 0,-4 3 0,-6 3 1,-5 3-53,-5 2 0,-1 2 1,-1 6-1,1 0-271,-1 0 1,1 2-1,-1 6 1,3 8-270,3 5 1,-1 12-1,7 0 1,2 8-205,2 3 1,12 5 0,5 5 0,7 1-203,-1-5 1,-2-1 0,1 3-1,-1 0-315,-1 1 1,3-9-1,-11-1 1,-1-4 207,-3-4 0,-12 4 0,-7-12 0,-8-2 262,-9-8 0,-8-1 0,-5-10 0,0-2 53,1-2 1,1-2-1,8-2 1,4-4-571,5-6 1,7 3-590,5-3 1251,12 0 0,18 3 0,9 1 0</inkml:trace>
  <inkml:trace contextRef="#ctx0" brushRef="#br0" timeOffset="717">3161 907 8178,'0'-25'193,"-2"5"1,-3-3-1,-5 4 1989,0 1 1,-5 7-1675,3-1 0,4 10 1,2 2-1,5 12-416,1 9 1,0 6 0,3 8-1,7 0-186,8 0 0,5 2 1,-2 2-1,4 1-436,3-1 1,-1-2 0,2-2 0,-4 2-3225,0 4 3754,-13-4 0,11 5 0,-13-7 0</inkml:trace>
  <inkml:trace contextRef="#ctx0" brushRef="#br0" timeOffset="1034">3650 1047 8102,'18'-18'0,"-1"1"0,-5 1 0,0 5 0,1 5 179,3 4 1,1 10 0,1 3 0,-1 5 661,1 1 1,-1 1 0,0 1 0,-1 3-151,-4 1 0,3 0 1,-5-5-1,0-1-989,-5 1 0,3-1-205,-2 0 0,-2-1 360,-10-4 0,4-12 0,-4-12 0,4-4 317,2-1 0,0-6 0,4-1 0,6 3 172,7 2 0,13-5 0,-1 3 0,6 4-35,5 3 1,5 8 0,9-4 0,3 3-440,1 3 1,-2 8 0,-7 3-1,-5 3-186,-1 4 0,-4 1 0,-10 3 1,-8-1-1519,-7 1 0,-1-7-749,-7 1 2581,0 0 0,-14-3 0,-2-1 0</inkml:trace>
  <inkml:trace contextRef="#ctx0" brushRef="#br0" timeOffset="1733">5117 715 8168,'2'-23'-94,"4"-1"0,-4-5 0,4 6 0,-4 2 749,-2 1 0,0 3 0,-2 1 0,-2 3 666,-2 1 1,-2 6 192,3-5-1389,-5 7 1,-2 4 0,3 11 0,1 5-53,4 1 0,2 9 1,2 3-1,2 6-211,4 5 1,3 3 0,9 6 0,1-3-205,5 3 1,-5 3 0,4 4 0,-3 3-93,-3-3 0,-1 4 0,-5-4 0,-5-3-76,-4-5 1,-6-9 0,-7 2 0,-15-6 102,-11-6 1,-1-12 0,-9-11 0,-1-4 270,-3-2 0,1-10 0,3-7 0,8-10 439,8-6 1,12-2 0,9-2 0,2-2 138,5-2 0,14-1 0,10 3 0,9-2 54,6 2 0,11-2 0,2 5 0,7 5 82,8 3 1,4 5-1,4 8 1,1 3-277,3 6 1,0 4 0,-6 4 0,-3 4-55,-3 6 0,2 3 0,-9 3 0,-5-1-128,-3 0 0,-16 7 0,0-1 0,-6 0-215,-6 3 1,-3-7 0,-7 6 0,-5 0-282,-4 5 1,-2 1-1,-2 0 1,-6-2-289,-9 2 1,-10 2 0,-14 2 0,-6-2-20,-3-4 0,3-4 0,3-8 0,1-1 370,4-4 0,4-5 1,6-7-1,8-2 512,7-3 0,1-7 0,9-11 0,6-6 291,7-4 1,15-8 0,7-2 0,9 0 394,13 1 0,1-5 0,10 8 0,2 6-326,2 8 1,4 6 0,2 3 0,1 5-321,-1 5 0,-10 10 0,-6 5 0,-5 5-101,-7 5 1,-3 9-1,-10-3 1,-4 0-443,-6 0 1,-5 6-1,-5-2 1,-3 2-470,-2-1 0,-2 1 0,-6-6 0,0 2-149,0 4 1,-8 0 0,-4-2 0,-5-6 921,-6-3 0,-5 5 0,-7 2 0</inkml:trace>
  <inkml:trace contextRef="#ctx0" brushRef="#br0" timeOffset="1883">6724 750 8134,'0'-25'389,"0"5"-189,0-3 0,2 11 0,2 8-930,2 8 1,0 14 729,-6 11 0,7 4 0,3 2 0</inkml:trace>
  <inkml:trace contextRef="#ctx0" brushRef="#br0" timeOffset="2383">7108 1047 8259,'0'-18'490,"0"1"0,2 1 496,4 5 0,-4 1 0,6 6-422,0-2 0,1 8 0,9 10 1,1 3-287,4 3 0,-3 1 1,5 3-1,-2 3-355,1 2 1,-1-6 0,-8 3 0,-1-5-735,-2-1 0,-8-1 164,1 0 1,-5-7 690,-5-4 1,-5-12-1,-8-5 1,3-5 295,3-1 0,-1-9 0,7-1 0,2-2 256,2 0 0,10 8 1,5-5-1,9 3-150,7 0 0,11 1 0,7 11 0,2 5-321,-3 4 0,8 2 0,-5 0 0,0 2-11,1 4 0,-7 3 1,-3 9-1,-5-1-220,-6 1 1,-3-3 0,-11-1-1731,-3-2 1462,-4-8 1,-16 3-1,-4-7 1,-3-2 158,-3-3 1,1 1 0,1-8 0,5-2 219,5-1 1,4-3 0,2 1 0,2-1 160,4 1 0,5 0 0,14-1 0,8 1 92,6-1 1,10 7 0,-1 1 0,7 2-151,3 4 1,0 10 0,-4 8 0,3 5-212,1 4 1,-6 8-1,-7-2 1,-2 2-285,-5-1 0,-9 3 1,-7-6-1,-9 0-813,-7-4 0,-12 2 0,-9-1 1200,-12-3 0,-18-2 0,-17-1 0</inkml:trace>
  <inkml:trace contextRef="#ctx0" brushRef="#br0" timeOffset="2534">7143 540 8126,'0'-17'0,"0"-1"0,2 3-447,4 3 1,11 12 0,15 14 446,6 7 0,7 14 0,7 10 0</inkml:trace>
  <inkml:trace contextRef="#ctx0" brushRef="#br0" timeOffset="2683">8855 1152 8270,'2'-20'1319,"2"-1"0,3-2-1601,3 1 0,-6 9-1052,2 1 1334,-4 8 0,-2 4 0,0 10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4:08.6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420 1019 8005,'7'-17'262,"-3"1"0,6 3 0,0 1 270,-1-2 0,-3-1 0,4-3 176,-2 1 0,-3 5 0,-5 1-181,0-3 1,-7 0 0,-5 1 0,-5 3-208,-7 2 1,-1-3-1,-6 5 1,2 2-146,-2 2 0,-2 2 1,-2 2-1,0 4-134,0 6 1,6 3-1,2 3 1,2 1-197,3 4 1,3 2-1,3 6 1,3-1-391,1 1 1,8 2 0,-2 2-1,4-2 153,2-4 0,6-2 0,2-8 1,2 1 265,3-5 0,3-3 1,1-1-1,1-5 233,-1-4 1,1-6 0,1-5 0,4-11 499,6-5 0,-1-4 0,1-6 0,2 0-11,2 0 1,4 0 0,1 2 0,3 2-240,-2 2 0,4 8 1,-1-1-1,1 9-241,0 7 0,3 4 0,-3 4 1,0 4-280,-1 5 0,-1 11 1,-6 3-1,0 0-858,0 0 0,-6 5 1,0-7-1,0-2-361,-2-1 0,4-3 0,-9 0 1382,-7 1 0,11-1 0,-7 1 0</inkml:trace>
  <inkml:trace contextRef="#ctx0" brushRef="#br0" timeOffset="285">1625 722 8110,'0'-35'607,"0"2"1,-2 2-1,-4 4-94,-6 2 1,-9 7-1,-4 9 1,-1 1 102,1 4 0,-4 2 0,6 2 0,1 0-337,3 0 1,2 2 0,-1 6 0,1 7-298,-1 7 1,8 9-1,3-2 1,1 4-224,0 2 1,0 0 0,8 0 0,4 2-228,6 3 1,3-3 0,5 6-1,3-4-115,6-4 0,12 1 0,7-12 0,9-5 34,7-5 1,3-1-1,3-7 1,-2-2 548,-4-2 0,4-18 0,-6-3 0</inkml:trace>
  <inkml:trace contextRef="#ctx0" brushRef="#br0" timeOffset="533">2323 635 8103,'0'-25'300,"-6"5"1,-1-3 0,-3 6 514,-4 5 1,5-2 0,-3 9 0,-2 1-11,-1 2 1,-3-4 0,1 2-486,-1 6 0,1 0 1,0 10-1,1 3-185,4 6 1,-1 1 0,7 7 0,0 0-195,-2-2 0,6 10 1,-3-6-1,5 0-352,5 2 1,5 0-1,8 4 1,-1 2-391,1 1 1,7-5 0,4-5 0,4-1 12,2-2 1,0 4-1,-2-10 1,-2-3-640,-2-5 1427,0-9 0,6 4 0,0-8 0</inkml:trace>
  <inkml:trace contextRef="#ctx0" brushRef="#br0" timeOffset="917">2655 757 8103,'8'-17'-42,"-6"-1"278,4 1 2137,3-1-1476,1 9 1,7 3-600,1 12 1,-7-2-1,1 7 1,0 3-43,-3 1 0,7 1 0,-4-3 0,3-1-119,3 2 0,-1 5 1,1 0-1,-1-3-262,0-1 0,1 1 0,-1 1 0,1-1-31,-1-4 0,1-3 0,1-5 0,3 2 124,1-2 1,6-10 0,-6-6-1,-1-3 243,-3-3 0,-2-7 1,3-4-1,-1-4 206,-1-2 0,3 6 0,-11 0 1,1-2 202,1-2 1,-8 4-1,4 2-65,-1 1 0,-5 3-510,4 6 0,4 7 0,2 6-278,3 8 0,8 6 0,5 7 0,3 1-466,5-1 1,5 1 0,0 1 0,4 2-404,-1 3 0,-1-1 0,-8-8 1,-2-1-2034,-4-2 3135,4-8 0,-14 11 0,7-5 0</inkml:trace>
  <inkml:trace contextRef="#ctx0" brushRef="#br0" timeOffset="1184">3738 530 8012,'9'-17'0,"-1"1"0,-2 3 408,0 1 1,2 6 0,-3-4 619,7 3 1,6 3 0,1 10-491,-2 5 1,5 5 0,-11 3 0,5 3-372,1 1 0,1 6 0,-1-6 0,-1-1-150,-4-3 0,1-2 0,-5 1-1236,2-1 922,-7-7 1,5-4 0,-8-12-1,0-8-21,0-7 0,8-4 0,4-6 1,3 2 24,3-2 1,1 0-1,2 0 1,5 3-20,1 3 0,10-4 0,7 8 0,3 3-219,-1 5 1,1 9-1,7-2 531,4 4 0,-3 10 0,5 2 0</inkml:trace>
  <inkml:trace contextRef="#ctx0" brushRef="#br0" timeOffset="1500">4978 443 8012,'0'-29'233,"0"0"1,0 7 0,0-1-1,-2 4 562,-4 1 1,-4 3-1,-9 1 1,-4 2 66,-7-1 1,-3 5-1,-1 2 1,-1 4-408,0 2 0,6 6 1,1 2-1,5 4-460,8 7 1,-1 0 0,10 10 0,2 1-234,2-3 0,2 6 1,2-6-1,4 0-252,6-4 0,3 3 0,5-3 0,1-2 46,2-1 0,-1-9 0,-9-1 0,-1-2 197,2-4 0,1-3 0,3-1 186,-1 0 1,-5 0-1,-1-1 1,3-3 127,1-2 0,3-8 0,-1 5-234,1-1 1,5 0 0,0 6-1,-1-2-224,-3 3 0,1 1 0,1 2 1,4 0-150,2 0 0,-5 0 0,1 0 0,-4 0 540,-1 0 0,7 7 0,2 3 0</inkml:trace>
  <inkml:trace contextRef="#ctx0" brushRef="#br0" timeOffset="1816">5414 443 8012,'12'-18'183,"0"1"1,-3-1 131,3 1 1,2 5-1,-7 3 551,3 1-507,-6 2 1,6 6 19,-5 0 0,-3 2 1,4 4 140,-4 5 1,-2-1 0,0 2-83,0 1 0,0 3 0,0 1-288,0 1 1,2-1-1,2 1 1,6-3-56,5-3 1,1 3-1,13-3 1,2 2-360,2-3 1,10 3 0,3-6 0,5-1-218,1 1 0,-5-2 1,-3-6-1,-1 0-239,-4 0 0,-10-6 1,-6-2-1,-4-1 73,-1-5 0,-8-1 1,-7-1 646,-6 4 0,-15-11 0,-9 4 0</inkml:trace>
  <inkml:trace contextRef="#ctx0" brushRef="#br0" timeOffset="2433">6305 181 8188,'-8'-27'74,"-3"1"1,-3 3 1231,2 0 0,-3 5 559,3 7 0,3 7-1427,-3-2 1,8 12-1,0 8 1,6 7-342,4 8 1,13-2 0,1 2 0,3 2-349,2 2 1,6 2 0,-2 0-1,2-2-189,-1-4 1,1-2 0,-8-7 0,-2-1-572,-1-3 0,-9-5 0,-1-1 973,-2-10 1,-2-15 0,-6-15 0,-2-4 498,-4-7 0,-2 2 0,-6-6 0,3 1 406,-3-1 1,4 8 0,1 0 0,-1 8 296,0 4 1,6 2-1061,-1 5 1,10 12-1,9 10 1,7 16-93,9 11 1,4 2 0,5 15 0,4 7-346,2 7 1,-5 8 0,5 5 0,-2 7 72,-5 3 0,-6 4 1,-5 5-1,-15-45 0,-1 2 60,-2 3 0,-3 1 0,1-2 0,-4 1 1,-3 1-1,-4 0 0,-2-1 0,-3-1-89,-6 0 0,-5-1 0,-4-3 1,-5-1-1,-7-1 0,-3-3 1,-1-3-1,-2-2-64,1-6 0,-3-2 0,-2-5 1,-1-4-1,-44 2 0,5-15 376,9-11 0,13-15 1,7-14-1,9-8 160,7-8 1,12-5 0,8-6 0,7-6 241,8-4 0,8 0 0,10 2 0,11 2-302,8-2 0,12 6 0,3 2 0,7 5-731,5 7 1,6 3 0,10 8-1,3 4-2637,3 8 3245,-6-1 0,11 15 0,-5-9 0</inkml:trace>
  <inkml:trace contextRef="#ctx0" brushRef="#br0" timeOffset="2567">7510 495 8216,'0'-23'0,"-2"0"-53,-4 1 53,4 3 0,-5 9 0,7 2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4:06.3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103 448 8089,'-17'-27'277,"-1"-4"1,1 10-1,1 3 980,5 5 1,1 9-929,4-2 0,4 6 0,-4 6 0,6 8 8,6 7 1,6 8 0,9 10 0,4 4-136,3 1 1,-5 5-1,4 7 1,0 2-228,0-2 0,-3 5 1,3-1-1,0 2-389,0 4 0,-7 2 0,-1 2 1,-7-3-134,-5-2 1,-1 0 0,-6-6 0,0-5-2182,0-5 2728,-8-15 0,-9-1 0,-10-5 0</inkml:trace>
  <inkml:trace contextRef="#ctx0" brushRef="#br0" timeOffset="400">173 658 8090,'6'-70'350,"0"0"1,7 0-1,-1 3 1,4 1 98,1 2 1,6 13 0,2 1 0,3 7 13,3 10 1,2 2 0,0 11 0,-2 7-223,-2 3 1,-6 12 0,4 10 0,-1 7-153,-5 10 0,-4 0 1,-5 16-1,-6 2-160,-4 5 0,-2 6 0,-4 0 0,-6 6-339,-7 4 1,-12 0-1,-2-2 1,-6-2 31,-4 2 1,0-6-1,6-3 1,0-9 200,0-7 1,8-12 0,4-8 484,4-7 1,9-14-1,6-14 1,10-7-107,11-8 0,16-4 1,16-2-1,5 0-50,4 0 0,10 8 1,-2 4-1,4 5-157,-2 7 0,-10 5 1,-2 12-1,-5 7-127,-5 9 0,-15 5 0,-3 8 0,-13 0-133,-9 0 0,-4 1 0,-2 3 0,-2 2 84,-4-2 0,-9 0 0,-13-1 0,-3 3-35,-5-2 0,-5 4 0,2-3 1,-2-1-115,2-2 0,3-8 0,3 0 0,3 0-994,7-1 1324,12-11 0,-5-1 0,6-7 0</inkml:trace>
  <inkml:trace contextRef="#ctx0" brushRef="#br0" timeOffset="749">1396 1339 7932,'0'-17'698,"0"-1"-181,0 1 1,5 5-1,3 2 1,2 1-113,3-1 1,3 4 0,1-5-1,3-3-263,3-2 1,2-3-1,6-2 1,-3-5-14,-3-1 1,2-2 0,-8-6 0,-5-2 65,-4-3 0,-4 3 0,-8-2 0,-6 6 43,-10 4 0,-1 8 0,-10-1 0,-2 7-84,-2 3 0,0 8 0,4-2 0,5 6-368,5 6 1,3 10 0,5 9 0,5 2 40,4 4 1,16 4 0,7 4 0,8 2-341,8-3 0,10-1 0,-1-4 0,3-4-209,-3-5 0,7 1 0,-5-4 1,5-5-45,-3-9 1,-9-5 0,-2-4 765,-8-3 0,2-13 0,-6-9 0</inkml:trace>
  <inkml:trace contextRef="#ctx0" brushRef="#br0" timeOffset="1216">1937 868 7932,'12'-10'-79,"-1"2"286,3 0 0,-4 6 1,1-3-1,3 3 123,1 2 1,3 0 0,1 0-1,3 0 51,1 0 1,8 5 0,-4 1 0,2 0-76,0 2 1,-7-4 0,3 7-1,-2 1-165,0-2 1,1 3 0,-9-5 0,-1 2-91,-3 3 1,-5-3-1,4 2 1,-2 1-185,-4 3 0,-2 1 1,-2 1-1,0-1-237,0 1 1,-10 5-1,-6 2 1,-5 0-128,0 1 0,-5 5 0,3-4 0,0 0 301,-2-4 1,11-5 0,-3-7 0,1-5 603,1-4 0,5-6 0,4-9-83,4-16 0,6-8 0,6-16 1,9-7 395,6-6 0,4-4 1,6 2-1,0 1-58,0-3 0,0 13 1,-2-3-1,-4 12-195,-6 5 1,-3 8-1,-3 10 1,-1 4 127,-5 5 0,-1 10-464,-4 0 0,-2 4 0,6 4-361,-3 4 1,7-2-1,-2 8 1,3 3-104,3 7 0,1-1 1,2 8-1,5 2-148,1 2 0,0 8 1,4 2-1,-4 1-24,-2 5 1,4 1 0,-5 3 0,-3-1-298,-2 0 1,-3 7 0,-2-3 0,-5-4-115,-1-3 0,-2-10 1,-6-1 914,0-7 0,8-5 0,1-9 0</inkml:trace>
  <inkml:trace contextRef="#ctx0" brushRef="#br0" timeOffset="1383">2845 1025 7932,'-12'-18'356,"1"1"517,-3-1 0,5 3 1,-1 1-554,2 3 1,2 5-1,8-4 1,6 2-314,9 4 0,9-3 0,11 1 0,3 2-329,7 2 1,9-4 321,2 0 0,8-7 0,-4 3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4:14.4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80 594 8025,'-17'-42'0,"1"7"0,2 0 0,3 9 4009,-3 7-3170,6 2 0,8 7 0,16 4 0,13 4-434,18 2 1,15 8 0,19 5-1,14 9-309,-42-9 0,1 3 0,-1 3 1,1 3-1,1 0 0,0 2 0,-2 2 1,-3 1-228,-2 1 0,-3 2 0,0-1 0,-2 2 0,21 33 1,-16-4-519,-13 0 0,-17-5 1,-16 5-1,-14-2-375,-17 0 0,-16-5 0,-21-7 0,-13 1 600,-11-3 0,39-22 0,-2-3 0,3-4 0,1-3 0,-45 6 470,9-10 1,11-18 0,14-13 0,10-18 272,5-14 1,18-14-1,11-13 1,7-3 524,5-3 1,12-5 0,9 0 0,12 4-125,10 5 0,15 3 0,-20 44 0,2 2 1,3 1-1,2 2-351,1 0 1,1 2 0,1 4 0,1 4-1,47-13 1,1 9-84,-2 7 1,-2 9 0,-3 6 0,-5 8-155,-5 8 1,-10 9 0,-2 6 0,0 4-275,-2 6 0,-8 10 0,-9 0 1,-4 3-680,-8 2 1,0 9 0,-12 1 0,-6 2-190,-7 0 0,-8-2 1,-6 6-1,-9 0-219,-12 3 0,-10 3 1229,-16-4 0,-7 0 0,-2 0 0</inkml:trace>
  <inkml:trace contextRef="#ctx0" brushRef="#br0" timeOffset="151">1145 1101 8050,'18'-60'307,"-7"11"1,1-1 0,2 7 126,1 10 0,5 6 1,3 9-1,6 3-49,4 3 0,10-3 1,5 5-1,6 0-597,5 4 1,-1 6-1,-6 6 1,-1 6-1148,-5 3 1,-3 3 1358,-8-1 0,-8 1 0,-2-1 0</inkml:trace>
  <inkml:trace contextRef="#ctx0" brushRef="#br0" timeOffset="551">2490 891 8368,'19'-8'0,"3"-3"461,1-5 1,-5-1 0,-9-1-1,-1 1 443,-4-1 0,-2 1 0,-2-1-440,0 1 0,-10-1 1,-7 1-1,-10 0-214,-6-1 0,-2 8 0,-2 3 0,-4 1-291,-6 0 0,-1 0 0,1 6 0,5 2-87,-1 4 1,6 4 0,-6 9 0,5 2-193,3 3 1,6 7-1,17-2 1,6 4 53,4 2 1,10-6 0,5-2-1,11-2 264,11-3 1,2-9 0,9-3 0,3-2 126,1-5 0,2-1 0,1-4 0,-3-3-54,-3-7 0,1-4 0,-9-1 0,-4 0-49,-4-1 0,-15 3 0,1 1 0,-3 2-287,-5-1-254,-1 5 0,-8 2 1,0 12-65,0 6 0,6 3 0,0 3 0,0-1-928,1 1 1511,-5-1 0,14 8 0,-6 2 0</inkml:trace>
  <inkml:trace contextRef="#ctx0" brushRef="#br0" timeOffset="934">2752 332 8159,'-17'-56'338,"-1"4"1,6 5-1,3 18 1,1 6 913,4 3 0,4 11 0,6 5-872,6 8 1,5 5 0,8 11 0,8 5-147,6 10 1,8 7 0,-7 11 0,1 1-304,2 4 0,-6 4 0,1 6 0,-6-2-223,-9-2 0,-12-1 0,-5 2 0,-4-4-391,-2-7 0,-4-6 0,-5-16 0,-9-7 259,-1-8 0,-1-11 1,3-4-1,-1-12 681,1-13 1,7-14-1,4-6 1,5-1 164,1-5 0,9 1 1,7-1-1,7 5 39,4 1 1,0 4 0,6 10 0,0 6-100,4 3 1,2 11-1,-2 5 1,2 8-258,1 7 1,-1 13 0,-10 5-1,-5 4-314,-5 2 1,-9 5-1,-4 3 1,-6 0 1,-6-1 1,-12-1 0,-11-6 0,-4-2-261,-2-4 1,-7 2-1,-5-6 1,-2 1-408,3-1 0,-3-8 1,9-7-1,3-2-1235,6-4 2109,13-2 0,3-2 0,5 0 0</inkml:trace>
  <inkml:trace contextRef="#ctx0" brushRef="#br0" timeOffset="1118">3660 682 8159,'10'-28'-1,"3"-3"1,-7 8 1613,-2 2 0,-2 7-829,-2 2 1,0 11 0,0 1-665,0 9 1,0 9 0,0 3-1,2 4-158,4 2 1,4 3 0,7 4 0,0 3-512,1 4 1,-6-4 0,-1 6 0,3-3-2181,1 1 2729,-5 0 0,6 9 0,-7 5 0</inkml:trace>
  <inkml:trace contextRef="#ctx0" brushRef="#br0" timeOffset="1319">3940 315 8290,'-10'-68'0,"2"6"794,0 9 1,6 17 0,-3 12 650,3 5 0,2 11-1221,0 8 0,9 8 0,7 11 0,7 6-73,4 10 0,-3 2 1,5 12-1,0 5-508,-2 8 1,4 0 0,-8 2 0,-1 2-716,-3 2 1,-3 10-1,-5 1 1072,-5 1 0,-12 5 0,-3-5 0</inkml:trace>
  <inkml:trace contextRef="#ctx0" brushRef="#br0" timeOffset="1500">4429 786 8198,'17'-50'0,"-1"5"536,-5 10 0,3 8 0,-6 10 566,1-1 0,3 9-835,5 3 0,-1 12 0,-3 7 1,-1 8-237,2 9 1,-5-1 0,3 4 0,0 4-448,-3-1 1,5 3 0,-8 0 0,0 2-1890,1-2 2305,-5-3 0,6 7 0,-8 2 0</inkml:trace>
  <inkml:trace contextRef="#ctx0" brushRef="#br0" timeOffset="1790">4830 193 8105,'0'-43'0,"0"6"0,2-2 0,2 8 1039,2 8 1,2 11 0,-3 6-551,7 4 0,6 10 0,3 6 0,4 9-143,2 12 0,4 10 1,8 11-1,4 4-175,2 2 1,-7 4-1,3 8 1,-4 3-302,-2 3 0,-4 0 1,-8 3-1,-11-1-935,-8 1 0,-12-3 0,-6-1 0,-5-5-1259,-4-12 2324,-8-2 0,3-31 0,-6 4 0</inkml:trace>
  <inkml:trace contextRef="#ctx0" brushRef="#br0" timeOffset="2222">5145 874 8105,'7'-41'83,"5"0"1,-2 0 0,-1 8 0,1 4 585,0 6 0,1 4 1,9 1-1,1 1-144,3-1 1,1 9 0,-2 3 0,6 4-51,4 2 1,2 0-1,2 2 1,2 4-268,1 5 1,7 7-1,-4 3 1,-1 4-162,1 2 1,2-3 0,-8 3 0,-6 0-288,-4 0 0,2-6 1,-6 3-1,-1-5 73,-3-1 1,-2-3 0,1-3 143,-1-6 0,-5-4 274,0-2 1,-3-2-1,5-4 1,-4-6 161,-3-3 0,5-3 0,-4 1 1,2-1-29,3 1 0,3-1 0,1-1 0,1-2-122,-1-3 0,0 1 0,3 6 1,1-1-76,3 1 1,-1-1 0,-6 3-1,1 1-7,-1 2 0,-5 9 0,-1-3-227,3 4 1,-4 2-1,1 4 1,3 5-6,2 9 1,1 13-1,0 4 1,1 9-12,-1 7 0,1 7 0,-3 4 0,-3 4-201,-6 6 0,-4 17 0,-4 4 0,-1-43 0,-2 1-289,-2 2 0,-3-1 1,-4 0-1,-3-1 1,-3-1-1,-1-1 1,1-2-1,-1-1-644,-22 43 0,8-19 0,1-12 0,8-17-1189,7-16 2385,1-9 0,-7-16 0,-2 0 0</inkml:trace>
  <inkml:trace contextRef="#ctx0" brushRef="#br0" timeOffset="2405">4708 210 8221,'-16'-35'533,"3"2"632,1 4-1231,8 4 1,-3 23 0,7 8 0,2 9-383,3 8 0,-3-1 1,6 5 447,0-2 0,-6 6 0,6-4 0</inkml:trace>
  <inkml:trace contextRef="#ctx0" brushRef="#br0" timeOffset="2555">2298 332 8192,'-87'-42'749,"9"7"1,12 2-569,18 13 0,20 18 0,26 12 0,14 4-918,17 3 737,12-3 0,27 19 0,4-6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4:12.4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140 237 8074,'-18'-25'195,"1"-5"1,-1 5 0,1 2 852,-1 3 1,1 5-457,-1 3 0,9 7 0,5 10-272,8 7 0,5 11 1,9 6-1,1 4-175,5 2 1,-3 2-1,6 4 1,0 4-128,0-1 1,-3 7-1,3-5 1,-2 5-272,-4 1 0,3 2 0,-5 3 1,-3 3-487,-1 2 1,-7-4 0,-2 4 0,-4-2-2065,-2-3 2803,-16-3 0,-3-2 0,-16 1 0</inkml:trace>
  <inkml:trace contextRef="#ctx0" brushRef="#br0" timeOffset="316">0 411 8113,'6'-95'0,"0"12"115,-2 17 1,-3 21 0,1 22 658,4 4 0,-2 9 1,10 4-1,5 6-74,8 6 0,8 6 0,6 11 0,6 6-288,3 4 1,4 2 0,5 2 0,5 3-507,3 7 1,-2 3-1,-3 1 1,-2-3-150,-4-1 0,-2-6 0,-3 1 1,-5-3-1352,-5-6 1075,-12-17 1,-11-10 0,-12-26-1,-6-11 468,-6-8 0,-6-11 0,-9-1 1,-5-5 264,-1 0 0,4 2 0,-6 1 1,0 1-112,2-1 1,-4 9 0,7 5 0,5 8-395,5 8 1,1 3 0,9 5-397,6 3 0,13 12 1,14 12-1,6 3 687,6 3 0,4 7 0,7 2 0</inkml:trace>
  <inkml:trace contextRef="#ctx0" brushRef="#br0" timeOffset="650">1502 411 8054,'-8'-25'734,"-3"0"0,-11-2 1,-3 7 154,-2 7 0,5 9 0,-1-2-253,4 4 0,9 4 1,4 6-1,6 7-433,6 7 1,4 9 0,7-4 0,3 2-213,3 0 1,2 0 0,6 6-1,-2 0-128,2 0 1,-5-6 0,-3 0 0,-4 0-363,-1-1 0,-1 3 1,-1-8-1,-5-2-403,-5-1 1,-4-7 1179,-2-7 1,-2-16-1,-2-21 1,-3-8 306,-3-7 1,6-10 0,0-3 0,6 3-9,4 2 1,9 3-1,3 3 1,7 5-380,2 6 1,14 8 0,0 18-1,9 5-643,8 4 0,-3 6 0,3 5 0,-4 11-475,-1 5 1,-7 4 0,1 6-1,-3-2-371,-5-4 1,2-2-1,-14-5 1291,0 1 0,6 0 0,-6-5 0</inkml:trace>
  <inkml:trace contextRef="#ctx0" brushRef="#br0" timeOffset="1150">2270 307 8253,'28'-35'0,"-5"2"488,-4 4 0,-1 5 1,1 13-1,4 5 205,6 4 0,3 2 1,-1 0-1,-2 2-279,2 4 0,-4 5 0,0 11 0,-2 1-362,-3-2 0,-3 6 0,-3 1 1,-5 1-113,-5 0 1,2-6 0,-2 6 0,-4 0-327,-6-2 0,-6-1 0,-8-11 0,-1-1-7,-4-3 0,-4-7 0,-6 2 0,2-4 462,1-2 1,9-13 0,-4-7 0,4-5 312,3-6 0,5-8 0,13-4 1,1 1 63,5-1 0,6-4 1,13 7-1,12 1 21,13 2 0,5 6 0,9 6 1,2 9-328,2 6 1,-6 9 0,-6 10 0,-7 11-370,-9 5 1,-5 4-1,-6 6 1,-5 0-58,-5 0 0,-9 0 1,-4 0-1,-4-2-158,-2-4 1,-8-4 0,-4-8 0,-5 1-82,-7-1 1,3-7-1,-6-4 1,2-6 556,3-6 1,5-4 0,3-9 0,5-4 327,1-6 1,2-6 0,8-4 0,4-2 106,5 2 1,13 2-1,7 2 1,8 2-105,7 4 1,5 6 0,1 9-1,0 5-137,1 1 0,3 10 0,-2 10 0,-5 5-476,-5 6 1,1 6 0,-10 10-1,-8 2-435,-5-2 1,-7 0 0,-3-1 0,-6 5-476,-5 2 1,-1-6 0,-1-1 1159,-5-7 0,-4 10 0,-7-4 0</inkml:trace>
  <inkml:trace contextRef="#ctx0" brushRef="#br0" timeOffset="1301">4069 272 8077,'0'-18'0,"0"1"1517,0-1-1474,0 1 1,0 9-1,0 8-1160,0 10 1117,8 13 0,-6-4 0,6 7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4:21.0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154 348 8268,'0'-18'0,"0"-1"316,0-4 1,0 3-1,0-3 1,-2 3 281,-4 3 0,2 0 1,-6-1-1,1 3 720,-1 3 1,-2-2-814,-5 8 0,-1 3 1,3 10-1,1 11-184,3 9 0,7 14 0,-2 7 0,4 9-94,2 7 0,2 3 0,4 3 0,5 0-179,5 0 1,7 0-1,1 0 1,-3 0-493,-2-1 0,-1 1 0,-1-2 1,-1-2-26,-5-2 1,-3-7 0,-8-1 0,0-8-976,0-7 1,-8-12 0,-3-7 199,-5-9 1,-1-7 0,1-12 1243,5-6 0,-13-19 0,5-5 0</inkml:trace>
  <inkml:trace contextRef="#ctx0" brushRef="#br0" timeOffset="416">189 714 8136,'15'-23'-172,"-3"0"0,-2-6 1,-7 4-1,5-3 517,2-3 0,0 4 0,3-2 0,-1-2 43,1-2 0,3 2 1,1 0-1,1-2 35,-1 2 0,3 6 0,1-3 0,4 3-88,2 4 0,3 3 1,3 7-1,-2 3-114,-2 0 0,0 6 0,4-2 0,-2 8-77,-2 8 0,-10 11 0,1 6 0,-7 4-77,1 2 0,-6 2 1,-4 2-1,-8 2-158,-8-2 0,-3 3 0,-5 1 0,-3 0 24,-6-1 1,-6-1-1,-6-6 1,-6 2-337,-3 4 0,-8-6 1,-2 1-1,-1-7 221,1-3 0,2-3 1,6-7-1,3-5 526,8-5 0,8-6 0,18-6 76,3-5 0,8 1 0,16 0 0,11 2-137,8 4 1,14 3 0,7 1 0,9 1-45,1 5 1,11 4 0,-3 9-1,4 5-386,4 5 1,-12 4 0,2 2 0,-6 0-518,-6 0 0,-2 0 0,-3-1 0,-5-1-318,-5-3 1,-12 1 0,-6-8 0,-3-2 981,-3-1 0,1-3 0,-1 1 0</inkml:trace>
  <inkml:trace contextRef="#ctx0" brushRef="#br0" timeOffset="665">1359 435 8239,'-2'-56'0,"-4"3"724,-6 9 0,-3 7 1,-1 8-1,3 5 805,1 5 1,6 9-914,-5 5 0,9 5 1,2 5-1,11 9-259,11 7 0,-1 14 0,8 12 0,4 3-257,6 3 1,-2 5 0,5 2 0,1 2-294,4 4 0,-3 2 0,3 2 1,0 0-607,-3 0 1,5-1 0,-11-1 0,-3-2-1521,-4-2 0,-17-15 2319,-2-3 0,-8-7 0,-4-4 0</inkml:trace>
  <inkml:trace contextRef="#ctx0" brushRef="#br0" timeOffset="1032">2180 418 8134,'27'-45'109,"-4"4"1,-6 12-1,-3 8 1,-4 5 1661,-2 5-1301,-3 7 1,-7-4-1,-1 10 1,-5 2-161,-2 2 0,-4 7 0,-9-1 0,-6 3-80,-4 3 1,-2 5 0,-2 2 0,-3 0-26,-7 1 0,2 3 0,-1-4 0,-3 0-20,-1 1 1,-3 3-1,3-4 1,1 0 18,3 0 1,9-1-1,0-7 1,8 1 173,4-1 1,9-5-230,10-1 0,14-5 1,10 4-1,9-2-79,6-5 0,10-1 0,5 0 0,8 2-156,8 2 0,4 6 0,4-5 0,2 1-321,2 0 0,1 6 1,-5-3-1,-2 5-20,-8 1 0,-8 1 0,-7-1 0,-6 2-749,-5 5 0,-10-5 0,-7 4-1298,-5-3 2474,-3-3 0,7 1 0,-1-1 0</inkml:trace>
  <inkml:trace contextRef="#ctx0" brushRef="#br0" timeOffset="1416">3402 243 8309,'0'-52'300,"0"-1"0,-2 14 0,-4 6 0,-5 8 1040,-5 10 0,-1-1 1,-1 10-577,1 2 1,1 10-1,3 8 1,1 7-532,-2 8 1,-1 6-1,-3 4 1,3 4-157,3 1 1,-3 3 0,5 5-1,0 1-44,5-1 0,-3-2 1,2-1-1,0-2-159,-2 1 1,6-7 0,-3-4-1,3-8-196,2-4 1,0-8 387,0-5 0,7-8 0,5 0 1,4-8 56,1-8 1,8-1 0,4-1 0,4 3-100,2-3 1,8 0-1,4 1 1,3 3-233,2 2 0,10 3 1,6 5-1,10 0-205,7 0 1,-7 0 0,7 1 0,-7 5-257,-10 6 1,0 1 0,-12 1 0,-5-4-144,-9-2 1,-7 3 0,-6-5 0,-5-2-1442,-5-2 2253,-9-2 0,-10 0 0,-10 0 0</inkml:trace>
  <inkml:trace contextRef="#ctx0" brushRef="#br0" timeOffset="1599">3978 365 8218,'-27'-35'217,"2"2"0,8 4 0,-1 6 2150,1 3-1808,-1 11 0,8 3 0,5 14 0,3 9-140,2 10 0,0 6 0,2 4 0,1 6-215,3 9 1,8 1 0,-2 7 0,1 0-318,-1 4 0,3 6 1,-3 6-1,2 5-1813,-3 4 1,-3-3 1925,-8-1 0,0 9 0,0 7 0</inkml:trace>
  <inkml:trace contextRef="#ctx0" brushRef="#br0" timeOffset="2148">1219 2286 8050,'-15'-41'323,"3"1"1,-4 1-1,5 8 1,-5 4 1720,-1 1 1,-1 5-1163,1 9 0,7 7 0,4 10-440,4 7 1,2 6-1,2 3 1,2 6-79,2 6 1,13 0 0,1 14 0,5 1-317,6 3 1,8 3 0,4 2 0,-1 2-448,1-1 0,0-1 1,-5 2-1,5 6-384,2 4 1,-6 2 0,-1 0-1,-7 0-73,-7 0 0,-5-3 1,-3-2-1,-5-11-1421,-5-11 2277,-4-3 0,-10-28 0,-1 3 0</inkml:trace>
  <inkml:trace contextRef="#ctx0" brushRef="#br0" timeOffset="2348">1778 2391 8050,'17'-49'317,"1"1"1,17-45-1,-8 21 1,-4 16-1,-5 17 1611,-7 14 1,-1 13-1364,-4 6 1,2 12 0,7 6 0,1 5-259,3 6 0,10 5 0,2 9 0,6 3-154,4 7 0,7 5 0,-1 6 0,3 6-399,3 4 1,-1 8-1,-1 0 1,-5-3-391,-5-1 0,-6-2 1,-6 2-1,-8 0-903,-7-2 1,-8 1 0,-14-10 1538,-10 1 0,-15-6 0,-11 4 0</inkml:trace>
  <inkml:trace contextRef="#ctx0" brushRef="#br0" timeOffset="2633">1167 3072 8039,'-72'-25'487,"-10"5"0,12-1 1,3 9 490,6 12 1,13 10 0,21 13 0,11 7-582,14 3 1,24 3 0,16 5 0,13 6-174,15 3 1,11 3 0,-31-27 0,2 0 0,1 0 0,3 0-146,1 1 1,2-1 0,5 0 0,2 0 0,5 0 0,0-1 0,3-2-1,0-2-193,2-2 0,2-3 0,1-2 0,1-3 0,6-3 0,1-4 0,1-1 0,1-2-87,-1-1 0,-1-4 0,-3-6 0,-3-5 0,-12-4 1,-2-3-1,-5-2 0,-2-2 29,-3-2 0,-3-3 1,-3-1-1,-3-3 1,-5-3-1,-4 0 1,23-36-74,-13 2 1,-12 2-1,-8 1 1,-9 1 80,-7 4 0,-11 3 1,-9 11-1,-5 3-164,-1 7 1,-1 7-1,3 7 1,1 11-1092,3 5 1419,7 4 0,-4 6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4:25.3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97 699 8000,'0'-53'361,"0"1"0,-2 5 0,-2 3 0,-3 3 220,-3 8 0,-2-2 1,-5 8 618,-1 0 1,7 3-732,-1 13 0,10 5 0,0 12 0,10 7-280,8 9 0,-1 5 0,12 10 1,0 1-71,1 3 1,-1 8 0,4-1-1,-2 7-237,2 3 0,-4 6 1,0-4-1,-2 0-545,-3 0 1,-3 10-1,-3-4 1,-5 0-283,-5 2 1,-4-2 0,-2 0 0,-2-6-1618,-4-6 2562,-3-5 0,-17-22 0,-1-2 0</inkml:trace>
  <inkml:trace contextRef="#ctx0" brushRef="#br0" timeOffset="332">220 716 8000,'7'-79'93,"3"3"0,2 6 115,-1 6 1,1 10 0,5 9 0,1 4 293,-1 8 0,1 0 0,-1 10 1,1 4-107,-1 5 0,3 6 0,1 8 1,4 0-214,2 0 0,-5 14 1,-1 5-1,-5 6-131,-5 6 0,-1 8 0,1 4 0,-5 0-142,-4-1 0,-4 7 1,-4-3-1,-5 5-115,-5 1 1,-9 1 0,-4-1-1,-4-1-37,-2-5 1,0 5-1,0-7 1,0-1 164,0-8 1,2-8-1,4-12 280,6-3 1,11-6 0,10-12 0,12-4 113,13 1 0,16-7 1,8 6-1,3 1-247,3 3 1,5 4-1,4 4 1,4 4-544,6 5 1,-4 7 0,-4 3 0,0 4-344,-2 3 1,2 1-1,-10 6 1,-7-2 815,-8-4 0,-1 4 0,-10-6 0</inkml:trace>
  <inkml:trace contextRef="#ctx0" brushRef="#br0" timeOffset="949">1198 1240 8000,'1'-29'213,"3"2"1,4 1 210,2 5 0,1 2 1,7 1-1,-1-1 283,1-4 1,7 9-1,2-3 1,2 1-316,0 0 1,-1 5 0,3-1-1,-4-1-207,-2-3 0,-2-1 0,-7-1 0,-3 1-57,-1-1 0,-8 7 0,2-1 0,-6-2-76,-6-1 0,-10-3 1,-9 3-1,-4 1-94,-8 3 0,2 7 0,-7-2 0,-1 4 90,-4 2 1,7 0-1,3 2 1,8 4-20,3 5 0,5 7 1,9 3-1,7 4-28,3 3 0,17 1 1,12 6-1,16 0-143,15-1 1,10 1 0,8-2-1,5-3-17,5-7 0,11-4 0,-46-10 0,1-2 0,2-1 0,0-1-47,1-1 1,-1-2-1,-1 0 1,1-2 0,-3-1-1,0-2 1,47-6-43,-11-9 0,-17-11 0,-20-2 0,-13-6 317,-12-4 0,-13-5 0,-8 3 0,-10 0 275,-12 1 1,-9 7 0,-13 8-1,-9-1 47,-7 1 0,-6 8 1,-8-1-1,2 9-35,4 3 0,-2 2 1,10 6-1,5 2-146,8 4 1,10 11 0,10 13-1,12 3-346,7 1 1,8 3-1,7 2 1,12 2-118,9-2 0,10-2 0,3-3 0,1-1-84,1-3 1,3-5-1,5-8 1,-5-1-55,1-5 1,-11-3-1,-5-8 1,-9 0 330,-7 0 0,-9-9 1,-4-7-1,-5-5 333,-1-1 0,-7 1 1,-3 0-1,-2-3 358,1 3 1,1 2-1,-4 3 187,3 4 1,7 3-643,-2 3 0,12 12 1,6 0-1,7 7-240,10 5 0,0 7 0,12 2 1,-2 2-495,1 0 0,-3 0 0,4 4 0,-6-4-523,-6-5 0,-2-5 1,-7-1-1,-1-1-2317,-3 0 3398,-11-7 0,11 6 0,-6-7 0</inkml:trace>
  <inkml:trace contextRef="#ctx0" brushRef="#br0" timeOffset="1949">3415 681 8000,'6'-31'0,"0"-2"363,-2 2 1,-4-4-1,-6 8 1,-5-2 330,-5 0 1,-3 7-1,-5-1 1,-3 6-11,0 5 1,-4 2 0,8 6 0,1 1-332,3 4 0,9 9 0,4 13 0,4 9-207,2 6 0,10 3 0,8 10 0,9 3-248,6 0 1,9 8 0,3 0 0,0 2-357,-5 0 1,-3-5-1,-4 3 1,-4 2-303,-5 4 1,-15-8-1,-11 8 1,-15-8-56,-16-10 1,-12-5 0,-11-14 0,-2-8 430,2-11 1,3-18-1,5-11 1,5-12 710,6-10 0,2-6 0,18-9 0,7-2 586,6-3 1,6-5-1,6 6 1,9 2 18,11 1 0,10 11 1,7 5-1,5 8-499,11 8 0,5 5 0,3 7 0,1 5-178,0 4 1,2 15 0,2 7 0,-1 3-146,-5 2 0,0 6 1,-10-1-1,-1 2-326,-3 3 1,-9-7 0,-7-5 0,-5-4-292,-3-1 1,-7-1-1,4-1 162,-2-5 0,-1-3 0,-9-10 0,-1-4 7,-3-5 0,-7-5 0,2-3 0,-4-3 250,-2-1 0,-10-8 1,-5 2-1,-9-4 51,-3-2 1,-4 0 0,-8 0-1,-3 0 94,-3 0 1,0 6-1,-1 2 1,5 2 229,4 4 1,10 1 0,4 5-146,3 3 0,13 4 0,9 8 1,15 0-100,16 0 0,10 8 0,11 4 0,4 3-52,6 3 0,4-7 0,2 1 0,0 0 51,0-3 1,-8 5 0,-4-8 0,-4-2 66,-1-3 1,-5-1-1,-5 0 1,-10 0 189,-6 0 1,-4 0-227,-5 0 0,-8-1 0,-6-3-78,-8-2 0,0 0 0,-6 8 0,2 4-104,4 5 0,-5 5 0,-3 1 0,-3 1-5,-3-1 1,6 1-1,1-1 1,-1 1-189,2-1 1,1-5 906,3-1 0,6-7-258,0 2 0,8-12 0,11-5 0,4-7-46,6-5 0,4 4 0,4-5 0,4 5-100,6 1 0,3 1 0,2 1 0,-1 5-188,-4 5 1,1 4 0,-7 2 0,-4 0-390,-6 0 1,-2 8 0,-10 3 0,-3 7-434,-1 5 0,-7-3 0,-2 3 0,-4-2-139,-2 2 1,-2-1-1,-2 5 1,-4 0 947,-2 0 0,-1-5 0,-7 3 0</inkml:trace>
  <inkml:trace contextRef="#ctx0" brushRef="#br0" timeOffset="2281">5983 908 8101,'17'-29'339,"1"0"1,-9 8 0,-3-3 589,-4 5 1,-2 1 0,-2 3 0,-4 1-353,-5 3 0,-7 7 1,-3-4-1,-4 2-366,-3 0 1,1 1 0,-4 5 0,4 0-241,2 0 1,0 5 0,3 3-374,-1 2 1,2 2 0,9 5-163,6 0 0,4 1 0,4-1 367,4 1 1,-2-7-1,8-1 1,1-2 179,3-4 1,-5 4 0,1-3 0,2-1 156,1-2 1,3-2-1,1 0 1,2 0-24,3 0 1,1 0 0,-4 0 0,2 0-262,-1 0 0,3 0 0,0 0 1,2 0-237,4 0 1,-3 0 0,-1 0-1,-2-2-375,-4-4 1,5 5 0,-1-7 0,0 2 754,0 0 0,-1-15 0,-7 1 0</inkml:trace>
  <inkml:trace contextRef="#ctx0" brushRef="#br0" timeOffset="2666">6332 454 8101,'-10'-43'109,"-3"1"0,5-5 1,0 6 311,0 5 1,3 3 0,5 3 0,0 7 270,0 4 0,2 7 0,3 2 1,7 3-221,4 3 0,3 10 0,4 5 0,6 7-281,4 5 0,4 6 1,2 12-1,4 7-22,1 9 1,-3-1 0,4 8 0,-5 2-276,-7 2 0,0-4 0,-11-2 0,-5-2-540,-3-4 0,-12-3 0,-2-9 0,-12-9 43,-9-9 0,-1-9 1,-5-5-1,0-7 416,0-3 1,6-17 0,-3-8 0,5-8 255,1-4 1,3-6-1,3-2 1,6 1 563,4-1 1,2 0 0,0 4 0,2 1-107,4 5 1,10 0-1,9 9 1,2 5-322,4 5 0,2 6 0,4 10 0,2 4-82,2 6 0,-1 11 0,-5 8 1,0 6-253,0 4 0,-6 5 1,-3-3-1,-5 0-222,-6-1 1,-9 3 0,-2-8-1,-10-4-54,-11 0 1,-10-8-1,-12-2 1,-4-5-43,-2-6 0,5-5 1,-5-7-1,0 0 6,1 0 0,11-2 1,0-3-1,6-7-173,5-4 0,9-7 1,3-2 612,2-2 0,10-2 0,8-6 0</inkml:trace>
  <inkml:trace contextRef="#ctx0" brushRef="#br0" timeOffset="2849">7100 279 8212,'0'-33'0,"0"4"772,0 6 0,0 4-260,0 1 1,0 10 0,2 10 0,4 14-90,6 11 0,5 10 1,5 8-1,5 9-234,6 6 0,-2 6 0,12 10 0,-5 3-451,-3 1 0,4 5 0,-14-3 1,-1 3-3358,-7 2 3375,-11-15 1,2-4 0,-8-15 0</inkml:trace>
  <inkml:trace contextRef="#ctx0" brushRef="#br0" timeOffset="3096">7642 1100 8101,'17'-29'93,"3"2"1,3 0 268,6 0 0,-2 3 1,2-3-1,2 2 235,2 4 1,2-1 0,0 1 0,-2-2-136,-4 1 1,-3 3 0,-9 1-1,-1 1 411,-5 0 1,-3-1-722,-8 1 0,-8 1 1,-3 4-1,-5 7-143,-1 3 0,-1 9 0,3 5 1,1 4-81,2 1 0,8 6 1,-1 3-1,3 1-467,2 4 1,7 2 0,5 2-1,6 0-346,5 0 0,10 5 0,10 1 0,3 0 884,8 2 0,-1 1 0,7 9 0</inkml:trace>
  <inkml:trace contextRef="#ctx0" brushRef="#br0" timeOffset="3663">9563 175 8045,'12'-14'156,"-3"-3"0,-1-3 700,-4 1 1,-2 1 0,-4 1-271,-4-1 0,-6 3 1,-11 1-1,-6 5 66,-4 1 0,-8 2 0,-1 6 0,-1 0-256,0 0 0,-3 10 0,7 5 0,6 9-349,8 3 0,7 4 1,6 10-1,9 5-308,6 5 0,9 7 0,11 0 0,8 0-6,8 2 0,8-5 0,11 3 0,4-4-555,0-1 0,6-11 1,-6-7-1,0-10-154,-3-5 1,-1-10-1,-6-5 1,-9-3 975,-10-2 0,0-15 0,-6-5 0</inkml:trace>
  <inkml:trace contextRef="#ctx0" brushRef="#br0" timeOffset="4047">9510 367 7998,'-17'-33'97,"0"2"0,-3 4 684,-3 1 1,3 3 999,-3 6 0,13 9-1380,10 8 0,10 10 0,13 11 0,9 4-151,6 2 1,7 2 0,7 6 0,1 0-392,-1 0 0,1 6 0,1 0 0,2-3-526,2-1 1,-1-2-1,-9 0 1,-3-2-1581,-3-4 1,-3 2 2246,-10-7 0,4-1 0,-5-6 0</inkml:trace>
  <inkml:trace contextRef="#ctx0" brushRef="#br0" timeOffset="4347">10454 454 7998,'0'-17'-108,"0"-1"1,0 1 0,0-1 0,0 1 728,0-1 0,0 1 1,-2 1-1,-4 3-42,-6 1 0,-3 2 1,-3-1-1,1 5-94,-1 4 0,-5 2 1,0 0-1,1 2-263,3 4 0,3 5 0,3 11 0,3 3-129,2 2 1,3 2-1,5 6 1,1 0-417,5 0 1,6 0-1,9 2 1,4 2-180,3 1 0,1 1 0,6-6 0,2 0-1318,3 0 0,-1-2 1820,8-4 0,-1 4 0,7-6 0</inkml:trace>
  <inkml:trace contextRef="#ctx0" brushRef="#br0" timeOffset="4696">11065 472 7998,'0'-18'-19,"0"6"0,0 1 458,0-3 1,0 5 302,0-3 1,0 6 994,0-6-1360,0 9 0,-2-5 1,-4 8-1,-6 0-51,-3 0 0,-3 6 1,1 1-1,-1 3-115,1 4 1,0 1-1,-1 3 1,1-1-116,-1 1 1,3-1 0,3 2 0,6 3-251,4 1 1,2 6 0,0-4 0,2 3-409,4 3 0,6 0 1,11 0-1,6-2-22,4 2 1,4-6-1,2-2 1,3-3 196,3-3 1,-6-7 0,4-4 0,-3-4-274,1-2 0,-8-8 0,-10-4 0,-3-3 660,-3-3 0,1-7 0,-1-2 0</inkml:trace>
  <inkml:trace contextRef="#ctx0" brushRef="#br0" timeOffset="5147">11449 506 8075,'0'-27'112,"-6"2"0,-2 8 0,1-1 482,-1 1 1,-6 1-1,3 5 2190,-5 5-2247,6 4 0,3 4 0,7 4-393,0 5 1,2 11 0,3 1 0,7 0-7,4 2 1,1-5-1,1 3 1,-1-2-307,0 3 1,1-5-1,-1 2 1,1-5-359,-1-4 0,1-1 0,-1 5 0,1-5 171,-1-5 1,-5-4-1,-1-2 558,3 0 1,0-8-1,-1-5 1,-3-7 201,-2-3 1,3-8 0,-3 4 0,0 0 172,0 3 0,3 5 0,-3 2 0,2 1-213,3 4 0,3-1 0,1 7 0,1 2-480,-1 2 1,8 10 0,3 4 0,1 5-529,0 6 0,0-1 1,6 7-1,0 2-209,0 2 1,-6 0-1,-2-4 1,-2-4-2489,-3 0 3340,5-5 0,-8 5 0,6-8 0</inkml:trace>
  <inkml:trace contextRef="#ctx0" brushRef="#br0" timeOffset="5430">12148 472 8075,'11'-24'0,"1"3"595,1 5 0,-3 1 0,2 7-32,1-2 0,-3 7 1,0-1-1,-1 6-159,1 3 1,2 9-1,5 0 1,-1 5-193,-5 4 0,3 6 1,-6-5-1,0-3-391,-1-2 1,-1-1 0,-6-1-782,0 1 706,0-1 1,-2-7 0,-2-6 0,-3-8-7,-3-8 1,6-9 0,-2-2 0,4-1 75,2-1 0,2 6 0,4-6 0,8 1-191,7 1 0,6 0 0,10 7 1,2 5-128,2 5 1,7 4 0,1 2 0,5 0 501,4 0 0,-6 2 0,-5 4 0,0 11 0,5 10 0</inkml:trace>
  <inkml:trace contextRef="#ctx0" brushRef="#br0" timeOffset="5716">13056 472 8075,'0'-18'99,"0"1"0,-2 1 0,-2 3 1,-2 1 361,2-2 0,-5 5 0,-3-3 1,-4 0 74,-1 3 0,-3-1 1,-1 6-1,-4-2-188,-2 2 0,3 4 1,-3 4-1,2 4-313,4 2 1,7 1 0,2 9 0,1 1-240,1 2 1,2 1-1,8-7 1,0 1-276,0-1 0,0 0 1,2 1 91,4-1 0,4 1 195,7-1 0,1-7 193,-1-4 1,1-4 0,-1-2-27,1 0 0,-7 0 0,1 0 0,1 0-131,3 0 0,1 0 0,1 0 1,-1 0-138,1 0 0,-1 0 0,1 0 0,1 2-264,4 4 1,-3-3 0,3 7 556,-3-2 0,-3 6 0,1-5 0</inkml:trace>
  <inkml:trace contextRef="#ctx0" brushRef="#br0" timeOffset="5931">13230 524 8075,'0'-18'-219,"0"7"1,0-1 558,0-1 0,2 5 501,4 2 1,-2 4-758,8 2 0,-3 2 0,5 4-405,-2 6 0,-9 3-478,3 2 0,-4 1-540,-2-1 1339,0 1 0,0-1 0,0 1 0</inkml:trace>
  <inkml:trace contextRef="#ctx0" brushRef="#br0" timeOffset="6348">13457 611 8075,'0'-27'103,"-2"4"158,-3 3 0,-3 3 0,-4-1 0,4 3 972,1 3 0,5 3-1029,-4 3 0,4 6 0,2 0-141,0 10 1,2 11 0,4 2 0,5-2-204,5-1 0,1-3 0,1 1 0,-1-3 101,1-3 0,-1 2 1,1-7-1,-1 1 391,1 0 1,-1-2 0,1-6 0,-1 0 159,1 0 1,-1-6-1,0-2 1,-1-2-187,-4-3 1,1 3 0,-5 0 0,0 1-314,-1-1 1,1 4-361,-2-5 1,-4 14 0,4 3-1,-4 12 131,-2 11 1,0 2-1,0 15 1,0 5-16,0 5 0,-2 14 0,-6 12 1,-7 3-35,-7 2 0,-11 6 0,-2 0 1,14-47-1,-2 0-111,-2-1 0,-1-1 1,-28 34-1,-2-11 0,-3-12-66,3-12 0,10-16 0,7-10 1,8-9 338,7-6 0,7-16 0,5-5 0,6-4-144,5-3 0,1-5 1,1 0-1,5-6-893,6-3 1140,3-1 0,3-2 0,-1-1 0</inkml:trace>
  <inkml:trace contextRef="#ctx0" brushRef="#br0" timeOffset="7382">586 2480 7938,'-8'-45'195,"-3"5"0,-3 5 834,3 6 1,-5 5 0,4 13-352,-3 5 1,5 6-1,4 8-363,4 9 1,4 4 0,4 12 0,6 4-79,3 0 0,9 6 0,1-1 1,2 1-172,4 0 0,-4 3 0,0-3 0,-1 0-337,-5-1 1,0 1 0,-1-2 0,-1 4-589,-3-1 1,-9 1-1,3-6 1,-2 1 57,-4-1 1,-12-8 0,-7-4 800,-7-1 0,-17 5 0,3-4 0</inkml:trace>
  <inkml:trace contextRef="#ctx0" brushRef="#br0" timeOffset="7596">481 2759 7938,'0'-52'-17,"0"0"1,0 7 0,0 4 0,0 4 439,0 2 0,8 6 0,4 0 1,5 0 157,7 2 1,9 0 0,9 7 0,5 1-315,7 3 1,6 5-1,8-1 1,-2 6-270,-2 4 1,-2 8-1,2 2 1,-5 2-525,-5 3 0,-9 3 0,-7 1 0,-7 1-139,-7-1 0,-7 3 0,-5 1 0,-8 4 24,-8 2 1,-14 2 0,-13 4 640,-7-3 0,-7 10 0,-7-3 0</inkml:trace>
  <inkml:trace contextRef="#ctx0" brushRef="#br0" timeOffset="7746">691 2847 7938,'-10'0'616,"5"0"1,12 0-415,11 0 0,9 0 0,14 0 0,7 0-311,8 0 1,1 2 0,5 2 0,0 3-338,0 3 0,-8-4 1,-3 5-1,-14 3-866,-12 2 1312,-13 1 0,-5 0 0,-7 1 0</inkml:trace>
  <inkml:trace contextRef="#ctx0" brushRef="#br0" timeOffset="7881">691 3179 7938,'-17'0'378,"-1"0"0,6 1-125,1 5 1,11-4 0,8 4 0,19-4-124,15-2 0,13 0 0,7 0 1,8 0-253,2 0 1,-1 0 0,-3 0-1,0 0-1118,2 0 1240,-12 0 0,10 8 0,-15 1 0</inkml:trace>
  <inkml:trace contextRef="#ctx0" brushRef="#br0" timeOffset="8282">2158 2847 8116,'35'-45'303,"-8"4"1,-6 12 0,-7 6 173,-8 4 0,-6 3 1,-6 2-1,-8 5-14,-7 1 1,-6-4-1,-10 6 1,-2 3-38,-1 1 0,-9 2 0,4 2 0,-1 3-232,-1 7 0,8 6 0,1 5 1,7 6-94,7 4 0,11 4 0,3 2 0,2 1-249,4-1 0,10-2 0,6-4 0,5-2-239,7-2 0,-3-7 0,6-1 0,0-8 49,0-7 0,-3-4 1,3-2-1,-2 0 336,-4 0 1,-3-8 0,-4-5-1,-3-7 133,3-3 0,-5 0 0,1 3 0,0-1 208,0-2 1,-5-2 0,7 3 0,2 1-49,1 5 0,5 1 1,1 9-1,4 2-286,2 2 0,2 2 0,6 2 0,0 4-337,0 6 0,2 9 0,0 4 1,0 0-274,-4 1 1,-10-1 0,0-4-1,-3 4-794,-3 3 0,-1-7 1399,-5 2 0,5-3 0,-6-3 0</inkml:trace>
  <inkml:trace contextRef="#ctx0" brushRef="#br0" timeOffset="8981">2664 2742 7984,'16'-25'0,"-4"-2"548,-7-1 1,3 3 0,-2 8 199,-2-1 1,-4 9-305,-6 3 0,6 6 0,0 6-225,10 5 1,7 10 0,5 5-1,3 1-259,2 4 0,0 8 0,4 1 1,-4 1-147,-1 2 0,3-4 0,-6 5 0,-4-1-115,-5-4 1,-6 4 0,-8-3 0,-2-1-96,-4-2 0,-11-2 0,-14-2 0,-8-4-111,-8-6 0,-1-5 0,-1-7 0,6-7 491,7-8 1,-1-5 0,13-11 0,5-5 638,5-10 0,9-2 1,12-7-1,11-1-39,9 0 1,6 1-1,2-3 1,2 8 135,4 8 1,3 0-1,10 8 1,3 2-365,1 1 1,0 11 0,-3 3-1,1 6-231,2 6 1,-2 9-1,-9 8 1,-8 1-179,-8 1 1,0 0-1,-8 6 1,-2-2-231,-1 2 1,-9-4 0,1 1 0,0-3-284,-3-4 0,1-1 0,-6-3-206,2 1 1,0-11-1,-6-7 648,0-9 1,0-9-1,0-3 1,0-4 451,0-3 0,0-7 0,0-5 0,0 1 91,0 2 0,0-4 0,2 1 0,1 1 275,3 2 1,2 4-1,-2 4 1,4 5-342,-1 5 1,13 4-1,-5 3 1,4 6-289,5 4 1,1 16-1,10 5 1,1 8-16,3 10 1,-6 6 0,-6 11 0,0 2-206,-1 3 0,3 11 0,-10-3 0,-4 3-142,-3 4 1,-10 8 0,-2-1 0,-12 4-140,-13 3 1,-12-1 0,-12 0 0,19-43-1,-2 0 131,-2 0 0,-2-1 0,-4 0 0,-1-1 0,-2 0 0,0-2 0,-1-2 1,-1-2-52,-1-2 1,0-2 0,2-5 0,-1-2 0,-37 14 0,12-10 222,14-12 0,17-17 0,14-19 0,6-12 335,5-8 1,6-9-1,12 1 1,7-5-137,9-7 1,13 3 0,13-8 0,7 0-339,3 2 0,8 2 1,-2 6-1,6-1-207,5 3 0,-35 21 0,0 0 256,3 4 0,1 1 0,3-2 1,1 0-1,1 2 0,-1 0 1</inkml:trace>
  <inkml:trace contextRef="#ctx0" brushRef="#br0" timeOffset="9465">4882 2340 8459,'0'-52'0,"0"1"653,0 5 1,-1 9-1,-5 10 311,-6 2 1,2 9-1,1 12-394,1 8 1,10 8 0,9 11 0,7 8-289,5 8 0,4 5 0,8 11 0,2 1-61,4 2 0,-2 2 0,7-1 0,1 3-499,-2 0 0,-5 6 0,-11-6 0,-7 2-276,-9 0 1,-7-8 0,-14 2-1,-11-3-51,-14-3 1,-4-7 0,-8-6 0,3-10 187,3-12 1,4-7-1,8-12 537,9-4 1,11-11 0,14-12 0,11-4 191,9-2 1,8 5 0,4 3 0,3 0-15,3 0 1,7 8 0,7-1 0,-3 9-118,-2 3 0,5 2 1,-1 8-1,-4 2-259,-5 2 0,-13 5 0,-10-3-270,-7 2 0,-1-1 0,-20 3 77,-12-6 1,-17-4-1,-16-2 1,-5 0 1,-6 0 0,-2-8 0,-6-4 0,2-3 261,-2-3 0,0 1 1,4-2-1,9-3 183,11-1 1,12-8-1,9 2 1,7-4 246,9-2 1,26-2 0,14-2 0,15 0-215,14 6 1,6 0-1,14 12 1,-3 4-449,3 3 1,-1 10 0,1-2 0,-7 6-591,-5 6 0,-6 2 1,-16 5 829,-3-1 0,-4 0 0,-8 5 0</inkml:trace>
  <inkml:trace contextRef="#ctx0" brushRef="#br0" timeOffset="10500">6821 2602 8029,'17'-2'140,"1"-2"0,-3-3 20,-3-3 1,-2 6 0,-6-4 0,3 2 1157,3 1 0,-6-3 1068,2 2-1178,-4 4-1018,-2-6 0,6 10 0,1 4 1,3 4-120,4 0 1,1 5-1,3-3 1,-1 3-171,1 3 0,-1 5 0,2 0 0,3 1-139,1 1 1,2 0 0,-3 6 0,1-2-33,-2 2 1,-1 2 0,-5 0-1,-1-4-83,-3-5 0,-7-5 0,2-2 781,-4 1 1,-2-10-85,0-8 1,2-10 0,4-13 0,7-5 55,9 1 0,-1-6 0,10 4 0,4-4-140,4-2 1,4 6-1,-5 2 1,3 2-191,-2 3 1,-2 9 0,-2 3-1,-2 2-208,-4 5 1,-2 3 0,-6 3-1,3 5-204,-3 2 0,-9 2 0,-5 3 0,-1-1-273,0-3 0,0 1 399,-6 5 0,-8-1 1,-4-4-1,-3-7 230,-3-3 0,1-2 1,0 0-1,-1 0 553,1 0 0,-1-2-72,1-3 1,7-5 0,6-6-296,8 5 1,6 1-1,9 6 1,4-2-242,6 2 1,10 2 0,4 2-1,0 0-157,-1 0 0,-1 0 1,-6 0-1,0 0-180,0 0 1,-8 6-1,-4 0 1,-3-2-1074,-3-2 1238,-7 6 0,-2-14 0,-10 0 304,-4-8 0,2-3 1,-6 0-1,3-1 431,3 1 1,-4-1-1,2 1-9,2-1 0,4 1 1,6 1-305,6 5 1,9 3 0,4 8 0,4 0-130,8 0 1,6 2-1,7 4 1,-1 7-328,-3 9 0,1-3 1,5 6-1,-1-2-487,-5 1 1,-9 5 0,-10-6 0,-1 0-289,-5 3 0,-3-7 0,-7 4 224,-5-3 1,-14-3 0,-9-1 797,-10-5 0,-6 5 0,-2-6 0</inkml:trace>
  <inkml:trace contextRef="#ctx0" brushRef="#br0" timeOffset="10650">8760 2690 7954,'0'-10'-302,"-8"-6"1,-2 7 0</inkml:trace>
  <inkml:trace contextRef="#ctx0" brushRef="#br0" timeOffset="10865">8899 2655 7841,'2'-18'27,"4"1"0,-4-1 1,4 1-1,-4-1 694,-2 1 1,0-1-1,0 1 379,0-1 0,0 7-588,0-1 1,0 10 0,0 2 0,2 10-196,3 5 0,5 13 1,8 5-1,-1 7-179,1 5 1,7 7-1,2 9 1,2-1-80,0 0 0,0 6 0,4-2 0,-4 4-729,-5 2 1,-7-6-1,-5-2 1,-6-2-590,-4-4 1,-12-3-1,-8-7 1259,-9-5 0,-21-4 0,-7-2 0</inkml:trace>
  <inkml:trace contextRef="#ctx0" brushRef="#br0" timeOffset="11100">9074 2637 7987,'35'-62'0,"-6"8"0,-2 11 0,-4 6 637,-7 10 1,1 13 0,-5 9-1,5 3-109,7 2 1,-5 0-1,4 2 1,-3 3-343,-3 7 0,1 6 1,-3 3-1,-3 4-143,-6 2 0,-4 2 1,-2 4-1,0-2-202,0-2 1,-8-1 0,-6 1 0,-5-4-335,-4 0 0,-14-3 0,0 5 1,-4-2-885,-2-4 1377,-5-1 0,-4 5 0,-11 2 0</inkml:trace>
  <inkml:trace contextRef="#ctx0" brushRef="#br0" timeOffset="11298">9458 2148 8035,'35'-79'378,"-10"3"0,-7 14 1,-9 9 1184,-1 11 0,-4 7-943,8 6 1,-1 11 0,9 14 0,3 8-268,6 8 0,4 13 1,4 12-1,4 13-363,5 13 0,-3 4 0,-2 5 0,-4 4-425,-2 5 0,-8 5 0,-6 1 0,-7-2-972,-9-3 1,-5 1-1,-7-5 1407,-11 2 0,-7 1 0,-10 6 0</inkml:trace>
  <inkml:trace contextRef="#ctx0" brushRef="#br0" timeOffset="11983">10174 2847 8035,'18'-35'30,"-1"0"0,1 2 1,-1 2-1,0 4 776,1 1 1,5-3-1,2 4 1,3 0-125,3 0 1,-4-6 0,2 3 0,0-1-365,-2 0 1,-7 6 0,-11-6 0,-1-2-238,-4-2 1,-18 4-1,-7 2 1,-8 1 30,-6 5 0,4 7 0,-8 5 0,8 1-125,8 4 1,5 10-1,7 7 1,5 7-203,4 3 1,4 14-1,6 0 1,9 6 31,10 5 0,14 2 1,6 3-1,3-1-26,2 1 0,1-3 0,-1-1 1,1-5-366,-1-1 1,-9-6-1,-6-12 493,-6-7 0,-10-15 0,0-5 0,-7-13 280,-8-12 1,-4-6-1,-2-4 1,0-2 133,0-2 1,0 3-1,-2 6 1,-2 5 66,-2 2 1,0 2 0,6 5-228,0 1 1,2 7-1,4 4-399,6 4 0,5 10 0,4 6 0,5 5-122,1 4 0,0 9 0,4-5 0,-4 0 6,-2-4 0,-1 2 0,-7-1 0,1-3-233,-1-2 1,-7-7 582,-4 0 325,-4-8 0,-4-4 0,-2-12-130,-2-4 0,0-1 0,6-1 0,0 1 48,0 0 0,0 5 0,0 0-220,0-1 0,2 5 0,4 2 0,5 4-143,5 2 0,1 0 0,1 0 0,-1 0 32,1 0 1,1 6 0,1 2 0,-1-1-64,-3 1 1,-3 4 0,5-4 143,-1 1 0,-5-5 469,-1 2 0,-7-6-224,2-6 1,-2-3 0,0-9-1,4 1-37,1-1 0,-3 1 0,6-1-307,1 1 0,3 5 0,1 2 0,3 3-154,3 3 1,-2 2 0,7 4 0,-1 2-251,0 1 0,-4 15 1,4-3-1,-1 5-352,-5 3 1,-2-4-1,-3 6 854,-5-1 0,5 5 0,-6-4 0</inkml:trace>
  <inkml:trace contextRef="#ctx0" brushRef="#br0" timeOffset="12832">11938 2864 8071,'17'-25'189,"-5"6"1,0-3-1,1 7 411,3 3 0,1 0 0,1-5 0,-1 1-83,1 5 0,-7-5 0,1 5 1,0-7-83,-3-5 1,5 3 0,-8-3-285,-2 4 0,-10 1 0,-6 3-158,-3 3 0,-3-1 0,1 7 0,-1 2-299,1 2 1,7 10 0,4 3 0,4 5-109,2 1 1,0 3 0,0 1 0,2 4 66,4 2 1,4-3 0,9 3 0,3-2 85,1-4 1,0-1 0,-5-3 0,-1 1 205,1-1 0,-7-5 0,1-2 1,1-3 240,3-3 0,-4-10 0,-3-7 164,-1-9 0,-2 3 1,-6-4-1,2 3 76,4 3 0,-4-1 1,3 1-168,-3 0 1,0-1-451,4 1 0,-2 7 0,8 4 0,1 6-18,3 6 1,1 4 0,3 7 0,1-1 112,2-5 0,0 5 0,-5-7 0,1 3 143,5 0 1,-11-8-1,5 1 906,-3-3-663,1-2 1,-7-2 0,-3-3 93,-4-7 0,-2 2-451,0-1 1,0 5-370,0-6 1,2 8 310,4-2 1,6 10-1,9 4 1,2 0 127,-1 0 0,3-1 0,0-3 0,2 2 133,4-2 0,-4-2 0,3-4 0,1-4 123,2-5 1,-4-7 0,-2-5 0,-2-8-38,-4-8 0,-1-8 0,-5-11 1,-3-6-4,-6-4 1,-6 4 0,-6 2-1,-6 2 334,-3 4 1,-3 9 0,1 8-121,-1 8 1,7 8 0,1 13-733,2 10 1,4 18 0,10 17-1,8 9 111,7 7 0,4 9 0,6 4 0,-1 6-92,1 5 0,-4-1 0,0 6 0,-4-1-268,-7 1 0,-1-5 1,-9 3-1,-4-4-598,-6-6 1,-6-26 1338,-7-7 0,0-23 0,1-18 0,4-17 141,7-14 0,3-10 0,2-9 0,2-4 246,3-2 1,5 12 0,8-3 0,1 5-253,4 3 1,2 4 0,6 12-1,-1 8-798,1 7 1,2 6 0,2 8-1,-1 2-670,1 4 1,-2 12-1,-2 11 1,-3 4 1139,-3 2 0,-2 7 0,-5 3 0</inkml:trace>
  <inkml:trace contextRef="#ctx0" brushRef="#br0" timeOffset="12981">13807 2917 8035,'7'-26'1293,"-3"7"0,8-2-1403,2 7 0,1 6 1,3 10 109,-1 4 0,8 11 0,2 11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4:42.4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105 697 8206,'-17'-17'747,"-1"-1"0,7 3-132,-1 3 0,10-1 0,4 7 0,17 2-348,20 2 1,14 2 0,20 0 0,9 0-227,11 0 1,2 2 0,4 2 0,0 4-606,-2 1 0,-10 3 0,-15 3 564,-12-3 0,-17 11 0,-18-3 0</inkml:trace>
  <inkml:trace contextRef="#ctx0" brushRef="#br0" timeOffset="166">0 1082 8199,'29'0'0,"1"0"384,1 0 1,5 0 0,11 0 0,15 0-259,16 0 1,5 1-1,-33 1 1,1 0 0,1 1-1,1 0-124,1-1 0,1 0 0,1 2 0,0 0 0,-2-1 0,-1 0 1,-1-1-1,-1 0-971,40-1 463,-10-1 0,-19 8 0,-1 2 0</inkml:trace>
  <inkml:trace contextRef="#ctx0" brushRef="#br0" timeOffset="366">1502 69 8099,'35'-35'324,"-6"15"1,-2 9 0,1 9 372,-1 8 1,4 11-1,10 14 1,5 8-322,5 7 0,3 15 0,4 8 0,-26-29 0,0 2-217,3 3 0,-2 1 0,-2-1 0,-2 1 1,-2 3-1,-3 1 0,-5 0 0,-3 1-148,-5 0 1,-3 1 0,-2 0-1,-4 1 1,-5-1 0,-4-1-1,-3-1 1,-3-1-541,-4-2 1,-5-1 0,-7-4 0,-4-3 0,-3 1 0,-2-2 263,-2 1 1,-3 0 0,-6 0 0,-1 1 0,-7 4 0,-1-1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4:39.7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0 507 8175,'67'-68'0,"-31"6"711,-34 9 1,22 11-1,-1 13 1,-8 5 2989,-11 5-2874,26 9 1,6 4 0,23 12 0,-20 8-385,-7 7 1,25 6-1,8 10 1,-3 4-412,-3 5 0,13 1 0,1 3 0,-9 7-173,-11 3 0,13-4 1,-9 4-1,-9-1-423,-11-1 1,8 8 0,-10-4 0,-10 0-1816,-12-4 0,-4-4 2379,-9-1 0,-8 7 0,-27 2 0</inkml:trace>
  <inkml:trace contextRef="#ctx0" brushRef="#br0" timeOffset="650">664 88 8136,'-27'-18'94,"4"1"1,-2 1 0,1 3 0,3 3 1533,2 2 1,7 2-981,0 6 1,8 2-1,1 4 1,8 4-369,13-1 1,9 7 0,14-4 0,7 1-254,9-1 1,5 1 0,9-5 0,3 0-176,2 0 1,-1 3 0,-3-5-1,0-2-797,-2-2 1,0 4 0,-18 0 0,-9-2-2145,-10-3 3089,-16-1 0,-9 8 0,-8 2 0</inkml:trace>
  <inkml:trace contextRef="#ctx0" brushRef="#br0" timeOffset="815">787 629 8106,'11'0'922,"1"-2"-535,1-4 0,5 4 0,7-5 1,12 1-40,13 0 1,13-2 0,10 4 0,5-2-496,1 3 0,-5 1 1,2 2-1,-8 2-2147,-10 3 2294,-15 5 0,-10 8 0,-6-1 0</inkml:trace>
  <inkml:trace contextRef="#ctx0" brushRef="#br0" timeOffset="965">944 1118 8065,'17'-2'63,"3"-4"0,1-3 246,2-1 1,14-4 0,0 8 0,6 3-388,5 1 1,3-4-1,1 0 1,0 2 77,1 2 0,-9 2 0,-1 0 0</inkml:trace>
  <inkml:trace contextRef="#ctx0" brushRef="#br0" timeOffset="1415">1799 821 8087,'0'-17'210,"0"-1"1962,0 1-864,0 7 1,0 4-904,0 12 0,0 4 1,0 7-1,0 1-75,0-1 0,0 1 1,0 1-1,0 2-182,0 3 1,0-1 0,0-4-1,0 3-289,0 1 0,0 2 0,2-3 0,4 1-76,6-2 0,-2 0 1,1 1-1,3 1-339,1-2 1,9-9 0,1-6 0,2-4 284,4-2 1,2-16-1,2-7 1,0-10 798,0-8 0,0-3 0,0-7 0,-2 3 208,-4 1 0,-4 8 1,-9-1-1,-5 5 568,-5 6 1,2 3-1211,-2 9 1,1 9-1,-1 8 1,6 10-225,3 5 1,3 9-1,-1 1 1,1 2-513,-1 4 0,6 8 0,1 2 0,-3-3-505,-2-1 0,5-8 0,1 1 1,2 1-1339,4 2 2485,-6-6 0,8-2 0,-5-8 0</inkml:trace>
  <inkml:trace contextRef="#ctx0" brushRef="#br0" timeOffset="1648">2777 332 8118,'-7'-64'845,"-5"0"0,-3 10 0,-3 3 0,3 14 2895,3 12-3275,4 14 0,16 11 0,5 13 0,11 8-132,11 9 1,2 3 0,9 3 0,3 5-421,1 6 0,2 9 0,1 4 0,-1 2-474,1 4 0,-1 2 1,-1 0-1,-5-2-640,-5-2 1,-6 0-1,-8 4 1,-10-4 1200,-9-6 0,-6-3 0,-2-3 0</inkml:trace>
  <inkml:trace contextRef="#ctx0" brushRef="#br0" timeOffset="2165">3563 978 8152,'6'-11'64,"2"-1"1,0-2 211,-1-1 1,7 3 0,-2 1 0,5-1 425,6 2 1,-1-5-1,7 5 1,0-2-354,-2 1 1,4-1-1,-6-5 1,1-1-58,-1 1 0,-2-7 0,-7-1 0,-5 0-87,-5 0 1,-4 0-1,-6 3 1,-5-1-60,-9 2 0,-11 3 0,0 5 0,-4 3-107,-2 2 0,0 2 0,2 8 0,4 4-132,6 6 0,5 5 1,6 4-1,7 7-229,3 5 1,4-2 0,5 11-1,11-1-119,9 0 1,6 2 0,4-5 0,2 3-65,1-2 1,7-10 0,-6-6-1,0-3 201,1-3 1,-7-7-1,2-4 1,-8-6 291,-4-6 1,-1-6 0,-7-11-1,-1-6 359,-5-4 1,3-2 0,-8 0-1,0 0 326,1 0 1,-3 8 0,6 4 0,0 3-107,-1 3 1,3 7 0,5 4 0,3 4-374,3 2 0,-2 8 0,7 6 0,1 5-108,4 4 1,-8 6-1,10-3 1,-4-1-279,-4 0 1,6 4 0,-6-5-1328,0-3 1316,-1-2 1,-17-17 0,-3-10-1,-2-11 94,2-10 1,-2-4-1,7-2 1,5 0-137,5 0 1,1 2-1,9 2 1,5 2-582,9-2 1,0 6 0,1 3 825,3 9 0,1 5 0,3 8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49.6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 51 8179,'-8'-11'681,"-4"-1"1,3 2 0,-3-1 71,-2 5 1,1 12 0,1 5 0,6 7-277,4 5 1,4-2-1,2 7 1,6-1-280,5 0 0,-1-4 0,11 4 0,-2-1-414,1-5 0,5-4 0,-4-3 0,2-4-296,4-3 1,-5 5 0,-3-6 0,-4-2-58,-1-2 1,-9-10 0,-3-4-1,-4-5 280,-2-6 0,-15 1 1,-9-7-1,-7 0 298,-4 2 1,-5 2 0,-1 7 0,2 3 301,2 3 0,4-2 0,4 9-866,6 1 0,15 4-469,14 5 1,13 3 1023,22 4 0,11 11 0,11-3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4:48.8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0 168 8259,'8'-35'173,"-6"0"0,4 2 0,-4 4 3740,-2 5-3338,0 13 1,0 13 0,0 15 0,0 12-258,0 10 0,7 0 0,5 7 0,5 5-180,7 5 1,1 4 0,6 6 0,-2-2-164,2 2 1,-4 2 0,2 2-1,0 0-547,-1 0 0,1 0 1,-10-2-1,-5-2-139,-5-2 1,-3-10 0,-10-4-1,-5-11 129,-9-8 0,-11-9 1,2-1-1,-2-7 500,0-9 1,13-5 0,-1-7 0,3-11 367,4-9 0,5-8 0,12-4 0,11-2 352,9 3 0,14-5 0,7 4 0,7 4-91,3 4 1,8 16 0,-2-1-1,6 6-418,5 7 1,-11 1-1,0 4 1,-9 3-148,-9 7 0,-3 4 1,-10-1-1,-6-1-659,-9-3 1,-7-1 194,-5 2 0,-12-5 0,1-7 0,-11 0-51,-7 0 1,-6-7 0,-12-5 0,-6-2 59,-3 3 0,-5-5 0,-3 5 0,-4-3 244,0 2 1,-4-3 0,8 3-1,2-1 163,1 1 0,9-4 0,3 5 0,8-5 323,14-1 1,9-1 0,14 3 0,4 1 245,6 3 0,19 1 0,9-4 1,9 5-396,3 1 0,6 2 0,3 6 0,1 0-418,4 0 0,-4 0 0,2 2 310,2 4 0,9-4 0,5 5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4:44.3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35 241 8221,'0'-17'95,"0"-1"0,0 1 762,0-1 0,-8 9-352,-3 3 0,3 18 0,2 7 0,4 6-29,2 6 1,0 4-1,2 6 1,4 4-248,6-1 0,3 5 0,3-7 0,-1 3-200,1 4 1,-1-1-1,1 1 1,-1-5-240,1-1 0,-1 3 1,0-3-1,-1-2-550,-4-4 0,1 2 0,-7-12 0,-2 0-2012,-2-4 2772,-10-3 0,-2-3 0,-7 1 0</inkml:trace>
  <inkml:trace contextRef="#ctx0" brushRef="#br0" timeOffset="282">88 329 8204,'-6'-28'0,"-2"5"0,0 4 688,1 1 1,-5 1-181,6-1 1,2 3 0,12 1-160,9 3 0,5 5 0,13-4 0,7 2-88,7 4 0,5-3 1,4-1-1,6 0-112,4 0 0,0 3 1,-2 5-1,-4 0-529,-1 0 0,-11 0 1,-11 0-1,-8 0-598,-8 0 0,-5 7 0,-9 5 195,-9 4 1,-9 3 0,-17 4 0,-9 6 782,-9 4 0,-7-5 0,-9 12 0,-2-3 0</inkml:trace>
  <inkml:trace contextRef="#ctx0" brushRef="#br0" timeOffset="415">140 678 8176,'8'10'380,"3"-5"0,5-3-98,1-2 0,9 0 0,5 0 1,8 0-111,7 0 1,10 0 0,5 0 0,-1 0-358,0 0 1,2 0-1,-10 0 1,-9 0 184,-10 0 0,0 16 0,-6 3 0</inkml:trace>
  <inkml:trace contextRef="#ctx0" brushRef="#br0" timeOffset="567">123 1149 8147,'17'-1'-48,"2"-3"0,5-4-44,5-2 0,6 6 1,6-2-1,7 5 181,8 1 1,12 0 0,8 0 0,-2 0-501,-3 0 1,-3 0 410,-4 0 0,12 0 0,-4 0 0</inkml:trace>
  <inkml:trace contextRef="#ctx0" brushRef="#br0" timeOffset="1000">1537 783 8099,'23'-29'535,"1"0"1,-3 7 0,-7-3 234,-3 0 1,-1 5-1,2-3-200,-7 4 1,-5 3 0,-5 3 0,-9 3-392,-7 2 1,-6 2-1,-10 6 1,-4 0-99,-6 0 1,-1 2-1,-1 4 1,5 6-57,1 3 0,2 3 0,8-1 1,4 2-172,6 5 0,11-3 0,5 6 0,1 0-105,0 1 0,6-7 0,8 2 0,1-3 97,5-3 1,7 1 0,4-3 0,3-3 181,3-6 0,2-4 0,2-4 0,0-4 180,-1-6 0,1-3 0,0-3 0,0 1 233,0-1 1,-2 1 0,-4-1 0,-3 1-23,-1-1 0,-6 7 0,6 1 0,-1 2-352,-1 4 0,0 2 0,-5 4 0,-1 4-140,1 6 0,3 3 0,-2 3 0,-3 1-577,-1 4 0,-5-3 0,0 5 1,-2-2-594,-5 1 0,-1 1 1,-2-4-1,2 3-864,4-3 2107,-4-2 0,6-9 0,-8-2 0</inkml:trace>
  <inkml:trace contextRef="#ctx0" brushRef="#br0" timeOffset="1401">2445 416 8174,'6'-27'0,"0"4"0,-2 3 383,-2 3 0,-2-1 0,0 1 355,0-1 0,0 7 0,-2 1-233,-4 2 1,2 2 0,-6 8 0,1 4-277,-1 6 1,6 5 0,-2 5 0,4 3-56,2 2 0,8 8 0,4 6 0,5-1-36,7 3 1,3 2-1,8 7 1,0-1-372,0-5 0,-3 5 0,-2-7 0,-7 3-163,-4-1 0,-9-1 0,-4 2 0,-8-9-32,-10-7 1,-13-5 0,-18-9 0,-1-1 86,-5-5 1,-1-3 0,-3-10 0,1-4 253,0-5 1,7-5-1,8-1 1,10-1-40,9 1 1,13-1 0,-1 1 0,8-1-343,9 1 0,9-1 1,17 3-1,3 1 468,7 3 0,11-1 0,4-5 0</inkml:trace>
  <inkml:trace contextRef="#ctx0" brushRef="#br0" timeOffset="1585">2934 468 8298,'0'-17'600,"0"-1"0,0 1 474,0 0 1,-2 1-999,-3 4 0,8 7 0,-1 10 0,6 7-562,6 4 1,3 1 0,5 0 485,1 1 0,8 7 0,-4 2 0</inkml:trace>
  <inkml:trace contextRef="#ctx0" brushRef="#br0" timeOffset="1968">2795 573 8178,'-18'-17'857,"7"1"0,-1 3 279,-2 1 1,7 10-738,1 2 1,12 14-1,7 11 1,8 0-188,9 0 1,3 6 0,0-2-1,-2 4-702,-2 2 0,0 0 0,4-2 1,-2-2-701,-2-2 1,-8 1 0,3 3 1189,-5-4 0,6 4 0,2-6 0</inkml:trace>
  <inkml:trace contextRef="#ctx0" brushRef="#br0" timeOffset="2834">3406 905 8065,'0'-17'0,"0"-1"306,0 1 0,6-1 0,1 3 0,1 1 569,0 2 0,6 3 0,-3-5 1,7 2-307,5-1 0,-4-1 0,5 1 0,-5 1-342,-2-2 1,1-7 0,-3-2-1,-3 0-89,-6-3 1,-4 5 0,-2-6 0,-2 2 29,-4 3 0,-6 3 0,-9 1 0,-4 1-143,-2-1 0,-8 9 0,-4 3 1,4 4-208,4 2 0,4 10 0,-2 5 0,5 8-144,5 5 0,9 1 1,5 8-1,5 1-35,5 3 1,7 6 0,9-5-1,7 1-123,5 0 1,-2-8 0,9-8-1,-1 0 214,2 0 1,-4-7-1,3-3 1,-1-9 214,2-6 1,-10-6 0,2-6-1,-6-9 408,-5-6 1,-9-4 0,-3-6 0,-2 2-66,-4 3 1,3-1 0,-1 8-1,-2 2 83,-2 1 0,0 5 0,2 1 1,4 5-256,1 1 1,5 4 0,7 8 0,4 4-179,3 1 0,1 5 1,4 7-1,-2 3-193,-2-3 1,-8-2 0,2-1-1,-3-1-169,-3 1 0,-5-3 0,-2-1-797,-3-3 1079,-1-7 1,-8 2-1,-2-12 1,-3-3 138,-3-1 1,4-6 0,-4 5 0,3-5 252,3-1 0,2-1 1,2 1 5,0-1 1,8 7 0,3 1 0,5 2-102,1 4 1,3 2 0,3 2 0,4 0-174,0 0 1,6 8-1,-6 2 1,2 2-170,1-1 1,-7 1-1,4 5 1,-2-1-136,-3-5 0,-9 3 1,-3-6 146,-2 1 1,-1-5 135,-1 2 0,-4-12 0,2-5 0,-6-7 89,-4-5 1,-5 2-1,5-7 1,2 1 13,2 0 1,-4 0-1,0-4 1,3 2 44,1-2 0,2-2 0,2-2 0,1 0 24,3 0 1,14 0 0,-1 0-1,6 0-7,6 0 1,0 2 0,0 4 0,-3 6 399,-3 3 0,-2 11-360,-5 3 1,-9 6-1,-3 8-158,-4 9 1,-2 1 0,0 5-1,0-4-118,0-1 0,0 5 0,-2 0 1,-2 1-295,-2 1 1,-5-6-1,3 5 1,-2-3-761,-3 2 1,-3-3-1,-3 3 1164,-5-4 0,-3-1 0,-8-1 0</inkml:trace>
  <inkml:trace contextRef="#ctx0" brushRef="#br0" timeOffset="3552">4576 381 8306,'2'-17'-10,"2"-3"676,2-3 0,-3 3 0,-8-3 0,-7 4 128,-4 1 1,-1 7 0,0 1-1,-3 2-374,-3 4 1,3 2-1,-5 4 1,2 4-253,0 6 0,-1 5 1,7 5-1,1 5-189,5 6 0,3-2 0,8 12 0,0-3-263,0 1 1,6 8 0,2-5 0,1 3-85,5-1 0,1 1 0,3 5 0,-1 1-180,1-1 0,-9 0 1,-1 1-1,-2-1-20,0 1 0,-8-7 0,-12-1 1,-7-2 159,-8-5 1,-6-9 0,-6-5 0,-3-7 346,-1-5 1,4-6-1,10-12 1,4-8 285,2-7 1,3 0-1,11-9 1,5-1 97,4-2 1,18-3-1,9-5 1,12-4 230,9 1 0,7-7 0,5 5 1,8-7-204,8-5 0,5 4 0,-35 24 0,-1 1 1,0 1-1,0 0-2,-2-1 0,-1 0 1,38-20-1,-10-3 0,-8 3 33,-13 5 0,-7-5 0,-18 9 0,-7-1 28,-7-2 0,-6 6 1,-4-4-1,-2 7 279,-2 4 1,-7 5 0,3 8-422,0-1 0,1 9 1,5 5-1,-2 8-555,2 7 1,2 7 0,4 7 0,4 10 87,5 9 0,11 9 1,3 3-1,2 4-279,4 2 1,0 2-1,0 6 1,-2 0-566,2 0 1,-5 0-1,-3 0 1,-6-2-285,-5-4 0,-4 2 1,-12-10 1326,-8-6 0,-23-5 0,-19-10 0</inkml:trace>
  <inkml:trace contextRef="#ctx0" brushRef="#br0" timeOffset="3684">4925 940 8340,'14'-35'333,"3"0"1,7 8 0,-1 4 0,6 5 145,4 6 1,10-1 0,5 7 0,6 2-396,5 2 1,7 4 0,-2 2-1,6 4-896,5 2 812,-11 1 0,20 7 0,-12-1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4:51.5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119 713 8067,'-17'-27'207,"-1"4"0,1 5 1315,-1 7 0,1 3-1058,-1 8 0,9 13 0,5 7 0,6 5-203,4 6 0,7 2 1,-1 2-1,5 0-344,7 0 1,-5 0 0,4 0-1,-3 0-373,-3 0 0,6-1 0,1 1 0,-3-2-689,-2-3 0,-3 1 1145,-4-8 0,3 0 0,-5-5 0</inkml:trace>
  <inkml:trace contextRef="#ctx0" brushRef="#br0" timeOffset="717">713 731 8009,'0'-28'489,"0"3"0,0 8 599,0-1 0,0 11-182,0 7 1,2 7 0,2 13-1,4 3-604,1 6 1,3 4-1,5 2 1,-1 0-337,-5 0 0,3 0 0,-6 0 0,0 0-111,-1 0 0,5-1 1,-6-1-1,-2-1-268,-2-3 1,-4-6 0,-4 4 0,-6-2 37,-3-3 0,-9-11 1,-1-5-1,0-4 499,0-2 0,1-8 0,9-5 0,3-9 388,6-7 1,5-6 0,2-3-1,5-3 313,6 2 0,5 2 1,7 4-1,5 4-406,4 6 0,9 3 0,7 5 1,7 3-357,8 6 1,2 14 0,0 8 0,-4 7-117,-2 4 1,-3 0-1,-13 4 1,-7-4-513,-6-1 1,-15-3 0,-1-6-321,-5 1 0,-6-8 0,-10-5 627,-6-3 0,-3-9 1,-3-7-1,-1-5 302,-4-5 0,3-5 0,-3 6 1,4 0 307,1-3 0,7 7 0,1-4 0,2 3 444,4 3 1,2-1-1,6 3-408,8 3 1,7-1-1,18 7 1,4 2-427,5 2 1,7 10-1,3 3 1,4 5-151,2 1 0,-11 1 0,-1 1 0,-5 3-401,-6 1 0,-2-2 0,-4-7 0,-4-3-1063,-6 3 1,-6-4 998,-5 1 0,-6-7 0,-12 0 568,-6-8 0,-3 0 0,-3-7 1,1-3 105,-1-1 1,1-3 0,2 1 0,1-1 384,2 1 0,3-1 1,-3 1-1,4 1 1343,0 5 1,6-5-1484,-3 5 1,5 3 0,7 4-1,9 8-61,5 7 0,10 7 1,-2 5-1,4 8-134,2 8 1,2 0-1,0 7 1,0 3-538,-4 1 0,-10 9 1,1-1-1,-5 0-385,-2 2 0,-7 0 1,-4 4-1,-6-5-635,-6-5 1,-11 4 1485,-12 0 0,-12 1 0,-4-7 0</inkml:trace>
  <inkml:trace contextRef="#ctx0" brushRef="#br0" timeOffset="949">1988 923 8947,'10'-53'0,"-5"1"492,-3 0 0,0 13 0,2 6 1,4 7 213,2 11 0,-5-1 0,7 11-459,2 1 0,-7 10 0,1 7 0,-2 8-193,0 9 1,0 3-1,-6 2 1,0-1-213,0 1 1,0 6 0,-2 0 0,-4-2-356,-6-2 0,-3-1 1,-3 3-1,-1 2-1025,-4-2 0,1-2 1538,-7-2 0,-8 0 0,-7-1 0</inkml:trace>
  <inkml:trace contextRef="#ctx0" brushRef="#br0" timeOffset="1149">2128 346 8067,'0'-50'489,"0"3"1,-2 7 1179,-4 3 1,2 10-866,-8 3 0,8 15 0,0 9 0,10 11-472,12 11 1,7 7-1,12 11 1,6 7-297,9 3 0,2 11 0,10 3 0,0 4-555,-2 1 0,-1 1 1,-9 2-1,-2 4-369,-3 5 0,-12-3 0,-14-2 888,-7-5 0,-6-1 0,-8 0 0</inkml:trace>
  <inkml:trace contextRef="#ctx0" brushRef="#br0" timeOffset="1898">2791 1097 8067,'18'-35'160,"-1"2"1,1 4-1,1 6 747,4 4 1,1 1 0,7 1-1,2-1-135,-2 1 0,-6 5 0,2 0 0,0-1-282,0-3 1,-11-1-1,1-1-305,-1 1 0,-8 0 0,-3-1 1,-5 1-143,-5-1 1,-7 6-1,-9 3 1,-5 1-87,-1 4 0,6 2 1,-2 2-1,3 2-157,3 4 0,5 4 1,2 7-1,3 3 126,3 3 0,4 4 0,6 8 0,5 0 8,5 0 1,15 2 0,6 1-1,5 3-161,7-2 0,1-8 1,5-4-1,1-2-67,2-3 1,0-11-1,-7-5 1,-5-4 92,-5-2 0,-14-10 0,-7-7 0,-9-10 274,-3-6 1,-2-4 0,-6-2 0,0-2 226,0 3 0,0 3 1,0 4-1,0 3 101,0 3 1,0 2-1,2 7 1,4 5-166,5 5 0,5 4 0,3 2 0,3 4-234,1 8 1,6 1-1,-4 14 1,0 0-123,1 1 0,3 1 1,-6 4-1,-4-2-265,-5-2 1,2-6 0,-7 4-1,1-1-225,-4-5 0,-4-7 0,-2-3 248,0 3 1,-8-6-1,-4-5 347,-3-6 1,-3-7 0,3-8 0,1 1 251,3-1 0,7-1 0,-2-2 0,4-3 179,2 3 0,2 2 0,4-1 0,5 1-40,5 1 0,9-3 1,4 11-1,6 1-228,6 3 0,-2 4 0,5 2 0,-1 0-121,-4 0 0,-2 8 0,-4 3 0,-4 5-320,-6 1 0,-4-1 0,-1-3-1099,-1-1 1201,-7 0 0,-4-3 0,-12-3 0,-4-6 267,1-6 0,-5 2 0,8-7 0,0-3 152,-1-1 0,5-5 1,-4-1-1,6-2 54,6 1 1,2 3-1,7 3 1,1 3 22,3 1 1,10 6 0,0-3 0,4 1-322,2 4 0,0 4 0,0 6 0,0 5-307,0 5 1,-8 3-1,-4 3 1,-3 1-217,-3-2 1,-7 5 0,-2-1 0,-3 0-675,1 0 1,-2-1 0,-8-7-1,-3 0 1213,-3 1 0,-2-1 0,-5 1 0</inkml:trace>
  <inkml:trace contextRef="#ctx0" brushRef="#br0" timeOffset="2764">4957 1062 8236,'11'-2'762,"1"-3"0,-2 1 0,3-8 0,-1 0-259,2 3 1,1-7-1,3 5 1,-1-5-173,0-1 0,7-9 0,-1-1 0,-2-2-91,-1 0 0,-9 0 0,-1-6 1,-2 0-22,-4 0 1,-2 6 0,-4 2 0,-4 2-45,-6 3 0,-3 9 0,-3 3-289,1 2 1,1 4-1,3 10 1,3 8-168,2 7 0,2 0 0,8 9 0,4 3-53,6 5 0,5-1 1,5 4-1,3-4-18,2-2 0,0 0 0,4-2 0,-4-2-164,-1-2 0,-1-10 0,-2-1 463,6-11 1,-9-5 0,-3-4 0,-1-5 493,-1-11 1,-3-1 0,-2-10 0,-1-2 66,1-2 1,-4 4 0,5 1-1,3 3-19,2 4 1,1 1 0,2 3 0,5 1-380,5 5 1,4 3 0,2 8 0,2 0-250,3 0 1,-3 8 0,4 2 0,-4 1-223,-2 1 1,-8-2-1,-4 3 1,-3-3-1032,-3-2 1155,-7-3 0,-4-5 0,-12-2 299,-6-3 1,-3 1 0,-3-8 250,1-1 0,-1 3-195,1-2 0,5 8-120,0-2 0,11 5 0,-1 2 55,5 5 0,17-2 1,-1 6-1,5 0-77,1-1 0,8-3 1,0 4-1,6-2-72,-1-5 0,5-1 1,-2-4-1,-2-3 44,-3-7 1,-3-5 0,-1-7-1,-5-7 109,-2-8 1,-10 1 0,-9-9 0,-4-2 75,-2-1 0,-2-8 1,-4 0-1,-7 1 276,-8 3 1,-5 7-1,-5 3 1,2-1 104,-2 1 0,0 12 0,2 3 0,8 8-18,7 4 1,4 7 0,6 6-513,-1 8 1,7 7 0,9 15-1,7 9-110,5 9 0,6 7 1,10 3-1,2 4-185,-3 6 0,5 0 1,-2 4-1,-2 2-142,-2-4 0,-10 4 1,-6-8-1,-7 2-81,-9 0 1,-10-10-1,-9-3 1,-7-14 83,-8-12 0,1-13 1,1-7-1,2-3 416,4-2 0,3-13 0,7-7 1,5-7 323,4-10 1,12 2 0,7-7 0,10 1 109,6 0 1,10-5-1,3 5 1,5 2-563,1 2 0,6 10 0,1 6 0,-1 5-349,2 5 0,-8 9 1,1 2-1,-10 9 511,-7 7 0,-1 9 0,0 2 0</inkml:trace>
  <inkml:trace contextRef="#ctx0" brushRef="#br0" timeOffset="2898">7367 923 8154,'-18'-26'525,"1"5"1,1-6 0,3 4-118,1 7 0,6 1-1102,-5 9 694,7 0 0,-12 6 0,7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4:58.0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383 1161 8245,'12'-17'68,"-1"-1"0,-5-5 1,4-1-1,0 3 424,-1 2 0,-5-5 1,2-1-1,-4 0 430,-2 0 1,0 1 0,-2 7-635,-4 0 0,-9 1 0,-11 4 1,-1 7-87,-4 3 1,-8 2 0,-1 0 0,1 0-63,2 0 1,2 7-1,2 3 1,2 2-176,2-1 1,13 1 0,1 5-1,5 1-150,6-1 0,0 7 0,1-1 0,-3-2-12,2-1 0,8-3 1,2 1-1,-1-1 23,3 1 0,0-1 1,5-1-1,-1-3 146,2-1 1,1-8 0,5 2 0,1-5 186,2-1 1,8 0 0,-2 0 0,6 0 90,6 0 0,4 0 0,9-1 1,2-3-115,3-2 1,7 0-1,-4 6 1,0 2-173,-4 4 1,-6 2 0,-3 5 0,-5-1-731,-1 1 0,-2 3 0,-8 1 0,-4 1-696,-6-1 1,2-1 1461,-1-5 0,-1 5 0,-5-6 0</inkml:trace>
  <inkml:trace contextRef="#ctx0" brushRef="#br0" timeOffset="253">1536 951 8148,'11'-29'148,"-1"2"0,-2 2 505,-4 4 0,-4 1 1,-6 5-1,-6 3-17,-3 6 1,-10 2 0,-3 0 0,-1-1-168,0 1 0,0 4 0,-4 6 0,2 7-340,2 8 1,8-1 0,-3 5 0,7 0-71,5 4 1,4 4 0,8 0 0,2-2-255,4-1 0,12-1 1,11 6-1,4 0-660,2-1 0,5-4 0,3-3 0,2 0-732,3 0 0,-3-6 1587,1 3 0,1 3 0,5 0 0</inkml:trace>
  <inkml:trace contextRef="#ctx0" brushRef="#br0" timeOffset="520">2304 969 8125,'0'-35'0,"0"2"254,0 4 1,-8 4 0,-1 7-1,-3 3 534,0 3 0,-1-2 0,-9 9 0,-1 1-276,2 2 0,1 4 0,1 4 0,-2 5-441,-3 5 0,1 7 0,6 2 1,1 2-9,5 4 1,3 2-1,8 2 1,0 0-247,0 0 1,2 0-1,4 2 1,5 2-470,5 2 0,1-1 0,3-5 1,3 0-85,6 0 0,4 0 0,0-2 0,-2-4-1107,-2-6 1843,-8-3 0,12-3 0,-5 1 0</inkml:trace>
  <inkml:trace contextRef="#ctx0" brushRef="#br0" timeOffset="885">2741 986 7944,'-2'-11'3922,"-4"-1"-3574,4 8 1,-12 4-1,9 12 1,1 3-230,2 3 0,4 1 1,2 3-1,3 1-151,3-2 1,2 4 0,5-1 0,1-3-358,-1-2 1,-1-1-1,-3-3 1,-1-1 44,2-2 1,1-8 0,2 1-1,1-3 309,-1-2 0,1-7 1,-1-7-1,1-5 533,-1-5 0,-5-7 0,0 2 1,1-2 128,3 2 0,1 2 0,1 5 0,-1-1-195,1 2 1,-1 7-1,0 5 1,3 1-303,3 4 1,-3 2 0,5 4 0,0 4-494,4 5 0,4 11 1,2 3-1,-2 2-663,-4 4 1,4-4 0,-6 2 0,2 1 1025,0-3 0,1 6 0,5-6 0</inkml:trace>
  <inkml:trace contextRef="#ctx0" brushRef="#br0" timeOffset="1170">3579 969 8228,'0'-25'728,"0"-4"0,0 3-255,0 3 0,2 11 0,4 7 1,5 3 273,5 2 0,3 7 0,3 7 0,3 5-450,2 5 1,-6 7-1,5-4 1,-5 2-336,-3 0 1,3-2-1,-11 2 1,1-5-419,1-5 1,-8-1-950,2-1 1094,-5-7 0,-6-10 1,-3-12-1,0-5 136,0-7 0,3 3 1,5-6-1,1 0-98,5-1 1,4 5-1,9-4 1,5 2-203,5 3 1,4 3-1,2 3 1,0 5-302,0 5 0,0 4 776,-1 2 0,1 0 0,0 0 0</inkml:trace>
  <inkml:trace contextRef="#ctx0" brushRef="#br0" timeOffset="2052">4470 1004 8204,'0'11'287,"0"1"0,0-6 1,2 4 171,3-3 0,-1-1-117,8-6 1,0 0 0,3-2 0,-1-4 22,-3-5 1,-1-5 0,4-1 0,-5-1 6,-1 1 0,4-1 1,-6 1-1,-1-2 0,3-5 1,-6 5 0,4-4 0,-6 3-205,-6 3 1,-9-1 0,-11 3 0,-3 1-34,-8 2 0,1 9 0,-9-3 0,2 4-143,4 2 1,4 2 0,4 4 0,4 5-289,2 5 0,2 3 0,7 3 0,5 3-166,5 2 0,4 0 1,2 4-1,0-4-8,0-1 1,2 3 0,2-6 0,3-2 54,3-1 0,-4-9 1,6-1 600,1-2 1,3-2 0,1-8 196,1-4 0,-1-4 0,1-5 0,1 1 91,4 2 0,2 3 0,7-5 0,-3 4-65,2 3 0,7-1 1,5 4-1,2-2-188,3 2 0,3 4 0,1 4 1,1 4-178,-1 2 0,0 1 1,1 7-1,-3-3-262,-3-3 1,-5-4-1,-9-8 1,-3 0-156,-7 0 0,-6-8 0,-5-6 0,-6-7 106,-4-8 1,-4-8 0,-4-8 0,-8-7 152,-7-2 0,0-8 0,-8-2 0,-2-6 254,-2-6 1,-4 6 0,-2-2 0,-4 8 377,-1 4 1,-1-4 0,-2 8 0,7 5 399,3 9 0,10 15 0,5 7-562,9 7 0,5 11 1,10 4-1,4 13-362,5 12 0,7 8 1,5 8-1,8 7-74,8 7 1,0 9-1,7-2 1,3 3-259,1 3 0,8 6 0,3 2 0,-1 1 93,-30-37 0,0 0 0,2-3 0,0 1 0,-2 1 0,0 0 0,30 38-278,0-5 1,-7-8-1,-9-21 1,-1-10-6,-4-10 1,-4-14 0,-6-7 0,-6-8 418,-3-7 0,-5-13 1,-1-7-1,-5-5 314,-1-5 0,-2-2 0,-8 4 1,-4-3 447,-5-3 1,-11 6-1,-1-2 1,2 6 209,1 6 0,5 4 1,1 8-266,2-1 1,9 10-755,-3 8 0,19 14 1,11 11-1,7 2-108,4 4 0,9 2 0,7 4 0,7 2-488,4 2 0,-6 0 0,4-8 0,-1-2 61,-1-2 1,-2-8 0,-11 2-1,-8-5-2236,-6-6 2927,-18-5 0,3-7 0,-16 0 0</inkml:trace>
  <inkml:trace contextRef="#ctx0" brushRef="#br0" timeOffset="2219">5378 812 8283,'0'-29'0,"0"1"645,0 3 1,2 8 0,4 7-1,7 2-191,9 4 1,12 2-1,13 2 1,5 0-385,7 0 1,9 8 0,9 6-1,1 5-528,-1 4 1,-1 1 457,-6-7 0,-8 1 0,-2-1 0</inkml:trace>
  <inkml:trace contextRef="#ctx0" brushRef="#br0" timeOffset="2369">7054 899 8306,'8'-17'1247,"-6"-1"0,6 3-214,0 3-1033,-6 4 0,13 8 0,-5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4:56.1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298 115 8126,'-12'-33'281,"0"4"1,-1 0 0,-9 12 0,-3 11 485,-2 14 0,0 17 0,-4 20 0,4 5-255,1 10 1,3 6-1,6 4 1,1 2-178,4 3 1,5 5 0,9 7 0,5 1-229,11-1 1,-1-6-1,9-1 1,-3-2-135,0-5 1,0-1-1,-5-2 1,-3-2-383,-3-4 1,2 2-1,-9-10 1,1-7-229,2-12 1,-4-18 0,8-13 577,1-4 0,5-10 1,5-4-1,6-3 15,4-3 0,2-1 0,0-2 1,0-1-76,0 7 1,5-3 0,3 9-1,0-3-508,0 0 1,-1 8-1,-3-1 1,2 3-895,-2 2 1521,5 0 0,-7 0 0,6 0 0</inkml:trace>
  <inkml:trace contextRef="#ctx0" brushRef="#br0" timeOffset="334">1014 1408 8094,'-12'-18'498,"0"1"0,8-1-3,-1 1 1,5 5 0,5 3 0,7-1-251,4 0 0,3 4 0,2-5 0,5-3-46,1-1 0,-4-9 1,4-1-1,-2 0-58,-3 0 0,-5-6 0,-5 1 0,-6-3-52,-4-1 0,-4 4 0,-4 1 0,-8 0 85,-7 2 1,-6 4-1,-8 9 1,0 4 9,0 3 1,0 1 0,2 8 0,4 6-82,6 9 1,5 4-1,7 12 1,7 4-185,8 0 0,9 6 0,14-1 0,10 3-160,6 4 0,4-7 0,7 1 0,2-2-503,2 0 0,8-3 0,-2-7 0,2-3-376,-2-3 1,-5-2 1119,-13-5 0,5-1 0,-7 0 0</inkml:trace>
  <inkml:trace contextRef="#ctx0" brushRef="#br0" timeOffset="798">2219 1303 8079,'0'-18'123,"0"1"0,0 0 278,0-1 0,0 6 0,0 1 583,0-3 1,0 5-721,0-3 0,-2 8 0,-4-2-220,-6 4 1,-3 2-1,-5 0 1,-1 2-79,-2 4 0,-8-2 0,2 8 1,-4-1 54,-2-1 0,2 5 1,2-3-1,3 4-97,3 1 1,2-1 0,7-3-1,3-1 15,1 1 0,8-3 1,-3 0-1,1-1-110,0 1 0,2-4 185,10 6 0,4-9 0,7 3 0,0-4 82,1-2 1,5 0-1,2 0 1,3-2 2,3-3 1,-4 3 0,0-4 0,0 4-98,0 2 1,0 0 0,5 0 0,-5 0-319,-2 0 1,4 6 0,-6 1 0,-1 3-466,-3 4 1,-1-5 0,-1 3-1096,0 2 1876,-7-7 0,6 9 0,-7-6 0</inkml:trace>
  <inkml:trace contextRef="#ctx0" brushRef="#br0" timeOffset="1200">2516 1181 8600,'21'-27'0,"-4"3"95,-1 5 0,-1 3 0,3 3 0,-1 3 580,1 2 1,5 2 0,2 6 0,3 2-121,3 4 0,2 6 0,1 9 0,1 4-442,0 3 0,0 1 1,-2 6-1,-4 0-218,-5-1 0,-5 1 1,-3 0-1,-3 2-42,-1 4 1,-8-4 0,1 2 0,-5-8-219,-5-8 0,-5 2 1,-7-2-1,-3-3-4,-3-7 0,-4 1 1,-8-8-1,-2-2 160,-4-2 0,4-4 0,-2-6 0,6-8 303,4-5 1,8-18 0,0-1 0,7-9 696,8-3 0,4-14 0,2-6 0,2-8 148,4-9 0,12 2 0,11-4 0,6 7-330,5 8 1,1 12-1,10 10 1,3 13-490,0 18 1,1 11 0,-3 16 0,0 8-192,1 11 0,-3 10 1,-3 8-1,-8 5-177,-8 5 0,2 1 0,-4 3 0,2 1-531,-2 2 0,-4 2 0,-8-3 0,3 3-383,3 2 0,-9-4 1,1 4-1,-5-2 1162,-6-3 0,-2-3 0,-2-2 0</inkml:trace>
  <inkml:trace contextRef="#ctx0" brushRef="#br0" timeOffset="1333">3441 1443 8107,'0'-47'82,"0"1"0,8 11 1,4-2-1,3 4 70,3 8 0,1-3 1,4 5-1,6 4-612,4 5 1,8 0 459,0 9 0,15-9 0,-2 4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5:07.4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18 523 8261,'0'-27'40,"0"2"0,0 7 0,0-1 748,0-5 0,0 5 1,0-4 1050,0 3 1,-6 9-1042,0-1 1,1 10-804,5 2 1,15 10 0,8 13 0,10 6-52,8 4 0,10 8 1,9 4-1,2 1-318,4 3 1,-4 5 0,-2-7 0,-4 3-91,-5 2 1,-14 1 0,-8-3 0,-16-1-215,-9-3 0,-14-7 0,-9 2 1,-14-6 142,-12-6 0,-11-4 0,-4-9 1,-2-5 284,-4-5 0,8-4 1,5-6-1,11-7 746,5-13 1,10-9 0,5-9 0,9-11 113,7-9 1,8-6 0,9-4-1,15-1 269,11-3 0,9-6 0,14 7 0,-26 38 0,0 0-509,2 0 0,2 2 1,3 3-1,1 2 0,-1 1 1,0 0-1,40-23 120,-5 5 0,-2 12 0,-18 14 0,-4 7-217,-3 8 0,-12 4 0,0 2 1,-8 2-171,-4 4 1,-2 4 0,-5 7 0,-1 3-209,1 3 1,-1-2-1,1 10 1,-3 4-309,-3 4 0,3 8 0,-5-5 0,2 1-413,-1 0 0,-7 5 0,2-1 1,-4 3-324,-2 3 1,-2-1 0,-6 0-1,-7-1-1376,-7-5 2525,-9 5 0,-4 1 0,-9 10 0</inkml:trace>
  <inkml:trace contextRef="#ctx0" brushRef="#br0" timeOffset="549">1048 820 8141,'12'-23'185,"0"-1"0,-7 1 0,7 6 0,2-1 656,1 1 1,3 7 0,1 2-1,2 2-206,3 1 0,9-1 0,0 6 0,7 0-240,5 0 0,2 0 0,5 0 1,0 0-179,1 0 0,-7-6 1,-1-2-1,-2-2-132,-4-3 0,-5-3 1,-4-3-1,-7-2-59,-4-3 1,-9-1-1,-4 4 1,-4-5-162,-2-1 0,-8 4 0,-6-4 0,-7 2 46,-8 3 1,-4 3-1,-4 3 1,-2 5 65,-1 5 1,-1 4-1,6 2 1,2 2-60,4 4 1,4 9 0,7 10 0,3 3-158,3 3 0,4 2 0,10 4 1,4 3-126,6 7 1,11-3 0,6 3 0,6 0 43,6-3 1,3-1 0,9-10 0,1-2 130,4-2 0,2-15 0,4-5 0,-5-11 246,-5-9 0,-4-7 1,-5-5-1,-10-8 301,-10-8 0,-7 2 0,-7-3 0,-5 3 52,-4 2 1,-2 2 0,0 2-1,0 4 223,0 1 0,0 3 0,2 8-241,4 3 0,-2 4 0,9 8-380,7 0 0,-3 2 0,8 4 0,-1 6-100,-1 3 1,6 10 0,-4 2 0,0 3 30,1-1 0,-3 6 1,-6 5-1,1 1 97,-1 2 1,1 1 0,-3 11 0,-1 1-76,-2 2 1,-9 8-1,3-2 1,-4 2-544,-2-2 1,-2 4 0,-4-6 0,-7 2-431,-8 0 1,-1-7 0,-7-1 0,-2-6-1234,-2-3 2241,-2-8 0,-15 3 0,-5-7 0</inkml:trace>
  <inkml:trace contextRef="#ctx0" brushRef="#br0" timeOffset="785">2201 767 8141,'17'-79'13,"3"1"0,1 10 1,3 6 288,-3 10 1,-2 7 0,1 12 0,3 4 755,6 6 1,-4 5 0,1 7-1,-3 5-602,0 4 1,6 10 0,-4 3 0,1 7-267,-1 5 1,-8-1-1,-7 7 1,-2 4-302,-4 5 1,-2-7-1,-4 4 1,-4-2-507,-6 0 0,-9-4 0,-4 1 0,-1-1-205,1-2 1,-6 0 0,2-6-1,-2 3-556,2-3 1,-2-2 1377,8-1 0,-1-1 0,7 1 0</inkml:trace>
  <inkml:trace contextRef="#ctx0" brushRef="#br0" timeOffset="1199">3389 348 8141,'38'-52'-159,"-3"0"0,-13 7 0,-5 4 0,-9 6 1075,-6 6 1,-4-2 0,-4 8 556,-6 1 1,-3 11-1195,-3 5 1,9 14 0,3 9 0,4 10-138,2 6 1,0 10 0,2 4-1,4 5-97,5 6 0,5-1 0,1 7 0,3 2-245,3 1 1,-9 1 0,3-2 0,-3-2-287,-5 2 0,-1-4 0,-10-1 0,-6-7-233,-9-9 1,-2-14 0,-11-10 0,-3-7 404,-5-9 0,3-7 0,-2-7 0,8-11 411,4-5 1,1-12-1,9-7 1,3-3 280,6 0 1,14 1 0,10-5-1,9 3 317,6 1 0,4 9 0,1-3 0,5 6-130,2 6 1,3 4 0,8 9 0,3 4-198,-3 7 1,-2 3-1,-1 5 1,-1 7-111,0 8 0,-7 5 0,-4 0 0,-4 6-155,-2 4 0,-6 4 0,-2 2 0,-2 2-548,-4-2 0,-1-3 1,-5-1-1,-1 2-470,-2 4 1,-8-10-1,1 2 1,-3-4-523,-2-2 1,-2-5 1436,-3 1 0,-13-11 0,-9-5 0</inkml:trace>
  <inkml:trace contextRef="#ctx0" brushRef="#br0" timeOffset="1366">4052 383 8359,'0'-50'0,"0"5"824,0 10 1,0 2 0,2 12-652,4 5 1,6 7-1,9 11 1,4 3-425,2 7 1,2 6 0,6 5 0,0 6 250,0 4 0,0 2 0,0 0 0</inkml:trace>
  <inkml:trace contextRef="#ctx0" brushRef="#br0" timeOffset="1667">4629 418 8353,'7'-35'0,"5"2"0,3 2 669,3 2 1,-1 8-1,1-1 1,1 7 237,5 3 0,1 3 0,6-3 0,-2 6-354,2 4 1,-6 4-1,0 4 1,-3 6-44,-5 3 1,3 10 0,-15 4 0,-1 4-286,-2 2 1,-11 0 0,-9 2 0,-9 2-145,-6 2 0,-2-1 0,0-5 1,0 2-169,0 4 1,6-10 0,2 2 0,2-4-206,3-2 0,3-3 1,3 3-124,5-2 1,13-2 0,15-5 0,12-3-366,10-3 0,8 1 1,11-5-1,4 0-265,0 0 0,6-2 0,-6-6 0,-2 0-1760,-7 0 2805,-9 0 0,-9-8 0,0-2 0</inkml:trace>
  <inkml:trace contextRef="#ctx0" brushRef="#br0" timeOffset="2001">4698 698 8309,'-9'-18'302,"3"1"0,4 5 0,4 2 0,4 1 422,5-1 0,13 6 0,7-2 0,7 4-56,9 2 1,13 0 0,8 0 0,8 0-291,3 0 1,-3 0 0,4 0 0,-1 0-140,1 0 1,-14-7 0,-2-5-1,-10-4-67,-7-1 0,-7-6 1,-10-3-1,-9-1-178,-8-4 1,-5 4 0,-8 0 0,-2 0-186,-4 0 1,-9 5-1,-10-1 1,-1 3-59,1 3 1,-6 7 0,2 4 0,-4 5 38,-2 1 0,6 0 1,2 1-1,2 5 155,3 6 0,9 9 1,3 3-1,2-1 53,4 2 0,10 2 1,8 8-1,7 0-101,8 0 1,6-6 0,6 0 0,7 4-438,9 6 1,-1-8-1,6 4 1,0-4-337,0-4 0,-5-2 876,1-7 0,-4-1 0,-2 1 0</inkml:trace>
  <inkml:trace contextRef="#ctx0" brushRef="#br0" timeOffset="2150">6515 558 9284,'0'-27'1169,"-2"2"1,-2 7-1,-2 1 1636,2-1-3143,-6 8 1,9 5-1,-5 12 338,4 11 0,2 7 0,0 10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5:04.7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171 245 9064,'-17'0'652,"-1"-8"1,-1-2 0,-2 1-785,-3 3 1,1 19 0,8 11 0,1 11 696,2 11 0,8 1 0,1 11 1,6-2-59,9 3 0,6 3 0,5 6 1,6-2-388,4-2 1,2-8 0,2 2-1,2-2-183,1 3 1,1-13 0,-6 1 0,-2-8-240,-4-5 1,-2-8-1,-5-9 1,1-9-133,-2-6 0,-1-18 0,-1-9 0,2-12 293,3-9 0,1-13 0,-4-5 0,4-5 313,3-7 1,-7 0-1,2-7 1,-3-1 25,-3 7 1,1 3-1,-1 6 1,2 4-216,5 6 0,-5 19 0,4 12 0,-1 11-715,1 10 1,-2 6-1,9 8 1,1 10 731,2 9 0,9 14 0,3 3 0</inkml:trace>
  <inkml:trace contextRef="#ctx0" brushRef="#br0" timeOffset="163">1464 1118 8283,'0'-35'159,"-6"2"0,-2 4 1,0 6 90,1 3 0,1 3 0,6-1-725,0 1 0,2 7 475,4 4 0,3 5 0,9 1 0</inkml:trace>
  <inkml:trace contextRef="#ctx0" brushRef="#br0" timeOffset="1131">2564 158 8135,'-6'-18'0,"-2"1"-103,-1-1 1,-3 1-1,-5-1 307,-1 1 1,1 5 0,-1 2 13,1 3 0,-1-5 0,1 6 0,-1 2 141,1 2 0,5 2 0,1 0 95,-3 0 0,4 0-314,-1 0 0,7 8 1,-4 2-1,2 2-23,0-1 0,-1 7 0,3 7 0,-4 0 16,-2 0 1,4 6-1,-3 0 1,1 6-65,4 4 1,2 2-1,2-3 1,2 5-137,4 0 1,6 5-1,11-3 1,4 3-64,0 3 1,6-1 0,-4 0-1,4-1-75,2-5 1,0 3 0,-2-6 0,-4-1-2,-6 1 1,-11-2 0,-6-6 0,-6-2-26,-6-4 1,-13 2 0,-14-8-1,-8-2 193,-4-1 1,-3-3-1,-8-1 1,-3-5 141,3-5 0,9-6 1,7-6-1,5-7 331,6-8 0,5-7 0,13-7 0,9 1-9,12-1 0,9-8 1,18-2-1,4-1 263,5-1 1,7 10-1,3 0 1,4 8-306,2 4 1,2-2-1,6 9 1,-2 9-272,-4 5 1,2 6-1,-8 4 1,-2 5-26,-1 5 1,-11 3-1,-5 3 1,-6 3-165,-4 2 0,-9-4 0,-1 4 0,-7-1-332,-5-5 0,-1 4 0,-6-2 1,0-1 70,0-3 1,0-1-1,-2-1 1,-4 1 45,-5-1 1,-5 4 0,-1-1 0,-3-5 51,-3 1 1,2-6 0,-6-1 0,1-1 57,5-4 0,2-2 0,1-4 1,3-4 365,3-6 0,4-11 0,8-6 0,4-4 462,8-2 0,1-6 0,17-1 0,2-1-118,7 0 1,6 4 0,9 10 0,4 6-235,7 4 1,2 9-1,1 4 1,-4 6-438,-5 6 0,-5 11 0,-4 13 0,-3 3-324,-6 1 0,-6 1 0,-6 0 0,-8-2-119,-7-4 0,-1 4 1,-7-5-1,-2-1 103,-2-4 1,-10-4-1,-5-3 1,-7-2 261,-3-3 0,0-7 0,3 0 0,-1-8 275,-2-8 1,1-3 0,9-5 0,3-1 381,2-2 1,2-8 0,6 2-1,2-4 198,4-2 0,4 6 0,9 0 0,4-1-197,7 3 1,8 2-1,5 10 1,0 1-385,-1 2 1,5 8 0,-4-1-1,-1 5-615,1 5 1,-8 5 0,-8 10 0,-4 1-469,-7 2 1,1 0 0,-7-3-1,0 1-620,-4 3 0,-4 1 1649,-2-2 0,0 4 0,0 8 0</inkml:trace>
  <inkml:trace contextRef="#ctx0" brushRef="#br0" timeOffset="1497">5044 1048 8269,'10'-27'234,"3"0"0,-7 6 1505,-2-3 1,-2 7-976,-2 5 1,-8 2 0,-4-1-554,-3 5 1,-5 4 0,-1 2-1,-4 2-159,-2 4 0,-2-4 0,-8 4 0,-2-3-44,-2 3 0,-5-4 0,5 4 0,2-4-81,2-2 0,2 2 0,2 2 0,4 2 237,6-2 0,9-3-170,3-1 1,9 0 0,2 2-1,11 2-26,11 2 1,-1 6 0,10-4 0,4-1 21,4 1 0,4 4 1,-3-5-1,5 3-222,0 4 0,-3-5 0,-7 1 0,0 0-225,0 0 1,0-7-1,-2 5 1,-4-2-285,-6 0 1,-1 5-1,-1-5 1,2-2 740,-1-2 0,-3-2 0,-2 0 0</inkml:trace>
  <inkml:trace contextRef="#ctx0" brushRef="#br0" timeOffset="1714">5271 350 8239,'-20'-57'808,"-3"5"0,-6 9 3965,-4 10-3690,6 0 0,13 24 1,18 5-820,12 17 1,19 13 0,2 9 0,3 1-200,3 5 1,9 4 0,-3 7 0,-1 1-462,3-1 1,-7 6 0,3 2 0,0 0-631,-3 1 1,-1-3-1,-8-4 1,0 2-58,0 3 0,-2-1 0,-6-8 1083,-10-3 0,-7 3 0,-10-5 0</inkml:trace>
  <inkml:trace contextRef="#ctx0" brushRef="#br0" timeOffset="1914">5917 385 8239,'16'-74'0,"-5"6"0,-5 14 2390,-4 15 1,-2 12-1618,0 9 0,6 10 1,4 8-1,3 12-489,7 9 1,9 9-1,2 10 1,6 7-427,3 3 1,3 10 0,-4 4-1,3 4-632,3 2 1,-6 0 0,2-2 0,-3-2-2917,3-2 3690,-4 0 0,14-2 0,-7-2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5:14.2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294 1275 7865,'-10'-8'1286,"2"-1"-656,8-9 1,0 6-1,0 1-222,0-3 1,0-3 0,0-5 0,0-3-69,0-2 0,0-4 1,0-10-1,0-5 14,0-5 1,-6-3 0,-2-2 0,-1-5-117,-5-1 0,-1 6 0,-3-2 0,1 5 80,-1 7 1,-5 11 0,-2 12-1,0 5-50,-1 7 0,3 11 0,8 13 1,1 8-182,2 9 1,8 12-1,1 11 1,6 9-48,9 6 0,11 3 0,6 3 0,4 2-141,2-2 0,6-3 1,2-1-1,1 2-214,5 4 1,-1-6 0,-1 1 0,-6-7-89,-4-3 1,-8-3 0,-4-8 0,-6-5-716,-9-10 0,0-8 820,-4-10 1,-6-15 0,-6-9 0,2-13 615,2-9 0,2-12 1,0-5-1,0-3 134,0 3 1,2-3-1,4 7 1,7-1 12,9 0 0,-1 4 0,8 10 1,2 8-295,2 7 1,4 1-1,4 7 1,5 4-546,5 6 0,1 6 0,1 9 0,-1 2-501,0 3 0,-7 5 0,-4-6 0,-4-2-148,-2-1 1,-1 1 0,-1-2 0,-2-5 1022,-1-4 0,-9 3 0,4-3 0</inkml:trace>
  <inkml:trace contextRef="#ctx0" brushRef="#br0" timeOffset="167">1376 1188 8131,'18'-29'0,"-1"1"241,1 3 1,1 2 0,4 5 0,7 1 4,2 0 0,13 5 0,6 0 0,5 1-263,0 1 0,-3 2 1,-5 10-1,-3 4-242,-3 6 0,-9 3 0,-11 3 259,-9-1 0,-5 16 0,-8 4 0</inkml:trace>
  <inkml:trace contextRef="#ctx0" brushRef="#br0" timeOffset="302">1673 1502 8540,'6'0'288,"13"0"-88,16 0 1,10-2-1,9-4 1,6-5-475,10-5 0,2-1 1,8-1 273,-3 1 0,15-1 0,-3 1 0</inkml:trace>
  <inkml:trace contextRef="#ctx0" brushRef="#br0" timeOffset="866">2756 419 8004,'0'-17'-119,"0"-1"1085,0 1 0,0-1 0,0 1-439,0-1 1,0 7-1,0-1 1,0-1-133,0-3 0,0-7 0,0 0 1,0-1-9,0-1 0,0 4 1,0-7-1,0 3-26,0 4 1,-2 3-1,-2 5 1,-2 1 112,2-1-492,3 5 0,2 8 0,3 13 0,4 9 17,2 7 1,3 6-1,9 6 1,3 5-251,2 5 1,0 7 0,4 2 0,-2 2-135,3 4 1,-5 8 0,0 3 0,-4 1-187,-7 0 0,-1-1 0,-9-5 0,-4 2 147,-6 0 0,-6-20 1,-9 2-1,-2-11 200,-3-12 0,-7 0 0,2-12 0,-4-5 256,-2-9 0,0-5 0,0-2 0,0 0 250,1 0 1,4-2 0,3-1-1,4-5 434,7-2 0,1-2 0,9-5-330,2-1 1,4 3 0,8 1-1,11 3-297,14-3 0,4-1 1,10-3-1,3 3-311,7 3 0,5-4 0,7 7 0,1-3-405,0 0 1,0 9-1,0-5 1,-2 2-555,-4 0 0,-6 0 0,-11 4 1181,-7-3 0,-3-5 0,-2-8 0</inkml:trace>
  <inkml:trace contextRef="#ctx0" brushRef="#br0" timeOffset="1449">3786 524 8465,'0'-23'693,"0"-1"0,0 1 1,-2 6 1663,-3-1-1879,3 9 1,-4 3 0,12 12 0,5 5-277,5 5 0,3 7 1,5 2-1,3 2-296,0 4 0,6-3 1,-6 1-1,2 2-155,0 2 1,-7 2 0,1-2 0,-4-2-134,-1-2 1,-3-2-1,-3 4 1,-6-4-53,-4-2 0,-10-1 0,-4-7 0,-5-1 312,-6-5 1,1-3 0,-5-10 0,2-6 468,3-9 1,3-8 0,4-10 0,3-2 339,6-4 0,4 4 0,2-5 0,0 1-152,0 0 1,2 6 0,6 6-1,7 0-216,7 2 1,15 4-1,-1 11 1,7 6-466,6 4 0,1 2 0,2 2 1,1 6-187,-1 9 0,-7 1 0,-4 7 0,-6-2-271,-6 1 1,-4 5 0,-10-6 155,-3-2 1,-4-1 0,-10-5-1,-4-3 283,-6-6 0,-9-4 0,-4-2 0,0 0 271,-1 0 0,3-8 1,6-6-1,1-5 417,4-4 0,3-7 0,5 5 0,-2 0-80,2 0 1,10-6 0,6 4-1,5-3-163,6 1 1,5 8 0,8 0-1,3 5-353,2 5 1,6 7-1,-5-2 1,1 4-242,0 2 0,-3 8 0,-7 3 0,-4 5-497,-5 1 1,-5 1 0,-3 1-1,-5 2 141,-5 3 0,-2 1 1,0-4-1,2 3-1414,-2-3 2083,-2-2 0,-10-1 0,-2-1 0</inkml:trace>
  <inkml:trace contextRef="#ctx0" brushRef="#br0" timeOffset="1734">5149 280 8104,'0'-35'0,"0"2"665,0 4 0,0 3 2443,0 9-2815,-8-1 1,0 11 0,-4 7 0,7 9-126,3 7 0,2 3 0,0 3 0,2 3-93,3 2 0,5 2 0,10 4 0,1-2-75,2-2 1,8 0 0,-2 6 0,4 0-215,2 0 1,-8 0 0,-1-2-1,-5-2-78,-4-2 1,3-6 0,-14 5 0,-2-3-38,-3-4 0,-10-7 0,-11-5 1,-11 1-118,-7 0 0,-11-6 0,4 2 0,1-4-164,3-2 1,0 0 0,6 0 0,8 0-533,6 0 1142,11-8 0,2-2 0,8-7 0</inkml:trace>
  <inkml:trace contextRef="#ctx0" brushRef="#br0" timeOffset="2033">5725 646 8104,'0'-17'0,"0"-1"377,0 1 1,6-1-1,0 1 1,-1 0 391,3-1 1,2 1 0,7-1 0,1 1-375,-1-1 0,1-1 0,-1-4 0,1-5-216,-1 1 0,-1 0 0,-5 6 0,-5-5 14,-4-1 0,-6 6 0,-6-2 0,-9 3-198,-6 3 0,-6 7 1,-8 4-1,-2 4-135,2 2 1,4 2-1,6 4 1,6 6-126,4 3 0,9 5 0,4 1 0,8 4-69,10 2 1,7 1 0,18 3 0,4-4-23,5-2 1,5 4 0,3-6 0,4-1-314,6-3 1,10-7-1,2-3 1,-1-1 668,3-4 0,-6 6 0,5 0 0</inkml:trace>
  <inkml:trace contextRef="#ctx0" brushRef="#br0" timeOffset="2218">6790 122 8104,'-9'-29'225,"-9"0"0,-7 10 0,-8-1 0,2 9 595,2 3 1,5 2 0,-3 6 0,2 2-322,4 4 1,9 4-1,6 9 1,4 4-337,2 6 0,2 2 0,6 0 0,9-1-126,11 1 1,7 6 0,5 1 0,7-3-388,3-2 1,3 2 0,1-10 0,2 1-815,3-1 1,5-2 0,-6-7 1163,-2-5 0,-2 5 0,-1-6 0</inkml:trace>
  <inkml:trace contextRef="#ctx0" brushRef="#br0" timeOffset="2701">2477 402 8049,'0'-27'0,"0"-4"0,0 5 0,0 1 393,0 0 1,0-4-1,2 6 1,3 1 120,7 3 0,5 1 1,5 3-1,3 3-835,2 6 0,2-1 0,6 1 1,0 2-1523,0 2 1843,0 2 0,8 8 0,1 1 0</inkml:trace>
  <inkml:trace contextRef="#ctx0" brushRef="#br0" timeOffset="3432">346 2515 7966,'-18'-8'377,"-1"-1"0,-2-7 1,-3 2 161,3 3 0,2 7-101,1-2 1,10-2 0,10 2 0,16 3-169,15 1 1,19-6 0,22-6-1,19-7-176,-37 7 0,3-1 0,6-1 1,3-1-1,10-1 0,4-1 1,9-2-1,4-1-44,-25 5 0,2 0 1,1-1-1,9-2 0,3 0 1,1 0-1,7-3 0,3-1 1,0 1-1,-23 5 0,1 1 1,0-1-1,0 1-152,1 0 1,1-1 0,0 1 0,-1-1 0,1 1 0,-1-1-1,0 1 1,0-1 0,2 1 0,1-1 0,0 1 0,0-1-1,-1 1 1,1 0 0,0 0 0,-1 1 122,0-1 1,0 1 0,-1 0 0,1 1 0,-2 0 0,1 1 0,-1 1 0,0 0 0,18-2 0,0 0 0,0 1 0,0-1 0,0 0 0,0 0-46,1 0 1,-1 0 0,0 0 0,1 2-1,0-1 1,-1 1 0,0-2 0,-2-1-1,1 0 1,-3 0 0,-1 0 0,1-1-161,-2 1 0,0-1 1,1 0-1,-2 0 0,1-1 1,0 1-1,0-1 0,2 1 1,-2-1-1,1 1 0,-1 0 1,0 1 74,-1 0 1,0 0 0,-1 1 0,-5 2 0,0 1 0,-2 0 0,-8 3 0,-1 0-1,-2 0 1,27-3 0,-4 1-524,-8 2 1,-5 2 0,-17 2 0,-5 1-920,21 4 1551,-51 0 0,-21-8 0,-30-2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5:21.1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404 1640 7761,'0'-10'1610,"0"-5"0,0 11-1189,0-8 0,2 0 0,2-5-151,1-1 1,7 1 0,-4 0 0,0-3 10,-1-3 0,5-6 0,-6-10 0,0-6 14,1-5 1,-5-4 0,4-12 0,-4 2-62,-2-2 1,0-2-1,0 0 1,-2 4 21,-4 5 0,-1 13 1,-7 7-1,4 8 355,3 8 1,-7 5-626,2 7 0,5 11 0,1 13 0,6 7-73,6 3 1,-3 8-1,9-2 1,4 6-37,5 6 0,6-2 1,6 5-1,-2 1-67,-2-1 1,0 1 0,6 4 0,-2-3-203,-4 3 1,-3 1 0,-11 3-1,-3-1-42,-6 0 0,-4 5 0,-4-5 0,-4-7 13,-6-7 1,2-12 0,-1-9 630,-3-9 1,6-8 0,3-6 0,3-8 57,2-7 1,2-6 0,3-6-1,9 2 370,7 2 1,1 0 0,9-4 0,4 4-178,3 5 0,5 7 0,-2 5 0,6 6-447,3 4 0,8 2 1,0 0-1,-1 2-404,-3 4 0,-4 4 0,-1 7 1,-4 1-320,-3-1 0,-1 1 0,-8-3 0,-4-1-1235,-6-2 1,3-9 1943,-3 3 0,0-4 0,-5-2 0</inkml:trace>
  <inkml:trace contextRef="#ctx0" brushRef="#br0" timeOffset="251">1679 976 9183,'-2'-15'0,"-2"1"674,-2 2 1,0 7-1,6-7-237,0-2 0,8 7 1,6 1-1,7 4-605,8 2 1,4 0 0,4 0 0,2 0-732,1 0 0,7 2 0,-6 4 899,-2 5 0,-3 5 0,-1 1 0</inkml:trace>
  <inkml:trace contextRef="#ctx0" brushRef="#br0" timeOffset="416">1731 1378 8126,'12'-18'280,"-1"1"0,-5 1 1,8 3-1,5 1 303,8-1 1,8-3 0,6-1-1,8 1-501,7 4 0,6-1 0,6 5 0,-4 0-2769,-6 1 2687,4 1 0,-8-10 0,7-3 0</inkml:trace>
  <inkml:trace contextRef="#ctx0" brushRef="#br0" timeOffset="767">2936 313 8359,'0'-35'174,"0"7"1,-2 7 462,-4 7 1,4 9 0,-5 10 0,1 7 432,0 4 0,-6 9 1,5 4-1,-1 4-682,0 2 0,-6 6 0,3 1 1,-5 1-358,-1 0 0,-1 3 1,-1-3-1,-2 0-36,-3-1 0,-5 5 1,6-6-1,0-4-104,-3-6 0,7 0 0,-4-10 104,3-5 1,13-7-1,7-9 120,9 0 1,17-8-1,8-3 1,13-5-84,9-1 1,8-1-1,12 1 1,4-1-259,-1 1 0,6 0 0,-3-1 0,1 3-503,-1 3 0,-12-2 0,-14 8 1,-9 3-3332,-12 1 1705,-1 2 2355,-22 0 0,-12-8 0,-19-2 0</inkml:trace>
  <inkml:trace contextRef="#ctx0" brushRef="#br0" timeOffset="984">2954 452 8212,'-8'-33'0,"-4"4"0,-3 6 2387,-3 3-928,8 11 0,10 7 1,14 11-1,7 7-924,8 9 0,4 0 0,4 7 0,2 2-449,2 5 0,0 10 0,-6-5 0,0 3-248,-1 0 0,1 1 1,0 8-1,-2 3-843,-4-3 1,2 0 0,-7 0 0,-5 3-442,-5-3 1,-1-2-1,-7-3 1446,-2-5 0,-10 5 0,-4-7 0</inkml:trace>
  <inkml:trace contextRef="#ctx0" brushRef="#br0" timeOffset="1548">3827 627 8218,'35'-51'0,"-2"5"0,-4 5 798,-6 4 0,-2 16 0,1 3 0,1 5 147,-2 3 1,5 2-1,-1 8 1,0 0-358,0 0 0,4 2 0,-5 4 1,-3 6-371,-2 3 0,-1 3 0,-3-1 0,-1 3-208,-2 3 1,-3-2 0,5 6 0,-4-1-160,-3-5 0,-1 4 0,-8 0 0,-2 1-340,-1-1 1,-15-2-1,3-5 1,-5-1 133,-3 1 0,4-3 0,-8-3 0,0-6 435,1-4 0,1-10 0,8-6 0,-1-5 423,5-5 0,9-12 1,0 1-1,6-4 271,6-4 0,12 4 1,11-5-1,8 3-212,9 8 1,8 2 0,20 12 0,8 5-305,11 4 1,-10 12 0,-5 12 0,-12 7-212,-6 8 1,-11 6-1,-15 4 1,-8 2-273,-7-2 0,-9-8 0,-6-4 0,-8 0-364,-8 0 0,-3-11 0,-3-1 0,1-5 139,-1-6 0,1-2 1,1-4 406,5-4 0,-3-12 0,8-11 0,2-6 363,2-5 0,8 1 0,4-6 0,3 3 290,7 3 1,3-4 0,-1 4 0,5 4-99,6 4 0,0 12 0,13-1 0,3 9-411,1 3 1,-3 2-1,-3 8 1,-1 6-222,-4 9 1,-4 3-1,-8 7 1,-10 0-731,-9 0 0,0 2 0,-2 6 0,-4 0-601,-6 0 0,0-2 1,-8-2-1,-1-2-46,-3 2 1,-7 0 0,-2 0 1496,-2-1 0,-3-1 0,-4 6 0</inkml:trace>
  <inkml:trace contextRef="#ctx0" brushRef="#br0" timeOffset="1884">5591 330 8210,'21'-25'86,"-4"-4"0,-5 1 0,2 1 0,-5 0 646,-1 0 1,4 4 0,-6-4 0,-2 1 995,-3 5 0,-1 7-1293,0 3 1,-1 7-1,-7 0 1,-8 10-220,-5 11 0,-2 3 1,7 7-1,2 0-107,3 0 1,7 8 0,-2 6 0,6-2-78,6-2 0,6 3 1,11 3-1,4 2-158,0 3 0,6-5 0,-6-2 1,2-5 5,1-1 0,-9 4 0,0-4 0,-7-8-12,-8-5 0,-6-5 0,-8-1 0,-10-5-26,-9-5 1,-13-4 0,-9-2-1,-5 0-263,-5 0 0,1 0 0,8 0 0,3 0-715,6 0 0,7 0 0,4 0 38,7 0 0,13-6 1,12 0 1097,14 2 0,9 3 0,10 1 0</inkml:trace>
  <inkml:trace contextRef="#ctx0" brushRef="#br0" timeOffset="2167">6027 784 8162,'0'-17'1114,"0"-1"-504,0 1 1,6-1 0,0 1 0,0-1 269,1 1 0,-3-1 0,8 1 1,2-1-381,1 1 1,3-1-1,-1-1 1,1-2-232,-1-3 0,6-1 0,-1 4 0,-5-2-53,-3 1 1,-9 1-1,5 0 1,-2-3-146,-4 3 0,-4 3 0,-4 5 0,-4 3-231,-2 2 1,-1 3 0,-7 5 0,1 0-249,-1 0 0,7 2 1,1 3-1,2 7-91,4 4 0,3 7 0,2 2 1,5 2-62,6 4 0,13 2 1,8 2-1,8 0-587,4 0 0,1 0 1,8-2 1146,5-4 0,3 4 0,8-6 0</inkml:trace>
  <inkml:trace contextRef="#ctx0" brushRef="#br0" timeOffset="2367">6935 278 8133,'-13'-53'594,"-3"5"1,-3 5 445,-1 8 1,-1 10 0,0 0 0,-2 3 1488,1 7 1,3 9-2116,1 0 1,1 20 0,1 9 0,3 8-375,1 4 0,8 6 1,-2 1-1,6 3-195,6 4 1,6 1 0,11 2 0,6-1-786,4-5 1,4 5 0,4-7 0,5 1-608,5-4 1,7-6 0,2-4 1546,2-2 0,2-8 0,6 5 0</inkml:trace>
  <inkml:trace contextRef="#ctx0" brushRef="#br0" timeOffset="2867">351 2321 8081,'-50'0'151,"9"-6"1,-11 0-1,1 2 305,1 2 0,7 2 1,8 0 131,10 0 1,21 6 0,14 2 0,15 2-30,16 3 1,25 1 0,17-2 0,-32-9 0,3-1-442,8 0 0,2-2 0,10 0 0,4-2 0,11-1 0,4-1 0,-26-1 0,2-1 0,1-1-355,5-1 1,1-1 0,2-1 0,7-1 0,2-1 0,3 0 0,6-1 0,3-1-1,1 0 1,-22 3 0,2-1 0,0-1 0,2 1 266,4-2 1,1 0 0,0 0 0,0-1 0,-1 2 0,-1-1 0,0 0 0,1-1 0,1 0 0,0-1 0,1 0 0,-1-1 0,-2 1 0,0-1 0,0 1 0,-1-1-130,1 1 1,-1-1 0,1 0-1,-1-1 1,1 0 0,-1-2 0,0 1-1,1-1 1,0 0 0,0-1-1,0 1 1,-1-1 0,-1 1 0,0-1-1,0 0 1,-2 0 37,-2 0 0,-1 1 0,-1 0 0,0-1 0,-3 0 0,1 0 0,-1 0 0,0 1 0,-1 1 0,-1 0 0,1 1 0,0 0 0,21-5 0,1 0 0,-1 1-85,-1 1 1,0 0-1,-4 3 1,-10 4-1,-3 2 1,-2 1 0,26-3-1,-6 3 1,-13 3-1,-4 2-316,-13 3 0,-4-1 1,37-8-1,-31 4 0,-20-2-548,-20-3 1,-17-3 1009,-14-1 0,-5-1 0,-8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5:26.6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577 977 8223,'0'-18'326,"0"1"1,-6 5-1,-2 3 579,-2 1 1,-1-6-510,-7 3 0,9 1 0,1 0 1,2 1-32,0-1 0,0-4 0,6-7 0,0-4-61,0-2 0,-5-8 0,-3-8 0,-2-4 5,-3-7 1,-3 0 0,-3-10 0,-5-2 21,-5-2 0,-6 4 0,-4 4 0,-3 5-49,-3 11 1,1 1-1,-1 10 1,8 12 159,6 11 1,12 10 0,1 6-414,10 5 0,6 15 0,6 9 0,8 9-121,11 7 0,10 3 0,6 2 0,4 4-106,1 2 0,1 1 0,3 4 0,-1 1-137,2 4 0,-7 4 0,-1 0 0,-4 5-177,-2 4 1,-4-1 0,-6-8 0,-9-14-1246,-7-12 1876,-3-15 1,-8-33-1,-2-21 1,-3-16 34,-3-12 1,0-3 0,-3-3 0,3 1 553,2-1 1,2 9-1,6 1 1,0 4-126,0 4 0,0-2 1,4 14-1,6 4-666,7 5 1,12 6 0,1 10 0,3 4-357,1 6 1,3 9 0,4 4 0,4 3-323,-1 3 0,1-4 0,-6 0 0,2 0-282,-3 0 1,5-5 0,-2 1-1,-2-4-983,-3-1 2026,-8-1 0,5-7 0,-6-2 0</inkml:trace>
  <inkml:trace contextRef="#ctx0" brushRef="#br0" timeOffset="202">1380 645 8060,'8'-17'124,"-6"-1"1,4 1-1,-2-1 214,1 1 1,-3 5 0,6 2 0,0 1 6,3-1 1,-1 6-1,4-4 1,3 3-127,5-1 0,7 0 0,-6 6 1,0 0-522,2 0 1,-3 0 0,5 2-1,-2 2-935,-3 2 0,-3 7 1237,-2-1 0,1 3 0,-1 3 0</inkml:trace>
  <inkml:trace contextRef="#ctx0" brushRef="#br0" timeOffset="350">1467 1012 8060,'22'-8'0,"-3"-4"0,-3-1 475,-1 1 0,3-3 0,5 1 1,8-5 411,8-5 1,7 1 0,15 6 0,6-3-1065,7-3 0,8 6 0,-7-3 0,-1 9-2696,-2 3 2873,-10 2 0,-10 6 0,-9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0.0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67 524 8179,'-12'-45'0,"0"7"0,-1 7 3583,-3 7-2917,6 5 1,7 9 0,12 4 0,11 6-341,5 6 0,4 4 1,6 7-1,0 1-199,0-1 0,0 3 1,0 3-1,0 4-302,-1 0 0,-1 6 0,-1-2 0,-5 4-228,-2 0 0,-2 4 0,-7-12 0,-5 2-126,-5 0 1,2-7-1,-2 1 1,-4-4 30,-6-1 1,-8-3 0,-11-1 0,-6-4 130,-4-3 1,-2-1 0,0-6-1,0-2 393,0-3 1,0-13 0,2-13-1,4-8 807,6-7 0,5-7 0,5-7 1,3-8 434,2-6 1,4-7-1,10 5 1,6 4-327,3 6 0,11 2 0,5 12 0,6 9-669,3 10 1,9 16-1,-3 11 1,5 4-190,1 2 1,1 10 0,-1 7 0,0 10-450,1 6 0,3 4 0,-2 2 0,-5 2-544,-4-2 1,-5 3 0,-5 1 0,0 0-321,0-1 0,-8 5 1,-5-4-1,-9-1-565,-7 1 0,-4 4 1794,-2-7 0,-8 9 0,-2-4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3:53.3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1455 8012,'-23'-29'352,"0"2"278,1 2 0,13 2 1,9 7-1,13 3-397,14 1 0,12 2 0,23-3 0,12 1-190,11-2 1,-32 9 0,1 1-1,1-2 1,1 0 0,2 0 0,2 0-201,1 2 1,0-1-1,0-2 1,-1 0-1,-3 4 1,0 0 0,-4 1-1,-1 0-839,43 0 587,-14 2 1,-3 0-1,-8 0 1</inkml:trace>
  <inkml:trace contextRef="#ctx0" brushRef="#br0" timeOffset="366">567 1438 7969,'-17'-8'396,"-1"-1"1,1-9 0,-1 1 2890,1-1-2706,-1 8 0,9 7 0,7 12 0,9 11-156,11 5 1,9 4-1,-2 8 1,3 2-308,3 1 1,2 7 0,1-4 0,1 1-425,0 5 0,-2-1 0,-2 1 0,-3-3-536,-3 3 1,4 1 0,-6 3 0,-2-1-2435,-1 1 3276,-10-9 0,5 7 0,-5-7 0</inkml:trace>
  <inkml:trace contextRef="#ctx0" brushRef="#br0" timeOffset="666">1283 1910 7998,'8'-28'733,"-6"3"1,4 8 822,-4-1 1,0 5-888,3 7 0,-1 8 0,10 15 0,3 3-389,5 3 0,3 2 0,-4 6 0,4-2-346,3 2 1,-5 8 0,4 2-1,-2-2-205,-3-2 1,-5-4 0,-3-2-1,-5-4-709,-1-2 1,-2-2 0,-8-7 385,-4-5 1,2-5 0,-5-14 0,-1-11 622,0-14 0,6-10 1,-1-9-1,3 0 88,2-1 1,2 3 0,3 1-1,7 5-24,4 1 1,1 4 0,0 10 0,3 6-321,3 3 1,-1 11 0,7 3 0,2 4-646,2 2 0,2 8 872,0 3 0,7 13 0,3 3 0</inkml:trace>
  <inkml:trace contextRef="#ctx0" brushRef="#br0" timeOffset="1198">2645 1875 8075,'8'-26'1294,"-6"7"1,4-4-591,-4 3 1,-10 11 0,-4 3-127,-3 4 1,-8 4 0,-1 4 0,1 3-409,-2 1 0,5 7 0,-5-1 0,2 5-394,0 1 0,-1-1 0,7 0 0,1 5-156,5 1 1,-3-6 0,6 4-1,1-1-120,-1-1 0,-4 6 0,6-6 0,3-1-136,1-3 1,2-2 0,0 1 610,0-1 1,2-7 0,5-4 0,9-6 473,5-6 1,4 2 0,-1-7-1,5-3-142,4-2 0,8-1 0,1 0 0,1 1-12,0 4 0,5-1 0,-1 7 1,3 2-230,3 2 0,-1 2 0,-2 0 1,-1 0-287,-3 0 0,-7 2 0,2 2 0,-6 2-153,-6-2 1,-4-2 0,-7-2 187,-1 0 0,-7-8 0,-4-4 1,-6-3 244,-6-3 0,-4-1 0,-7-3 1,-1-3 292,1-2 1,-1 4 0,1-6 0,-1 0 420,1 1 1,-1 3 0,3 8 0,3-1 169,6 1 1,-1 5-843,1 1 1,8 11-1,11 3 1,9 15-74,7 7 1,6 12 0,6 10 0,5 3-350,5 2 0,3 9 0,2 4 1,0 7-342,-5 4 1,-6 7 0,-12-1 0,-6 3-166,-10 3 0,-11-7 0,-18-3 0,-13-6 826,-12-10 0,-15-6 0,-10-4 0</inkml:trace>
  <inkml:trace contextRef="#ctx0" brushRef="#br0" timeOffset="1465">3361 1944 8176,'28'-91'115,"-5"8"0,-4 11 381,-1 16 0,-1 19 0,1 17 368,-1 7 0,1 9 0,-1 0 0,1 8-481,-1 8 0,0 3 0,1 3 0,-1 1-366,1 4 0,-8 4 0,-5 8 0,-5 2-492,-5 4 0,-13-2 1,-13 7-1,-8 1-320,-7-2 1,-5 3-1,-1-5 1,-1-1 143,1 1 0,7-4 1,5-8-1,5-6 75,6-5 1,9-11 508,20-20 0,20-9 1,26-13-1,7 2 67,5 2 0,4 0 0,8-6 0</inkml:trace>
  <inkml:trace contextRef="#ctx0" brushRef="#br0" timeOffset="1815">3990 2049 8176,'0'-11'1496,"0"-1"1,2 6-658,4-6 0,-2 3 1,7-5-251,3 3 1,3 5 0,7-6 0,5-2-270,4-1 0,8-2 0,1-1 0,1-1-219,0-5 1,-3 3-1,-5-6 1,-4 0-70,-7 0 1,-9 5 0,-15-1 0,-4 3-190,-7 3 1,-11 1 0,-18 5 0,-7 5-32,-3 4 1,-3 4 0,1 6 0,1 7-24,5 7 0,11 9 0,12-2 1,5 4-53,6 2 1,7 5 0,12 1 0,11 0-240,9 2 0,10-6 0,8 3 0,9-5-330,6-6 0,-2-3 0,4-11 0,0-3 832,0-6 0,-5-12 0,3-4 0</inkml:trace>
  <inkml:trace contextRef="#ctx0" brushRef="#br0" timeOffset="2115">4846 1630 8176,'0'-17'0,"2"-3"366,4-3 1,-2 9 0,5-3 0,1 3 670,0 5 0,9-5 1,10 8-1,4 0-321,2-1 1,6 5-1,2-2 1,1 8-370,5 7 0,-7 5 0,-3 3 0,-10 3-254,-11 1 0,-3 8 0,-9 0 0,-4 6 8,-6 4 1,-8-1 0,-11-3 0,-6 2-419,-4 2 0,-8 0 0,1-7 0,1 1-184,2 0 0,2 0 1,2-2-1,4-4-340,6-5 1,13-5 408,10-2 0,15-7 0,16-6 0,8-6-14,8-4 0,3-7 1,3-1-1,-1-5-230,0-5 0,-1 1 0,-3 6 1,-3-1 675,-2 1 0,-10-1 0,-8 1 0</inkml:trace>
  <inkml:trace contextRef="#ctx0" brushRef="#br0" timeOffset="2782">4933 1910 8712,'-11'-16'0,"-1"2"742,-2 3 1,7 5-1,3-4-147,8 2 0,13-3 0,12 5 0,6 0-34,6-2 0,5 6 0,11-3 0,3 3-93,2 2 0,2 0 0,6 0 0,0 0-152,0 0 0,-1 0 1,-1 0-1,-4 0-172,-5 0 0,-7 6 0,-5-1 0,-7-1-45,-3-2 0,-4-4 1,-4-2-1,-4-3-184,1-3 1,-5 4 0,6-4 0,0 1-79,1-1 1,-5 4-1,4-4 1,0 1 53,0-1 0,-5 4 1,1-3-1,-4-1-3,-1 0 0,-7 4 0,1-5-15,2-3 1,-7 4-7,-1-1 0,-12 7 0,-5-4 0,-5 2-231,-1 0 1,-3 1 0,-3 5 0,-4 0-5,0 0 1,-4 0 0,6 2-1,-3 1-18,-3 3 1,6 2 0,2-4 0,3 4-54,3 1 0,-1-3 1,1 4 174,0-2 0,7-1 0,2-3 361,0 2 1,6 2 1229,-3-2 882,10-4 222,5 5-1738,8-7 1,-1 6-1,-1 2-566,-5 2 1,5 1-1,-5 5 1,5-3-241,1-1 0,7 0 0,1 3 1,2-1-250,4-3 0,8-1 0,4 4 0,-1-5-105,1-1 1,3-2-1,-3-6 1,0 0-65,0 0 0,-5-8 0,-10-3 0,-9-7 284,-5-5 0,-11-4 0,1-6 1,-8 2 210,-7 2 1,-14-1 0,-10-3 0,-10 2 37,-5 2 1,-3 8-1,-1 0 1,-2 5 138,-3 4 1,1 9 0,8-3 0,3 4-281,6 2 0,12 8 0,6 3 1,5 7-416,7 5 1,3-2 0,8 8-1,2 2-1652,4 2 2206,11-5 0,10 12 0,8-3 0</inkml:trace>
  <inkml:trace contextRef="#ctx0" brushRef="#br0" timeOffset="2982">6819 1630 8107,'0'-35'571,"-7"2"0,-3 2 1,-2 6 868,1 5 0,5-1-331,-6 9 0,8 7 0,-2 5-775,4 9 1,2 7 0,2 3 0,2 5-401,2 5 1,8 4-1,-3 2 1,7 0-276,5-1 1,-9 1 0,3 0 0,-1-2-984,-1-4 0,-3 4 1324,-1-3 0,1 3 0,6 1 0</inkml:trace>
  <inkml:trace contextRef="#ctx0" brushRef="#br0" timeOffset="3432">7588 1613 8058,'0'-18'657,"0"7"0,0-1 1689,0-2 0,-8-1-1378,-4-3 0,-3 9 0,-5 3-770,-3 4 1,4 4 0,-5 2-1,3 3-195,-2 3 0,3 8 0,-1 7 0,6 0-424,3 0 0,2 6 0,-1-2 0,5 4-374,4 2 0,2 0 0,2-2 0,6-2 245,9-2 0,2-7 0,10-1 1,3-7 340,1-9 0,1-3 0,1-5 0,0-7 188,0-8 0,0-17 1,-2-3-1,-4-11 438,-5-11 1,-13-8 0,-5-8-1,-8-9-130,-10-12 1,3 48 0,-3-1 0,-7-4-1,-3-1 1,0 3 0,-2 2 305,-1-1 0,-1 3 0,0 4 0,-2 2 0,-26-39 0,1 13-64,9 17 0,7 26 0,8 13 0,5 9-218,5 3 0,9 3 0,4 9 0,4 11-597,2 8 1,8 12-1,6 6 1,7 7-350,8 8 1,6 4 0,4 4 0,4 3-370,1 7 0,-3-3 0,4 3 1,-3 1-2012,-3 3 2804,6 1 1,-23-40 0,0 1-1,5 1 1,-1-1 0</inkml:trace>
  <inkml:trace contextRef="#ctx0" brushRef="#br0" timeOffset="3915">8461 1682 7983,'0'-29'89,"0"2"0,0 2 640,0 4 0,0 1 0,-2 5 11,-4 3 1,-3-2 0,-9 9 0,1 1-387,-1 2 1,-7 2 0,-2 0 0,-2 0-315,0 0 0,7 6 1,-1 1-1,3 3-195,3 4 1,2 1-1,3 3 1,4-1-666,0 1 0,6 1 0,-1 2 456,6 3 0,1-3 0,8-7 0,2-3 262,1 3 0,4-6 0,3-1 0,3-1 126,2 0 1,2 0-1,6-6 1,0 0 289,0 0 0,0 0 1,0 0-1,0 0-29,0 0 1,0-6 0,0-2-1,1 0-125,5 1 1,-2-5-1,8 4 1,1-1-95,3-5 1,3-3-1,2-7 1,4-7-29,2-8 0,-7-5 0,-3-11 0,-13-5-86,-14-10 0,-9-9 0,-22-14 0,-2 43 0,-3 1 45,-8-3 1,-3 1 0,-5-2 0,-4 1-1,-6 0 1,-2 1 0,-1 1 0,-2 1 232,0 2 0,-1 1 0,3 5 0,0 3 0,3 2 0,1 2 0,-30-24 959,7 9 1,13 8-1023,5 12 1,14 21-1,10 22 1,11 17-319,10 14 1,1 7 0,13 8-1,7 10-15,6 10 0,-10-34 0,1 1 1,0 2-1,0 1 0,2 2 1,-1 1-242,1 2 1,-1 0-1,-3 0 1,0 1-1,3 3 1,1 2-1,0 3 1,-1 0-498,-1 4 1,0 0 0,-1-2 0,-1 0 903,-5 1 0,-1 0 0,0-1 0,-1 0 0,-3-7 0,0 0 0,-1 1 0,-1 0 0,-1 0 0</inkml:trace>
  <inkml:trace contextRef="#ctx0" brushRef="#br0" timeOffset="4065">6837 146 8096,'-51'-51'217,"5"5"0,11 13 0,14 17 1,7 16 308,8 16 0,8 15-526,10 9 0,7 17 0,16-3 0</inkml:trace>
  <inkml:trace contextRef="#ctx0" brushRef="#br0" timeOffset="4584">3047 3551 9043,'-37'-35'700,"-4"0"0,10 14 0,-4 5-56,2 7 1,10 11 0,6 11 0,9 7-255,6 3 1,2 8 0,2-2 0,4 4-246,5 2 0,7 8 0,5 5 1,4 7-204,1 3 0,5 8 0,-4 0 1,2 7-204,-2 9 1,2 3-1,-8 1 1,-2-3-1485,-1-1 1,-3-9 1744,1 3 0,-1-4 0,1-2 0</inkml:trace>
  <inkml:trace contextRef="#ctx0" brushRef="#br0" timeOffset="4798">3519 3604 8087,'4'-54'1049,"1"1"0,3-44 0,-8 27 24,0 18 0,-2 28 0,-2 18-724,-2 14 0,1 10 0,7 5 0,3 6-73,7 4 0,5 8 1,7 3-1,5 5-266,4 5 0,4 10 0,2 0 1,1 4-457,-1 2 0,4 6 0,-2-1 0,-5 1-646,-5 2 1,-1-6-1,-11 5 1,-5-1 1091,-5 0 0,-11-9 0,-7-6 0</inkml:trace>
  <inkml:trace contextRef="#ctx0" brushRef="#br0" timeOffset="5049">2645 4337 7968,'-60'-12'260,"-4"-1"0,2 1 550,10 2 1,13 20 0,27 13 0,8 10-442,8 8 1,16-2 0,18 6 0,19-1-136,16 1 0,-27-23 1,2 1-1,5 1 0,2 0 1,5-2-1,3-1-68,2-2 0,1-1 0,7 0 0,0-1 1,-2-7-1,2-3 0,5-1 0,1-2-211,3-1 1,1-2-1,2-5 1,1-2-1,-3-2 1,-2-4-1,-7-2 1,-4-3-173,-7 0 0,-4-4 0,-9-3 0,-3-1 1,37-25-1,-18-9-353,-16-5 0,-11-7 0,-23 7 1,-5-4 52,-5-2 0,-6 2 0,-6 6 0,-5 9 66,-5 11 0,0 5 1,3 4-1,3 4-166,2 5 1,3 11 616,5 1 0,-8 8 0,-2-3 0</inkml:trace>
  <inkml:trace contextRef="#ctx0" brushRef="#br0" timeOffset="94899">8182 3342 8023,'-16'-20'108,"1"-1"0,-1-1 230,-3 7 0,-3-1 0,5 11 0,-1-1 1056,1-2 0,-1 8-988,1 0 1,7 8 0,4 9-1,4 3-119,2 3 0,6 2 1,4 6-1,4-2-155,5 2 0,4 2 0,1 2 0,3 0-214,0 0 0,6 0 1,-4 0-1,4 0-341,2 0 1,-6 0-1,0 0 1,0 2-237,-2 3 0,4-3 1,-7 4-1,-3-4-1908,-2-2 2567,-1-8 0,-1 6 0,1-6 0</inkml:trace>
  <inkml:trace contextRef="#ctx0" brushRef="#br0" timeOffset="95282">8915 3219 8055,'-35'-37'350,"0"1"1,0 1 198,0 7 1,2 13 0,2 5 0,4 3 352,2 3 1,2 2-493,5 2 1,8 7 0,5 7 0,5 7-203,5 8 0,5 10 0,8 4 0,1 4-33,4 7 0,-1-2 0,7 6 0,2-3-125,2-3 0,4 3 0,1 1 0,5 0-273,2-5 0,-1-1 0,5-9 1,-4-2-113,-3-3 1,3-16 0,-8-9 0,-6-7 106,-4-4 0,-4-9 0,-7-9 0,-5-9 140,-5-6 0,-4-8 0,-2 1 0,0 1 94,0 2 0,-8 8 1,-5 2-1,-8 1 98,-9 5 1,1 7 0,-4 5 0,-4 1-208,1 4 0,-1 2 1,4 4-1,2 4-278,2 6 1,9 3 0,3 4-1,9 5-451,6 5 0,12-2 0,9 2 832,14 2 0,10-6 0,9 1 0</inkml:trace>
  <inkml:trace contextRef="#ctx0" brushRef="#br0" timeOffset="95864">9788 3272 8024,'-17'-45'0,"-1"6"0,3 8 4473,3 8-3508,4 4 1,10 9 0,6 4-769,10 4 1,7 10-1,10 3 1,0 7-149,0 5 1,0-1-1,-1 5 1,1 0-173,0 0 0,-2 2 0,-2 6 0,-3 0-384,-3 0 1,-4 0 0,-7-2 0,-5-4-142,-1-6 1,-2 3 0,-8-3 0,-6-2 329,-9-1 0,-3-11 0,-9-3 0,-2-4 310,-2-2 1,-2-10-1,2-7 1,2-10 567,2-6 1,10-4 0,-1-2 0,9-4 335,3-1 1,4-3 0,10-3 0,7 3-375,9 6 1,13 4 0,11 4 0,5 6-483,1 10 1,8 7 0,2 12 0,2 4-97,0 6 1,-9 9 0,-3 4-1,-9 2-270,-6 4 1,-10-3 0,-6 1 0,-7 0-323,-8-2 1,-4-2 0,-4-7 480,-4-1 0,-4-7 0,-7-6 374,-1-8 1,1-8 0,-1-11-1,3-6 31,3-4 1,-1-2 0,7-2-1,2-2 203,2-2 1,4 1 0,4 5 0,5 0-17,5 0 0,9 6 1,4 2-1,4 3-433,2 9 1,0-1 0,0 10 0,0 3-299,0 1 1,-2 9 0,-4 5 0,-6 4-242,-3 1 1,-3 6 0,1 2 0,-3 3-334,-3 3 0,-5-4 0,-7 2 0,0 2-1096,0 2 0,0-4 1976,0 0 0,-7 0 0,-3 6 0</inkml:trace>
  <inkml:trace contextRef="#ctx0" brushRef="#br0" timeOffset="96164">11308 2765 8024,'0'-52'268,"0"7"0,0 6 1,-2 6 352,-4 4 0,2 8 0,-6-2 0,1 5 1939,-1 7-2196,6 3 0,-4 10 0,10 4 0,4 7-225,6 9 1,5 5 0,6 8 0,7 0-76,3-1 0,7 1 1,1 2-1,0 4-252,1 6 0,-7-5 1,0-1-1,-8-4-93,-1-2 1,-15 0-1,1 0 1,-8-2-144,-4-4 1,-16-4 0,-9-8 0,-12 1 127,-9-1 0,-11-5 0,-1-2 0,2-2 67,2-5 1,7-1 0,4-2-1,6-2-284,10-3 0,14 1 0,9-8-1365,8-2 1878,5 7 0,24-9 0,4 6 0</inkml:trace>
  <inkml:trace contextRef="#ctx0" brushRef="#br0" timeOffset="96464">12094 2905 8107,'-10'-25'320,"-4"3"0,7-5 0,-1 2 518,0 4 0,2 1 0,6 3 0,0-3-318,0-3 0,8 4 0,4-5 1,3 3-299,3-2 1,-7 3 0,-1-5 0,-2 2-118,-4 0 1,3-1 0,-1 7 0,-4-1-31,-6 1 0,-7 7 0,-13 4 0,-5 4-157,-4 2 0,-2 2 0,0 4 0,0 8-5,0 7 0,8 0 1,4 9-1,6 1-201,5 2 1,4 2 0,12-1 0,8 3-249,11 4 1,16-8-1,7 4 1,7-4-303,5-8 0,4 2 0,8-5 1,2-5 837,3-3 0,5-10 0,7 3 0</inkml:trace>
  <inkml:trace contextRef="#ctx0" brushRef="#br0" timeOffset="96664">13002 2259 8107,'0'-45'302,"-8"2"1,-4 10 0,-3 4 506,-3 6 0,1 6 1,-1 5-1,1 6-54,-1 4 1,1 10 0,0 4-1,-1 5-385,1 6 1,5 6 0,2 10 0,2 4-400,5 2 1,3-5 0,7 5-1,11-2 27,9-5 0,8 5 1,6-2-1,7-2-595,8-2 0,3-8 0,9-2 1,5-2-757,5-4 0,-2-3 0,3-6 1353,-1-7 0,-10-3 0,-8-2 0</inkml:trace>
  <inkml:trace contextRef="#ctx0" brushRef="#br0" timeOffset="97230">6680 5175 8075,'-35'10'83,"0"4"0,2-7 0,2 1 208,2 0 0,1 0 0,-1-4 439,6 1 1,15 1-457,14-6 1,15 0-1,26-2 1,15-4-70,16-5 0,-29 0 1,3-2-1,10-1 1,4-1-1,6-2 1,3-1-95,6-1 0,3-2 0,10-5 0,4-3 0,-23 7 0,2-1 0,2-1 0,9-3 0,3-1 0,2-1-223,-17 5 0,2 0 0,1-1 0,0 1 1,3 0-1,1 1 0,0 0 0,1 0 0,4-2 1,1-1-1,0 0 0,0 0 0,-1 1 1,0 0-1,0 1 0,-1-1 139,1 1 1,-1-1-1,0 1 1,1 0 0,-1 1-1,1-1 1,0 1 0,0 0-1,0-1 1,0 0 0,-1-1-1,1 1 1,0 0-1,-1-1 1,0 1 0,0 0-87,-1 0 1,-1 0 0,1 0 0,-1-1 0,1-1 0,0 0 0,0 0 0,-1-1 0,1-1 0,0 0 0,0 0 0,0 0 0,1-1 0,1 0 0,0 1 0,0-1-88,2-1 1,1 0 0,-1 1 0,0 0 0,-5 2 0,0 0 0,-1 2 0,0-1 0,0 1 0,-1 0 0,1 0 0,-2 1 0,-4 1 0,-1 1 0,0 1 0,-2 0-277,20-6 1,-1 2 0,-4 1 0,-11 3 0,-3 1 0,-4 3-1,18-1 1,-7 3 421,-19 4 0,-4 2 0,39-2 0,-40 16 0,-5 9 0</inkml:trace>
  <inkml:trace contextRef="#ctx0" brushRef="#br0" timeOffset="97397">13910 3272 8103,'15'-2'0,"-1"-2"2259,-2-2-1267,-9 0-2962,5 6 1970,-8 0 0,-15 8 0,-5 2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6:06.2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36 437 8119,'-18'-8'-669,"9"6"773,1-5 1,10 7 0,4 0 8,5 0 0,-1 0 1,2 0-1,1 0 8,3 0 1,1 5 0,1 1 0,1 0-51,4 2 1,-3-6 0,5 4 0,-2-4-4,1-2 0,7 0 0,0 0 0,6 0-2,3 0 0,11-2 0,1-4 0,10-6-43,6-3 0,10-3 0,5 1 0,8-1-26,-41 10 0,-1-1 0,48-14 0,0-1 0,0 5-13,1 5 0,-5-1 0,4 5 0,-2-2 25,-4 1 0,-2 7 1,-3-4-1,-1 2-4,2 0 1,-11 1 0,7 5 0,-5-2-3,-2-4 0,7 4 0,-1-4 0,1 4 6,-1 2 1,3 0 0,-4-2-1,7-2-6,5-1 1,-4-1-1,4 6 1,-1 0-4,1 0 0,-2-6 0,6 0 1,-2 2-4,-4 2 0,-2 2 1,-1-2-1,1-2 1,4-1 0,-11-1 1,1 6-1,-5 0-5,-3 0 1,3 0-1,-4 2 1,1 2 0,-1 1 0,-2 1 0,-2-6 0,0 2 4,0 4 1,-3-4 0,-1 4 0,-2-4 1,2-2 0,2 0 1,2 0-1,0 0 0,0 0 1,0 0 0,0 0 0,1 0 6,5 0 0,-2 0 0,5 0 0,1 0 21,0 0 0,3 0 0,8 0 0,2 0 35,-1 0 0,-3-6 0,0 0 0,4 0-29,6-2 0,-48 7 0,1-1 0,0-3 0,1 0 0,-1 0 0,1 0-17,-1 0 0,0 0 0,2 3 0,-1-1 0,1-2 1,1 0-1,0 0 0,0 0-13,0 0 1,-1 1 0,2 1 0,1 0 0,-2-2 0,0 0 0,0 1 0,1 0 2,0 2 1,0 0 0,-5-1 0,-1-1 0,2 0 0,-1 2 0,46-2-24,-6 2 0,-1-4 0,-5 0 1,-4 2 6,-5 3 1,-4 1 0,-4 0-1,-2 0-129,-2 0 0,-10 0 1,-1 0-1,-13 1-334,-9 5 0,-5-2 1,-11 8-491,-3 1 962,-4-5 0,-8 8 0,0-7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6:07.0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119 559 7871,'-18'-7'-26,"1"-1"0,1-6 1,3 3 127,1-3 1,3 4 0,-5-1 251,2-3-359,8 6 1,1 1-1,12 7 1,11 0-27,5 0 1,14 0 0,13 0 0,12 0 57,10 0 1,9-6 0,16-2 0,-42 4 0,3-2 8,7 0 0,2-1 0,2-2 0,3 0 1,10-1-1,3-1 0,2-1 0,0-1-106,6-1 0,1 1 1,1 1-1,2 0 0,-31 3 1,0 0-1,1 0 0,0 0 1,0 1-1,-1 0 119,-1 1 0,0 0 0,-1 0 0,29-6 0,0 0 0,-1 2 0,0-1 1,4 0-1,0 1-7,-29 2 1,0 1 0,1 0 0,-2 1-1,-1 1 1,2-1 0,0 0 0,1-2 0,0 2-1,0 0 1,0 1 0,0-1-1,1 1 0,0 1 0,0-1 0,-1 1 0,0-1 0,0 1 0,1 1 0,0-1 0,0 1 0,-1 0 0,0 1 0,0 0-5,29-1 1,0 0 0,-7 1 0,0 1 0,-2 1 0,-1 2 0,-4-1 0,0 0-53,-2-1 1,-3 2 0,-11-1-1,-4 2 1,-5 0 0,-3 1-1,38 9-396,-18 4 1,-3-5-1,-20 1 1,-7-1-62,-10-1 0,-14 4 1,-2-6-1,-5-1-722,-4 1 1194,-9 6 0,5-5 0,-8 9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5:56:08.0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133 577 7968,'-24'-20'0,"1"-1"182,2-2 1,1 1-1,3 9 446,-1 1-571,9 8 0,9-10 0,13 9 0,11-1-19,11-2 1,15 4-1,16-7 1,8-3-5,7-2 1,9 5 0,-41 5 0,2 0 0,7 0 0,1-1-38,5-1 1,2 0 0,12-1 0,3 1 0,3-1 0,1 0 0,3 0 0,0 1-128,3-1 1,1 0 0,3-2 0,2-1-1,-29 4 1,1 0 0,0 1 0,1-1 0,0 1-1,1 0 140,1 1 0,0-1 0,-1 1 0,0 0 0,-1 0 0,-1 0 0,-1 1 1,0-1-1,0 0 0,0 0 0,1-1 0,-1 1 20,2-2 0,-1 0 0,0 0 0,2 2 0,0-1 1,1 1-1,-2-2 0,0 0 0,-1 1 0,-2 0 0,0 1 1,-1 1-13,30-1 0,-2 0 0,0-1 0,-2 1 0,-3 2 0,-3 2 1,-4 0-1,-3 0-16,-6 1 1,-2 0 0,-9 2-1,-4 0 1,33 3 0,-9 4-563,-12 2 0,-18-5 0,-17 5-624,-10-2 0,-15 0 1184,-10-3 0,0-10 0,-8 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0.2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1 280 8179,'0'-41'238,"0"1"0,2 1 0,4 10 0,5 6 409,5 3 0,9 3 1,4-1-1,6 3-602,6 3 1,4-2 0,9 9-1,2 1-788,2 2 1,-1 2-1,-9 0 743,-1 0 0,-8 0 0,3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49:20.4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53 294 8051,'0'-29'0,"-2"1"860,-4 3 1,2 2-1,-8 7 546,-1 5 1,5-1-1078,2 12 0,4 4 0,4 13 0,4 3-55,6 3 0,11 6 0,6 10 0,4 4-345,2 1 0,2 1 1,2 4-1,3-1-415,3 6 1,-8-1 0,0 5 0,-8-4-427,-4-1 0,-4 1 0,-9 2 0,-6 1-1459,-4-7 2371,-18-5 0,-3-10 0,-16 0 0</inkml:trace>
  <inkml:trace contextRef="#ctx0" brushRef="#br0" timeOffset="250">227 468 8267,'16'-52'276,"-4"0"1,-5-1 0,-7 3-1,0 5-91,0 10 0,6 0 0,2 8 0,2 0 75,3 4 1,3 3-1,3 5 1,4 3-65,7 6 0,-1-2 1,4 3-1,3 3-159,1 6 1,0 11 0,-2 10-1,0 2-86,0 5 1,-2 1 0,-4 3-1,-8 3-160,-7 2 0,-6 2 0,-8-5 1,-2 5-115,-4 2 0,-11-6 0,-13 1 1,-3-3-71,-1-2 0,-7-2 0,-2-4 0,0-7 112,1-9 1,1 1-1,8-8 1,4-3-422,6-1 702,3-2 0,10-7 0,3-3 0</inkml:trace>
  <inkml:trace contextRef="#ctx0" brushRef="#br0" timeOffset="550">1031 660 11324,'2'-9'653,"4"3"0,-3 4 1,9 4-1,2 4-677,1 5 1,3-1 0,-1 0 0,1-1-559,-1 1 0,0-6 0,1 2-46,-1-4 1,1-2 423,-1 0 1,-7-2 0,-4-4 0,-6-6 208,-6-3 1,-4 3 0,-7 1 0,-3-1 87,-3 2 0,4-3 0,-5 7-675,5 2 1,2 2-465,-1 2 1,10 8 1045,8 3 0,8 13 0,10 3 0</inkml:trace>
  <inkml:trace contextRef="#ctx0" brushRef="#br0" timeOffset="966">1642 591 8380,'8'-28'0,"-6"-5"0,4 6 0,-5 0 1044,-1 4 0,0 3 0,2 5 257,4 3 1,-2-1-1139,8 7 0,-1 2 1,7 10-1,1 5-193,5 5 0,-5 3 0,6 5 0,-2 3-156,1 0 1,1 8 0,-6-2 0,1 6-369,-5-1 1,-3-1 0,0-2-1,-7 2-140,-3 4 1,-4-4 0,-5 4 0,-11-5 92,-9-1 0,-6-6 0,-2-3 1,0-7 580,0-9 1,6-6 0,2-6 0,2-4 219,3-6 0,11-17 0,5-8 1,4-7 667,2-11 1,10-1-1,5-10 1,7-2 333,-1 2 1,6 8 0,0 0-1,2 3-535,0 3 1,-1 7 0,3 7 0,-4 8-291,-2 13 0,-2 1 0,-5 11-434,-1 1 1,1 4 0,-1 6 0,3 7-337,3 9 0,-2-1 0,6 8 0,1 2-545,-1 2 0,-4 8 1,4 1-1,-2 3-21,-3 4 1,-3-5 0,-3 3 0,-5 3 958,-5 7 0,-4 5 0,-2 7 0</inkml:trace>
  <inkml:trace contextRef="#ctx0" brushRef="#br0" timeOffset="1114">2271 853 8244,'0'-18'150,"0"1"0,0-1 43,0 1 1,0 5-1,2 2-221,3 3 1,7 1 0,9 6 0,5 0-393,1 0 1,8 0 0,7 2 419,3 4 0,2 3 0,5 9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0.3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1 175 8201,'11'-23'636,"-1"0"1,2 1-293,3 3 0,1 7 0,15 3 0,6 1-383,7 4 1,9 0-1,3 0 1,2-1-647,-2 1 1,6 2 684,3 2 0,2-16 0,3-3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0.6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333 210 8201,'-29'-60'454,"0"8"0,-6 11 0,-8 16 0,0 9 475,1 6 1,9 5-1,9 7 1,5 3-88,1 7 1,9 11 0,3 8 0,4 8-603,2 8 0,14 5 0,7 6 1,8 6-195,8 4 0,7 2 0,-1 0 0,2 2-375,3 3 0,3-1 0,-1 6 0,-3-3-1036,-6-3 1,-12-2 0,-8-4-1,-7-2 1365,-9-2 0,-10 0 0,-5 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0.7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0 315 8208,'6'-50'67,"2"3"1,2 6 241,3 4 1,5 10-1,5 4 1,8 5-100,8 7 0,7-3 0,13 6 0,3 1-404,0-1 1,4 2-1,-8 6 194,-2 0 0,6-8 0,1-1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1.1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468 193 8206,'-6'-39'165,"1"6"1,-1 6 495,-2 5 0,0 3 0,-5 2 1,-1 1-93,-5 4 0,-1 5 0,-7 7 1,-2 0-91,-4 0 1,2 7-1,-10 7 1,4 5-377,2 5 1,6 1-1,2-2 1,4 4-234,7 1 0,1 5 1,9-6-1,0 2-114,-2 0 0,7-2 0,-3 4 1,6-4-306,3-1 1,11-3 0,-1-8 0,9-3 330,3-6 1,-4-4 0,6-2 0,2 0 384,2 0 1,2-8 0,0-4 0,-2-3 128,-4-3 1,4 1-1,-6-1 1,1 1 6,-5 0 0,-2-1 1,1 1-1,1 1-139,-2 4 1,-1-1 0,-3 7-799,1 2 0,-7 2 1,1 2-190,1 0 1,3 6 0,1 2 0,1 0-166,-1-1 1,1 5 0,-1-4 987,1 1 0,-1-5 0,1 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1.4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47 157 8236,'-2'-29'136,"-2"2"0,-4 2 1083,-2 3 1,5 11 1343,-7 5-1969,8 4 1,2 4 0,10 4-1,2 3-470,3 1 0,5 6 1,5-7-1,4 3-306,0 0 0,4-8 1,-6 3-1,1-1-460,-1 0 0,-2 0 1,-5-6 84,-1 0 1,-5 0 831,-1 0 1,-7-8 0,0-4 0,-6-3 658,-4-3 0,-1 7 0,3-1-136,-2-2 1,0-1 0,8-1-602,4 5 0,4 3 0,9 8 1,2 0-477,3 0 0,9 0 0,0 2 1,5 4-799,1 5 1,-2 5-1,-2 1 1,2-1-1178,4-4 0,-6 1 2254,-1-7 0,1 8 0,-7-5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1.6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105 157 8409,'-17'-44'661,"-1"3"1,1 12 0,-1 7 4441,1 9-4281,7 5 0,3 16 0,7 3 0,1 7-179,5 5 0,6-1 0,9 7 0,5 4-802,1 5 1,4-1 0,8 4 0,1-2-810,-1 2 0,4-5 1,-2 5-1,-1-4-243,3-2 0,2 0 0,5 0 0,-1-2 1211,-3-4 0,1 4 0,5-6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1.8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175 278 8360,'-23'-68'0,"-2"6"0,0 10 1769,-1 9 0,3 16 1,6 10-333,-1 9 0,9 8 1,3 6-1038,4 5 0,4 12 1,6 9-1,7 6-111,6 9 0,10 5 1,0 7-1,6 5-542,4 3 1,6 1 0,-5-2 0,1 0-730,0 6 0,3-2 0,-7 6 0,-6-5-1217,-8-1 1,-7 2 0,-7 0 2198,-5-2 0,-27 4 0,-8-12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2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30 298 8729,'-10'-33'757,"4"4"0,2 2 0,0 5-162,-2-1 0,8 2 1,10 7-1,6 4-253,5 3 1,6-1-1,10 4 1,3-2-591,3 2 1,7 2 0,9 2 0,1 0-465,4 0 0,2 0 0,1-2 0,3-4-1447,4-5 2159,-12-5 0,4-9 0,-16-2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2.1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1 115 8360,'0'-27'213,"0"-4"1,0 8 1337,0 2-1365,0 9 1,0 14 0,2 13-548,4 7 1,-2 9 0,5-2 0,1 4-643,0 2 1003,-6 7 0,11 3 0,-5 7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2.2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8752,'9'7'3353,"-1"3"-1378,-8 7 0,0-5-948,0 0-1681,0-8 654,0 3 0,0 1 0,0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49:25.4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140 141 8059,'0'-24'96,"0"1"0,-2 0 0,-4 7 0,-4 3 142,1 1 1,-7 6-1,4-3 1,-3 1 300,-3 4 0,7 2 0,-1 2 371,-1 0 1,5 2-620,2 4 0,4 3 1,2 9-1,2 1-78,4 5 0,-2 1 1,7 6-1,3 0-96,1 6 1,3-2 0,-1 5 0,1-1-191,-1 2 1,1 4 0,-3 7 0,-1-2-213,-2-3 0,-7 5 0,5-1 0,0 5-227,-1 0 1,-3-9-1,4-6 1,-2-6-183,-4-6 1,3-4-1,1-9 245,2-5 1,1-3-1,7-10 1,-1-4-282,1-5 0,1-13 730,5-5 0,3-12 0,8-3 0</inkml:trace>
  <inkml:trace contextRef="#ctx0" brushRef="#br0" timeOffset="199">210 630 8063,'-8'-27'251,"-4"3"0,-1 5 1,-1 3 271,2 5 1,9 1 0,-1 6-295,8-2 1,13 0 0,12 4 0,4-1-327,2-3 0,8 0 1,3 4-1,5-2-455,1-2 0,1 0 1,-1 6-1,0-1 552,1-5 0,-1 4 0,0-6 0</inkml:trace>
  <inkml:trace contextRef="#ctx0" brushRef="#br0" timeOffset="633">1345 298 8096,'0'-18'0,"-2"3"262,-4 3 0,4-3 828,-4 3 1,2 4-764,-1 2 0,1 5 0,-6 2 1,0 3-202,1 2 0,-1 8 0,-4-3 0,3 5-57,-3 1 0,-1 1 1,-5-1-1,-1 1-73,-2-1 1,-3 7 0,5-1-1,-2 0-219,1 2 1,-3-5-1,2 5 1,1-2 10,3 1 0,4-1 0,1-8 0,4-1 40,2-2 1,3-7 114,5 7 0,2-6 1,3 4 66,7-3 1,6 1-1,3-4 1,4 2 26,2-2 0,2 3 0,6 1 0,0 2-143,0 3 1,-2-3 0,-2 0 0,-2 0-191,2-1 0,2-3 0,2 4 1,-2 0-161,-4-1 1,2-3 0,-5 4 0,-1-3-646,0-3 1101,-2-2 0,-5 6 0,-1 2 0</inkml:trace>
  <inkml:trace contextRef="#ctx0" brushRef="#br0" timeOffset="999">1851 438 8113,'-2'-16'343,"-4"4"0,3-1 1,-7 5-1,0 0 1185,1 1-1034,5 1 0,-4 8-390,8 3 1,8 5 0,3 8-1,7 1-165,5 4 1,4-3-1,6 5 1,0-2-204,2 1 1,-4-1 0,8-6 0,-6-1 14,-4-5 0,0 3 0,4-8 0,-2-2 132,-2-2 0,-7-6 0,1-6 0,-4-9 148,-1-7 0,-9-3 0,-3-6 0,-4 0 294,-2 1 0,-4-1 1,-5 0-1,-11 2 76,-5 4 1,-4 3-1,-6 9 1,0 1-205,0 5 0,0 3 1,2 8-1,2 0-386,2 0 0,8 8 0,-1 3 0,9 5-478,7 1 0,-2 7 0,2 1 0,4 0 667,6 0 0,14 6 0,9-3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2.8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113 140 8137,'-19'-35'788,"-5"0"0,5 8 0,-4 5 89,3 9 1,13 5-1,7 10 1,11 4-437,11 5 0,13 7 0,11 3 0,5 4-652,1 3 1,8-7-1,4 4 1,4-1-178,2-1 1,8 2 0,3-4 0,2 3-3413,-1-3 3800,-4-9 0,-1 3 0,3-5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3.0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435 139 8137,'-34'-35'707,"-1"0"1,-2 8 0,-2 5 0,-4 9 34,-1 7 0,5 6 0,0 8 0,6 9-56,4 10 1,10 6-1,-1 4 1,8 4-295,5 6 0,3 11 1,8 6-1,5 4-455,7 2 0,-2-1 0,11 3 0,-2 4-568,0 5 0,1-3 1,-9 0-1,-3-3-1170,-6 1 0,-4 0 1801,-2-6 0,-8-1 0,-2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3.3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86 786 8072,'-23'-52'411,"-1"-1"0,3 9 0,9 3 18,7 4 0,26 10 0,14 6 0,15 5-181,14 5 0,10 1 0,19-4 0,-43 8 0,1 1-140,3-2 0,1 0 0,2 2 0,2 0 0,6 0 0,0-1 0,2-1 0,0 0-83,-1 0 0,0-1 0,0-1 0,-2 0 0,-11 1 0,-3-1 0,37-9-218,-19 1 1,-12-3 0,-23-1 0,-11-4-204,-12-2 0,-10 3 0,-6-5 0,-8 0 85,-7 2 1,-1-4-1,-7 8 1,-2 1 10,-2 3 1,0 9 0,4 4 0,6 4-69,4 2 1,7 4 0,2 8 0,4 11 367,8 8 0,6 12 0,17 9 0,2 10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3.7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122 243 8095,'0'-41'464,"0"1"1,-1-5-1,-5 10 1,-4 8 1399,0 6 1,-5 9 0,3 2-1195,-3 3 1,-1 3-1,3 9 1,3 7-507,2 4 0,2 3 0,6 4 0,0 6-253,0 4 1,0 4 0,2 2-1,4 2-367,6-2 1,5 3 0,4-1 0,3-2-241,-3-2 1,-2-2 0,-3-2 0,-2-2-214,-3-2 1,-1-8 0,4 4-127,-3 1 1158,-7-15 1,4-11 0,-6-23-1,2-6 771,1 0 0,11-4 1,-1 4-1,7-4-22,-1-2 1,6 8-1,2 5 1,4 7-628,2 3 0,8 8 0,2-2 1,1 6-394,1 6 0,-6 4 1,3 7-1,-1 3-980,-4 3 1,-4-4 0,-4 5 0,-4-5-999,-2-1 1,-2-3 2125,-5-3 0,-1 3 0,1-5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4.2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1 280 8394,'7'-18'707,"3"1"1,7 1 252,1 5 0,-1-3 0,1 6 1,-1 1-292,1-1 0,-1-6 0,1 5 0,-3-3-340,-3 0 0,1 1 0,-7-7-338,-2 1 1,-2-1 0,-4 1 0,-4 1 89,-5 5 0,-7-3 1,-3 8-1,-4 2-247,-2 2 1,5 2 0,-1 0 0,5 2-134,7 4 0,-3-2 0,8 8 1,2 3-5,3 7 1,1-1 0,1 6-1,5 0-55,6 0 1,9-3 0,5 3-1,1-2 59,4-4 1,2 5 0,4-5 0,1-4 130,3-3 0,0-10 0,-8 2 0,-2-4 193,-2-2 1,-8-2 0,3-4-1,-5-4 281,-1 1 1,-9-7-1,-1 6 1,-2-1 202,0-1 1,5 6-1,-3-4 18,2 3 1,1 1 0,7 6-335,-1 0 0,1 0 1,1 0-1,3 0-248,1 0 1,0 0-1,-5 2 1,-1 2-113,1 2 0,-1-1 0,0-5 0,1 0 101,-1 0 0,-5 0 1,0-2 128,1-3 1,-5 1 0,0-6 0,-2 0 165,-1 1 1,3 3 0,-2-6-370,6-1 1,-3 5 0,3 2-295,2 4 1,1 2 0,3 2 0,-1 2-290,0 2 0,-5 7 0,0-1 0,1 3-748,3 3 1,-6 5 1470,-5 0 0,5 9 0,0-5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4.5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0 140 8100,'0'-17'157,"0"-7"1,0 1-1,0 2 566,0 1 0,18 11 0,11 1 0,15 2-856,13 0 1,20 0 0,18 6-1,-42 0 1,1 0 132,4 0 0,0 0 0,6 0 0,0 0 0,2 0 0,0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5.2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68 8071,'-20'-17'354,"-3"-1"0,4 6 0,-5 3 0,5 1 349,1 4 0,9 4 1,3 6-1,6 8-120,6 7 1,5 12-1,13 10 1,7 1-285,8 5 0,-1 1 0,9 4 0,-1 3-486,-1 1 0,4-6 0,-9-5 0,-3 1-260,-6 3 0,0-1 1,-9-3-1,-7-6-499,-7-4 1,-6-8 0,-4-2 0,-8-2 945,-13-4 0,-12-1 0,-17-3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5.5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52 298 8135,'16'-43'136,"-4"-4"1,1 5-1,-5 1 1,0 6 373,0 6 0,7 4 0,1 9 0,7 5-34,4 5 0,0 4 1,4 4-1,-2 2-252,2 1 0,-5 11 0,-3 0 0,-6 5-230,-5 0 0,-4 4 0,-8 1 1,0-1-109,0 0 0,-8 6 0,-4-4 0,-5 1-282,-6-5 1,1 2 0,-7 0 0,-2 0-7,-2 1 1,4-3-1,0-6 1,0 1-750,2-1 1,-4 1 1150,7-1 0,-7 9 0,4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5.8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61 139 8071,'-6'-18'0,"-2"1"1224,-1-1 0,-3 7-259,-5-1 1,9 10-647,8 2 1,13 8 0,13 9 0,1 1-386,4-1 0,0 1 0,0-3 0,-2-1-388,2-3 1,-6-5 0,1 4 84,-1-2 0,-6-2 1,2-8 185,-7-4 1,-6 2 0,-10-10 0,-4-3 241,-6-5 1,-11-1-1,-6 4 1,-4-1 244,-2 3 0,0-4 1,0 11-1,2-2-340,4 1 1,4 7-547,7-2 0,9 6 1,5 8-1,10 7-350,11 7 1,8 1 931,10-6 0,16 8 0,3 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6.2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18 542 8082,'0'-35'283,"0"6"1,-2 2 0,-1 0 542,-3 0 1,0 11-1,6-1-358,0 1 1,8 8 0,5 4 0,7 6-222,3 4 1,6 10-1,-4-1 1,2 8-238,4 5 1,-5-5 0,-3 6-1,-4 2-201,-1 2 0,-1-4 0,-1 0 0,-5 0-146,-5-1 0,-4 3 0,-2-8 0,0 0-11,0 2 0,-2-11 1,-4 3-1,-5-3 101,-5-4 1,-7 3 0,-2-7 0,0-2 325,-1-2 1,3-12 0,6-5 0,-1-10 335,1-8 1,5 0-1,2-14 1,3-3 245,3-7 0,8-1 1,3-10-1,3-2 99,4 4 1,1-2-1,5 12 1,1 4-296,2 3 1,0 18 0,-5 4 0,1 11-301,5 11 1,-3 3-1,8 4 1,2 3-287,2 7 1,4 11 0,4 8 0,5 8-529,5 8 0,-5-3 0,-1 3 0,-2 2-439,-5 1 1,-1-2 0,-2 1 0,-2 1-120,-4-1 0,-5-2 1,-13 1 1206,-5-1 0,-4-1 0,-2 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49:41.5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158 103 8221,'-6'-23'136,"-2"-1"0,-1 3 1945,-5 2-1650,6 9 0,1 4 0,7 12-178,0 6 1,0 3 0,-2 2-1,-2 1-64,-2-1 1,-2-1 0,4-2 0,-1-3-222,1 3 0,-4 1 0,0 1-193,-2-5 1,5-3 0,-7-8-901,-2 0-546,7 0 1285,-1 0 1,21-6-1,7 1 1,7 1-188,10 2 0,0 2 0,9 0 573,3 0 0,9 8 0,4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6.3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1 210 8082,'6'-35'0,"1"2"91,3 4 1,2 3 0,7 9 0,6 0-95,10-1 1,16 8 0,13 3 0,7 1 2,11 0 0,7 0 0,-36 6 0,-1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7.0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53 140 7755,'-12'-8'0,"3"-3"296,1-5 1,-4 4 0,6 1 229,2-3 0,3 5 0,2-1 0,7 2-140,10 4 0,9-4 0,16 3 0,9 1-323,10 2 1,16 0 0,7-2-1,8-2-353,4 2 1,2 2 0,-47 2 0,-1 0 0,48 0-1034,-6 0 1012,-11 8 1,-5-6-1,-7 6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7.2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8214,'8'-16'171,"5"4"0,8 7-8,9 3 0,18 2 0,12 0 0,16 0-139,17 0 1,-41 0-1,1 0 1,7 0 0,2 0-1,-2 0 1,0 0-341,-1 0 0,-1 0-46,-5 0 1,-1 0 0,43-8-1,-8-2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7.4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1 129 8067,'7'-43'452,"-5"14"1,4 0 130,-4 8 1,6 15-1,3 12 1,7 17-337,5 14 1,12 9-1,12 13 1,5 8-74,6 13 1,2-4-1,-27-32 1,-2 1 0,-1-1-1,-1 1-157,-1 0 1,-2 1 0,-1 5 0,-1 1 0,-3-2 0,-2 1-1,-4 1 1,-3 1-170,-2-1 1,-4-1-1,-2 42 1,-16 0-1,-15-4-159,-16-1 0,17-44 0,-4-1 0,-6 0 0,-4-1 1,-1 1-1,-1-2-81,-3 0 0,-1-1 0,-6 5 0,-1 0 0,-4 3 1,-1 1-1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7.9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119 183 8090,'-8'-29'257,"-4"-1"1,-3 3 0,-3-2-1,-1 6 2694,-5 4-2531,13 1 0,-1 10 0,26 8 1,15 10-200,14 6 0,9 3 0,4 2 0,4 4-430,2 3 1,1 1 0,1 4 0,-6-2-575,-4-2 0,-1 0 1,-1 4-1,-2-4-480,-3-6 1,-10-3 1262,-8-3 0,-8 1 0,4-1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8.1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454 290 8115,'-2'-47'539,"-2"2"1,-3 3-123,-3 3 1,-2 4 0,-5 6 0,-1 8 225,1 7 1,-1 0 0,3 11-307,3 4 1,-3 9 0,3 15 0,-1 10-225,1 10 1,-4 5 0,5 5 0,-3 1-232,3 2 1,-3 8 0,6-2-1,-2 6-347,-3 6 0,3-4 0,-1 3 0,-3-1-860,-2 2 1,-3 5 1324,-4 12 0,-12-3 0,12-43 0,1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8.2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0 140 8041,'23'-17'119,"3"-1"0,1 1 244,4 0 0,10 1 0,5 2 1,7 5-382,5 1 0,6 0 1,10 4-1,1-2-544,-1 3 562,-2 1 0,-2 2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8.4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33 121 8209,'-8'-25'498,"4"0"1,-5-4-422,1 5 0,4 13 0,10 5 0,7 8-723,9 9 0,7 3 646,12 15 0,3 8 0,9 8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8.6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0 121 8155,'35'-26'613,"-6"7"1,0-4 0,2 5-300,2 7 1,-3 1 0,-1 6-1,2-2-640,2 2 1,2 4-1,-2 6 1,-2 6-1011,-2 3 1336,-16 3 0,18-1 0,-11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4:55:58.7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8067,'17'0'134,"2"-6"0,3 0 0,3 3-335,2 1 1,10 2 0,12 0 0,7 0 67,8 0 1,15 5-1,5 3 133,-1 2 0,1 2 0,3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E96B-78C7-83B6-959C-00DA7D2FA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DF104-4AEC-F6EF-8F62-84068AE2F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CDDE-8993-0B7A-7738-A4A34B1C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17409-CB67-D781-FFEA-8D65B045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EDF5-AA80-CDBE-313C-9F7A0AB6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E506-C477-3342-5FFA-D14E9D3A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C55AE-59CE-7787-102E-A26D6429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FF908-761F-7EC1-ED4F-4EC16A0C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81B1-16E5-0A0E-69C4-52D02142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8B0A-0338-EAED-0D7F-52375B07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0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A3130-8B69-9287-2DF9-D07042903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9A163-36D1-5164-2C9F-DC81DDC11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66CD7-1F9B-8036-D0EC-EF469BF9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2ED72-B683-C621-8333-458AC03F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3AC2-01AF-21AB-1FBE-77864A52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1572-C52B-E857-14C5-350632C8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9503-7B2D-CBF1-5652-FCEE8B98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87E10-A462-358C-2DEE-F5531EC1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6684-C997-F281-FDFC-3B81DC65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906AF-2335-885F-F555-591428D2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6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D496-CAA0-9ED5-2BA4-5EB86976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CBD05-71E5-6581-BBBF-8B4063DF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4F520-4AC1-A9DA-A277-B0DE889E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D02C4-4750-4165-E332-3E20B3FB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96A3-7F37-DFE0-AD61-F97700D1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B7F7-3C16-F92D-5203-C9C5A304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2AE1-36CF-8E46-4B76-D53A8D981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BAE46-9BBB-3549-5DEE-D2742D9E1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6E828-2B8C-4CB9-8510-12D390D6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A8CD4-4EAF-11D3-CBBE-FFF38A3C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26C23-DC5E-0A32-19E1-B2892865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2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BE95-0F07-F3EF-0BDF-03D47591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58D82-BC10-738D-4E00-3FA34B198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DCB6E-0A21-1FA7-E597-B439B8212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CA5C2-E5FB-2408-5459-D18DECF46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2492E-B07A-6DF0-C5D7-E1F3E12DC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BBDFD-6F61-3FBC-8A64-56C08DF8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1D365-BFAA-D18C-3EA6-227DA9F7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08A9-D0DF-9BFD-E528-6B2C2200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F92F-3350-2B86-2932-D783BF48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1884E-0C05-94B1-8FF1-40E3596A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8CDA2-9D97-1C01-BF0B-7B9EA1A7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00626-2233-6846-47EB-CB152D6D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AD482-10DA-3D39-B806-EEC94884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C9902-9A98-D102-940D-33B04AEB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0FA8C-39BB-A63C-A150-5F32AEF7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7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0806-8C22-F498-02E0-22D0B14B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93C9-56E8-741E-A341-C953FB57D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39446-A72A-8E74-495E-B351B967B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03254-3EF5-007B-652D-BE10076D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2B36F-BDCE-0A09-7CE8-70AE6889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EEAC2-5C62-04EC-5242-07C78FAD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465E-3917-7193-29A9-545029D4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95EED-12E6-095D-9F82-D8428FD91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C3A30-4C72-6995-B51D-47A64C93B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6BB41-BC74-92A7-B7D8-03417F6D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813DC-7520-86F1-0796-4BA6ED1A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B65E2-287F-2959-4CE6-3BF1CCBE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2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5D6F0-F19F-CBDD-578F-8C6B28BD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21EF6-0FF3-3463-DEFE-05A62244D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A690-C3EA-2416-D9FC-940CE0CA1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01BA3-6817-B944-B013-A7D1CE80F6B5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7A0A-7309-0878-1B9E-B76FDE16F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EF1D9-2E7E-FC5F-1621-FA9B363DB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2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3.png"/><Relationship Id="rId18" Type="http://schemas.openxmlformats.org/officeDocument/2006/relationships/customXml" Target="../ink/ink473.xml"/><Relationship Id="rId26" Type="http://schemas.openxmlformats.org/officeDocument/2006/relationships/customXml" Target="../ink/ink477.xml"/><Relationship Id="rId21" Type="http://schemas.openxmlformats.org/officeDocument/2006/relationships/image" Target="../media/image467.png"/><Relationship Id="rId34" Type="http://schemas.openxmlformats.org/officeDocument/2006/relationships/customXml" Target="../ink/ink481.xml"/><Relationship Id="rId7" Type="http://schemas.openxmlformats.org/officeDocument/2006/relationships/image" Target="../media/image460.png"/><Relationship Id="rId12" Type="http://schemas.openxmlformats.org/officeDocument/2006/relationships/customXml" Target="../ink/ink470.xml"/><Relationship Id="rId17" Type="http://schemas.openxmlformats.org/officeDocument/2006/relationships/image" Target="../media/image465.png"/><Relationship Id="rId25" Type="http://schemas.openxmlformats.org/officeDocument/2006/relationships/image" Target="../media/image469.png"/><Relationship Id="rId33" Type="http://schemas.openxmlformats.org/officeDocument/2006/relationships/image" Target="../media/image473.png"/><Relationship Id="rId2" Type="http://schemas.openxmlformats.org/officeDocument/2006/relationships/customXml" Target="../ink/ink465.xml"/><Relationship Id="rId16" Type="http://schemas.openxmlformats.org/officeDocument/2006/relationships/customXml" Target="../ink/ink472.xml"/><Relationship Id="rId20" Type="http://schemas.openxmlformats.org/officeDocument/2006/relationships/customXml" Target="../ink/ink474.xml"/><Relationship Id="rId29" Type="http://schemas.openxmlformats.org/officeDocument/2006/relationships/image" Target="../media/image47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67.xml"/><Relationship Id="rId11" Type="http://schemas.openxmlformats.org/officeDocument/2006/relationships/image" Target="../media/image462.png"/><Relationship Id="rId24" Type="http://schemas.openxmlformats.org/officeDocument/2006/relationships/customXml" Target="../ink/ink476.xml"/><Relationship Id="rId32" Type="http://schemas.openxmlformats.org/officeDocument/2006/relationships/customXml" Target="../ink/ink480.xml"/><Relationship Id="rId37" Type="http://schemas.openxmlformats.org/officeDocument/2006/relationships/image" Target="../media/image475.png"/><Relationship Id="rId5" Type="http://schemas.openxmlformats.org/officeDocument/2006/relationships/image" Target="../media/image459.png"/><Relationship Id="rId15" Type="http://schemas.openxmlformats.org/officeDocument/2006/relationships/image" Target="../media/image464.png"/><Relationship Id="rId23" Type="http://schemas.openxmlformats.org/officeDocument/2006/relationships/image" Target="../media/image468.png"/><Relationship Id="rId28" Type="http://schemas.openxmlformats.org/officeDocument/2006/relationships/customXml" Target="../ink/ink478.xml"/><Relationship Id="rId36" Type="http://schemas.openxmlformats.org/officeDocument/2006/relationships/customXml" Target="../ink/ink482.xml"/><Relationship Id="rId10" Type="http://schemas.openxmlformats.org/officeDocument/2006/relationships/customXml" Target="../ink/ink469.xml"/><Relationship Id="rId19" Type="http://schemas.openxmlformats.org/officeDocument/2006/relationships/image" Target="../media/image466.png"/><Relationship Id="rId31" Type="http://schemas.openxmlformats.org/officeDocument/2006/relationships/image" Target="../media/image472.png"/><Relationship Id="rId4" Type="http://schemas.openxmlformats.org/officeDocument/2006/relationships/customXml" Target="../ink/ink466.xml"/><Relationship Id="rId9" Type="http://schemas.openxmlformats.org/officeDocument/2006/relationships/image" Target="../media/image461.png"/><Relationship Id="rId14" Type="http://schemas.openxmlformats.org/officeDocument/2006/relationships/customXml" Target="../ink/ink471.xml"/><Relationship Id="rId22" Type="http://schemas.openxmlformats.org/officeDocument/2006/relationships/customXml" Target="../ink/ink475.xml"/><Relationship Id="rId27" Type="http://schemas.openxmlformats.org/officeDocument/2006/relationships/image" Target="../media/image470.png"/><Relationship Id="rId30" Type="http://schemas.openxmlformats.org/officeDocument/2006/relationships/customXml" Target="../ink/ink479.xml"/><Relationship Id="rId35" Type="http://schemas.openxmlformats.org/officeDocument/2006/relationships/image" Target="../media/image474.png"/><Relationship Id="rId8" Type="http://schemas.openxmlformats.org/officeDocument/2006/relationships/customXml" Target="../ink/ink468.xml"/><Relationship Id="rId3" Type="http://schemas.openxmlformats.org/officeDocument/2006/relationships/image" Target="../media/image458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8.png"/><Relationship Id="rId21" Type="http://schemas.openxmlformats.org/officeDocument/2006/relationships/image" Target="../media/image483.png"/><Relationship Id="rId42" Type="http://schemas.openxmlformats.org/officeDocument/2006/relationships/customXml" Target="../ink/ink507.xml"/><Relationship Id="rId47" Type="http://schemas.openxmlformats.org/officeDocument/2006/relationships/image" Target="../media/image493.png"/><Relationship Id="rId63" Type="http://schemas.openxmlformats.org/officeDocument/2006/relationships/image" Target="../media/image501.png"/><Relationship Id="rId68" Type="http://schemas.openxmlformats.org/officeDocument/2006/relationships/customXml" Target="../ink/ink520.xml"/><Relationship Id="rId84" Type="http://schemas.openxmlformats.org/officeDocument/2006/relationships/customXml" Target="../ink/ink528.xml"/><Relationship Id="rId89" Type="http://schemas.openxmlformats.org/officeDocument/2006/relationships/image" Target="../media/image514.png"/><Relationship Id="rId112" Type="http://schemas.openxmlformats.org/officeDocument/2006/relationships/customXml" Target="../ink/ink542.xml"/><Relationship Id="rId16" Type="http://schemas.openxmlformats.org/officeDocument/2006/relationships/customXml" Target="../ink/ink491.xml"/><Relationship Id="rId107" Type="http://schemas.openxmlformats.org/officeDocument/2006/relationships/image" Target="../media/image523.png"/><Relationship Id="rId11" Type="http://schemas.openxmlformats.org/officeDocument/2006/relationships/customXml" Target="../ink/ink488.xml"/><Relationship Id="rId32" Type="http://schemas.openxmlformats.org/officeDocument/2006/relationships/customXml" Target="../ink/ink499.xml"/><Relationship Id="rId37" Type="http://schemas.openxmlformats.org/officeDocument/2006/relationships/image" Target="../media/image489.png"/><Relationship Id="rId53" Type="http://schemas.openxmlformats.org/officeDocument/2006/relationships/image" Target="../media/image496.png"/><Relationship Id="rId58" Type="http://schemas.openxmlformats.org/officeDocument/2006/relationships/customXml" Target="../ink/ink515.xml"/><Relationship Id="rId74" Type="http://schemas.openxmlformats.org/officeDocument/2006/relationships/customXml" Target="../ink/ink523.xml"/><Relationship Id="rId79" Type="http://schemas.openxmlformats.org/officeDocument/2006/relationships/image" Target="../media/image509.png"/><Relationship Id="rId102" Type="http://schemas.openxmlformats.org/officeDocument/2006/relationships/customXml" Target="../ink/ink537.xml"/><Relationship Id="rId123" Type="http://schemas.openxmlformats.org/officeDocument/2006/relationships/image" Target="../media/image531.png"/><Relationship Id="rId128" Type="http://schemas.openxmlformats.org/officeDocument/2006/relationships/customXml" Target="../ink/ink550.xml"/><Relationship Id="rId5" Type="http://schemas.openxmlformats.org/officeDocument/2006/relationships/image" Target="../media/image477.png"/><Relationship Id="rId90" Type="http://schemas.openxmlformats.org/officeDocument/2006/relationships/customXml" Target="../ink/ink531.xml"/><Relationship Id="rId95" Type="http://schemas.openxmlformats.org/officeDocument/2006/relationships/image" Target="../media/image517.png"/><Relationship Id="rId22" Type="http://schemas.openxmlformats.org/officeDocument/2006/relationships/customXml" Target="../ink/ink494.xml"/><Relationship Id="rId27" Type="http://schemas.openxmlformats.org/officeDocument/2006/relationships/image" Target="../media/image486.png"/><Relationship Id="rId43" Type="http://schemas.openxmlformats.org/officeDocument/2006/relationships/image" Target="../media/image491.png"/><Relationship Id="rId48" Type="http://schemas.openxmlformats.org/officeDocument/2006/relationships/customXml" Target="../ink/ink510.xml"/><Relationship Id="rId64" Type="http://schemas.openxmlformats.org/officeDocument/2006/relationships/customXml" Target="../ink/ink518.xml"/><Relationship Id="rId69" Type="http://schemas.openxmlformats.org/officeDocument/2006/relationships/image" Target="../media/image504.png"/><Relationship Id="rId113" Type="http://schemas.openxmlformats.org/officeDocument/2006/relationships/image" Target="../media/image526.png"/><Relationship Id="rId118" Type="http://schemas.openxmlformats.org/officeDocument/2006/relationships/customXml" Target="../ink/ink545.xml"/><Relationship Id="rId80" Type="http://schemas.openxmlformats.org/officeDocument/2006/relationships/customXml" Target="../ink/ink526.xml"/><Relationship Id="rId85" Type="http://schemas.openxmlformats.org/officeDocument/2006/relationships/image" Target="../media/image512.png"/><Relationship Id="rId12" Type="http://schemas.openxmlformats.org/officeDocument/2006/relationships/customXml" Target="../ink/ink489.xml"/><Relationship Id="rId17" Type="http://schemas.openxmlformats.org/officeDocument/2006/relationships/image" Target="../media/image481.png"/><Relationship Id="rId33" Type="http://schemas.openxmlformats.org/officeDocument/2006/relationships/customXml" Target="../ink/ink500.xml"/><Relationship Id="rId38" Type="http://schemas.openxmlformats.org/officeDocument/2006/relationships/customXml" Target="../ink/ink504.xml"/><Relationship Id="rId59" Type="http://schemas.openxmlformats.org/officeDocument/2006/relationships/image" Target="../media/image499.png"/><Relationship Id="rId103" Type="http://schemas.openxmlformats.org/officeDocument/2006/relationships/image" Target="../media/image521.png"/><Relationship Id="rId108" Type="http://schemas.openxmlformats.org/officeDocument/2006/relationships/customXml" Target="../ink/ink540.xml"/><Relationship Id="rId124" Type="http://schemas.openxmlformats.org/officeDocument/2006/relationships/customXml" Target="../ink/ink548.xml"/><Relationship Id="rId129" Type="http://schemas.openxmlformats.org/officeDocument/2006/relationships/image" Target="../media/image534.png"/><Relationship Id="rId54" Type="http://schemas.openxmlformats.org/officeDocument/2006/relationships/customXml" Target="../ink/ink513.xml"/><Relationship Id="rId70" Type="http://schemas.openxmlformats.org/officeDocument/2006/relationships/customXml" Target="../ink/ink521.xml"/><Relationship Id="rId75" Type="http://schemas.openxmlformats.org/officeDocument/2006/relationships/image" Target="../media/image507.png"/><Relationship Id="rId91" Type="http://schemas.openxmlformats.org/officeDocument/2006/relationships/image" Target="../media/image515.png"/><Relationship Id="rId96" Type="http://schemas.openxmlformats.org/officeDocument/2006/relationships/customXml" Target="../ink/ink53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85.xml"/><Relationship Id="rId23" Type="http://schemas.openxmlformats.org/officeDocument/2006/relationships/image" Target="../media/image484.png"/><Relationship Id="rId28" Type="http://schemas.openxmlformats.org/officeDocument/2006/relationships/customXml" Target="../ink/ink497.xml"/><Relationship Id="rId49" Type="http://schemas.openxmlformats.org/officeDocument/2006/relationships/image" Target="../media/image494.png"/><Relationship Id="rId114" Type="http://schemas.openxmlformats.org/officeDocument/2006/relationships/customXml" Target="../ink/ink543.xml"/><Relationship Id="rId119" Type="http://schemas.openxmlformats.org/officeDocument/2006/relationships/image" Target="../media/image529.png"/><Relationship Id="rId44" Type="http://schemas.openxmlformats.org/officeDocument/2006/relationships/customXml" Target="../ink/ink508.xml"/><Relationship Id="rId60" Type="http://schemas.openxmlformats.org/officeDocument/2006/relationships/customXml" Target="../ink/ink516.xml"/><Relationship Id="rId65" Type="http://schemas.openxmlformats.org/officeDocument/2006/relationships/image" Target="../media/image502.png"/><Relationship Id="rId81" Type="http://schemas.openxmlformats.org/officeDocument/2006/relationships/image" Target="../media/image510.png"/><Relationship Id="rId86" Type="http://schemas.openxmlformats.org/officeDocument/2006/relationships/customXml" Target="../ink/ink529.xml"/><Relationship Id="rId13" Type="http://schemas.openxmlformats.org/officeDocument/2006/relationships/image" Target="../media/image479.png"/><Relationship Id="rId18" Type="http://schemas.openxmlformats.org/officeDocument/2006/relationships/customXml" Target="../ink/ink492.xml"/><Relationship Id="rId39" Type="http://schemas.openxmlformats.org/officeDocument/2006/relationships/image" Target="../media/image490.png"/><Relationship Id="rId109" Type="http://schemas.openxmlformats.org/officeDocument/2006/relationships/image" Target="../media/image524.png"/><Relationship Id="rId34" Type="http://schemas.openxmlformats.org/officeDocument/2006/relationships/customXml" Target="../ink/ink501.xml"/><Relationship Id="rId50" Type="http://schemas.openxmlformats.org/officeDocument/2006/relationships/customXml" Target="../ink/ink511.xml"/><Relationship Id="rId55" Type="http://schemas.openxmlformats.org/officeDocument/2006/relationships/image" Target="../media/image497.png"/><Relationship Id="rId76" Type="http://schemas.openxmlformats.org/officeDocument/2006/relationships/customXml" Target="../ink/ink524.xml"/><Relationship Id="rId97" Type="http://schemas.openxmlformats.org/officeDocument/2006/relationships/image" Target="../media/image518.png"/><Relationship Id="rId104" Type="http://schemas.openxmlformats.org/officeDocument/2006/relationships/customXml" Target="../ink/ink538.xml"/><Relationship Id="rId120" Type="http://schemas.openxmlformats.org/officeDocument/2006/relationships/customXml" Target="../ink/ink546.xml"/><Relationship Id="rId125" Type="http://schemas.openxmlformats.org/officeDocument/2006/relationships/image" Target="../media/image532.png"/><Relationship Id="rId7" Type="http://schemas.openxmlformats.org/officeDocument/2006/relationships/image" Target="../media/image478.png"/><Relationship Id="rId71" Type="http://schemas.openxmlformats.org/officeDocument/2006/relationships/image" Target="../media/image505.png"/><Relationship Id="rId92" Type="http://schemas.openxmlformats.org/officeDocument/2006/relationships/customXml" Target="../ink/ink532.xml"/><Relationship Id="rId2" Type="http://schemas.openxmlformats.org/officeDocument/2006/relationships/customXml" Target="../ink/ink483.xml"/><Relationship Id="rId29" Type="http://schemas.openxmlformats.org/officeDocument/2006/relationships/image" Target="../media/image487.png"/><Relationship Id="rId24" Type="http://schemas.openxmlformats.org/officeDocument/2006/relationships/customXml" Target="../ink/ink495.xml"/><Relationship Id="rId40" Type="http://schemas.openxmlformats.org/officeDocument/2006/relationships/customXml" Target="../ink/ink505.xml"/><Relationship Id="rId45" Type="http://schemas.openxmlformats.org/officeDocument/2006/relationships/image" Target="../media/image492.png"/><Relationship Id="rId66" Type="http://schemas.openxmlformats.org/officeDocument/2006/relationships/customXml" Target="../ink/ink519.xml"/><Relationship Id="rId87" Type="http://schemas.openxmlformats.org/officeDocument/2006/relationships/image" Target="../media/image513.png"/><Relationship Id="rId110" Type="http://schemas.openxmlformats.org/officeDocument/2006/relationships/customXml" Target="../ink/ink541.xml"/><Relationship Id="rId115" Type="http://schemas.openxmlformats.org/officeDocument/2006/relationships/image" Target="../media/image527.png"/><Relationship Id="rId61" Type="http://schemas.openxmlformats.org/officeDocument/2006/relationships/image" Target="../media/image500.png"/><Relationship Id="rId82" Type="http://schemas.openxmlformats.org/officeDocument/2006/relationships/customXml" Target="../ink/ink527.xml"/><Relationship Id="rId19" Type="http://schemas.openxmlformats.org/officeDocument/2006/relationships/image" Target="../media/image482.png"/><Relationship Id="rId14" Type="http://schemas.openxmlformats.org/officeDocument/2006/relationships/customXml" Target="../ink/ink490.xml"/><Relationship Id="rId30" Type="http://schemas.openxmlformats.org/officeDocument/2006/relationships/customXml" Target="../ink/ink498.xml"/><Relationship Id="rId35" Type="http://schemas.openxmlformats.org/officeDocument/2006/relationships/customXml" Target="../ink/ink502.xml"/><Relationship Id="rId56" Type="http://schemas.openxmlformats.org/officeDocument/2006/relationships/customXml" Target="../ink/ink514.xml"/><Relationship Id="rId77" Type="http://schemas.openxmlformats.org/officeDocument/2006/relationships/image" Target="../media/image508.png"/><Relationship Id="rId100" Type="http://schemas.openxmlformats.org/officeDocument/2006/relationships/customXml" Target="../ink/ink536.xml"/><Relationship Id="rId105" Type="http://schemas.openxmlformats.org/officeDocument/2006/relationships/image" Target="../media/image522.png"/><Relationship Id="rId126" Type="http://schemas.openxmlformats.org/officeDocument/2006/relationships/customXml" Target="../ink/ink549.xml"/><Relationship Id="rId8" Type="http://schemas.openxmlformats.org/officeDocument/2006/relationships/customXml" Target="../ink/ink486.xml"/><Relationship Id="rId51" Type="http://schemas.openxmlformats.org/officeDocument/2006/relationships/image" Target="../media/image495.png"/><Relationship Id="rId72" Type="http://schemas.openxmlformats.org/officeDocument/2006/relationships/customXml" Target="../ink/ink522.xml"/><Relationship Id="rId93" Type="http://schemas.openxmlformats.org/officeDocument/2006/relationships/image" Target="../media/image516.png"/><Relationship Id="rId98" Type="http://schemas.openxmlformats.org/officeDocument/2006/relationships/customXml" Target="../ink/ink535.xml"/><Relationship Id="rId121" Type="http://schemas.openxmlformats.org/officeDocument/2006/relationships/image" Target="../media/image530.png"/><Relationship Id="rId3" Type="http://schemas.openxmlformats.org/officeDocument/2006/relationships/image" Target="../media/image476.png"/><Relationship Id="rId25" Type="http://schemas.openxmlformats.org/officeDocument/2006/relationships/image" Target="../media/image485.png"/><Relationship Id="rId46" Type="http://schemas.openxmlformats.org/officeDocument/2006/relationships/customXml" Target="../ink/ink509.xml"/><Relationship Id="rId67" Type="http://schemas.openxmlformats.org/officeDocument/2006/relationships/image" Target="../media/image503.png"/><Relationship Id="rId116" Type="http://schemas.openxmlformats.org/officeDocument/2006/relationships/customXml" Target="../ink/ink544.xml"/><Relationship Id="rId20" Type="http://schemas.openxmlformats.org/officeDocument/2006/relationships/customXml" Target="../ink/ink493.xml"/><Relationship Id="rId41" Type="http://schemas.openxmlformats.org/officeDocument/2006/relationships/customXml" Target="../ink/ink506.xml"/><Relationship Id="rId62" Type="http://schemas.openxmlformats.org/officeDocument/2006/relationships/customXml" Target="../ink/ink517.xml"/><Relationship Id="rId83" Type="http://schemas.openxmlformats.org/officeDocument/2006/relationships/image" Target="../media/image511.png"/><Relationship Id="rId88" Type="http://schemas.openxmlformats.org/officeDocument/2006/relationships/customXml" Target="../ink/ink530.xml"/><Relationship Id="rId111" Type="http://schemas.openxmlformats.org/officeDocument/2006/relationships/image" Target="../media/image525.png"/><Relationship Id="rId15" Type="http://schemas.openxmlformats.org/officeDocument/2006/relationships/image" Target="../media/image480.png"/><Relationship Id="rId36" Type="http://schemas.openxmlformats.org/officeDocument/2006/relationships/customXml" Target="../ink/ink503.xml"/><Relationship Id="rId57" Type="http://schemas.openxmlformats.org/officeDocument/2006/relationships/image" Target="../media/image498.png"/><Relationship Id="rId106" Type="http://schemas.openxmlformats.org/officeDocument/2006/relationships/customXml" Target="../ink/ink539.xml"/><Relationship Id="rId127" Type="http://schemas.openxmlformats.org/officeDocument/2006/relationships/image" Target="../media/image533.png"/><Relationship Id="rId10" Type="http://schemas.openxmlformats.org/officeDocument/2006/relationships/customXml" Target="../ink/ink487.xml"/><Relationship Id="rId31" Type="http://schemas.openxmlformats.org/officeDocument/2006/relationships/image" Target="../media/image488.png"/><Relationship Id="rId52" Type="http://schemas.openxmlformats.org/officeDocument/2006/relationships/customXml" Target="../ink/ink512.xml"/><Relationship Id="rId73" Type="http://schemas.openxmlformats.org/officeDocument/2006/relationships/image" Target="../media/image506.png"/><Relationship Id="rId78" Type="http://schemas.openxmlformats.org/officeDocument/2006/relationships/customXml" Target="../ink/ink525.xml"/><Relationship Id="rId94" Type="http://schemas.openxmlformats.org/officeDocument/2006/relationships/customXml" Target="../ink/ink533.xml"/><Relationship Id="rId99" Type="http://schemas.openxmlformats.org/officeDocument/2006/relationships/image" Target="../media/image519.png"/><Relationship Id="rId101" Type="http://schemas.openxmlformats.org/officeDocument/2006/relationships/image" Target="../media/image520.png"/><Relationship Id="rId122" Type="http://schemas.openxmlformats.org/officeDocument/2006/relationships/customXml" Target="../ink/ink547.xml"/><Relationship Id="rId4" Type="http://schemas.openxmlformats.org/officeDocument/2006/relationships/customXml" Target="../ink/ink484.xml"/><Relationship Id="rId9" Type="http://schemas.openxmlformats.org/officeDocument/2006/relationships/image" Target="../media/image368.png"/><Relationship Id="rId26" Type="http://schemas.openxmlformats.org/officeDocument/2006/relationships/customXml" Target="../ink/ink496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0.png"/><Relationship Id="rId18" Type="http://schemas.openxmlformats.org/officeDocument/2006/relationships/customXml" Target="../ink/ink559.xml"/><Relationship Id="rId26" Type="http://schemas.openxmlformats.org/officeDocument/2006/relationships/customXml" Target="../ink/ink563.xml"/><Relationship Id="rId39" Type="http://schemas.openxmlformats.org/officeDocument/2006/relationships/image" Target="../media/image553.png"/><Relationship Id="rId21" Type="http://schemas.openxmlformats.org/officeDocument/2006/relationships/image" Target="../media/image544.png"/><Relationship Id="rId34" Type="http://schemas.openxmlformats.org/officeDocument/2006/relationships/customXml" Target="../ink/ink567.xml"/><Relationship Id="rId7" Type="http://schemas.openxmlformats.org/officeDocument/2006/relationships/image" Target="../media/image537.png"/><Relationship Id="rId12" Type="http://schemas.openxmlformats.org/officeDocument/2006/relationships/customXml" Target="../ink/ink556.xml"/><Relationship Id="rId17" Type="http://schemas.openxmlformats.org/officeDocument/2006/relationships/image" Target="../media/image542.png"/><Relationship Id="rId25" Type="http://schemas.openxmlformats.org/officeDocument/2006/relationships/image" Target="../media/image546.png"/><Relationship Id="rId33" Type="http://schemas.openxmlformats.org/officeDocument/2006/relationships/image" Target="../media/image550.png"/><Relationship Id="rId38" Type="http://schemas.openxmlformats.org/officeDocument/2006/relationships/customXml" Target="../ink/ink569.xml"/><Relationship Id="rId2" Type="http://schemas.openxmlformats.org/officeDocument/2006/relationships/customXml" Target="../ink/ink551.xml"/><Relationship Id="rId16" Type="http://schemas.openxmlformats.org/officeDocument/2006/relationships/customXml" Target="../ink/ink558.xml"/><Relationship Id="rId20" Type="http://schemas.openxmlformats.org/officeDocument/2006/relationships/customXml" Target="../ink/ink560.xml"/><Relationship Id="rId29" Type="http://schemas.openxmlformats.org/officeDocument/2006/relationships/image" Target="../media/image54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53.xml"/><Relationship Id="rId11" Type="http://schemas.openxmlformats.org/officeDocument/2006/relationships/image" Target="../media/image539.png"/><Relationship Id="rId24" Type="http://schemas.openxmlformats.org/officeDocument/2006/relationships/customXml" Target="../ink/ink562.xml"/><Relationship Id="rId32" Type="http://schemas.openxmlformats.org/officeDocument/2006/relationships/customXml" Target="../ink/ink566.xml"/><Relationship Id="rId37" Type="http://schemas.openxmlformats.org/officeDocument/2006/relationships/image" Target="../media/image552.png"/><Relationship Id="rId5" Type="http://schemas.openxmlformats.org/officeDocument/2006/relationships/image" Target="../media/image536.png"/><Relationship Id="rId15" Type="http://schemas.openxmlformats.org/officeDocument/2006/relationships/image" Target="../media/image541.png"/><Relationship Id="rId23" Type="http://schemas.openxmlformats.org/officeDocument/2006/relationships/image" Target="../media/image545.png"/><Relationship Id="rId28" Type="http://schemas.openxmlformats.org/officeDocument/2006/relationships/customXml" Target="../ink/ink564.xml"/><Relationship Id="rId36" Type="http://schemas.openxmlformats.org/officeDocument/2006/relationships/customXml" Target="../ink/ink568.xml"/><Relationship Id="rId10" Type="http://schemas.openxmlformats.org/officeDocument/2006/relationships/customXml" Target="../ink/ink555.xml"/><Relationship Id="rId19" Type="http://schemas.openxmlformats.org/officeDocument/2006/relationships/image" Target="../media/image543.png"/><Relationship Id="rId31" Type="http://schemas.openxmlformats.org/officeDocument/2006/relationships/image" Target="../media/image549.png"/><Relationship Id="rId4" Type="http://schemas.openxmlformats.org/officeDocument/2006/relationships/customXml" Target="../ink/ink552.xml"/><Relationship Id="rId9" Type="http://schemas.openxmlformats.org/officeDocument/2006/relationships/image" Target="../media/image538.png"/><Relationship Id="rId14" Type="http://schemas.openxmlformats.org/officeDocument/2006/relationships/customXml" Target="../ink/ink557.xml"/><Relationship Id="rId22" Type="http://schemas.openxmlformats.org/officeDocument/2006/relationships/customXml" Target="../ink/ink561.xml"/><Relationship Id="rId27" Type="http://schemas.openxmlformats.org/officeDocument/2006/relationships/image" Target="../media/image547.png"/><Relationship Id="rId30" Type="http://schemas.openxmlformats.org/officeDocument/2006/relationships/customXml" Target="../ink/ink565.xml"/><Relationship Id="rId35" Type="http://schemas.openxmlformats.org/officeDocument/2006/relationships/image" Target="../media/image551.png"/><Relationship Id="rId8" Type="http://schemas.openxmlformats.org/officeDocument/2006/relationships/customXml" Target="../ink/ink554.xml"/><Relationship Id="rId3" Type="http://schemas.openxmlformats.org/officeDocument/2006/relationships/image" Target="../media/image535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2.xml"/><Relationship Id="rId21" Type="http://schemas.openxmlformats.org/officeDocument/2006/relationships/image" Target="../media/image563.png"/><Relationship Id="rId42" Type="http://schemas.openxmlformats.org/officeDocument/2006/relationships/customXml" Target="../ink/ink590.xml"/><Relationship Id="rId47" Type="http://schemas.openxmlformats.org/officeDocument/2006/relationships/image" Target="../media/image576.png"/><Relationship Id="rId63" Type="http://schemas.openxmlformats.org/officeDocument/2006/relationships/image" Target="../media/image584.png"/><Relationship Id="rId68" Type="http://schemas.openxmlformats.org/officeDocument/2006/relationships/customXml" Target="../ink/ink603.xml"/><Relationship Id="rId16" Type="http://schemas.openxmlformats.org/officeDocument/2006/relationships/customXml" Target="../ink/ink577.xml"/><Relationship Id="rId11" Type="http://schemas.openxmlformats.org/officeDocument/2006/relationships/image" Target="../media/image558.png"/><Relationship Id="rId24" Type="http://schemas.openxmlformats.org/officeDocument/2006/relationships/customXml" Target="../ink/ink581.xml"/><Relationship Id="rId32" Type="http://schemas.openxmlformats.org/officeDocument/2006/relationships/customXml" Target="../ink/ink585.xml"/><Relationship Id="rId37" Type="http://schemas.openxmlformats.org/officeDocument/2006/relationships/image" Target="../media/image571.png"/><Relationship Id="rId40" Type="http://schemas.openxmlformats.org/officeDocument/2006/relationships/customXml" Target="../ink/ink589.xml"/><Relationship Id="rId45" Type="http://schemas.openxmlformats.org/officeDocument/2006/relationships/image" Target="../media/image575.png"/><Relationship Id="rId53" Type="http://schemas.openxmlformats.org/officeDocument/2006/relationships/image" Target="../media/image579.png"/><Relationship Id="rId58" Type="http://schemas.openxmlformats.org/officeDocument/2006/relationships/customXml" Target="../ink/ink598.xml"/><Relationship Id="rId66" Type="http://schemas.openxmlformats.org/officeDocument/2006/relationships/customXml" Target="../ink/ink602.xml"/><Relationship Id="rId74" Type="http://schemas.openxmlformats.org/officeDocument/2006/relationships/customXml" Target="../ink/ink606.xml"/><Relationship Id="rId5" Type="http://schemas.openxmlformats.org/officeDocument/2006/relationships/image" Target="../media/image555.png"/><Relationship Id="rId61" Type="http://schemas.openxmlformats.org/officeDocument/2006/relationships/image" Target="../media/image583.png"/><Relationship Id="rId19" Type="http://schemas.openxmlformats.org/officeDocument/2006/relationships/image" Target="../media/image562.png"/><Relationship Id="rId14" Type="http://schemas.openxmlformats.org/officeDocument/2006/relationships/customXml" Target="../ink/ink576.xml"/><Relationship Id="rId22" Type="http://schemas.openxmlformats.org/officeDocument/2006/relationships/customXml" Target="../ink/ink580.xml"/><Relationship Id="rId27" Type="http://schemas.openxmlformats.org/officeDocument/2006/relationships/image" Target="../media/image566.png"/><Relationship Id="rId30" Type="http://schemas.openxmlformats.org/officeDocument/2006/relationships/customXml" Target="../ink/ink584.xml"/><Relationship Id="rId35" Type="http://schemas.openxmlformats.org/officeDocument/2006/relationships/image" Target="../media/image570.png"/><Relationship Id="rId43" Type="http://schemas.openxmlformats.org/officeDocument/2006/relationships/image" Target="../media/image574.png"/><Relationship Id="rId48" Type="http://schemas.openxmlformats.org/officeDocument/2006/relationships/customXml" Target="../ink/ink593.xml"/><Relationship Id="rId56" Type="http://schemas.openxmlformats.org/officeDocument/2006/relationships/customXml" Target="../ink/ink597.xml"/><Relationship Id="rId64" Type="http://schemas.openxmlformats.org/officeDocument/2006/relationships/customXml" Target="../ink/ink601.xml"/><Relationship Id="rId69" Type="http://schemas.openxmlformats.org/officeDocument/2006/relationships/image" Target="../media/image587.png"/><Relationship Id="rId77" Type="http://schemas.openxmlformats.org/officeDocument/2006/relationships/image" Target="../media/image591.png"/><Relationship Id="rId8" Type="http://schemas.openxmlformats.org/officeDocument/2006/relationships/customXml" Target="../ink/ink573.xml"/><Relationship Id="rId51" Type="http://schemas.openxmlformats.org/officeDocument/2006/relationships/image" Target="../media/image578.png"/><Relationship Id="rId72" Type="http://schemas.openxmlformats.org/officeDocument/2006/relationships/customXml" Target="../ink/ink605.xml"/><Relationship Id="rId3" Type="http://schemas.openxmlformats.org/officeDocument/2006/relationships/image" Target="../media/image554.png"/><Relationship Id="rId12" Type="http://schemas.openxmlformats.org/officeDocument/2006/relationships/customXml" Target="../ink/ink575.xml"/><Relationship Id="rId17" Type="http://schemas.openxmlformats.org/officeDocument/2006/relationships/image" Target="../media/image561.png"/><Relationship Id="rId25" Type="http://schemas.openxmlformats.org/officeDocument/2006/relationships/image" Target="../media/image565.png"/><Relationship Id="rId33" Type="http://schemas.openxmlformats.org/officeDocument/2006/relationships/image" Target="../media/image569.png"/><Relationship Id="rId38" Type="http://schemas.openxmlformats.org/officeDocument/2006/relationships/customXml" Target="../ink/ink588.xml"/><Relationship Id="rId46" Type="http://schemas.openxmlformats.org/officeDocument/2006/relationships/customXml" Target="../ink/ink592.xml"/><Relationship Id="rId59" Type="http://schemas.openxmlformats.org/officeDocument/2006/relationships/image" Target="../media/image582.png"/><Relationship Id="rId67" Type="http://schemas.openxmlformats.org/officeDocument/2006/relationships/image" Target="../media/image586.png"/><Relationship Id="rId20" Type="http://schemas.openxmlformats.org/officeDocument/2006/relationships/customXml" Target="../ink/ink579.xml"/><Relationship Id="rId41" Type="http://schemas.openxmlformats.org/officeDocument/2006/relationships/image" Target="../media/image573.png"/><Relationship Id="rId54" Type="http://schemas.openxmlformats.org/officeDocument/2006/relationships/customXml" Target="../ink/ink596.xml"/><Relationship Id="rId62" Type="http://schemas.openxmlformats.org/officeDocument/2006/relationships/customXml" Target="../ink/ink600.xml"/><Relationship Id="rId70" Type="http://schemas.openxmlformats.org/officeDocument/2006/relationships/customXml" Target="../ink/ink604.xml"/><Relationship Id="rId75" Type="http://schemas.openxmlformats.org/officeDocument/2006/relationships/image" Target="../media/image59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72.xml"/><Relationship Id="rId15" Type="http://schemas.openxmlformats.org/officeDocument/2006/relationships/image" Target="../media/image560.png"/><Relationship Id="rId23" Type="http://schemas.openxmlformats.org/officeDocument/2006/relationships/image" Target="../media/image564.png"/><Relationship Id="rId28" Type="http://schemas.openxmlformats.org/officeDocument/2006/relationships/customXml" Target="../ink/ink583.xml"/><Relationship Id="rId36" Type="http://schemas.openxmlformats.org/officeDocument/2006/relationships/customXml" Target="../ink/ink587.xml"/><Relationship Id="rId49" Type="http://schemas.openxmlformats.org/officeDocument/2006/relationships/image" Target="../media/image577.png"/><Relationship Id="rId57" Type="http://schemas.openxmlformats.org/officeDocument/2006/relationships/image" Target="../media/image581.png"/><Relationship Id="rId10" Type="http://schemas.openxmlformats.org/officeDocument/2006/relationships/customXml" Target="../ink/ink574.xml"/><Relationship Id="rId31" Type="http://schemas.openxmlformats.org/officeDocument/2006/relationships/image" Target="../media/image568.png"/><Relationship Id="rId44" Type="http://schemas.openxmlformats.org/officeDocument/2006/relationships/customXml" Target="../ink/ink591.xml"/><Relationship Id="rId52" Type="http://schemas.openxmlformats.org/officeDocument/2006/relationships/customXml" Target="../ink/ink595.xml"/><Relationship Id="rId60" Type="http://schemas.openxmlformats.org/officeDocument/2006/relationships/customXml" Target="../ink/ink599.xml"/><Relationship Id="rId65" Type="http://schemas.openxmlformats.org/officeDocument/2006/relationships/image" Target="../media/image585.png"/><Relationship Id="rId73" Type="http://schemas.openxmlformats.org/officeDocument/2006/relationships/image" Target="../media/image589.png"/><Relationship Id="rId4" Type="http://schemas.openxmlformats.org/officeDocument/2006/relationships/customXml" Target="../ink/ink571.xml"/><Relationship Id="rId9" Type="http://schemas.openxmlformats.org/officeDocument/2006/relationships/image" Target="../media/image557.png"/><Relationship Id="rId13" Type="http://schemas.openxmlformats.org/officeDocument/2006/relationships/image" Target="../media/image559.png"/><Relationship Id="rId18" Type="http://schemas.openxmlformats.org/officeDocument/2006/relationships/customXml" Target="../ink/ink578.xml"/><Relationship Id="rId39" Type="http://schemas.openxmlformats.org/officeDocument/2006/relationships/image" Target="../media/image572.png"/><Relationship Id="rId34" Type="http://schemas.openxmlformats.org/officeDocument/2006/relationships/customXml" Target="../ink/ink586.xml"/><Relationship Id="rId50" Type="http://schemas.openxmlformats.org/officeDocument/2006/relationships/customXml" Target="../ink/ink594.xml"/><Relationship Id="rId55" Type="http://schemas.openxmlformats.org/officeDocument/2006/relationships/image" Target="../media/image580.png"/><Relationship Id="rId76" Type="http://schemas.openxmlformats.org/officeDocument/2006/relationships/customXml" Target="../ink/ink607.xml"/><Relationship Id="rId7" Type="http://schemas.openxmlformats.org/officeDocument/2006/relationships/image" Target="../media/image556.png"/><Relationship Id="rId71" Type="http://schemas.openxmlformats.org/officeDocument/2006/relationships/image" Target="../media/image588.png"/><Relationship Id="rId2" Type="http://schemas.openxmlformats.org/officeDocument/2006/relationships/customXml" Target="../ink/ink570.xml"/><Relationship Id="rId29" Type="http://schemas.openxmlformats.org/officeDocument/2006/relationships/image" Target="../media/image567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7.png"/><Relationship Id="rId18" Type="http://schemas.openxmlformats.org/officeDocument/2006/relationships/customXml" Target="../ink/ink616.xml"/><Relationship Id="rId26" Type="http://schemas.openxmlformats.org/officeDocument/2006/relationships/customXml" Target="../ink/ink620.xml"/><Relationship Id="rId3" Type="http://schemas.openxmlformats.org/officeDocument/2006/relationships/image" Target="../media/image592.png"/><Relationship Id="rId21" Type="http://schemas.openxmlformats.org/officeDocument/2006/relationships/image" Target="../media/image601.png"/><Relationship Id="rId34" Type="http://schemas.openxmlformats.org/officeDocument/2006/relationships/customXml" Target="../ink/ink624.xml"/><Relationship Id="rId7" Type="http://schemas.openxmlformats.org/officeDocument/2006/relationships/image" Target="../media/image594.png"/><Relationship Id="rId12" Type="http://schemas.openxmlformats.org/officeDocument/2006/relationships/customXml" Target="../ink/ink613.xml"/><Relationship Id="rId17" Type="http://schemas.openxmlformats.org/officeDocument/2006/relationships/image" Target="../media/image599.png"/><Relationship Id="rId25" Type="http://schemas.openxmlformats.org/officeDocument/2006/relationships/image" Target="../media/image603.png"/><Relationship Id="rId33" Type="http://schemas.openxmlformats.org/officeDocument/2006/relationships/image" Target="../media/image607.png"/><Relationship Id="rId2" Type="http://schemas.openxmlformats.org/officeDocument/2006/relationships/customXml" Target="../ink/ink608.xml"/><Relationship Id="rId16" Type="http://schemas.openxmlformats.org/officeDocument/2006/relationships/customXml" Target="../ink/ink615.xml"/><Relationship Id="rId20" Type="http://schemas.openxmlformats.org/officeDocument/2006/relationships/customXml" Target="../ink/ink617.xml"/><Relationship Id="rId29" Type="http://schemas.openxmlformats.org/officeDocument/2006/relationships/image" Target="../media/image60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10.xml"/><Relationship Id="rId11" Type="http://schemas.openxmlformats.org/officeDocument/2006/relationships/image" Target="../media/image596.png"/><Relationship Id="rId24" Type="http://schemas.openxmlformats.org/officeDocument/2006/relationships/customXml" Target="../ink/ink619.xml"/><Relationship Id="rId32" Type="http://schemas.openxmlformats.org/officeDocument/2006/relationships/customXml" Target="../ink/ink623.xml"/><Relationship Id="rId5" Type="http://schemas.openxmlformats.org/officeDocument/2006/relationships/image" Target="../media/image593.png"/><Relationship Id="rId15" Type="http://schemas.openxmlformats.org/officeDocument/2006/relationships/image" Target="../media/image598.png"/><Relationship Id="rId23" Type="http://schemas.openxmlformats.org/officeDocument/2006/relationships/image" Target="../media/image602.png"/><Relationship Id="rId28" Type="http://schemas.openxmlformats.org/officeDocument/2006/relationships/customXml" Target="../ink/ink621.xml"/><Relationship Id="rId10" Type="http://schemas.openxmlformats.org/officeDocument/2006/relationships/customXml" Target="../ink/ink612.xml"/><Relationship Id="rId19" Type="http://schemas.openxmlformats.org/officeDocument/2006/relationships/image" Target="../media/image600.png"/><Relationship Id="rId31" Type="http://schemas.openxmlformats.org/officeDocument/2006/relationships/image" Target="../media/image606.png"/><Relationship Id="rId4" Type="http://schemas.openxmlformats.org/officeDocument/2006/relationships/customXml" Target="../ink/ink609.xml"/><Relationship Id="rId9" Type="http://schemas.openxmlformats.org/officeDocument/2006/relationships/image" Target="../media/image595.png"/><Relationship Id="rId14" Type="http://schemas.openxmlformats.org/officeDocument/2006/relationships/customXml" Target="../ink/ink614.xml"/><Relationship Id="rId22" Type="http://schemas.openxmlformats.org/officeDocument/2006/relationships/customXml" Target="../ink/ink618.xml"/><Relationship Id="rId27" Type="http://schemas.openxmlformats.org/officeDocument/2006/relationships/image" Target="../media/image604.png"/><Relationship Id="rId30" Type="http://schemas.openxmlformats.org/officeDocument/2006/relationships/customXml" Target="../ink/ink622.xml"/><Relationship Id="rId35" Type="http://schemas.openxmlformats.org/officeDocument/2006/relationships/image" Target="../media/image608.png"/><Relationship Id="rId8" Type="http://schemas.openxmlformats.org/officeDocument/2006/relationships/customXml" Target="../ink/ink611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4.png"/><Relationship Id="rId18" Type="http://schemas.openxmlformats.org/officeDocument/2006/relationships/customXml" Target="../ink/ink633.xml"/><Relationship Id="rId26" Type="http://schemas.openxmlformats.org/officeDocument/2006/relationships/customXml" Target="../ink/ink637.xml"/><Relationship Id="rId39" Type="http://schemas.openxmlformats.org/officeDocument/2006/relationships/image" Target="../media/image627.png"/><Relationship Id="rId21" Type="http://schemas.openxmlformats.org/officeDocument/2006/relationships/image" Target="../media/image618.png"/><Relationship Id="rId34" Type="http://schemas.openxmlformats.org/officeDocument/2006/relationships/customXml" Target="../ink/ink641.xml"/><Relationship Id="rId42" Type="http://schemas.openxmlformats.org/officeDocument/2006/relationships/customXml" Target="../ink/ink645.xml"/><Relationship Id="rId47" Type="http://schemas.openxmlformats.org/officeDocument/2006/relationships/image" Target="../media/image631.png"/><Relationship Id="rId7" Type="http://schemas.openxmlformats.org/officeDocument/2006/relationships/image" Target="../media/image611.png"/><Relationship Id="rId2" Type="http://schemas.openxmlformats.org/officeDocument/2006/relationships/customXml" Target="../ink/ink625.xml"/><Relationship Id="rId16" Type="http://schemas.openxmlformats.org/officeDocument/2006/relationships/customXml" Target="../ink/ink632.xml"/><Relationship Id="rId29" Type="http://schemas.openxmlformats.org/officeDocument/2006/relationships/image" Target="../media/image622.png"/><Relationship Id="rId11" Type="http://schemas.openxmlformats.org/officeDocument/2006/relationships/image" Target="../media/image613.png"/><Relationship Id="rId24" Type="http://schemas.openxmlformats.org/officeDocument/2006/relationships/customXml" Target="../ink/ink636.xml"/><Relationship Id="rId32" Type="http://schemas.openxmlformats.org/officeDocument/2006/relationships/customXml" Target="../ink/ink640.xml"/><Relationship Id="rId37" Type="http://schemas.openxmlformats.org/officeDocument/2006/relationships/image" Target="../media/image626.png"/><Relationship Id="rId40" Type="http://schemas.openxmlformats.org/officeDocument/2006/relationships/customXml" Target="../ink/ink644.xml"/><Relationship Id="rId45" Type="http://schemas.openxmlformats.org/officeDocument/2006/relationships/image" Target="../media/image630.png"/><Relationship Id="rId5" Type="http://schemas.openxmlformats.org/officeDocument/2006/relationships/image" Target="../media/image610.png"/><Relationship Id="rId15" Type="http://schemas.openxmlformats.org/officeDocument/2006/relationships/image" Target="../media/image615.png"/><Relationship Id="rId23" Type="http://schemas.openxmlformats.org/officeDocument/2006/relationships/image" Target="../media/image619.png"/><Relationship Id="rId28" Type="http://schemas.openxmlformats.org/officeDocument/2006/relationships/customXml" Target="../ink/ink638.xml"/><Relationship Id="rId36" Type="http://schemas.openxmlformats.org/officeDocument/2006/relationships/customXml" Target="../ink/ink642.xml"/><Relationship Id="rId49" Type="http://schemas.openxmlformats.org/officeDocument/2006/relationships/image" Target="../media/image632.png"/><Relationship Id="rId10" Type="http://schemas.openxmlformats.org/officeDocument/2006/relationships/customXml" Target="../ink/ink629.xml"/><Relationship Id="rId19" Type="http://schemas.openxmlformats.org/officeDocument/2006/relationships/image" Target="../media/image617.png"/><Relationship Id="rId31" Type="http://schemas.openxmlformats.org/officeDocument/2006/relationships/image" Target="../media/image623.png"/><Relationship Id="rId44" Type="http://schemas.openxmlformats.org/officeDocument/2006/relationships/customXml" Target="../ink/ink646.xml"/><Relationship Id="rId4" Type="http://schemas.openxmlformats.org/officeDocument/2006/relationships/customXml" Target="../ink/ink626.xml"/><Relationship Id="rId9" Type="http://schemas.openxmlformats.org/officeDocument/2006/relationships/image" Target="../media/image612.png"/><Relationship Id="rId14" Type="http://schemas.openxmlformats.org/officeDocument/2006/relationships/customXml" Target="../ink/ink631.xml"/><Relationship Id="rId22" Type="http://schemas.openxmlformats.org/officeDocument/2006/relationships/customXml" Target="../ink/ink635.xml"/><Relationship Id="rId27" Type="http://schemas.openxmlformats.org/officeDocument/2006/relationships/image" Target="../media/image621.png"/><Relationship Id="rId30" Type="http://schemas.openxmlformats.org/officeDocument/2006/relationships/customXml" Target="../ink/ink639.xml"/><Relationship Id="rId35" Type="http://schemas.openxmlformats.org/officeDocument/2006/relationships/image" Target="../media/image625.png"/><Relationship Id="rId43" Type="http://schemas.openxmlformats.org/officeDocument/2006/relationships/image" Target="../media/image629.png"/><Relationship Id="rId48" Type="http://schemas.openxmlformats.org/officeDocument/2006/relationships/customXml" Target="../ink/ink648.xml"/><Relationship Id="rId8" Type="http://schemas.openxmlformats.org/officeDocument/2006/relationships/customXml" Target="../ink/ink628.xml"/><Relationship Id="rId3" Type="http://schemas.openxmlformats.org/officeDocument/2006/relationships/image" Target="../media/image609.png"/><Relationship Id="rId12" Type="http://schemas.openxmlformats.org/officeDocument/2006/relationships/customXml" Target="../ink/ink630.xml"/><Relationship Id="rId17" Type="http://schemas.openxmlformats.org/officeDocument/2006/relationships/image" Target="../media/image616.png"/><Relationship Id="rId25" Type="http://schemas.openxmlformats.org/officeDocument/2006/relationships/image" Target="../media/image620.png"/><Relationship Id="rId33" Type="http://schemas.openxmlformats.org/officeDocument/2006/relationships/image" Target="../media/image624.png"/><Relationship Id="rId38" Type="http://schemas.openxmlformats.org/officeDocument/2006/relationships/customXml" Target="../ink/ink643.xml"/><Relationship Id="rId46" Type="http://schemas.openxmlformats.org/officeDocument/2006/relationships/customXml" Target="../ink/ink647.xml"/><Relationship Id="rId20" Type="http://schemas.openxmlformats.org/officeDocument/2006/relationships/customXml" Target="../ink/ink634.xml"/><Relationship Id="rId41" Type="http://schemas.openxmlformats.org/officeDocument/2006/relationships/image" Target="../media/image62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2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2.xml"/><Relationship Id="rId13" Type="http://schemas.openxmlformats.org/officeDocument/2006/relationships/image" Target="../media/image638.png"/><Relationship Id="rId18" Type="http://schemas.openxmlformats.org/officeDocument/2006/relationships/customXml" Target="../ink/ink657.xml"/><Relationship Id="rId26" Type="http://schemas.openxmlformats.org/officeDocument/2006/relationships/customXml" Target="../ink/ink661.xml"/><Relationship Id="rId3" Type="http://schemas.openxmlformats.org/officeDocument/2006/relationships/image" Target="../media/image633.png"/><Relationship Id="rId21" Type="http://schemas.openxmlformats.org/officeDocument/2006/relationships/image" Target="../media/image642.png"/><Relationship Id="rId7" Type="http://schemas.openxmlformats.org/officeDocument/2006/relationships/image" Target="../media/image635.png"/><Relationship Id="rId12" Type="http://schemas.openxmlformats.org/officeDocument/2006/relationships/customXml" Target="../ink/ink654.xml"/><Relationship Id="rId17" Type="http://schemas.openxmlformats.org/officeDocument/2006/relationships/image" Target="../media/image640.png"/><Relationship Id="rId25" Type="http://schemas.openxmlformats.org/officeDocument/2006/relationships/image" Target="../media/image644.png"/><Relationship Id="rId2" Type="http://schemas.openxmlformats.org/officeDocument/2006/relationships/customXml" Target="../ink/ink649.xml"/><Relationship Id="rId16" Type="http://schemas.openxmlformats.org/officeDocument/2006/relationships/customXml" Target="../ink/ink656.xml"/><Relationship Id="rId20" Type="http://schemas.openxmlformats.org/officeDocument/2006/relationships/customXml" Target="../ink/ink65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51.xml"/><Relationship Id="rId11" Type="http://schemas.openxmlformats.org/officeDocument/2006/relationships/image" Target="../media/image637.png"/><Relationship Id="rId24" Type="http://schemas.openxmlformats.org/officeDocument/2006/relationships/customXml" Target="../ink/ink660.xml"/><Relationship Id="rId5" Type="http://schemas.openxmlformats.org/officeDocument/2006/relationships/image" Target="../media/image634.png"/><Relationship Id="rId15" Type="http://schemas.openxmlformats.org/officeDocument/2006/relationships/image" Target="../media/image639.png"/><Relationship Id="rId23" Type="http://schemas.openxmlformats.org/officeDocument/2006/relationships/image" Target="../media/image643.png"/><Relationship Id="rId10" Type="http://schemas.openxmlformats.org/officeDocument/2006/relationships/customXml" Target="../ink/ink653.xml"/><Relationship Id="rId19" Type="http://schemas.openxmlformats.org/officeDocument/2006/relationships/image" Target="../media/image641.png"/><Relationship Id="rId4" Type="http://schemas.openxmlformats.org/officeDocument/2006/relationships/customXml" Target="../ink/ink650.xml"/><Relationship Id="rId9" Type="http://schemas.openxmlformats.org/officeDocument/2006/relationships/image" Target="../media/image636.png"/><Relationship Id="rId14" Type="http://schemas.openxmlformats.org/officeDocument/2006/relationships/customXml" Target="../ink/ink655.xml"/><Relationship Id="rId22" Type="http://schemas.openxmlformats.org/officeDocument/2006/relationships/customXml" Target="../ink/ink659.xml"/><Relationship Id="rId27" Type="http://schemas.openxmlformats.org/officeDocument/2006/relationships/image" Target="../media/image645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1.png"/><Relationship Id="rId18" Type="http://schemas.openxmlformats.org/officeDocument/2006/relationships/customXml" Target="../ink/ink670.xml"/><Relationship Id="rId26" Type="http://schemas.openxmlformats.org/officeDocument/2006/relationships/customXml" Target="../ink/ink674.xml"/><Relationship Id="rId39" Type="http://schemas.openxmlformats.org/officeDocument/2006/relationships/image" Target="../media/image664.png"/><Relationship Id="rId21" Type="http://schemas.openxmlformats.org/officeDocument/2006/relationships/image" Target="../media/image655.png"/><Relationship Id="rId34" Type="http://schemas.openxmlformats.org/officeDocument/2006/relationships/customXml" Target="../ink/ink678.xml"/><Relationship Id="rId42" Type="http://schemas.openxmlformats.org/officeDocument/2006/relationships/customXml" Target="../ink/ink682.xml"/><Relationship Id="rId7" Type="http://schemas.openxmlformats.org/officeDocument/2006/relationships/image" Target="../media/image648.png"/><Relationship Id="rId2" Type="http://schemas.openxmlformats.org/officeDocument/2006/relationships/customXml" Target="../ink/ink662.xml"/><Relationship Id="rId16" Type="http://schemas.openxmlformats.org/officeDocument/2006/relationships/customXml" Target="../ink/ink669.xml"/><Relationship Id="rId29" Type="http://schemas.openxmlformats.org/officeDocument/2006/relationships/image" Target="../media/image65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64.xml"/><Relationship Id="rId11" Type="http://schemas.openxmlformats.org/officeDocument/2006/relationships/image" Target="../media/image650.png"/><Relationship Id="rId24" Type="http://schemas.openxmlformats.org/officeDocument/2006/relationships/customXml" Target="../ink/ink673.xml"/><Relationship Id="rId32" Type="http://schemas.openxmlformats.org/officeDocument/2006/relationships/customXml" Target="../ink/ink677.xml"/><Relationship Id="rId37" Type="http://schemas.openxmlformats.org/officeDocument/2006/relationships/image" Target="../media/image663.png"/><Relationship Id="rId40" Type="http://schemas.openxmlformats.org/officeDocument/2006/relationships/customXml" Target="../ink/ink681.xml"/><Relationship Id="rId45" Type="http://schemas.openxmlformats.org/officeDocument/2006/relationships/image" Target="../media/image667.png"/><Relationship Id="rId5" Type="http://schemas.openxmlformats.org/officeDocument/2006/relationships/image" Target="../media/image647.png"/><Relationship Id="rId15" Type="http://schemas.openxmlformats.org/officeDocument/2006/relationships/image" Target="../media/image652.png"/><Relationship Id="rId23" Type="http://schemas.openxmlformats.org/officeDocument/2006/relationships/image" Target="../media/image656.png"/><Relationship Id="rId28" Type="http://schemas.openxmlformats.org/officeDocument/2006/relationships/customXml" Target="../ink/ink675.xml"/><Relationship Id="rId36" Type="http://schemas.openxmlformats.org/officeDocument/2006/relationships/customXml" Target="../ink/ink679.xml"/><Relationship Id="rId10" Type="http://schemas.openxmlformats.org/officeDocument/2006/relationships/customXml" Target="../ink/ink666.xml"/><Relationship Id="rId19" Type="http://schemas.openxmlformats.org/officeDocument/2006/relationships/image" Target="../media/image654.png"/><Relationship Id="rId31" Type="http://schemas.openxmlformats.org/officeDocument/2006/relationships/image" Target="../media/image660.png"/><Relationship Id="rId44" Type="http://schemas.openxmlformats.org/officeDocument/2006/relationships/customXml" Target="../ink/ink683.xml"/><Relationship Id="rId4" Type="http://schemas.openxmlformats.org/officeDocument/2006/relationships/customXml" Target="../ink/ink663.xml"/><Relationship Id="rId9" Type="http://schemas.openxmlformats.org/officeDocument/2006/relationships/image" Target="../media/image649.png"/><Relationship Id="rId14" Type="http://schemas.openxmlformats.org/officeDocument/2006/relationships/customXml" Target="../ink/ink668.xml"/><Relationship Id="rId22" Type="http://schemas.openxmlformats.org/officeDocument/2006/relationships/customXml" Target="../ink/ink672.xml"/><Relationship Id="rId27" Type="http://schemas.openxmlformats.org/officeDocument/2006/relationships/image" Target="../media/image658.png"/><Relationship Id="rId30" Type="http://schemas.openxmlformats.org/officeDocument/2006/relationships/customXml" Target="../ink/ink676.xml"/><Relationship Id="rId35" Type="http://schemas.openxmlformats.org/officeDocument/2006/relationships/image" Target="../media/image662.png"/><Relationship Id="rId43" Type="http://schemas.openxmlformats.org/officeDocument/2006/relationships/image" Target="../media/image666.png"/><Relationship Id="rId8" Type="http://schemas.openxmlformats.org/officeDocument/2006/relationships/customXml" Target="../ink/ink665.xml"/><Relationship Id="rId3" Type="http://schemas.openxmlformats.org/officeDocument/2006/relationships/image" Target="../media/image646.png"/><Relationship Id="rId12" Type="http://schemas.openxmlformats.org/officeDocument/2006/relationships/customXml" Target="../ink/ink667.xml"/><Relationship Id="rId17" Type="http://schemas.openxmlformats.org/officeDocument/2006/relationships/image" Target="../media/image653.png"/><Relationship Id="rId25" Type="http://schemas.openxmlformats.org/officeDocument/2006/relationships/image" Target="../media/image657.png"/><Relationship Id="rId33" Type="http://schemas.openxmlformats.org/officeDocument/2006/relationships/image" Target="../media/image661.png"/><Relationship Id="rId38" Type="http://schemas.openxmlformats.org/officeDocument/2006/relationships/customXml" Target="../ink/ink680.xml"/><Relationship Id="rId20" Type="http://schemas.openxmlformats.org/officeDocument/2006/relationships/customXml" Target="../ink/ink671.xml"/><Relationship Id="rId41" Type="http://schemas.openxmlformats.org/officeDocument/2006/relationships/image" Target="../media/image66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4.png"/><Relationship Id="rId21" Type="http://schemas.openxmlformats.org/officeDocument/2006/relationships/image" Target="../media/image56.png"/><Relationship Id="rId42" Type="http://schemas.openxmlformats.org/officeDocument/2006/relationships/customXml" Target="../ink/ink67.xml"/><Relationship Id="rId63" Type="http://schemas.openxmlformats.org/officeDocument/2006/relationships/image" Target="../media/image77.png"/><Relationship Id="rId84" Type="http://schemas.openxmlformats.org/officeDocument/2006/relationships/customXml" Target="../ink/ink88.xml"/><Relationship Id="rId138" Type="http://schemas.openxmlformats.org/officeDocument/2006/relationships/customXml" Target="../ink/ink115.xml"/><Relationship Id="rId159" Type="http://schemas.openxmlformats.org/officeDocument/2006/relationships/image" Target="../media/image125.png"/><Relationship Id="rId107" Type="http://schemas.openxmlformats.org/officeDocument/2006/relationships/image" Target="../media/image99.png"/><Relationship Id="rId11" Type="http://schemas.openxmlformats.org/officeDocument/2006/relationships/image" Target="../media/image51.png"/><Relationship Id="rId32" Type="http://schemas.openxmlformats.org/officeDocument/2006/relationships/customXml" Target="../ink/ink62.xml"/><Relationship Id="rId53" Type="http://schemas.openxmlformats.org/officeDocument/2006/relationships/image" Target="../media/image72.png"/><Relationship Id="rId74" Type="http://schemas.openxmlformats.org/officeDocument/2006/relationships/customXml" Target="../ink/ink83.xml"/><Relationship Id="rId128" Type="http://schemas.openxmlformats.org/officeDocument/2006/relationships/customXml" Target="../ink/ink110.xml"/><Relationship Id="rId149" Type="http://schemas.openxmlformats.org/officeDocument/2006/relationships/image" Target="../media/image120.png"/><Relationship Id="rId5" Type="http://schemas.openxmlformats.org/officeDocument/2006/relationships/image" Target="../media/image48.png"/><Relationship Id="rId95" Type="http://schemas.openxmlformats.org/officeDocument/2006/relationships/image" Target="../media/image93.png"/><Relationship Id="rId22" Type="http://schemas.openxmlformats.org/officeDocument/2006/relationships/customXml" Target="../ink/ink57.xml"/><Relationship Id="rId43" Type="http://schemas.openxmlformats.org/officeDocument/2006/relationships/image" Target="../media/image67.png"/><Relationship Id="rId64" Type="http://schemas.openxmlformats.org/officeDocument/2006/relationships/customXml" Target="../ink/ink78.xml"/><Relationship Id="rId118" Type="http://schemas.openxmlformats.org/officeDocument/2006/relationships/customXml" Target="../ink/ink105.xml"/><Relationship Id="rId139" Type="http://schemas.openxmlformats.org/officeDocument/2006/relationships/image" Target="../media/image115.png"/><Relationship Id="rId80" Type="http://schemas.openxmlformats.org/officeDocument/2006/relationships/customXml" Target="../ink/ink86.xml"/><Relationship Id="rId85" Type="http://schemas.openxmlformats.org/officeDocument/2006/relationships/image" Target="../media/image88.png"/><Relationship Id="rId150" Type="http://schemas.openxmlformats.org/officeDocument/2006/relationships/customXml" Target="../ink/ink121.xml"/><Relationship Id="rId155" Type="http://schemas.openxmlformats.org/officeDocument/2006/relationships/image" Target="../media/image123.png"/><Relationship Id="rId12" Type="http://schemas.openxmlformats.org/officeDocument/2006/relationships/customXml" Target="../ink/ink52.xml"/><Relationship Id="rId17" Type="http://schemas.openxmlformats.org/officeDocument/2006/relationships/image" Target="../media/image54.png"/><Relationship Id="rId33" Type="http://schemas.openxmlformats.org/officeDocument/2006/relationships/image" Target="../media/image62.png"/><Relationship Id="rId38" Type="http://schemas.openxmlformats.org/officeDocument/2006/relationships/customXml" Target="../ink/ink65.xml"/><Relationship Id="rId59" Type="http://schemas.openxmlformats.org/officeDocument/2006/relationships/image" Target="../media/image75.png"/><Relationship Id="rId103" Type="http://schemas.openxmlformats.org/officeDocument/2006/relationships/image" Target="../media/image97.png"/><Relationship Id="rId108" Type="http://schemas.openxmlformats.org/officeDocument/2006/relationships/customXml" Target="../ink/ink100.xml"/><Relationship Id="rId124" Type="http://schemas.openxmlformats.org/officeDocument/2006/relationships/customXml" Target="../ink/ink108.xml"/><Relationship Id="rId129" Type="http://schemas.openxmlformats.org/officeDocument/2006/relationships/image" Target="../media/image110.png"/><Relationship Id="rId54" Type="http://schemas.openxmlformats.org/officeDocument/2006/relationships/customXml" Target="../ink/ink73.xml"/><Relationship Id="rId70" Type="http://schemas.openxmlformats.org/officeDocument/2006/relationships/customXml" Target="../ink/ink81.xml"/><Relationship Id="rId75" Type="http://schemas.openxmlformats.org/officeDocument/2006/relationships/image" Target="../media/image83.png"/><Relationship Id="rId91" Type="http://schemas.openxmlformats.org/officeDocument/2006/relationships/image" Target="../media/image91.png"/><Relationship Id="rId96" Type="http://schemas.openxmlformats.org/officeDocument/2006/relationships/customXml" Target="../ink/ink94.xml"/><Relationship Id="rId140" Type="http://schemas.openxmlformats.org/officeDocument/2006/relationships/customXml" Target="../ink/ink116.xml"/><Relationship Id="rId145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9.xml"/><Relationship Id="rId23" Type="http://schemas.openxmlformats.org/officeDocument/2006/relationships/image" Target="../media/image57.png"/><Relationship Id="rId28" Type="http://schemas.openxmlformats.org/officeDocument/2006/relationships/customXml" Target="../ink/ink60.xml"/><Relationship Id="rId49" Type="http://schemas.openxmlformats.org/officeDocument/2006/relationships/image" Target="../media/image70.png"/><Relationship Id="rId114" Type="http://schemas.openxmlformats.org/officeDocument/2006/relationships/customXml" Target="../ink/ink103.xml"/><Relationship Id="rId119" Type="http://schemas.openxmlformats.org/officeDocument/2006/relationships/image" Target="../media/image105.png"/><Relationship Id="rId44" Type="http://schemas.openxmlformats.org/officeDocument/2006/relationships/customXml" Target="../ink/ink68.xml"/><Relationship Id="rId60" Type="http://schemas.openxmlformats.org/officeDocument/2006/relationships/customXml" Target="../ink/ink76.xml"/><Relationship Id="rId65" Type="http://schemas.openxmlformats.org/officeDocument/2006/relationships/image" Target="../media/image78.png"/><Relationship Id="rId81" Type="http://schemas.openxmlformats.org/officeDocument/2006/relationships/image" Target="../media/image86.png"/><Relationship Id="rId86" Type="http://schemas.openxmlformats.org/officeDocument/2006/relationships/customXml" Target="../ink/ink89.xml"/><Relationship Id="rId130" Type="http://schemas.openxmlformats.org/officeDocument/2006/relationships/customXml" Target="../ink/ink111.xml"/><Relationship Id="rId135" Type="http://schemas.openxmlformats.org/officeDocument/2006/relationships/image" Target="../media/image113.png"/><Relationship Id="rId151" Type="http://schemas.openxmlformats.org/officeDocument/2006/relationships/image" Target="../media/image121.png"/><Relationship Id="rId156" Type="http://schemas.openxmlformats.org/officeDocument/2006/relationships/customXml" Target="../ink/ink124.xml"/><Relationship Id="rId13" Type="http://schemas.openxmlformats.org/officeDocument/2006/relationships/image" Target="../media/image52.png"/><Relationship Id="rId18" Type="http://schemas.openxmlformats.org/officeDocument/2006/relationships/customXml" Target="../ink/ink55.xml"/><Relationship Id="rId39" Type="http://schemas.openxmlformats.org/officeDocument/2006/relationships/image" Target="../media/image65.png"/><Relationship Id="rId109" Type="http://schemas.openxmlformats.org/officeDocument/2006/relationships/image" Target="../media/image100.png"/><Relationship Id="rId34" Type="http://schemas.openxmlformats.org/officeDocument/2006/relationships/customXml" Target="../ink/ink63.xml"/><Relationship Id="rId50" Type="http://schemas.openxmlformats.org/officeDocument/2006/relationships/customXml" Target="../ink/ink71.xml"/><Relationship Id="rId55" Type="http://schemas.openxmlformats.org/officeDocument/2006/relationships/image" Target="../media/image73.png"/><Relationship Id="rId76" Type="http://schemas.openxmlformats.org/officeDocument/2006/relationships/customXml" Target="../ink/ink84.xml"/><Relationship Id="rId97" Type="http://schemas.openxmlformats.org/officeDocument/2006/relationships/image" Target="../media/image94.png"/><Relationship Id="rId104" Type="http://schemas.openxmlformats.org/officeDocument/2006/relationships/customXml" Target="../ink/ink98.xml"/><Relationship Id="rId120" Type="http://schemas.openxmlformats.org/officeDocument/2006/relationships/customXml" Target="../ink/ink106.xml"/><Relationship Id="rId125" Type="http://schemas.openxmlformats.org/officeDocument/2006/relationships/image" Target="../media/image108.png"/><Relationship Id="rId141" Type="http://schemas.openxmlformats.org/officeDocument/2006/relationships/image" Target="../media/image116.png"/><Relationship Id="rId146" Type="http://schemas.openxmlformats.org/officeDocument/2006/relationships/customXml" Target="../ink/ink119.xml"/><Relationship Id="rId7" Type="http://schemas.openxmlformats.org/officeDocument/2006/relationships/image" Target="../media/image49.png"/><Relationship Id="rId71" Type="http://schemas.openxmlformats.org/officeDocument/2006/relationships/image" Target="../media/image81.png"/><Relationship Id="rId92" Type="http://schemas.openxmlformats.org/officeDocument/2006/relationships/customXml" Target="../ink/ink92.xml"/><Relationship Id="rId2" Type="http://schemas.openxmlformats.org/officeDocument/2006/relationships/customXml" Target="../ink/ink47.xml"/><Relationship Id="rId29" Type="http://schemas.openxmlformats.org/officeDocument/2006/relationships/image" Target="../media/image60.png"/><Relationship Id="rId24" Type="http://schemas.openxmlformats.org/officeDocument/2006/relationships/customXml" Target="../ink/ink58.xml"/><Relationship Id="rId40" Type="http://schemas.openxmlformats.org/officeDocument/2006/relationships/customXml" Target="../ink/ink66.xml"/><Relationship Id="rId45" Type="http://schemas.openxmlformats.org/officeDocument/2006/relationships/image" Target="../media/image68.png"/><Relationship Id="rId66" Type="http://schemas.openxmlformats.org/officeDocument/2006/relationships/customXml" Target="../ink/ink79.xml"/><Relationship Id="rId87" Type="http://schemas.openxmlformats.org/officeDocument/2006/relationships/image" Target="../media/image89.png"/><Relationship Id="rId110" Type="http://schemas.openxmlformats.org/officeDocument/2006/relationships/customXml" Target="../ink/ink101.xml"/><Relationship Id="rId115" Type="http://schemas.openxmlformats.org/officeDocument/2006/relationships/image" Target="../media/image103.png"/><Relationship Id="rId131" Type="http://schemas.openxmlformats.org/officeDocument/2006/relationships/image" Target="../media/image111.png"/><Relationship Id="rId136" Type="http://schemas.openxmlformats.org/officeDocument/2006/relationships/customXml" Target="../ink/ink114.xml"/><Relationship Id="rId157" Type="http://schemas.openxmlformats.org/officeDocument/2006/relationships/image" Target="../media/image124.png"/><Relationship Id="rId61" Type="http://schemas.openxmlformats.org/officeDocument/2006/relationships/image" Target="../media/image76.png"/><Relationship Id="rId82" Type="http://schemas.openxmlformats.org/officeDocument/2006/relationships/customXml" Target="../ink/ink87.xml"/><Relationship Id="rId152" Type="http://schemas.openxmlformats.org/officeDocument/2006/relationships/customXml" Target="../ink/ink122.xml"/><Relationship Id="rId19" Type="http://schemas.openxmlformats.org/officeDocument/2006/relationships/image" Target="../media/image55.png"/><Relationship Id="rId14" Type="http://schemas.openxmlformats.org/officeDocument/2006/relationships/customXml" Target="../ink/ink53.xml"/><Relationship Id="rId30" Type="http://schemas.openxmlformats.org/officeDocument/2006/relationships/customXml" Target="../ink/ink61.xml"/><Relationship Id="rId35" Type="http://schemas.openxmlformats.org/officeDocument/2006/relationships/image" Target="../media/image63.png"/><Relationship Id="rId56" Type="http://schemas.openxmlformats.org/officeDocument/2006/relationships/customXml" Target="../ink/ink74.xml"/><Relationship Id="rId77" Type="http://schemas.openxmlformats.org/officeDocument/2006/relationships/image" Target="../media/image84.png"/><Relationship Id="rId100" Type="http://schemas.openxmlformats.org/officeDocument/2006/relationships/customXml" Target="../ink/ink96.xml"/><Relationship Id="rId105" Type="http://schemas.openxmlformats.org/officeDocument/2006/relationships/image" Target="../media/image98.png"/><Relationship Id="rId126" Type="http://schemas.openxmlformats.org/officeDocument/2006/relationships/customXml" Target="../ink/ink109.xml"/><Relationship Id="rId147" Type="http://schemas.openxmlformats.org/officeDocument/2006/relationships/image" Target="../media/image119.png"/><Relationship Id="rId8" Type="http://schemas.openxmlformats.org/officeDocument/2006/relationships/customXml" Target="../ink/ink50.xml"/><Relationship Id="rId51" Type="http://schemas.openxmlformats.org/officeDocument/2006/relationships/image" Target="../media/image71.png"/><Relationship Id="rId72" Type="http://schemas.openxmlformats.org/officeDocument/2006/relationships/customXml" Target="../ink/ink82.xml"/><Relationship Id="rId93" Type="http://schemas.openxmlformats.org/officeDocument/2006/relationships/image" Target="../media/image92.png"/><Relationship Id="rId98" Type="http://schemas.openxmlformats.org/officeDocument/2006/relationships/customXml" Target="../ink/ink95.xml"/><Relationship Id="rId121" Type="http://schemas.openxmlformats.org/officeDocument/2006/relationships/image" Target="../media/image106.png"/><Relationship Id="rId142" Type="http://schemas.openxmlformats.org/officeDocument/2006/relationships/customXml" Target="../ink/ink117.xml"/><Relationship Id="rId3" Type="http://schemas.openxmlformats.org/officeDocument/2006/relationships/image" Target="../media/image47.png"/><Relationship Id="rId25" Type="http://schemas.openxmlformats.org/officeDocument/2006/relationships/image" Target="../media/image58.png"/><Relationship Id="rId46" Type="http://schemas.openxmlformats.org/officeDocument/2006/relationships/customXml" Target="../ink/ink69.xml"/><Relationship Id="rId67" Type="http://schemas.openxmlformats.org/officeDocument/2006/relationships/image" Target="../media/image79.png"/><Relationship Id="rId116" Type="http://schemas.openxmlformats.org/officeDocument/2006/relationships/customXml" Target="../ink/ink104.xml"/><Relationship Id="rId137" Type="http://schemas.openxmlformats.org/officeDocument/2006/relationships/image" Target="../media/image114.png"/><Relationship Id="rId158" Type="http://schemas.openxmlformats.org/officeDocument/2006/relationships/customXml" Target="../ink/ink125.xml"/><Relationship Id="rId20" Type="http://schemas.openxmlformats.org/officeDocument/2006/relationships/customXml" Target="../ink/ink56.xml"/><Relationship Id="rId41" Type="http://schemas.openxmlformats.org/officeDocument/2006/relationships/image" Target="../media/image66.png"/><Relationship Id="rId62" Type="http://schemas.openxmlformats.org/officeDocument/2006/relationships/customXml" Target="../ink/ink77.xml"/><Relationship Id="rId83" Type="http://schemas.openxmlformats.org/officeDocument/2006/relationships/image" Target="../media/image87.png"/><Relationship Id="rId88" Type="http://schemas.openxmlformats.org/officeDocument/2006/relationships/customXml" Target="../ink/ink90.xml"/><Relationship Id="rId111" Type="http://schemas.openxmlformats.org/officeDocument/2006/relationships/image" Target="../media/image101.png"/><Relationship Id="rId132" Type="http://schemas.openxmlformats.org/officeDocument/2006/relationships/customXml" Target="../ink/ink112.xml"/><Relationship Id="rId153" Type="http://schemas.openxmlformats.org/officeDocument/2006/relationships/image" Target="../media/image122.png"/><Relationship Id="rId15" Type="http://schemas.openxmlformats.org/officeDocument/2006/relationships/image" Target="../media/image53.png"/><Relationship Id="rId36" Type="http://schemas.openxmlformats.org/officeDocument/2006/relationships/customXml" Target="../ink/ink64.xml"/><Relationship Id="rId57" Type="http://schemas.openxmlformats.org/officeDocument/2006/relationships/image" Target="../media/image74.png"/><Relationship Id="rId106" Type="http://schemas.openxmlformats.org/officeDocument/2006/relationships/customXml" Target="../ink/ink99.xml"/><Relationship Id="rId127" Type="http://schemas.openxmlformats.org/officeDocument/2006/relationships/image" Target="../media/image109.png"/><Relationship Id="rId10" Type="http://schemas.openxmlformats.org/officeDocument/2006/relationships/customXml" Target="../ink/ink51.xml"/><Relationship Id="rId31" Type="http://schemas.openxmlformats.org/officeDocument/2006/relationships/image" Target="../media/image61.png"/><Relationship Id="rId52" Type="http://schemas.openxmlformats.org/officeDocument/2006/relationships/customXml" Target="../ink/ink72.xml"/><Relationship Id="rId73" Type="http://schemas.openxmlformats.org/officeDocument/2006/relationships/image" Target="../media/image82.png"/><Relationship Id="rId78" Type="http://schemas.openxmlformats.org/officeDocument/2006/relationships/customXml" Target="../ink/ink85.xml"/><Relationship Id="rId94" Type="http://schemas.openxmlformats.org/officeDocument/2006/relationships/customXml" Target="../ink/ink93.xml"/><Relationship Id="rId99" Type="http://schemas.openxmlformats.org/officeDocument/2006/relationships/image" Target="../media/image95.png"/><Relationship Id="rId101" Type="http://schemas.openxmlformats.org/officeDocument/2006/relationships/image" Target="../media/image96.png"/><Relationship Id="rId122" Type="http://schemas.openxmlformats.org/officeDocument/2006/relationships/customXml" Target="../ink/ink107.xml"/><Relationship Id="rId143" Type="http://schemas.openxmlformats.org/officeDocument/2006/relationships/image" Target="../media/image117.png"/><Relationship Id="rId148" Type="http://schemas.openxmlformats.org/officeDocument/2006/relationships/customXml" Target="../ink/ink120.xml"/><Relationship Id="rId4" Type="http://schemas.openxmlformats.org/officeDocument/2006/relationships/customXml" Target="../ink/ink48.xml"/><Relationship Id="rId9" Type="http://schemas.openxmlformats.org/officeDocument/2006/relationships/image" Target="../media/image50.png"/><Relationship Id="rId26" Type="http://schemas.openxmlformats.org/officeDocument/2006/relationships/customXml" Target="../ink/ink59.xml"/><Relationship Id="rId47" Type="http://schemas.openxmlformats.org/officeDocument/2006/relationships/image" Target="../media/image69.png"/><Relationship Id="rId68" Type="http://schemas.openxmlformats.org/officeDocument/2006/relationships/customXml" Target="../ink/ink80.xml"/><Relationship Id="rId89" Type="http://schemas.openxmlformats.org/officeDocument/2006/relationships/image" Target="../media/image90.png"/><Relationship Id="rId112" Type="http://schemas.openxmlformats.org/officeDocument/2006/relationships/customXml" Target="../ink/ink102.xml"/><Relationship Id="rId133" Type="http://schemas.openxmlformats.org/officeDocument/2006/relationships/image" Target="../media/image112.png"/><Relationship Id="rId154" Type="http://schemas.openxmlformats.org/officeDocument/2006/relationships/customXml" Target="../ink/ink123.xml"/><Relationship Id="rId16" Type="http://schemas.openxmlformats.org/officeDocument/2006/relationships/customXml" Target="../ink/ink54.xml"/><Relationship Id="rId37" Type="http://schemas.openxmlformats.org/officeDocument/2006/relationships/image" Target="../media/image64.png"/><Relationship Id="rId58" Type="http://schemas.openxmlformats.org/officeDocument/2006/relationships/customXml" Target="../ink/ink75.xml"/><Relationship Id="rId79" Type="http://schemas.openxmlformats.org/officeDocument/2006/relationships/image" Target="../media/image85.png"/><Relationship Id="rId102" Type="http://schemas.openxmlformats.org/officeDocument/2006/relationships/customXml" Target="../ink/ink97.xml"/><Relationship Id="rId123" Type="http://schemas.openxmlformats.org/officeDocument/2006/relationships/image" Target="../media/image107.png"/><Relationship Id="rId144" Type="http://schemas.openxmlformats.org/officeDocument/2006/relationships/customXml" Target="../ink/ink118.xml"/><Relationship Id="rId90" Type="http://schemas.openxmlformats.org/officeDocument/2006/relationships/customXml" Target="../ink/ink91.xml"/><Relationship Id="rId27" Type="http://schemas.openxmlformats.org/officeDocument/2006/relationships/image" Target="../media/image59.png"/><Relationship Id="rId48" Type="http://schemas.openxmlformats.org/officeDocument/2006/relationships/customXml" Target="../ink/ink70.xml"/><Relationship Id="rId69" Type="http://schemas.openxmlformats.org/officeDocument/2006/relationships/image" Target="../media/image80.png"/><Relationship Id="rId113" Type="http://schemas.openxmlformats.org/officeDocument/2006/relationships/image" Target="../media/image102.png"/><Relationship Id="rId134" Type="http://schemas.openxmlformats.org/officeDocument/2006/relationships/customXml" Target="../ink/ink113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8.xml"/><Relationship Id="rId21" Type="http://schemas.openxmlformats.org/officeDocument/2006/relationships/image" Target="../media/image135.png"/><Relationship Id="rId42" Type="http://schemas.openxmlformats.org/officeDocument/2006/relationships/customXml" Target="../ink/ink146.xml"/><Relationship Id="rId47" Type="http://schemas.openxmlformats.org/officeDocument/2006/relationships/image" Target="../media/image148.png"/><Relationship Id="rId63" Type="http://schemas.openxmlformats.org/officeDocument/2006/relationships/image" Target="../media/image156.png"/><Relationship Id="rId68" Type="http://schemas.openxmlformats.org/officeDocument/2006/relationships/customXml" Target="../ink/ink159.xml"/><Relationship Id="rId84" Type="http://schemas.openxmlformats.org/officeDocument/2006/relationships/customXml" Target="../ink/ink167.xml"/><Relationship Id="rId89" Type="http://schemas.openxmlformats.org/officeDocument/2006/relationships/image" Target="../media/image169.png"/><Relationship Id="rId16" Type="http://schemas.openxmlformats.org/officeDocument/2006/relationships/customXml" Target="../ink/ink133.xml"/><Relationship Id="rId11" Type="http://schemas.openxmlformats.org/officeDocument/2006/relationships/image" Target="../media/image130.png"/><Relationship Id="rId32" Type="http://schemas.openxmlformats.org/officeDocument/2006/relationships/customXml" Target="../ink/ink141.xml"/><Relationship Id="rId37" Type="http://schemas.openxmlformats.org/officeDocument/2006/relationships/image" Target="../media/image143.png"/><Relationship Id="rId53" Type="http://schemas.openxmlformats.org/officeDocument/2006/relationships/image" Target="../media/image151.png"/><Relationship Id="rId58" Type="http://schemas.openxmlformats.org/officeDocument/2006/relationships/customXml" Target="../ink/ink154.xml"/><Relationship Id="rId74" Type="http://schemas.openxmlformats.org/officeDocument/2006/relationships/customXml" Target="../ink/ink162.xml"/><Relationship Id="rId79" Type="http://schemas.openxmlformats.org/officeDocument/2006/relationships/image" Target="../media/image164.png"/><Relationship Id="rId102" Type="http://schemas.openxmlformats.org/officeDocument/2006/relationships/customXml" Target="../ink/ink176.xml"/><Relationship Id="rId5" Type="http://schemas.openxmlformats.org/officeDocument/2006/relationships/image" Target="../media/image127.png"/><Relationship Id="rId90" Type="http://schemas.openxmlformats.org/officeDocument/2006/relationships/customXml" Target="../ink/ink170.xml"/><Relationship Id="rId95" Type="http://schemas.openxmlformats.org/officeDocument/2006/relationships/image" Target="../media/image172.png"/><Relationship Id="rId22" Type="http://schemas.openxmlformats.org/officeDocument/2006/relationships/customXml" Target="../ink/ink136.xml"/><Relationship Id="rId27" Type="http://schemas.openxmlformats.org/officeDocument/2006/relationships/image" Target="../media/image138.png"/><Relationship Id="rId43" Type="http://schemas.openxmlformats.org/officeDocument/2006/relationships/image" Target="../media/image146.png"/><Relationship Id="rId48" Type="http://schemas.openxmlformats.org/officeDocument/2006/relationships/customXml" Target="../ink/ink149.xml"/><Relationship Id="rId64" Type="http://schemas.openxmlformats.org/officeDocument/2006/relationships/customXml" Target="../ink/ink157.xml"/><Relationship Id="rId69" Type="http://schemas.openxmlformats.org/officeDocument/2006/relationships/image" Target="../media/image159.png"/><Relationship Id="rId80" Type="http://schemas.openxmlformats.org/officeDocument/2006/relationships/customXml" Target="../ink/ink165.xml"/><Relationship Id="rId85" Type="http://schemas.openxmlformats.org/officeDocument/2006/relationships/image" Target="../media/image167.png"/><Relationship Id="rId12" Type="http://schemas.openxmlformats.org/officeDocument/2006/relationships/customXml" Target="../ink/ink131.xml"/><Relationship Id="rId17" Type="http://schemas.openxmlformats.org/officeDocument/2006/relationships/image" Target="../media/image133.png"/><Relationship Id="rId33" Type="http://schemas.openxmlformats.org/officeDocument/2006/relationships/image" Target="../media/image141.png"/><Relationship Id="rId38" Type="http://schemas.openxmlformats.org/officeDocument/2006/relationships/customXml" Target="../ink/ink144.xml"/><Relationship Id="rId59" Type="http://schemas.openxmlformats.org/officeDocument/2006/relationships/image" Target="../media/image154.png"/><Relationship Id="rId103" Type="http://schemas.openxmlformats.org/officeDocument/2006/relationships/image" Target="../media/image176.png"/><Relationship Id="rId20" Type="http://schemas.openxmlformats.org/officeDocument/2006/relationships/customXml" Target="../ink/ink135.xml"/><Relationship Id="rId41" Type="http://schemas.openxmlformats.org/officeDocument/2006/relationships/image" Target="../media/image145.png"/><Relationship Id="rId54" Type="http://schemas.openxmlformats.org/officeDocument/2006/relationships/customXml" Target="../ink/ink152.xml"/><Relationship Id="rId62" Type="http://schemas.openxmlformats.org/officeDocument/2006/relationships/customXml" Target="../ink/ink156.xml"/><Relationship Id="rId70" Type="http://schemas.openxmlformats.org/officeDocument/2006/relationships/customXml" Target="../ink/ink160.xml"/><Relationship Id="rId75" Type="http://schemas.openxmlformats.org/officeDocument/2006/relationships/image" Target="../media/image162.png"/><Relationship Id="rId83" Type="http://schemas.openxmlformats.org/officeDocument/2006/relationships/image" Target="../media/image166.png"/><Relationship Id="rId88" Type="http://schemas.openxmlformats.org/officeDocument/2006/relationships/customXml" Target="../ink/ink169.xml"/><Relationship Id="rId91" Type="http://schemas.openxmlformats.org/officeDocument/2006/relationships/image" Target="../media/image170.png"/><Relationship Id="rId96" Type="http://schemas.openxmlformats.org/officeDocument/2006/relationships/customXml" Target="../ink/ink17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8.xml"/><Relationship Id="rId15" Type="http://schemas.openxmlformats.org/officeDocument/2006/relationships/image" Target="../media/image132.png"/><Relationship Id="rId23" Type="http://schemas.openxmlformats.org/officeDocument/2006/relationships/image" Target="../media/image136.png"/><Relationship Id="rId28" Type="http://schemas.openxmlformats.org/officeDocument/2006/relationships/customXml" Target="../ink/ink139.xml"/><Relationship Id="rId36" Type="http://schemas.openxmlformats.org/officeDocument/2006/relationships/customXml" Target="../ink/ink143.xml"/><Relationship Id="rId49" Type="http://schemas.openxmlformats.org/officeDocument/2006/relationships/image" Target="../media/image149.png"/><Relationship Id="rId57" Type="http://schemas.openxmlformats.org/officeDocument/2006/relationships/image" Target="../media/image153.png"/><Relationship Id="rId10" Type="http://schemas.openxmlformats.org/officeDocument/2006/relationships/customXml" Target="../ink/ink130.xml"/><Relationship Id="rId31" Type="http://schemas.openxmlformats.org/officeDocument/2006/relationships/image" Target="../media/image140.png"/><Relationship Id="rId44" Type="http://schemas.openxmlformats.org/officeDocument/2006/relationships/customXml" Target="../ink/ink147.xml"/><Relationship Id="rId52" Type="http://schemas.openxmlformats.org/officeDocument/2006/relationships/customXml" Target="../ink/ink151.xml"/><Relationship Id="rId60" Type="http://schemas.openxmlformats.org/officeDocument/2006/relationships/customXml" Target="../ink/ink155.xml"/><Relationship Id="rId65" Type="http://schemas.openxmlformats.org/officeDocument/2006/relationships/image" Target="../media/image157.png"/><Relationship Id="rId73" Type="http://schemas.openxmlformats.org/officeDocument/2006/relationships/image" Target="../media/image161.png"/><Relationship Id="rId78" Type="http://schemas.openxmlformats.org/officeDocument/2006/relationships/customXml" Target="../ink/ink164.xml"/><Relationship Id="rId81" Type="http://schemas.openxmlformats.org/officeDocument/2006/relationships/image" Target="../media/image165.png"/><Relationship Id="rId86" Type="http://schemas.openxmlformats.org/officeDocument/2006/relationships/customXml" Target="../ink/ink168.xml"/><Relationship Id="rId94" Type="http://schemas.openxmlformats.org/officeDocument/2006/relationships/customXml" Target="../ink/ink172.xml"/><Relationship Id="rId99" Type="http://schemas.openxmlformats.org/officeDocument/2006/relationships/image" Target="../media/image174.png"/><Relationship Id="rId101" Type="http://schemas.openxmlformats.org/officeDocument/2006/relationships/image" Target="../media/image175.png"/><Relationship Id="rId4" Type="http://schemas.openxmlformats.org/officeDocument/2006/relationships/customXml" Target="../ink/ink127.xml"/><Relationship Id="rId9" Type="http://schemas.openxmlformats.org/officeDocument/2006/relationships/image" Target="../media/image129.png"/><Relationship Id="rId13" Type="http://schemas.openxmlformats.org/officeDocument/2006/relationships/image" Target="../media/image131.png"/><Relationship Id="rId18" Type="http://schemas.openxmlformats.org/officeDocument/2006/relationships/customXml" Target="../ink/ink134.xml"/><Relationship Id="rId39" Type="http://schemas.openxmlformats.org/officeDocument/2006/relationships/image" Target="../media/image144.png"/><Relationship Id="rId34" Type="http://schemas.openxmlformats.org/officeDocument/2006/relationships/customXml" Target="../ink/ink142.xml"/><Relationship Id="rId50" Type="http://schemas.openxmlformats.org/officeDocument/2006/relationships/customXml" Target="../ink/ink150.xml"/><Relationship Id="rId55" Type="http://schemas.openxmlformats.org/officeDocument/2006/relationships/image" Target="../media/image152.png"/><Relationship Id="rId76" Type="http://schemas.openxmlformats.org/officeDocument/2006/relationships/customXml" Target="../ink/ink163.xml"/><Relationship Id="rId97" Type="http://schemas.openxmlformats.org/officeDocument/2006/relationships/image" Target="../media/image173.png"/><Relationship Id="rId104" Type="http://schemas.openxmlformats.org/officeDocument/2006/relationships/customXml" Target="../ink/ink177.xml"/><Relationship Id="rId7" Type="http://schemas.openxmlformats.org/officeDocument/2006/relationships/image" Target="../media/image128.png"/><Relationship Id="rId71" Type="http://schemas.openxmlformats.org/officeDocument/2006/relationships/image" Target="../media/image160.png"/><Relationship Id="rId92" Type="http://schemas.openxmlformats.org/officeDocument/2006/relationships/customXml" Target="../ink/ink171.xml"/><Relationship Id="rId2" Type="http://schemas.openxmlformats.org/officeDocument/2006/relationships/customXml" Target="../ink/ink126.xml"/><Relationship Id="rId29" Type="http://schemas.openxmlformats.org/officeDocument/2006/relationships/image" Target="../media/image139.png"/><Relationship Id="rId24" Type="http://schemas.openxmlformats.org/officeDocument/2006/relationships/customXml" Target="../ink/ink137.xml"/><Relationship Id="rId40" Type="http://schemas.openxmlformats.org/officeDocument/2006/relationships/customXml" Target="../ink/ink145.xml"/><Relationship Id="rId45" Type="http://schemas.openxmlformats.org/officeDocument/2006/relationships/image" Target="../media/image147.png"/><Relationship Id="rId66" Type="http://schemas.openxmlformats.org/officeDocument/2006/relationships/customXml" Target="../ink/ink158.xml"/><Relationship Id="rId87" Type="http://schemas.openxmlformats.org/officeDocument/2006/relationships/image" Target="../media/image168.png"/><Relationship Id="rId61" Type="http://schemas.openxmlformats.org/officeDocument/2006/relationships/image" Target="../media/image155.png"/><Relationship Id="rId82" Type="http://schemas.openxmlformats.org/officeDocument/2006/relationships/customXml" Target="../ink/ink166.xml"/><Relationship Id="rId19" Type="http://schemas.openxmlformats.org/officeDocument/2006/relationships/image" Target="../media/image134.png"/><Relationship Id="rId14" Type="http://schemas.openxmlformats.org/officeDocument/2006/relationships/customXml" Target="../ink/ink132.xml"/><Relationship Id="rId30" Type="http://schemas.openxmlformats.org/officeDocument/2006/relationships/customXml" Target="../ink/ink140.xml"/><Relationship Id="rId35" Type="http://schemas.openxmlformats.org/officeDocument/2006/relationships/image" Target="../media/image142.png"/><Relationship Id="rId56" Type="http://schemas.openxmlformats.org/officeDocument/2006/relationships/customXml" Target="../ink/ink153.xml"/><Relationship Id="rId77" Type="http://schemas.openxmlformats.org/officeDocument/2006/relationships/image" Target="../media/image163.png"/><Relationship Id="rId100" Type="http://schemas.openxmlformats.org/officeDocument/2006/relationships/customXml" Target="../ink/ink175.xml"/><Relationship Id="rId105" Type="http://schemas.openxmlformats.org/officeDocument/2006/relationships/image" Target="../media/image177.png"/><Relationship Id="rId8" Type="http://schemas.openxmlformats.org/officeDocument/2006/relationships/customXml" Target="../ink/ink129.xml"/><Relationship Id="rId51" Type="http://schemas.openxmlformats.org/officeDocument/2006/relationships/image" Target="../media/image150.png"/><Relationship Id="rId72" Type="http://schemas.openxmlformats.org/officeDocument/2006/relationships/customXml" Target="../ink/ink161.xml"/><Relationship Id="rId93" Type="http://schemas.openxmlformats.org/officeDocument/2006/relationships/image" Target="../media/image171.png"/><Relationship Id="rId98" Type="http://schemas.openxmlformats.org/officeDocument/2006/relationships/customXml" Target="../ink/ink174.xml"/><Relationship Id="rId3" Type="http://schemas.openxmlformats.org/officeDocument/2006/relationships/image" Target="../media/image126.png"/><Relationship Id="rId25" Type="http://schemas.openxmlformats.org/officeDocument/2006/relationships/image" Target="../media/image137.png"/><Relationship Id="rId46" Type="http://schemas.openxmlformats.org/officeDocument/2006/relationships/customXml" Target="../ink/ink148.xml"/><Relationship Id="rId67" Type="http://schemas.openxmlformats.org/officeDocument/2006/relationships/image" Target="../media/image158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0.xml"/><Relationship Id="rId21" Type="http://schemas.openxmlformats.org/officeDocument/2006/relationships/image" Target="../media/image187.png"/><Relationship Id="rId42" Type="http://schemas.openxmlformats.org/officeDocument/2006/relationships/customXml" Target="../ink/ink198.xml"/><Relationship Id="rId47" Type="http://schemas.openxmlformats.org/officeDocument/2006/relationships/image" Target="../media/image200.png"/><Relationship Id="rId63" Type="http://schemas.openxmlformats.org/officeDocument/2006/relationships/image" Target="../media/image208.png"/><Relationship Id="rId68" Type="http://schemas.openxmlformats.org/officeDocument/2006/relationships/customXml" Target="../ink/ink211.xml"/><Relationship Id="rId84" Type="http://schemas.openxmlformats.org/officeDocument/2006/relationships/customXml" Target="../ink/ink219.xml"/><Relationship Id="rId89" Type="http://schemas.openxmlformats.org/officeDocument/2006/relationships/image" Target="../media/image221.png"/><Relationship Id="rId16" Type="http://schemas.openxmlformats.org/officeDocument/2006/relationships/customXml" Target="../ink/ink185.xml"/><Relationship Id="rId11" Type="http://schemas.openxmlformats.org/officeDocument/2006/relationships/image" Target="../media/image182.png"/><Relationship Id="rId32" Type="http://schemas.openxmlformats.org/officeDocument/2006/relationships/customXml" Target="../ink/ink193.xml"/><Relationship Id="rId37" Type="http://schemas.openxmlformats.org/officeDocument/2006/relationships/image" Target="../media/image195.png"/><Relationship Id="rId53" Type="http://schemas.openxmlformats.org/officeDocument/2006/relationships/image" Target="../media/image203.png"/><Relationship Id="rId58" Type="http://schemas.openxmlformats.org/officeDocument/2006/relationships/customXml" Target="../ink/ink206.xml"/><Relationship Id="rId74" Type="http://schemas.openxmlformats.org/officeDocument/2006/relationships/customXml" Target="../ink/ink214.xml"/><Relationship Id="rId79" Type="http://schemas.openxmlformats.org/officeDocument/2006/relationships/image" Target="../media/image216.png"/><Relationship Id="rId5" Type="http://schemas.openxmlformats.org/officeDocument/2006/relationships/image" Target="../media/image179.png"/><Relationship Id="rId90" Type="http://schemas.openxmlformats.org/officeDocument/2006/relationships/customXml" Target="../ink/ink222.xml"/><Relationship Id="rId95" Type="http://schemas.openxmlformats.org/officeDocument/2006/relationships/image" Target="../media/image224.png"/><Relationship Id="rId22" Type="http://schemas.openxmlformats.org/officeDocument/2006/relationships/customXml" Target="../ink/ink188.xml"/><Relationship Id="rId27" Type="http://schemas.openxmlformats.org/officeDocument/2006/relationships/image" Target="../media/image190.png"/><Relationship Id="rId43" Type="http://schemas.openxmlformats.org/officeDocument/2006/relationships/image" Target="../media/image198.png"/><Relationship Id="rId48" Type="http://schemas.openxmlformats.org/officeDocument/2006/relationships/customXml" Target="../ink/ink201.xml"/><Relationship Id="rId64" Type="http://schemas.openxmlformats.org/officeDocument/2006/relationships/customXml" Target="../ink/ink209.xml"/><Relationship Id="rId69" Type="http://schemas.openxmlformats.org/officeDocument/2006/relationships/image" Target="../media/image211.png"/><Relationship Id="rId80" Type="http://schemas.openxmlformats.org/officeDocument/2006/relationships/customXml" Target="../ink/ink217.xml"/><Relationship Id="rId85" Type="http://schemas.openxmlformats.org/officeDocument/2006/relationships/image" Target="../media/image219.png"/><Relationship Id="rId12" Type="http://schemas.openxmlformats.org/officeDocument/2006/relationships/customXml" Target="../ink/ink183.xml"/><Relationship Id="rId17" Type="http://schemas.openxmlformats.org/officeDocument/2006/relationships/image" Target="../media/image185.png"/><Relationship Id="rId25" Type="http://schemas.openxmlformats.org/officeDocument/2006/relationships/image" Target="../media/image189.png"/><Relationship Id="rId33" Type="http://schemas.openxmlformats.org/officeDocument/2006/relationships/image" Target="../media/image193.png"/><Relationship Id="rId38" Type="http://schemas.openxmlformats.org/officeDocument/2006/relationships/customXml" Target="../ink/ink196.xml"/><Relationship Id="rId46" Type="http://schemas.openxmlformats.org/officeDocument/2006/relationships/customXml" Target="../ink/ink200.xml"/><Relationship Id="rId59" Type="http://schemas.openxmlformats.org/officeDocument/2006/relationships/image" Target="../media/image206.png"/><Relationship Id="rId67" Type="http://schemas.openxmlformats.org/officeDocument/2006/relationships/image" Target="../media/image210.png"/><Relationship Id="rId20" Type="http://schemas.openxmlformats.org/officeDocument/2006/relationships/customXml" Target="../ink/ink187.xml"/><Relationship Id="rId41" Type="http://schemas.openxmlformats.org/officeDocument/2006/relationships/image" Target="../media/image197.png"/><Relationship Id="rId54" Type="http://schemas.openxmlformats.org/officeDocument/2006/relationships/customXml" Target="../ink/ink204.xml"/><Relationship Id="rId62" Type="http://schemas.openxmlformats.org/officeDocument/2006/relationships/customXml" Target="../ink/ink208.xml"/><Relationship Id="rId70" Type="http://schemas.openxmlformats.org/officeDocument/2006/relationships/customXml" Target="../ink/ink212.xml"/><Relationship Id="rId75" Type="http://schemas.openxmlformats.org/officeDocument/2006/relationships/image" Target="../media/image214.png"/><Relationship Id="rId83" Type="http://schemas.openxmlformats.org/officeDocument/2006/relationships/image" Target="../media/image218.png"/><Relationship Id="rId88" Type="http://schemas.openxmlformats.org/officeDocument/2006/relationships/customXml" Target="../ink/ink221.xml"/><Relationship Id="rId91" Type="http://schemas.openxmlformats.org/officeDocument/2006/relationships/image" Target="../media/image222.png"/><Relationship Id="rId96" Type="http://schemas.openxmlformats.org/officeDocument/2006/relationships/customXml" Target="../ink/ink22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0.xml"/><Relationship Id="rId15" Type="http://schemas.openxmlformats.org/officeDocument/2006/relationships/image" Target="../media/image184.png"/><Relationship Id="rId23" Type="http://schemas.openxmlformats.org/officeDocument/2006/relationships/image" Target="../media/image188.png"/><Relationship Id="rId28" Type="http://schemas.openxmlformats.org/officeDocument/2006/relationships/customXml" Target="../ink/ink191.xml"/><Relationship Id="rId36" Type="http://schemas.openxmlformats.org/officeDocument/2006/relationships/customXml" Target="../ink/ink195.xml"/><Relationship Id="rId49" Type="http://schemas.openxmlformats.org/officeDocument/2006/relationships/image" Target="../media/image201.png"/><Relationship Id="rId57" Type="http://schemas.openxmlformats.org/officeDocument/2006/relationships/image" Target="../media/image205.png"/><Relationship Id="rId10" Type="http://schemas.openxmlformats.org/officeDocument/2006/relationships/customXml" Target="../ink/ink182.xml"/><Relationship Id="rId31" Type="http://schemas.openxmlformats.org/officeDocument/2006/relationships/image" Target="../media/image192.png"/><Relationship Id="rId44" Type="http://schemas.openxmlformats.org/officeDocument/2006/relationships/customXml" Target="../ink/ink199.xml"/><Relationship Id="rId52" Type="http://schemas.openxmlformats.org/officeDocument/2006/relationships/customXml" Target="../ink/ink203.xml"/><Relationship Id="rId60" Type="http://schemas.openxmlformats.org/officeDocument/2006/relationships/customXml" Target="../ink/ink207.xml"/><Relationship Id="rId65" Type="http://schemas.openxmlformats.org/officeDocument/2006/relationships/image" Target="../media/image209.png"/><Relationship Id="rId73" Type="http://schemas.openxmlformats.org/officeDocument/2006/relationships/image" Target="../media/image213.png"/><Relationship Id="rId78" Type="http://schemas.openxmlformats.org/officeDocument/2006/relationships/customXml" Target="../ink/ink216.xml"/><Relationship Id="rId81" Type="http://schemas.openxmlformats.org/officeDocument/2006/relationships/image" Target="../media/image217.png"/><Relationship Id="rId86" Type="http://schemas.openxmlformats.org/officeDocument/2006/relationships/customXml" Target="../ink/ink220.xml"/><Relationship Id="rId94" Type="http://schemas.openxmlformats.org/officeDocument/2006/relationships/customXml" Target="../ink/ink224.xml"/><Relationship Id="rId99" Type="http://schemas.openxmlformats.org/officeDocument/2006/relationships/image" Target="../media/image226.png"/><Relationship Id="rId101" Type="http://schemas.openxmlformats.org/officeDocument/2006/relationships/image" Target="../media/image227.png"/><Relationship Id="rId4" Type="http://schemas.openxmlformats.org/officeDocument/2006/relationships/customXml" Target="../ink/ink179.xml"/><Relationship Id="rId9" Type="http://schemas.openxmlformats.org/officeDocument/2006/relationships/image" Target="../media/image181.png"/><Relationship Id="rId13" Type="http://schemas.openxmlformats.org/officeDocument/2006/relationships/image" Target="../media/image183.png"/><Relationship Id="rId18" Type="http://schemas.openxmlformats.org/officeDocument/2006/relationships/customXml" Target="../ink/ink186.xml"/><Relationship Id="rId39" Type="http://schemas.openxmlformats.org/officeDocument/2006/relationships/image" Target="../media/image196.png"/><Relationship Id="rId34" Type="http://schemas.openxmlformats.org/officeDocument/2006/relationships/customXml" Target="../ink/ink194.xml"/><Relationship Id="rId50" Type="http://schemas.openxmlformats.org/officeDocument/2006/relationships/customXml" Target="../ink/ink202.xml"/><Relationship Id="rId55" Type="http://schemas.openxmlformats.org/officeDocument/2006/relationships/image" Target="../media/image204.png"/><Relationship Id="rId76" Type="http://schemas.openxmlformats.org/officeDocument/2006/relationships/customXml" Target="../ink/ink215.xml"/><Relationship Id="rId97" Type="http://schemas.openxmlformats.org/officeDocument/2006/relationships/image" Target="../media/image225.png"/><Relationship Id="rId7" Type="http://schemas.openxmlformats.org/officeDocument/2006/relationships/image" Target="../media/image180.png"/><Relationship Id="rId71" Type="http://schemas.openxmlformats.org/officeDocument/2006/relationships/image" Target="../media/image212.png"/><Relationship Id="rId92" Type="http://schemas.openxmlformats.org/officeDocument/2006/relationships/customXml" Target="../ink/ink223.xml"/><Relationship Id="rId2" Type="http://schemas.openxmlformats.org/officeDocument/2006/relationships/customXml" Target="../ink/ink178.xml"/><Relationship Id="rId29" Type="http://schemas.openxmlformats.org/officeDocument/2006/relationships/image" Target="../media/image191.png"/><Relationship Id="rId24" Type="http://schemas.openxmlformats.org/officeDocument/2006/relationships/customXml" Target="../ink/ink189.xml"/><Relationship Id="rId40" Type="http://schemas.openxmlformats.org/officeDocument/2006/relationships/customXml" Target="../ink/ink197.xml"/><Relationship Id="rId45" Type="http://schemas.openxmlformats.org/officeDocument/2006/relationships/image" Target="../media/image199.png"/><Relationship Id="rId66" Type="http://schemas.openxmlformats.org/officeDocument/2006/relationships/customXml" Target="../ink/ink210.xml"/><Relationship Id="rId87" Type="http://schemas.openxmlformats.org/officeDocument/2006/relationships/image" Target="../media/image220.png"/><Relationship Id="rId61" Type="http://schemas.openxmlformats.org/officeDocument/2006/relationships/image" Target="../media/image207.png"/><Relationship Id="rId82" Type="http://schemas.openxmlformats.org/officeDocument/2006/relationships/customXml" Target="../ink/ink218.xml"/><Relationship Id="rId19" Type="http://schemas.openxmlformats.org/officeDocument/2006/relationships/image" Target="../media/image186.png"/><Relationship Id="rId14" Type="http://schemas.openxmlformats.org/officeDocument/2006/relationships/customXml" Target="../ink/ink184.xml"/><Relationship Id="rId30" Type="http://schemas.openxmlformats.org/officeDocument/2006/relationships/customXml" Target="../ink/ink192.xml"/><Relationship Id="rId35" Type="http://schemas.openxmlformats.org/officeDocument/2006/relationships/image" Target="../media/image194.png"/><Relationship Id="rId56" Type="http://schemas.openxmlformats.org/officeDocument/2006/relationships/customXml" Target="../ink/ink205.xml"/><Relationship Id="rId77" Type="http://schemas.openxmlformats.org/officeDocument/2006/relationships/image" Target="../media/image215.png"/><Relationship Id="rId100" Type="http://schemas.openxmlformats.org/officeDocument/2006/relationships/customXml" Target="../ink/ink227.xml"/><Relationship Id="rId8" Type="http://schemas.openxmlformats.org/officeDocument/2006/relationships/customXml" Target="../ink/ink181.xml"/><Relationship Id="rId51" Type="http://schemas.openxmlformats.org/officeDocument/2006/relationships/image" Target="../media/image202.png"/><Relationship Id="rId72" Type="http://schemas.openxmlformats.org/officeDocument/2006/relationships/customXml" Target="../ink/ink213.xml"/><Relationship Id="rId93" Type="http://schemas.openxmlformats.org/officeDocument/2006/relationships/image" Target="../media/image223.png"/><Relationship Id="rId98" Type="http://schemas.openxmlformats.org/officeDocument/2006/relationships/customXml" Target="../ink/ink226.xml"/><Relationship Id="rId3" Type="http://schemas.openxmlformats.org/officeDocument/2006/relationships/image" Target="../media/image178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5.png"/><Relationship Id="rId21" Type="http://schemas.openxmlformats.org/officeDocument/2006/relationships/image" Target="../media/image237.png"/><Relationship Id="rId42" Type="http://schemas.openxmlformats.org/officeDocument/2006/relationships/customXml" Target="../ink/ink248.xml"/><Relationship Id="rId63" Type="http://schemas.openxmlformats.org/officeDocument/2006/relationships/image" Target="../media/image258.png"/><Relationship Id="rId84" Type="http://schemas.openxmlformats.org/officeDocument/2006/relationships/customXml" Target="../ink/ink269.xml"/><Relationship Id="rId138" Type="http://schemas.openxmlformats.org/officeDocument/2006/relationships/customXml" Target="../ink/ink296.xml"/><Relationship Id="rId107" Type="http://schemas.openxmlformats.org/officeDocument/2006/relationships/image" Target="../media/image280.png"/><Relationship Id="rId11" Type="http://schemas.openxmlformats.org/officeDocument/2006/relationships/image" Target="../media/image232.png"/><Relationship Id="rId32" Type="http://schemas.openxmlformats.org/officeDocument/2006/relationships/customXml" Target="../ink/ink243.xml"/><Relationship Id="rId37" Type="http://schemas.openxmlformats.org/officeDocument/2006/relationships/image" Target="../media/image245.png"/><Relationship Id="rId53" Type="http://schemas.openxmlformats.org/officeDocument/2006/relationships/image" Target="../media/image253.png"/><Relationship Id="rId58" Type="http://schemas.openxmlformats.org/officeDocument/2006/relationships/customXml" Target="../ink/ink256.xml"/><Relationship Id="rId74" Type="http://schemas.openxmlformats.org/officeDocument/2006/relationships/customXml" Target="../ink/ink264.xml"/><Relationship Id="rId79" Type="http://schemas.openxmlformats.org/officeDocument/2006/relationships/image" Target="../media/image266.png"/><Relationship Id="rId102" Type="http://schemas.openxmlformats.org/officeDocument/2006/relationships/customXml" Target="../ink/ink278.xml"/><Relationship Id="rId123" Type="http://schemas.openxmlformats.org/officeDocument/2006/relationships/image" Target="../media/image288.png"/><Relationship Id="rId128" Type="http://schemas.openxmlformats.org/officeDocument/2006/relationships/customXml" Target="../ink/ink291.xml"/><Relationship Id="rId5" Type="http://schemas.openxmlformats.org/officeDocument/2006/relationships/image" Target="../media/image229.png"/><Relationship Id="rId90" Type="http://schemas.openxmlformats.org/officeDocument/2006/relationships/customXml" Target="../ink/ink272.xml"/><Relationship Id="rId95" Type="http://schemas.openxmlformats.org/officeDocument/2006/relationships/image" Target="../media/image274.png"/><Relationship Id="rId22" Type="http://schemas.openxmlformats.org/officeDocument/2006/relationships/customXml" Target="../ink/ink238.xml"/><Relationship Id="rId27" Type="http://schemas.openxmlformats.org/officeDocument/2006/relationships/image" Target="../media/image240.png"/><Relationship Id="rId43" Type="http://schemas.openxmlformats.org/officeDocument/2006/relationships/image" Target="../media/image248.png"/><Relationship Id="rId48" Type="http://schemas.openxmlformats.org/officeDocument/2006/relationships/customXml" Target="../ink/ink251.xml"/><Relationship Id="rId64" Type="http://schemas.openxmlformats.org/officeDocument/2006/relationships/customXml" Target="../ink/ink259.xml"/><Relationship Id="rId69" Type="http://schemas.openxmlformats.org/officeDocument/2006/relationships/image" Target="../media/image261.png"/><Relationship Id="rId113" Type="http://schemas.openxmlformats.org/officeDocument/2006/relationships/image" Target="../media/image283.png"/><Relationship Id="rId118" Type="http://schemas.openxmlformats.org/officeDocument/2006/relationships/customXml" Target="../ink/ink286.xml"/><Relationship Id="rId134" Type="http://schemas.openxmlformats.org/officeDocument/2006/relationships/customXml" Target="../ink/ink294.xml"/><Relationship Id="rId139" Type="http://schemas.openxmlformats.org/officeDocument/2006/relationships/image" Target="../media/image296.png"/><Relationship Id="rId80" Type="http://schemas.openxmlformats.org/officeDocument/2006/relationships/customXml" Target="../ink/ink267.xml"/><Relationship Id="rId85" Type="http://schemas.openxmlformats.org/officeDocument/2006/relationships/image" Target="../media/image269.png"/><Relationship Id="rId12" Type="http://schemas.openxmlformats.org/officeDocument/2006/relationships/customXml" Target="../ink/ink233.xml"/><Relationship Id="rId17" Type="http://schemas.openxmlformats.org/officeDocument/2006/relationships/image" Target="../media/image235.png"/><Relationship Id="rId33" Type="http://schemas.openxmlformats.org/officeDocument/2006/relationships/image" Target="../media/image243.png"/><Relationship Id="rId38" Type="http://schemas.openxmlformats.org/officeDocument/2006/relationships/customXml" Target="../ink/ink246.xml"/><Relationship Id="rId59" Type="http://schemas.openxmlformats.org/officeDocument/2006/relationships/image" Target="../media/image256.png"/><Relationship Id="rId103" Type="http://schemas.openxmlformats.org/officeDocument/2006/relationships/image" Target="../media/image278.png"/><Relationship Id="rId108" Type="http://schemas.openxmlformats.org/officeDocument/2006/relationships/customXml" Target="../ink/ink281.xml"/><Relationship Id="rId124" Type="http://schemas.openxmlformats.org/officeDocument/2006/relationships/customXml" Target="../ink/ink289.xml"/><Relationship Id="rId129" Type="http://schemas.openxmlformats.org/officeDocument/2006/relationships/image" Target="../media/image291.png"/><Relationship Id="rId54" Type="http://schemas.openxmlformats.org/officeDocument/2006/relationships/customXml" Target="../ink/ink254.xml"/><Relationship Id="rId70" Type="http://schemas.openxmlformats.org/officeDocument/2006/relationships/customXml" Target="../ink/ink262.xml"/><Relationship Id="rId75" Type="http://schemas.openxmlformats.org/officeDocument/2006/relationships/image" Target="../media/image264.png"/><Relationship Id="rId91" Type="http://schemas.openxmlformats.org/officeDocument/2006/relationships/image" Target="../media/image272.png"/><Relationship Id="rId96" Type="http://schemas.openxmlformats.org/officeDocument/2006/relationships/customXml" Target="../ink/ink275.xml"/><Relationship Id="rId140" Type="http://schemas.openxmlformats.org/officeDocument/2006/relationships/customXml" Target="../ink/ink29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0.xml"/><Relationship Id="rId23" Type="http://schemas.openxmlformats.org/officeDocument/2006/relationships/image" Target="../media/image238.png"/><Relationship Id="rId28" Type="http://schemas.openxmlformats.org/officeDocument/2006/relationships/customXml" Target="../ink/ink241.xml"/><Relationship Id="rId49" Type="http://schemas.openxmlformats.org/officeDocument/2006/relationships/image" Target="../media/image251.png"/><Relationship Id="rId114" Type="http://schemas.openxmlformats.org/officeDocument/2006/relationships/customXml" Target="../ink/ink284.xml"/><Relationship Id="rId119" Type="http://schemas.openxmlformats.org/officeDocument/2006/relationships/image" Target="../media/image286.png"/><Relationship Id="rId44" Type="http://schemas.openxmlformats.org/officeDocument/2006/relationships/customXml" Target="../ink/ink249.xml"/><Relationship Id="rId60" Type="http://schemas.openxmlformats.org/officeDocument/2006/relationships/customXml" Target="../ink/ink257.xml"/><Relationship Id="rId65" Type="http://schemas.openxmlformats.org/officeDocument/2006/relationships/image" Target="../media/image259.png"/><Relationship Id="rId81" Type="http://schemas.openxmlformats.org/officeDocument/2006/relationships/image" Target="../media/image267.png"/><Relationship Id="rId86" Type="http://schemas.openxmlformats.org/officeDocument/2006/relationships/customXml" Target="../ink/ink270.xml"/><Relationship Id="rId130" Type="http://schemas.openxmlformats.org/officeDocument/2006/relationships/customXml" Target="../ink/ink292.xml"/><Relationship Id="rId135" Type="http://schemas.openxmlformats.org/officeDocument/2006/relationships/image" Target="../media/image294.png"/><Relationship Id="rId13" Type="http://schemas.openxmlformats.org/officeDocument/2006/relationships/image" Target="../media/image233.png"/><Relationship Id="rId18" Type="http://schemas.openxmlformats.org/officeDocument/2006/relationships/customXml" Target="../ink/ink236.xml"/><Relationship Id="rId39" Type="http://schemas.openxmlformats.org/officeDocument/2006/relationships/image" Target="../media/image246.png"/><Relationship Id="rId109" Type="http://schemas.openxmlformats.org/officeDocument/2006/relationships/image" Target="../media/image281.png"/><Relationship Id="rId34" Type="http://schemas.openxmlformats.org/officeDocument/2006/relationships/customXml" Target="../ink/ink244.xml"/><Relationship Id="rId50" Type="http://schemas.openxmlformats.org/officeDocument/2006/relationships/customXml" Target="../ink/ink252.xml"/><Relationship Id="rId55" Type="http://schemas.openxmlformats.org/officeDocument/2006/relationships/image" Target="../media/image254.png"/><Relationship Id="rId76" Type="http://schemas.openxmlformats.org/officeDocument/2006/relationships/customXml" Target="../ink/ink265.xml"/><Relationship Id="rId97" Type="http://schemas.openxmlformats.org/officeDocument/2006/relationships/image" Target="../media/image275.png"/><Relationship Id="rId104" Type="http://schemas.openxmlformats.org/officeDocument/2006/relationships/customXml" Target="../ink/ink279.xml"/><Relationship Id="rId120" Type="http://schemas.openxmlformats.org/officeDocument/2006/relationships/customXml" Target="../ink/ink287.xml"/><Relationship Id="rId125" Type="http://schemas.openxmlformats.org/officeDocument/2006/relationships/image" Target="../media/image289.png"/><Relationship Id="rId141" Type="http://schemas.openxmlformats.org/officeDocument/2006/relationships/image" Target="../media/image297.png"/><Relationship Id="rId7" Type="http://schemas.openxmlformats.org/officeDocument/2006/relationships/image" Target="../media/image230.png"/><Relationship Id="rId71" Type="http://schemas.openxmlformats.org/officeDocument/2006/relationships/image" Target="../media/image262.png"/><Relationship Id="rId92" Type="http://schemas.openxmlformats.org/officeDocument/2006/relationships/customXml" Target="../ink/ink273.xml"/><Relationship Id="rId2" Type="http://schemas.openxmlformats.org/officeDocument/2006/relationships/customXml" Target="../ink/ink228.xml"/><Relationship Id="rId29" Type="http://schemas.openxmlformats.org/officeDocument/2006/relationships/image" Target="../media/image241.png"/><Relationship Id="rId24" Type="http://schemas.openxmlformats.org/officeDocument/2006/relationships/customXml" Target="../ink/ink239.xml"/><Relationship Id="rId40" Type="http://schemas.openxmlformats.org/officeDocument/2006/relationships/customXml" Target="../ink/ink247.xml"/><Relationship Id="rId45" Type="http://schemas.openxmlformats.org/officeDocument/2006/relationships/image" Target="../media/image249.png"/><Relationship Id="rId66" Type="http://schemas.openxmlformats.org/officeDocument/2006/relationships/customXml" Target="../ink/ink260.xml"/><Relationship Id="rId87" Type="http://schemas.openxmlformats.org/officeDocument/2006/relationships/image" Target="../media/image270.png"/><Relationship Id="rId110" Type="http://schemas.openxmlformats.org/officeDocument/2006/relationships/customXml" Target="../ink/ink282.xml"/><Relationship Id="rId115" Type="http://schemas.openxmlformats.org/officeDocument/2006/relationships/image" Target="../media/image284.png"/><Relationship Id="rId131" Type="http://schemas.openxmlformats.org/officeDocument/2006/relationships/image" Target="../media/image292.png"/><Relationship Id="rId136" Type="http://schemas.openxmlformats.org/officeDocument/2006/relationships/customXml" Target="../ink/ink295.xml"/><Relationship Id="rId61" Type="http://schemas.openxmlformats.org/officeDocument/2006/relationships/image" Target="../media/image257.png"/><Relationship Id="rId82" Type="http://schemas.openxmlformats.org/officeDocument/2006/relationships/customXml" Target="../ink/ink268.xml"/><Relationship Id="rId19" Type="http://schemas.openxmlformats.org/officeDocument/2006/relationships/image" Target="../media/image236.png"/><Relationship Id="rId14" Type="http://schemas.openxmlformats.org/officeDocument/2006/relationships/customXml" Target="../ink/ink234.xml"/><Relationship Id="rId30" Type="http://schemas.openxmlformats.org/officeDocument/2006/relationships/customXml" Target="../ink/ink242.xml"/><Relationship Id="rId35" Type="http://schemas.openxmlformats.org/officeDocument/2006/relationships/image" Target="../media/image244.png"/><Relationship Id="rId56" Type="http://schemas.openxmlformats.org/officeDocument/2006/relationships/customXml" Target="../ink/ink255.xml"/><Relationship Id="rId77" Type="http://schemas.openxmlformats.org/officeDocument/2006/relationships/image" Target="../media/image265.png"/><Relationship Id="rId100" Type="http://schemas.openxmlformats.org/officeDocument/2006/relationships/customXml" Target="../ink/ink277.xml"/><Relationship Id="rId105" Type="http://schemas.openxmlformats.org/officeDocument/2006/relationships/image" Target="../media/image279.png"/><Relationship Id="rId126" Type="http://schemas.openxmlformats.org/officeDocument/2006/relationships/customXml" Target="../ink/ink290.xml"/><Relationship Id="rId8" Type="http://schemas.openxmlformats.org/officeDocument/2006/relationships/customXml" Target="../ink/ink231.xml"/><Relationship Id="rId51" Type="http://schemas.openxmlformats.org/officeDocument/2006/relationships/image" Target="../media/image252.png"/><Relationship Id="rId72" Type="http://schemas.openxmlformats.org/officeDocument/2006/relationships/customXml" Target="../ink/ink263.xml"/><Relationship Id="rId93" Type="http://schemas.openxmlformats.org/officeDocument/2006/relationships/image" Target="../media/image273.png"/><Relationship Id="rId98" Type="http://schemas.openxmlformats.org/officeDocument/2006/relationships/customXml" Target="../ink/ink276.xml"/><Relationship Id="rId121" Type="http://schemas.openxmlformats.org/officeDocument/2006/relationships/image" Target="../media/image287.png"/><Relationship Id="rId3" Type="http://schemas.openxmlformats.org/officeDocument/2006/relationships/image" Target="../media/image228.png"/><Relationship Id="rId25" Type="http://schemas.openxmlformats.org/officeDocument/2006/relationships/image" Target="../media/image239.png"/><Relationship Id="rId46" Type="http://schemas.openxmlformats.org/officeDocument/2006/relationships/customXml" Target="../ink/ink250.xml"/><Relationship Id="rId67" Type="http://schemas.openxmlformats.org/officeDocument/2006/relationships/image" Target="../media/image260.png"/><Relationship Id="rId116" Type="http://schemas.openxmlformats.org/officeDocument/2006/relationships/customXml" Target="../ink/ink285.xml"/><Relationship Id="rId137" Type="http://schemas.openxmlformats.org/officeDocument/2006/relationships/image" Target="../media/image295.png"/><Relationship Id="rId20" Type="http://schemas.openxmlformats.org/officeDocument/2006/relationships/customXml" Target="../ink/ink237.xml"/><Relationship Id="rId41" Type="http://schemas.openxmlformats.org/officeDocument/2006/relationships/image" Target="../media/image247.png"/><Relationship Id="rId62" Type="http://schemas.openxmlformats.org/officeDocument/2006/relationships/customXml" Target="../ink/ink258.xml"/><Relationship Id="rId83" Type="http://schemas.openxmlformats.org/officeDocument/2006/relationships/image" Target="../media/image268.png"/><Relationship Id="rId88" Type="http://schemas.openxmlformats.org/officeDocument/2006/relationships/customXml" Target="../ink/ink271.xml"/><Relationship Id="rId111" Type="http://schemas.openxmlformats.org/officeDocument/2006/relationships/image" Target="../media/image282.png"/><Relationship Id="rId132" Type="http://schemas.openxmlformats.org/officeDocument/2006/relationships/customXml" Target="../ink/ink293.xml"/><Relationship Id="rId15" Type="http://schemas.openxmlformats.org/officeDocument/2006/relationships/image" Target="../media/image234.png"/><Relationship Id="rId36" Type="http://schemas.openxmlformats.org/officeDocument/2006/relationships/customXml" Target="../ink/ink245.xml"/><Relationship Id="rId57" Type="http://schemas.openxmlformats.org/officeDocument/2006/relationships/image" Target="../media/image255.png"/><Relationship Id="rId106" Type="http://schemas.openxmlformats.org/officeDocument/2006/relationships/customXml" Target="../ink/ink280.xml"/><Relationship Id="rId127" Type="http://schemas.openxmlformats.org/officeDocument/2006/relationships/image" Target="../media/image290.png"/><Relationship Id="rId10" Type="http://schemas.openxmlformats.org/officeDocument/2006/relationships/customXml" Target="../ink/ink232.xml"/><Relationship Id="rId31" Type="http://schemas.openxmlformats.org/officeDocument/2006/relationships/image" Target="../media/image242.png"/><Relationship Id="rId52" Type="http://schemas.openxmlformats.org/officeDocument/2006/relationships/customXml" Target="../ink/ink253.xml"/><Relationship Id="rId73" Type="http://schemas.openxmlformats.org/officeDocument/2006/relationships/image" Target="../media/image263.png"/><Relationship Id="rId78" Type="http://schemas.openxmlformats.org/officeDocument/2006/relationships/customXml" Target="../ink/ink266.xml"/><Relationship Id="rId94" Type="http://schemas.openxmlformats.org/officeDocument/2006/relationships/customXml" Target="../ink/ink274.xml"/><Relationship Id="rId99" Type="http://schemas.openxmlformats.org/officeDocument/2006/relationships/image" Target="../media/image276.png"/><Relationship Id="rId101" Type="http://schemas.openxmlformats.org/officeDocument/2006/relationships/image" Target="../media/image277.png"/><Relationship Id="rId122" Type="http://schemas.openxmlformats.org/officeDocument/2006/relationships/customXml" Target="../ink/ink288.xml"/><Relationship Id="rId4" Type="http://schemas.openxmlformats.org/officeDocument/2006/relationships/customXml" Target="../ink/ink229.xml"/><Relationship Id="rId9" Type="http://schemas.openxmlformats.org/officeDocument/2006/relationships/image" Target="../media/image231.png"/><Relationship Id="rId26" Type="http://schemas.openxmlformats.org/officeDocument/2006/relationships/customXml" Target="../ink/ink240.xml"/><Relationship Id="rId47" Type="http://schemas.openxmlformats.org/officeDocument/2006/relationships/image" Target="../media/image250.png"/><Relationship Id="rId68" Type="http://schemas.openxmlformats.org/officeDocument/2006/relationships/customXml" Target="../ink/ink261.xml"/><Relationship Id="rId89" Type="http://schemas.openxmlformats.org/officeDocument/2006/relationships/image" Target="../media/image271.png"/><Relationship Id="rId112" Type="http://schemas.openxmlformats.org/officeDocument/2006/relationships/customXml" Target="../ink/ink283.xml"/><Relationship Id="rId133" Type="http://schemas.openxmlformats.org/officeDocument/2006/relationships/image" Target="../media/image293.png"/><Relationship Id="rId16" Type="http://schemas.openxmlformats.org/officeDocument/2006/relationships/customXml" Target="../ink/ink235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56.xml"/><Relationship Id="rId21" Type="http://schemas.openxmlformats.org/officeDocument/2006/relationships/image" Target="../media/image307.png"/><Relationship Id="rId42" Type="http://schemas.openxmlformats.org/officeDocument/2006/relationships/customXml" Target="../ink/ink318.xml"/><Relationship Id="rId63" Type="http://schemas.openxmlformats.org/officeDocument/2006/relationships/image" Target="../media/image328.png"/><Relationship Id="rId84" Type="http://schemas.openxmlformats.org/officeDocument/2006/relationships/customXml" Target="../ink/ink339.xml"/><Relationship Id="rId138" Type="http://schemas.openxmlformats.org/officeDocument/2006/relationships/image" Target="../media/image364.png"/><Relationship Id="rId107" Type="http://schemas.openxmlformats.org/officeDocument/2006/relationships/customXml" Target="../ink/ink351.xml"/><Relationship Id="rId11" Type="http://schemas.openxmlformats.org/officeDocument/2006/relationships/image" Target="../media/image302.png"/><Relationship Id="rId32" Type="http://schemas.openxmlformats.org/officeDocument/2006/relationships/customXml" Target="../ink/ink313.xml"/><Relationship Id="rId37" Type="http://schemas.openxmlformats.org/officeDocument/2006/relationships/image" Target="../media/image315.png"/><Relationship Id="rId53" Type="http://schemas.openxmlformats.org/officeDocument/2006/relationships/image" Target="../media/image323.png"/><Relationship Id="rId58" Type="http://schemas.openxmlformats.org/officeDocument/2006/relationships/customXml" Target="../ink/ink326.xml"/><Relationship Id="rId74" Type="http://schemas.openxmlformats.org/officeDocument/2006/relationships/customXml" Target="../ink/ink334.xml"/><Relationship Id="rId79" Type="http://schemas.openxmlformats.org/officeDocument/2006/relationships/image" Target="../media/image336.png"/><Relationship Id="rId102" Type="http://schemas.openxmlformats.org/officeDocument/2006/relationships/customXml" Target="../ink/ink348.xml"/><Relationship Id="rId123" Type="http://schemas.openxmlformats.org/officeDocument/2006/relationships/customXml" Target="../ink/ink359.xml"/><Relationship Id="rId128" Type="http://schemas.openxmlformats.org/officeDocument/2006/relationships/image" Target="../media/image359.png"/><Relationship Id="rId5" Type="http://schemas.openxmlformats.org/officeDocument/2006/relationships/image" Target="../media/image299.png"/><Relationship Id="rId90" Type="http://schemas.openxmlformats.org/officeDocument/2006/relationships/customXml" Target="../ink/ink342.xml"/><Relationship Id="rId95" Type="http://schemas.openxmlformats.org/officeDocument/2006/relationships/image" Target="../media/image343.png"/><Relationship Id="rId22" Type="http://schemas.openxmlformats.org/officeDocument/2006/relationships/customXml" Target="../ink/ink308.xml"/><Relationship Id="rId27" Type="http://schemas.openxmlformats.org/officeDocument/2006/relationships/image" Target="../media/image310.png"/><Relationship Id="rId43" Type="http://schemas.openxmlformats.org/officeDocument/2006/relationships/image" Target="../media/image318.png"/><Relationship Id="rId48" Type="http://schemas.openxmlformats.org/officeDocument/2006/relationships/customXml" Target="../ink/ink321.xml"/><Relationship Id="rId64" Type="http://schemas.openxmlformats.org/officeDocument/2006/relationships/customXml" Target="../ink/ink329.xml"/><Relationship Id="rId69" Type="http://schemas.openxmlformats.org/officeDocument/2006/relationships/image" Target="../media/image331.png"/><Relationship Id="rId113" Type="http://schemas.openxmlformats.org/officeDocument/2006/relationships/customXml" Target="../ink/ink354.xml"/><Relationship Id="rId118" Type="http://schemas.openxmlformats.org/officeDocument/2006/relationships/image" Target="../media/image354.png"/><Relationship Id="rId134" Type="http://schemas.openxmlformats.org/officeDocument/2006/relationships/image" Target="../media/image362.png"/><Relationship Id="rId139" Type="http://schemas.openxmlformats.org/officeDocument/2006/relationships/customXml" Target="../ink/ink367.xml"/><Relationship Id="rId80" Type="http://schemas.openxmlformats.org/officeDocument/2006/relationships/customXml" Target="../ink/ink337.xml"/><Relationship Id="rId85" Type="http://schemas.openxmlformats.org/officeDocument/2006/relationships/image" Target="../media/image339.png"/><Relationship Id="rId12" Type="http://schemas.openxmlformats.org/officeDocument/2006/relationships/customXml" Target="../ink/ink303.xml"/><Relationship Id="rId17" Type="http://schemas.openxmlformats.org/officeDocument/2006/relationships/image" Target="../media/image305.png"/><Relationship Id="rId33" Type="http://schemas.openxmlformats.org/officeDocument/2006/relationships/image" Target="../media/image313.png"/><Relationship Id="rId38" Type="http://schemas.openxmlformats.org/officeDocument/2006/relationships/customXml" Target="../ink/ink316.xml"/><Relationship Id="rId59" Type="http://schemas.openxmlformats.org/officeDocument/2006/relationships/image" Target="../media/image326.png"/><Relationship Id="rId103" Type="http://schemas.openxmlformats.org/officeDocument/2006/relationships/image" Target="../media/image347.png"/><Relationship Id="rId108" Type="http://schemas.openxmlformats.org/officeDocument/2006/relationships/image" Target="../media/image349.png"/><Relationship Id="rId124" Type="http://schemas.openxmlformats.org/officeDocument/2006/relationships/image" Target="../media/image357.png"/><Relationship Id="rId129" Type="http://schemas.openxmlformats.org/officeDocument/2006/relationships/customXml" Target="../ink/ink362.xml"/><Relationship Id="rId54" Type="http://schemas.openxmlformats.org/officeDocument/2006/relationships/customXml" Target="../ink/ink324.xml"/><Relationship Id="rId70" Type="http://schemas.openxmlformats.org/officeDocument/2006/relationships/customXml" Target="../ink/ink332.xml"/><Relationship Id="rId75" Type="http://schemas.openxmlformats.org/officeDocument/2006/relationships/image" Target="../media/image334.png"/><Relationship Id="rId91" Type="http://schemas.openxmlformats.org/officeDocument/2006/relationships/image" Target="../media/image341.png"/><Relationship Id="rId96" Type="http://schemas.openxmlformats.org/officeDocument/2006/relationships/customXml" Target="../ink/ink345.xml"/><Relationship Id="rId140" Type="http://schemas.openxmlformats.org/officeDocument/2006/relationships/image" Target="../media/image36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00.xml"/><Relationship Id="rId23" Type="http://schemas.openxmlformats.org/officeDocument/2006/relationships/image" Target="../media/image308.png"/><Relationship Id="rId28" Type="http://schemas.openxmlformats.org/officeDocument/2006/relationships/customXml" Target="../ink/ink311.xml"/><Relationship Id="rId49" Type="http://schemas.openxmlformats.org/officeDocument/2006/relationships/image" Target="../media/image321.png"/><Relationship Id="rId114" Type="http://schemas.openxmlformats.org/officeDocument/2006/relationships/image" Target="../media/image352.png"/><Relationship Id="rId119" Type="http://schemas.openxmlformats.org/officeDocument/2006/relationships/customXml" Target="../ink/ink357.xml"/><Relationship Id="rId44" Type="http://schemas.openxmlformats.org/officeDocument/2006/relationships/customXml" Target="../ink/ink319.xml"/><Relationship Id="rId60" Type="http://schemas.openxmlformats.org/officeDocument/2006/relationships/customXml" Target="../ink/ink327.xml"/><Relationship Id="rId65" Type="http://schemas.openxmlformats.org/officeDocument/2006/relationships/image" Target="../media/image329.png"/><Relationship Id="rId81" Type="http://schemas.openxmlformats.org/officeDocument/2006/relationships/image" Target="../media/image337.png"/><Relationship Id="rId86" Type="http://schemas.openxmlformats.org/officeDocument/2006/relationships/customXml" Target="../ink/ink340.xml"/><Relationship Id="rId130" Type="http://schemas.openxmlformats.org/officeDocument/2006/relationships/image" Target="../media/image360.png"/><Relationship Id="rId135" Type="http://schemas.openxmlformats.org/officeDocument/2006/relationships/customXml" Target="../ink/ink365.xml"/><Relationship Id="rId13" Type="http://schemas.openxmlformats.org/officeDocument/2006/relationships/image" Target="../media/image303.png"/><Relationship Id="rId18" Type="http://schemas.openxmlformats.org/officeDocument/2006/relationships/customXml" Target="../ink/ink306.xml"/><Relationship Id="rId39" Type="http://schemas.openxmlformats.org/officeDocument/2006/relationships/image" Target="../media/image316.png"/><Relationship Id="rId109" Type="http://schemas.openxmlformats.org/officeDocument/2006/relationships/customXml" Target="../ink/ink352.xml"/><Relationship Id="rId34" Type="http://schemas.openxmlformats.org/officeDocument/2006/relationships/customXml" Target="../ink/ink314.xml"/><Relationship Id="rId50" Type="http://schemas.openxmlformats.org/officeDocument/2006/relationships/customXml" Target="../ink/ink322.xml"/><Relationship Id="rId55" Type="http://schemas.openxmlformats.org/officeDocument/2006/relationships/image" Target="../media/image324.png"/><Relationship Id="rId76" Type="http://schemas.openxmlformats.org/officeDocument/2006/relationships/customXml" Target="../ink/ink335.xml"/><Relationship Id="rId97" Type="http://schemas.openxmlformats.org/officeDocument/2006/relationships/image" Target="../media/image344.png"/><Relationship Id="rId104" Type="http://schemas.openxmlformats.org/officeDocument/2006/relationships/customXml" Target="../ink/ink349.xml"/><Relationship Id="rId120" Type="http://schemas.openxmlformats.org/officeDocument/2006/relationships/image" Target="../media/image355.png"/><Relationship Id="rId125" Type="http://schemas.openxmlformats.org/officeDocument/2006/relationships/customXml" Target="../ink/ink360.xml"/><Relationship Id="rId141" Type="http://schemas.openxmlformats.org/officeDocument/2006/relationships/customXml" Target="../ink/ink368.xml"/><Relationship Id="rId7" Type="http://schemas.openxmlformats.org/officeDocument/2006/relationships/image" Target="../media/image300.png"/><Relationship Id="rId71" Type="http://schemas.openxmlformats.org/officeDocument/2006/relationships/image" Target="../media/image332.png"/><Relationship Id="rId92" Type="http://schemas.openxmlformats.org/officeDocument/2006/relationships/customXml" Target="../ink/ink343.xml"/><Relationship Id="rId2" Type="http://schemas.openxmlformats.org/officeDocument/2006/relationships/customXml" Target="../ink/ink298.xml"/><Relationship Id="rId29" Type="http://schemas.openxmlformats.org/officeDocument/2006/relationships/image" Target="../media/image311.png"/><Relationship Id="rId24" Type="http://schemas.openxmlformats.org/officeDocument/2006/relationships/customXml" Target="../ink/ink309.xml"/><Relationship Id="rId40" Type="http://schemas.openxmlformats.org/officeDocument/2006/relationships/customXml" Target="../ink/ink317.xml"/><Relationship Id="rId45" Type="http://schemas.openxmlformats.org/officeDocument/2006/relationships/image" Target="../media/image319.png"/><Relationship Id="rId66" Type="http://schemas.openxmlformats.org/officeDocument/2006/relationships/customXml" Target="../ink/ink330.xml"/><Relationship Id="rId87" Type="http://schemas.openxmlformats.org/officeDocument/2006/relationships/image" Target="../media/image340.png"/><Relationship Id="rId110" Type="http://schemas.openxmlformats.org/officeDocument/2006/relationships/image" Target="../media/image350.png"/><Relationship Id="rId115" Type="http://schemas.openxmlformats.org/officeDocument/2006/relationships/customXml" Target="../ink/ink355.xml"/><Relationship Id="rId131" Type="http://schemas.openxmlformats.org/officeDocument/2006/relationships/customXml" Target="../ink/ink363.xml"/><Relationship Id="rId136" Type="http://schemas.openxmlformats.org/officeDocument/2006/relationships/image" Target="../media/image363.png"/><Relationship Id="rId61" Type="http://schemas.openxmlformats.org/officeDocument/2006/relationships/image" Target="../media/image327.png"/><Relationship Id="rId82" Type="http://schemas.openxmlformats.org/officeDocument/2006/relationships/customXml" Target="../ink/ink338.xml"/><Relationship Id="rId19" Type="http://schemas.openxmlformats.org/officeDocument/2006/relationships/image" Target="../media/image306.png"/><Relationship Id="rId14" Type="http://schemas.openxmlformats.org/officeDocument/2006/relationships/customXml" Target="../ink/ink304.xml"/><Relationship Id="rId30" Type="http://schemas.openxmlformats.org/officeDocument/2006/relationships/customXml" Target="../ink/ink312.xml"/><Relationship Id="rId35" Type="http://schemas.openxmlformats.org/officeDocument/2006/relationships/image" Target="../media/image314.png"/><Relationship Id="rId56" Type="http://schemas.openxmlformats.org/officeDocument/2006/relationships/customXml" Target="../ink/ink325.xml"/><Relationship Id="rId77" Type="http://schemas.openxmlformats.org/officeDocument/2006/relationships/image" Target="../media/image335.png"/><Relationship Id="rId100" Type="http://schemas.openxmlformats.org/officeDocument/2006/relationships/customXml" Target="../ink/ink347.xml"/><Relationship Id="rId105" Type="http://schemas.openxmlformats.org/officeDocument/2006/relationships/image" Target="../media/image348.png"/><Relationship Id="rId126" Type="http://schemas.openxmlformats.org/officeDocument/2006/relationships/image" Target="../media/image358.png"/><Relationship Id="rId8" Type="http://schemas.openxmlformats.org/officeDocument/2006/relationships/customXml" Target="../ink/ink301.xml"/><Relationship Id="rId51" Type="http://schemas.openxmlformats.org/officeDocument/2006/relationships/image" Target="../media/image322.png"/><Relationship Id="rId72" Type="http://schemas.openxmlformats.org/officeDocument/2006/relationships/customXml" Target="../ink/ink333.xml"/><Relationship Id="rId93" Type="http://schemas.openxmlformats.org/officeDocument/2006/relationships/image" Target="../media/image342.png"/><Relationship Id="rId98" Type="http://schemas.openxmlformats.org/officeDocument/2006/relationships/customXml" Target="../ink/ink346.xml"/><Relationship Id="rId121" Type="http://schemas.openxmlformats.org/officeDocument/2006/relationships/customXml" Target="../ink/ink358.xml"/><Relationship Id="rId142" Type="http://schemas.openxmlformats.org/officeDocument/2006/relationships/image" Target="../media/image366.png"/><Relationship Id="rId3" Type="http://schemas.openxmlformats.org/officeDocument/2006/relationships/image" Target="../media/image298.png"/><Relationship Id="rId25" Type="http://schemas.openxmlformats.org/officeDocument/2006/relationships/image" Target="../media/image309.png"/><Relationship Id="rId46" Type="http://schemas.openxmlformats.org/officeDocument/2006/relationships/customXml" Target="../ink/ink320.xml"/><Relationship Id="rId67" Type="http://schemas.openxmlformats.org/officeDocument/2006/relationships/image" Target="../media/image330.png"/><Relationship Id="rId116" Type="http://schemas.openxmlformats.org/officeDocument/2006/relationships/image" Target="../media/image353.png"/><Relationship Id="rId137" Type="http://schemas.openxmlformats.org/officeDocument/2006/relationships/customXml" Target="../ink/ink366.xml"/><Relationship Id="rId20" Type="http://schemas.openxmlformats.org/officeDocument/2006/relationships/customXml" Target="../ink/ink307.xml"/><Relationship Id="rId41" Type="http://schemas.openxmlformats.org/officeDocument/2006/relationships/image" Target="../media/image317.png"/><Relationship Id="rId62" Type="http://schemas.openxmlformats.org/officeDocument/2006/relationships/customXml" Target="../ink/ink328.xml"/><Relationship Id="rId83" Type="http://schemas.openxmlformats.org/officeDocument/2006/relationships/image" Target="../media/image338.png"/><Relationship Id="rId88" Type="http://schemas.openxmlformats.org/officeDocument/2006/relationships/customXml" Target="../ink/ink341.xml"/><Relationship Id="rId111" Type="http://schemas.openxmlformats.org/officeDocument/2006/relationships/customXml" Target="../ink/ink353.xml"/><Relationship Id="rId132" Type="http://schemas.openxmlformats.org/officeDocument/2006/relationships/image" Target="../media/image361.png"/><Relationship Id="rId15" Type="http://schemas.openxmlformats.org/officeDocument/2006/relationships/image" Target="../media/image304.png"/><Relationship Id="rId36" Type="http://schemas.openxmlformats.org/officeDocument/2006/relationships/customXml" Target="../ink/ink315.xml"/><Relationship Id="rId57" Type="http://schemas.openxmlformats.org/officeDocument/2006/relationships/image" Target="../media/image325.png"/><Relationship Id="rId106" Type="http://schemas.openxmlformats.org/officeDocument/2006/relationships/customXml" Target="../ink/ink350.xml"/><Relationship Id="rId127" Type="http://schemas.openxmlformats.org/officeDocument/2006/relationships/customXml" Target="../ink/ink361.xml"/><Relationship Id="rId10" Type="http://schemas.openxmlformats.org/officeDocument/2006/relationships/customXml" Target="../ink/ink302.xml"/><Relationship Id="rId31" Type="http://schemas.openxmlformats.org/officeDocument/2006/relationships/image" Target="../media/image312.png"/><Relationship Id="rId52" Type="http://schemas.openxmlformats.org/officeDocument/2006/relationships/customXml" Target="../ink/ink323.xml"/><Relationship Id="rId73" Type="http://schemas.openxmlformats.org/officeDocument/2006/relationships/image" Target="../media/image333.png"/><Relationship Id="rId78" Type="http://schemas.openxmlformats.org/officeDocument/2006/relationships/customXml" Target="../ink/ink336.xml"/><Relationship Id="rId94" Type="http://schemas.openxmlformats.org/officeDocument/2006/relationships/customXml" Target="../ink/ink344.xml"/><Relationship Id="rId99" Type="http://schemas.openxmlformats.org/officeDocument/2006/relationships/image" Target="../media/image345.png"/><Relationship Id="rId101" Type="http://schemas.openxmlformats.org/officeDocument/2006/relationships/image" Target="../media/image346.png"/><Relationship Id="rId122" Type="http://schemas.openxmlformats.org/officeDocument/2006/relationships/image" Target="../media/image356.png"/><Relationship Id="rId4" Type="http://schemas.openxmlformats.org/officeDocument/2006/relationships/customXml" Target="../ink/ink299.xml"/><Relationship Id="rId9" Type="http://schemas.openxmlformats.org/officeDocument/2006/relationships/image" Target="../media/image301.png"/><Relationship Id="rId26" Type="http://schemas.openxmlformats.org/officeDocument/2006/relationships/customXml" Target="../ink/ink310.xml"/><Relationship Id="rId47" Type="http://schemas.openxmlformats.org/officeDocument/2006/relationships/image" Target="../media/image320.png"/><Relationship Id="rId68" Type="http://schemas.openxmlformats.org/officeDocument/2006/relationships/customXml" Target="../ink/ink331.xml"/><Relationship Id="rId89" Type="http://schemas.openxmlformats.org/officeDocument/2006/relationships/image" Target="../media/image231.png"/><Relationship Id="rId112" Type="http://schemas.openxmlformats.org/officeDocument/2006/relationships/image" Target="../media/image351.png"/><Relationship Id="rId133" Type="http://schemas.openxmlformats.org/officeDocument/2006/relationships/customXml" Target="../ink/ink364.xml"/><Relationship Id="rId16" Type="http://schemas.openxmlformats.org/officeDocument/2006/relationships/customXml" Target="../ink/ink305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82.xml"/><Relationship Id="rId21" Type="http://schemas.openxmlformats.org/officeDocument/2006/relationships/image" Target="../media/image375.png"/><Relationship Id="rId34" Type="http://schemas.openxmlformats.org/officeDocument/2006/relationships/customXml" Target="../ink/ink386.xml"/><Relationship Id="rId42" Type="http://schemas.openxmlformats.org/officeDocument/2006/relationships/customXml" Target="../ink/ink390.xml"/><Relationship Id="rId47" Type="http://schemas.openxmlformats.org/officeDocument/2006/relationships/image" Target="../media/image388.png"/><Relationship Id="rId50" Type="http://schemas.openxmlformats.org/officeDocument/2006/relationships/customXml" Target="../ink/ink394.xml"/><Relationship Id="rId55" Type="http://schemas.openxmlformats.org/officeDocument/2006/relationships/image" Target="../media/image392.png"/><Relationship Id="rId63" Type="http://schemas.openxmlformats.org/officeDocument/2006/relationships/image" Target="../media/image396.png"/><Relationship Id="rId7" Type="http://schemas.openxmlformats.org/officeDocument/2006/relationships/customXml" Target="../ink/ink372.xml"/><Relationship Id="rId2" Type="http://schemas.openxmlformats.org/officeDocument/2006/relationships/customXml" Target="../ink/ink369.xml"/><Relationship Id="rId16" Type="http://schemas.openxmlformats.org/officeDocument/2006/relationships/customXml" Target="../ink/ink377.xml"/><Relationship Id="rId29" Type="http://schemas.openxmlformats.org/officeDocument/2006/relationships/image" Target="../media/image379.png"/><Relationship Id="rId11" Type="http://schemas.openxmlformats.org/officeDocument/2006/relationships/image" Target="../media/image370.png"/><Relationship Id="rId24" Type="http://schemas.openxmlformats.org/officeDocument/2006/relationships/customXml" Target="../ink/ink381.xml"/><Relationship Id="rId32" Type="http://schemas.openxmlformats.org/officeDocument/2006/relationships/customXml" Target="../ink/ink385.xml"/><Relationship Id="rId37" Type="http://schemas.openxmlformats.org/officeDocument/2006/relationships/image" Target="../media/image383.png"/><Relationship Id="rId40" Type="http://schemas.openxmlformats.org/officeDocument/2006/relationships/customXml" Target="../ink/ink389.xml"/><Relationship Id="rId45" Type="http://schemas.openxmlformats.org/officeDocument/2006/relationships/image" Target="../media/image387.png"/><Relationship Id="rId53" Type="http://schemas.openxmlformats.org/officeDocument/2006/relationships/image" Target="../media/image391.png"/><Relationship Id="rId58" Type="http://schemas.openxmlformats.org/officeDocument/2006/relationships/customXml" Target="../ink/ink398.xml"/><Relationship Id="rId66" Type="http://schemas.openxmlformats.org/officeDocument/2006/relationships/customXml" Target="../ink/ink402.xml"/><Relationship Id="rId5" Type="http://schemas.openxmlformats.org/officeDocument/2006/relationships/image" Target="../media/image368.png"/><Relationship Id="rId61" Type="http://schemas.openxmlformats.org/officeDocument/2006/relationships/image" Target="../media/image395.png"/><Relationship Id="rId19" Type="http://schemas.openxmlformats.org/officeDocument/2006/relationships/image" Target="../media/image374.png"/><Relationship Id="rId14" Type="http://schemas.openxmlformats.org/officeDocument/2006/relationships/customXml" Target="../ink/ink376.xml"/><Relationship Id="rId22" Type="http://schemas.openxmlformats.org/officeDocument/2006/relationships/customXml" Target="../ink/ink380.xml"/><Relationship Id="rId27" Type="http://schemas.openxmlformats.org/officeDocument/2006/relationships/image" Target="../media/image378.png"/><Relationship Id="rId30" Type="http://schemas.openxmlformats.org/officeDocument/2006/relationships/customXml" Target="../ink/ink384.xml"/><Relationship Id="rId35" Type="http://schemas.openxmlformats.org/officeDocument/2006/relationships/image" Target="../media/image382.png"/><Relationship Id="rId43" Type="http://schemas.openxmlformats.org/officeDocument/2006/relationships/image" Target="../media/image386.png"/><Relationship Id="rId48" Type="http://schemas.openxmlformats.org/officeDocument/2006/relationships/customXml" Target="../ink/ink393.xml"/><Relationship Id="rId56" Type="http://schemas.openxmlformats.org/officeDocument/2006/relationships/customXml" Target="../ink/ink397.xml"/><Relationship Id="rId64" Type="http://schemas.openxmlformats.org/officeDocument/2006/relationships/customXml" Target="../ink/ink401.xml"/><Relationship Id="rId8" Type="http://schemas.openxmlformats.org/officeDocument/2006/relationships/image" Target="../media/image369.png"/><Relationship Id="rId51" Type="http://schemas.openxmlformats.org/officeDocument/2006/relationships/image" Target="../media/image390.png"/><Relationship Id="rId3" Type="http://schemas.openxmlformats.org/officeDocument/2006/relationships/image" Target="../media/image367.png"/><Relationship Id="rId12" Type="http://schemas.openxmlformats.org/officeDocument/2006/relationships/customXml" Target="../ink/ink375.xml"/><Relationship Id="rId17" Type="http://schemas.openxmlformats.org/officeDocument/2006/relationships/image" Target="../media/image373.png"/><Relationship Id="rId25" Type="http://schemas.openxmlformats.org/officeDocument/2006/relationships/image" Target="../media/image377.png"/><Relationship Id="rId33" Type="http://schemas.openxmlformats.org/officeDocument/2006/relationships/image" Target="../media/image381.png"/><Relationship Id="rId38" Type="http://schemas.openxmlformats.org/officeDocument/2006/relationships/customXml" Target="../ink/ink388.xml"/><Relationship Id="rId46" Type="http://schemas.openxmlformats.org/officeDocument/2006/relationships/customXml" Target="../ink/ink392.xml"/><Relationship Id="rId59" Type="http://schemas.openxmlformats.org/officeDocument/2006/relationships/image" Target="../media/image394.png"/><Relationship Id="rId67" Type="http://schemas.openxmlformats.org/officeDocument/2006/relationships/image" Target="../media/image398.png"/><Relationship Id="rId20" Type="http://schemas.openxmlformats.org/officeDocument/2006/relationships/customXml" Target="../ink/ink379.xml"/><Relationship Id="rId41" Type="http://schemas.openxmlformats.org/officeDocument/2006/relationships/image" Target="../media/image385.png"/><Relationship Id="rId54" Type="http://schemas.openxmlformats.org/officeDocument/2006/relationships/customXml" Target="../ink/ink396.xml"/><Relationship Id="rId62" Type="http://schemas.openxmlformats.org/officeDocument/2006/relationships/customXml" Target="../ink/ink40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71.xml"/><Relationship Id="rId15" Type="http://schemas.openxmlformats.org/officeDocument/2006/relationships/image" Target="../media/image372.png"/><Relationship Id="rId23" Type="http://schemas.openxmlformats.org/officeDocument/2006/relationships/image" Target="../media/image376.png"/><Relationship Id="rId28" Type="http://schemas.openxmlformats.org/officeDocument/2006/relationships/customXml" Target="../ink/ink383.xml"/><Relationship Id="rId36" Type="http://schemas.openxmlformats.org/officeDocument/2006/relationships/customXml" Target="../ink/ink387.xml"/><Relationship Id="rId49" Type="http://schemas.openxmlformats.org/officeDocument/2006/relationships/image" Target="../media/image389.png"/><Relationship Id="rId57" Type="http://schemas.openxmlformats.org/officeDocument/2006/relationships/image" Target="../media/image393.png"/><Relationship Id="rId10" Type="http://schemas.openxmlformats.org/officeDocument/2006/relationships/customXml" Target="../ink/ink374.xml"/><Relationship Id="rId31" Type="http://schemas.openxmlformats.org/officeDocument/2006/relationships/image" Target="../media/image380.png"/><Relationship Id="rId44" Type="http://schemas.openxmlformats.org/officeDocument/2006/relationships/customXml" Target="../ink/ink391.xml"/><Relationship Id="rId52" Type="http://schemas.openxmlformats.org/officeDocument/2006/relationships/customXml" Target="../ink/ink395.xml"/><Relationship Id="rId60" Type="http://schemas.openxmlformats.org/officeDocument/2006/relationships/customXml" Target="../ink/ink399.xml"/><Relationship Id="rId65" Type="http://schemas.openxmlformats.org/officeDocument/2006/relationships/image" Target="../media/image397.png"/><Relationship Id="rId4" Type="http://schemas.openxmlformats.org/officeDocument/2006/relationships/customXml" Target="../ink/ink370.xml"/><Relationship Id="rId9" Type="http://schemas.openxmlformats.org/officeDocument/2006/relationships/customXml" Target="../ink/ink373.xml"/><Relationship Id="rId13" Type="http://schemas.openxmlformats.org/officeDocument/2006/relationships/image" Target="../media/image371.png"/><Relationship Id="rId18" Type="http://schemas.openxmlformats.org/officeDocument/2006/relationships/customXml" Target="../ink/ink378.xml"/><Relationship Id="rId39" Type="http://schemas.openxmlformats.org/officeDocument/2006/relationships/image" Target="../media/image384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5.xml"/><Relationship Id="rId21" Type="http://schemas.openxmlformats.org/officeDocument/2006/relationships/image" Target="../media/image408.png"/><Relationship Id="rId42" Type="http://schemas.openxmlformats.org/officeDocument/2006/relationships/customXml" Target="../ink/ink423.xml"/><Relationship Id="rId47" Type="http://schemas.openxmlformats.org/officeDocument/2006/relationships/image" Target="../media/image421.png"/><Relationship Id="rId63" Type="http://schemas.openxmlformats.org/officeDocument/2006/relationships/image" Target="../media/image429.png"/><Relationship Id="rId68" Type="http://schemas.openxmlformats.org/officeDocument/2006/relationships/customXml" Target="../ink/ink436.xml"/><Relationship Id="rId16" Type="http://schemas.openxmlformats.org/officeDocument/2006/relationships/customXml" Target="../ink/ink410.xml"/><Relationship Id="rId11" Type="http://schemas.openxmlformats.org/officeDocument/2006/relationships/image" Target="../media/image403.png"/><Relationship Id="rId24" Type="http://schemas.openxmlformats.org/officeDocument/2006/relationships/customXml" Target="../ink/ink414.xml"/><Relationship Id="rId32" Type="http://schemas.openxmlformats.org/officeDocument/2006/relationships/customXml" Target="../ink/ink418.xml"/><Relationship Id="rId37" Type="http://schemas.openxmlformats.org/officeDocument/2006/relationships/image" Target="../media/image416.png"/><Relationship Id="rId40" Type="http://schemas.openxmlformats.org/officeDocument/2006/relationships/customXml" Target="../ink/ink422.xml"/><Relationship Id="rId45" Type="http://schemas.openxmlformats.org/officeDocument/2006/relationships/image" Target="../media/image420.png"/><Relationship Id="rId53" Type="http://schemas.openxmlformats.org/officeDocument/2006/relationships/image" Target="../media/image424.png"/><Relationship Id="rId58" Type="http://schemas.openxmlformats.org/officeDocument/2006/relationships/customXml" Target="../ink/ink431.xml"/><Relationship Id="rId66" Type="http://schemas.openxmlformats.org/officeDocument/2006/relationships/customXml" Target="../ink/ink435.xml"/><Relationship Id="rId74" Type="http://schemas.openxmlformats.org/officeDocument/2006/relationships/customXml" Target="../ink/ink439.xml"/><Relationship Id="rId5" Type="http://schemas.openxmlformats.org/officeDocument/2006/relationships/image" Target="../media/image400.png"/><Relationship Id="rId61" Type="http://schemas.openxmlformats.org/officeDocument/2006/relationships/image" Target="../media/image428.png"/><Relationship Id="rId19" Type="http://schemas.openxmlformats.org/officeDocument/2006/relationships/image" Target="../media/image407.png"/><Relationship Id="rId14" Type="http://schemas.openxmlformats.org/officeDocument/2006/relationships/customXml" Target="../ink/ink409.xml"/><Relationship Id="rId22" Type="http://schemas.openxmlformats.org/officeDocument/2006/relationships/customXml" Target="../ink/ink413.xml"/><Relationship Id="rId27" Type="http://schemas.openxmlformats.org/officeDocument/2006/relationships/image" Target="../media/image411.png"/><Relationship Id="rId30" Type="http://schemas.openxmlformats.org/officeDocument/2006/relationships/customXml" Target="../ink/ink417.xml"/><Relationship Id="rId35" Type="http://schemas.openxmlformats.org/officeDocument/2006/relationships/image" Target="../media/image415.png"/><Relationship Id="rId43" Type="http://schemas.openxmlformats.org/officeDocument/2006/relationships/image" Target="../media/image419.png"/><Relationship Id="rId48" Type="http://schemas.openxmlformats.org/officeDocument/2006/relationships/customXml" Target="../ink/ink426.xml"/><Relationship Id="rId56" Type="http://schemas.openxmlformats.org/officeDocument/2006/relationships/customXml" Target="../ink/ink430.xml"/><Relationship Id="rId64" Type="http://schemas.openxmlformats.org/officeDocument/2006/relationships/customXml" Target="../ink/ink434.xml"/><Relationship Id="rId69" Type="http://schemas.openxmlformats.org/officeDocument/2006/relationships/image" Target="../media/image432.png"/><Relationship Id="rId77" Type="http://schemas.openxmlformats.org/officeDocument/2006/relationships/image" Target="../media/image368.png"/><Relationship Id="rId8" Type="http://schemas.openxmlformats.org/officeDocument/2006/relationships/customXml" Target="../ink/ink406.xml"/><Relationship Id="rId51" Type="http://schemas.openxmlformats.org/officeDocument/2006/relationships/image" Target="../media/image423.png"/><Relationship Id="rId72" Type="http://schemas.openxmlformats.org/officeDocument/2006/relationships/customXml" Target="../ink/ink438.xml"/><Relationship Id="rId3" Type="http://schemas.openxmlformats.org/officeDocument/2006/relationships/image" Target="../media/image399.png"/><Relationship Id="rId12" Type="http://schemas.openxmlformats.org/officeDocument/2006/relationships/customXml" Target="../ink/ink408.xml"/><Relationship Id="rId17" Type="http://schemas.openxmlformats.org/officeDocument/2006/relationships/image" Target="../media/image406.png"/><Relationship Id="rId25" Type="http://schemas.openxmlformats.org/officeDocument/2006/relationships/image" Target="../media/image410.png"/><Relationship Id="rId33" Type="http://schemas.openxmlformats.org/officeDocument/2006/relationships/image" Target="../media/image414.png"/><Relationship Id="rId38" Type="http://schemas.openxmlformats.org/officeDocument/2006/relationships/customXml" Target="../ink/ink421.xml"/><Relationship Id="rId46" Type="http://schemas.openxmlformats.org/officeDocument/2006/relationships/customXml" Target="../ink/ink425.xml"/><Relationship Id="rId59" Type="http://schemas.openxmlformats.org/officeDocument/2006/relationships/image" Target="../media/image427.png"/><Relationship Id="rId67" Type="http://schemas.openxmlformats.org/officeDocument/2006/relationships/image" Target="../media/image431.png"/><Relationship Id="rId20" Type="http://schemas.openxmlformats.org/officeDocument/2006/relationships/customXml" Target="../ink/ink412.xml"/><Relationship Id="rId41" Type="http://schemas.openxmlformats.org/officeDocument/2006/relationships/image" Target="../media/image418.png"/><Relationship Id="rId54" Type="http://schemas.openxmlformats.org/officeDocument/2006/relationships/customXml" Target="../ink/ink429.xml"/><Relationship Id="rId62" Type="http://schemas.openxmlformats.org/officeDocument/2006/relationships/customXml" Target="../ink/ink433.xml"/><Relationship Id="rId70" Type="http://schemas.openxmlformats.org/officeDocument/2006/relationships/customXml" Target="../ink/ink437.xml"/><Relationship Id="rId75" Type="http://schemas.openxmlformats.org/officeDocument/2006/relationships/image" Target="../media/image43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5.xml"/><Relationship Id="rId15" Type="http://schemas.openxmlformats.org/officeDocument/2006/relationships/image" Target="../media/image405.png"/><Relationship Id="rId23" Type="http://schemas.openxmlformats.org/officeDocument/2006/relationships/image" Target="../media/image409.png"/><Relationship Id="rId28" Type="http://schemas.openxmlformats.org/officeDocument/2006/relationships/customXml" Target="../ink/ink416.xml"/><Relationship Id="rId36" Type="http://schemas.openxmlformats.org/officeDocument/2006/relationships/customXml" Target="../ink/ink420.xml"/><Relationship Id="rId49" Type="http://schemas.openxmlformats.org/officeDocument/2006/relationships/image" Target="../media/image422.png"/><Relationship Id="rId57" Type="http://schemas.openxmlformats.org/officeDocument/2006/relationships/image" Target="../media/image426.png"/><Relationship Id="rId10" Type="http://schemas.openxmlformats.org/officeDocument/2006/relationships/customXml" Target="../ink/ink407.xml"/><Relationship Id="rId31" Type="http://schemas.openxmlformats.org/officeDocument/2006/relationships/image" Target="../media/image413.png"/><Relationship Id="rId44" Type="http://schemas.openxmlformats.org/officeDocument/2006/relationships/customXml" Target="../ink/ink424.xml"/><Relationship Id="rId52" Type="http://schemas.openxmlformats.org/officeDocument/2006/relationships/customXml" Target="../ink/ink428.xml"/><Relationship Id="rId60" Type="http://schemas.openxmlformats.org/officeDocument/2006/relationships/customXml" Target="../ink/ink432.xml"/><Relationship Id="rId65" Type="http://schemas.openxmlformats.org/officeDocument/2006/relationships/image" Target="../media/image430.png"/><Relationship Id="rId73" Type="http://schemas.openxmlformats.org/officeDocument/2006/relationships/image" Target="../media/image434.png"/><Relationship Id="rId4" Type="http://schemas.openxmlformats.org/officeDocument/2006/relationships/customXml" Target="../ink/ink404.xml"/><Relationship Id="rId9" Type="http://schemas.openxmlformats.org/officeDocument/2006/relationships/image" Target="../media/image402.png"/><Relationship Id="rId13" Type="http://schemas.openxmlformats.org/officeDocument/2006/relationships/image" Target="../media/image404.png"/><Relationship Id="rId18" Type="http://schemas.openxmlformats.org/officeDocument/2006/relationships/customXml" Target="../ink/ink411.xml"/><Relationship Id="rId39" Type="http://schemas.openxmlformats.org/officeDocument/2006/relationships/image" Target="../media/image417.png"/><Relationship Id="rId34" Type="http://schemas.openxmlformats.org/officeDocument/2006/relationships/customXml" Target="../ink/ink419.xml"/><Relationship Id="rId50" Type="http://schemas.openxmlformats.org/officeDocument/2006/relationships/customXml" Target="../ink/ink427.xml"/><Relationship Id="rId55" Type="http://schemas.openxmlformats.org/officeDocument/2006/relationships/image" Target="../media/image425.png"/><Relationship Id="rId76" Type="http://schemas.openxmlformats.org/officeDocument/2006/relationships/customXml" Target="../ink/ink440.xml"/><Relationship Id="rId7" Type="http://schemas.openxmlformats.org/officeDocument/2006/relationships/image" Target="../media/image401.png"/><Relationship Id="rId71" Type="http://schemas.openxmlformats.org/officeDocument/2006/relationships/image" Target="../media/image433.png"/><Relationship Id="rId2" Type="http://schemas.openxmlformats.org/officeDocument/2006/relationships/customXml" Target="../ink/ink403.xml"/><Relationship Id="rId29" Type="http://schemas.openxmlformats.org/officeDocument/2006/relationships/image" Target="../media/image41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1.png"/><Relationship Id="rId18" Type="http://schemas.openxmlformats.org/officeDocument/2006/relationships/customXml" Target="../ink/ink449.xml"/><Relationship Id="rId26" Type="http://schemas.openxmlformats.org/officeDocument/2006/relationships/image" Target="../media/image446.png"/><Relationship Id="rId39" Type="http://schemas.openxmlformats.org/officeDocument/2006/relationships/customXml" Target="../ink/ink460.xml"/><Relationship Id="rId21" Type="http://schemas.openxmlformats.org/officeDocument/2006/relationships/customXml" Target="../ink/ink451.xml"/><Relationship Id="rId34" Type="http://schemas.openxmlformats.org/officeDocument/2006/relationships/image" Target="../media/image450.png"/><Relationship Id="rId42" Type="http://schemas.openxmlformats.org/officeDocument/2006/relationships/image" Target="../media/image454.png"/><Relationship Id="rId47" Type="http://schemas.openxmlformats.org/officeDocument/2006/relationships/customXml" Target="../ink/ink464.xml"/><Relationship Id="rId7" Type="http://schemas.openxmlformats.org/officeDocument/2006/relationships/image" Target="../media/image438.png"/><Relationship Id="rId2" Type="http://schemas.openxmlformats.org/officeDocument/2006/relationships/customXml" Target="../ink/ink441.xml"/><Relationship Id="rId16" Type="http://schemas.openxmlformats.org/officeDocument/2006/relationships/customXml" Target="../ink/ink448.xml"/><Relationship Id="rId29" Type="http://schemas.openxmlformats.org/officeDocument/2006/relationships/customXml" Target="../ink/ink45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43.xml"/><Relationship Id="rId11" Type="http://schemas.openxmlformats.org/officeDocument/2006/relationships/image" Target="../media/image440.png"/><Relationship Id="rId24" Type="http://schemas.openxmlformats.org/officeDocument/2006/relationships/image" Target="../media/image445.png"/><Relationship Id="rId32" Type="http://schemas.openxmlformats.org/officeDocument/2006/relationships/image" Target="../media/image449.png"/><Relationship Id="rId37" Type="http://schemas.openxmlformats.org/officeDocument/2006/relationships/customXml" Target="../ink/ink459.xml"/><Relationship Id="rId40" Type="http://schemas.openxmlformats.org/officeDocument/2006/relationships/image" Target="../media/image453.png"/><Relationship Id="rId45" Type="http://schemas.openxmlformats.org/officeDocument/2006/relationships/customXml" Target="../ink/ink463.xml"/><Relationship Id="rId5" Type="http://schemas.openxmlformats.org/officeDocument/2006/relationships/image" Target="../media/image437.png"/><Relationship Id="rId15" Type="http://schemas.openxmlformats.org/officeDocument/2006/relationships/image" Target="../media/image442.png"/><Relationship Id="rId23" Type="http://schemas.openxmlformats.org/officeDocument/2006/relationships/customXml" Target="../ink/ink452.xml"/><Relationship Id="rId28" Type="http://schemas.openxmlformats.org/officeDocument/2006/relationships/image" Target="../media/image447.png"/><Relationship Id="rId36" Type="http://schemas.openxmlformats.org/officeDocument/2006/relationships/image" Target="../media/image451.png"/><Relationship Id="rId10" Type="http://schemas.openxmlformats.org/officeDocument/2006/relationships/customXml" Target="../ink/ink445.xml"/><Relationship Id="rId19" Type="http://schemas.openxmlformats.org/officeDocument/2006/relationships/customXml" Target="../ink/ink450.xml"/><Relationship Id="rId31" Type="http://schemas.openxmlformats.org/officeDocument/2006/relationships/customXml" Target="../ink/ink456.xml"/><Relationship Id="rId44" Type="http://schemas.openxmlformats.org/officeDocument/2006/relationships/image" Target="../media/image455.png"/><Relationship Id="rId4" Type="http://schemas.openxmlformats.org/officeDocument/2006/relationships/customXml" Target="../ink/ink442.xml"/><Relationship Id="rId9" Type="http://schemas.openxmlformats.org/officeDocument/2006/relationships/image" Target="../media/image439.png"/><Relationship Id="rId14" Type="http://schemas.openxmlformats.org/officeDocument/2006/relationships/customXml" Target="../ink/ink447.xml"/><Relationship Id="rId22" Type="http://schemas.openxmlformats.org/officeDocument/2006/relationships/image" Target="../media/image444.png"/><Relationship Id="rId27" Type="http://schemas.openxmlformats.org/officeDocument/2006/relationships/customXml" Target="../ink/ink454.xml"/><Relationship Id="rId30" Type="http://schemas.openxmlformats.org/officeDocument/2006/relationships/image" Target="../media/image448.png"/><Relationship Id="rId35" Type="http://schemas.openxmlformats.org/officeDocument/2006/relationships/customXml" Target="../ink/ink458.xml"/><Relationship Id="rId43" Type="http://schemas.openxmlformats.org/officeDocument/2006/relationships/customXml" Target="../ink/ink462.xml"/><Relationship Id="rId48" Type="http://schemas.openxmlformats.org/officeDocument/2006/relationships/image" Target="../media/image457.png"/><Relationship Id="rId8" Type="http://schemas.openxmlformats.org/officeDocument/2006/relationships/customXml" Target="../ink/ink444.xml"/><Relationship Id="rId3" Type="http://schemas.openxmlformats.org/officeDocument/2006/relationships/image" Target="../media/image436.png"/><Relationship Id="rId12" Type="http://schemas.openxmlformats.org/officeDocument/2006/relationships/customXml" Target="../ink/ink446.xml"/><Relationship Id="rId17" Type="http://schemas.openxmlformats.org/officeDocument/2006/relationships/image" Target="../media/image368.png"/><Relationship Id="rId25" Type="http://schemas.openxmlformats.org/officeDocument/2006/relationships/customXml" Target="../ink/ink453.xml"/><Relationship Id="rId33" Type="http://schemas.openxmlformats.org/officeDocument/2006/relationships/customXml" Target="../ink/ink457.xml"/><Relationship Id="rId38" Type="http://schemas.openxmlformats.org/officeDocument/2006/relationships/image" Target="../media/image452.png"/><Relationship Id="rId46" Type="http://schemas.openxmlformats.org/officeDocument/2006/relationships/image" Target="../media/image456.png"/><Relationship Id="rId20" Type="http://schemas.openxmlformats.org/officeDocument/2006/relationships/image" Target="../media/image443.png"/><Relationship Id="rId41" Type="http://schemas.openxmlformats.org/officeDocument/2006/relationships/customXml" Target="../ink/ink4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31">
                <a:extLst>
                  <a:ext uri="{FF2B5EF4-FFF2-40B4-BE49-F238E27FC236}">
                    <a16:creationId xmlns:a16="http://schemas.microsoft.com/office/drawing/2014/main" id="{E9802956-BA3B-A413-E5F3-8DE55C6C397A}"/>
                  </a:ext>
                </a:extLst>
              </p14:cNvPr>
              <p14:cNvContentPartPr/>
              <p14:nvPr/>
            </p14:nvContentPartPr>
            <p14:xfrm>
              <a:off x="9227623" y="241484"/>
              <a:ext cx="1823040" cy="654120"/>
            </p14:xfrm>
          </p:contentPart>
        </mc:Choice>
        <mc:Fallback xmlns="">
          <p:pic>
            <p:nvPicPr>
              <p:cNvPr id="29" name="Ink 31">
                <a:extLst>
                  <a:ext uri="{FF2B5EF4-FFF2-40B4-BE49-F238E27FC236}">
                    <a16:creationId xmlns:a16="http://schemas.microsoft.com/office/drawing/2014/main" id="{E9802956-BA3B-A413-E5F3-8DE55C6C39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0063" y="233924"/>
                <a:ext cx="183816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31">
                <a:extLst>
                  <a:ext uri="{FF2B5EF4-FFF2-40B4-BE49-F238E27FC236}">
                    <a16:creationId xmlns:a16="http://schemas.microsoft.com/office/drawing/2014/main" id="{9E5638D3-9D68-2851-F927-47F7B069D997}"/>
                  </a:ext>
                </a:extLst>
              </p14:cNvPr>
              <p14:cNvContentPartPr/>
              <p14:nvPr/>
            </p14:nvContentPartPr>
            <p14:xfrm>
              <a:off x="6372463" y="102884"/>
              <a:ext cx="2219400" cy="698400"/>
            </p14:xfrm>
          </p:contentPart>
        </mc:Choice>
        <mc:Fallback xmlns="">
          <p:pic>
            <p:nvPicPr>
              <p:cNvPr id="30" name="Ink 31">
                <a:extLst>
                  <a:ext uri="{FF2B5EF4-FFF2-40B4-BE49-F238E27FC236}">
                    <a16:creationId xmlns:a16="http://schemas.microsoft.com/office/drawing/2014/main" id="{9E5638D3-9D68-2851-F927-47F7B069D9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4904" y="95684"/>
                <a:ext cx="2234518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A7393088-45A5-E12D-07C3-E21A06E8F02F}"/>
                  </a:ext>
                </a:extLst>
              </p14:cNvPr>
              <p14:cNvContentPartPr/>
              <p14:nvPr/>
            </p14:nvContentPartPr>
            <p14:xfrm>
              <a:off x="3499303" y="373244"/>
              <a:ext cx="2320200" cy="42192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A7393088-45A5-E12D-07C3-E21A06E8F0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1743" y="366038"/>
                <a:ext cx="2335320" cy="437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9336E74E-F597-EC0E-DB23-026A0D348209}"/>
                  </a:ext>
                </a:extLst>
              </p14:cNvPr>
              <p14:cNvContentPartPr/>
              <p14:nvPr/>
            </p14:nvContentPartPr>
            <p14:xfrm>
              <a:off x="915223" y="1172444"/>
              <a:ext cx="1892880" cy="49644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9336E74E-F597-EC0E-DB23-026A0D3482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7663" y="1164884"/>
                <a:ext cx="190800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4372CFB3-A5B5-DD2B-AD79-2FEA1A1B8B30}"/>
                  </a:ext>
                </a:extLst>
              </p14:cNvPr>
              <p14:cNvContentPartPr/>
              <p14:nvPr/>
            </p14:nvContentPartPr>
            <p14:xfrm>
              <a:off x="4936063" y="1137524"/>
              <a:ext cx="2084400" cy="35532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4372CFB3-A5B5-DD2B-AD79-2FEA1A1B8B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28502" y="1129964"/>
                <a:ext cx="2099523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Ink 69">
                <a:extLst>
                  <a:ext uri="{FF2B5EF4-FFF2-40B4-BE49-F238E27FC236}">
                    <a16:creationId xmlns:a16="http://schemas.microsoft.com/office/drawing/2014/main" id="{F5C37B23-D291-72E0-0779-E59D7FAD8C8A}"/>
                  </a:ext>
                </a:extLst>
              </p14:cNvPr>
              <p14:cNvContentPartPr/>
              <p14:nvPr/>
            </p14:nvContentPartPr>
            <p14:xfrm>
              <a:off x="10251463" y="955364"/>
              <a:ext cx="1295640" cy="417960"/>
            </p14:xfrm>
          </p:contentPart>
        </mc:Choice>
        <mc:Fallback xmlns="">
          <p:pic>
            <p:nvPicPr>
              <p:cNvPr id="68" name="Ink 69">
                <a:extLst>
                  <a:ext uri="{FF2B5EF4-FFF2-40B4-BE49-F238E27FC236}">
                    <a16:creationId xmlns:a16="http://schemas.microsoft.com/office/drawing/2014/main" id="{F5C37B23-D291-72E0-0779-E59D7FAD8C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43903" y="947804"/>
                <a:ext cx="131040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6A167E32-F444-AFBF-D3E8-5871E1D53BD3}"/>
                  </a:ext>
                </a:extLst>
              </p14:cNvPr>
              <p14:cNvContentPartPr/>
              <p14:nvPr/>
            </p14:nvContentPartPr>
            <p14:xfrm>
              <a:off x="9119983" y="928004"/>
              <a:ext cx="930600" cy="401400"/>
            </p14:xfrm>
          </p:contentPart>
        </mc:Choice>
        <mc:Fallback xmlns=""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6A167E32-F444-AFBF-D3E8-5871E1D53B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12426" y="920444"/>
                <a:ext cx="945714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F4C12DFC-22A9-7EAF-44B4-11D2D8481E74}"/>
                  </a:ext>
                </a:extLst>
              </p14:cNvPr>
              <p14:cNvContentPartPr/>
              <p14:nvPr/>
            </p14:nvContentPartPr>
            <p14:xfrm>
              <a:off x="1437223" y="1863284"/>
              <a:ext cx="842400" cy="352440"/>
            </p14:xfrm>
          </p:contentPart>
        </mc:Choice>
        <mc:Fallback xmlns=""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F4C12DFC-22A9-7EAF-44B4-11D2D8481E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29666" y="1856084"/>
                <a:ext cx="857514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06E9C31-55F5-156D-7432-55851DE6D4A3}"/>
                  </a:ext>
                </a:extLst>
              </p14:cNvPr>
              <p14:cNvContentPartPr/>
              <p14:nvPr/>
            </p14:nvContentPartPr>
            <p14:xfrm>
              <a:off x="1122583" y="2719364"/>
              <a:ext cx="126000" cy="687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06E9C31-55F5-156D-7432-55851DE6D4A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5023" y="2711804"/>
                <a:ext cx="1411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3" name="Ink 94">
                <a:extLst>
                  <a:ext uri="{FF2B5EF4-FFF2-40B4-BE49-F238E27FC236}">
                    <a16:creationId xmlns:a16="http://schemas.microsoft.com/office/drawing/2014/main" id="{42D17609-02EE-8B0C-6EDB-1208B9731785}"/>
                  </a:ext>
                </a:extLst>
              </p14:cNvPr>
              <p14:cNvContentPartPr/>
              <p14:nvPr/>
            </p14:nvContentPartPr>
            <p14:xfrm>
              <a:off x="2059663" y="2696684"/>
              <a:ext cx="1650240" cy="757080"/>
            </p14:xfrm>
          </p:contentPart>
        </mc:Choice>
        <mc:Fallback xmlns="">
          <p:pic>
            <p:nvPicPr>
              <p:cNvPr id="93" name="Ink 94">
                <a:extLst>
                  <a:ext uri="{FF2B5EF4-FFF2-40B4-BE49-F238E27FC236}">
                    <a16:creationId xmlns:a16="http://schemas.microsoft.com/office/drawing/2014/main" id="{42D17609-02EE-8B0C-6EDB-1208B973178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52103" y="2689484"/>
                <a:ext cx="1665360" cy="7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4" name="Ink 94">
                <a:extLst>
                  <a:ext uri="{FF2B5EF4-FFF2-40B4-BE49-F238E27FC236}">
                    <a16:creationId xmlns:a16="http://schemas.microsoft.com/office/drawing/2014/main" id="{243E7F06-4036-D6FB-C9B4-8F508C6BEA3D}"/>
                  </a:ext>
                </a:extLst>
              </p14:cNvPr>
              <p14:cNvContentPartPr/>
              <p14:nvPr/>
            </p14:nvContentPartPr>
            <p14:xfrm>
              <a:off x="1166863" y="2932844"/>
              <a:ext cx="641520" cy="320400"/>
            </p14:xfrm>
          </p:contentPart>
        </mc:Choice>
        <mc:Fallback xmlns="">
          <p:pic>
            <p:nvPicPr>
              <p:cNvPr id="94" name="Ink 94">
                <a:extLst>
                  <a:ext uri="{FF2B5EF4-FFF2-40B4-BE49-F238E27FC236}">
                    <a16:creationId xmlns:a16="http://schemas.microsoft.com/office/drawing/2014/main" id="{243E7F06-4036-D6FB-C9B4-8F508C6BEA3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9303" y="2925284"/>
                <a:ext cx="6566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3">
                <a:extLst>
                  <a:ext uri="{FF2B5EF4-FFF2-40B4-BE49-F238E27FC236}">
                    <a16:creationId xmlns:a16="http://schemas.microsoft.com/office/drawing/2014/main" id="{BD90DE28-90B8-2C4A-79EB-E3F4064A7D6E}"/>
                  </a:ext>
                </a:extLst>
              </p14:cNvPr>
              <p14:cNvContentPartPr/>
              <p14:nvPr/>
            </p14:nvContentPartPr>
            <p14:xfrm>
              <a:off x="2211223" y="3480044"/>
              <a:ext cx="2092680" cy="916560"/>
            </p14:xfrm>
          </p:contentPart>
        </mc:Choice>
        <mc:Fallback xmlns="">
          <p:pic>
            <p:nvPicPr>
              <p:cNvPr id="112" name="Ink 113">
                <a:extLst>
                  <a:ext uri="{FF2B5EF4-FFF2-40B4-BE49-F238E27FC236}">
                    <a16:creationId xmlns:a16="http://schemas.microsoft.com/office/drawing/2014/main" id="{BD90DE28-90B8-2C4A-79EB-E3F4064A7D6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03663" y="3472487"/>
                <a:ext cx="2107800" cy="931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3" name="Ink 113">
                <a:extLst>
                  <a:ext uri="{FF2B5EF4-FFF2-40B4-BE49-F238E27FC236}">
                    <a16:creationId xmlns:a16="http://schemas.microsoft.com/office/drawing/2014/main" id="{C9412F5E-C7D9-13D6-02C8-A8FEB6487A61}"/>
                  </a:ext>
                </a:extLst>
              </p14:cNvPr>
              <p14:cNvContentPartPr/>
              <p14:nvPr/>
            </p14:nvContentPartPr>
            <p14:xfrm>
              <a:off x="1174423" y="3749684"/>
              <a:ext cx="709560" cy="408960"/>
            </p14:xfrm>
          </p:contentPart>
        </mc:Choice>
        <mc:Fallback xmlns="">
          <p:pic>
            <p:nvPicPr>
              <p:cNvPr id="113" name="Ink 113">
                <a:extLst>
                  <a:ext uri="{FF2B5EF4-FFF2-40B4-BE49-F238E27FC236}">
                    <a16:creationId xmlns:a16="http://schemas.microsoft.com/office/drawing/2014/main" id="{C9412F5E-C7D9-13D6-02C8-A8FEB6487A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66863" y="3742124"/>
                <a:ext cx="7243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F50A199E-0400-83AA-9BC0-A0C3FED4745B}"/>
                  </a:ext>
                </a:extLst>
              </p14:cNvPr>
              <p14:cNvContentPartPr/>
              <p14:nvPr/>
            </p14:nvContentPartPr>
            <p14:xfrm>
              <a:off x="1911343" y="4516484"/>
              <a:ext cx="601200" cy="452880"/>
            </p14:xfrm>
          </p:contentPart>
        </mc:Choice>
        <mc:Fallback xmlns=""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F50A199E-0400-83AA-9BC0-A0C3FED474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03783" y="4508924"/>
                <a:ext cx="61632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9" name="Ink 129">
                <a:extLst>
                  <a:ext uri="{FF2B5EF4-FFF2-40B4-BE49-F238E27FC236}">
                    <a16:creationId xmlns:a16="http://schemas.microsoft.com/office/drawing/2014/main" id="{B0553FF8-B653-A0C9-DE0B-633A880C180C}"/>
                  </a:ext>
                </a:extLst>
              </p14:cNvPr>
              <p14:cNvContentPartPr/>
              <p14:nvPr/>
            </p14:nvContentPartPr>
            <p14:xfrm>
              <a:off x="1172983" y="5095724"/>
              <a:ext cx="1370880" cy="603360"/>
            </p14:xfrm>
          </p:contentPart>
        </mc:Choice>
        <mc:Fallback xmlns="">
          <p:pic>
            <p:nvPicPr>
              <p:cNvPr id="129" name="Ink 129">
                <a:extLst>
                  <a:ext uri="{FF2B5EF4-FFF2-40B4-BE49-F238E27FC236}">
                    <a16:creationId xmlns:a16="http://schemas.microsoft.com/office/drawing/2014/main" id="{B0553FF8-B653-A0C9-DE0B-633A880C180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65423" y="5088164"/>
                <a:ext cx="138600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364F2B9-4F29-DA70-A6F1-03F920D48DA6}"/>
                  </a:ext>
                </a:extLst>
              </p14:cNvPr>
              <p14:cNvContentPartPr/>
              <p14:nvPr/>
            </p14:nvContentPartPr>
            <p14:xfrm>
              <a:off x="1550983" y="5660924"/>
              <a:ext cx="313920" cy="63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364F2B9-4F29-DA70-A6F1-03F920D48D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43423" y="5653364"/>
                <a:ext cx="3290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9" name="Ink 139">
                <a:extLst>
                  <a:ext uri="{FF2B5EF4-FFF2-40B4-BE49-F238E27FC236}">
                    <a16:creationId xmlns:a16="http://schemas.microsoft.com/office/drawing/2014/main" id="{6883C295-9EF7-365D-59B0-E8A6166BF91F}"/>
                  </a:ext>
                </a:extLst>
              </p14:cNvPr>
              <p14:cNvContentPartPr/>
              <p14:nvPr/>
            </p14:nvContentPartPr>
            <p14:xfrm>
              <a:off x="2827183" y="4951004"/>
              <a:ext cx="1505880" cy="892440"/>
            </p14:xfrm>
          </p:contentPart>
        </mc:Choice>
        <mc:Fallback xmlns="">
          <p:pic>
            <p:nvPicPr>
              <p:cNvPr id="139" name="Ink 139">
                <a:extLst>
                  <a:ext uri="{FF2B5EF4-FFF2-40B4-BE49-F238E27FC236}">
                    <a16:creationId xmlns:a16="http://schemas.microsoft.com/office/drawing/2014/main" id="{6883C295-9EF7-365D-59B0-E8A6166BF91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19623" y="4943444"/>
                <a:ext cx="1520640" cy="9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837E5049-78FD-B732-5145-14BBA2DC76A3}"/>
                  </a:ext>
                </a:extLst>
              </p14:cNvPr>
              <p14:cNvContentPartPr/>
              <p14:nvPr/>
            </p14:nvContentPartPr>
            <p14:xfrm>
              <a:off x="2719543" y="4223804"/>
              <a:ext cx="1773360" cy="44964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837E5049-78FD-B732-5145-14BBA2DC76A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11983" y="4216244"/>
                <a:ext cx="17884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7" name="Ink 167">
                <a:extLst>
                  <a:ext uri="{FF2B5EF4-FFF2-40B4-BE49-F238E27FC236}">
                    <a16:creationId xmlns:a16="http://schemas.microsoft.com/office/drawing/2014/main" id="{C8B56213-0FDC-1A08-E3CD-C2F18EE0BE9F}"/>
                  </a:ext>
                </a:extLst>
              </p14:cNvPr>
              <p14:cNvContentPartPr/>
              <p14:nvPr/>
            </p14:nvContentPartPr>
            <p14:xfrm>
              <a:off x="2694343" y="4562204"/>
              <a:ext cx="2358360" cy="539640"/>
            </p14:xfrm>
          </p:contentPart>
        </mc:Choice>
        <mc:Fallback xmlns="">
          <p:pic>
            <p:nvPicPr>
              <p:cNvPr id="167" name="Ink 167">
                <a:extLst>
                  <a:ext uri="{FF2B5EF4-FFF2-40B4-BE49-F238E27FC236}">
                    <a16:creationId xmlns:a16="http://schemas.microsoft.com/office/drawing/2014/main" id="{C8B56213-0FDC-1A08-E3CD-C2F18EE0BE9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86782" y="4554644"/>
                <a:ext cx="2373482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1" name="Ink 171">
                <a:extLst>
                  <a:ext uri="{FF2B5EF4-FFF2-40B4-BE49-F238E27FC236}">
                    <a16:creationId xmlns:a16="http://schemas.microsoft.com/office/drawing/2014/main" id="{470D2035-D811-52D4-7DF8-BFABBA1CB965}"/>
                  </a:ext>
                </a:extLst>
              </p14:cNvPr>
              <p14:cNvContentPartPr/>
              <p14:nvPr/>
            </p14:nvContentPartPr>
            <p14:xfrm>
              <a:off x="4461943" y="2825924"/>
              <a:ext cx="527040" cy="521640"/>
            </p14:xfrm>
          </p:contentPart>
        </mc:Choice>
        <mc:Fallback xmlns="">
          <p:pic>
            <p:nvPicPr>
              <p:cNvPr id="171" name="Ink 171">
                <a:extLst>
                  <a:ext uri="{FF2B5EF4-FFF2-40B4-BE49-F238E27FC236}">
                    <a16:creationId xmlns:a16="http://schemas.microsoft.com/office/drawing/2014/main" id="{470D2035-D811-52D4-7DF8-BFABBA1CB96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54383" y="2818724"/>
                <a:ext cx="54216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6" name="Ink 176">
                <a:extLst>
                  <a:ext uri="{FF2B5EF4-FFF2-40B4-BE49-F238E27FC236}">
                    <a16:creationId xmlns:a16="http://schemas.microsoft.com/office/drawing/2014/main" id="{1D8EBC62-CFFA-12F7-0E11-9B807193B303}"/>
                  </a:ext>
                </a:extLst>
              </p14:cNvPr>
              <p14:cNvContentPartPr/>
              <p14:nvPr/>
            </p14:nvContentPartPr>
            <p14:xfrm>
              <a:off x="5009503" y="1675364"/>
              <a:ext cx="1136880" cy="339120"/>
            </p14:xfrm>
          </p:contentPart>
        </mc:Choice>
        <mc:Fallback xmlns="">
          <p:pic>
            <p:nvPicPr>
              <p:cNvPr id="176" name="Ink 176">
                <a:extLst>
                  <a:ext uri="{FF2B5EF4-FFF2-40B4-BE49-F238E27FC236}">
                    <a16:creationId xmlns:a16="http://schemas.microsoft.com/office/drawing/2014/main" id="{1D8EBC62-CFFA-12F7-0E11-9B807193B30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01943" y="1668164"/>
                <a:ext cx="11520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81" name="Ink 181">
                <a:extLst>
                  <a:ext uri="{FF2B5EF4-FFF2-40B4-BE49-F238E27FC236}">
                    <a16:creationId xmlns:a16="http://schemas.microsoft.com/office/drawing/2014/main" id="{29BEF020-3E76-FB03-EF03-606E9890F782}"/>
                  </a:ext>
                </a:extLst>
              </p14:cNvPr>
              <p14:cNvContentPartPr/>
              <p14:nvPr/>
            </p14:nvContentPartPr>
            <p14:xfrm>
              <a:off x="6382183" y="1687244"/>
              <a:ext cx="1116000" cy="321480"/>
            </p14:xfrm>
          </p:contentPart>
        </mc:Choice>
        <mc:Fallback xmlns="">
          <p:pic>
            <p:nvPicPr>
              <p:cNvPr id="181" name="Ink 181">
                <a:extLst>
                  <a:ext uri="{FF2B5EF4-FFF2-40B4-BE49-F238E27FC236}">
                    <a16:creationId xmlns:a16="http://schemas.microsoft.com/office/drawing/2014/main" id="{29BEF020-3E76-FB03-EF03-606E9890F78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74623" y="1680036"/>
                <a:ext cx="1131120" cy="336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DBFAA16C-FBEA-B1D5-FC49-965A9C4508EC}"/>
                  </a:ext>
                </a:extLst>
              </p14:cNvPr>
              <p14:cNvContentPartPr/>
              <p14:nvPr/>
            </p14:nvContentPartPr>
            <p14:xfrm>
              <a:off x="5664703" y="2360084"/>
              <a:ext cx="91800" cy="568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DBFAA16C-FBEA-B1D5-FC49-965A9C4508E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57143" y="2352524"/>
                <a:ext cx="106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01" name="Ink 202">
                <a:extLst>
                  <a:ext uri="{FF2B5EF4-FFF2-40B4-BE49-F238E27FC236}">
                    <a16:creationId xmlns:a16="http://schemas.microsoft.com/office/drawing/2014/main" id="{FC8B0D1C-5228-4664-2F45-47EE0C01E0A5}"/>
                  </a:ext>
                </a:extLst>
              </p14:cNvPr>
              <p14:cNvContentPartPr/>
              <p14:nvPr/>
            </p14:nvContentPartPr>
            <p14:xfrm>
              <a:off x="6472903" y="2332364"/>
              <a:ext cx="1734840" cy="580680"/>
            </p14:xfrm>
          </p:contentPart>
        </mc:Choice>
        <mc:Fallback xmlns="">
          <p:pic>
            <p:nvPicPr>
              <p:cNvPr id="201" name="Ink 202">
                <a:extLst>
                  <a:ext uri="{FF2B5EF4-FFF2-40B4-BE49-F238E27FC236}">
                    <a16:creationId xmlns:a16="http://schemas.microsoft.com/office/drawing/2014/main" id="{FC8B0D1C-5228-4664-2F45-47EE0C01E0A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65343" y="2324809"/>
                <a:ext cx="1749960" cy="595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02" name="Ink 202">
                <a:extLst>
                  <a:ext uri="{FF2B5EF4-FFF2-40B4-BE49-F238E27FC236}">
                    <a16:creationId xmlns:a16="http://schemas.microsoft.com/office/drawing/2014/main" id="{225A3A1D-4E37-28C0-F81F-057B95B8A724}"/>
                  </a:ext>
                </a:extLst>
              </p14:cNvPr>
              <p14:cNvContentPartPr/>
              <p14:nvPr/>
            </p14:nvContentPartPr>
            <p14:xfrm>
              <a:off x="5583703" y="2524244"/>
              <a:ext cx="657360" cy="345600"/>
            </p14:xfrm>
          </p:contentPart>
        </mc:Choice>
        <mc:Fallback xmlns="">
          <p:pic>
            <p:nvPicPr>
              <p:cNvPr id="202" name="Ink 202">
                <a:extLst>
                  <a:ext uri="{FF2B5EF4-FFF2-40B4-BE49-F238E27FC236}">
                    <a16:creationId xmlns:a16="http://schemas.microsoft.com/office/drawing/2014/main" id="{225A3A1D-4E37-28C0-F81F-057B95B8A72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76139" y="2516684"/>
                <a:ext cx="67248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24" name="Ink 224">
                <a:extLst>
                  <a:ext uri="{FF2B5EF4-FFF2-40B4-BE49-F238E27FC236}">
                    <a16:creationId xmlns:a16="http://schemas.microsoft.com/office/drawing/2014/main" id="{4E900C81-CFD8-5230-B7A4-40BFCE380732}"/>
                  </a:ext>
                </a:extLst>
              </p14:cNvPr>
              <p14:cNvContentPartPr/>
              <p14:nvPr/>
            </p14:nvContentPartPr>
            <p14:xfrm>
              <a:off x="5567863" y="3076844"/>
              <a:ext cx="2885760" cy="924480"/>
            </p14:xfrm>
          </p:contentPart>
        </mc:Choice>
        <mc:Fallback xmlns="">
          <p:pic>
            <p:nvPicPr>
              <p:cNvPr id="224" name="Ink 224">
                <a:extLst>
                  <a:ext uri="{FF2B5EF4-FFF2-40B4-BE49-F238E27FC236}">
                    <a16:creationId xmlns:a16="http://schemas.microsoft.com/office/drawing/2014/main" id="{4E900C81-CFD8-5230-B7A4-40BFCE38073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560304" y="3069284"/>
                <a:ext cx="2900878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28" name="Ink 228">
                <a:extLst>
                  <a:ext uri="{FF2B5EF4-FFF2-40B4-BE49-F238E27FC236}">
                    <a16:creationId xmlns:a16="http://schemas.microsoft.com/office/drawing/2014/main" id="{430F7B46-450B-5821-66FE-35D620775B72}"/>
                  </a:ext>
                </a:extLst>
              </p14:cNvPr>
              <p14:cNvContentPartPr/>
              <p14:nvPr/>
            </p14:nvContentPartPr>
            <p14:xfrm>
              <a:off x="4668583" y="4956764"/>
              <a:ext cx="873720" cy="610200"/>
            </p14:xfrm>
          </p:contentPart>
        </mc:Choice>
        <mc:Fallback xmlns="">
          <p:pic>
            <p:nvPicPr>
              <p:cNvPr id="228" name="Ink 228">
                <a:extLst>
                  <a:ext uri="{FF2B5EF4-FFF2-40B4-BE49-F238E27FC236}">
                    <a16:creationId xmlns:a16="http://schemas.microsoft.com/office/drawing/2014/main" id="{430F7B46-450B-5821-66FE-35D620775B7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661023" y="4949204"/>
                <a:ext cx="88848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37" name="Ink 237">
                <a:extLst>
                  <a:ext uri="{FF2B5EF4-FFF2-40B4-BE49-F238E27FC236}">
                    <a16:creationId xmlns:a16="http://schemas.microsoft.com/office/drawing/2014/main" id="{6FAA5657-1E57-E77C-02DA-681CC02DD13D}"/>
                  </a:ext>
                </a:extLst>
              </p14:cNvPr>
              <p14:cNvContentPartPr/>
              <p14:nvPr/>
            </p14:nvContentPartPr>
            <p14:xfrm>
              <a:off x="5850463" y="4241444"/>
              <a:ext cx="2100240" cy="657720"/>
            </p14:xfrm>
          </p:contentPart>
        </mc:Choice>
        <mc:Fallback xmlns="">
          <p:pic>
            <p:nvPicPr>
              <p:cNvPr id="237" name="Ink 237">
                <a:extLst>
                  <a:ext uri="{FF2B5EF4-FFF2-40B4-BE49-F238E27FC236}">
                    <a16:creationId xmlns:a16="http://schemas.microsoft.com/office/drawing/2014/main" id="{6FAA5657-1E57-E77C-02DA-681CC02DD13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43263" y="4233884"/>
                <a:ext cx="211536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6" name="Ink 247">
                <a:extLst>
                  <a:ext uri="{FF2B5EF4-FFF2-40B4-BE49-F238E27FC236}">
                    <a16:creationId xmlns:a16="http://schemas.microsoft.com/office/drawing/2014/main" id="{AEFA25E2-7BCB-4F22-BE33-4D6A9B21F325}"/>
                  </a:ext>
                </a:extLst>
              </p14:cNvPr>
              <p14:cNvContentPartPr/>
              <p14:nvPr/>
            </p14:nvContentPartPr>
            <p14:xfrm>
              <a:off x="6749743" y="4914644"/>
              <a:ext cx="1351800" cy="394560"/>
            </p14:xfrm>
          </p:contentPart>
        </mc:Choice>
        <mc:Fallback xmlns="">
          <p:pic>
            <p:nvPicPr>
              <p:cNvPr id="246" name="Ink 247">
                <a:extLst>
                  <a:ext uri="{FF2B5EF4-FFF2-40B4-BE49-F238E27FC236}">
                    <a16:creationId xmlns:a16="http://schemas.microsoft.com/office/drawing/2014/main" id="{AEFA25E2-7BCB-4F22-BE33-4D6A9B21F32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742185" y="4907437"/>
                <a:ext cx="1366916" cy="409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47" name="Ink 247">
                <a:extLst>
                  <a:ext uri="{FF2B5EF4-FFF2-40B4-BE49-F238E27FC236}">
                    <a16:creationId xmlns:a16="http://schemas.microsoft.com/office/drawing/2014/main" id="{8E24EFBB-8350-237F-882F-E207917CCF80}"/>
                  </a:ext>
                </a:extLst>
              </p14:cNvPr>
              <p14:cNvContentPartPr/>
              <p14:nvPr/>
            </p14:nvContentPartPr>
            <p14:xfrm>
              <a:off x="5740303" y="5145404"/>
              <a:ext cx="682920" cy="226800"/>
            </p14:xfrm>
          </p:contentPart>
        </mc:Choice>
        <mc:Fallback xmlns="">
          <p:pic>
            <p:nvPicPr>
              <p:cNvPr id="247" name="Ink 247">
                <a:extLst>
                  <a:ext uri="{FF2B5EF4-FFF2-40B4-BE49-F238E27FC236}">
                    <a16:creationId xmlns:a16="http://schemas.microsoft.com/office/drawing/2014/main" id="{8E24EFBB-8350-237F-882F-E207917CCF8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32743" y="5137844"/>
                <a:ext cx="6980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34A14D72-2350-BC91-A1B5-B94673F7CDE8}"/>
                  </a:ext>
                </a:extLst>
              </p14:cNvPr>
              <p14:cNvContentPartPr/>
              <p14:nvPr/>
            </p14:nvContentPartPr>
            <p14:xfrm>
              <a:off x="1235983" y="5943884"/>
              <a:ext cx="2184120" cy="759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34A14D72-2350-BC91-A1B5-B94673F7CDE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228423" y="5936324"/>
                <a:ext cx="21992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713DEB63-47A6-F7AB-76BA-3934E3142419}"/>
                  </a:ext>
                </a:extLst>
              </p14:cNvPr>
              <p14:cNvContentPartPr/>
              <p14:nvPr/>
            </p14:nvContentPartPr>
            <p14:xfrm>
              <a:off x="1356583" y="6082124"/>
              <a:ext cx="2023560" cy="8208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713DEB63-47A6-F7AB-76BA-3934E314241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349023" y="6074564"/>
                <a:ext cx="20383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53" name="Ink 253">
                <a:extLst>
                  <a:ext uri="{FF2B5EF4-FFF2-40B4-BE49-F238E27FC236}">
                    <a16:creationId xmlns:a16="http://schemas.microsoft.com/office/drawing/2014/main" id="{1813CF19-FF9B-2571-1746-76677E5AF70E}"/>
                  </a:ext>
                </a:extLst>
              </p14:cNvPr>
              <p14:cNvContentPartPr/>
              <p14:nvPr/>
            </p14:nvContentPartPr>
            <p14:xfrm>
              <a:off x="8670703" y="2747084"/>
              <a:ext cx="1007640" cy="600480"/>
            </p14:xfrm>
          </p:contentPart>
        </mc:Choice>
        <mc:Fallback xmlns="">
          <p:pic>
            <p:nvPicPr>
              <p:cNvPr id="253" name="Ink 253">
                <a:extLst>
                  <a:ext uri="{FF2B5EF4-FFF2-40B4-BE49-F238E27FC236}">
                    <a16:creationId xmlns:a16="http://schemas.microsoft.com/office/drawing/2014/main" id="{1813CF19-FF9B-2571-1746-76677E5AF70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663143" y="2739524"/>
                <a:ext cx="102276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64" name="Ink 264">
                <a:extLst>
                  <a:ext uri="{FF2B5EF4-FFF2-40B4-BE49-F238E27FC236}">
                    <a16:creationId xmlns:a16="http://schemas.microsoft.com/office/drawing/2014/main" id="{77831072-CA78-3A48-F4B1-776617D309C8}"/>
                  </a:ext>
                </a:extLst>
              </p14:cNvPr>
              <p14:cNvContentPartPr/>
              <p14:nvPr/>
            </p14:nvContentPartPr>
            <p14:xfrm>
              <a:off x="8648383" y="3518204"/>
              <a:ext cx="1306800" cy="488880"/>
            </p14:xfrm>
          </p:contentPart>
        </mc:Choice>
        <mc:Fallback xmlns="">
          <p:pic>
            <p:nvPicPr>
              <p:cNvPr id="264" name="Ink 264">
                <a:extLst>
                  <a:ext uri="{FF2B5EF4-FFF2-40B4-BE49-F238E27FC236}">
                    <a16:creationId xmlns:a16="http://schemas.microsoft.com/office/drawing/2014/main" id="{77831072-CA78-3A48-F4B1-776617D309C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640823" y="3510999"/>
                <a:ext cx="1321920" cy="504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7" name="Ink 267">
                <a:extLst>
                  <a:ext uri="{FF2B5EF4-FFF2-40B4-BE49-F238E27FC236}">
                    <a16:creationId xmlns:a16="http://schemas.microsoft.com/office/drawing/2014/main" id="{81DDA96B-FD34-97A0-2A8C-8C73D1A558AD}"/>
                  </a:ext>
                </a:extLst>
              </p14:cNvPr>
              <p14:cNvContentPartPr/>
              <p14:nvPr/>
            </p14:nvContentPartPr>
            <p14:xfrm>
              <a:off x="10188823" y="1562324"/>
              <a:ext cx="214200" cy="344880"/>
            </p14:xfrm>
          </p:contentPart>
        </mc:Choice>
        <mc:Fallback xmlns="">
          <p:pic>
            <p:nvPicPr>
              <p:cNvPr id="267" name="Ink 267">
                <a:extLst>
                  <a:ext uri="{FF2B5EF4-FFF2-40B4-BE49-F238E27FC236}">
                    <a16:creationId xmlns:a16="http://schemas.microsoft.com/office/drawing/2014/main" id="{81DDA96B-FD34-97A0-2A8C-8C73D1A558A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181263" y="1554764"/>
                <a:ext cx="2293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3" name="Ink 273">
                <a:extLst>
                  <a:ext uri="{FF2B5EF4-FFF2-40B4-BE49-F238E27FC236}">
                    <a16:creationId xmlns:a16="http://schemas.microsoft.com/office/drawing/2014/main" id="{9E810119-89CE-6B10-D920-B1A072261609}"/>
                  </a:ext>
                </a:extLst>
              </p14:cNvPr>
              <p14:cNvContentPartPr/>
              <p14:nvPr/>
            </p14:nvContentPartPr>
            <p14:xfrm>
              <a:off x="10610023" y="1511924"/>
              <a:ext cx="761040" cy="333000"/>
            </p14:xfrm>
          </p:contentPart>
        </mc:Choice>
        <mc:Fallback xmlns="">
          <p:pic>
            <p:nvPicPr>
              <p:cNvPr id="273" name="Ink 273">
                <a:extLst>
                  <a:ext uri="{FF2B5EF4-FFF2-40B4-BE49-F238E27FC236}">
                    <a16:creationId xmlns:a16="http://schemas.microsoft.com/office/drawing/2014/main" id="{9E810119-89CE-6B10-D920-B1A07226160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602463" y="1504364"/>
                <a:ext cx="7761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10" name="Ink 310">
                <a:extLst>
                  <a:ext uri="{FF2B5EF4-FFF2-40B4-BE49-F238E27FC236}">
                    <a16:creationId xmlns:a16="http://schemas.microsoft.com/office/drawing/2014/main" id="{401DF292-C421-875F-48A9-D739E64B9544}"/>
                  </a:ext>
                </a:extLst>
              </p14:cNvPr>
              <p14:cNvContentPartPr/>
              <p14:nvPr/>
            </p14:nvContentPartPr>
            <p14:xfrm>
              <a:off x="9968863" y="2165324"/>
              <a:ext cx="2174760" cy="1451880"/>
            </p14:xfrm>
          </p:contentPart>
        </mc:Choice>
        <mc:Fallback xmlns="">
          <p:pic>
            <p:nvPicPr>
              <p:cNvPr id="310" name="Ink 310">
                <a:extLst>
                  <a:ext uri="{FF2B5EF4-FFF2-40B4-BE49-F238E27FC236}">
                    <a16:creationId xmlns:a16="http://schemas.microsoft.com/office/drawing/2014/main" id="{401DF292-C421-875F-48A9-D739E64B954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961304" y="2157764"/>
                <a:ext cx="2189877" cy="14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18" name="Ink 318">
                <a:extLst>
                  <a:ext uri="{FF2B5EF4-FFF2-40B4-BE49-F238E27FC236}">
                    <a16:creationId xmlns:a16="http://schemas.microsoft.com/office/drawing/2014/main" id="{33B50F90-B4F4-D93A-CD11-4F60805FED4E}"/>
                  </a:ext>
                </a:extLst>
              </p14:cNvPr>
              <p14:cNvContentPartPr/>
              <p14:nvPr/>
            </p14:nvContentPartPr>
            <p14:xfrm>
              <a:off x="9372703" y="4014284"/>
              <a:ext cx="2155320" cy="684720"/>
            </p14:xfrm>
          </p:contentPart>
        </mc:Choice>
        <mc:Fallback xmlns="">
          <p:pic>
            <p:nvPicPr>
              <p:cNvPr id="318" name="Ink 318">
                <a:extLst>
                  <a:ext uri="{FF2B5EF4-FFF2-40B4-BE49-F238E27FC236}">
                    <a16:creationId xmlns:a16="http://schemas.microsoft.com/office/drawing/2014/main" id="{33B50F90-B4F4-D93A-CD11-4F60805FED4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365143" y="4006728"/>
                <a:ext cx="2170440" cy="699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22" name="Ink 322">
                <a:extLst>
                  <a:ext uri="{FF2B5EF4-FFF2-40B4-BE49-F238E27FC236}">
                    <a16:creationId xmlns:a16="http://schemas.microsoft.com/office/drawing/2014/main" id="{6C0B902F-7C8A-A270-6B32-42E0644DB66F}"/>
                  </a:ext>
                </a:extLst>
              </p14:cNvPr>
              <p14:cNvContentPartPr/>
              <p14:nvPr/>
            </p14:nvContentPartPr>
            <p14:xfrm>
              <a:off x="10333903" y="4762364"/>
              <a:ext cx="244800" cy="313920"/>
            </p14:xfrm>
          </p:contentPart>
        </mc:Choice>
        <mc:Fallback xmlns="">
          <p:pic>
            <p:nvPicPr>
              <p:cNvPr id="322" name="Ink 322">
                <a:extLst>
                  <a:ext uri="{FF2B5EF4-FFF2-40B4-BE49-F238E27FC236}">
                    <a16:creationId xmlns:a16="http://schemas.microsoft.com/office/drawing/2014/main" id="{6C0B902F-7C8A-A270-6B32-42E0644DB66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323823" y="4752284"/>
                <a:ext cx="26496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7" name="Ink 327">
                <a:extLst>
                  <a:ext uri="{FF2B5EF4-FFF2-40B4-BE49-F238E27FC236}">
                    <a16:creationId xmlns:a16="http://schemas.microsoft.com/office/drawing/2014/main" id="{AD6ADBCE-DB9E-6EF8-60FE-CD6AD2872122}"/>
                  </a:ext>
                </a:extLst>
              </p14:cNvPr>
              <p14:cNvContentPartPr/>
              <p14:nvPr/>
            </p14:nvContentPartPr>
            <p14:xfrm>
              <a:off x="9333823" y="4796204"/>
              <a:ext cx="779760" cy="468720"/>
            </p14:xfrm>
          </p:contentPart>
        </mc:Choice>
        <mc:Fallback xmlns="">
          <p:pic>
            <p:nvPicPr>
              <p:cNvPr id="327" name="Ink 327">
                <a:extLst>
                  <a:ext uri="{FF2B5EF4-FFF2-40B4-BE49-F238E27FC236}">
                    <a16:creationId xmlns:a16="http://schemas.microsoft.com/office/drawing/2014/main" id="{AD6ADBCE-DB9E-6EF8-60FE-CD6AD287212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326266" y="4788650"/>
                <a:ext cx="794513" cy="483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1" name="Ink 331">
                <a:extLst>
                  <a:ext uri="{FF2B5EF4-FFF2-40B4-BE49-F238E27FC236}">
                    <a16:creationId xmlns:a16="http://schemas.microsoft.com/office/drawing/2014/main" id="{75D38775-4244-0E06-0E76-9FFCE3B2FA52}"/>
                  </a:ext>
                </a:extLst>
              </p14:cNvPr>
              <p14:cNvContentPartPr/>
              <p14:nvPr/>
            </p14:nvContentPartPr>
            <p14:xfrm>
              <a:off x="10744663" y="4705124"/>
              <a:ext cx="958680" cy="340200"/>
            </p14:xfrm>
          </p:contentPart>
        </mc:Choice>
        <mc:Fallback xmlns="">
          <p:pic>
            <p:nvPicPr>
              <p:cNvPr id="331" name="Ink 331">
                <a:extLst>
                  <a:ext uri="{FF2B5EF4-FFF2-40B4-BE49-F238E27FC236}">
                    <a16:creationId xmlns:a16="http://schemas.microsoft.com/office/drawing/2014/main" id="{75D38775-4244-0E06-0E76-9FFCE3B2FA5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737103" y="4697556"/>
                <a:ext cx="973800" cy="355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35" name="Ink 335">
                <a:extLst>
                  <a:ext uri="{FF2B5EF4-FFF2-40B4-BE49-F238E27FC236}">
                    <a16:creationId xmlns:a16="http://schemas.microsoft.com/office/drawing/2014/main" id="{1F5D2C8F-2226-398F-D698-3B2A9CA4513D}"/>
                  </a:ext>
                </a:extLst>
              </p14:cNvPr>
              <p14:cNvContentPartPr/>
              <p14:nvPr/>
            </p14:nvContentPartPr>
            <p14:xfrm>
              <a:off x="8293423" y="4655084"/>
              <a:ext cx="801720" cy="509760"/>
            </p14:xfrm>
          </p:contentPart>
        </mc:Choice>
        <mc:Fallback xmlns="">
          <p:pic>
            <p:nvPicPr>
              <p:cNvPr id="335" name="Ink 335">
                <a:extLst>
                  <a:ext uri="{FF2B5EF4-FFF2-40B4-BE49-F238E27FC236}">
                    <a16:creationId xmlns:a16="http://schemas.microsoft.com/office/drawing/2014/main" id="{1F5D2C8F-2226-398F-D698-3B2A9CA4513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285863" y="4647524"/>
                <a:ext cx="81684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46" name="Ink 346">
                <a:extLst>
                  <a:ext uri="{FF2B5EF4-FFF2-40B4-BE49-F238E27FC236}">
                    <a16:creationId xmlns:a16="http://schemas.microsoft.com/office/drawing/2014/main" id="{FFA7587D-9E4C-3EBB-6CC8-6EF7A3C2790E}"/>
                  </a:ext>
                </a:extLst>
              </p14:cNvPr>
              <p14:cNvContentPartPr/>
              <p14:nvPr/>
            </p14:nvContentPartPr>
            <p14:xfrm>
              <a:off x="8183263" y="5212364"/>
              <a:ext cx="1119600" cy="480600"/>
            </p14:xfrm>
          </p:contentPart>
        </mc:Choice>
        <mc:Fallback xmlns="">
          <p:pic>
            <p:nvPicPr>
              <p:cNvPr id="346" name="Ink 346">
                <a:extLst>
                  <a:ext uri="{FF2B5EF4-FFF2-40B4-BE49-F238E27FC236}">
                    <a16:creationId xmlns:a16="http://schemas.microsoft.com/office/drawing/2014/main" id="{FFA7587D-9E4C-3EBB-6CC8-6EF7A3C2790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175703" y="5202276"/>
                <a:ext cx="1137240" cy="498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E92846C6-A983-46B1-1B97-01BC53F89FBC}"/>
                  </a:ext>
                </a:extLst>
              </p14:cNvPr>
              <p14:cNvContentPartPr/>
              <p14:nvPr/>
            </p14:nvContentPartPr>
            <p14:xfrm>
              <a:off x="9767623" y="5359244"/>
              <a:ext cx="2188440" cy="61020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E92846C6-A983-46B1-1B97-01BC53F89FB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760063" y="5351684"/>
                <a:ext cx="220320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51" name="Ink 351">
                <a:extLst>
                  <a:ext uri="{FF2B5EF4-FFF2-40B4-BE49-F238E27FC236}">
                    <a16:creationId xmlns:a16="http://schemas.microsoft.com/office/drawing/2014/main" id="{A7973123-FEF8-BEB6-DB84-239DA956ACAA}"/>
                  </a:ext>
                </a:extLst>
              </p14:cNvPr>
              <p14:cNvContentPartPr/>
              <p14:nvPr/>
            </p14:nvContentPartPr>
            <p14:xfrm>
              <a:off x="9283423" y="5547884"/>
              <a:ext cx="2345400" cy="1157040"/>
            </p14:xfrm>
          </p:contentPart>
        </mc:Choice>
        <mc:Fallback xmlns="">
          <p:pic>
            <p:nvPicPr>
              <p:cNvPr id="351" name="Ink 351">
                <a:extLst>
                  <a:ext uri="{FF2B5EF4-FFF2-40B4-BE49-F238E27FC236}">
                    <a16:creationId xmlns:a16="http://schemas.microsoft.com/office/drawing/2014/main" id="{A7973123-FEF8-BEB6-DB84-239DA956ACA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275863" y="5540324"/>
                <a:ext cx="2360520" cy="11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55" name="Ink 355">
                <a:extLst>
                  <a:ext uri="{FF2B5EF4-FFF2-40B4-BE49-F238E27FC236}">
                    <a16:creationId xmlns:a16="http://schemas.microsoft.com/office/drawing/2014/main" id="{B8670661-81A3-7B8E-55D8-B709238CD838}"/>
                  </a:ext>
                </a:extLst>
              </p14:cNvPr>
              <p14:cNvContentPartPr/>
              <p14:nvPr/>
            </p14:nvContentPartPr>
            <p14:xfrm>
              <a:off x="9893263" y="6335924"/>
              <a:ext cx="2018520" cy="651960"/>
            </p14:xfrm>
          </p:contentPart>
        </mc:Choice>
        <mc:Fallback xmlns="">
          <p:pic>
            <p:nvPicPr>
              <p:cNvPr id="355" name="Ink 355">
                <a:extLst>
                  <a:ext uri="{FF2B5EF4-FFF2-40B4-BE49-F238E27FC236}">
                    <a16:creationId xmlns:a16="http://schemas.microsoft.com/office/drawing/2014/main" id="{B8670661-81A3-7B8E-55D8-B709238CD83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885703" y="6325844"/>
                <a:ext cx="2033640" cy="6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752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DDB4BE09-30D6-7ACC-BD4D-FCF2032E03A1}"/>
                  </a:ext>
                </a:extLst>
              </p14:cNvPr>
              <p14:cNvContentPartPr/>
              <p14:nvPr/>
            </p14:nvContentPartPr>
            <p14:xfrm>
              <a:off x="1858063" y="286124"/>
              <a:ext cx="6791040" cy="4532760"/>
            </p14:xfrm>
          </p:contentPart>
        </mc:Choice>
        <mc:Fallback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DDB4BE09-30D6-7ACC-BD4D-FCF2032E03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3743" y="281804"/>
                <a:ext cx="6799680" cy="45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3082C9C7-314D-51D1-AE68-4014554150EC}"/>
                  </a:ext>
                </a:extLst>
              </p14:cNvPr>
              <p14:cNvContentPartPr/>
              <p14:nvPr/>
            </p14:nvContentPartPr>
            <p14:xfrm>
              <a:off x="2015383" y="4126964"/>
              <a:ext cx="7437960" cy="2521080"/>
            </p14:xfrm>
          </p:contentPart>
        </mc:Choice>
        <mc:Fallback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3082C9C7-314D-51D1-AE68-4014554150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1063" y="4122645"/>
                <a:ext cx="7446600" cy="2529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81F04B6-6266-5987-2DAA-B93233AAEB34}"/>
                  </a:ext>
                </a:extLst>
              </p14:cNvPr>
              <p14:cNvContentPartPr/>
              <p14:nvPr/>
            </p14:nvContentPartPr>
            <p14:xfrm>
              <a:off x="8855743" y="21884"/>
              <a:ext cx="748440" cy="1162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81F04B6-6266-5987-2DAA-B93233AAEB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51423" y="17564"/>
                <a:ext cx="757080" cy="11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BB0327D7-B49D-2DDF-EB19-1722B148F238}"/>
                  </a:ext>
                </a:extLst>
              </p14:cNvPr>
              <p14:cNvContentPartPr/>
              <p14:nvPr/>
            </p14:nvContentPartPr>
            <p14:xfrm>
              <a:off x="815863" y="1185764"/>
              <a:ext cx="369360" cy="1193760"/>
            </p14:xfrm>
          </p:contentPart>
        </mc:Choice>
        <mc:Fallback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BB0327D7-B49D-2DDF-EB19-1722B148F2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1543" y="1181443"/>
                <a:ext cx="378000" cy="1202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BDB2E78-B8BC-FFD4-52BA-1C739D06C921}"/>
                  </a:ext>
                </a:extLst>
              </p14:cNvPr>
              <p14:cNvContentPartPr/>
              <p14:nvPr/>
            </p14:nvContentPartPr>
            <p14:xfrm>
              <a:off x="1172983" y="304124"/>
              <a:ext cx="100800" cy="566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BDB2E78-B8BC-FFD4-52BA-1C739D06C9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68663" y="299804"/>
                <a:ext cx="10944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F138144-746E-FA9B-A13F-7334A3350AA9}"/>
                  </a:ext>
                </a:extLst>
              </p14:cNvPr>
              <p14:cNvContentPartPr/>
              <p14:nvPr/>
            </p14:nvContentPartPr>
            <p14:xfrm>
              <a:off x="2160103" y="404924"/>
              <a:ext cx="63360" cy="824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F138144-746E-FA9B-A13F-7334A3350AA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55783" y="400604"/>
                <a:ext cx="72000" cy="83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5">
                <a:extLst>
                  <a:ext uri="{FF2B5EF4-FFF2-40B4-BE49-F238E27FC236}">
                    <a16:creationId xmlns:a16="http://schemas.microsoft.com/office/drawing/2014/main" id="{604AEE13-9AE3-8A3E-FB74-0546B0861802}"/>
                  </a:ext>
                </a:extLst>
              </p14:cNvPr>
              <p14:cNvContentPartPr/>
              <p14:nvPr/>
            </p14:nvContentPartPr>
            <p14:xfrm>
              <a:off x="2090983" y="1750244"/>
              <a:ext cx="107280" cy="1616040"/>
            </p14:xfrm>
          </p:contentPart>
        </mc:Choice>
        <mc:Fallback>
          <p:pic>
            <p:nvPicPr>
              <p:cNvPr id="24" name="Ink 25">
                <a:extLst>
                  <a:ext uri="{FF2B5EF4-FFF2-40B4-BE49-F238E27FC236}">
                    <a16:creationId xmlns:a16="http://schemas.microsoft.com/office/drawing/2014/main" id="{604AEE13-9AE3-8A3E-FB74-0546B08618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86663" y="1745924"/>
                <a:ext cx="115920" cy="16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81D30027-BBA9-FEA4-D38B-7C0D85EC8309}"/>
                  </a:ext>
                </a:extLst>
              </p14:cNvPr>
              <p14:cNvContentPartPr/>
              <p14:nvPr/>
            </p14:nvContentPartPr>
            <p14:xfrm>
              <a:off x="123223" y="1165604"/>
              <a:ext cx="1276560" cy="243972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81D30027-BBA9-FEA4-D38B-7C0D85EC830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8903" y="1161284"/>
                <a:ext cx="1285200" cy="24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FBC5A50-AFB6-5BDD-924A-59794738763D}"/>
                  </a:ext>
                </a:extLst>
              </p14:cNvPr>
              <p14:cNvContentPartPr/>
              <p14:nvPr/>
            </p14:nvContentPartPr>
            <p14:xfrm>
              <a:off x="1971823" y="3303284"/>
              <a:ext cx="86040" cy="792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FBC5A50-AFB6-5BDD-924A-59794738763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67503" y="3298964"/>
                <a:ext cx="94680" cy="80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3795E9A-AB39-62B3-EC46-AA53F34E6C14}"/>
                  </a:ext>
                </a:extLst>
              </p14:cNvPr>
              <p14:cNvContentPartPr/>
              <p14:nvPr/>
            </p14:nvContentPartPr>
            <p14:xfrm>
              <a:off x="1971823" y="4937684"/>
              <a:ext cx="12960" cy="509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3795E9A-AB39-62B3-EC46-AA53F34E6C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67503" y="4933364"/>
                <a:ext cx="2160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9F9C448-78A3-02DC-C56B-572AEB75DF0A}"/>
                  </a:ext>
                </a:extLst>
              </p14:cNvPr>
              <p14:cNvContentPartPr/>
              <p14:nvPr/>
            </p14:nvContentPartPr>
            <p14:xfrm>
              <a:off x="1908463" y="6157724"/>
              <a:ext cx="13320" cy="566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9F9C448-78A3-02DC-C56B-572AEB75DF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04143" y="6153404"/>
                <a:ext cx="2196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DFF99A47-74AC-9D50-3FAD-CDD2E9FD6328}"/>
                  </a:ext>
                </a:extLst>
              </p14:cNvPr>
              <p14:cNvContentPartPr/>
              <p14:nvPr/>
            </p14:nvContentPartPr>
            <p14:xfrm>
              <a:off x="-2777" y="4717724"/>
              <a:ext cx="1260000" cy="1496880"/>
            </p14:xfrm>
          </p:contentPart>
        </mc:Choice>
        <mc:Fallback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DFF99A47-74AC-9D50-3FAD-CDD2E9FD632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-7097" y="4713403"/>
                <a:ext cx="1268640" cy="1505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D1275FDD-1BDC-64FC-8810-4BEC4BF36EB8}"/>
                  </a:ext>
                </a:extLst>
              </p14:cNvPr>
              <p14:cNvContentPartPr/>
              <p14:nvPr/>
            </p14:nvContentPartPr>
            <p14:xfrm>
              <a:off x="632623" y="3498044"/>
              <a:ext cx="622800" cy="1207440"/>
            </p14:xfrm>
          </p:contentPart>
        </mc:Choice>
        <mc:Fallback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D1275FDD-1BDC-64FC-8810-4BEC4BF36EB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8303" y="3493724"/>
                <a:ext cx="631440" cy="12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4B39C80-0E78-154F-0EE7-9AE9810FFD5F}"/>
                  </a:ext>
                </a:extLst>
              </p14:cNvPr>
              <p14:cNvContentPartPr/>
              <p14:nvPr/>
            </p14:nvContentPartPr>
            <p14:xfrm>
              <a:off x="7862863" y="901364"/>
              <a:ext cx="2043720" cy="132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4B39C80-0E78-154F-0EE7-9AE9810FFD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58543" y="897044"/>
                <a:ext cx="20523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5" name="Ink 46">
                <a:extLst>
                  <a:ext uri="{FF2B5EF4-FFF2-40B4-BE49-F238E27FC236}">
                    <a16:creationId xmlns:a16="http://schemas.microsoft.com/office/drawing/2014/main" id="{C4977256-5A62-4048-F104-8702AAA2CF0E}"/>
                  </a:ext>
                </a:extLst>
              </p14:cNvPr>
              <p14:cNvContentPartPr/>
              <p14:nvPr/>
            </p14:nvContentPartPr>
            <p14:xfrm>
              <a:off x="10038343" y="1121684"/>
              <a:ext cx="1301400" cy="1886040"/>
            </p14:xfrm>
          </p:contentPart>
        </mc:Choice>
        <mc:Fallback>
          <p:pic>
            <p:nvPicPr>
              <p:cNvPr id="45" name="Ink 46">
                <a:extLst>
                  <a:ext uri="{FF2B5EF4-FFF2-40B4-BE49-F238E27FC236}">
                    <a16:creationId xmlns:a16="http://schemas.microsoft.com/office/drawing/2014/main" id="{C4977256-5A62-4048-F104-8702AAA2CF0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034024" y="1117365"/>
                <a:ext cx="1310038" cy="1894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E9F7C6C4-2A03-D7FD-F085-3EADE8AD58EA}"/>
                  </a:ext>
                </a:extLst>
              </p14:cNvPr>
              <p14:cNvContentPartPr/>
              <p14:nvPr/>
            </p14:nvContentPartPr>
            <p14:xfrm>
              <a:off x="10298623" y="172364"/>
              <a:ext cx="1123200" cy="675720"/>
            </p14:xfrm>
          </p:contentPart>
        </mc:Choice>
        <mc:Fallback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E9F7C6C4-2A03-D7FD-F085-3EADE8AD58E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294302" y="168044"/>
                <a:ext cx="1131843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68503FA-0FA2-0218-E0B9-6A2EDEA34980}"/>
                  </a:ext>
                </a:extLst>
              </p14:cNvPr>
              <p14:cNvContentPartPr/>
              <p14:nvPr/>
            </p14:nvContentPartPr>
            <p14:xfrm>
              <a:off x="8749543" y="424364"/>
              <a:ext cx="635400" cy="358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68503FA-0FA2-0218-E0B9-6A2EDEA3498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45223" y="420044"/>
                <a:ext cx="64404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B60FC259-A17C-0AAC-8C52-176506B3D853}"/>
                  </a:ext>
                </a:extLst>
              </p14:cNvPr>
              <p14:cNvContentPartPr/>
              <p14:nvPr/>
            </p14:nvContentPartPr>
            <p14:xfrm>
              <a:off x="7180303" y="255884"/>
              <a:ext cx="1430640" cy="1006560"/>
            </p14:xfrm>
          </p:contentPart>
        </mc:Choice>
        <mc:Fallback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B60FC259-A17C-0AAC-8C52-176506B3D85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75983" y="251562"/>
                <a:ext cx="1439280" cy="10152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712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FDA4CDE7-CD7C-8602-76D8-04ED09BCDD78}"/>
                  </a:ext>
                </a:extLst>
              </p14:cNvPr>
              <p14:cNvContentPartPr/>
              <p14:nvPr/>
            </p14:nvContentPartPr>
            <p14:xfrm>
              <a:off x="902623" y="404924"/>
              <a:ext cx="1025280" cy="568080"/>
            </p14:xfrm>
          </p:contentPart>
        </mc:Choice>
        <mc:Fallback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FDA4CDE7-CD7C-8602-76D8-04ED09BCDD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303" y="400607"/>
                <a:ext cx="1033920" cy="576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55C382E-F376-1FF4-EEF9-C71C92853769}"/>
                  </a:ext>
                </a:extLst>
              </p14:cNvPr>
              <p14:cNvContentPartPr/>
              <p14:nvPr/>
            </p14:nvContentPartPr>
            <p14:xfrm>
              <a:off x="1022143" y="958244"/>
              <a:ext cx="459360" cy="25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55C382E-F376-1FF4-EEF9-C71C928537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7823" y="953924"/>
                <a:ext cx="4680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63475C64-FFC1-C99E-E2FC-064A8F056203}"/>
                  </a:ext>
                </a:extLst>
              </p14:cNvPr>
              <p14:cNvContentPartPr/>
              <p14:nvPr/>
            </p14:nvContentPartPr>
            <p14:xfrm>
              <a:off x="1977583" y="172364"/>
              <a:ext cx="821520" cy="855360"/>
            </p14:xfrm>
          </p:contentPart>
        </mc:Choice>
        <mc:Fallback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63475C64-FFC1-C99E-E2FC-064A8F0562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3261" y="168044"/>
                <a:ext cx="830164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41BB46A-9418-5397-A67C-F41670C79DF0}"/>
                  </a:ext>
                </a:extLst>
              </p14:cNvPr>
              <p14:cNvContentPartPr/>
              <p14:nvPr/>
            </p14:nvContentPartPr>
            <p14:xfrm>
              <a:off x="3474103" y="404924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41BB46A-9418-5397-A67C-F41670C79D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9783" y="40060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89AD613-53B8-33FC-897D-7396CA11250A}"/>
                  </a:ext>
                </a:extLst>
              </p14:cNvPr>
              <p14:cNvContentPartPr/>
              <p14:nvPr/>
            </p14:nvContentPartPr>
            <p14:xfrm>
              <a:off x="3568423" y="838724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89AD613-53B8-33FC-897D-7396CA1125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4103" y="83440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6283DD4-DB64-66DE-E134-56229D92677A}"/>
                  </a:ext>
                </a:extLst>
              </p14:cNvPr>
              <p14:cNvContentPartPr/>
              <p14:nvPr/>
            </p14:nvContentPartPr>
            <p14:xfrm>
              <a:off x="3404983" y="379724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6283DD4-DB64-66DE-E134-56229D9267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00663" y="37540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5">
                <a:extLst>
                  <a:ext uri="{FF2B5EF4-FFF2-40B4-BE49-F238E27FC236}">
                    <a16:creationId xmlns:a16="http://schemas.microsoft.com/office/drawing/2014/main" id="{5CD1B0FF-E595-BB23-377E-C49A66375A2D}"/>
                  </a:ext>
                </a:extLst>
              </p14:cNvPr>
              <p14:cNvContentPartPr/>
              <p14:nvPr/>
            </p14:nvContentPartPr>
            <p14:xfrm>
              <a:off x="3344863" y="744404"/>
              <a:ext cx="160920" cy="56880"/>
            </p14:xfrm>
          </p:contentPart>
        </mc:Choice>
        <mc:Fallback>
          <p:pic>
            <p:nvPicPr>
              <p:cNvPr id="23" name="Ink 25">
                <a:extLst>
                  <a:ext uri="{FF2B5EF4-FFF2-40B4-BE49-F238E27FC236}">
                    <a16:creationId xmlns:a16="http://schemas.microsoft.com/office/drawing/2014/main" id="{5CD1B0FF-E595-BB23-377E-C49A66375A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40543" y="740084"/>
                <a:ext cx="1695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5">
                <a:extLst>
                  <a:ext uri="{FF2B5EF4-FFF2-40B4-BE49-F238E27FC236}">
                    <a16:creationId xmlns:a16="http://schemas.microsoft.com/office/drawing/2014/main" id="{B33CE9B1-0DBC-5224-8708-824868CEED6C}"/>
                  </a:ext>
                </a:extLst>
              </p14:cNvPr>
              <p14:cNvContentPartPr/>
              <p14:nvPr/>
            </p14:nvContentPartPr>
            <p14:xfrm>
              <a:off x="3263143" y="530564"/>
              <a:ext cx="230040" cy="82080"/>
            </p14:xfrm>
          </p:contentPart>
        </mc:Choice>
        <mc:Fallback>
          <p:pic>
            <p:nvPicPr>
              <p:cNvPr id="24" name="Ink 25">
                <a:extLst>
                  <a:ext uri="{FF2B5EF4-FFF2-40B4-BE49-F238E27FC236}">
                    <a16:creationId xmlns:a16="http://schemas.microsoft.com/office/drawing/2014/main" id="{B33CE9B1-0DBC-5224-8708-824868CEED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8823" y="526244"/>
                <a:ext cx="2386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9BBD52C5-C7AE-0581-2C91-66624454A00B}"/>
                  </a:ext>
                </a:extLst>
              </p14:cNvPr>
              <p14:cNvContentPartPr/>
              <p14:nvPr/>
            </p14:nvContentPartPr>
            <p14:xfrm>
              <a:off x="3511903" y="901364"/>
              <a:ext cx="360" cy="684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9BBD52C5-C7AE-0581-2C91-66624454A00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07583" y="896804"/>
                <a:ext cx="9000" cy="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A809D844-A5D8-6E30-B6E6-99E0C6F2B628}"/>
                  </a:ext>
                </a:extLst>
              </p14:cNvPr>
              <p14:cNvContentPartPr/>
              <p14:nvPr/>
            </p14:nvContentPartPr>
            <p14:xfrm>
              <a:off x="4225063" y="329324"/>
              <a:ext cx="3141360" cy="673200"/>
            </p14:xfrm>
          </p:contentPart>
        </mc:Choice>
        <mc:Fallback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A809D844-A5D8-6E30-B6E6-99E0C6F2B62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20743" y="325004"/>
                <a:ext cx="3150001" cy="6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5" name="Ink 46">
                <a:extLst>
                  <a:ext uri="{FF2B5EF4-FFF2-40B4-BE49-F238E27FC236}">
                    <a16:creationId xmlns:a16="http://schemas.microsoft.com/office/drawing/2014/main" id="{2B35B0B5-BD28-BDDE-A966-175CE88EBA79}"/>
                  </a:ext>
                </a:extLst>
              </p14:cNvPr>
              <p14:cNvContentPartPr/>
              <p14:nvPr/>
            </p14:nvContentPartPr>
            <p14:xfrm>
              <a:off x="8604463" y="39524"/>
              <a:ext cx="2370600" cy="880920"/>
            </p14:xfrm>
          </p:contentPart>
        </mc:Choice>
        <mc:Fallback>
          <p:pic>
            <p:nvPicPr>
              <p:cNvPr id="45" name="Ink 46">
                <a:extLst>
                  <a:ext uri="{FF2B5EF4-FFF2-40B4-BE49-F238E27FC236}">
                    <a16:creationId xmlns:a16="http://schemas.microsoft.com/office/drawing/2014/main" id="{2B35B0B5-BD28-BDDE-A966-175CE88EBA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00143" y="35206"/>
                <a:ext cx="2379240" cy="889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BCA74C65-8AC3-34A2-9A3B-65F0B2EC4D8C}"/>
                  </a:ext>
                </a:extLst>
              </p14:cNvPr>
              <p14:cNvContentPartPr/>
              <p14:nvPr/>
            </p14:nvContentPartPr>
            <p14:xfrm>
              <a:off x="7348423" y="555764"/>
              <a:ext cx="646560" cy="308520"/>
            </p14:xfrm>
          </p:contentPart>
        </mc:Choice>
        <mc:Fallback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BCA74C65-8AC3-34A2-9A3B-65F0B2EC4D8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44101" y="551444"/>
                <a:ext cx="655205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93BB139C-F163-85DC-E2E2-4288281FC782}"/>
                  </a:ext>
                </a:extLst>
              </p14:cNvPr>
              <p14:cNvContentPartPr/>
              <p14:nvPr/>
            </p14:nvContentPartPr>
            <p14:xfrm>
              <a:off x="1028983" y="1266044"/>
              <a:ext cx="3992400" cy="1225800"/>
            </p14:xfrm>
          </p:contentPart>
        </mc:Choice>
        <mc:Fallback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93BB139C-F163-85DC-E2E2-4288281FC78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4663" y="1261724"/>
                <a:ext cx="4001040" cy="12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3" name="Ink 63">
                <a:extLst>
                  <a:ext uri="{FF2B5EF4-FFF2-40B4-BE49-F238E27FC236}">
                    <a16:creationId xmlns:a16="http://schemas.microsoft.com/office/drawing/2014/main" id="{8EBC6EC6-9B2B-956F-7459-34C54CA4869F}"/>
                  </a:ext>
                </a:extLst>
              </p14:cNvPr>
              <p14:cNvContentPartPr/>
              <p14:nvPr/>
            </p14:nvContentPartPr>
            <p14:xfrm>
              <a:off x="5567863" y="1348484"/>
              <a:ext cx="779760" cy="653400"/>
            </p14:xfrm>
          </p:contentPart>
        </mc:Choice>
        <mc:Fallback>
          <p:pic>
            <p:nvPicPr>
              <p:cNvPr id="63" name="Ink 63">
                <a:extLst>
                  <a:ext uri="{FF2B5EF4-FFF2-40B4-BE49-F238E27FC236}">
                    <a16:creationId xmlns:a16="http://schemas.microsoft.com/office/drawing/2014/main" id="{8EBC6EC6-9B2B-956F-7459-34C54CA486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63545" y="1344164"/>
                <a:ext cx="788396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id="{91D62C37-0E7E-DC98-74F2-450DE0FBA562}"/>
                  </a:ext>
                </a:extLst>
              </p14:cNvPr>
              <p14:cNvContentPartPr/>
              <p14:nvPr/>
            </p14:nvContentPartPr>
            <p14:xfrm>
              <a:off x="6429343" y="1397444"/>
              <a:ext cx="1974240" cy="604440"/>
            </p14:xfrm>
          </p:contentPart>
        </mc:Choice>
        <mc:Fallback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91D62C37-0E7E-DC98-74F2-450DE0FBA5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25023" y="1393127"/>
                <a:ext cx="1982880" cy="613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C77ADB4-DEE8-A50D-6563-57BEAF01D0CD}"/>
                  </a:ext>
                </a:extLst>
              </p14:cNvPr>
              <p14:cNvContentPartPr/>
              <p14:nvPr/>
            </p14:nvContentPartPr>
            <p14:xfrm>
              <a:off x="1198183" y="2108804"/>
              <a:ext cx="6815520" cy="3398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C77ADB4-DEE8-A50D-6563-57BEAF01D0C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93863" y="2104484"/>
                <a:ext cx="682416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F0B633F-4FC2-BB59-A9E5-32DBE4EA851B}"/>
                  </a:ext>
                </a:extLst>
              </p14:cNvPr>
              <p14:cNvContentPartPr/>
              <p14:nvPr/>
            </p14:nvContentPartPr>
            <p14:xfrm>
              <a:off x="8378023" y="1662404"/>
              <a:ext cx="360" cy="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F0B633F-4FC2-BB59-A9E5-32DBE4EA85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3703" y="165808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B50318D-48AC-AF61-11C7-07DAEB31FB7B}"/>
                  </a:ext>
                </a:extLst>
              </p14:cNvPr>
              <p14:cNvContentPartPr/>
              <p14:nvPr/>
            </p14:nvContentPartPr>
            <p14:xfrm>
              <a:off x="8340223" y="1920164"/>
              <a:ext cx="360" cy="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B50318D-48AC-AF61-11C7-07DAEB31FB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35903" y="191584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71E2CEB-89F1-0422-0A5D-9F78D6F74F98}"/>
                  </a:ext>
                </a:extLst>
              </p14:cNvPr>
              <p14:cNvContentPartPr/>
              <p14:nvPr/>
            </p14:nvContentPartPr>
            <p14:xfrm>
              <a:off x="8591863" y="1693724"/>
              <a:ext cx="360" cy="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71E2CEB-89F1-0422-0A5D-9F78D6F74F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87543" y="168940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4AD51BF-FCF9-75CC-C889-0808353745CF}"/>
                  </a:ext>
                </a:extLst>
              </p14:cNvPr>
              <p14:cNvContentPartPr/>
              <p14:nvPr/>
            </p14:nvContentPartPr>
            <p14:xfrm>
              <a:off x="8591863" y="1995404"/>
              <a:ext cx="360" cy="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4AD51BF-FCF9-75CC-C889-0808353745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87543" y="199108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BFF96F94-B95F-A807-0001-602CA84FAB4F}"/>
                  </a:ext>
                </a:extLst>
              </p14:cNvPr>
              <p14:cNvContentPartPr/>
              <p14:nvPr/>
            </p14:nvContentPartPr>
            <p14:xfrm>
              <a:off x="9457303" y="1454684"/>
              <a:ext cx="1072080" cy="654480"/>
            </p14:xfrm>
          </p:contentPart>
        </mc:Choice>
        <mc:Fallback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BFF96F94-B95F-A807-0001-602CA84FAB4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452982" y="1450362"/>
                <a:ext cx="1080723" cy="663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4" name="Ink 84">
                <a:extLst>
                  <a:ext uri="{FF2B5EF4-FFF2-40B4-BE49-F238E27FC236}">
                    <a16:creationId xmlns:a16="http://schemas.microsoft.com/office/drawing/2014/main" id="{CEB1CC00-B8B5-89AB-679E-BCDBF7B60A0D}"/>
                  </a:ext>
                </a:extLst>
              </p14:cNvPr>
              <p14:cNvContentPartPr/>
              <p14:nvPr/>
            </p14:nvContentPartPr>
            <p14:xfrm>
              <a:off x="10471783" y="1503644"/>
              <a:ext cx="675000" cy="782280"/>
            </p14:xfrm>
          </p:contentPart>
        </mc:Choice>
        <mc:Fallback>
          <p:pic>
            <p:nvPicPr>
              <p:cNvPr id="84" name="Ink 84">
                <a:extLst>
                  <a:ext uri="{FF2B5EF4-FFF2-40B4-BE49-F238E27FC236}">
                    <a16:creationId xmlns:a16="http://schemas.microsoft.com/office/drawing/2014/main" id="{CEB1CC00-B8B5-89AB-679E-BCDBF7B60A0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467463" y="1499322"/>
                <a:ext cx="683640" cy="790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DEE7ABE-717E-3AA3-8137-D469034A22E1}"/>
                  </a:ext>
                </a:extLst>
              </p14:cNvPr>
              <p14:cNvContentPartPr/>
              <p14:nvPr/>
            </p14:nvContentPartPr>
            <p14:xfrm>
              <a:off x="8472343" y="1630724"/>
              <a:ext cx="360" cy="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DEE7ABE-717E-3AA3-8137-D469034A22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68023" y="162640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2074290-5837-4050-380F-E622946A7871}"/>
                  </a:ext>
                </a:extLst>
              </p14:cNvPr>
              <p14:cNvContentPartPr/>
              <p14:nvPr/>
            </p14:nvContentPartPr>
            <p14:xfrm>
              <a:off x="8503663" y="1995404"/>
              <a:ext cx="360" cy="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2074290-5837-4050-380F-E622946A78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99343" y="199108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0E797DE-9E19-F324-D20A-64E4893FCCAF}"/>
                  </a:ext>
                </a:extLst>
              </p14:cNvPr>
              <p14:cNvContentPartPr/>
              <p14:nvPr/>
            </p14:nvContentPartPr>
            <p14:xfrm>
              <a:off x="8591863" y="3535844"/>
              <a:ext cx="12960" cy="5536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0E797DE-9E19-F324-D20A-64E4893FCCA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87543" y="3531524"/>
                <a:ext cx="2160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CE2ED63-684F-426C-48D7-52042CD7D500}"/>
                  </a:ext>
                </a:extLst>
              </p14:cNvPr>
              <p14:cNvContentPartPr/>
              <p14:nvPr/>
            </p14:nvContentPartPr>
            <p14:xfrm>
              <a:off x="10383943" y="3410204"/>
              <a:ext cx="87840" cy="610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CE2ED63-684F-426C-48D7-52042CD7D50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79623" y="3405884"/>
                <a:ext cx="9648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8" name="Ink 99">
                <a:extLst>
                  <a:ext uri="{FF2B5EF4-FFF2-40B4-BE49-F238E27FC236}">
                    <a16:creationId xmlns:a16="http://schemas.microsoft.com/office/drawing/2014/main" id="{D9A75C8D-060B-72DB-FB5C-1CB54CC15699}"/>
                  </a:ext>
                </a:extLst>
              </p14:cNvPr>
              <p14:cNvContentPartPr/>
              <p14:nvPr/>
            </p14:nvContentPartPr>
            <p14:xfrm>
              <a:off x="10131583" y="4158284"/>
              <a:ext cx="1321200" cy="745560"/>
            </p14:xfrm>
          </p:contentPart>
        </mc:Choice>
        <mc:Fallback>
          <p:pic>
            <p:nvPicPr>
              <p:cNvPr id="98" name="Ink 99">
                <a:extLst>
                  <a:ext uri="{FF2B5EF4-FFF2-40B4-BE49-F238E27FC236}">
                    <a16:creationId xmlns:a16="http://schemas.microsoft.com/office/drawing/2014/main" id="{D9A75C8D-060B-72DB-FB5C-1CB54CC1569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27263" y="4153964"/>
                <a:ext cx="132984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9" name="Ink 99">
                <a:extLst>
                  <a:ext uri="{FF2B5EF4-FFF2-40B4-BE49-F238E27FC236}">
                    <a16:creationId xmlns:a16="http://schemas.microsoft.com/office/drawing/2014/main" id="{6AC4060D-782A-EF3C-DFE3-0D43955429B9}"/>
                  </a:ext>
                </a:extLst>
              </p14:cNvPr>
              <p14:cNvContentPartPr/>
              <p14:nvPr/>
            </p14:nvContentPartPr>
            <p14:xfrm>
              <a:off x="8195143" y="4309124"/>
              <a:ext cx="799200" cy="663120"/>
            </p14:xfrm>
          </p:contentPart>
        </mc:Choice>
        <mc:Fallback>
          <p:pic>
            <p:nvPicPr>
              <p:cNvPr id="99" name="Ink 99">
                <a:extLst>
                  <a:ext uri="{FF2B5EF4-FFF2-40B4-BE49-F238E27FC236}">
                    <a16:creationId xmlns:a16="http://schemas.microsoft.com/office/drawing/2014/main" id="{6AC4060D-782A-EF3C-DFE3-0D43955429B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90825" y="4304806"/>
                <a:ext cx="807836" cy="671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B95D020-1D44-E696-66F1-9559C0FB4A55}"/>
                  </a:ext>
                </a:extLst>
              </p14:cNvPr>
              <p14:cNvContentPartPr/>
              <p14:nvPr/>
            </p14:nvContentPartPr>
            <p14:xfrm>
              <a:off x="8497543" y="2548724"/>
              <a:ext cx="1867680" cy="882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B95D020-1D44-E696-66F1-9559C0FB4A5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93223" y="2544404"/>
                <a:ext cx="187632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DEB51499-AEB8-1E26-9AD0-E6E7A0BAFEC4}"/>
                  </a:ext>
                </a:extLst>
              </p14:cNvPr>
              <p14:cNvContentPartPr/>
              <p14:nvPr/>
            </p14:nvContentPartPr>
            <p14:xfrm>
              <a:off x="8579263" y="3120764"/>
              <a:ext cx="107280" cy="32040"/>
            </p14:xfrm>
          </p:contentPart>
        </mc:Choice>
        <mc:Fallback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DEB51499-AEB8-1E26-9AD0-E6E7A0BAFEC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74943" y="3116395"/>
                <a:ext cx="115920" cy="40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67EFD09-19CE-147E-1051-7B1D0076F28C}"/>
                  </a:ext>
                </a:extLst>
              </p14:cNvPr>
              <p14:cNvContentPartPr/>
              <p14:nvPr/>
            </p14:nvContentPartPr>
            <p14:xfrm>
              <a:off x="9685903" y="2756084"/>
              <a:ext cx="245520" cy="442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67EFD09-19CE-147E-1051-7B1D0076F28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681583" y="2751764"/>
                <a:ext cx="2541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7A12568-70DD-7D9D-D0A2-FBEB3CE58954}"/>
                  </a:ext>
                </a:extLst>
              </p14:cNvPr>
              <p14:cNvContentPartPr/>
              <p14:nvPr/>
            </p14:nvContentPartPr>
            <p14:xfrm>
              <a:off x="10157143" y="2485724"/>
              <a:ext cx="138600" cy="1008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7A12568-70DD-7D9D-D0A2-FBEB3CE5895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152823" y="2481404"/>
                <a:ext cx="1472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8" name="Ink 108">
                <a:extLst>
                  <a:ext uri="{FF2B5EF4-FFF2-40B4-BE49-F238E27FC236}">
                    <a16:creationId xmlns:a16="http://schemas.microsoft.com/office/drawing/2014/main" id="{6FA742C2-4B2A-CEE7-B2D6-B4EC510095FF}"/>
                  </a:ext>
                </a:extLst>
              </p14:cNvPr>
              <p14:cNvContentPartPr/>
              <p14:nvPr/>
            </p14:nvContentPartPr>
            <p14:xfrm>
              <a:off x="8648383" y="2907284"/>
              <a:ext cx="804960" cy="559800"/>
            </p14:xfrm>
          </p:contentPart>
        </mc:Choice>
        <mc:Fallback>
          <p:pic>
            <p:nvPicPr>
              <p:cNvPr id="108" name="Ink 108">
                <a:extLst>
                  <a:ext uri="{FF2B5EF4-FFF2-40B4-BE49-F238E27FC236}">
                    <a16:creationId xmlns:a16="http://schemas.microsoft.com/office/drawing/2014/main" id="{6FA742C2-4B2A-CEE7-B2D6-B4EC510095F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644063" y="2902964"/>
                <a:ext cx="81360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2" name="Ink 112">
                <a:extLst>
                  <a:ext uri="{FF2B5EF4-FFF2-40B4-BE49-F238E27FC236}">
                    <a16:creationId xmlns:a16="http://schemas.microsoft.com/office/drawing/2014/main" id="{54D8895F-0E5D-5BF4-2539-E1CD60EFE95D}"/>
                  </a:ext>
                </a:extLst>
              </p14:cNvPr>
              <p14:cNvContentPartPr/>
              <p14:nvPr/>
            </p14:nvContentPartPr>
            <p14:xfrm>
              <a:off x="1129063" y="2938604"/>
              <a:ext cx="522360" cy="716760"/>
            </p14:xfrm>
          </p:contentPart>
        </mc:Choice>
        <mc:Fallback>
          <p:pic>
            <p:nvPicPr>
              <p:cNvPr id="112" name="Ink 112">
                <a:extLst>
                  <a:ext uri="{FF2B5EF4-FFF2-40B4-BE49-F238E27FC236}">
                    <a16:creationId xmlns:a16="http://schemas.microsoft.com/office/drawing/2014/main" id="{54D8895F-0E5D-5BF4-2539-E1CD60EFE95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24743" y="2934286"/>
                <a:ext cx="531000" cy="725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097995A7-84E8-978F-57B5-5A0C67D5FEB2}"/>
                  </a:ext>
                </a:extLst>
              </p14:cNvPr>
              <p14:cNvContentPartPr/>
              <p14:nvPr/>
            </p14:nvContentPartPr>
            <p14:xfrm>
              <a:off x="1782823" y="3410204"/>
              <a:ext cx="591480" cy="484560"/>
            </p14:xfrm>
          </p:contentPart>
        </mc:Choice>
        <mc:Fallback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097995A7-84E8-978F-57B5-5A0C67D5FEB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78503" y="3405884"/>
                <a:ext cx="60012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41CF079-5647-70CC-3308-69549A6BDD4F}"/>
                  </a:ext>
                </a:extLst>
              </p14:cNvPr>
              <p14:cNvContentPartPr/>
              <p14:nvPr/>
            </p14:nvContentPartPr>
            <p14:xfrm>
              <a:off x="2631703" y="3089444"/>
              <a:ext cx="304200" cy="255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41CF079-5647-70CC-3308-69549A6BDD4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627383" y="3085124"/>
                <a:ext cx="3128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7BA375D-8117-EC1B-85FB-93486C78371D}"/>
                  </a:ext>
                </a:extLst>
              </p14:cNvPr>
              <p14:cNvContentPartPr/>
              <p14:nvPr/>
            </p14:nvContentPartPr>
            <p14:xfrm>
              <a:off x="2612623" y="3341084"/>
              <a:ext cx="421560" cy="554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7BA375D-8117-EC1B-85FB-93486C78371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608303" y="3336764"/>
                <a:ext cx="4302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4" name="Ink 124">
                <a:extLst>
                  <a:ext uri="{FF2B5EF4-FFF2-40B4-BE49-F238E27FC236}">
                    <a16:creationId xmlns:a16="http://schemas.microsoft.com/office/drawing/2014/main" id="{A8059C75-C9F2-6D1B-D24E-BAB53DC37429}"/>
                  </a:ext>
                </a:extLst>
              </p14:cNvPr>
              <p14:cNvContentPartPr/>
              <p14:nvPr/>
            </p14:nvContentPartPr>
            <p14:xfrm>
              <a:off x="3323263" y="2900804"/>
              <a:ext cx="729720" cy="728280"/>
            </p14:xfrm>
          </p:contentPart>
        </mc:Choice>
        <mc:Fallback>
          <p:pic>
            <p:nvPicPr>
              <p:cNvPr id="124" name="Ink 124">
                <a:extLst>
                  <a:ext uri="{FF2B5EF4-FFF2-40B4-BE49-F238E27FC236}">
                    <a16:creationId xmlns:a16="http://schemas.microsoft.com/office/drawing/2014/main" id="{A8059C75-C9F2-6D1B-D24E-BAB53DC3742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18943" y="2896484"/>
                <a:ext cx="73836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1" name="Ink 131">
                <a:extLst>
                  <a:ext uri="{FF2B5EF4-FFF2-40B4-BE49-F238E27FC236}">
                    <a16:creationId xmlns:a16="http://schemas.microsoft.com/office/drawing/2014/main" id="{D50C9910-AC18-EABA-E088-111F8FBCA464}"/>
                  </a:ext>
                </a:extLst>
              </p14:cNvPr>
              <p14:cNvContentPartPr/>
              <p14:nvPr/>
            </p14:nvContentPartPr>
            <p14:xfrm>
              <a:off x="4115263" y="2656364"/>
              <a:ext cx="1264320" cy="1076400"/>
            </p14:xfrm>
          </p:contentPart>
        </mc:Choice>
        <mc:Fallback>
          <p:pic>
            <p:nvPicPr>
              <p:cNvPr id="131" name="Ink 131">
                <a:extLst>
                  <a:ext uri="{FF2B5EF4-FFF2-40B4-BE49-F238E27FC236}">
                    <a16:creationId xmlns:a16="http://schemas.microsoft.com/office/drawing/2014/main" id="{D50C9910-AC18-EABA-E088-111F8FBCA46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110942" y="2652044"/>
                <a:ext cx="1272962" cy="10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788F49C9-2D4D-9338-0EAF-E9071AC41514}"/>
                  </a:ext>
                </a:extLst>
              </p14:cNvPr>
              <p14:cNvContentPartPr/>
              <p14:nvPr/>
            </p14:nvContentPartPr>
            <p14:xfrm>
              <a:off x="7988143" y="2523524"/>
              <a:ext cx="489240" cy="6667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788F49C9-2D4D-9338-0EAF-E9071AC4151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983823" y="2519204"/>
                <a:ext cx="49788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7" name="Ink 137">
                <a:extLst>
                  <a:ext uri="{FF2B5EF4-FFF2-40B4-BE49-F238E27FC236}">
                    <a16:creationId xmlns:a16="http://schemas.microsoft.com/office/drawing/2014/main" id="{16FF76C0-B46A-0E50-831E-71F356EC702B}"/>
                  </a:ext>
                </a:extLst>
              </p14:cNvPr>
              <p14:cNvContentPartPr/>
              <p14:nvPr/>
            </p14:nvContentPartPr>
            <p14:xfrm>
              <a:off x="5347543" y="2768684"/>
              <a:ext cx="849240" cy="717480"/>
            </p14:xfrm>
          </p:contentPart>
        </mc:Choice>
        <mc:Fallback>
          <p:pic>
            <p:nvPicPr>
              <p:cNvPr id="137" name="Ink 137">
                <a:extLst>
                  <a:ext uri="{FF2B5EF4-FFF2-40B4-BE49-F238E27FC236}">
                    <a16:creationId xmlns:a16="http://schemas.microsoft.com/office/drawing/2014/main" id="{16FF76C0-B46A-0E50-831E-71F356EC702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43223" y="2764362"/>
                <a:ext cx="857880" cy="726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4" name="Ink 144">
                <a:extLst>
                  <a:ext uri="{FF2B5EF4-FFF2-40B4-BE49-F238E27FC236}">
                    <a16:creationId xmlns:a16="http://schemas.microsoft.com/office/drawing/2014/main" id="{40DFA05D-3462-4B4C-8D90-108FB7889148}"/>
                  </a:ext>
                </a:extLst>
              </p14:cNvPr>
              <p14:cNvContentPartPr/>
              <p14:nvPr/>
            </p14:nvContentPartPr>
            <p14:xfrm>
              <a:off x="6184543" y="2686964"/>
              <a:ext cx="1564920" cy="616680"/>
            </p14:xfrm>
          </p:contentPart>
        </mc:Choice>
        <mc:Fallback>
          <p:pic>
            <p:nvPicPr>
              <p:cNvPr id="144" name="Ink 144">
                <a:extLst>
                  <a:ext uri="{FF2B5EF4-FFF2-40B4-BE49-F238E27FC236}">
                    <a16:creationId xmlns:a16="http://schemas.microsoft.com/office/drawing/2014/main" id="{40DFA05D-3462-4B4C-8D90-108FB788914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180224" y="2682641"/>
                <a:ext cx="1573558" cy="625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2" name="Ink 153">
                <a:extLst>
                  <a:ext uri="{FF2B5EF4-FFF2-40B4-BE49-F238E27FC236}">
                    <a16:creationId xmlns:a16="http://schemas.microsoft.com/office/drawing/2014/main" id="{50AF5873-1C01-7F76-348B-EBA08DDFE7A5}"/>
                  </a:ext>
                </a:extLst>
              </p14:cNvPr>
              <p14:cNvContentPartPr/>
              <p14:nvPr/>
            </p14:nvContentPartPr>
            <p14:xfrm>
              <a:off x="6824983" y="3366644"/>
              <a:ext cx="880920" cy="666360"/>
            </p14:xfrm>
          </p:contentPart>
        </mc:Choice>
        <mc:Fallback>
          <p:pic>
            <p:nvPicPr>
              <p:cNvPr id="152" name="Ink 153">
                <a:extLst>
                  <a:ext uri="{FF2B5EF4-FFF2-40B4-BE49-F238E27FC236}">
                    <a16:creationId xmlns:a16="http://schemas.microsoft.com/office/drawing/2014/main" id="{50AF5873-1C01-7F76-348B-EBA08DDFE7A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20661" y="3362322"/>
                <a:ext cx="889564" cy="675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3" name="Ink 153">
                <a:extLst>
                  <a:ext uri="{FF2B5EF4-FFF2-40B4-BE49-F238E27FC236}">
                    <a16:creationId xmlns:a16="http://schemas.microsoft.com/office/drawing/2014/main" id="{0DFE1DD3-09D4-B2AB-0998-ABDDB7D16E21}"/>
                  </a:ext>
                </a:extLst>
              </p14:cNvPr>
              <p14:cNvContentPartPr/>
              <p14:nvPr/>
            </p14:nvContentPartPr>
            <p14:xfrm>
              <a:off x="7736863" y="2542604"/>
              <a:ext cx="489960" cy="660240"/>
            </p14:xfrm>
          </p:contentPart>
        </mc:Choice>
        <mc:Fallback>
          <p:pic>
            <p:nvPicPr>
              <p:cNvPr id="153" name="Ink 153">
                <a:extLst>
                  <a:ext uri="{FF2B5EF4-FFF2-40B4-BE49-F238E27FC236}">
                    <a16:creationId xmlns:a16="http://schemas.microsoft.com/office/drawing/2014/main" id="{0DFE1DD3-09D4-B2AB-0998-ABDDB7D16E2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732543" y="2538286"/>
                <a:ext cx="498600" cy="668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8" name="Ink 159">
                <a:extLst>
                  <a:ext uri="{FF2B5EF4-FFF2-40B4-BE49-F238E27FC236}">
                    <a16:creationId xmlns:a16="http://schemas.microsoft.com/office/drawing/2014/main" id="{5C3032B0-AC30-7AB4-20C2-C31CAB8A82A1}"/>
                  </a:ext>
                </a:extLst>
              </p14:cNvPr>
              <p14:cNvContentPartPr/>
              <p14:nvPr/>
            </p14:nvContentPartPr>
            <p14:xfrm>
              <a:off x="1581583" y="4617284"/>
              <a:ext cx="365040" cy="220320"/>
            </p14:xfrm>
          </p:contentPart>
        </mc:Choice>
        <mc:Fallback>
          <p:pic>
            <p:nvPicPr>
              <p:cNvPr id="158" name="Ink 159">
                <a:extLst>
                  <a:ext uri="{FF2B5EF4-FFF2-40B4-BE49-F238E27FC236}">
                    <a16:creationId xmlns:a16="http://schemas.microsoft.com/office/drawing/2014/main" id="{5C3032B0-AC30-7AB4-20C2-C31CAB8A82A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577263" y="4612964"/>
                <a:ext cx="3736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9" name="Ink 159">
                <a:extLst>
                  <a:ext uri="{FF2B5EF4-FFF2-40B4-BE49-F238E27FC236}">
                    <a16:creationId xmlns:a16="http://schemas.microsoft.com/office/drawing/2014/main" id="{D854CD1D-ADC0-2601-1555-0BC9467D9390}"/>
                  </a:ext>
                </a:extLst>
              </p14:cNvPr>
              <p14:cNvContentPartPr/>
              <p14:nvPr/>
            </p14:nvContentPartPr>
            <p14:xfrm>
              <a:off x="732343" y="4508204"/>
              <a:ext cx="460080" cy="687600"/>
            </p14:xfrm>
          </p:contentPart>
        </mc:Choice>
        <mc:Fallback>
          <p:pic>
            <p:nvPicPr>
              <p:cNvPr id="159" name="Ink 159">
                <a:extLst>
                  <a:ext uri="{FF2B5EF4-FFF2-40B4-BE49-F238E27FC236}">
                    <a16:creationId xmlns:a16="http://schemas.microsoft.com/office/drawing/2014/main" id="{D854CD1D-ADC0-2601-1555-0BC9467D939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28023" y="4503884"/>
                <a:ext cx="468720" cy="6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2" name="Ink 162">
                <a:extLst>
                  <a:ext uri="{FF2B5EF4-FFF2-40B4-BE49-F238E27FC236}">
                    <a16:creationId xmlns:a16="http://schemas.microsoft.com/office/drawing/2014/main" id="{E10630DB-3157-AB46-EA41-F1092AEFEB39}"/>
                  </a:ext>
                </a:extLst>
              </p14:cNvPr>
              <p14:cNvContentPartPr/>
              <p14:nvPr/>
            </p14:nvContentPartPr>
            <p14:xfrm>
              <a:off x="2285743" y="4208684"/>
              <a:ext cx="302040" cy="685800"/>
            </p14:xfrm>
          </p:contentPart>
        </mc:Choice>
        <mc:Fallback>
          <p:pic>
            <p:nvPicPr>
              <p:cNvPr id="162" name="Ink 162">
                <a:extLst>
                  <a:ext uri="{FF2B5EF4-FFF2-40B4-BE49-F238E27FC236}">
                    <a16:creationId xmlns:a16="http://schemas.microsoft.com/office/drawing/2014/main" id="{E10630DB-3157-AB46-EA41-F1092AEFEB3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281423" y="4204364"/>
                <a:ext cx="31068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65" name="Ink 165">
                <a:extLst>
                  <a:ext uri="{FF2B5EF4-FFF2-40B4-BE49-F238E27FC236}">
                    <a16:creationId xmlns:a16="http://schemas.microsoft.com/office/drawing/2014/main" id="{93DB193A-2B7F-9D70-8378-5843160D589B}"/>
                  </a:ext>
                </a:extLst>
              </p14:cNvPr>
              <p14:cNvContentPartPr/>
              <p14:nvPr/>
            </p14:nvContentPartPr>
            <p14:xfrm>
              <a:off x="2141383" y="4182044"/>
              <a:ext cx="880200" cy="819000"/>
            </p14:xfrm>
          </p:contentPart>
        </mc:Choice>
        <mc:Fallback>
          <p:pic>
            <p:nvPicPr>
              <p:cNvPr id="165" name="Ink 165">
                <a:extLst>
                  <a:ext uri="{FF2B5EF4-FFF2-40B4-BE49-F238E27FC236}">
                    <a16:creationId xmlns:a16="http://schemas.microsoft.com/office/drawing/2014/main" id="{93DB193A-2B7F-9D70-8378-5843160D589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137065" y="4177724"/>
                <a:ext cx="888836" cy="82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69" name="Ink 169">
                <a:extLst>
                  <a:ext uri="{FF2B5EF4-FFF2-40B4-BE49-F238E27FC236}">
                    <a16:creationId xmlns:a16="http://schemas.microsoft.com/office/drawing/2014/main" id="{DA12F66A-4BBB-B3DE-0FCA-CADDC58F77C4}"/>
                  </a:ext>
                </a:extLst>
              </p14:cNvPr>
              <p14:cNvContentPartPr/>
              <p14:nvPr/>
            </p14:nvContentPartPr>
            <p14:xfrm>
              <a:off x="3165943" y="4315604"/>
              <a:ext cx="378360" cy="465480"/>
            </p14:xfrm>
          </p:contentPart>
        </mc:Choice>
        <mc:Fallback>
          <p:pic>
            <p:nvPicPr>
              <p:cNvPr id="169" name="Ink 169">
                <a:extLst>
                  <a:ext uri="{FF2B5EF4-FFF2-40B4-BE49-F238E27FC236}">
                    <a16:creationId xmlns:a16="http://schemas.microsoft.com/office/drawing/2014/main" id="{DA12F66A-4BBB-B3DE-0FCA-CADDC58F77C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161623" y="4311284"/>
                <a:ext cx="38700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72" name="Ink 172">
                <a:extLst>
                  <a:ext uri="{FF2B5EF4-FFF2-40B4-BE49-F238E27FC236}">
                    <a16:creationId xmlns:a16="http://schemas.microsoft.com/office/drawing/2014/main" id="{430A73DE-9529-BE16-AB0B-56E86BABF3FD}"/>
                  </a:ext>
                </a:extLst>
              </p14:cNvPr>
              <p14:cNvContentPartPr/>
              <p14:nvPr/>
            </p14:nvContentPartPr>
            <p14:xfrm>
              <a:off x="3731863" y="4271324"/>
              <a:ext cx="531000" cy="654120"/>
            </p14:xfrm>
          </p:contentPart>
        </mc:Choice>
        <mc:Fallback>
          <p:pic>
            <p:nvPicPr>
              <p:cNvPr id="172" name="Ink 172">
                <a:extLst>
                  <a:ext uri="{FF2B5EF4-FFF2-40B4-BE49-F238E27FC236}">
                    <a16:creationId xmlns:a16="http://schemas.microsoft.com/office/drawing/2014/main" id="{430A73DE-9529-BE16-AB0B-56E86BABF3F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727543" y="4267004"/>
                <a:ext cx="53964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77" name="Ink 177">
                <a:extLst>
                  <a:ext uri="{FF2B5EF4-FFF2-40B4-BE49-F238E27FC236}">
                    <a16:creationId xmlns:a16="http://schemas.microsoft.com/office/drawing/2014/main" id="{955C9029-233C-BC8F-50E8-1EC59B2775AF}"/>
                  </a:ext>
                </a:extLst>
              </p14:cNvPr>
              <p14:cNvContentPartPr/>
              <p14:nvPr/>
            </p14:nvContentPartPr>
            <p14:xfrm>
              <a:off x="506263" y="5303084"/>
              <a:ext cx="1151280" cy="704160"/>
            </p14:xfrm>
          </p:contentPart>
        </mc:Choice>
        <mc:Fallback>
          <p:pic>
            <p:nvPicPr>
              <p:cNvPr id="177" name="Ink 177">
                <a:extLst>
                  <a:ext uri="{FF2B5EF4-FFF2-40B4-BE49-F238E27FC236}">
                    <a16:creationId xmlns:a16="http://schemas.microsoft.com/office/drawing/2014/main" id="{955C9029-233C-BC8F-50E8-1EC59B2775A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1942" y="5298762"/>
                <a:ext cx="1159923" cy="712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82" name="Ink 182">
                <a:extLst>
                  <a:ext uri="{FF2B5EF4-FFF2-40B4-BE49-F238E27FC236}">
                    <a16:creationId xmlns:a16="http://schemas.microsoft.com/office/drawing/2014/main" id="{9C854106-5577-5F0A-F9EF-4EA5ED7B79DD}"/>
                  </a:ext>
                </a:extLst>
              </p14:cNvPr>
              <p14:cNvContentPartPr/>
              <p14:nvPr/>
            </p14:nvContentPartPr>
            <p14:xfrm>
              <a:off x="1789303" y="5259164"/>
              <a:ext cx="773280" cy="785880"/>
            </p14:xfrm>
          </p:contentPart>
        </mc:Choice>
        <mc:Fallback>
          <p:pic>
            <p:nvPicPr>
              <p:cNvPr id="182" name="Ink 182">
                <a:extLst>
                  <a:ext uri="{FF2B5EF4-FFF2-40B4-BE49-F238E27FC236}">
                    <a16:creationId xmlns:a16="http://schemas.microsoft.com/office/drawing/2014/main" id="{9C854106-5577-5F0A-F9EF-4EA5ED7B79D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784985" y="5254842"/>
                <a:ext cx="781916" cy="794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87" name="Ink 187">
                <a:extLst>
                  <a:ext uri="{FF2B5EF4-FFF2-40B4-BE49-F238E27FC236}">
                    <a16:creationId xmlns:a16="http://schemas.microsoft.com/office/drawing/2014/main" id="{AF8D117C-A968-9EBA-E6FC-E347DB10F3DC}"/>
                  </a:ext>
                </a:extLst>
              </p14:cNvPr>
              <p14:cNvContentPartPr/>
              <p14:nvPr/>
            </p14:nvContentPartPr>
            <p14:xfrm>
              <a:off x="2795143" y="5283644"/>
              <a:ext cx="779760" cy="654120"/>
            </p14:xfrm>
          </p:contentPart>
        </mc:Choice>
        <mc:Fallback>
          <p:pic>
            <p:nvPicPr>
              <p:cNvPr id="187" name="Ink 187">
                <a:extLst>
                  <a:ext uri="{FF2B5EF4-FFF2-40B4-BE49-F238E27FC236}">
                    <a16:creationId xmlns:a16="http://schemas.microsoft.com/office/drawing/2014/main" id="{AF8D117C-A968-9EBA-E6FC-E347DB10F3D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790825" y="5279324"/>
                <a:ext cx="788396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91" name="Ink 191">
                <a:extLst>
                  <a:ext uri="{FF2B5EF4-FFF2-40B4-BE49-F238E27FC236}">
                    <a16:creationId xmlns:a16="http://schemas.microsoft.com/office/drawing/2014/main" id="{C509D371-AF3E-F884-0D10-C330FC721C9F}"/>
                  </a:ext>
                </a:extLst>
              </p14:cNvPr>
              <p14:cNvContentPartPr/>
              <p14:nvPr/>
            </p14:nvContentPartPr>
            <p14:xfrm>
              <a:off x="3593623" y="5065124"/>
              <a:ext cx="949680" cy="803880"/>
            </p14:xfrm>
          </p:contentPart>
        </mc:Choice>
        <mc:Fallback>
          <p:pic>
            <p:nvPicPr>
              <p:cNvPr id="191" name="Ink 191">
                <a:extLst>
                  <a:ext uri="{FF2B5EF4-FFF2-40B4-BE49-F238E27FC236}">
                    <a16:creationId xmlns:a16="http://schemas.microsoft.com/office/drawing/2014/main" id="{C509D371-AF3E-F884-0D10-C330FC721C9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589303" y="5060804"/>
                <a:ext cx="95832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97" name="Ink 197">
                <a:extLst>
                  <a:ext uri="{FF2B5EF4-FFF2-40B4-BE49-F238E27FC236}">
                    <a16:creationId xmlns:a16="http://schemas.microsoft.com/office/drawing/2014/main" id="{1E89B36C-FE3B-A906-C4D8-90A88F6BE9D7}"/>
                  </a:ext>
                </a:extLst>
              </p14:cNvPr>
              <p14:cNvContentPartPr/>
              <p14:nvPr/>
            </p14:nvContentPartPr>
            <p14:xfrm>
              <a:off x="4624303" y="4782884"/>
              <a:ext cx="981000" cy="1337400"/>
            </p14:xfrm>
          </p:contentPart>
        </mc:Choice>
        <mc:Fallback>
          <p:pic>
            <p:nvPicPr>
              <p:cNvPr id="197" name="Ink 197">
                <a:extLst>
                  <a:ext uri="{FF2B5EF4-FFF2-40B4-BE49-F238E27FC236}">
                    <a16:creationId xmlns:a16="http://schemas.microsoft.com/office/drawing/2014/main" id="{1E89B36C-FE3B-A906-C4D8-90A88F6BE9D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619981" y="4778564"/>
                <a:ext cx="989643" cy="13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02" name="Ink 202">
                <a:extLst>
                  <a:ext uri="{FF2B5EF4-FFF2-40B4-BE49-F238E27FC236}">
                    <a16:creationId xmlns:a16="http://schemas.microsoft.com/office/drawing/2014/main" id="{9233EE5D-8959-69D3-D227-71EE391DAC9E}"/>
                  </a:ext>
                </a:extLst>
              </p14:cNvPr>
              <p14:cNvContentPartPr/>
              <p14:nvPr/>
            </p14:nvContentPartPr>
            <p14:xfrm>
              <a:off x="638383" y="6065924"/>
              <a:ext cx="1189080" cy="733320"/>
            </p14:xfrm>
          </p:contentPart>
        </mc:Choice>
        <mc:Fallback>
          <p:pic>
            <p:nvPicPr>
              <p:cNvPr id="202" name="Ink 202">
                <a:extLst>
                  <a:ext uri="{FF2B5EF4-FFF2-40B4-BE49-F238E27FC236}">
                    <a16:creationId xmlns:a16="http://schemas.microsoft.com/office/drawing/2014/main" id="{9233EE5D-8959-69D3-D227-71EE391DAC9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34063" y="6061604"/>
                <a:ext cx="119772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11" name="Ink 211">
                <a:extLst>
                  <a:ext uri="{FF2B5EF4-FFF2-40B4-BE49-F238E27FC236}">
                    <a16:creationId xmlns:a16="http://schemas.microsoft.com/office/drawing/2014/main" id="{EF919442-FF24-E646-3EE2-E68D514ECAB6}"/>
                  </a:ext>
                </a:extLst>
              </p14:cNvPr>
              <p14:cNvContentPartPr/>
              <p14:nvPr/>
            </p14:nvContentPartPr>
            <p14:xfrm>
              <a:off x="2090983" y="6176444"/>
              <a:ext cx="1710360" cy="628920"/>
            </p14:xfrm>
          </p:contentPart>
        </mc:Choice>
        <mc:Fallback>
          <p:pic>
            <p:nvPicPr>
              <p:cNvPr id="211" name="Ink 211">
                <a:extLst>
                  <a:ext uri="{FF2B5EF4-FFF2-40B4-BE49-F238E27FC236}">
                    <a16:creationId xmlns:a16="http://schemas.microsoft.com/office/drawing/2014/main" id="{EF919442-FF24-E646-3EE2-E68D514ECAB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086663" y="6172124"/>
                <a:ext cx="171900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20" name="Ink 220">
                <a:extLst>
                  <a:ext uri="{FF2B5EF4-FFF2-40B4-BE49-F238E27FC236}">
                    <a16:creationId xmlns:a16="http://schemas.microsoft.com/office/drawing/2014/main" id="{30A9EBEE-E707-B149-2C8D-4322796D80AF}"/>
                  </a:ext>
                </a:extLst>
              </p14:cNvPr>
              <p14:cNvContentPartPr/>
              <p14:nvPr/>
            </p14:nvContentPartPr>
            <p14:xfrm>
              <a:off x="3958303" y="5978084"/>
              <a:ext cx="2067480" cy="1098720"/>
            </p14:xfrm>
          </p:contentPart>
        </mc:Choice>
        <mc:Fallback>
          <p:pic>
            <p:nvPicPr>
              <p:cNvPr id="220" name="Ink 220">
                <a:extLst>
                  <a:ext uri="{FF2B5EF4-FFF2-40B4-BE49-F238E27FC236}">
                    <a16:creationId xmlns:a16="http://schemas.microsoft.com/office/drawing/2014/main" id="{30A9EBEE-E707-B149-2C8D-4322796D80A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953983" y="5973764"/>
                <a:ext cx="2076120" cy="11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26" name="Ink 226">
                <a:extLst>
                  <a:ext uri="{FF2B5EF4-FFF2-40B4-BE49-F238E27FC236}">
                    <a16:creationId xmlns:a16="http://schemas.microsoft.com/office/drawing/2014/main" id="{28262FB5-07F5-7039-2BA3-510912F39B81}"/>
                  </a:ext>
                </a:extLst>
              </p14:cNvPr>
              <p14:cNvContentPartPr/>
              <p14:nvPr/>
            </p14:nvContentPartPr>
            <p14:xfrm>
              <a:off x="6610783" y="5209124"/>
              <a:ext cx="1390320" cy="938880"/>
            </p14:xfrm>
          </p:contentPart>
        </mc:Choice>
        <mc:Fallback>
          <p:pic>
            <p:nvPicPr>
              <p:cNvPr id="226" name="Ink 226">
                <a:extLst>
                  <a:ext uri="{FF2B5EF4-FFF2-40B4-BE49-F238E27FC236}">
                    <a16:creationId xmlns:a16="http://schemas.microsoft.com/office/drawing/2014/main" id="{28262FB5-07F5-7039-2BA3-510912F39B8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606463" y="5204802"/>
                <a:ext cx="1398960" cy="947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33" name="Ink 233">
                <a:extLst>
                  <a:ext uri="{FF2B5EF4-FFF2-40B4-BE49-F238E27FC236}">
                    <a16:creationId xmlns:a16="http://schemas.microsoft.com/office/drawing/2014/main" id="{D4DCA8AE-0BF2-6D28-24F5-5C39E59970DE}"/>
                  </a:ext>
                </a:extLst>
              </p14:cNvPr>
              <p14:cNvContentPartPr/>
              <p14:nvPr/>
            </p14:nvContentPartPr>
            <p14:xfrm>
              <a:off x="7736863" y="5362844"/>
              <a:ext cx="1628640" cy="652680"/>
            </p14:xfrm>
          </p:contentPart>
        </mc:Choice>
        <mc:Fallback>
          <p:pic>
            <p:nvPicPr>
              <p:cNvPr id="233" name="Ink 233">
                <a:extLst>
                  <a:ext uri="{FF2B5EF4-FFF2-40B4-BE49-F238E27FC236}">
                    <a16:creationId xmlns:a16="http://schemas.microsoft.com/office/drawing/2014/main" id="{D4DCA8AE-0BF2-6D28-24F5-5C39E59970D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732543" y="5358524"/>
                <a:ext cx="163728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38" name="Ink 238">
                <a:extLst>
                  <a:ext uri="{FF2B5EF4-FFF2-40B4-BE49-F238E27FC236}">
                    <a16:creationId xmlns:a16="http://schemas.microsoft.com/office/drawing/2014/main" id="{D7BD4FB2-B769-55D7-F33C-05B426F5428E}"/>
                  </a:ext>
                </a:extLst>
              </p14:cNvPr>
              <p14:cNvContentPartPr/>
              <p14:nvPr/>
            </p14:nvContentPartPr>
            <p14:xfrm>
              <a:off x="8893543" y="5480924"/>
              <a:ext cx="1075320" cy="658440"/>
            </p14:xfrm>
          </p:contentPart>
        </mc:Choice>
        <mc:Fallback>
          <p:pic>
            <p:nvPicPr>
              <p:cNvPr id="238" name="Ink 238">
                <a:extLst>
                  <a:ext uri="{FF2B5EF4-FFF2-40B4-BE49-F238E27FC236}">
                    <a16:creationId xmlns:a16="http://schemas.microsoft.com/office/drawing/2014/main" id="{D7BD4FB2-B769-55D7-F33C-05B426F5428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889223" y="5476604"/>
                <a:ext cx="108396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44" name="Ink 244">
                <a:extLst>
                  <a:ext uri="{FF2B5EF4-FFF2-40B4-BE49-F238E27FC236}">
                    <a16:creationId xmlns:a16="http://schemas.microsoft.com/office/drawing/2014/main" id="{87D292CA-0BC5-91F2-F3EF-54CEB869557A}"/>
                  </a:ext>
                </a:extLst>
              </p14:cNvPr>
              <p14:cNvContentPartPr/>
              <p14:nvPr/>
            </p14:nvContentPartPr>
            <p14:xfrm>
              <a:off x="10050583" y="5117684"/>
              <a:ext cx="1405800" cy="873000"/>
            </p14:xfrm>
          </p:contentPart>
        </mc:Choice>
        <mc:Fallback>
          <p:pic>
            <p:nvPicPr>
              <p:cNvPr id="244" name="Ink 244">
                <a:extLst>
                  <a:ext uri="{FF2B5EF4-FFF2-40B4-BE49-F238E27FC236}">
                    <a16:creationId xmlns:a16="http://schemas.microsoft.com/office/drawing/2014/main" id="{87D292CA-0BC5-91F2-F3EF-54CEB869557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046263" y="5113364"/>
                <a:ext cx="1414440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47" name="Ink 247">
                <a:extLst>
                  <a:ext uri="{FF2B5EF4-FFF2-40B4-BE49-F238E27FC236}">
                    <a16:creationId xmlns:a16="http://schemas.microsoft.com/office/drawing/2014/main" id="{EF459D53-9B7C-0594-F0E1-D34D1898DE25}"/>
                  </a:ext>
                </a:extLst>
              </p14:cNvPr>
              <p14:cNvContentPartPr/>
              <p14:nvPr/>
            </p14:nvContentPartPr>
            <p14:xfrm>
              <a:off x="927823" y="1078484"/>
              <a:ext cx="2477520" cy="259560"/>
            </p14:xfrm>
          </p:contentPart>
        </mc:Choice>
        <mc:Fallback>
          <p:pic>
            <p:nvPicPr>
              <p:cNvPr id="247" name="Ink 247">
                <a:extLst>
                  <a:ext uri="{FF2B5EF4-FFF2-40B4-BE49-F238E27FC236}">
                    <a16:creationId xmlns:a16="http://schemas.microsoft.com/office/drawing/2014/main" id="{EF459D53-9B7C-0594-F0E1-D34D1898DE2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23503" y="1074164"/>
                <a:ext cx="24861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51" name="Ink 251">
                <a:extLst>
                  <a:ext uri="{FF2B5EF4-FFF2-40B4-BE49-F238E27FC236}">
                    <a16:creationId xmlns:a16="http://schemas.microsoft.com/office/drawing/2014/main" id="{4CDA80A3-9460-C136-94DF-361A355AABD8}"/>
                  </a:ext>
                </a:extLst>
              </p14:cNvPr>
              <p14:cNvContentPartPr/>
              <p14:nvPr/>
            </p14:nvContentPartPr>
            <p14:xfrm>
              <a:off x="7246183" y="6148724"/>
              <a:ext cx="824400" cy="608760"/>
            </p14:xfrm>
          </p:contentPart>
        </mc:Choice>
        <mc:Fallback>
          <p:pic>
            <p:nvPicPr>
              <p:cNvPr id="251" name="Ink 251">
                <a:extLst>
                  <a:ext uri="{FF2B5EF4-FFF2-40B4-BE49-F238E27FC236}">
                    <a16:creationId xmlns:a16="http://schemas.microsoft.com/office/drawing/2014/main" id="{4CDA80A3-9460-C136-94DF-361A355AABD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241861" y="6144404"/>
                <a:ext cx="833044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63" name="Ink 263">
                <a:extLst>
                  <a:ext uri="{FF2B5EF4-FFF2-40B4-BE49-F238E27FC236}">
                    <a16:creationId xmlns:a16="http://schemas.microsoft.com/office/drawing/2014/main" id="{EA5780B0-CDFB-C500-F6A3-3137F57C7C96}"/>
                  </a:ext>
                </a:extLst>
              </p14:cNvPr>
              <p14:cNvContentPartPr/>
              <p14:nvPr/>
            </p14:nvContentPartPr>
            <p14:xfrm>
              <a:off x="8290903" y="6109844"/>
              <a:ext cx="2149560" cy="918000"/>
            </p14:xfrm>
          </p:contentPart>
        </mc:Choice>
        <mc:Fallback>
          <p:pic>
            <p:nvPicPr>
              <p:cNvPr id="263" name="Ink 263">
                <a:extLst>
                  <a:ext uri="{FF2B5EF4-FFF2-40B4-BE49-F238E27FC236}">
                    <a16:creationId xmlns:a16="http://schemas.microsoft.com/office/drawing/2014/main" id="{EA5780B0-CDFB-C500-F6A3-3137F57C7C9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286584" y="6105526"/>
                <a:ext cx="2158199" cy="926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70" name="Ink 270">
                <a:extLst>
                  <a:ext uri="{FF2B5EF4-FFF2-40B4-BE49-F238E27FC236}">
                    <a16:creationId xmlns:a16="http://schemas.microsoft.com/office/drawing/2014/main" id="{0F75997D-469E-2228-05C6-E1F6B4970AB4}"/>
                  </a:ext>
                </a:extLst>
              </p14:cNvPr>
              <p14:cNvContentPartPr/>
              <p14:nvPr/>
            </p14:nvContentPartPr>
            <p14:xfrm>
              <a:off x="10575103" y="6172484"/>
              <a:ext cx="1387080" cy="654480"/>
            </p14:xfrm>
          </p:contentPart>
        </mc:Choice>
        <mc:Fallback>
          <p:pic>
            <p:nvPicPr>
              <p:cNvPr id="270" name="Ink 270">
                <a:extLst>
                  <a:ext uri="{FF2B5EF4-FFF2-40B4-BE49-F238E27FC236}">
                    <a16:creationId xmlns:a16="http://schemas.microsoft.com/office/drawing/2014/main" id="{0F75997D-469E-2228-05C6-E1F6B4970AB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570783" y="6168162"/>
                <a:ext cx="1395720" cy="663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0CC74758-5A4B-1FC1-69F0-211373D512C4}"/>
                  </a:ext>
                </a:extLst>
              </p14:cNvPr>
              <p14:cNvContentPartPr/>
              <p14:nvPr/>
            </p14:nvContentPartPr>
            <p14:xfrm>
              <a:off x="343183" y="2538644"/>
              <a:ext cx="849240" cy="100008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0CC74758-5A4B-1FC1-69F0-211373D512C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38863" y="2534324"/>
                <a:ext cx="857880" cy="10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DE3249D-E1BC-B4FA-29AA-E19306949E81}"/>
                  </a:ext>
                </a:extLst>
              </p14:cNvPr>
              <p14:cNvContentPartPr/>
              <p14:nvPr/>
            </p14:nvContentPartPr>
            <p14:xfrm>
              <a:off x="10996303" y="2915924"/>
              <a:ext cx="305640" cy="5097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ADE3249D-E1BC-B4FA-29AA-E19306949E8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988743" y="2908364"/>
                <a:ext cx="320760" cy="5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398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63B8350B-C20D-A299-09C7-0A5C4EC38D91}"/>
                  </a:ext>
                </a:extLst>
              </p14:cNvPr>
              <p14:cNvContentPartPr/>
              <p14:nvPr/>
            </p14:nvContentPartPr>
            <p14:xfrm>
              <a:off x="670063" y="204404"/>
              <a:ext cx="3256920" cy="892440"/>
            </p14:xfrm>
          </p:contentPart>
        </mc:Choice>
        <mc:Fallback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63B8350B-C20D-A299-09C7-0A5C4EC38D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503" y="196844"/>
                <a:ext cx="3272040" cy="9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6E55FDE5-5427-683C-6CD5-20B327ABD819}"/>
                  </a:ext>
                </a:extLst>
              </p14:cNvPr>
              <p14:cNvContentPartPr/>
              <p14:nvPr/>
            </p14:nvContentPartPr>
            <p14:xfrm>
              <a:off x="962023" y="197204"/>
              <a:ext cx="6316200" cy="836640"/>
            </p14:xfrm>
          </p:contentPart>
        </mc:Choice>
        <mc:Fallback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6E55FDE5-5427-683C-6CD5-20B327ABD8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4463" y="190004"/>
                <a:ext cx="633132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7" name="Ink 48">
                <a:extLst>
                  <a:ext uri="{FF2B5EF4-FFF2-40B4-BE49-F238E27FC236}">
                    <a16:creationId xmlns:a16="http://schemas.microsoft.com/office/drawing/2014/main" id="{68898CFB-441C-D672-C3C7-01828FE1914C}"/>
                  </a:ext>
                </a:extLst>
              </p14:cNvPr>
              <p14:cNvContentPartPr/>
              <p14:nvPr/>
            </p14:nvContentPartPr>
            <p14:xfrm>
              <a:off x="4380943" y="1043924"/>
              <a:ext cx="1979280" cy="599760"/>
            </p14:xfrm>
          </p:contentPart>
        </mc:Choice>
        <mc:Fallback>
          <p:pic>
            <p:nvPicPr>
              <p:cNvPr id="47" name="Ink 48">
                <a:extLst>
                  <a:ext uri="{FF2B5EF4-FFF2-40B4-BE49-F238E27FC236}">
                    <a16:creationId xmlns:a16="http://schemas.microsoft.com/office/drawing/2014/main" id="{68898CFB-441C-D672-C3C7-01828FE191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3383" y="1036364"/>
                <a:ext cx="199440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BC2EED4D-563F-5272-F61B-1093251F3F51}"/>
                  </a:ext>
                </a:extLst>
              </p14:cNvPr>
              <p14:cNvContentPartPr/>
              <p14:nvPr/>
            </p14:nvContentPartPr>
            <p14:xfrm>
              <a:off x="1518943" y="1254164"/>
              <a:ext cx="2232360" cy="609840"/>
            </p14:xfrm>
          </p:contentPart>
        </mc:Choice>
        <mc:Fallback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BC2EED4D-563F-5272-F61B-1093251F3F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1383" y="1246600"/>
                <a:ext cx="2247480" cy="624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6" name="Ink 87">
                <a:extLst>
                  <a:ext uri="{FF2B5EF4-FFF2-40B4-BE49-F238E27FC236}">
                    <a16:creationId xmlns:a16="http://schemas.microsoft.com/office/drawing/2014/main" id="{21105AE7-8268-76DA-C3B0-866CA7B00ACE}"/>
                  </a:ext>
                </a:extLst>
              </p14:cNvPr>
              <p14:cNvContentPartPr/>
              <p14:nvPr/>
            </p14:nvContentPartPr>
            <p14:xfrm>
              <a:off x="8478463" y="813524"/>
              <a:ext cx="2509200" cy="1795680"/>
            </p14:xfrm>
          </p:contentPart>
        </mc:Choice>
        <mc:Fallback>
          <p:pic>
            <p:nvPicPr>
              <p:cNvPr id="86" name="Ink 87">
                <a:extLst>
                  <a:ext uri="{FF2B5EF4-FFF2-40B4-BE49-F238E27FC236}">
                    <a16:creationId xmlns:a16="http://schemas.microsoft.com/office/drawing/2014/main" id="{21105AE7-8268-76DA-C3B0-866CA7B00A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71262" y="805964"/>
                <a:ext cx="2524322" cy="18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7" name="Ink 87">
                <a:extLst>
                  <a:ext uri="{FF2B5EF4-FFF2-40B4-BE49-F238E27FC236}">
                    <a16:creationId xmlns:a16="http://schemas.microsoft.com/office/drawing/2014/main" id="{5E1BD7D1-82C6-D03E-7476-286D50DD6678}"/>
                  </a:ext>
                </a:extLst>
              </p14:cNvPr>
              <p14:cNvContentPartPr/>
              <p14:nvPr/>
            </p14:nvContentPartPr>
            <p14:xfrm>
              <a:off x="8830543" y="231764"/>
              <a:ext cx="1446480" cy="343080"/>
            </p14:xfrm>
          </p:contentPart>
        </mc:Choice>
        <mc:Fallback>
          <p:pic>
            <p:nvPicPr>
              <p:cNvPr id="87" name="Ink 87">
                <a:extLst>
                  <a:ext uri="{FF2B5EF4-FFF2-40B4-BE49-F238E27FC236}">
                    <a16:creationId xmlns:a16="http://schemas.microsoft.com/office/drawing/2014/main" id="{5E1BD7D1-82C6-D03E-7476-286D50DD66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23343" y="224212"/>
                <a:ext cx="1461600" cy="358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0" name="Ink 110">
                <a:extLst>
                  <a:ext uri="{FF2B5EF4-FFF2-40B4-BE49-F238E27FC236}">
                    <a16:creationId xmlns:a16="http://schemas.microsoft.com/office/drawing/2014/main" id="{7F46D894-B803-9D63-D880-1EDF0856F112}"/>
                  </a:ext>
                </a:extLst>
              </p14:cNvPr>
              <p14:cNvContentPartPr/>
              <p14:nvPr/>
            </p14:nvContentPartPr>
            <p14:xfrm>
              <a:off x="8371903" y="2783444"/>
              <a:ext cx="3646440" cy="538920"/>
            </p14:xfrm>
          </p:contentPart>
        </mc:Choice>
        <mc:Fallback>
          <p:pic>
            <p:nvPicPr>
              <p:cNvPr id="110" name="Ink 110">
                <a:extLst>
                  <a:ext uri="{FF2B5EF4-FFF2-40B4-BE49-F238E27FC236}">
                    <a16:creationId xmlns:a16="http://schemas.microsoft.com/office/drawing/2014/main" id="{7F46D894-B803-9D63-D880-1EDF0856F11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64344" y="2775884"/>
                <a:ext cx="3661559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69F5813-F185-F879-5A22-6133009C7DD1}"/>
                  </a:ext>
                </a:extLst>
              </p14:cNvPr>
              <p14:cNvContentPartPr/>
              <p14:nvPr/>
            </p14:nvContentPartPr>
            <p14:xfrm>
              <a:off x="1568983" y="1649444"/>
              <a:ext cx="4646520" cy="3650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69F5813-F185-F879-5A22-6133009C7DD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61423" y="1641884"/>
                <a:ext cx="466164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4" name="Ink 114">
                <a:extLst>
                  <a:ext uri="{FF2B5EF4-FFF2-40B4-BE49-F238E27FC236}">
                    <a16:creationId xmlns:a16="http://schemas.microsoft.com/office/drawing/2014/main" id="{CCADC425-B7E6-B4C3-7E74-7AF1C4C6BB0C}"/>
                  </a:ext>
                </a:extLst>
              </p14:cNvPr>
              <p14:cNvContentPartPr/>
              <p14:nvPr/>
            </p14:nvContentPartPr>
            <p14:xfrm>
              <a:off x="8151583" y="1410764"/>
              <a:ext cx="3339000" cy="1257840"/>
            </p14:xfrm>
          </p:contentPart>
        </mc:Choice>
        <mc:Fallback>
          <p:pic>
            <p:nvPicPr>
              <p:cNvPr id="114" name="Ink 114">
                <a:extLst>
                  <a:ext uri="{FF2B5EF4-FFF2-40B4-BE49-F238E27FC236}">
                    <a16:creationId xmlns:a16="http://schemas.microsoft.com/office/drawing/2014/main" id="{CCADC425-B7E6-B4C3-7E74-7AF1C4C6BB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44023" y="1403204"/>
                <a:ext cx="3353760" cy="12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2" name="Ink 122">
                <a:extLst>
                  <a:ext uri="{FF2B5EF4-FFF2-40B4-BE49-F238E27FC236}">
                    <a16:creationId xmlns:a16="http://schemas.microsoft.com/office/drawing/2014/main" id="{0B3B342F-175E-34E7-35D8-195AF0C93BED}"/>
                  </a:ext>
                </a:extLst>
              </p14:cNvPr>
              <p14:cNvContentPartPr/>
              <p14:nvPr/>
            </p14:nvContentPartPr>
            <p14:xfrm>
              <a:off x="670063" y="3064244"/>
              <a:ext cx="1408680" cy="553680"/>
            </p14:xfrm>
          </p:contentPart>
        </mc:Choice>
        <mc:Fallback>
          <p:pic>
            <p:nvPicPr>
              <p:cNvPr id="122" name="Ink 122">
                <a:extLst>
                  <a:ext uri="{FF2B5EF4-FFF2-40B4-BE49-F238E27FC236}">
                    <a16:creationId xmlns:a16="http://schemas.microsoft.com/office/drawing/2014/main" id="{0B3B342F-175E-34E7-35D8-195AF0C93BE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2503" y="3056684"/>
                <a:ext cx="142380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1" name="Ink 131">
                <a:extLst>
                  <a:ext uri="{FF2B5EF4-FFF2-40B4-BE49-F238E27FC236}">
                    <a16:creationId xmlns:a16="http://schemas.microsoft.com/office/drawing/2014/main" id="{559953D7-B251-7939-A324-D22162FF5C73}"/>
                  </a:ext>
                </a:extLst>
              </p14:cNvPr>
              <p14:cNvContentPartPr/>
              <p14:nvPr/>
            </p14:nvContentPartPr>
            <p14:xfrm>
              <a:off x="2147503" y="2946164"/>
              <a:ext cx="1616040" cy="539640"/>
            </p14:xfrm>
          </p:contentPart>
        </mc:Choice>
        <mc:Fallback>
          <p:pic>
            <p:nvPicPr>
              <p:cNvPr id="131" name="Ink 131">
                <a:extLst>
                  <a:ext uri="{FF2B5EF4-FFF2-40B4-BE49-F238E27FC236}">
                    <a16:creationId xmlns:a16="http://schemas.microsoft.com/office/drawing/2014/main" id="{559953D7-B251-7939-A324-D22162FF5C7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39943" y="2938604"/>
                <a:ext cx="163116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2" name="Ink 143">
                <a:extLst>
                  <a:ext uri="{FF2B5EF4-FFF2-40B4-BE49-F238E27FC236}">
                    <a16:creationId xmlns:a16="http://schemas.microsoft.com/office/drawing/2014/main" id="{74FE87A7-F4D4-34F4-7000-C63FBB077ACC}"/>
                  </a:ext>
                </a:extLst>
              </p14:cNvPr>
              <p14:cNvContentPartPr/>
              <p14:nvPr/>
            </p14:nvContentPartPr>
            <p14:xfrm>
              <a:off x="3732583" y="3900524"/>
              <a:ext cx="345600" cy="358560"/>
            </p14:xfrm>
          </p:contentPart>
        </mc:Choice>
        <mc:Fallback>
          <p:pic>
            <p:nvPicPr>
              <p:cNvPr id="142" name="Ink 143">
                <a:extLst>
                  <a:ext uri="{FF2B5EF4-FFF2-40B4-BE49-F238E27FC236}">
                    <a16:creationId xmlns:a16="http://schemas.microsoft.com/office/drawing/2014/main" id="{74FE87A7-F4D4-34F4-7000-C63FBB077AC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5023" y="3892964"/>
                <a:ext cx="36036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3" name="Ink 143">
                <a:extLst>
                  <a:ext uri="{FF2B5EF4-FFF2-40B4-BE49-F238E27FC236}">
                    <a16:creationId xmlns:a16="http://schemas.microsoft.com/office/drawing/2014/main" id="{92FCACF9-4DA0-37C8-926D-39AF055C4BEB}"/>
                  </a:ext>
                </a:extLst>
              </p14:cNvPr>
              <p14:cNvContentPartPr/>
              <p14:nvPr/>
            </p14:nvContentPartPr>
            <p14:xfrm>
              <a:off x="4071343" y="2969924"/>
              <a:ext cx="1582560" cy="547200"/>
            </p14:xfrm>
          </p:contentPart>
        </mc:Choice>
        <mc:Fallback>
          <p:pic>
            <p:nvPicPr>
              <p:cNvPr id="143" name="Ink 143">
                <a:extLst>
                  <a:ext uri="{FF2B5EF4-FFF2-40B4-BE49-F238E27FC236}">
                    <a16:creationId xmlns:a16="http://schemas.microsoft.com/office/drawing/2014/main" id="{92FCACF9-4DA0-37C8-926D-39AF055C4BE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63783" y="2962364"/>
                <a:ext cx="159768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3" name="Ink 163">
                <a:extLst>
                  <a:ext uri="{FF2B5EF4-FFF2-40B4-BE49-F238E27FC236}">
                    <a16:creationId xmlns:a16="http://schemas.microsoft.com/office/drawing/2014/main" id="{54279866-CA49-9C8F-6F2A-FEC25E3DEB41}"/>
                  </a:ext>
                </a:extLst>
              </p14:cNvPr>
              <p14:cNvContentPartPr/>
              <p14:nvPr/>
            </p14:nvContentPartPr>
            <p14:xfrm>
              <a:off x="4303903" y="3558164"/>
              <a:ext cx="3439440" cy="1760040"/>
            </p14:xfrm>
          </p:contentPart>
        </mc:Choice>
        <mc:Fallback>
          <p:pic>
            <p:nvPicPr>
              <p:cNvPr id="163" name="Ink 163">
                <a:extLst>
                  <a:ext uri="{FF2B5EF4-FFF2-40B4-BE49-F238E27FC236}">
                    <a16:creationId xmlns:a16="http://schemas.microsoft.com/office/drawing/2014/main" id="{54279866-CA49-9C8F-6F2A-FEC25E3DEB4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96343" y="3550604"/>
                <a:ext cx="3454560" cy="177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5A04B3B-5AB2-00BC-9F58-DF0A22C36A07}"/>
                  </a:ext>
                </a:extLst>
              </p14:cNvPr>
              <p14:cNvContentPartPr/>
              <p14:nvPr/>
            </p14:nvContentPartPr>
            <p14:xfrm>
              <a:off x="5592703" y="4610804"/>
              <a:ext cx="339840" cy="316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5A04B3B-5AB2-00BC-9F58-DF0A22C36A0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85143" y="4603244"/>
                <a:ext cx="3549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F11711C-8248-92DD-87AF-225E51B975F1}"/>
                  </a:ext>
                </a:extLst>
              </p14:cNvPr>
              <p14:cNvContentPartPr/>
              <p14:nvPr/>
            </p14:nvContentPartPr>
            <p14:xfrm>
              <a:off x="7812823" y="3888644"/>
              <a:ext cx="231480" cy="5277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F11711C-8248-92DD-87AF-225E51B975F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05263" y="3881084"/>
                <a:ext cx="24660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9" name="Ink 169">
                <a:extLst>
                  <a:ext uri="{FF2B5EF4-FFF2-40B4-BE49-F238E27FC236}">
                    <a16:creationId xmlns:a16="http://schemas.microsoft.com/office/drawing/2014/main" id="{43C5B7FF-9E14-9170-EDC3-315092C71855}"/>
                  </a:ext>
                </a:extLst>
              </p14:cNvPr>
              <p14:cNvContentPartPr/>
              <p14:nvPr/>
            </p14:nvContentPartPr>
            <p14:xfrm>
              <a:off x="8346703" y="3800444"/>
              <a:ext cx="880200" cy="565560"/>
            </p14:xfrm>
          </p:contentPart>
        </mc:Choice>
        <mc:Fallback>
          <p:pic>
            <p:nvPicPr>
              <p:cNvPr id="169" name="Ink 169">
                <a:extLst>
                  <a:ext uri="{FF2B5EF4-FFF2-40B4-BE49-F238E27FC236}">
                    <a16:creationId xmlns:a16="http://schemas.microsoft.com/office/drawing/2014/main" id="{43C5B7FF-9E14-9170-EDC3-315092C7185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39146" y="3792884"/>
                <a:ext cx="895314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208B329-115E-17CA-145B-635DC56FE6E6}"/>
                  </a:ext>
                </a:extLst>
              </p14:cNvPr>
              <p14:cNvContentPartPr/>
              <p14:nvPr/>
            </p14:nvContentPartPr>
            <p14:xfrm>
              <a:off x="4040023" y="4793324"/>
              <a:ext cx="1050480" cy="6354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208B329-115E-17CA-145B-635DC56FE6E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32463" y="4785764"/>
                <a:ext cx="106524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3E88FBF3-A5DF-0525-F9C2-2516C88D051C}"/>
                  </a:ext>
                </a:extLst>
              </p14:cNvPr>
              <p14:cNvContentPartPr/>
              <p14:nvPr/>
            </p14:nvContentPartPr>
            <p14:xfrm>
              <a:off x="4762903" y="3454124"/>
              <a:ext cx="1716840" cy="6228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3E88FBF3-A5DF-0525-F9C2-2516C88D051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55343" y="3446564"/>
                <a:ext cx="1731960" cy="63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616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26469FDC-5460-5986-08C6-5BFD9DA25D64}"/>
                  </a:ext>
                </a:extLst>
              </p14:cNvPr>
              <p14:cNvContentPartPr/>
              <p14:nvPr/>
            </p14:nvContentPartPr>
            <p14:xfrm>
              <a:off x="682663" y="537404"/>
              <a:ext cx="1490040" cy="466920"/>
            </p14:xfrm>
          </p:contentPart>
        </mc:Choice>
        <mc:Fallback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26469FDC-5460-5986-08C6-5BFD9DA25D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105" y="530204"/>
                <a:ext cx="1505156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9">
                <a:extLst>
                  <a:ext uri="{FF2B5EF4-FFF2-40B4-BE49-F238E27FC236}">
                    <a16:creationId xmlns:a16="http://schemas.microsoft.com/office/drawing/2014/main" id="{27B118CE-F5ED-F4E4-7C37-8982B7DE8AA6}"/>
                  </a:ext>
                </a:extLst>
              </p14:cNvPr>
              <p14:cNvContentPartPr/>
              <p14:nvPr/>
            </p14:nvContentPartPr>
            <p14:xfrm>
              <a:off x="5439343" y="565484"/>
              <a:ext cx="336240" cy="330120"/>
            </p14:xfrm>
          </p:contentPart>
        </mc:Choice>
        <mc:Fallback>
          <p:pic>
            <p:nvPicPr>
              <p:cNvPr id="27" name="Ink 29">
                <a:extLst>
                  <a:ext uri="{FF2B5EF4-FFF2-40B4-BE49-F238E27FC236}">
                    <a16:creationId xmlns:a16="http://schemas.microsoft.com/office/drawing/2014/main" id="{27B118CE-F5ED-F4E4-7C37-8982B7DE8A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1783" y="557924"/>
                <a:ext cx="3513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9">
                <a:extLst>
                  <a:ext uri="{FF2B5EF4-FFF2-40B4-BE49-F238E27FC236}">
                    <a16:creationId xmlns:a16="http://schemas.microsoft.com/office/drawing/2014/main" id="{6194A541-3229-DCB5-0B14-A809DC71AE45}"/>
                  </a:ext>
                </a:extLst>
              </p14:cNvPr>
              <p14:cNvContentPartPr/>
              <p14:nvPr/>
            </p14:nvContentPartPr>
            <p14:xfrm>
              <a:off x="3706663" y="310604"/>
              <a:ext cx="1433160" cy="679320"/>
            </p14:xfrm>
          </p:contentPart>
        </mc:Choice>
        <mc:Fallback>
          <p:pic>
            <p:nvPicPr>
              <p:cNvPr id="28" name="Ink 29">
                <a:extLst>
                  <a:ext uri="{FF2B5EF4-FFF2-40B4-BE49-F238E27FC236}">
                    <a16:creationId xmlns:a16="http://schemas.microsoft.com/office/drawing/2014/main" id="{6194A541-3229-DCB5-0B14-A809DC71AE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9103" y="303044"/>
                <a:ext cx="144828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889037A7-7D0C-2C45-845D-92A1A4136859}"/>
                  </a:ext>
                </a:extLst>
              </p14:cNvPr>
              <p14:cNvContentPartPr/>
              <p14:nvPr/>
            </p14:nvContentPartPr>
            <p14:xfrm>
              <a:off x="1946263" y="386564"/>
              <a:ext cx="1408680" cy="571680"/>
            </p14:xfrm>
          </p:contentPart>
        </mc:Choice>
        <mc:Fallback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889037A7-7D0C-2C45-845D-92A1A41368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38703" y="379004"/>
                <a:ext cx="142380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444D5664-2029-6141-ACBB-87D44616E4FB}"/>
                  </a:ext>
                </a:extLst>
              </p14:cNvPr>
              <p14:cNvContentPartPr/>
              <p14:nvPr/>
            </p14:nvContentPartPr>
            <p14:xfrm>
              <a:off x="6039103" y="115484"/>
              <a:ext cx="805320" cy="1534320"/>
            </p14:xfrm>
          </p:contentPart>
        </mc:Choice>
        <mc:Fallback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444D5664-2029-6141-ACBB-87D44616E4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31540" y="107924"/>
                <a:ext cx="820447" cy="15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850C7BB8-823E-5C21-CF24-671DC81C1AFB}"/>
                  </a:ext>
                </a:extLst>
              </p14:cNvPr>
              <p14:cNvContentPartPr/>
              <p14:nvPr/>
            </p14:nvContentPartPr>
            <p14:xfrm>
              <a:off x="6994903" y="147164"/>
              <a:ext cx="981000" cy="698400"/>
            </p14:xfrm>
          </p:contentPart>
        </mc:Choice>
        <mc:Fallback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850C7BB8-823E-5C21-CF24-671DC81C1A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87343" y="139604"/>
                <a:ext cx="99612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6042B189-A933-3CBA-4E21-9CBD1B3E71D0}"/>
                  </a:ext>
                </a:extLst>
              </p14:cNvPr>
              <p14:cNvContentPartPr/>
              <p14:nvPr/>
            </p14:nvContentPartPr>
            <p14:xfrm>
              <a:off x="8063743" y="254804"/>
              <a:ext cx="736200" cy="546480"/>
            </p14:xfrm>
          </p:contentPart>
        </mc:Choice>
        <mc:Fallback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6042B189-A933-3CBA-4E21-9CBD1B3E71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56179" y="247244"/>
                <a:ext cx="751327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D2559D98-DF96-E4CF-A761-A7197EFE5517}"/>
                  </a:ext>
                </a:extLst>
              </p14:cNvPr>
              <p14:cNvContentPartPr/>
              <p14:nvPr/>
            </p14:nvContentPartPr>
            <p14:xfrm>
              <a:off x="7092823" y="106484"/>
              <a:ext cx="4942800" cy="1688040"/>
            </p14:xfrm>
          </p:contentPart>
        </mc:Choice>
        <mc:Fallback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D2559D98-DF96-E4CF-A761-A7197EFE551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85263" y="98924"/>
                <a:ext cx="4957920" cy="17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ED33D3F-D9E3-A7EA-C2D7-57CB7B6A3EB3}"/>
                  </a:ext>
                </a:extLst>
              </p14:cNvPr>
              <p14:cNvContentPartPr/>
              <p14:nvPr/>
            </p14:nvContentPartPr>
            <p14:xfrm>
              <a:off x="11615863" y="109364"/>
              <a:ext cx="533520" cy="1490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ED33D3F-D9E3-A7EA-C2D7-57CB7B6A3E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608303" y="101804"/>
                <a:ext cx="548280" cy="15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513AA2D-FFC8-C925-3219-9202D9CDCCF1}"/>
                  </a:ext>
                </a:extLst>
              </p14:cNvPr>
              <p14:cNvContentPartPr/>
              <p14:nvPr/>
            </p14:nvContentPartPr>
            <p14:xfrm>
              <a:off x="7008943" y="926564"/>
              <a:ext cx="237960" cy="119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513AA2D-FFC8-C925-3219-9202D9CDCCF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01383" y="919004"/>
                <a:ext cx="2530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5281146F-D542-2E4C-9DD1-472AC9FD4966}"/>
                  </a:ext>
                </a:extLst>
              </p14:cNvPr>
              <p14:cNvContentPartPr/>
              <p14:nvPr/>
            </p14:nvContentPartPr>
            <p14:xfrm>
              <a:off x="375223" y="1323284"/>
              <a:ext cx="966240" cy="1011960"/>
            </p14:xfrm>
          </p:contentPart>
        </mc:Choice>
        <mc:Fallback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5281146F-D542-2E4C-9DD1-472AC9FD496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7660" y="1316084"/>
                <a:ext cx="981366" cy="10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46C5E7A-1BC2-0D3A-04D0-AA6DA0C915B4}"/>
                  </a:ext>
                </a:extLst>
              </p14:cNvPr>
              <p14:cNvContentPartPr/>
              <p14:nvPr/>
            </p14:nvContentPartPr>
            <p14:xfrm>
              <a:off x="1154263" y="876524"/>
              <a:ext cx="182520" cy="381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46C5E7A-1BC2-0D3A-04D0-AA6DA0C915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46703" y="868964"/>
                <a:ext cx="1976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6" name="Ink 76">
                <a:extLst>
                  <a:ext uri="{FF2B5EF4-FFF2-40B4-BE49-F238E27FC236}">
                    <a16:creationId xmlns:a16="http://schemas.microsoft.com/office/drawing/2014/main" id="{5ECB96AA-8F1C-9094-0A17-DCF879B0DAF1}"/>
                  </a:ext>
                </a:extLst>
              </p14:cNvPr>
              <p14:cNvContentPartPr/>
              <p14:nvPr/>
            </p14:nvContentPartPr>
            <p14:xfrm>
              <a:off x="3656263" y="901364"/>
              <a:ext cx="1490400" cy="855720"/>
            </p14:xfrm>
          </p:contentPart>
        </mc:Choice>
        <mc:Fallback>
          <p:pic>
            <p:nvPicPr>
              <p:cNvPr id="76" name="Ink 76">
                <a:extLst>
                  <a:ext uri="{FF2B5EF4-FFF2-40B4-BE49-F238E27FC236}">
                    <a16:creationId xmlns:a16="http://schemas.microsoft.com/office/drawing/2014/main" id="{5ECB96AA-8F1C-9094-0A17-DCF879B0DAF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48703" y="894161"/>
                <a:ext cx="1505520" cy="870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56E4BFA-2ED6-15D8-B5C5-D90C85D243E2}"/>
                  </a:ext>
                </a:extLst>
              </p14:cNvPr>
              <p14:cNvContentPartPr/>
              <p14:nvPr/>
            </p14:nvContentPartPr>
            <p14:xfrm>
              <a:off x="6718423" y="33764"/>
              <a:ext cx="2464920" cy="11509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56E4BFA-2ED6-15D8-B5C5-D90C85D243E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10863" y="26204"/>
                <a:ext cx="2480040" cy="11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B0D50853-1F3D-A962-3ACD-13EDEB7ECFEC}"/>
                  </a:ext>
                </a:extLst>
              </p14:cNvPr>
              <p14:cNvContentPartPr/>
              <p14:nvPr/>
            </p14:nvContentPartPr>
            <p14:xfrm>
              <a:off x="9629023" y="851324"/>
              <a:ext cx="44280" cy="25560"/>
            </p14:xfrm>
          </p:contentPart>
        </mc:Choice>
        <mc:Fallback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B0D50853-1F3D-A962-3ACD-13EDEB7ECFE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21823" y="843764"/>
                <a:ext cx="594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A81E94B-3F36-D55F-4279-99AEF7E1A0D3}"/>
                  </a:ext>
                </a:extLst>
              </p14:cNvPr>
              <p14:cNvContentPartPr/>
              <p14:nvPr/>
            </p14:nvContentPartPr>
            <p14:xfrm>
              <a:off x="1556383" y="763124"/>
              <a:ext cx="252000" cy="381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A81E94B-3F36-D55F-4279-99AEF7E1A0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48823" y="755564"/>
                <a:ext cx="2667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E0B6802B-E15B-9830-CC5F-572997B4D66F}"/>
                  </a:ext>
                </a:extLst>
              </p14:cNvPr>
              <p14:cNvContentPartPr/>
              <p14:nvPr/>
            </p14:nvContentPartPr>
            <p14:xfrm>
              <a:off x="984343" y="2733044"/>
              <a:ext cx="2279880" cy="727560"/>
            </p14:xfrm>
          </p:contentPart>
        </mc:Choice>
        <mc:Fallback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E0B6802B-E15B-9830-CC5F-572997B4D66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6783" y="2725484"/>
                <a:ext cx="229500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D810425A-70B1-EDFA-84D4-F4198664C1BC}"/>
                  </a:ext>
                </a:extLst>
              </p14:cNvPr>
              <p14:cNvContentPartPr/>
              <p14:nvPr/>
            </p14:nvContentPartPr>
            <p14:xfrm>
              <a:off x="3493543" y="2543324"/>
              <a:ext cx="1865160" cy="584280"/>
            </p14:xfrm>
          </p:contentPart>
        </mc:Choice>
        <mc:Fallback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D810425A-70B1-EDFA-84D4-F4198664C1B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85982" y="2535764"/>
                <a:ext cx="1880283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08073DB-CF78-9E4B-0FB3-6DE8EBB4B5A2}"/>
                  </a:ext>
                </a:extLst>
              </p14:cNvPr>
              <p14:cNvContentPartPr/>
              <p14:nvPr/>
            </p14:nvContentPartPr>
            <p14:xfrm>
              <a:off x="4055863" y="3158564"/>
              <a:ext cx="374040" cy="442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08073DB-CF78-9E4B-0FB3-6DE8EBB4B5A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48303" y="3151004"/>
                <a:ext cx="3891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8" name="Ink 108">
                <a:extLst>
                  <a:ext uri="{FF2B5EF4-FFF2-40B4-BE49-F238E27FC236}">
                    <a16:creationId xmlns:a16="http://schemas.microsoft.com/office/drawing/2014/main" id="{4A0E4A28-1AB7-BD13-CCE4-62754A926451}"/>
                  </a:ext>
                </a:extLst>
              </p14:cNvPr>
              <p14:cNvContentPartPr/>
              <p14:nvPr/>
            </p14:nvContentPartPr>
            <p14:xfrm>
              <a:off x="5646703" y="2249204"/>
              <a:ext cx="921240" cy="1243080"/>
            </p14:xfrm>
          </p:contentPart>
        </mc:Choice>
        <mc:Fallback>
          <p:pic>
            <p:nvPicPr>
              <p:cNvPr id="108" name="Ink 108">
                <a:extLst>
                  <a:ext uri="{FF2B5EF4-FFF2-40B4-BE49-F238E27FC236}">
                    <a16:creationId xmlns:a16="http://schemas.microsoft.com/office/drawing/2014/main" id="{4A0E4A28-1AB7-BD13-CCE4-62754A92645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39143" y="2241644"/>
                <a:ext cx="936000" cy="12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1" name="Ink 121">
                <a:extLst>
                  <a:ext uri="{FF2B5EF4-FFF2-40B4-BE49-F238E27FC236}">
                    <a16:creationId xmlns:a16="http://schemas.microsoft.com/office/drawing/2014/main" id="{45139B89-EB51-0354-DBF0-18347DE6042C}"/>
                  </a:ext>
                </a:extLst>
              </p14:cNvPr>
              <p14:cNvContentPartPr/>
              <p14:nvPr/>
            </p14:nvContentPartPr>
            <p14:xfrm>
              <a:off x="6812383" y="2262884"/>
              <a:ext cx="2571120" cy="1065600"/>
            </p14:xfrm>
          </p:contentPart>
        </mc:Choice>
        <mc:Fallback>
          <p:pic>
            <p:nvPicPr>
              <p:cNvPr id="121" name="Ink 121">
                <a:extLst>
                  <a:ext uri="{FF2B5EF4-FFF2-40B4-BE49-F238E27FC236}">
                    <a16:creationId xmlns:a16="http://schemas.microsoft.com/office/drawing/2014/main" id="{45139B89-EB51-0354-DBF0-18347DE6042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04823" y="2255324"/>
                <a:ext cx="2586240" cy="10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5B07D8D-9B7D-D2B5-7CBA-864D2761FD0B}"/>
                  </a:ext>
                </a:extLst>
              </p14:cNvPr>
              <p14:cNvContentPartPr/>
              <p14:nvPr/>
            </p14:nvContentPartPr>
            <p14:xfrm>
              <a:off x="7143583" y="2957324"/>
              <a:ext cx="335520" cy="190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5B07D8D-9B7D-D2B5-7CBA-864D2761FD0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36023" y="2949764"/>
                <a:ext cx="3506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1" name="Ink 141">
                <a:extLst>
                  <a:ext uri="{FF2B5EF4-FFF2-40B4-BE49-F238E27FC236}">
                    <a16:creationId xmlns:a16="http://schemas.microsoft.com/office/drawing/2014/main" id="{FE5967A1-6814-4912-68E8-2165DD647895}"/>
                  </a:ext>
                </a:extLst>
              </p14:cNvPr>
              <p14:cNvContentPartPr/>
              <p14:nvPr/>
            </p14:nvContentPartPr>
            <p14:xfrm>
              <a:off x="9605983" y="1996124"/>
              <a:ext cx="2503440" cy="729720"/>
            </p14:xfrm>
          </p:contentPart>
        </mc:Choice>
        <mc:Fallback>
          <p:pic>
            <p:nvPicPr>
              <p:cNvPr id="141" name="Ink 141">
                <a:extLst>
                  <a:ext uri="{FF2B5EF4-FFF2-40B4-BE49-F238E27FC236}">
                    <a16:creationId xmlns:a16="http://schemas.microsoft.com/office/drawing/2014/main" id="{FE5967A1-6814-4912-68E8-2165DD64789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98423" y="1988564"/>
                <a:ext cx="251856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5" name="Ink 145">
                <a:extLst>
                  <a:ext uri="{FF2B5EF4-FFF2-40B4-BE49-F238E27FC236}">
                    <a16:creationId xmlns:a16="http://schemas.microsoft.com/office/drawing/2014/main" id="{2BB2B0C0-5F50-B6D8-6EC3-209C3A7ED922}"/>
                  </a:ext>
                </a:extLst>
              </p14:cNvPr>
              <p14:cNvContentPartPr/>
              <p14:nvPr/>
            </p14:nvContentPartPr>
            <p14:xfrm>
              <a:off x="9025663" y="3413444"/>
              <a:ext cx="896400" cy="330120"/>
            </p14:xfrm>
          </p:contentPart>
        </mc:Choice>
        <mc:Fallback>
          <p:pic>
            <p:nvPicPr>
              <p:cNvPr id="145" name="Ink 145">
                <a:extLst>
                  <a:ext uri="{FF2B5EF4-FFF2-40B4-BE49-F238E27FC236}">
                    <a16:creationId xmlns:a16="http://schemas.microsoft.com/office/drawing/2014/main" id="{2BB2B0C0-5F50-B6D8-6EC3-209C3A7ED92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18106" y="3405884"/>
                <a:ext cx="911154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9" name="Ink 149">
                <a:extLst>
                  <a:ext uri="{FF2B5EF4-FFF2-40B4-BE49-F238E27FC236}">
                    <a16:creationId xmlns:a16="http://schemas.microsoft.com/office/drawing/2014/main" id="{E5F4681A-8EA0-6B67-A447-9CBF0A12ADEC}"/>
                  </a:ext>
                </a:extLst>
              </p14:cNvPr>
              <p14:cNvContentPartPr/>
              <p14:nvPr/>
            </p14:nvContentPartPr>
            <p14:xfrm>
              <a:off x="2538103" y="4548164"/>
              <a:ext cx="357840" cy="565560"/>
            </p14:xfrm>
          </p:contentPart>
        </mc:Choice>
        <mc:Fallback>
          <p:pic>
            <p:nvPicPr>
              <p:cNvPr id="149" name="Ink 149">
                <a:extLst>
                  <a:ext uri="{FF2B5EF4-FFF2-40B4-BE49-F238E27FC236}">
                    <a16:creationId xmlns:a16="http://schemas.microsoft.com/office/drawing/2014/main" id="{E5F4681A-8EA0-6B67-A447-9CBF0A12ADE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30551" y="4540604"/>
                <a:ext cx="372585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E056C69-C797-900B-6BAB-6E1D2623CF44}"/>
                  </a:ext>
                </a:extLst>
              </p14:cNvPr>
              <p14:cNvContentPartPr/>
              <p14:nvPr/>
            </p14:nvContentPartPr>
            <p14:xfrm>
              <a:off x="2437303" y="5164124"/>
              <a:ext cx="376920" cy="255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E056C69-C797-900B-6BAB-6E1D2623CF4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29743" y="5156564"/>
                <a:ext cx="3920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7" name="Ink 169">
                <a:extLst>
                  <a:ext uri="{FF2B5EF4-FFF2-40B4-BE49-F238E27FC236}">
                    <a16:creationId xmlns:a16="http://schemas.microsoft.com/office/drawing/2014/main" id="{169EC431-A89F-6C2F-0066-2E91E5A18AF4}"/>
                  </a:ext>
                </a:extLst>
              </p14:cNvPr>
              <p14:cNvContentPartPr/>
              <p14:nvPr/>
            </p14:nvContentPartPr>
            <p14:xfrm>
              <a:off x="7082743" y="4340444"/>
              <a:ext cx="962280" cy="358920"/>
            </p14:xfrm>
          </p:contentPart>
        </mc:Choice>
        <mc:Fallback>
          <p:pic>
            <p:nvPicPr>
              <p:cNvPr id="167" name="Ink 169">
                <a:extLst>
                  <a:ext uri="{FF2B5EF4-FFF2-40B4-BE49-F238E27FC236}">
                    <a16:creationId xmlns:a16="http://schemas.microsoft.com/office/drawing/2014/main" id="{169EC431-A89F-6C2F-0066-2E91E5A18AF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75543" y="4332876"/>
                <a:ext cx="977400" cy="374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8" name="Ink 169">
                <a:extLst>
                  <a:ext uri="{FF2B5EF4-FFF2-40B4-BE49-F238E27FC236}">
                    <a16:creationId xmlns:a16="http://schemas.microsoft.com/office/drawing/2014/main" id="{F32DDA8F-773D-4BAB-CCA6-420B01FF4FD7}"/>
                  </a:ext>
                </a:extLst>
              </p14:cNvPr>
              <p14:cNvContentPartPr/>
              <p14:nvPr/>
            </p14:nvContentPartPr>
            <p14:xfrm>
              <a:off x="4436023" y="4187444"/>
              <a:ext cx="2115000" cy="876240"/>
            </p14:xfrm>
          </p:contentPart>
        </mc:Choice>
        <mc:Fallback>
          <p:pic>
            <p:nvPicPr>
              <p:cNvPr id="168" name="Ink 169">
                <a:extLst>
                  <a:ext uri="{FF2B5EF4-FFF2-40B4-BE49-F238E27FC236}">
                    <a16:creationId xmlns:a16="http://schemas.microsoft.com/office/drawing/2014/main" id="{F32DDA8F-773D-4BAB-CCA6-420B01FF4FD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28463" y="4179884"/>
                <a:ext cx="2130120" cy="89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9" name="Ink 169">
                <a:extLst>
                  <a:ext uri="{FF2B5EF4-FFF2-40B4-BE49-F238E27FC236}">
                    <a16:creationId xmlns:a16="http://schemas.microsoft.com/office/drawing/2014/main" id="{40B5E32A-6ECF-F0D6-236C-62C128ABEEDC}"/>
                  </a:ext>
                </a:extLst>
              </p14:cNvPr>
              <p14:cNvContentPartPr/>
              <p14:nvPr/>
            </p14:nvContentPartPr>
            <p14:xfrm>
              <a:off x="3311383" y="4491644"/>
              <a:ext cx="823320" cy="484200"/>
            </p14:xfrm>
          </p:contentPart>
        </mc:Choice>
        <mc:Fallback>
          <p:pic>
            <p:nvPicPr>
              <p:cNvPr id="169" name="Ink 169">
                <a:extLst>
                  <a:ext uri="{FF2B5EF4-FFF2-40B4-BE49-F238E27FC236}">
                    <a16:creationId xmlns:a16="http://schemas.microsoft.com/office/drawing/2014/main" id="{40B5E32A-6ECF-F0D6-236C-62C128ABEED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03823" y="4484090"/>
                <a:ext cx="838440" cy="499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4" name="Ink 197">
                <a:extLst>
                  <a:ext uri="{FF2B5EF4-FFF2-40B4-BE49-F238E27FC236}">
                    <a16:creationId xmlns:a16="http://schemas.microsoft.com/office/drawing/2014/main" id="{7DC8AE76-F12C-70E3-C34C-85B83D82A62C}"/>
                  </a:ext>
                </a:extLst>
              </p14:cNvPr>
              <p14:cNvContentPartPr/>
              <p14:nvPr/>
            </p14:nvContentPartPr>
            <p14:xfrm>
              <a:off x="3492823" y="5246564"/>
              <a:ext cx="2866320" cy="722520"/>
            </p14:xfrm>
          </p:contentPart>
        </mc:Choice>
        <mc:Fallback>
          <p:pic>
            <p:nvPicPr>
              <p:cNvPr id="194" name="Ink 197">
                <a:extLst>
                  <a:ext uri="{FF2B5EF4-FFF2-40B4-BE49-F238E27FC236}">
                    <a16:creationId xmlns:a16="http://schemas.microsoft.com/office/drawing/2014/main" id="{7DC8AE76-F12C-70E3-C34C-85B83D82A62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485263" y="5239004"/>
                <a:ext cx="2881440" cy="7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95" name="Ink 197">
                <a:extLst>
                  <a:ext uri="{FF2B5EF4-FFF2-40B4-BE49-F238E27FC236}">
                    <a16:creationId xmlns:a16="http://schemas.microsoft.com/office/drawing/2014/main" id="{D9082DAA-1B64-B693-E2CC-137B84E41A2C}"/>
                  </a:ext>
                </a:extLst>
              </p14:cNvPr>
              <p14:cNvContentPartPr/>
              <p14:nvPr/>
            </p14:nvContentPartPr>
            <p14:xfrm>
              <a:off x="10050583" y="4058204"/>
              <a:ext cx="1088640" cy="697680"/>
            </p14:xfrm>
          </p:contentPart>
        </mc:Choice>
        <mc:Fallback>
          <p:pic>
            <p:nvPicPr>
              <p:cNvPr id="195" name="Ink 197">
                <a:extLst>
                  <a:ext uri="{FF2B5EF4-FFF2-40B4-BE49-F238E27FC236}">
                    <a16:creationId xmlns:a16="http://schemas.microsoft.com/office/drawing/2014/main" id="{D9082DAA-1B64-B693-E2CC-137B84E41A2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043023" y="4050644"/>
                <a:ext cx="110376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96" name="Ink 197">
                <a:extLst>
                  <a:ext uri="{FF2B5EF4-FFF2-40B4-BE49-F238E27FC236}">
                    <a16:creationId xmlns:a16="http://schemas.microsoft.com/office/drawing/2014/main" id="{020FB753-6A68-FDFB-C445-7F085B83F934}"/>
                  </a:ext>
                </a:extLst>
              </p14:cNvPr>
              <p14:cNvContentPartPr/>
              <p14:nvPr/>
            </p14:nvContentPartPr>
            <p14:xfrm>
              <a:off x="8913703" y="4158284"/>
              <a:ext cx="495720" cy="522720"/>
            </p14:xfrm>
          </p:contentPart>
        </mc:Choice>
        <mc:Fallback>
          <p:pic>
            <p:nvPicPr>
              <p:cNvPr id="196" name="Ink 197">
                <a:extLst>
                  <a:ext uri="{FF2B5EF4-FFF2-40B4-BE49-F238E27FC236}">
                    <a16:creationId xmlns:a16="http://schemas.microsoft.com/office/drawing/2014/main" id="{020FB753-6A68-FDFB-C445-7F085B83F93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906143" y="4150724"/>
                <a:ext cx="51084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97" name="Ink 197">
                <a:extLst>
                  <a:ext uri="{FF2B5EF4-FFF2-40B4-BE49-F238E27FC236}">
                    <a16:creationId xmlns:a16="http://schemas.microsoft.com/office/drawing/2014/main" id="{6D656F48-670C-629B-6A92-9FF6870D8EB5}"/>
                  </a:ext>
                </a:extLst>
              </p14:cNvPr>
              <p14:cNvContentPartPr/>
              <p14:nvPr/>
            </p14:nvContentPartPr>
            <p14:xfrm>
              <a:off x="231223" y="4422164"/>
              <a:ext cx="1068120" cy="522360"/>
            </p14:xfrm>
          </p:contentPart>
        </mc:Choice>
        <mc:Fallback>
          <p:pic>
            <p:nvPicPr>
              <p:cNvPr id="197" name="Ink 197">
                <a:extLst>
                  <a:ext uri="{FF2B5EF4-FFF2-40B4-BE49-F238E27FC236}">
                    <a16:creationId xmlns:a16="http://schemas.microsoft.com/office/drawing/2014/main" id="{6D656F48-670C-629B-6A92-9FF6870D8EB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3660" y="4414604"/>
                <a:ext cx="1083245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01" name="Ink 201">
                <a:extLst>
                  <a:ext uri="{FF2B5EF4-FFF2-40B4-BE49-F238E27FC236}">
                    <a16:creationId xmlns:a16="http://schemas.microsoft.com/office/drawing/2014/main" id="{C8610BCB-6858-D94E-3E13-5CF4B9EC2AA6}"/>
                  </a:ext>
                </a:extLst>
              </p14:cNvPr>
              <p14:cNvContentPartPr/>
              <p14:nvPr/>
            </p14:nvContentPartPr>
            <p14:xfrm>
              <a:off x="2507863" y="3608564"/>
              <a:ext cx="1167120" cy="713520"/>
            </p14:xfrm>
          </p:contentPart>
        </mc:Choice>
        <mc:Fallback>
          <p:pic>
            <p:nvPicPr>
              <p:cNvPr id="201" name="Ink 201">
                <a:extLst>
                  <a:ext uri="{FF2B5EF4-FFF2-40B4-BE49-F238E27FC236}">
                    <a16:creationId xmlns:a16="http://schemas.microsoft.com/office/drawing/2014/main" id="{C8610BCB-6858-D94E-3E13-5CF4B9EC2AA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500303" y="3601004"/>
                <a:ext cx="118188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12" name="Ink 212">
                <a:extLst>
                  <a:ext uri="{FF2B5EF4-FFF2-40B4-BE49-F238E27FC236}">
                    <a16:creationId xmlns:a16="http://schemas.microsoft.com/office/drawing/2014/main" id="{6497D920-D405-96ED-40AD-6F57278F012D}"/>
                  </a:ext>
                </a:extLst>
              </p14:cNvPr>
              <p14:cNvContentPartPr/>
              <p14:nvPr/>
            </p14:nvContentPartPr>
            <p14:xfrm>
              <a:off x="3832303" y="3656084"/>
              <a:ext cx="1375920" cy="571680"/>
            </p14:xfrm>
          </p:contentPart>
        </mc:Choice>
        <mc:Fallback>
          <p:pic>
            <p:nvPicPr>
              <p:cNvPr id="212" name="Ink 212">
                <a:extLst>
                  <a:ext uri="{FF2B5EF4-FFF2-40B4-BE49-F238E27FC236}">
                    <a16:creationId xmlns:a16="http://schemas.microsoft.com/office/drawing/2014/main" id="{6497D920-D405-96ED-40AD-6F57278F012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24743" y="3648524"/>
                <a:ext cx="139104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23" name="Ink 223">
                <a:extLst>
                  <a:ext uri="{FF2B5EF4-FFF2-40B4-BE49-F238E27FC236}">
                    <a16:creationId xmlns:a16="http://schemas.microsoft.com/office/drawing/2014/main" id="{AC0AC577-FBF9-1C9A-599B-153D88885678}"/>
                  </a:ext>
                </a:extLst>
              </p14:cNvPr>
              <p14:cNvContentPartPr/>
              <p14:nvPr/>
            </p14:nvContentPartPr>
            <p14:xfrm>
              <a:off x="6743983" y="5126324"/>
              <a:ext cx="2508120" cy="1038240"/>
            </p14:xfrm>
          </p:contentPart>
        </mc:Choice>
        <mc:Fallback>
          <p:pic>
            <p:nvPicPr>
              <p:cNvPr id="223" name="Ink 223">
                <a:extLst>
                  <a:ext uri="{FF2B5EF4-FFF2-40B4-BE49-F238E27FC236}">
                    <a16:creationId xmlns:a16="http://schemas.microsoft.com/office/drawing/2014/main" id="{AC0AC577-FBF9-1C9A-599B-153D8888567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736423" y="5118761"/>
                <a:ext cx="2523240" cy="1053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27" name="Ink 227">
                <a:extLst>
                  <a:ext uri="{FF2B5EF4-FFF2-40B4-BE49-F238E27FC236}">
                    <a16:creationId xmlns:a16="http://schemas.microsoft.com/office/drawing/2014/main" id="{BC9B8234-36F2-2CEA-BA91-CAB001C66669}"/>
                  </a:ext>
                </a:extLst>
              </p14:cNvPr>
              <p14:cNvContentPartPr/>
              <p14:nvPr/>
            </p14:nvContentPartPr>
            <p14:xfrm>
              <a:off x="418423" y="1806764"/>
              <a:ext cx="11887920" cy="2031120"/>
            </p14:xfrm>
          </p:contentPart>
        </mc:Choice>
        <mc:Fallback>
          <p:pic>
            <p:nvPicPr>
              <p:cNvPr id="227" name="Ink 227">
                <a:extLst>
                  <a:ext uri="{FF2B5EF4-FFF2-40B4-BE49-F238E27FC236}">
                    <a16:creationId xmlns:a16="http://schemas.microsoft.com/office/drawing/2014/main" id="{BC9B8234-36F2-2CEA-BA91-CAB001C6666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10863" y="1799205"/>
                <a:ext cx="11903040" cy="2046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31" name="Ink 231">
                <a:extLst>
                  <a:ext uri="{FF2B5EF4-FFF2-40B4-BE49-F238E27FC236}">
                    <a16:creationId xmlns:a16="http://schemas.microsoft.com/office/drawing/2014/main" id="{B777C5EC-4BBE-C0C7-CA74-C298724ED8EC}"/>
                  </a:ext>
                </a:extLst>
              </p14:cNvPr>
              <p14:cNvContentPartPr/>
              <p14:nvPr/>
            </p14:nvContentPartPr>
            <p14:xfrm>
              <a:off x="6927223" y="2787764"/>
              <a:ext cx="4992480" cy="446760"/>
            </p14:xfrm>
          </p:contentPart>
        </mc:Choice>
        <mc:Fallback>
          <p:pic>
            <p:nvPicPr>
              <p:cNvPr id="231" name="Ink 231">
                <a:extLst>
                  <a:ext uri="{FF2B5EF4-FFF2-40B4-BE49-F238E27FC236}">
                    <a16:creationId xmlns:a16="http://schemas.microsoft.com/office/drawing/2014/main" id="{B777C5EC-4BBE-C0C7-CA74-C298724ED8E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919663" y="2780204"/>
                <a:ext cx="5007240" cy="46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750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473F051E-36E4-1F7A-2679-F3C4FD314A2B}"/>
                  </a:ext>
                </a:extLst>
              </p14:cNvPr>
              <p14:cNvContentPartPr/>
              <p14:nvPr/>
            </p14:nvContentPartPr>
            <p14:xfrm>
              <a:off x="331303" y="12164"/>
              <a:ext cx="5789880" cy="1481040"/>
            </p14:xfrm>
          </p:contentPart>
        </mc:Choice>
        <mc:Fallback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473F051E-36E4-1F7A-2679-F3C4FD314A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743" y="4602"/>
                <a:ext cx="5804639" cy="1496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6">
                <a:extLst>
                  <a:ext uri="{FF2B5EF4-FFF2-40B4-BE49-F238E27FC236}">
                    <a16:creationId xmlns:a16="http://schemas.microsoft.com/office/drawing/2014/main" id="{49A23531-4239-B360-748F-170E7732DC6C}"/>
                  </a:ext>
                </a:extLst>
              </p14:cNvPr>
              <p14:cNvContentPartPr/>
              <p14:nvPr/>
            </p14:nvContentPartPr>
            <p14:xfrm>
              <a:off x="8032423" y="882644"/>
              <a:ext cx="1465200" cy="849240"/>
            </p14:xfrm>
          </p:contentPart>
        </mc:Choice>
        <mc:Fallback>
          <p:pic>
            <p:nvPicPr>
              <p:cNvPr id="35" name="Ink 36">
                <a:extLst>
                  <a:ext uri="{FF2B5EF4-FFF2-40B4-BE49-F238E27FC236}">
                    <a16:creationId xmlns:a16="http://schemas.microsoft.com/office/drawing/2014/main" id="{49A23531-4239-B360-748F-170E7732DC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4863" y="875084"/>
                <a:ext cx="1480320" cy="86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C4521C33-38F2-A765-EF8A-42D06253168A}"/>
                  </a:ext>
                </a:extLst>
              </p14:cNvPr>
              <p14:cNvContentPartPr/>
              <p14:nvPr/>
            </p14:nvContentPartPr>
            <p14:xfrm>
              <a:off x="4711783" y="1228604"/>
              <a:ext cx="2931120" cy="772920"/>
            </p14:xfrm>
          </p:contentPart>
        </mc:Choice>
        <mc:Fallback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C4521C33-38F2-A765-EF8A-42D0625316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4582" y="1221044"/>
                <a:ext cx="2946242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D2B91EF-05A2-3EAA-E04B-AE3EC657F01E}"/>
                  </a:ext>
                </a:extLst>
              </p14:cNvPr>
              <p14:cNvContentPartPr/>
              <p14:nvPr/>
            </p14:nvContentPartPr>
            <p14:xfrm>
              <a:off x="9484663" y="1619924"/>
              <a:ext cx="94680" cy="332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D2B91EF-05A2-3EAA-E04B-AE3EC657F0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77103" y="1612364"/>
                <a:ext cx="1098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D191D23C-F327-E89F-6EE8-36174C09F6CF}"/>
                  </a:ext>
                </a:extLst>
              </p14:cNvPr>
              <p14:cNvContentPartPr/>
              <p14:nvPr/>
            </p14:nvContentPartPr>
            <p14:xfrm>
              <a:off x="10018903" y="1102964"/>
              <a:ext cx="1338840" cy="471960"/>
            </p14:xfrm>
          </p:contentPart>
        </mc:Choice>
        <mc:Fallback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D191D23C-F327-E89F-6EE8-36174C09F6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11343" y="1095404"/>
                <a:ext cx="135396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" name="Ink 51">
                <a:extLst>
                  <a:ext uri="{FF2B5EF4-FFF2-40B4-BE49-F238E27FC236}">
                    <a16:creationId xmlns:a16="http://schemas.microsoft.com/office/drawing/2014/main" id="{53BA669F-79F8-9F3B-5882-34058CFC624D}"/>
                  </a:ext>
                </a:extLst>
              </p14:cNvPr>
              <p14:cNvContentPartPr/>
              <p14:nvPr/>
            </p14:nvContentPartPr>
            <p14:xfrm>
              <a:off x="1269463" y="2838164"/>
              <a:ext cx="1563840" cy="553320"/>
            </p14:xfrm>
          </p:contentPart>
        </mc:Choice>
        <mc:Fallback>
          <p:pic>
            <p:nvPicPr>
              <p:cNvPr id="51" name="Ink 51">
                <a:extLst>
                  <a:ext uri="{FF2B5EF4-FFF2-40B4-BE49-F238E27FC236}">
                    <a16:creationId xmlns:a16="http://schemas.microsoft.com/office/drawing/2014/main" id="{53BA669F-79F8-9F3B-5882-34058CFC62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61903" y="2830609"/>
                <a:ext cx="1578960" cy="568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7" name="Ink 58">
                <a:extLst>
                  <a:ext uri="{FF2B5EF4-FFF2-40B4-BE49-F238E27FC236}">
                    <a16:creationId xmlns:a16="http://schemas.microsoft.com/office/drawing/2014/main" id="{99856101-AB1A-127D-3AD9-50F90DDF083B}"/>
                  </a:ext>
                </a:extLst>
              </p14:cNvPr>
              <p14:cNvContentPartPr/>
              <p14:nvPr/>
            </p14:nvContentPartPr>
            <p14:xfrm>
              <a:off x="4806823" y="2605604"/>
              <a:ext cx="365040" cy="502560"/>
            </p14:xfrm>
          </p:contentPart>
        </mc:Choice>
        <mc:Fallback>
          <p:pic>
            <p:nvPicPr>
              <p:cNvPr id="57" name="Ink 58">
                <a:extLst>
                  <a:ext uri="{FF2B5EF4-FFF2-40B4-BE49-F238E27FC236}">
                    <a16:creationId xmlns:a16="http://schemas.microsoft.com/office/drawing/2014/main" id="{99856101-AB1A-127D-3AD9-50F90DDF08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99263" y="2598044"/>
                <a:ext cx="38016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AFE08F78-5550-8844-AB88-8AF5B2A83661}"/>
                  </a:ext>
                </a:extLst>
              </p14:cNvPr>
              <p14:cNvContentPartPr/>
              <p14:nvPr/>
            </p14:nvContentPartPr>
            <p14:xfrm>
              <a:off x="3368623" y="2775164"/>
              <a:ext cx="712080" cy="578880"/>
            </p14:xfrm>
          </p:contentPart>
        </mc:Choice>
        <mc:Fallback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AFE08F78-5550-8844-AB88-8AF5B2A8366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61063" y="2767604"/>
                <a:ext cx="72720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6B7C07E1-4711-1281-602B-4E433FD93679}"/>
                  </a:ext>
                </a:extLst>
              </p14:cNvPr>
              <p14:cNvContentPartPr/>
              <p14:nvPr/>
            </p14:nvContentPartPr>
            <p14:xfrm>
              <a:off x="5278423" y="2191964"/>
              <a:ext cx="1195200" cy="904320"/>
            </p14:xfrm>
          </p:contentPart>
        </mc:Choice>
        <mc:Fallback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6B7C07E1-4711-1281-602B-4E433FD936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70861" y="2184404"/>
                <a:ext cx="1210325" cy="9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4F080C60-2167-2DCF-7617-C24960A87ADB}"/>
                  </a:ext>
                </a:extLst>
              </p14:cNvPr>
              <p14:cNvContentPartPr/>
              <p14:nvPr/>
            </p14:nvContentPartPr>
            <p14:xfrm>
              <a:off x="6347263" y="2582924"/>
              <a:ext cx="792360" cy="513000"/>
            </p14:xfrm>
          </p:contentPart>
        </mc:Choice>
        <mc:Fallback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4F080C60-2167-2DCF-7617-C24960A87A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39703" y="2575724"/>
                <a:ext cx="80748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4" name="Ink 85">
                <a:extLst>
                  <a:ext uri="{FF2B5EF4-FFF2-40B4-BE49-F238E27FC236}">
                    <a16:creationId xmlns:a16="http://schemas.microsoft.com/office/drawing/2014/main" id="{8327EB6F-490E-5B28-AA2B-64AA17CFEFEF}"/>
                  </a:ext>
                </a:extLst>
              </p14:cNvPr>
              <p14:cNvContentPartPr/>
              <p14:nvPr/>
            </p14:nvContentPartPr>
            <p14:xfrm>
              <a:off x="9472063" y="2436404"/>
              <a:ext cx="820440" cy="270000"/>
            </p14:xfrm>
          </p:contentPart>
        </mc:Choice>
        <mc:Fallback>
          <p:pic>
            <p:nvPicPr>
              <p:cNvPr id="84" name="Ink 85">
                <a:extLst>
                  <a:ext uri="{FF2B5EF4-FFF2-40B4-BE49-F238E27FC236}">
                    <a16:creationId xmlns:a16="http://schemas.microsoft.com/office/drawing/2014/main" id="{8327EB6F-490E-5B28-AA2B-64AA17CFEF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64503" y="2428844"/>
                <a:ext cx="8355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5" name="Ink 85">
                <a:extLst>
                  <a:ext uri="{FF2B5EF4-FFF2-40B4-BE49-F238E27FC236}">
                    <a16:creationId xmlns:a16="http://schemas.microsoft.com/office/drawing/2014/main" id="{E6A9A1D9-1960-EF78-229B-030460616F3F}"/>
                  </a:ext>
                </a:extLst>
              </p14:cNvPr>
              <p14:cNvContentPartPr/>
              <p14:nvPr/>
            </p14:nvContentPartPr>
            <p14:xfrm>
              <a:off x="8082463" y="2286284"/>
              <a:ext cx="972000" cy="803880"/>
            </p14:xfrm>
          </p:contentPart>
        </mc:Choice>
        <mc:Fallback>
          <p:pic>
            <p:nvPicPr>
              <p:cNvPr id="85" name="Ink 85">
                <a:extLst>
                  <a:ext uri="{FF2B5EF4-FFF2-40B4-BE49-F238E27FC236}">
                    <a16:creationId xmlns:a16="http://schemas.microsoft.com/office/drawing/2014/main" id="{E6A9A1D9-1960-EF78-229B-030460616F3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74903" y="2278724"/>
                <a:ext cx="987120" cy="81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9" name="Ink 89">
                <a:extLst>
                  <a:ext uri="{FF2B5EF4-FFF2-40B4-BE49-F238E27FC236}">
                    <a16:creationId xmlns:a16="http://schemas.microsoft.com/office/drawing/2014/main" id="{C22E9799-3297-C0A7-C0DC-C9F5251D58CB}"/>
                  </a:ext>
                </a:extLst>
              </p14:cNvPr>
              <p14:cNvContentPartPr/>
              <p14:nvPr/>
            </p14:nvContentPartPr>
            <p14:xfrm>
              <a:off x="5323783" y="3388604"/>
              <a:ext cx="696960" cy="569520"/>
            </p14:xfrm>
          </p:contentPart>
        </mc:Choice>
        <mc:Fallback>
          <p:pic>
            <p:nvPicPr>
              <p:cNvPr id="89" name="Ink 89">
                <a:extLst>
                  <a:ext uri="{FF2B5EF4-FFF2-40B4-BE49-F238E27FC236}">
                    <a16:creationId xmlns:a16="http://schemas.microsoft.com/office/drawing/2014/main" id="{C22E9799-3297-C0A7-C0DC-C9F5251D58C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16223" y="3381039"/>
                <a:ext cx="712080" cy="584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2858EB9C-8CB9-D872-F1F4-8055ADC9C350}"/>
                  </a:ext>
                </a:extLst>
              </p14:cNvPr>
              <p14:cNvContentPartPr/>
              <p14:nvPr/>
            </p14:nvContentPartPr>
            <p14:xfrm>
              <a:off x="6290743" y="3637364"/>
              <a:ext cx="408960" cy="446040"/>
            </p14:xfrm>
          </p:contentPart>
        </mc:Choice>
        <mc:Fallback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2858EB9C-8CB9-D872-F1F4-8055ADC9C35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83183" y="3629804"/>
                <a:ext cx="42408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CC6BFF09-6AEF-91CA-5B6D-CFCB31654271}"/>
                  </a:ext>
                </a:extLst>
              </p14:cNvPr>
              <p14:cNvContentPartPr/>
              <p14:nvPr/>
            </p14:nvContentPartPr>
            <p14:xfrm>
              <a:off x="6806263" y="3454124"/>
              <a:ext cx="829800" cy="503280"/>
            </p14:xfrm>
          </p:contentPart>
        </mc:Choice>
        <mc:Fallback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CC6BFF09-6AEF-91CA-5B6D-CFCB316542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98700" y="3446564"/>
                <a:ext cx="844927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1FCD7A42-EF84-34D5-3147-36F6C170ACB2}"/>
                  </a:ext>
                </a:extLst>
              </p14:cNvPr>
              <p14:cNvContentPartPr/>
              <p14:nvPr/>
            </p14:nvContentPartPr>
            <p14:xfrm>
              <a:off x="5373463" y="4435124"/>
              <a:ext cx="2985480" cy="767160"/>
            </p14:xfrm>
          </p:contentPart>
        </mc:Choice>
        <mc:Fallback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1FCD7A42-EF84-34D5-3147-36F6C170ACB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65903" y="4427568"/>
                <a:ext cx="3000240" cy="781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5" name="Ink 125">
                <a:extLst>
                  <a:ext uri="{FF2B5EF4-FFF2-40B4-BE49-F238E27FC236}">
                    <a16:creationId xmlns:a16="http://schemas.microsoft.com/office/drawing/2014/main" id="{F899BAF8-C995-D2F9-A9EB-42E7B0F3603A}"/>
                  </a:ext>
                </a:extLst>
              </p14:cNvPr>
              <p14:cNvContentPartPr/>
              <p14:nvPr/>
            </p14:nvContentPartPr>
            <p14:xfrm>
              <a:off x="9001183" y="4036244"/>
              <a:ext cx="2997000" cy="1015200"/>
            </p14:xfrm>
          </p:contentPart>
        </mc:Choice>
        <mc:Fallback>
          <p:pic>
            <p:nvPicPr>
              <p:cNvPr id="125" name="Ink 125">
                <a:extLst>
                  <a:ext uri="{FF2B5EF4-FFF2-40B4-BE49-F238E27FC236}">
                    <a16:creationId xmlns:a16="http://schemas.microsoft.com/office/drawing/2014/main" id="{F899BAF8-C995-D2F9-A9EB-42E7B0F3603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93623" y="4028687"/>
                <a:ext cx="3011760" cy="10299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3807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8CE98BA6-E76E-CE94-1C8C-AA1DECA193CD}"/>
                  </a:ext>
                </a:extLst>
              </p14:cNvPr>
              <p14:cNvContentPartPr/>
              <p14:nvPr/>
            </p14:nvContentPartPr>
            <p14:xfrm>
              <a:off x="481423" y="28364"/>
              <a:ext cx="4655880" cy="1352880"/>
            </p14:xfrm>
          </p:contentPart>
        </mc:Choice>
        <mc:Fallback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8CE98BA6-E76E-CE94-1C8C-AA1DECA193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62" y="20804"/>
                <a:ext cx="4671001" cy="13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7" name="Ink 47">
                <a:extLst>
                  <a:ext uri="{FF2B5EF4-FFF2-40B4-BE49-F238E27FC236}">
                    <a16:creationId xmlns:a16="http://schemas.microsoft.com/office/drawing/2014/main" id="{DB939D5B-5E1E-A747-A435-074E36EDAAEE}"/>
                  </a:ext>
                </a:extLst>
              </p14:cNvPr>
              <p14:cNvContentPartPr/>
              <p14:nvPr/>
            </p14:nvContentPartPr>
            <p14:xfrm>
              <a:off x="5234503" y="413924"/>
              <a:ext cx="3954240" cy="1698480"/>
            </p14:xfrm>
          </p:contentPart>
        </mc:Choice>
        <mc:Fallback>
          <p:pic>
            <p:nvPicPr>
              <p:cNvPr id="47" name="Ink 47">
                <a:extLst>
                  <a:ext uri="{FF2B5EF4-FFF2-40B4-BE49-F238E27FC236}">
                    <a16:creationId xmlns:a16="http://schemas.microsoft.com/office/drawing/2014/main" id="{DB939D5B-5E1E-A747-A435-074E36EDAA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26943" y="406364"/>
                <a:ext cx="3969360" cy="17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485655E7-8891-F31F-2D90-D7594F13129D}"/>
                  </a:ext>
                </a:extLst>
              </p14:cNvPr>
              <p14:cNvContentPartPr/>
              <p14:nvPr/>
            </p14:nvContentPartPr>
            <p14:xfrm>
              <a:off x="5050183" y="2411204"/>
              <a:ext cx="1473480" cy="760320"/>
            </p14:xfrm>
          </p:contentPart>
        </mc:Choice>
        <mc:Fallback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485655E7-8891-F31F-2D90-D7594F1312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42623" y="2403644"/>
                <a:ext cx="1488600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1" name="Ink 82">
                <a:extLst>
                  <a:ext uri="{FF2B5EF4-FFF2-40B4-BE49-F238E27FC236}">
                    <a16:creationId xmlns:a16="http://schemas.microsoft.com/office/drawing/2014/main" id="{04C188C5-2875-A706-200F-37417CE3AF48}"/>
                  </a:ext>
                </a:extLst>
              </p14:cNvPr>
              <p14:cNvContentPartPr/>
              <p14:nvPr/>
            </p14:nvContentPartPr>
            <p14:xfrm>
              <a:off x="6417103" y="2951204"/>
              <a:ext cx="2948400" cy="853200"/>
            </p14:xfrm>
          </p:contentPart>
        </mc:Choice>
        <mc:Fallback>
          <p:pic>
            <p:nvPicPr>
              <p:cNvPr id="81" name="Ink 82">
                <a:extLst>
                  <a:ext uri="{FF2B5EF4-FFF2-40B4-BE49-F238E27FC236}">
                    <a16:creationId xmlns:a16="http://schemas.microsoft.com/office/drawing/2014/main" id="{04C188C5-2875-A706-200F-37417CE3AF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09543" y="2943644"/>
                <a:ext cx="2963520" cy="86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8D10848E-79DB-E4ED-32C1-4679684C8F4D}"/>
                  </a:ext>
                </a:extLst>
              </p14:cNvPr>
              <p14:cNvContentPartPr/>
              <p14:nvPr/>
            </p14:nvContentPartPr>
            <p14:xfrm>
              <a:off x="6680623" y="2083604"/>
              <a:ext cx="2678400" cy="723240"/>
            </p14:xfrm>
          </p:contentPart>
        </mc:Choice>
        <mc:Fallback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8D10848E-79DB-E4ED-32C1-4679684C8F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73064" y="2076044"/>
                <a:ext cx="2693518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8" name="Ink 88">
                <a:extLst>
                  <a:ext uri="{FF2B5EF4-FFF2-40B4-BE49-F238E27FC236}">
                    <a16:creationId xmlns:a16="http://schemas.microsoft.com/office/drawing/2014/main" id="{7B28CCCB-125B-1744-0A2A-6CF2A6B82483}"/>
                  </a:ext>
                </a:extLst>
              </p14:cNvPr>
              <p14:cNvContentPartPr/>
              <p14:nvPr/>
            </p14:nvContentPartPr>
            <p14:xfrm>
              <a:off x="2914663" y="3271604"/>
              <a:ext cx="1155960" cy="471960"/>
            </p14:xfrm>
          </p:contentPart>
        </mc:Choice>
        <mc:Fallback>
          <p:pic>
            <p:nvPicPr>
              <p:cNvPr id="88" name="Ink 88">
                <a:extLst>
                  <a:ext uri="{FF2B5EF4-FFF2-40B4-BE49-F238E27FC236}">
                    <a16:creationId xmlns:a16="http://schemas.microsoft.com/office/drawing/2014/main" id="{7B28CCCB-125B-1744-0A2A-6CF2A6B8248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07103" y="3264404"/>
                <a:ext cx="117072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619EA8F2-2B5D-CFD9-1D52-2368321D048A}"/>
                  </a:ext>
                </a:extLst>
              </p14:cNvPr>
              <p14:cNvContentPartPr/>
              <p14:nvPr/>
            </p14:nvContentPartPr>
            <p14:xfrm>
              <a:off x="1003423" y="4605404"/>
              <a:ext cx="408960" cy="471240"/>
            </p14:xfrm>
          </p:contentPart>
        </mc:Choice>
        <mc:Fallback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619EA8F2-2B5D-CFD9-1D52-2368321D04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5863" y="4597844"/>
                <a:ext cx="42408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1AC6CA6-B4B7-3B09-B372-6F79156F2612}"/>
                  </a:ext>
                </a:extLst>
              </p14:cNvPr>
              <p14:cNvContentPartPr/>
              <p14:nvPr/>
            </p14:nvContentPartPr>
            <p14:xfrm>
              <a:off x="1496983" y="4831844"/>
              <a:ext cx="209880" cy="1882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1AC6CA6-B4B7-3B09-B372-6F79156F261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89423" y="4824284"/>
                <a:ext cx="2250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0" name="Ink 101">
                <a:extLst>
                  <a:ext uri="{FF2B5EF4-FFF2-40B4-BE49-F238E27FC236}">
                    <a16:creationId xmlns:a16="http://schemas.microsoft.com/office/drawing/2014/main" id="{B1EDDD2D-8F4F-FE8D-8E3B-4321F24C5353}"/>
                  </a:ext>
                </a:extLst>
              </p14:cNvPr>
              <p14:cNvContentPartPr/>
              <p14:nvPr/>
            </p14:nvContentPartPr>
            <p14:xfrm>
              <a:off x="3546823" y="4272764"/>
              <a:ext cx="933840" cy="652680"/>
            </p14:xfrm>
          </p:contentPart>
        </mc:Choice>
        <mc:Fallback>
          <p:pic>
            <p:nvPicPr>
              <p:cNvPr id="100" name="Ink 101">
                <a:extLst>
                  <a:ext uri="{FF2B5EF4-FFF2-40B4-BE49-F238E27FC236}">
                    <a16:creationId xmlns:a16="http://schemas.microsoft.com/office/drawing/2014/main" id="{B1EDDD2D-8F4F-FE8D-8E3B-4321F24C53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39260" y="4265204"/>
                <a:ext cx="948966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1" name="Ink 101">
                <a:extLst>
                  <a:ext uri="{FF2B5EF4-FFF2-40B4-BE49-F238E27FC236}">
                    <a16:creationId xmlns:a16="http://schemas.microsoft.com/office/drawing/2014/main" id="{93B4E17B-3063-3B2E-8874-D9E31CC62FF4}"/>
                  </a:ext>
                </a:extLst>
              </p14:cNvPr>
              <p14:cNvContentPartPr/>
              <p14:nvPr/>
            </p14:nvContentPartPr>
            <p14:xfrm>
              <a:off x="1639543" y="4344044"/>
              <a:ext cx="590040" cy="317520"/>
            </p14:xfrm>
          </p:contentPart>
        </mc:Choice>
        <mc:Fallback>
          <p:pic>
            <p:nvPicPr>
              <p:cNvPr id="101" name="Ink 101">
                <a:extLst>
                  <a:ext uri="{FF2B5EF4-FFF2-40B4-BE49-F238E27FC236}">
                    <a16:creationId xmlns:a16="http://schemas.microsoft.com/office/drawing/2014/main" id="{93B4E17B-3063-3B2E-8874-D9E31CC62FF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31983" y="4336484"/>
                <a:ext cx="6051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0" name="Ink 131">
                <a:extLst>
                  <a:ext uri="{FF2B5EF4-FFF2-40B4-BE49-F238E27FC236}">
                    <a16:creationId xmlns:a16="http://schemas.microsoft.com/office/drawing/2014/main" id="{F3F9EBF5-7866-46C2-2844-2930AEC34761}"/>
                  </a:ext>
                </a:extLst>
              </p14:cNvPr>
              <p14:cNvContentPartPr/>
              <p14:nvPr/>
            </p14:nvContentPartPr>
            <p14:xfrm>
              <a:off x="9817663" y="3840404"/>
              <a:ext cx="1256400" cy="825480"/>
            </p14:xfrm>
          </p:contentPart>
        </mc:Choice>
        <mc:Fallback>
          <p:pic>
            <p:nvPicPr>
              <p:cNvPr id="130" name="Ink 131">
                <a:extLst>
                  <a:ext uri="{FF2B5EF4-FFF2-40B4-BE49-F238E27FC236}">
                    <a16:creationId xmlns:a16="http://schemas.microsoft.com/office/drawing/2014/main" id="{F3F9EBF5-7866-46C2-2844-2930AEC347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10103" y="3832844"/>
                <a:ext cx="1271520" cy="8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1" name="Ink 131">
                <a:extLst>
                  <a:ext uri="{FF2B5EF4-FFF2-40B4-BE49-F238E27FC236}">
                    <a16:creationId xmlns:a16="http://schemas.microsoft.com/office/drawing/2014/main" id="{5CE01B64-E6E3-F975-DC0F-6161E89593B6}"/>
                  </a:ext>
                </a:extLst>
              </p14:cNvPr>
              <p14:cNvContentPartPr/>
              <p14:nvPr/>
            </p14:nvContentPartPr>
            <p14:xfrm>
              <a:off x="5240623" y="3831404"/>
              <a:ext cx="4211640" cy="1075320"/>
            </p14:xfrm>
          </p:contentPart>
        </mc:Choice>
        <mc:Fallback>
          <p:pic>
            <p:nvPicPr>
              <p:cNvPr id="131" name="Ink 131">
                <a:extLst>
                  <a:ext uri="{FF2B5EF4-FFF2-40B4-BE49-F238E27FC236}">
                    <a16:creationId xmlns:a16="http://schemas.microsoft.com/office/drawing/2014/main" id="{5CE01B64-E6E3-F975-DC0F-6161E89593B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33062" y="3823844"/>
                <a:ext cx="4226761" cy="10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6" name="Ink 136">
                <a:extLst>
                  <a:ext uri="{FF2B5EF4-FFF2-40B4-BE49-F238E27FC236}">
                    <a16:creationId xmlns:a16="http://schemas.microsoft.com/office/drawing/2014/main" id="{781A84B4-D5B7-A973-72CC-8DDFBBFBEF99}"/>
                  </a:ext>
                </a:extLst>
              </p14:cNvPr>
              <p14:cNvContentPartPr/>
              <p14:nvPr/>
            </p14:nvContentPartPr>
            <p14:xfrm>
              <a:off x="2069383" y="4610804"/>
              <a:ext cx="600120" cy="358560"/>
            </p14:xfrm>
          </p:contentPart>
        </mc:Choice>
        <mc:Fallback>
          <p:pic>
            <p:nvPicPr>
              <p:cNvPr id="136" name="Ink 136">
                <a:extLst>
                  <a:ext uri="{FF2B5EF4-FFF2-40B4-BE49-F238E27FC236}">
                    <a16:creationId xmlns:a16="http://schemas.microsoft.com/office/drawing/2014/main" id="{781A84B4-D5B7-A973-72CC-8DDFBBFBEF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61828" y="4603244"/>
                <a:ext cx="615231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0" name="Ink 140">
                <a:extLst>
                  <a:ext uri="{FF2B5EF4-FFF2-40B4-BE49-F238E27FC236}">
                    <a16:creationId xmlns:a16="http://schemas.microsoft.com/office/drawing/2014/main" id="{038BB07A-A1B0-347A-D5B4-EC038855C6CE}"/>
                  </a:ext>
                </a:extLst>
              </p14:cNvPr>
              <p14:cNvContentPartPr/>
              <p14:nvPr/>
            </p14:nvContentPartPr>
            <p14:xfrm>
              <a:off x="2732143" y="4397684"/>
              <a:ext cx="563400" cy="509040"/>
            </p14:xfrm>
          </p:contentPart>
        </mc:Choice>
        <mc:Fallback>
          <p:pic>
            <p:nvPicPr>
              <p:cNvPr id="140" name="Ink 140">
                <a:extLst>
                  <a:ext uri="{FF2B5EF4-FFF2-40B4-BE49-F238E27FC236}">
                    <a16:creationId xmlns:a16="http://schemas.microsoft.com/office/drawing/2014/main" id="{038BB07A-A1B0-347A-D5B4-EC038855C6C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24583" y="4390484"/>
                <a:ext cx="57852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4" name="Ink 144">
                <a:extLst>
                  <a:ext uri="{FF2B5EF4-FFF2-40B4-BE49-F238E27FC236}">
                    <a16:creationId xmlns:a16="http://schemas.microsoft.com/office/drawing/2014/main" id="{5E0978AA-C1FF-230F-3C9C-1631DD6B96AE}"/>
                  </a:ext>
                </a:extLst>
              </p14:cNvPr>
              <p14:cNvContentPartPr/>
              <p14:nvPr/>
            </p14:nvContentPartPr>
            <p14:xfrm>
              <a:off x="10434703" y="3976484"/>
              <a:ext cx="546840" cy="257760"/>
            </p14:xfrm>
          </p:contentPart>
        </mc:Choice>
        <mc:Fallback>
          <p:pic>
            <p:nvPicPr>
              <p:cNvPr id="144" name="Ink 144">
                <a:extLst>
                  <a:ext uri="{FF2B5EF4-FFF2-40B4-BE49-F238E27FC236}">
                    <a16:creationId xmlns:a16="http://schemas.microsoft.com/office/drawing/2014/main" id="{5E0978AA-C1FF-230F-3C9C-1631DD6B96A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427138" y="3968913"/>
                <a:ext cx="561970" cy="272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4EED433D-62FA-3F38-5264-EAC482C53AD1}"/>
                  </a:ext>
                </a:extLst>
              </p14:cNvPr>
              <p14:cNvContentPartPr/>
              <p14:nvPr/>
            </p14:nvContentPartPr>
            <p14:xfrm>
              <a:off x="4751023" y="5042084"/>
              <a:ext cx="942840" cy="619200"/>
            </p14:xfrm>
          </p:contentPart>
        </mc:Choice>
        <mc:Fallback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4EED433D-62FA-3F38-5264-EAC482C53AD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43463" y="5034524"/>
                <a:ext cx="95796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79F55A1-5704-361B-9704-E07C2364AEA1}"/>
                  </a:ext>
                </a:extLst>
              </p14:cNvPr>
              <p14:cNvContentPartPr/>
              <p14:nvPr/>
            </p14:nvContentPartPr>
            <p14:xfrm>
              <a:off x="4586863" y="178484"/>
              <a:ext cx="5155920" cy="11635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79F55A1-5704-361B-9704-E07C2364AEA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79303" y="170924"/>
                <a:ext cx="5171040" cy="11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3" name="Ink 153">
                <a:extLst>
                  <a:ext uri="{FF2B5EF4-FFF2-40B4-BE49-F238E27FC236}">
                    <a16:creationId xmlns:a16="http://schemas.microsoft.com/office/drawing/2014/main" id="{452F33AC-74E1-1759-453C-E2637B67172B}"/>
                  </a:ext>
                </a:extLst>
              </p14:cNvPr>
              <p14:cNvContentPartPr/>
              <p14:nvPr/>
            </p14:nvContentPartPr>
            <p14:xfrm>
              <a:off x="2380063" y="5987804"/>
              <a:ext cx="339840" cy="518040"/>
            </p14:xfrm>
          </p:contentPart>
        </mc:Choice>
        <mc:Fallback>
          <p:pic>
            <p:nvPicPr>
              <p:cNvPr id="153" name="Ink 153">
                <a:extLst>
                  <a:ext uri="{FF2B5EF4-FFF2-40B4-BE49-F238E27FC236}">
                    <a16:creationId xmlns:a16="http://schemas.microsoft.com/office/drawing/2014/main" id="{452F33AC-74E1-1759-453C-E2637B67172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72503" y="5980244"/>
                <a:ext cx="35496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6" name="Ink 156">
                <a:extLst>
                  <a:ext uri="{FF2B5EF4-FFF2-40B4-BE49-F238E27FC236}">
                    <a16:creationId xmlns:a16="http://schemas.microsoft.com/office/drawing/2014/main" id="{025A4342-86EC-3963-C69B-81856DC54D68}"/>
                  </a:ext>
                </a:extLst>
              </p14:cNvPr>
              <p14:cNvContentPartPr/>
              <p14:nvPr/>
            </p14:nvContentPartPr>
            <p14:xfrm>
              <a:off x="2839063" y="5617724"/>
              <a:ext cx="239400" cy="458640"/>
            </p14:xfrm>
          </p:contentPart>
        </mc:Choice>
        <mc:Fallback>
          <p:pic>
            <p:nvPicPr>
              <p:cNvPr id="156" name="Ink 156">
                <a:extLst>
                  <a:ext uri="{FF2B5EF4-FFF2-40B4-BE49-F238E27FC236}">
                    <a16:creationId xmlns:a16="http://schemas.microsoft.com/office/drawing/2014/main" id="{025A4342-86EC-3963-C69B-81856DC54D6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31503" y="5610164"/>
                <a:ext cx="25416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2" name="Ink 162">
                <a:extLst>
                  <a:ext uri="{FF2B5EF4-FFF2-40B4-BE49-F238E27FC236}">
                    <a16:creationId xmlns:a16="http://schemas.microsoft.com/office/drawing/2014/main" id="{BA841718-2148-6C53-0791-56759C5A769E}"/>
                  </a:ext>
                </a:extLst>
              </p14:cNvPr>
              <p14:cNvContentPartPr/>
              <p14:nvPr/>
            </p14:nvContentPartPr>
            <p14:xfrm>
              <a:off x="3043183" y="5662364"/>
              <a:ext cx="1116720" cy="344880"/>
            </p14:xfrm>
          </p:contentPart>
        </mc:Choice>
        <mc:Fallback>
          <p:pic>
            <p:nvPicPr>
              <p:cNvPr id="162" name="Ink 162">
                <a:extLst>
                  <a:ext uri="{FF2B5EF4-FFF2-40B4-BE49-F238E27FC236}">
                    <a16:creationId xmlns:a16="http://schemas.microsoft.com/office/drawing/2014/main" id="{BA841718-2148-6C53-0791-56759C5A769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35623" y="5654804"/>
                <a:ext cx="11318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F90D476-105C-AA19-9A41-FD2922A566DE}"/>
                  </a:ext>
                </a:extLst>
              </p14:cNvPr>
              <p14:cNvContentPartPr/>
              <p14:nvPr/>
            </p14:nvContentPartPr>
            <p14:xfrm>
              <a:off x="3757063" y="6233684"/>
              <a:ext cx="189000" cy="4021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F90D476-105C-AA19-9A41-FD2922A566D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49503" y="6226124"/>
                <a:ext cx="20412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86" name="Ink 188">
                <a:extLst>
                  <a:ext uri="{FF2B5EF4-FFF2-40B4-BE49-F238E27FC236}">
                    <a16:creationId xmlns:a16="http://schemas.microsoft.com/office/drawing/2014/main" id="{06D4ACC9-F600-78E3-F2B6-9782ED2A0B4A}"/>
                  </a:ext>
                </a:extLst>
              </p14:cNvPr>
              <p14:cNvContentPartPr/>
              <p14:nvPr/>
            </p14:nvContentPartPr>
            <p14:xfrm>
              <a:off x="8642263" y="5667764"/>
              <a:ext cx="2200680" cy="666000"/>
            </p14:xfrm>
          </p:contentPart>
        </mc:Choice>
        <mc:Fallback>
          <p:pic>
            <p:nvPicPr>
              <p:cNvPr id="186" name="Ink 188">
                <a:extLst>
                  <a:ext uri="{FF2B5EF4-FFF2-40B4-BE49-F238E27FC236}">
                    <a16:creationId xmlns:a16="http://schemas.microsoft.com/office/drawing/2014/main" id="{06D4ACC9-F600-78E3-F2B6-9782ED2A0B4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634703" y="5660204"/>
                <a:ext cx="22158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7" name="Ink 188">
                <a:extLst>
                  <a:ext uri="{FF2B5EF4-FFF2-40B4-BE49-F238E27FC236}">
                    <a16:creationId xmlns:a16="http://schemas.microsoft.com/office/drawing/2014/main" id="{C4BEEC46-9D77-03EA-1921-37BAAB8BAA33}"/>
                  </a:ext>
                </a:extLst>
              </p14:cNvPr>
              <p14:cNvContentPartPr/>
              <p14:nvPr/>
            </p14:nvContentPartPr>
            <p14:xfrm>
              <a:off x="7497823" y="5908244"/>
              <a:ext cx="702360" cy="595440"/>
            </p14:xfrm>
          </p:contentPart>
        </mc:Choice>
        <mc:Fallback>
          <p:pic>
            <p:nvPicPr>
              <p:cNvPr id="187" name="Ink 188">
                <a:extLst>
                  <a:ext uri="{FF2B5EF4-FFF2-40B4-BE49-F238E27FC236}">
                    <a16:creationId xmlns:a16="http://schemas.microsoft.com/office/drawing/2014/main" id="{C4BEEC46-9D77-03EA-1921-37BAAB8BAA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90263" y="5900684"/>
                <a:ext cx="71748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8" name="Ink 188">
                <a:extLst>
                  <a:ext uri="{FF2B5EF4-FFF2-40B4-BE49-F238E27FC236}">
                    <a16:creationId xmlns:a16="http://schemas.microsoft.com/office/drawing/2014/main" id="{D1B1DD5F-321F-A846-CD88-DCB85D67E2DE}"/>
                  </a:ext>
                </a:extLst>
              </p14:cNvPr>
              <p14:cNvContentPartPr/>
              <p14:nvPr/>
            </p14:nvContentPartPr>
            <p14:xfrm>
              <a:off x="4257103" y="6126044"/>
              <a:ext cx="2196720" cy="560160"/>
            </p14:xfrm>
          </p:contentPart>
        </mc:Choice>
        <mc:Fallback>
          <p:pic>
            <p:nvPicPr>
              <p:cNvPr id="188" name="Ink 188">
                <a:extLst>
                  <a:ext uri="{FF2B5EF4-FFF2-40B4-BE49-F238E27FC236}">
                    <a16:creationId xmlns:a16="http://schemas.microsoft.com/office/drawing/2014/main" id="{D1B1DD5F-321F-A846-CD88-DCB85D67E2D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49543" y="6118479"/>
                <a:ext cx="2211840" cy="5752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4855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" name="Ink 35">
                <a:extLst>
                  <a:ext uri="{FF2B5EF4-FFF2-40B4-BE49-F238E27FC236}">
                    <a16:creationId xmlns:a16="http://schemas.microsoft.com/office/drawing/2014/main" id="{91AC83C1-817A-C337-7DD0-25344683EFEE}"/>
                  </a:ext>
                </a:extLst>
              </p14:cNvPr>
              <p14:cNvContentPartPr/>
              <p14:nvPr/>
            </p14:nvContentPartPr>
            <p14:xfrm>
              <a:off x="8214583" y="135284"/>
              <a:ext cx="3444840" cy="1005480"/>
            </p14:xfrm>
          </p:contentPart>
        </mc:Choice>
        <mc:Fallback>
          <p:pic>
            <p:nvPicPr>
              <p:cNvPr id="32" name="Ink 35">
                <a:extLst>
                  <a:ext uri="{FF2B5EF4-FFF2-40B4-BE49-F238E27FC236}">
                    <a16:creationId xmlns:a16="http://schemas.microsoft.com/office/drawing/2014/main" id="{91AC83C1-817A-C337-7DD0-25344683EF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7023" y="127724"/>
                <a:ext cx="3459960" cy="10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" name="Ink 35">
                <a:extLst>
                  <a:ext uri="{FF2B5EF4-FFF2-40B4-BE49-F238E27FC236}">
                    <a16:creationId xmlns:a16="http://schemas.microsoft.com/office/drawing/2014/main" id="{1CFB4178-34B0-A81F-DD9C-2D2C04718654}"/>
                  </a:ext>
                </a:extLst>
              </p14:cNvPr>
              <p14:cNvContentPartPr/>
              <p14:nvPr/>
            </p14:nvContentPartPr>
            <p14:xfrm>
              <a:off x="7026223" y="418964"/>
              <a:ext cx="785520" cy="822600"/>
            </p14:xfrm>
          </p:contentPart>
        </mc:Choice>
        <mc:Fallback>
          <p:pic>
            <p:nvPicPr>
              <p:cNvPr id="33" name="Ink 35">
                <a:extLst>
                  <a:ext uri="{FF2B5EF4-FFF2-40B4-BE49-F238E27FC236}">
                    <a16:creationId xmlns:a16="http://schemas.microsoft.com/office/drawing/2014/main" id="{1CFB4178-34B0-A81F-DD9C-2D2C047186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18663" y="411404"/>
                <a:ext cx="80064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5">
                <a:extLst>
                  <a:ext uri="{FF2B5EF4-FFF2-40B4-BE49-F238E27FC236}">
                    <a16:creationId xmlns:a16="http://schemas.microsoft.com/office/drawing/2014/main" id="{3D361887-90AE-801B-9DA4-C6E3FE3ED14B}"/>
                  </a:ext>
                </a:extLst>
              </p14:cNvPr>
              <p14:cNvContentPartPr/>
              <p14:nvPr/>
            </p14:nvContentPartPr>
            <p14:xfrm>
              <a:off x="5284903" y="386564"/>
              <a:ext cx="1055880" cy="515520"/>
            </p14:xfrm>
          </p:contentPart>
        </mc:Choice>
        <mc:Fallback>
          <p:pic>
            <p:nvPicPr>
              <p:cNvPr id="34" name="Ink 35">
                <a:extLst>
                  <a:ext uri="{FF2B5EF4-FFF2-40B4-BE49-F238E27FC236}">
                    <a16:creationId xmlns:a16="http://schemas.microsoft.com/office/drawing/2014/main" id="{3D361887-90AE-801B-9DA4-C6E3FE3ED1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77343" y="378999"/>
                <a:ext cx="1071000" cy="530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0E82B2CF-47C0-2CD2-F06E-58BCDB1F5428}"/>
                  </a:ext>
                </a:extLst>
              </p14:cNvPr>
              <p14:cNvContentPartPr/>
              <p14:nvPr/>
            </p14:nvContentPartPr>
            <p14:xfrm>
              <a:off x="2581303" y="552164"/>
              <a:ext cx="1804680" cy="437040"/>
            </p14:xfrm>
          </p:contentPart>
        </mc:Choice>
        <mc:Fallback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0E82B2CF-47C0-2CD2-F06E-58BCDB1F54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73743" y="544604"/>
                <a:ext cx="181980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4" name="Ink 56">
                <a:extLst>
                  <a:ext uri="{FF2B5EF4-FFF2-40B4-BE49-F238E27FC236}">
                    <a16:creationId xmlns:a16="http://schemas.microsoft.com/office/drawing/2014/main" id="{6596C120-79B3-0E08-1EEC-E9DBC6AD436F}"/>
                  </a:ext>
                </a:extLst>
              </p14:cNvPr>
              <p14:cNvContentPartPr/>
              <p14:nvPr/>
            </p14:nvContentPartPr>
            <p14:xfrm>
              <a:off x="6768463" y="1387004"/>
              <a:ext cx="3727800" cy="759600"/>
            </p14:xfrm>
          </p:contentPart>
        </mc:Choice>
        <mc:Fallback>
          <p:pic>
            <p:nvPicPr>
              <p:cNvPr id="54" name="Ink 56">
                <a:extLst>
                  <a:ext uri="{FF2B5EF4-FFF2-40B4-BE49-F238E27FC236}">
                    <a16:creationId xmlns:a16="http://schemas.microsoft.com/office/drawing/2014/main" id="{6596C120-79B3-0E08-1EEC-E9DBC6AD43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60903" y="1379444"/>
                <a:ext cx="3742920" cy="77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5" name="Ink 56">
                <a:extLst>
                  <a:ext uri="{FF2B5EF4-FFF2-40B4-BE49-F238E27FC236}">
                    <a16:creationId xmlns:a16="http://schemas.microsoft.com/office/drawing/2014/main" id="{A7215E91-BB18-897B-5910-AAD22576C1FA}"/>
                  </a:ext>
                </a:extLst>
              </p14:cNvPr>
              <p14:cNvContentPartPr/>
              <p14:nvPr/>
            </p14:nvContentPartPr>
            <p14:xfrm>
              <a:off x="4920223" y="1518404"/>
              <a:ext cx="1402560" cy="496440"/>
            </p14:xfrm>
          </p:contentPart>
        </mc:Choice>
        <mc:Fallback>
          <p:pic>
            <p:nvPicPr>
              <p:cNvPr id="55" name="Ink 56">
                <a:extLst>
                  <a:ext uri="{FF2B5EF4-FFF2-40B4-BE49-F238E27FC236}">
                    <a16:creationId xmlns:a16="http://schemas.microsoft.com/office/drawing/2014/main" id="{A7215E91-BB18-897B-5910-AAD22576C1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12663" y="1510844"/>
                <a:ext cx="141732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B2A2D093-9CD5-53A6-6DA3-649294F90534}"/>
                  </a:ext>
                </a:extLst>
              </p14:cNvPr>
              <p14:cNvContentPartPr/>
              <p14:nvPr/>
            </p14:nvContentPartPr>
            <p14:xfrm>
              <a:off x="2457103" y="1725764"/>
              <a:ext cx="1683720" cy="634680"/>
            </p14:xfrm>
          </p:contentPart>
        </mc:Choice>
        <mc:Fallback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B2A2D093-9CD5-53A6-6DA3-649294F9053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49545" y="1718204"/>
                <a:ext cx="1698477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5C207C7C-8A46-6EF2-606F-ADC38849EA70}"/>
                  </a:ext>
                </a:extLst>
              </p14:cNvPr>
              <p14:cNvContentPartPr/>
              <p14:nvPr/>
            </p14:nvContentPartPr>
            <p14:xfrm>
              <a:off x="8184703" y="2078564"/>
              <a:ext cx="2563920" cy="464400"/>
            </p14:xfrm>
          </p:contentPart>
        </mc:Choice>
        <mc:Fallback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5C207C7C-8A46-6EF2-606F-ADC38849EA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77144" y="2070998"/>
                <a:ext cx="2578678" cy="4795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B60DBD3-8BAC-D212-9813-46ADC8372786}"/>
                  </a:ext>
                </a:extLst>
              </p14:cNvPr>
              <p14:cNvContentPartPr/>
              <p14:nvPr/>
            </p14:nvContentPartPr>
            <p14:xfrm>
              <a:off x="833503" y="3139844"/>
              <a:ext cx="10513080" cy="75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B60DBD3-8BAC-D212-9813-46ADC837278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5943" y="3132284"/>
                <a:ext cx="105282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0" name="Ink 81">
                <a:extLst>
                  <a:ext uri="{FF2B5EF4-FFF2-40B4-BE49-F238E27FC236}">
                    <a16:creationId xmlns:a16="http://schemas.microsoft.com/office/drawing/2014/main" id="{958B7F51-F298-97E2-BD54-F9FAE7AA01DF}"/>
                  </a:ext>
                </a:extLst>
              </p14:cNvPr>
              <p14:cNvContentPartPr/>
              <p14:nvPr/>
            </p14:nvContentPartPr>
            <p14:xfrm>
              <a:off x="5825623" y="3482564"/>
              <a:ext cx="1495800" cy="500040"/>
            </p14:xfrm>
          </p:contentPart>
        </mc:Choice>
        <mc:Fallback>
          <p:pic>
            <p:nvPicPr>
              <p:cNvPr id="80" name="Ink 81">
                <a:extLst>
                  <a:ext uri="{FF2B5EF4-FFF2-40B4-BE49-F238E27FC236}">
                    <a16:creationId xmlns:a16="http://schemas.microsoft.com/office/drawing/2014/main" id="{958B7F51-F298-97E2-BD54-F9FAE7AA01D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18065" y="3475359"/>
                <a:ext cx="1510556" cy="515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CEB05F8D-C7B5-A499-46D1-CD41F154B68E}"/>
                  </a:ext>
                </a:extLst>
              </p14:cNvPr>
              <p14:cNvContentPartPr/>
              <p14:nvPr/>
            </p14:nvContentPartPr>
            <p14:xfrm>
              <a:off x="2600743" y="3576164"/>
              <a:ext cx="2772720" cy="694080"/>
            </p14:xfrm>
          </p:contentPart>
        </mc:Choice>
        <mc:Fallback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CEB05F8D-C7B5-A499-46D1-CD41F154B6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93182" y="3568964"/>
                <a:ext cx="2787842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5F2114B-3E78-7C57-B148-85E8DD71FBE2}"/>
                  </a:ext>
                </a:extLst>
              </p14:cNvPr>
              <p14:cNvContentPartPr/>
              <p14:nvPr/>
            </p14:nvContentPartPr>
            <p14:xfrm>
              <a:off x="2568703" y="3975764"/>
              <a:ext cx="8441280" cy="522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5F2114B-3E78-7C57-B148-85E8DD71FBE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61143" y="3968204"/>
                <a:ext cx="845640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6AB4B31D-7406-3A95-2D3B-4C3D9B8CB377}"/>
                  </a:ext>
                </a:extLst>
              </p14:cNvPr>
              <p14:cNvContentPartPr/>
              <p14:nvPr/>
            </p14:nvContentPartPr>
            <p14:xfrm>
              <a:off x="8063743" y="3272324"/>
              <a:ext cx="3200400" cy="559440"/>
            </p14:xfrm>
          </p:contentPart>
        </mc:Choice>
        <mc:Fallback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6AB4B31D-7406-3A95-2D3B-4C3D9B8CB37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56183" y="3264759"/>
                <a:ext cx="3215520" cy="5745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77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Ink 34">
                <a:extLst>
                  <a:ext uri="{FF2B5EF4-FFF2-40B4-BE49-F238E27FC236}">
                    <a16:creationId xmlns:a16="http://schemas.microsoft.com/office/drawing/2014/main" id="{BEDACD48-8C37-A8BF-34B0-383BD543CE61}"/>
                  </a:ext>
                </a:extLst>
              </p14:cNvPr>
              <p14:cNvContentPartPr/>
              <p14:nvPr/>
            </p14:nvContentPartPr>
            <p14:xfrm>
              <a:off x="2864263" y="1987124"/>
              <a:ext cx="2703600" cy="648000"/>
            </p14:xfrm>
          </p:contentPart>
        </mc:Choice>
        <mc:Fallback>
          <p:pic>
            <p:nvPicPr>
              <p:cNvPr id="33" name="Ink 34">
                <a:extLst>
                  <a:ext uri="{FF2B5EF4-FFF2-40B4-BE49-F238E27FC236}">
                    <a16:creationId xmlns:a16="http://schemas.microsoft.com/office/drawing/2014/main" id="{BEDACD48-8C37-A8BF-34B0-383BD543CE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6704" y="1979564"/>
                <a:ext cx="2718358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BD113069-BBAB-41C2-D6A0-3F3273A19B64}"/>
                  </a:ext>
                </a:extLst>
              </p14:cNvPr>
              <p14:cNvContentPartPr/>
              <p14:nvPr/>
            </p14:nvContentPartPr>
            <p14:xfrm>
              <a:off x="1186303" y="2142284"/>
              <a:ext cx="1150200" cy="570240"/>
            </p14:xfrm>
          </p:contentPart>
        </mc:Choice>
        <mc:Fallback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BD113069-BBAB-41C2-D6A0-3F3273A19B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8743" y="2134724"/>
                <a:ext cx="116532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1" name="Ink 52">
                <a:extLst>
                  <a:ext uri="{FF2B5EF4-FFF2-40B4-BE49-F238E27FC236}">
                    <a16:creationId xmlns:a16="http://schemas.microsoft.com/office/drawing/2014/main" id="{43BE0199-B043-D523-98F7-69F168AFD84C}"/>
                  </a:ext>
                </a:extLst>
              </p14:cNvPr>
              <p14:cNvContentPartPr/>
              <p14:nvPr/>
            </p14:nvContentPartPr>
            <p14:xfrm>
              <a:off x="3263143" y="2749964"/>
              <a:ext cx="2355120" cy="723240"/>
            </p14:xfrm>
          </p:contentPart>
        </mc:Choice>
        <mc:Fallback>
          <p:pic>
            <p:nvPicPr>
              <p:cNvPr id="51" name="Ink 52">
                <a:extLst>
                  <a:ext uri="{FF2B5EF4-FFF2-40B4-BE49-F238E27FC236}">
                    <a16:creationId xmlns:a16="http://schemas.microsoft.com/office/drawing/2014/main" id="{43BE0199-B043-D523-98F7-69F168AFD8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5583" y="2742404"/>
                <a:ext cx="237024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23EE468A-61D2-AEFA-EFFE-6F8756D5CB3D}"/>
                  </a:ext>
                </a:extLst>
              </p14:cNvPr>
              <p14:cNvContentPartPr/>
              <p14:nvPr/>
            </p14:nvContentPartPr>
            <p14:xfrm>
              <a:off x="1355503" y="3048404"/>
              <a:ext cx="1471320" cy="437400"/>
            </p14:xfrm>
          </p:contentPart>
        </mc:Choice>
        <mc:Fallback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23EE468A-61D2-AEFA-EFFE-6F8756D5CB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7945" y="3040850"/>
                <a:ext cx="1486076" cy="452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BFAA5A73-958C-0739-D785-CA7EF25E178A}"/>
                  </a:ext>
                </a:extLst>
              </p14:cNvPr>
              <p14:cNvContentPartPr/>
              <p14:nvPr/>
            </p14:nvContentPartPr>
            <p14:xfrm>
              <a:off x="7593583" y="204404"/>
              <a:ext cx="1593000" cy="1331280"/>
            </p14:xfrm>
          </p:contentPart>
        </mc:Choice>
        <mc:Fallback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BFAA5A73-958C-0739-D785-CA7EF25E17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86023" y="196844"/>
                <a:ext cx="1608120" cy="13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5" name="Ink 95">
                <a:extLst>
                  <a:ext uri="{FF2B5EF4-FFF2-40B4-BE49-F238E27FC236}">
                    <a16:creationId xmlns:a16="http://schemas.microsoft.com/office/drawing/2014/main" id="{C802F058-CEFC-0828-6875-DDB585DFA611}"/>
                  </a:ext>
                </a:extLst>
              </p14:cNvPr>
              <p14:cNvContentPartPr/>
              <p14:nvPr/>
            </p14:nvContentPartPr>
            <p14:xfrm>
              <a:off x="7079503" y="1675004"/>
              <a:ext cx="5020920" cy="1568520"/>
            </p14:xfrm>
          </p:contentPart>
        </mc:Choice>
        <mc:Fallback>
          <p:pic>
            <p:nvPicPr>
              <p:cNvPr id="95" name="Ink 95">
                <a:extLst>
                  <a:ext uri="{FF2B5EF4-FFF2-40B4-BE49-F238E27FC236}">
                    <a16:creationId xmlns:a16="http://schemas.microsoft.com/office/drawing/2014/main" id="{C802F058-CEFC-0828-6875-DDB585DFA6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71943" y="1667444"/>
                <a:ext cx="5036040" cy="15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6" name="Ink 107">
                <a:extLst>
                  <a:ext uri="{FF2B5EF4-FFF2-40B4-BE49-F238E27FC236}">
                    <a16:creationId xmlns:a16="http://schemas.microsoft.com/office/drawing/2014/main" id="{7516A0E0-0EBC-475A-32AA-AD8ED7CF41C7}"/>
                  </a:ext>
                </a:extLst>
              </p14:cNvPr>
              <p14:cNvContentPartPr/>
              <p14:nvPr/>
            </p14:nvContentPartPr>
            <p14:xfrm>
              <a:off x="5517463" y="3919964"/>
              <a:ext cx="804600" cy="590760"/>
            </p14:xfrm>
          </p:contentPart>
        </mc:Choice>
        <mc:Fallback>
          <p:pic>
            <p:nvPicPr>
              <p:cNvPr id="106" name="Ink 107">
                <a:extLst>
                  <a:ext uri="{FF2B5EF4-FFF2-40B4-BE49-F238E27FC236}">
                    <a16:creationId xmlns:a16="http://schemas.microsoft.com/office/drawing/2014/main" id="{7516A0E0-0EBC-475A-32AA-AD8ED7CF41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09900" y="3912404"/>
                <a:ext cx="819727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7" name="Ink 107">
                <a:extLst>
                  <a:ext uri="{FF2B5EF4-FFF2-40B4-BE49-F238E27FC236}">
                    <a16:creationId xmlns:a16="http://schemas.microsoft.com/office/drawing/2014/main" id="{78AC88DA-C3E0-66D0-C150-0A540FE1E36C}"/>
                  </a:ext>
                </a:extLst>
              </p14:cNvPr>
              <p14:cNvContentPartPr/>
              <p14:nvPr/>
            </p14:nvContentPartPr>
            <p14:xfrm>
              <a:off x="3178543" y="4089164"/>
              <a:ext cx="1842480" cy="471960"/>
            </p14:xfrm>
          </p:contentPart>
        </mc:Choice>
        <mc:Fallback>
          <p:pic>
            <p:nvPicPr>
              <p:cNvPr id="107" name="Ink 107">
                <a:extLst>
                  <a:ext uri="{FF2B5EF4-FFF2-40B4-BE49-F238E27FC236}">
                    <a16:creationId xmlns:a16="http://schemas.microsoft.com/office/drawing/2014/main" id="{78AC88DA-C3E0-66D0-C150-0A540FE1E36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70984" y="4081604"/>
                <a:ext cx="1857237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8D7036E-54A7-CF3F-60A3-349ACB745D53}"/>
                  </a:ext>
                </a:extLst>
              </p14:cNvPr>
              <p14:cNvContentPartPr/>
              <p14:nvPr/>
            </p14:nvContentPartPr>
            <p14:xfrm>
              <a:off x="9522463" y="3532244"/>
              <a:ext cx="386640" cy="4748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8D7036E-54A7-CF3F-60A3-349ACB745D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14903" y="3524684"/>
                <a:ext cx="40176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0" name="Ink 120">
                <a:extLst>
                  <a:ext uri="{FF2B5EF4-FFF2-40B4-BE49-F238E27FC236}">
                    <a16:creationId xmlns:a16="http://schemas.microsoft.com/office/drawing/2014/main" id="{98EB1B43-9882-351F-592B-ED5115DB1B3C}"/>
                  </a:ext>
                </a:extLst>
              </p14:cNvPr>
              <p14:cNvContentPartPr/>
              <p14:nvPr/>
            </p14:nvContentPartPr>
            <p14:xfrm>
              <a:off x="6749743" y="3732044"/>
              <a:ext cx="2075040" cy="482400"/>
            </p14:xfrm>
          </p:contentPart>
        </mc:Choice>
        <mc:Fallback>
          <p:pic>
            <p:nvPicPr>
              <p:cNvPr id="120" name="Ink 120">
                <a:extLst>
                  <a:ext uri="{FF2B5EF4-FFF2-40B4-BE49-F238E27FC236}">
                    <a16:creationId xmlns:a16="http://schemas.microsoft.com/office/drawing/2014/main" id="{98EB1B43-9882-351F-592B-ED5115DB1B3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42183" y="3724484"/>
                <a:ext cx="209016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8" name="Ink 128">
                <a:extLst>
                  <a:ext uri="{FF2B5EF4-FFF2-40B4-BE49-F238E27FC236}">
                    <a16:creationId xmlns:a16="http://schemas.microsoft.com/office/drawing/2014/main" id="{6431A914-388A-7793-D6A7-2A0737F00253}"/>
                  </a:ext>
                </a:extLst>
              </p14:cNvPr>
              <p14:cNvContentPartPr/>
              <p14:nvPr/>
            </p14:nvContentPartPr>
            <p14:xfrm>
              <a:off x="8058703" y="4304084"/>
              <a:ext cx="2652120" cy="646560"/>
            </p14:xfrm>
          </p:contentPart>
        </mc:Choice>
        <mc:Fallback>
          <p:pic>
            <p:nvPicPr>
              <p:cNvPr id="128" name="Ink 128">
                <a:extLst>
                  <a:ext uri="{FF2B5EF4-FFF2-40B4-BE49-F238E27FC236}">
                    <a16:creationId xmlns:a16="http://schemas.microsoft.com/office/drawing/2014/main" id="{6431A914-388A-7793-D6A7-2A0737F0025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1143" y="4296884"/>
                <a:ext cx="266724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2" name="Ink 143">
                <a:extLst>
                  <a:ext uri="{FF2B5EF4-FFF2-40B4-BE49-F238E27FC236}">
                    <a16:creationId xmlns:a16="http://schemas.microsoft.com/office/drawing/2014/main" id="{C9B1CCB8-CC9B-4AC7-91F1-B46E204E63A5}"/>
                  </a:ext>
                </a:extLst>
              </p14:cNvPr>
              <p14:cNvContentPartPr/>
              <p14:nvPr/>
            </p14:nvContentPartPr>
            <p14:xfrm>
              <a:off x="8586103" y="4872164"/>
              <a:ext cx="2558520" cy="550080"/>
            </p14:xfrm>
          </p:contentPart>
        </mc:Choice>
        <mc:Fallback>
          <p:pic>
            <p:nvPicPr>
              <p:cNvPr id="142" name="Ink 143">
                <a:extLst>
                  <a:ext uri="{FF2B5EF4-FFF2-40B4-BE49-F238E27FC236}">
                    <a16:creationId xmlns:a16="http://schemas.microsoft.com/office/drawing/2014/main" id="{C9B1CCB8-CC9B-4AC7-91F1-B46E204E63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78543" y="4864604"/>
                <a:ext cx="257364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3" name="Ink 143">
                <a:extLst>
                  <a:ext uri="{FF2B5EF4-FFF2-40B4-BE49-F238E27FC236}">
                    <a16:creationId xmlns:a16="http://schemas.microsoft.com/office/drawing/2014/main" id="{A9E9C955-5E0E-7998-CDDF-FFB088C9F1ED}"/>
                  </a:ext>
                </a:extLst>
              </p14:cNvPr>
              <p14:cNvContentPartPr/>
              <p14:nvPr/>
            </p14:nvContentPartPr>
            <p14:xfrm>
              <a:off x="6768463" y="4915364"/>
              <a:ext cx="1364760" cy="601200"/>
            </p14:xfrm>
          </p:contentPart>
        </mc:Choice>
        <mc:Fallback>
          <p:pic>
            <p:nvPicPr>
              <p:cNvPr id="143" name="Ink 143">
                <a:extLst>
                  <a:ext uri="{FF2B5EF4-FFF2-40B4-BE49-F238E27FC236}">
                    <a16:creationId xmlns:a16="http://schemas.microsoft.com/office/drawing/2014/main" id="{A9E9C955-5E0E-7998-CDDF-FFB088C9F1E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60903" y="4907804"/>
                <a:ext cx="137988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8" name="Ink 159">
                <a:extLst>
                  <a:ext uri="{FF2B5EF4-FFF2-40B4-BE49-F238E27FC236}">
                    <a16:creationId xmlns:a16="http://schemas.microsoft.com/office/drawing/2014/main" id="{CC003FCD-EA29-721F-EE4D-D95152083CAD}"/>
                  </a:ext>
                </a:extLst>
              </p14:cNvPr>
              <p14:cNvContentPartPr/>
              <p14:nvPr/>
            </p14:nvContentPartPr>
            <p14:xfrm>
              <a:off x="9352543" y="5629964"/>
              <a:ext cx="2345400" cy="653400"/>
            </p14:xfrm>
          </p:contentPart>
        </mc:Choice>
        <mc:Fallback>
          <p:pic>
            <p:nvPicPr>
              <p:cNvPr id="158" name="Ink 159">
                <a:extLst>
                  <a:ext uri="{FF2B5EF4-FFF2-40B4-BE49-F238E27FC236}">
                    <a16:creationId xmlns:a16="http://schemas.microsoft.com/office/drawing/2014/main" id="{CC003FCD-EA29-721F-EE4D-D95152083C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44983" y="5622764"/>
                <a:ext cx="236052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9" name="Ink 159">
                <a:extLst>
                  <a:ext uri="{FF2B5EF4-FFF2-40B4-BE49-F238E27FC236}">
                    <a16:creationId xmlns:a16="http://schemas.microsoft.com/office/drawing/2014/main" id="{2AECFF49-804E-BA1F-C903-03C33D38193D}"/>
                  </a:ext>
                </a:extLst>
              </p14:cNvPr>
              <p14:cNvContentPartPr/>
              <p14:nvPr/>
            </p14:nvContentPartPr>
            <p14:xfrm>
              <a:off x="6512143" y="5742644"/>
              <a:ext cx="2375640" cy="471240"/>
            </p14:xfrm>
          </p:contentPart>
        </mc:Choice>
        <mc:Fallback>
          <p:pic>
            <p:nvPicPr>
              <p:cNvPr id="159" name="Ink 159">
                <a:extLst>
                  <a:ext uri="{FF2B5EF4-FFF2-40B4-BE49-F238E27FC236}">
                    <a16:creationId xmlns:a16="http://schemas.microsoft.com/office/drawing/2014/main" id="{2AECFF49-804E-BA1F-C903-03C33D38193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04583" y="5735084"/>
                <a:ext cx="23904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0" name="Ink 170">
                <a:extLst>
                  <a:ext uri="{FF2B5EF4-FFF2-40B4-BE49-F238E27FC236}">
                    <a16:creationId xmlns:a16="http://schemas.microsoft.com/office/drawing/2014/main" id="{16F18FEA-DB9A-AA74-B6AC-EBA7AF711C39}"/>
                  </a:ext>
                </a:extLst>
              </p14:cNvPr>
              <p14:cNvContentPartPr/>
              <p14:nvPr/>
            </p14:nvContentPartPr>
            <p14:xfrm>
              <a:off x="2651863" y="5264924"/>
              <a:ext cx="2849760" cy="905760"/>
            </p14:xfrm>
          </p:contentPart>
        </mc:Choice>
        <mc:Fallback>
          <p:pic>
            <p:nvPicPr>
              <p:cNvPr id="170" name="Ink 170">
                <a:extLst>
                  <a:ext uri="{FF2B5EF4-FFF2-40B4-BE49-F238E27FC236}">
                    <a16:creationId xmlns:a16="http://schemas.microsoft.com/office/drawing/2014/main" id="{16F18FEA-DB9A-AA74-B6AC-EBA7AF711C3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44303" y="5257364"/>
                <a:ext cx="2864880" cy="9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1" name="Ink 181">
                <a:extLst>
                  <a:ext uri="{FF2B5EF4-FFF2-40B4-BE49-F238E27FC236}">
                    <a16:creationId xmlns:a16="http://schemas.microsoft.com/office/drawing/2014/main" id="{A56717C1-6CD4-7134-34A6-7A52DA5C7394}"/>
                  </a:ext>
                </a:extLst>
              </p14:cNvPr>
              <p14:cNvContentPartPr/>
              <p14:nvPr/>
            </p14:nvContentPartPr>
            <p14:xfrm>
              <a:off x="9251383" y="512564"/>
              <a:ext cx="2616480" cy="854280"/>
            </p14:xfrm>
          </p:contentPart>
        </mc:Choice>
        <mc:Fallback>
          <p:pic>
            <p:nvPicPr>
              <p:cNvPr id="181" name="Ink 181">
                <a:extLst>
                  <a:ext uri="{FF2B5EF4-FFF2-40B4-BE49-F238E27FC236}">
                    <a16:creationId xmlns:a16="http://schemas.microsoft.com/office/drawing/2014/main" id="{A56717C1-6CD4-7134-34A6-7A52DA5C739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243823" y="505007"/>
                <a:ext cx="2631600" cy="869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5" name="Ink 185">
                <a:extLst>
                  <a:ext uri="{FF2B5EF4-FFF2-40B4-BE49-F238E27FC236}">
                    <a16:creationId xmlns:a16="http://schemas.microsoft.com/office/drawing/2014/main" id="{C7C34EE6-030F-761E-3728-78BA85C9E737}"/>
                  </a:ext>
                </a:extLst>
              </p14:cNvPr>
              <p14:cNvContentPartPr/>
              <p14:nvPr/>
            </p14:nvContentPartPr>
            <p14:xfrm>
              <a:off x="3216343" y="1335884"/>
              <a:ext cx="849240" cy="469080"/>
            </p14:xfrm>
          </p:contentPart>
        </mc:Choice>
        <mc:Fallback>
          <p:pic>
            <p:nvPicPr>
              <p:cNvPr id="185" name="Ink 185">
                <a:extLst>
                  <a:ext uri="{FF2B5EF4-FFF2-40B4-BE49-F238E27FC236}">
                    <a16:creationId xmlns:a16="http://schemas.microsoft.com/office/drawing/2014/main" id="{C7C34EE6-030F-761E-3728-78BA85C9E73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08783" y="1328324"/>
                <a:ext cx="8643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4" name="Ink 194">
                <a:extLst>
                  <a:ext uri="{FF2B5EF4-FFF2-40B4-BE49-F238E27FC236}">
                    <a16:creationId xmlns:a16="http://schemas.microsoft.com/office/drawing/2014/main" id="{AE162E41-619E-B0B4-B602-C1A161828013}"/>
                  </a:ext>
                </a:extLst>
              </p14:cNvPr>
              <p14:cNvContentPartPr/>
              <p14:nvPr/>
            </p14:nvContentPartPr>
            <p14:xfrm>
              <a:off x="1126183" y="113684"/>
              <a:ext cx="5171400" cy="1888560"/>
            </p14:xfrm>
          </p:contentPart>
        </mc:Choice>
        <mc:Fallback>
          <p:pic>
            <p:nvPicPr>
              <p:cNvPr id="194" name="Ink 194">
                <a:extLst>
                  <a:ext uri="{FF2B5EF4-FFF2-40B4-BE49-F238E27FC236}">
                    <a16:creationId xmlns:a16="http://schemas.microsoft.com/office/drawing/2014/main" id="{AE162E41-619E-B0B4-B602-C1A16182801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18622" y="106124"/>
                <a:ext cx="5186521" cy="19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2C77E617-959F-6962-CEDC-AF8E82FE189B}"/>
                  </a:ext>
                </a:extLst>
              </p14:cNvPr>
              <p14:cNvContentPartPr/>
              <p14:nvPr/>
            </p14:nvContentPartPr>
            <p14:xfrm>
              <a:off x="1543783" y="976964"/>
              <a:ext cx="3408120" cy="16380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2C77E617-959F-6962-CEDC-AF8E82FE189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36583" y="969404"/>
                <a:ext cx="34228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27166EB-9C1C-A715-781D-2DB305088D03}"/>
                  </a:ext>
                </a:extLst>
              </p14:cNvPr>
              <p14:cNvContentPartPr/>
              <p14:nvPr/>
            </p14:nvContentPartPr>
            <p14:xfrm>
              <a:off x="7392343" y="694004"/>
              <a:ext cx="2187000" cy="2016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27166EB-9C1C-A715-781D-2DB305088D0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84783" y="686444"/>
                <a:ext cx="22021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79C6BBE-3B20-DBC0-94AC-359671C1571A}"/>
                  </a:ext>
                </a:extLst>
              </p14:cNvPr>
              <p14:cNvContentPartPr/>
              <p14:nvPr/>
            </p14:nvContentPartPr>
            <p14:xfrm>
              <a:off x="3376183" y="4629884"/>
              <a:ext cx="1829880" cy="2077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79C6BBE-3B20-DBC0-94AC-359671C1571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68623" y="4622324"/>
                <a:ext cx="1845000" cy="2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686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33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08FCD71D-2247-D4F3-23F7-0A1BDA55D365}"/>
                  </a:ext>
                </a:extLst>
              </p14:cNvPr>
              <p14:cNvContentPartPr/>
              <p14:nvPr/>
            </p14:nvContentPartPr>
            <p14:xfrm>
              <a:off x="589783" y="70844"/>
              <a:ext cx="4626000" cy="119592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08FCD71D-2247-D4F3-23F7-0A1BDA55D3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224" y="63282"/>
                <a:ext cx="4641119" cy="1211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9B2B5EA-D537-45F6-10BA-5CBFC886E0CE}"/>
                  </a:ext>
                </a:extLst>
              </p14:cNvPr>
              <p14:cNvContentPartPr/>
              <p14:nvPr/>
            </p14:nvContentPartPr>
            <p14:xfrm>
              <a:off x="4096543" y="1423364"/>
              <a:ext cx="6480" cy="31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9B2B5EA-D537-45F6-10BA-5CBFC886E0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6463" y="1413284"/>
                <a:ext cx="270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A0644A-5576-1387-1431-FFD199D71958}"/>
                  </a:ext>
                </a:extLst>
              </p14:cNvPr>
              <p14:cNvContentPartPr/>
              <p14:nvPr/>
            </p14:nvContentPartPr>
            <p14:xfrm>
              <a:off x="4115263" y="1624604"/>
              <a:ext cx="56880" cy="12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A0644A-5576-1387-1431-FFD199D719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07703" y="1617044"/>
                <a:ext cx="720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A6D6C0D-18F6-7683-9D3D-B9DFB0798F2B}"/>
                  </a:ext>
                </a:extLst>
              </p14:cNvPr>
              <p14:cNvContentPartPr/>
              <p14:nvPr/>
            </p14:nvContentPartPr>
            <p14:xfrm>
              <a:off x="5429983" y="933044"/>
              <a:ext cx="87840" cy="75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A6D6C0D-18F6-7683-9D3D-B9DFB0798F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22423" y="925484"/>
                <a:ext cx="1026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CE17DBC-4E51-7A4F-11EB-597E36B53B17}"/>
                  </a:ext>
                </a:extLst>
              </p14:cNvPr>
              <p14:cNvContentPartPr/>
              <p14:nvPr/>
            </p14:nvContentPartPr>
            <p14:xfrm>
              <a:off x="6089503" y="1190804"/>
              <a:ext cx="163800" cy="25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CE17DBC-4E51-7A4F-11EB-597E36B53B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81943" y="1183244"/>
                <a:ext cx="1789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3A9EDCA-CDF3-FC71-C14C-F471BA2C01D0}"/>
                  </a:ext>
                </a:extLst>
              </p14:cNvPr>
              <p14:cNvContentPartPr/>
              <p14:nvPr/>
            </p14:nvContentPartPr>
            <p14:xfrm>
              <a:off x="6114703" y="1372964"/>
              <a:ext cx="226800" cy="6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3A9EDCA-CDF3-FC71-C14C-F471BA2C01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07143" y="1365404"/>
                <a:ext cx="2419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8">
                <a:extLst>
                  <a:ext uri="{FF2B5EF4-FFF2-40B4-BE49-F238E27FC236}">
                    <a16:creationId xmlns:a16="http://schemas.microsoft.com/office/drawing/2014/main" id="{58B90AEC-C556-4DE8-AF53-713AE233EFC0}"/>
                  </a:ext>
                </a:extLst>
              </p14:cNvPr>
              <p14:cNvContentPartPr/>
              <p14:nvPr/>
            </p14:nvContentPartPr>
            <p14:xfrm>
              <a:off x="5347543" y="1122404"/>
              <a:ext cx="396360" cy="483840"/>
            </p14:xfrm>
          </p:contentPart>
        </mc:Choice>
        <mc:Fallback xmlns="">
          <p:pic>
            <p:nvPicPr>
              <p:cNvPr id="37" name="Ink 38">
                <a:extLst>
                  <a:ext uri="{FF2B5EF4-FFF2-40B4-BE49-F238E27FC236}">
                    <a16:creationId xmlns:a16="http://schemas.microsoft.com/office/drawing/2014/main" id="{58B90AEC-C556-4DE8-AF53-713AE233EFC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39983" y="1114844"/>
                <a:ext cx="41148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AFC253EF-15E2-FAE0-8E4B-1AA3B24F228A}"/>
                  </a:ext>
                </a:extLst>
              </p14:cNvPr>
              <p14:cNvContentPartPr/>
              <p14:nvPr/>
            </p14:nvContentPartPr>
            <p14:xfrm>
              <a:off x="1702543" y="1438844"/>
              <a:ext cx="1991880" cy="682920"/>
            </p14:xfrm>
          </p:contentPart>
        </mc:Choice>
        <mc:Fallback xmlns=""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AFC253EF-15E2-FAE0-8E4B-1AA3B24F228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94983" y="1431284"/>
                <a:ext cx="200700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Ink 51">
                <a:extLst>
                  <a:ext uri="{FF2B5EF4-FFF2-40B4-BE49-F238E27FC236}">
                    <a16:creationId xmlns:a16="http://schemas.microsoft.com/office/drawing/2014/main" id="{4354845E-66FC-4083-ACE8-B64232984D49}"/>
                  </a:ext>
                </a:extLst>
              </p14:cNvPr>
              <p14:cNvContentPartPr/>
              <p14:nvPr/>
            </p14:nvContentPartPr>
            <p14:xfrm>
              <a:off x="6743263" y="612284"/>
              <a:ext cx="1302120" cy="1031400"/>
            </p14:xfrm>
          </p:contentPart>
        </mc:Choice>
        <mc:Fallback xmlns="">
          <p:pic>
            <p:nvPicPr>
              <p:cNvPr id="51" name="Ink 51">
                <a:extLst>
                  <a:ext uri="{FF2B5EF4-FFF2-40B4-BE49-F238E27FC236}">
                    <a16:creationId xmlns:a16="http://schemas.microsoft.com/office/drawing/2014/main" id="{4354845E-66FC-4083-ACE8-B64232984D4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35701" y="604724"/>
                <a:ext cx="1317244" cy="10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C334A55-8C61-0111-4A03-0180A9391B50}"/>
                  </a:ext>
                </a:extLst>
              </p14:cNvPr>
              <p14:cNvContentPartPr/>
              <p14:nvPr/>
            </p14:nvContentPartPr>
            <p14:xfrm>
              <a:off x="4517743" y="2590124"/>
              <a:ext cx="6480" cy="34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C334A55-8C61-0111-4A03-0180A9391B5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10183" y="2582564"/>
                <a:ext cx="216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449900D-F3A6-1C73-B393-439948102F05}"/>
                  </a:ext>
                </a:extLst>
              </p14:cNvPr>
              <p14:cNvContentPartPr/>
              <p14:nvPr/>
            </p14:nvContentPartPr>
            <p14:xfrm>
              <a:off x="4605943" y="2869484"/>
              <a:ext cx="12960" cy="6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449900D-F3A6-1C73-B393-439948102F0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98383" y="2861924"/>
                <a:ext cx="280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9" name="Ink 70">
                <a:extLst>
                  <a:ext uri="{FF2B5EF4-FFF2-40B4-BE49-F238E27FC236}">
                    <a16:creationId xmlns:a16="http://schemas.microsoft.com/office/drawing/2014/main" id="{D5443AF9-6D6A-FD66-C2D2-AA19EA8E4D19}"/>
                  </a:ext>
                </a:extLst>
              </p14:cNvPr>
              <p14:cNvContentPartPr/>
              <p14:nvPr/>
            </p14:nvContentPartPr>
            <p14:xfrm>
              <a:off x="5115703" y="2127524"/>
              <a:ext cx="1382760" cy="887040"/>
            </p14:xfrm>
          </p:contentPart>
        </mc:Choice>
        <mc:Fallback xmlns="">
          <p:pic>
            <p:nvPicPr>
              <p:cNvPr id="69" name="Ink 70">
                <a:extLst>
                  <a:ext uri="{FF2B5EF4-FFF2-40B4-BE49-F238E27FC236}">
                    <a16:creationId xmlns:a16="http://schemas.microsoft.com/office/drawing/2014/main" id="{D5443AF9-6D6A-FD66-C2D2-AA19EA8E4D1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08143" y="2119961"/>
                <a:ext cx="1397880" cy="902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0" name="Ink 70">
                <a:extLst>
                  <a:ext uri="{FF2B5EF4-FFF2-40B4-BE49-F238E27FC236}">
                    <a16:creationId xmlns:a16="http://schemas.microsoft.com/office/drawing/2014/main" id="{C66E7D27-090F-3D34-7510-B8A4FA39BC86}"/>
                  </a:ext>
                </a:extLst>
              </p14:cNvPr>
              <p14:cNvContentPartPr/>
              <p14:nvPr/>
            </p14:nvContentPartPr>
            <p14:xfrm>
              <a:off x="1726303" y="2787764"/>
              <a:ext cx="2288520" cy="553680"/>
            </p14:xfrm>
          </p:contentPart>
        </mc:Choice>
        <mc:Fallback xmlns="">
          <p:pic>
            <p:nvPicPr>
              <p:cNvPr id="70" name="Ink 70">
                <a:extLst>
                  <a:ext uri="{FF2B5EF4-FFF2-40B4-BE49-F238E27FC236}">
                    <a16:creationId xmlns:a16="http://schemas.microsoft.com/office/drawing/2014/main" id="{C66E7D27-090F-3D34-7510-B8A4FA39BC8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18744" y="2780204"/>
                <a:ext cx="2303638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0F3A603-2278-9415-50AA-C8E6C15A318C}"/>
                  </a:ext>
                </a:extLst>
              </p14:cNvPr>
              <p14:cNvContentPartPr/>
              <p14:nvPr/>
            </p14:nvContentPartPr>
            <p14:xfrm>
              <a:off x="8727223" y="2028884"/>
              <a:ext cx="110160" cy="612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0F3A603-2278-9415-50AA-C8E6C15A318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719663" y="2021324"/>
                <a:ext cx="125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2" name="Ink 105">
                <a:extLst>
                  <a:ext uri="{FF2B5EF4-FFF2-40B4-BE49-F238E27FC236}">
                    <a16:creationId xmlns:a16="http://schemas.microsoft.com/office/drawing/2014/main" id="{84201899-E69A-4764-88F3-77B9FE126864}"/>
                  </a:ext>
                </a:extLst>
              </p14:cNvPr>
              <p14:cNvContentPartPr/>
              <p14:nvPr/>
            </p14:nvContentPartPr>
            <p14:xfrm>
              <a:off x="9937183" y="1820084"/>
              <a:ext cx="1923840" cy="1093680"/>
            </p14:xfrm>
          </p:contentPart>
        </mc:Choice>
        <mc:Fallback xmlns="">
          <p:pic>
            <p:nvPicPr>
              <p:cNvPr id="102" name="Ink 105">
                <a:extLst>
                  <a:ext uri="{FF2B5EF4-FFF2-40B4-BE49-F238E27FC236}">
                    <a16:creationId xmlns:a16="http://schemas.microsoft.com/office/drawing/2014/main" id="{84201899-E69A-4764-88F3-77B9FE12686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929622" y="1812524"/>
                <a:ext cx="1938963" cy="11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3" name="Ink 105">
                <a:extLst>
                  <a:ext uri="{FF2B5EF4-FFF2-40B4-BE49-F238E27FC236}">
                    <a16:creationId xmlns:a16="http://schemas.microsoft.com/office/drawing/2014/main" id="{FB76A085-7F46-17F5-12E7-926F3CFE9926}"/>
                  </a:ext>
                </a:extLst>
              </p14:cNvPr>
              <p14:cNvContentPartPr/>
              <p14:nvPr/>
            </p14:nvContentPartPr>
            <p14:xfrm>
              <a:off x="8673583" y="2334884"/>
              <a:ext cx="943560" cy="465840"/>
            </p14:xfrm>
          </p:contentPart>
        </mc:Choice>
        <mc:Fallback xmlns="">
          <p:pic>
            <p:nvPicPr>
              <p:cNvPr id="103" name="Ink 105">
                <a:extLst>
                  <a:ext uri="{FF2B5EF4-FFF2-40B4-BE49-F238E27FC236}">
                    <a16:creationId xmlns:a16="http://schemas.microsoft.com/office/drawing/2014/main" id="{FB76A085-7F46-17F5-12E7-926F3CFE992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66023" y="2327318"/>
                <a:ext cx="958320" cy="480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4" name="Ink 105">
                <a:extLst>
                  <a:ext uri="{FF2B5EF4-FFF2-40B4-BE49-F238E27FC236}">
                    <a16:creationId xmlns:a16="http://schemas.microsoft.com/office/drawing/2014/main" id="{1F24626B-8F3F-4FF8-2B0F-7ACE2ABB34F5}"/>
                  </a:ext>
                </a:extLst>
              </p14:cNvPr>
              <p14:cNvContentPartPr/>
              <p14:nvPr/>
            </p14:nvContentPartPr>
            <p14:xfrm>
              <a:off x="7466503" y="2386004"/>
              <a:ext cx="597600" cy="546480"/>
            </p14:xfrm>
          </p:contentPart>
        </mc:Choice>
        <mc:Fallback xmlns="">
          <p:pic>
            <p:nvPicPr>
              <p:cNvPr id="104" name="Ink 105">
                <a:extLst>
                  <a:ext uri="{FF2B5EF4-FFF2-40B4-BE49-F238E27FC236}">
                    <a16:creationId xmlns:a16="http://schemas.microsoft.com/office/drawing/2014/main" id="{1F24626B-8F3F-4FF8-2B0F-7ACE2ABB34F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58943" y="2378444"/>
                <a:ext cx="61272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A76C5576-79A3-3350-6C04-F39B39DD1388}"/>
                  </a:ext>
                </a:extLst>
              </p14:cNvPr>
              <p14:cNvContentPartPr/>
              <p14:nvPr/>
            </p14:nvContentPartPr>
            <p14:xfrm>
              <a:off x="5982583" y="2133644"/>
              <a:ext cx="1151280" cy="428040"/>
            </p14:xfrm>
          </p:contentPart>
        </mc:Choice>
        <mc:Fallback xmlns=""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A76C5576-79A3-3350-6C04-F39B39DD138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75021" y="2126084"/>
                <a:ext cx="1166405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742D720-033A-26DD-0F05-DF207E039711}"/>
                  </a:ext>
                </a:extLst>
              </p14:cNvPr>
              <p14:cNvContentPartPr/>
              <p14:nvPr/>
            </p14:nvContentPartPr>
            <p14:xfrm>
              <a:off x="2192863" y="4617284"/>
              <a:ext cx="206280" cy="4402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742D720-033A-26DD-0F05-DF207E03971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85303" y="4609724"/>
                <a:ext cx="22140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AD2F919-4695-7524-4B45-144E1A136556}"/>
                  </a:ext>
                </a:extLst>
              </p14:cNvPr>
              <p14:cNvContentPartPr/>
              <p14:nvPr/>
            </p14:nvContentPartPr>
            <p14:xfrm>
              <a:off x="2317423" y="4554284"/>
              <a:ext cx="82080" cy="2959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AD2F919-4695-7524-4B45-144E1A13655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09863" y="4546724"/>
                <a:ext cx="972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9D83AFF-495E-F901-5F74-56B5A04706C2}"/>
                  </a:ext>
                </a:extLst>
              </p14:cNvPr>
              <p14:cNvContentPartPr/>
              <p14:nvPr/>
            </p14:nvContentPartPr>
            <p14:xfrm>
              <a:off x="2516503" y="4787564"/>
              <a:ext cx="128160" cy="1191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9D83AFF-495E-F901-5F74-56B5A04706C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08943" y="4780004"/>
                <a:ext cx="1432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78C81CB-8037-D99E-571A-6FD1F1DB5156}"/>
                  </a:ext>
                </a:extLst>
              </p14:cNvPr>
              <p14:cNvContentPartPr/>
              <p14:nvPr/>
            </p14:nvContentPartPr>
            <p14:xfrm>
              <a:off x="2733583" y="4560764"/>
              <a:ext cx="394920" cy="3272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78C81CB-8037-D99E-571A-6FD1F1DB515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26023" y="4553204"/>
                <a:ext cx="4100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5573B34-140A-16D7-5F66-CD6FE4F19D77}"/>
                  </a:ext>
                </a:extLst>
              </p14:cNvPr>
              <p14:cNvContentPartPr/>
              <p14:nvPr/>
            </p14:nvContentPartPr>
            <p14:xfrm>
              <a:off x="3033823" y="4705124"/>
              <a:ext cx="220320" cy="1008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5573B34-140A-16D7-5F66-CD6FE4F19D7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26623" y="4697564"/>
                <a:ext cx="2354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18EDD86-4569-F7A8-F9D8-C1A1BCF25F69}"/>
                  </a:ext>
                </a:extLst>
              </p14:cNvPr>
              <p14:cNvContentPartPr/>
              <p14:nvPr/>
            </p14:nvContentPartPr>
            <p14:xfrm>
              <a:off x="3354583" y="4623404"/>
              <a:ext cx="239400" cy="63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18EDD86-4569-F7A8-F9D8-C1A1BCF25F6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47023" y="4615844"/>
                <a:ext cx="2541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6D1AC87-46D6-41C4-AB78-C78373BCA21E}"/>
                  </a:ext>
                </a:extLst>
              </p14:cNvPr>
              <p14:cNvContentPartPr/>
              <p14:nvPr/>
            </p14:nvContentPartPr>
            <p14:xfrm>
              <a:off x="3656263" y="4296524"/>
              <a:ext cx="194400" cy="5032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6D1AC87-46D6-41C4-AB78-C78373BCA21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48703" y="4288964"/>
                <a:ext cx="20952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C9CF116-F897-B363-CE69-2436EF662EC4}"/>
                  </a:ext>
                </a:extLst>
              </p14:cNvPr>
              <p14:cNvContentPartPr/>
              <p14:nvPr/>
            </p14:nvContentPartPr>
            <p14:xfrm>
              <a:off x="3744463" y="4554284"/>
              <a:ext cx="245520" cy="1134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C9CF116-F897-B363-CE69-2436EF662EC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36903" y="4546724"/>
                <a:ext cx="2606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0E4CD70-165A-6EF4-2FCD-4799536E9E6A}"/>
                  </a:ext>
                </a:extLst>
              </p14:cNvPr>
              <p14:cNvContentPartPr/>
              <p14:nvPr/>
            </p14:nvContentPartPr>
            <p14:xfrm>
              <a:off x="3953263" y="4459964"/>
              <a:ext cx="281880" cy="1638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0E4CD70-165A-6EF4-2FCD-4799536E9E6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45703" y="4452404"/>
                <a:ext cx="2970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0D76797-BEDD-009E-33B9-09D6365A4124}"/>
                  </a:ext>
                </a:extLst>
              </p14:cNvPr>
              <p14:cNvContentPartPr/>
              <p14:nvPr/>
            </p14:nvContentPartPr>
            <p14:xfrm>
              <a:off x="4218223" y="4491644"/>
              <a:ext cx="287640" cy="568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0D76797-BEDD-009E-33B9-09D6365A412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10663" y="4484084"/>
                <a:ext cx="302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4512491-97EA-4FB8-AA87-B263B0476215}"/>
                  </a:ext>
                </a:extLst>
              </p14:cNvPr>
              <p14:cNvContentPartPr/>
              <p14:nvPr/>
            </p14:nvContentPartPr>
            <p14:xfrm>
              <a:off x="4423423" y="4315604"/>
              <a:ext cx="252000" cy="2455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4512491-97EA-4FB8-AA87-B263B047621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15863" y="4308044"/>
                <a:ext cx="2667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BF48A3F-4C44-E93A-128C-5F6920C8718C}"/>
                  </a:ext>
                </a:extLst>
              </p14:cNvPr>
              <p14:cNvContentPartPr/>
              <p14:nvPr/>
            </p14:nvContentPartPr>
            <p14:xfrm>
              <a:off x="4643383" y="4177724"/>
              <a:ext cx="194400" cy="4712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BF48A3F-4C44-E93A-128C-5F6920C8718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35823" y="4170164"/>
                <a:ext cx="20952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E1C7B3C-CA8D-618C-FFFA-C79C1C75D948}"/>
                  </a:ext>
                </a:extLst>
              </p14:cNvPr>
              <p14:cNvContentPartPr/>
              <p14:nvPr/>
            </p14:nvContentPartPr>
            <p14:xfrm>
              <a:off x="4670743" y="4422164"/>
              <a:ext cx="331560" cy="1072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E1C7B3C-CA8D-618C-FFFA-C79C1C75D94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63183" y="4414604"/>
                <a:ext cx="3466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EEDF9F6-0F69-B91C-4E8F-8C5AEED357A3}"/>
                  </a:ext>
                </a:extLst>
              </p14:cNvPr>
              <p14:cNvContentPartPr/>
              <p14:nvPr/>
            </p14:nvContentPartPr>
            <p14:xfrm>
              <a:off x="5240623" y="4211204"/>
              <a:ext cx="25560" cy="110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EEDF9F6-0F69-B91C-4E8F-8C5AEED357A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233063" y="4203644"/>
                <a:ext cx="4068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93C3A8B-6839-77C5-6150-78339D2B0A71}"/>
                  </a:ext>
                </a:extLst>
              </p14:cNvPr>
              <p14:cNvContentPartPr/>
              <p14:nvPr/>
            </p14:nvContentPartPr>
            <p14:xfrm>
              <a:off x="5265823" y="4485164"/>
              <a:ext cx="6480" cy="316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93C3A8B-6839-77C5-6150-78339D2B0A7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58263" y="4477604"/>
                <a:ext cx="216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B90FCAB-8D50-C431-1C97-F71CD810B9A1}"/>
                  </a:ext>
                </a:extLst>
              </p14:cNvPr>
              <p14:cNvContentPartPr/>
              <p14:nvPr/>
            </p14:nvContentPartPr>
            <p14:xfrm>
              <a:off x="5772343" y="4045244"/>
              <a:ext cx="374040" cy="1198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B90FCAB-8D50-C431-1C97-F71CD810B9A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64783" y="4037684"/>
                <a:ext cx="3891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2CDA824-2E9A-6B01-B9AD-82B563AA21C2}"/>
                  </a:ext>
                </a:extLst>
              </p14:cNvPr>
              <p14:cNvContentPartPr/>
              <p14:nvPr/>
            </p14:nvContentPartPr>
            <p14:xfrm>
              <a:off x="6039823" y="3963884"/>
              <a:ext cx="156960" cy="4899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2CDA824-2E9A-6B01-B9AD-82B563AA21C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32263" y="3956684"/>
                <a:ext cx="17208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17E57F1-61BA-1309-B62E-5D883FF22554}"/>
                  </a:ext>
                </a:extLst>
              </p14:cNvPr>
              <p14:cNvContentPartPr/>
              <p14:nvPr/>
            </p14:nvContentPartPr>
            <p14:xfrm>
              <a:off x="5631223" y="3724484"/>
              <a:ext cx="564840" cy="2833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17E57F1-61BA-1309-B62E-5D883FF2255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23663" y="3716924"/>
                <a:ext cx="5799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B4DC3C9-88F7-0904-28C3-40C5AE30FD16}"/>
                  </a:ext>
                </a:extLst>
              </p14:cNvPr>
              <p14:cNvContentPartPr/>
              <p14:nvPr/>
            </p14:nvContentPartPr>
            <p14:xfrm>
              <a:off x="6328543" y="4284644"/>
              <a:ext cx="346320" cy="2394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B4DC3C9-88F7-0904-28C3-40C5AE30FD1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320983" y="4277084"/>
                <a:ext cx="3610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C7C4C2B-C8FC-907F-23F4-87F76B5C7B3C}"/>
                  </a:ext>
                </a:extLst>
              </p14:cNvPr>
              <p14:cNvContentPartPr/>
              <p14:nvPr/>
            </p14:nvContentPartPr>
            <p14:xfrm>
              <a:off x="6711943" y="4334324"/>
              <a:ext cx="396360" cy="1260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C7C4C2B-C8FC-907F-23F4-87F76B5C7B3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704383" y="4326764"/>
                <a:ext cx="4114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F9440BB-AE36-9A16-8F4A-C79C3C950797}"/>
                  </a:ext>
                </a:extLst>
              </p14:cNvPr>
              <p14:cNvContentPartPr/>
              <p14:nvPr/>
            </p14:nvContentPartPr>
            <p14:xfrm>
              <a:off x="5919943" y="4617284"/>
              <a:ext cx="289440" cy="507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F9440BB-AE36-9A16-8F4A-C79C3C95079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12383" y="4609724"/>
                <a:ext cx="3045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6ABBD52-DDC6-6D12-4A5A-DEF883AD3B25}"/>
                  </a:ext>
                </a:extLst>
              </p14:cNvPr>
              <p14:cNvContentPartPr/>
              <p14:nvPr/>
            </p14:nvContentPartPr>
            <p14:xfrm>
              <a:off x="6461023" y="3763004"/>
              <a:ext cx="188280" cy="3391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6ABBD52-DDC6-6D12-4A5A-DEF883AD3B2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453463" y="3755444"/>
                <a:ext cx="2034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5D22F9A-FD37-30B7-A9E9-87E18D95A654}"/>
                  </a:ext>
                </a:extLst>
              </p14:cNvPr>
              <p14:cNvContentPartPr/>
              <p14:nvPr/>
            </p14:nvContentPartPr>
            <p14:xfrm>
              <a:off x="6529783" y="3730604"/>
              <a:ext cx="145080" cy="2016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5D22F9A-FD37-30B7-A9E9-87E18D95A65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522223" y="3723044"/>
                <a:ext cx="1602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8E746BB-C6FB-2F8C-77DD-A9A51792F143}"/>
                  </a:ext>
                </a:extLst>
              </p14:cNvPr>
              <p14:cNvContentPartPr/>
              <p14:nvPr/>
            </p14:nvContentPartPr>
            <p14:xfrm>
              <a:off x="6709063" y="3800444"/>
              <a:ext cx="128880" cy="752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8E746BB-C6FB-2F8C-77DD-A9A51792F14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701503" y="3792884"/>
                <a:ext cx="1440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B6638FE-B3DB-7384-B1CD-9EC1A91AA980}"/>
                  </a:ext>
                </a:extLst>
              </p14:cNvPr>
              <p14:cNvContentPartPr/>
              <p14:nvPr/>
            </p14:nvContentPartPr>
            <p14:xfrm>
              <a:off x="6919303" y="3579764"/>
              <a:ext cx="327240" cy="3020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B6638FE-B3DB-7384-B1CD-9EC1A91AA98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911743" y="3572204"/>
                <a:ext cx="34236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E8F283A-93BA-8783-921F-C06752BF2CAE}"/>
                  </a:ext>
                </a:extLst>
              </p14:cNvPr>
              <p14:cNvContentPartPr/>
              <p14:nvPr/>
            </p14:nvContentPartPr>
            <p14:xfrm>
              <a:off x="7120543" y="3762284"/>
              <a:ext cx="207720" cy="759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E8F283A-93BA-8783-921F-C06752BF2CA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12983" y="3754724"/>
                <a:ext cx="2228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6605540-D4DA-4984-8777-FBFF7BD57A3C}"/>
                  </a:ext>
                </a:extLst>
              </p14:cNvPr>
              <p14:cNvContentPartPr/>
              <p14:nvPr/>
            </p14:nvContentPartPr>
            <p14:xfrm>
              <a:off x="7592143" y="3994844"/>
              <a:ext cx="428040" cy="507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6605540-D4DA-4984-8777-FBFF7BD57A3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584583" y="3987284"/>
                <a:ext cx="4428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0210CCC-0228-2173-5AF8-65C03FCB64A4}"/>
                  </a:ext>
                </a:extLst>
              </p14:cNvPr>
              <p14:cNvContentPartPr/>
              <p14:nvPr/>
            </p14:nvContentPartPr>
            <p14:xfrm>
              <a:off x="7636063" y="4183484"/>
              <a:ext cx="396360" cy="19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0210CCC-0228-2173-5AF8-65C03FCB64A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628503" y="4175924"/>
                <a:ext cx="4114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1186893-AB7C-FA78-B836-F60DEC2D76AE}"/>
                  </a:ext>
                </a:extLst>
              </p14:cNvPr>
              <p14:cNvContentPartPr/>
              <p14:nvPr/>
            </p14:nvContentPartPr>
            <p14:xfrm>
              <a:off x="8025943" y="3684524"/>
              <a:ext cx="231480" cy="706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1186893-AB7C-FA78-B836-F60DEC2D76A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018383" y="3676964"/>
                <a:ext cx="24660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17DDB76-7D55-A250-B4E3-378602BCD8B5}"/>
                  </a:ext>
                </a:extLst>
              </p14:cNvPr>
              <p14:cNvContentPartPr/>
              <p14:nvPr/>
            </p14:nvContentPartPr>
            <p14:xfrm>
              <a:off x="8781943" y="3866324"/>
              <a:ext cx="313200" cy="1540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17DDB76-7D55-A250-B4E3-378602BCD8B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774383" y="3858764"/>
                <a:ext cx="3283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4B23E1F-C4F2-91AD-F2EE-E4618E3B7AF9}"/>
                  </a:ext>
                </a:extLst>
              </p14:cNvPr>
              <p14:cNvContentPartPr/>
              <p14:nvPr/>
            </p14:nvContentPartPr>
            <p14:xfrm>
              <a:off x="8887423" y="3746084"/>
              <a:ext cx="163800" cy="4564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4B23E1F-C4F2-91AD-F2EE-E4618E3B7AF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879863" y="3738524"/>
                <a:ext cx="17892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F20434D-256D-9D6E-864F-E2A1F018D073}"/>
                  </a:ext>
                </a:extLst>
              </p14:cNvPr>
              <p14:cNvContentPartPr/>
              <p14:nvPr/>
            </p14:nvContentPartPr>
            <p14:xfrm>
              <a:off x="8793103" y="4202204"/>
              <a:ext cx="289440" cy="50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F20434D-256D-9D6E-864F-E2A1F018D07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785543" y="4194644"/>
                <a:ext cx="3045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860B367-875A-3BDB-C617-FB6676CBA0B7}"/>
                  </a:ext>
                </a:extLst>
              </p14:cNvPr>
              <p14:cNvContentPartPr/>
              <p14:nvPr/>
            </p14:nvContentPartPr>
            <p14:xfrm>
              <a:off x="8900743" y="3460964"/>
              <a:ext cx="75240" cy="50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860B367-875A-3BDB-C617-FB6676CBA0B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893183" y="3453404"/>
                <a:ext cx="900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0600415-6FE6-821B-0D79-033FEDAF9FF7}"/>
                  </a:ext>
                </a:extLst>
              </p14:cNvPr>
              <p14:cNvContentPartPr/>
              <p14:nvPr/>
            </p14:nvContentPartPr>
            <p14:xfrm>
              <a:off x="9402943" y="3819524"/>
              <a:ext cx="170280" cy="435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0600415-6FE6-821B-0D79-033FEDAF9FF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395383" y="3811964"/>
                <a:ext cx="1850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78ABF8F-8789-A1C6-AB2D-EFEB9B7D0BC3}"/>
                  </a:ext>
                </a:extLst>
              </p14:cNvPr>
              <p14:cNvContentPartPr/>
              <p14:nvPr/>
            </p14:nvContentPartPr>
            <p14:xfrm>
              <a:off x="9352543" y="4038764"/>
              <a:ext cx="264240" cy="190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78ABF8F-8789-A1C6-AB2D-EFEB9B7D0BC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344983" y="4031204"/>
                <a:ext cx="2793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87F966F-139F-B3A1-D1C3-738851F5E090}"/>
                  </a:ext>
                </a:extLst>
              </p14:cNvPr>
              <p14:cNvContentPartPr/>
              <p14:nvPr/>
            </p14:nvContentPartPr>
            <p14:xfrm>
              <a:off x="9968863" y="3549164"/>
              <a:ext cx="226800" cy="6850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87F966F-139F-B3A1-D1C3-738851F5E09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961303" y="3541604"/>
                <a:ext cx="24192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406ACE5-7342-7B70-3DED-8DE6FD257408}"/>
                  </a:ext>
                </a:extLst>
              </p14:cNvPr>
              <p14:cNvContentPartPr/>
              <p14:nvPr/>
            </p14:nvContentPartPr>
            <p14:xfrm>
              <a:off x="9937183" y="3906644"/>
              <a:ext cx="264240" cy="63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406ACE5-7342-7B70-3DED-8DE6FD25740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929623" y="3899084"/>
                <a:ext cx="2793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1DCE94F-A32C-685C-DDA2-9508947AFC8B}"/>
                  </a:ext>
                </a:extLst>
              </p14:cNvPr>
              <p14:cNvContentPartPr/>
              <p14:nvPr/>
            </p14:nvContentPartPr>
            <p14:xfrm>
              <a:off x="9817663" y="4390844"/>
              <a:ext cx="321120" cy="255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1DCE94F-A32C-685C-DDA2-9508947AFC8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810103" y="4383284"/>
                <a:ext cx="3362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BF83156-54E9-C8AB-CD86-7699040B8FFE}"/>
                  </a:ext>
                </a:extLst>
              </p14:cNvPr>
              <p14:cNvContentPartPr/>
              <p14:nvPr/>
            </p14:nvContentPartPr>
            <p14:xfrm>
              <a:off x="10257943" y="3390404"/>
              <a:ext cx="131760" cy="3531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BF83156-54E9-C8AB-CD86-7699040B8FF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250383" y="3382844"/>
                <a:ext cx="14688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86BB2B1-1704-E026-D13B-3814F0CECE6C}"/>
                  </a:ext>
                </a:extLst>
              </p14:cNvPr>
              <p14:cNvContentPartPr/>
              <p14:nvPr/>
            </p14:nvContentPartPr>
            <p14:xfrm>
              <a:off x="10270543" y="3403724"/>
              <a:ext cx="176400" cy="1951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86BB2B1-1704-E026-D13B-3814F0CECE6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262983" y="3396164"/>
                <a:ext cx="1915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937C4B6-F35E-D3DB-94BE-07BDB2DE8352}"/>
                  </a:ext>
                </a:extLst>
              </p14:cNvPr>
              <p14:cNvContentPartPr/>
              <p14:nvPr/>
            </p14:nvContentPartPr>
            <p14:xfrm>
              <a:off x="10472503" y="3498764"/>
              <a:ext cx="112680" cy="871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8937C4B6-F35E-D3DB-94BE-07BDB2DE835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464943" y="3491204"/>
                <a:ext cx="1278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A34A2AA-2F8A-1EE4-130B-41E069D1220C}"/>
                  </a:ext>
                </a:extLst>
              </p14:cNvPr>
              <p14:cNvContentPartPr/>
              <p14:nvPr/>
            </p14:nvContentPartPr>
            <p14:xfrm>
              <a:off x="10679143" y="3315884"/>
              <a:ext cx="352440" cy="2642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A34A2AA-2F8A-1EE4-130B-41E069D1220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671583" y="3308324"/>
                <a:ext cx="3675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03545A0-A129-21CD-13B7-AC7A0A6A2587}"/>
                  </a:ext>
                </a:extLst>
              </p14:cNvPr>
              <p14:cNvContentPartPr/>
              <p14:nvPr/>
            </p14:nvContentPartPr>
            <p14:xfrm>
              <a:off x="10943023" y="3403724"/>
              <a:ext cx="157680" cy="820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03545A0-A129-21CD-13B7-AC7A0A6A258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935823" y="3396164"/>
                <a:ext cx="1724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60184A2-844B-EA4B-E8A9-8EEFDF2E49B1}"/>
                  </a:ext>
                </a:extLst>
              </p14:cNvPr>
              <p14:cNvContentPartPr/>
              <p14:nvPr/>
            </p14:nvContentPartPr>
            <p14:xfrm>
              <a:off x="10842583" y="3799724"/>
              <a:ext cx="195120" cy="3211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60184A2-844B-EA4B-E8A9-8EEFDF2E49B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835023" y="3792524"/>
                <a:ext cx="2102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9FB15F6-A7E6-B594-30CA-C64B87C486C4}"/>
                  </a:ext>
                </a:extLst>
              </p14:cNvPr>
              <p14:cNvContentPartPr/>
              <p14:nvPr/>
            </p14:nvContentPartPr>
            <p14:xfrm>
              <a:off x="11131663" y="3820244"/>
              <a:ext cx="333720" cy="2001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9FB15F6-A7E6-B594-30CA-C64B87C486C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124103" y="3812684"/>
                <a:ext cx="3484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E5DE518-A863-88F8-1DEB-9C965E9E983A}"/>
                  </a:ext>
                </a:extLst>
              </p14:cNvPr>
              <p14:cNvContentPartPr/>
              <p14:nvPr/>
            </p14:nvContentPartPr>
            <p14:xfrm>
              <a:off x="11270263" y="3812324"/>
              <a:ext cx="50760" cy="2959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E5DE518-A863-88F8-1DEB-9C965E9E983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262703" y="3804764"/>
                <a:ext cx="658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A49DA26-042D-CA1E-638E-00EFDD9A65DB}"/>
                  </a:ext>
                </a:extLst>
              </p14:cNvPr>
              <p14:cNvContentPartPr/>
              <p14:nvPr/>
            </p14:nvContentPartPr>
            <p14:xfrm>
              <a:off x="11094223" y="4133084"/>
              <a:ext cx="408960" cy="69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A49DA26-042D-CA1E-638E-00EFDD9A65D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086663" y="4125524"/>
                <a:ext cx="4240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F8B8D56-31F8-15FF-1D58-25C86944D892}"/>
                  </a:ext>
                </a:extLst>
              </p14:cNvPr>
              <p14:cNvContentPartPr/>
              <p14:nvPr/>
            </p14:nvContentPartPr>
            <p14:xfrm>
              <a:off x="11615863" y="3705044"/>
              <a:ext cx="144360" cy="5227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F8B8D56-31F8-15FF-1D58-25C86944D89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608303" y="3697484"/>
                <a:ext cx="15948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6" name="Ink 167">
                <a:extLst>
                  <a:ext uri="{FF2B5EF4-FFF2-40B4-BE49-F238E27FC236}">
                    <a16:creationId xmlns:a16="http://schemas.microsoft.com/office/drawing/2014/main" id="{1E14F636-66C0-172F-9A3B-DD0704A9C90B}"/>
                  </a:ext>
                </a:extLst>
              </p14:cNvPr>
              <p14:cNvContentPartPr/>
              <p14:nvPr/>
            </p14:nvContentPartPr>
            <p14:xfrm>
              <a:off x="9497263" y="587084"/>
              <a:ext cx="358560" cy="553680"/>
            </p14:xfrm>
          </p:contentPart>
        </mc:Choice>
        <mc:Fallback xmlns="">
          <p:pic>
            <p:nvPicPr>
              <p:cNvPr id="166" name="Ink 167">
                <a:extLst>
                  <a:ext uri="{FF2B5EF4-FFF2-40B4-BE49-F238E27FC236}">
                    <a16:creationId xmlns:a16="http://schemas.microsoft.com/office/drawing/2014/main" id="{1E14F636-66C0-172F-9A3B-DD0704A9C90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489703" y="579524"/>
                <a:ext cx="37368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7" name="Ink 167">
                <a:extLst>
                  <a:ext uri="{FF2B5EF4-FFF2-40B4-BE49-F238E27FC236}">
                    <a16:creationId xmlns:a16="http://schemas.microsoft.com/office/drawing/2014/main" id="{DDFBE8BD-DE68-7EB6-6741-C7D69E1754A7}"/>
                  </a:ext>
                </a:extLst>
              </p14:cNvPr>
              <p14:cNvContentPartPr/>
              <p14:nvPr/>
            </p14:nvContentPartPr>
            <p14:xfrm>
              <a:off x="8549023" y="637484"/>
              <a:ext cx="621720" cy="522360"/>
            </p14:xfrm>
          </p:contentPart>
        </mc:Choice>
        <mc:Fallback xmlns="">
          <p:pic>
            <p:nvPicPr>
              <p:cNvPr id="167" name="Ink 167">
                <a:extLst>
                  <a:ext uri="{FF2B5EF4-FFF2-40B4-BE49-F238E27FC236}">
                    <a16:creationId xmlns:a16="http://schemas.microsoft.com/office/drawing/2014/main" id="{DDFBE8BD-DE68-7EB6-6741-C7D69E1754A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541819" y="629924"/>
                <a:ext cx="636849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C286CA4D-41C9-50A0-94D2-3DE69861D400}"/>
                  </a:ext>
                </a:extLst>
              </p14:cNvPr>
              <p14:cNvContentPartPr/>
              <p14:nvPr/>
            </p14:nvContentPartPr>
            <p14:xfrm>
              <a:off x="9396463" y="1310324"/>
              <a:ext cx="402840" cy="568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C286CA4D-41C9-50A0-94D2-3DE69861D40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388903" y="1302764"/>
                <a:ext cx="417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5" name="Ink 176">
                <a:extLst>
                  <a:ext uri="{FF2B5EF4-FFF2-40B4-BE49-F238E27FC236}">
                    <a16:creationId xmlns:a16="http://schemas.microsoft.com/office/drawing/2014/main" id="{20003243-9DED-1DFD-88B4-934F63A41F56}"/>
                  </a:ext>
                </a:extLst>
              </p14:cNvPr>
              <p14:cNvContentPartPr/>
              <p14:nvPr/>
            </p14:nvContentPartPr>
            <p14:xfrm>
              <a:off x="9943663" y="1127804"/>
              <a:ext cx="804960" cy="327240"/>
            </p14:xfrm>
          </p:contentPart>
        </mc:Choice>
        <mc:Fallback xmlns="">
          <p:pic>
            <p:nvPicPr>
              <p:cNvPr id="175" name="Ink 176">
                <a:extLst>
                  <a:ext uri="{FF2B5EF4-FFF2-40B4-BE49-F238E27FC236}">
                    <a16:creationId xmlns:a16="http://schemas.microsoft.com/office/drawing/2014/main" id="{20003243-9DED-1DFD-88B4-934F63A41F5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936103" y="1120244"/>
                <a:ext cx="8200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6" name="Ink 176">
                <a:extLst>
                  <a:ext uri="{FF2B5EF4-FFF2-40B4-BE49-F238E27FC236}">
                    <a16:creationId xmlns:a16="http://schemas.microsoft.com/office/drawing/2014/main" id="{7E5C0427-2CAE-67BE-17A0-4FA7C8BE6680}"/>
                  </a:ext>
                </a:extLst>
              </p14:cNvPr>
              <p14:cNvContentPartPr/>
              <p14:nvPr/>
            </p14:nvContentPartPr>
            <p14:xfrm>
              <a:off x="9340663" y="254804"/>
              <a:ext cx="1269720" cy="622080"/>
            </p14:xfrm>
          </p:contentPart>
        </mc:Choice>
        <mc:Fallback xmlns="">
          <p:pic>
            <p:nvPicPr>
              <p:cNvPr id="176" name="Ink 176">
                <a:extLst>
                  <a:ext uri="{FF2B5EF4-FFF2-40B4-BE49-F238E27FC236}">
                    <a16:creationId xmlns:a16="http://schemas.microsoft.com/office/drawing/2014/main" id="{7E5C0427-2CAE-67BE-17A0-4FA7C8BE668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333103" y="247244"/>
                <a:ext cx="128484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9" name="Ink 179">
                <a:extLst>
                  <a:ext uri="{FF2B5EF4-FFF2-40B4-BE49-F238E27FC236}">
                    <a16:creationId xmlns:a16="http://schemas.microsoft.com/office/drawing/2014/main" id="{964BD80A-923A-BEC1-EEE2-21041424C3D1}"/>
                  </a:ext>
                </a:extLst>
              </p14:cNvPr>
              <p14:cNvContentPartPr/>
              <p14:nvPr/>
            </p14:nvContentPartPr>
            <p14:xfrm>
              <a:off x="5291023" y="3165044"/>
              <a:ext cx="1899000" cy="207720"/>
            </p14:xfrm>
          </p:contentPart>
        </mc:Choice>
        <mc:Fallback xmlns="">
          <p:pic>
            <p:nvPicPr>
              <p:cNvPr id="179" name="Ink 179">
                <a:extLst>
                  <a:ext uri="{FF2B5EF4-FFF2-40B4-BE49-F238E27FC236}">
                    <a16:creationId xmlns:a16="http://schemas.microsoft.com/office/drawing/2014/main" id="{964BD80A-923A-BEC1-EEE2-21041424C3D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283463" y="3157484"/>
                <a:ext cx="19141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2" name="Ink 182">
                <a:extLst>
                  <a:ext uri="{FF2B5EF4-FFF2-40B4-BE49-F238E27FC236}">
                    <a16:creationId xmlns:a16="http://schemas.microsoft.com/office/drawing/2014/main" id="{661E5C1D-E779-7321-092D-AF7789654DEC}"/>
                  </a:ext>
                </a:extLst>
              </p14:cNvPr>
              <p14:cNvContentPartPr/>
              <p14:nvPr/>
            </p14:nvContentPartPr>
            <p14:xfrm>
              <a:off x="5718703" y="4850564"/>
              <a:ext cx="1614600" cy="307800"/>
            </p14:xfrm>
          </p:contentPart>
        </mc:Choice>
        <mc:Fallback xmlns="">
          <p:pic>
            <p:nvPicPr>
              <p:cNvPr id="182" name="Ink 182">
                <a:extLst>
                  <a:ext uri="{FF2B5EF4-FFF2-40B4-BE49-F238E27FC236}">
                    <a16:creationId xmlns:a16="http://schemas.microsoft.com/office/drawing/2014/main" id="{661E5C1D-E779-7321-092D-AF7789654DE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711143" y="4843004"/>
                <a:ext cx="16297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6D1FD40A-CB1F-AFEC-891F-D0999226C198}"/>
                  </a:ext>
                </a:extLst>
              </p14:cNvPr>
              <p14:cNvContentPartPr/>
              <p14:nvPr/>
            </p14:nvContentPartPr>
            <p14:xfrm>
              <a:off x="9075703" y="184964"/>
              <a:ext cx="2081520" cy="17042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6D1FD40A-CB1F-AFEC-891F-D0999226C19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068503" y="177404"/>
                <a:ext cx="2096640" cy="17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94" name="Ink 194">
                <a:extLst>
                  <a:ext uri="{FF2B5EF4-FFF2-40B4-BE49-F238E27FC236}">
                    <a16:creationId xmlns:a16="http://schemas.microsoft.com/office/drawing/2014/main" id="{AAE2298F-D22F-27DB-45D7-5756F021DF63}"/>
                  </a:ext>
                </a:extLst>
              </p14:cNvPr>
              <p14:cNvContentPartPr/>
              <p14:nvPr/>
            </p14:nvContentPartPr>
            <p14:xfrm>
              <a:off x="4499023" y="1580684"/>
              <a:ext cx="1923840" cy="741240"/>
            </p14:xfrm>
          </p:contentPart>
        </mc:Choice>
        <mc:Fallback xmlns="">
          <p:pic>
            <p:nvPicPr>
              <p:cNvPr id="194" name="Ink 194">
                <a:extLst>
                  <a:ext uri="{FF2B5EF4-FFF2-40B4-BE49-F238E27FC236}">
                    <a16:creationId xmlns:a16="http://schemas.microsoft.com/office/drawing/2014/main" id="{AAE2298F-D22F-27DB-45D7-5756F021DF6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91464" y="1573128"/>
                <a:ext cx="1938957" cy="756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98" name="Ink 198">
                <a:extLst>
                  <a:ext uri="{FF2B5EF4-FFF2-40B4-BE49-F238E27FC236}">
                    <a16:creationId xmlns:a16="http://schemas.microsoft.com/office/drawing/2014/main" id="{E8DEEFF1-4F3D-1BE0-0BDB-A5F79AEDDE11}"/>
                  </a:ext>
                </a:extLst>
              </p14:cNvPr>
              <p14:cNvContentPartPr/>
              <p14:nvPr/>
            </p14:nvContentPartPr>
            <p14:xfrm>
              <a:off x="7479823" y="3048404"/>
              <a:ext cx="659880" cy="504720"/>
            </p14:xfrm>
          </p:contentPart>
        </mc:Choice>
        <mc:Fallback xmlns="">
          <p:pic>
            <p:nvPicPr>
              <p:cNvPr id="198" name="Ink 198">
                <a:extLst>
                  <a:ext uri="{FF2B5EF4-FFF2-40B4-BE49-F238E27FC236}">
                    <a16:creationId xmlns:a16="http://schemas.microsoft.com/office/drawing/2014/main" id="{E8DEEFF1-4F3D-1BE0-0BDB-A5F79AEDDE1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472263" y="3040849"/>
                <a:ext cx="675000" cy="519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03" name="Ink 203">
                <a:extLst>
                  <a:ext uri="{FF2B5EF4-FFF2-40B4-BE49-F238E27FC236}">
                    <a16:creationId xmlns:a16="http://schemas.microsoft.com/office/drawing/2014/main" id="{0FE462F3-188D-117E-A813-27FA61ACEF1C}"/>
                  </a:ext>
                </a:extLst>
              </p14:cNvPr>
              <p14:cNvContentPartPr/>
              <p14:nvPr/>
            </p14:nvContentPartPr>
            <p14:xfrm>
              <a:off x="8353543" y="3039044"/>
              <a:ext cx="534240" cy="383760"/>
            </p14:xfrm>
          </p:contentPart>
        </mc:Choice>
        <mc:Fallback xmlns="">
          <p:pic>
            <p:nvPicPr>
              <p:cNvPr id="203" name="Ink 203">
                <a:extLst>
                  <a:ext uri="{FF2B5EF4-FFF2-40B4-BE49-F238E27FC236}">
                    <a16:creationId xmlns:a16="http://schemas.microsoft.com/office/drawing/2014/main" id="{0FE462F3-188D-117E-A813-27FA61ACEF1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345983" y="3031484"/>
                <a:ext cx="54900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028CEF8-F2F9-D09F-BEE4-1D3B61180504}"/>
                  </a:ext>
                </a:extLst>
              </p14:cNvPr>
              <p14:cNvContentPartPr/>
              <p14:nvPr/>
            </p14:nvContentPartPr>
            <p14:xfrm>
              <a:off x="8239783" y="4780724"/>
              <a:ext cx="2848320" cy="6289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028CEF8-F2F9-D09F-BEE4-1D3B6118050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232223" y="4773164"/>
                <a:ext cx="286344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DAFCF6C1-47E4-8C8E-B344-D2B16C36D452}"/>
                  </a:ext>
                </a:extLst>
              </p14:cNvPr>
              <p14:cNvContentPartPr/>
              <p14:nvPr/>
            </p14:nvContentPartPr>
            <p14:xfrm>
              <a:off x="8308903" y="5585324"/>
              <a:ext cx="2276280" cy="9496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DAFCF6C1-47E4-8C8E-B344-D2B16C36D45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301343" y="5577764"/>
                <a:ext cx="2291400" cy="9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34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B171B5B9-21BD-666C-3132-2DED107DE2B3}"/>
                  </a:ext>
                </a:extLst>
              </p14:cNvPr>
              <p14:cNvContentPartPr/>
              <p14:nvPr/>
            </p14:nvContentPartPr>
            <p14:xfrm>
              <a:off x="4053343" y="235004"/>
              <a:ext cx="1307160" cy="40932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B171B5B9-21BD-666C-3132-2DED107DE2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5785" y="227437"/>
                <a:ext cx="1321916" cy="424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7E14F0B9-2939-8384-B431-C4DC2898C1C2}"/>
                  </a:ext>
                </a:extLst>
              </p14:cNvPr>
              <p14:cNvContentPartPr/>
              <p14:nvPr/>
            </p14:nvContentPartPr>
            <p14:xfrm>
              <a:off x="6102103" y="72284"/>
              <a:ext cx="1829880" cy="458640"/>
            </p14:xfrm>
          </p:contentPart>
        </mc:Choice>
        <mc:Fallback xmlns=""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7E14F0B9-2939-8384-B431-C4DC2898C1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4543" y="64724"/>
                <a:ext cx="18450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CA8F6F1-EC57-7CB2-7B1F-954638991560}"/>
                  </a:ext>
                </a:extLst>
              </p14:cNvPr>
              <p14:cNvContentPartPr/>
              <p14:nvPr/>
            </p14:nvContentPartPr>
            <p14:xfrm>
              <a:off x="4106263" y="662684"/>
              <a:ext cx="4429440" cy="207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CA8F6F1-EC57-7CB2-7B1F-9546389915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98703" y="655124"/>
                <a:ext cx="44442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F406D76-559E-A041-D8F6-7FE3526D7417}"/>
                  </a:ext>
                </a:extLst>
              </p14:cNvPr>
              <p14:cNvContentPartPr/>
              <p14:nvPr/>
            </p14:nvContentPartPr>
            <p14:xfrm>
              <a:off x="1493743" y="1210244"/>
              <a:ext cx="75960" cy="37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F406D76-559E-A041-D8F6-7FE3526D74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86183" y="1202684"/>
                <a:ext cx="907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6141291-8B6C-7D28-C34B-D8C3A5E8B368}"/>
                  </a:ext>
                </a:extLst>
              </p14:cNvPr>
              <p14:cNvContentPartPr/>
              <p14:nvPr/>
            </p14:nvContentPartPr>
            <p14:xfrm>
              <a:off x="2040583" y="1448564"/>
              <a:ext cx="119880" cy="31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6141291-8B6C-7D28-C34B-D8C3A5E8B3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33023" y="1441004"/>
                <a:ext cx="135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4E9986B-08A4-3448-5F61-7265A377E7DE}"/>
                  </a:ext>
                </a:extLst>
              </p14:cNvPr>
              <p14:cNvContentPartPr/>
              <p14:nvPr/>
            </p14:nvContentPartPr>
            <p14:xfrm>
              <a:off x="2078383" y="1599404"/>
              <a:ext cx="189000" cy="25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4E9986B-08A4-3448-5F61-7265A377E7D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70823" y="1591844"/>
                <a:ext cx="2041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9">
                <a:extLst>
                  <a:ext uri="{FF2B5EF4-FFF2-40B4-BE49-F238E27FC236}">
                    <a16:creationId xmlns:a16="http://schemas.microsoft.com/office/drawing/2014/main" id="{1D463194-66D7-17DE-D9AF-88FAC14E6621}"/>
                  </a:ext>
                </a:extLst>
              </p14:cNvPr>
              <p14:cNvContentPartPr/>
              <p14:nvPr/>
            </p14:nvContentPartPr>
            <p14:xfrm>
              <a:off x="2713423" y="1146884"/>
              <a:ext cx="446760" cy="723240"/>
            </p14:xfrm>
          </p:contentPart>
        </mc:Choice>
        <mc:Fallback xmlns="">
          <p:pic>
            <p:nvPicPr>
              <p:cNvPr id="28" name="Ink 29">
                <a:extLst>
                  <a:ext uri="{FF2B5EF4-FFF2-40B4-BE49-F238E27FC236}">
                    <a16:creationId xmlns:a16="http://schemas.microsoft.com/office/drawing/2014/main" id="{1D463194-66D7-17DE-D9AF-88FAC14E662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05863" y="1139328"/>
                <a:ext cx="461880" cy="737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FD9AEB44-1610-315E-B47A-40F534FC1001}"/>
                  </a:ext>
                </a:extLst>
              </p14:cNvPr>
              <p14:cNvContentPartPr/>
              <p14:nvPr/>
            </p14:nvContentPartPr>
            <p14:xfrm>
              <a:off x="1456663" y="1381964"/>
              <a:ext cx="326520" cy="37512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FD9AEB44-1610-315E-B47A-40F534FC10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49103" y="1374757"/>
                <a:ext cx="341640" cy="390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EEA6266E-89FB-A522-1270-875E6BC801A2}"/>
                  </a:ext>
                </a:extLst>
              </p14:cNvPr>
              <p14:cNvContentPartPr/>
              <p14:nvPr/>
            </p14:nvContentPartPr>
            <p14:xfrm>
              <a:off x="3228943" y="1115204"/>
              <a:ext cx="953640" cy="56628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EEA6266E-89FB-A522-1270-875E6BC801A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21386" y="1107644"/>
                <a:ext cx="968754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29DEA5E3-3366-87E0-DAB5-F7B2B15D2212}"/>
                  </a:ext>
                </a:extLst>
              </p14:cNvPr>
              <p14:cNvContentPartPr/>
              <p14:nvPr/>
            </p14:nvContentPartPr>
            <p14:xfrm>
              <a:off x="4624663" y="1060124"/>
              <a:ext cx="3173760" cy="646560"/>
            </p14:xfrm>
          </p:contentPart>
        </mc:Choice>
        <mc:Fallback xmlns=""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29DEA5E3-3366-87E0-DAB5-F7B2B15D221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17104" y="1052564"/>
                <a:ext cx="3188518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9042416-B609-A7BB-9E5A-D6952653707F}"/>
                  </a:ext>
                </a:extLst>
              </p14:cNvPr>
              <p14:cNvContentPartPr/>
              <p14:nvPr/>
            </p14:nvContentPartPr>
            <p14:xfrm>
              <a:off x="8497543" y="1312844"/>
              <a:ext cx="6480" cy="1234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9042416-B609-A7BB-9E5A-D6952653707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89983" y="1305284"/>
                <a:ext cx="216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A7B354D-FA69-8CA5-9647-7071F6BB8843}"/>
                  </a:ext>
                </a:extLst>
              </p14:cNvPr>
              <p14:cNvContentPartPr/>
              <p14:nvPr/>
            </p14:nvContentPartPr>
            <p14:xfrm>
              <a:off x="10968223" y="1009004"/>
              <a:ext cx="201600" cy="489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A7B354D-FA69-8CA5-9647-7071F6BB884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960663" y="1001444"/>
                <a:ext cx="21672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8A73CDE-984A-DB73-8AC4-76695C32ACF0}"/>
                  </a:ext>
                </a:extLst>
              </p14:cNvPr>
              <p14:cNvContentPartPr/>
              <p14:nvPr/>
            </p14:nvContentPartPr>
            <p14:xfrm>
              <a:off x="10989823" y="1618124"/>
              <a:ext cx="41400" cy="25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8A73CDE-984A-DB73-8AC4-76695C32ACF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982623" y="1610564"/>
                <a:ext cx="565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3" name="Ink 63">
                <a:extLst>
                  <a:ext uri="{FF2B5EF4-FFF2-40B4-BE49-F238E27FC236}">
                    <a16:creationId xmlns:a16="http://schemas.microsoft.com/office/drawing/2014/main" id="{102E6FE6-7BAE-85D7-4C95-9709DE7A3A81}"/>
                  </a:ext>
                </a:extLst>
              </p14:cNvPr>
              <p14:cNvContentPartPr/>
              <p14:nvPr/>
            </p14:nvContentPartPr>
            <p14:xfrm>
              <a:off x="9051583" y="1028084"/>
              <a:ext cx="1677960" cy="508680"/>
            </p14:xfrm>
          </p:contentPart>
        </mc:Choice>
        <mc:Fallback xmlns="">
          <p:pic>
            <p:nvPicPr>
              <p:cNvPr id="63" name="Ink 63">
                <a:extLst>
                  <a:ext uri="{FF2B5EF4-FFF2-40B4-BE49-F238E27FC236}">
                    <a16:creationId xmlns:a16="http://schemas.microsoft.com/office/drawing/2014/main" id="{102E6FE6-7BAE-85D7-4C95-9709DE7A3A8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44025" y="1020529"/>
                <a:ext cx="1693077" cy="523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162B4ABF-3A07-DFEA-8219-762DB8D50F79}"/>
                  </a:ext>
                </a:extLst>
              </p14:cNvPr>
              <p14:cNvContentPartPr/>
              <p14:nvPr/>
            </p14:nvContentPartPr>
            <p14:xfrm>
              <a:off x="1631983" y="2344604"/>
              <a:ext cx="855360" cy="870840"/>
            </p14:xfrm>
          </p:contentPart>
        </mc:Choice>
        <mc:Fallback xmlns=""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162B4ABF-3A07-DFEA-8219-762DB8D50F7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24423" y="2337404"/>
                <a:ext cx="870480" cy="8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4D2076F1-160F-74DA-97DA-65966B733CD9}"/>
                  </a:ext>
                </a:extLst>
              </p14:cNvPr>
              <p14:cNvContentPartPr/>
              <p14:nvPr/>
            </p14:nvContentPartPr>
            <p14:xfrm>
              <a:off x="1462063" y="3359804"/>
              <a:ext cx="382680" cy="346320"/>
            </p14:xfrm>
          </p:contentPart>
        </mc:Choice>
        <mc:Fallback xmlns=""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4D2076F1-160F-74DA-97DA-65966B733CD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54496" y="3352244"/>
                <a:ext cx="397814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35B714F-91A2-905F-F46C-BE8B8EABE33A}"/>
                  </a:ext>
                </a:extLst>
              </p14:cNvPr>
              <p14:cNvContentPartPr/>
              <p14:nvPr/>
            </p14:nvContentPartPr>
            <p14:xfrm>
              <a:off x="3844903" y="2555204"/>
              <a:ext cx="232920" cy="190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35B714F-91A2-905F-F46C-BE8B8EABE33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37343" y="2547644"/>
                <a:ext cx="248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3272E89-94A0-B167-3BB6-DFDC1AF9BFF7}"/>
                  </a:ext>
                </a:extLst>
              </p14:cNvPr>
              <p14:cNvContentPartPr/>
              <p14:nvPr/>
            </p14:nvContentPartPr>
            <p14:xfrm>
              <a:off x="3914023" y="2699564"/>
              <a:ext cx="207720" cy="64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3272E89-94A0-B167-3BB6-DFDC1AF9BFF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06823" y="2692004"/>
                <a:ext cx="2228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8786E5F-C6E6-A963-DCFA-B9E01700B6BE}"/>
                  </a:ext>
                </a:extLst>
              </p14:cNvPr>
              <p14:cNvContentPartPr/>
              <p14:nvPr/>
            </p14:nvContentPartPr>
            <p14:xfrm>
              <a:off x="4964143" y="2096204"/>
              <a:ext cx="302040" cy="9936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8786E5F-C6E6-A963-DCFA-B9E01700B6B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56583" y="2088644"/>
                <a:ext cx="317160" cy="10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2742D5D0-5FCA-0056-97F4-220B7168EAD8}"/>
                  </a:ext>
                </a:extLst>
              </p14:cNvPr>
              <p14:cNvContentPartPr/>
              <p14:nvPr/>
            </p14:nvContentPartPr>
            <p14:xfrm>
              <a:off x="1738903" y="2014484"/>
              <a:ext cx="289440" cy="252000"/>
            </p14:xfrm>
          </p:contentPart>
        </mc:Choice>
        <mc:Fallback xmlns=""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2742D5D0-5FCA-0056-97F4-220B7168EAD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31343" y="2006924"/>
                <a:ext cx="3045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CD980FD-819C-423D-3F5D-EB3F679B6016}"/>
                  </a:ext>
                </a:extLst>
              </p14:cNvPr>
              <p14:cNvContentPartPr/>
              <p14:nvPr/>
            </p14:nvContentPartPr>
            <p14:xfrm>
              <a:off x="4681903" y="3334604"/>
              <a:ext cx="131040" cy="396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CD980FD-819C-423D-3F5D-EB3F679B601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74343" y="3327044"/>
                <a:ext cx="14616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A9BDE2B-D6A2-D607-F2CC-89DCC2F81BEC}"/>
                  </a:ext>
                </a:extLst>
              </p14:cNvPr>
              <p14:cNvContentPartPr/>
              <p14:nvPr/>
            </p14:nvContentPartPr>
            <p14:xfrm>
              <a:off x="4718983" y="3535844"/>
              <a:ext cx="458640" cy="1260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A9BDE2B-D6A2-D607-F2CC-89DCC2F81BE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11423" y="3528284"/>
                <a:ext cx="4737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4B94DF1-8270-98AC-5FA3-EAEB23341B3E}"/>
                  </a:ext>
                </a:extLst>
              </p14:cNvPr>
              <p14:cNvContentPartPr/>
              <p14:nvPr/>
            </p14:nvContentPartPr>
            <p14:xfrm>
              <a:off x="5416663" y="1895684"/>
              <a:ext cx="138600" cy="3330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4B94DF1-8270-98AC-5FA3-EAEB23341B3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09103" y="1888124"/>
                <a:ext cx="1537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87B6FEE-E34B-678A-2109-228D6FBD7DA0}"/>
                  </a:ext>
                </a:extLst>
              </p14:cNvPr>
              <p14:cNvContentPartPr/>
              <p14:nvPr/>
            </p14:nvContentPartPr>
            <p14:xfrm>
              <a:off x="5460943" y="2064524"/>
              <a:ext cx="189000" cy="694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87B6FEE-E34B-678A-2109-228D6FBD7DA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53383" y="2056964"/>
                <a:ext cx="2041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6" name="Ink 106">
                <a:extLst>
                  <a:ext uri="{FF2B5EF4-FFF2-40B4-BE49-F238E27FC236}">
                    <a16:creationId xmlns:a16="http://schemas.microsoft.com/office/drawing/2014/main" id="{EB467429-D7E0-E28F-7A69-FE9E5A4D23BD}"/>
                  </a:ext>
                </a:extLst>
              </p14:cNvPr>
              <p14:cNvContentPartPr/>
              <p14:nvPr/>
            </p14:nvContentPartPr>
            <p14:xfrm>
              <a:off x="5907343" y="2227964"/>
              <a:ext cx="1213920" cy="641520"/>
            </p14:xfrm>
          </p:contentPart>
        </mc:Choice>
        <mc:Fallback xmlns="">
          <p:pic>
            <p:nvPicPr>
              <p:cNvPr id="106" name="Ink 106">
                <a:extLst>
                  <a:ext uri="{FF2B5EF4-FFF2-40B4-BE49-F238E27FC236}">
                    <a16:creationId xmlns:a16="http://schemas.microsoft.com/office/drawing/2014/main" id="{EB467429-D7E0-E28F-7A69-FE9E5A4D23B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99783" y="2220404"/>
                <a:ext cx="122868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4" name="Ink 114">
                <a:extLst>
                  <a:ext uri="{FF2B5EF4-FFF2-40B4-BE49-F238E27FC236}">
                    <a16:creationId xmlns:a16="http://schemas.microsoft.com/office/drawing/2014/main" id="{35727481-0857-E7CE-9A33-B52EEFF18A34}"/>
                  </a:ext>
                </a:extLst>
              </p14:cNvPr>
              <p14:cNvContentPartPr/>
              <p14:nvPr/>
            </p14:nvContentPartPr>
            <p14:xfrm>
              <a:off x="7466503" y="2266484"/>
              <a:ext cx="293760" cy="452160"/>
            </p14:xfrm>
          </p:contentPart>
        </mc:Choice>
        <mc:Fallback xmlns="">
          <p:pic>
            <p:nvPicPr>
              <p:cNvPr id="114" name="Ink 114">
                <a:extLst>
                  <a:ext uri="{FF2B5EF4-FFF2-40B4-BE49-F238E27FC236}">
                    <a16:creationId xmlns:a16="http://schemas.microsoft.com/office/drawing/2014/main" id="{35727481-0857-E7CE-9A33-B52EEFF18A3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58943" y="2258924"/>
                <a:ext cx="30888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9" name="Ink 119">
                <a:extLst>
                  <a:ext uri="{FF2B5EF4-FFF2-40B4-BE49-F238E27FC236}">
                    <a16:creationId xmlns:a16="http://schemas.microsoft.com/office/drawing/2014/main" id="{C2DA80A1-2149-5128-12A5-35ACBCB9EEC4}"/>
                  </a:ext>
                </a:extLst>
              </p14:cNvPr>
              <p14:cNvContentPartPr/>
              <p14:nvPr/>
            </p14:nvContentPartPr>
            <p14:xfrm>
              <a:off x="7818583" y="2190524"/>
              <a:ext cx="256680" cy="478080"/>
            </p14:xfrm>
          </p:contentPart>
        </mc:Choice>
        <mc:Fallback xmlns="">
          <p:pic>
            <p:nvPicPr>
              <p:cNvPr id="119" name="Ink 119">
                <a:extLst>
                  <a:ext uri="{FF2B5EF4-FFF2-40B4-BE49-F238E27FC236}">
                    <a16:creationId xmlns:a16="http://schemas.microsoft.com/office/drawing/2014/main" id="{C2DA80A1-2149-5128-12A5-35ACBCB9EEC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11023" y="2182964"/>
                <a:ext cx="27180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5" name="Ink 125">
                <a:extLst>
                  <a:ext uri="{FF2B5EF4-FFF2-40B4-BE49-F238E27FC236}">
                    <a16:creationId xmlns:a16="http://schemas.microsoft.com/office/drawing/2014/main" id="{94703DFA-5D53-B82C-A344-FC463AA09C6F}"/>
                  </a:ext>
                </a:extLst>
              </p14:cNvPr>
              <p14:cNvContentPartPr/>
              <p14:nvPr/>
            </p14:nvContentPartPr>
            <p14:xfrm>
              <a:off x="2468263" y="2473844"/>
              <a:ext cx="1200960" cy="421200"/>
            </p14:xfrm>
          </p:contentPart>
        </mc:Choice>
        <mc:Fallback xmlns="">
          <p:pic>
            <p:nvPicPr>
              <p:cNvPr id="125" name="Ink 125">
                <a:extLst>
                  <a:ext uri="{FF2B5EF4-FFF2-40B4-BE49-F238E27FC236}">
                    <a16:creationId xmlns:a16="http://schemas.microsoft.com/office/drawing/2014/main" id="{94703DFA-5D53-B82C-A344-FC463AA09C6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460705" y="2466638"/>
                <a:ext cx="1216075" cy="436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8608B56-1FA7-1B0E-10B4-24539C200C6B}"/>
                  </a:ext>
                </a:extLst>
              </p14:cNvPr>
              <p14:cNvContentPartPr/>
              <p14:nvPr/>
            </p14:nvContentPartPr>
            <p14:xfrm>
              <a:off x="7214863" y="2336324"/>
              <a:ext cx="321120" cy="2300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8608B56-1FA7-1B0E-10B4-24539C200C6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07303" y="2328764"/>
                <a:ext cx="3362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9" name="Ink 129">
                <a:extLst>
                  <a:ext uri="{FF2B5EF4-FFF2-40B4-BE49-F238E27FC236}">
                    <a16:creationId xmlns:a16="http://schemas.microsoft.com/office/drawing/2014/main" id="{A2F87C2C-3C18-6473-F883-071A53F17038}"/>
                  </a:ext>
                </a:extLst>
              </p14:cNvPr>
              <p14:cNvContentPartPr/>
              <p14:nvPr/>
            </p14:nvContentPartPr>
            <p14:xfrm>
              <a:off x="8286583" y="2152724"/>
              <a:ext cx="758520" cy="402840"/>
            </p14:xfrm>
          </p:contentPart>
        </mc:Choice>
        <mc:Fallback xmlns="">
          <p:pic>
            <p:nvPicPr>
              <p:cNvPr id="129" name="Ink 129">
                <a:extLst>
                  <a:ext uri="{FF2B5EF4-FFF2-40B4-BE49-F238E27FC236}">
                    <a16:creationId xmlns:a16="http://schemas.microsoft.com/office/drawing/2014/main" id="{A2F87C2C-3C18-6473-F883-071A53F1703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79019" y="2145164"/>
                <a:ext cx="773647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C116413-BA57-302D-0DE7-AE79226E57EA}"/>
                  </a:ext>
                </a:extLst>
              </p14:cNvPr>
              <p14:cNvContentPartPr/>
              <p14:nvPr/>
            </p14:nvContentPartPr>
            <p14:xfrm>
              <a:off x="4366903" y="4057484"/>
              <a:ext cx="331560" cy="442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C116413-BA57-302D-0DE7-AE79226E57E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59343" y="4050284"/>
                <a:ext cx="3466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ADC9284-EE52-A2B6-1B14-AD93F7730685}"/>
                  </a:ext>
                </a:extLst>
              </p14:cNvPr>
              <p14:cNvContentPartPr/>
              <p14:nvPr/>
            </p14:nvContentPartPr>
            <p14:xfrm>
              <a:off x="4385623" y="4258724"/>
              <a:ext cx="358560" cy="64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ADC9284-EE52-A2B6-1B14-AD93F773068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78063" y="4251164"/>
                <a:ext cx="3736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5" name="Ink 147">
                <a:extLst>
                  <a:ext uri="{FF2B5EF4-FFF2-40B4-BE49-F238E27FC236}">
                    <a16:creationId xmlns:a16="http://schemas.microsoft.com/office/drawing/2014/main" id="{36FD5468-C550-6025-44FB-F262B421761E}"/>
                  </a:ext>
                </a:extLst>
              </p14:cNvPr>
              <p14:cNvContentPartPr/>
              <p14:nvPr/>
            </p14:nvContentPartPr>
            <p14:xfrm>
              <a:off x="2361343" y="4017164"/>
              <a:ext cx="1432440" cy="436680"/>
            </p14:xfrm>
          </p:contentPart>
        </mc:Choice>
        <mc:Fallback xmlns="">
          <p:pic>
            <p:nvPicPr>
              <p:cNvPr id="145" name="Ink 147">
                <a:extLst>
                  <a:ext uri="{FF2B5EF4-FFF2-40B4-BE49-F238E27FC236}">
                    <a16:creationId xmlns:a16="http://schemas.microsoft.com/office/drawing/2014/main" id="{36FD5468-C550-6025-44FB-F262B421761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353783" y="4009610"/>
                <a:ext cx="1447560" cy="451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6" name="Ink 147">
                <a:extLst>
                  <a:ext uri="{FF2B5EF4-FFF2-40B4-BE49-F238E27FC236}">
                    <a16:creationId xmlns:a16="http://schemas.microsoft.com/office/drawing/2014/main" id="{6504CA79-7C9F-8D7F-2D8D-2D01FDFAD6DE}"/>
                  </a:ext>
                </a:extLst>
              </p14:cNvPr>
              <p14:cNvContentPartPr/>
              <p14:nvPr/>
            </p14:nvContentPartPr>
            <p14:xfrm>
              <a:off x="1273423" y="4177724"/>
              <a:ext cx="597600" cy="452160"/>
            </p14:xfrm>
          </p:contentPart>
        </mc:Choice>
        <mc:Fallback xmlns="">
          <p:pic>
            <p:nvPicPr>
              <p:cNvPr id="146" name="Ink 147">
                <a:extLst>
                  <a:ext uri="{FF2B5EF4-FFF2-40B4-BE49-F238E27FC236}">
                    <a16:creationId xmlns:a16="http://schemas.microsoft.com/office/drawing/2014/main" id="{6504CA79-7C9F-8D7F-2D8D-2D01FDFAD6D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266223" y="4170164"/>
                <a:ext cx="61272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7" name="Ink 147">
                <a:extLst>
                  <a:ext uri="{FF2B5EF4-FFF2-40B4-BE49-F238E27FC236}">
                    <a16:creationId xmlns:a16="http://schemas.microsoft.com/office/drawing/2014/main" id="{FB421BA2-85FE-B085-4C34-408986AB122F}"/>
                  </a:ext>
                </a:extLst>
              </p14:cNvPr>
              <p14:cNvContentPartPr/>
              <p14:nvPr/>
            </p14:nvContentPartPr>
            <p14:xfrm>
              <a:off x="789583" y="4372844"/>
              <a:ext cx="214200" cy="238680"/>
            </p14:xfrm>
          </p:contentPart>
        </mc:Choice>
        <mc:Fallback xmlns="">
          <p:pic>
            <p:nvPicPr>
              <p:cNvPr id="147" name="Ink 147">
                <a:extLst>
                  <a:ext uri="{FF2B5EF4-FFF2-40B4-BE49-F238E27FC236}">
                    <a16:creationId xmlns:a16="http://schemas.microsoft.com/office/drawing/2014/main" id="{FB421BA2-85FE-B085-4C34-408986AB122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2023" y="4365284"/>
                <a:ext cx="2293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3" name="Ink 163">
                <a:extLst>
                  <a:ext uri="{FF2B5EF4-FFF2-40B4-BE49-F238E27FC236}">
                    <a16:creationId xmlns:a16="http://schemas.microsoft.com/office/drawing/2014/main" id="{EF167A4C-9CD7-D085-ABF1-2FC1D3040678}"/>
                  </a:ext>
                </a:extLst>
              </p14:cNvPr>
              <p14:cNvContentPartPr/>
              <p14:nvPr/>
            </p14:nvContentPartPr>
            <p14:xfrm>
              <a:off x="5775223" y="3102764"/>
              <a:ext cx="3621600" cy="1627920"/>
            </p14:xfrm>
          </p:contentPart>
        </mc:Choice>
        <mc:Fallback xmlns="">
          <p:pic>
            <p:nvPicPr>
              <p:cNvPr id="163" name="Ink 163">
                <a:extLst>
                  <a:ext uri="{FF2B5EF4-FFF2-40B4-BE49-F238E27FC236}">
                    <a16:creationId xmlns:a16="http://schemas.microsoft.com/office/drawing/2014/main" id="{EF167A4C-9CD7-D085-ABF1-2FC1D304067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67663" y="3095204"/>
                <a:ext cx="3636720" cy="16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C1B88EE-6F9B-74FA-C577-685BABE3B257}"/>
                  </a:ext>
                </a:extLst>
              </p14:cNvPr>
              <p14:cNvContentPartPr/>
              <p14:nvPr/>
            </p14:nvContentPartPr>
            <p14:xfrm>
              <a:off x="2581303" y="5365364"/>
              <a:ext cx="157680" cy="381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C1B88EE-6F9B-74FA-C577-685BABE3B25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73743" y="5357804"/>
                <a:ext cx="1724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836365A-A63C-1696-A878-4EC06CCBBDB7}"/>
                  </a:ext>
                </a:extLst>
              </p14:cNvPr>
              <p14:cNvContentPartPr/>
              <p14:nvPr/>
            </p14:nvContentPartPr>
            <p14:xfrm>
              <a:off x="2549983" y="5560124"/>
              <a:ext cx="276840" cy="190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836365A-A63C-1696-A878-4EC06CCBBDB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42423" y="5552924"/>
                <a:ext cx="2919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01" name="Ink 205">
                <a:extLst>
                  <a:ext uri="{FF2B5EF4-FFF2-40B4-BE49-F238E27FC236}">
                    <a16:creationId xmlns:a16="http://schemas.microsoft.com/office/drawing/2014/main" id="{18CD8418-900F-7600-73AC-172EC3FD647A}"/>
                  </a:ext>
                </a:extLst>
              </p14:cNvPr>
              <p14:cNvContentPartPr/>
              <p14:nvPr/>
            </p14:nvContentPartPr>
            <p14:xfrm>
              <a:off x="9648103" y="4573364"/>
              <a:ext cx="1113120" cy="522360"/>
            </p14:xfrm>
          </p:contentPart>
        </mc:Choice>
        <mc:Fallback xmlns="">
          <p:pic>
            <p:nvPicPr>
              <p:cNvPr id="201" name="Ink 205">
                <a:extLst>
                  <a:ext uri="{FF2B5EF4-FFF2-40B4-BE49-F238E27FC236}">
                    <a16:creationId xmlns:a16="http://schemas.microsoft.com/office/drawing/2014/main" id="{18CD8418-900F-7600-73AC-172EC3FD647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40543" y="4565804"/>
                <a:ext cx="112824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2" name="Ink 205">
                <a:extLst>
                  <a:ext uri="{FF2B5EF4-FFF2-40B4-BE49-F238E27FC236}">
                    <a16:creationId xmlns:a16="http://schemas.microsoft.com/office/drawing/2014/main" id="{C86030F4-461F-9BA7-EC33-A915C5CB9FEF}"/>
                  </a:ext>
                </a:extLst>
              </p14:cNvPr>
              <p14:cNvContentPartPr/>
              <p14:nvPr/>
            </p14:nvContentPartPr>
            <p14:xfrm>
              <a:off x="5995183" y="4404164"/>
              <a:ext cx="3389040" cy="1684800"/>
            </p14:xfrm>
          </p:contentPart>
        </mc:Choice>
        <mc:Fallback xmlns="">
          <p:pic>
            <p:nvPicPr>
              <p:cNvPr id="202" name="Ink 205">
                <a:extLst>
                  <a:ext uri="{FF2B5EF4-FFF2-40B4-BE49-F238E27FC236}">
                    <a16:creationId xmlns:a16="http://schemas.microsoft.com/office/drawing/2014/main" id="{C86030F4-461F-9BA7-EC33-A915C5CB9FE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87623" y="4396602"/>
                <a:ext cx="3404160" cy="1699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3" name="Ink 205">
                <a:extLst>
                  <a:ext uri="{FF2B5EF4-FFF2-40B4-BE49-F238E27FC236}">
                    <a16:creationId xmlns:a16="http://schemas.microsoft.com/office/drawing/2014/main" id="{4CB4CD4E-B0A6-E7DF-87AC-71772882ABA3}"/>
                  </a:ext>
                </a:extLst>
              </p14:cNvPr>
              <p14:cNvContentPartPr/>
              <p14:nvPr/>
            </p14:nvContentPartPr>
            <p14:xfrm>
              <a:off x="5020663" y="5271044"/>
              <a:ext cx="314640" cy="339840"/>
            </p14:xfrm>
          </p:contentPart>
        </mc:Choice>
        <mc:Fallback xmlns="">
          <p:pic>
            <p:nvPicPr>
              <p:cNvPr id="203" name="Ink 205">
                <a:extLst>
                  <a:ext uri="{FF2B5EF4-FFF2-40B4-BE49-F238E27FC236}">
                    <a16:creationId xmlns:a16="http://schemas.microsoft.com/office/drawing/2014/main" id="{4CB4CD4E-B0A6-E7DF-87AC-71772882ABA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13103" y="5263484"/>
                <a:ext cx="3297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4" name="Ink 205">
                <a:extLst>
                  <a:ext uri="{FF2B5EF4-FFF2-40B4-BE49-F238E27FC236}">
                    <a16:creationId xmlns:a16="http://schemas.microsoft.com/office/drawing/2014/main" id="{8169C113-5663-DB82-1523-A9A83062C2A6}"/>
                  </a:ext>
                </a:extLst>
              </p14:cNvPr>
              <p14:cNvContentPartPr/>
              <p14:nvPr/>
            </p14:nvContentPartPr>
            <p14:xfrm>
              <a:off x="3279343" y="5061524"/>
              <a:ext cx="1420920" cy="668880"/>
            </p14:xfrm>
          </p:contentPart>
        </mc:Choice>
        <mc:Fallback xmlns="">
          <p:pic>
            <p:nvPicPr>
              <p:cNvPr id="204" name="Ink 205">
                <a:extLst>
                  <a:ext uri="{FF2B5EF4-FFF2-40B4-BE49-F238E27FC236}">
                    <a16:creationId xmlns:a16="http://schemas.microsoft.com/office/drawing/2014/main" id="{8169C113-5663-DB82-1523-A9A83062C2A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271785" y="5053964"/>
                <a:ext cx="1436036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5" name="Ink 205">
                <a:extLst>
                  <a:ext uri="{FF2B5EF4-FFF2-40B4-BE49-F238E27FC236}">
                    <a16:creationId xmlns:a16="http://schemas.microsoft.com/office/drawing/2014/main" id="{2FF5416A-88E9-F543-355C-BB7D9456BD89}"/>
                  </a:ext>
                </a:extLst>
              </p14:cNvPr>
              <p14:cNvContentPartPr/>
              <p14:nvPr/>
            </p14:nvContentPartPr>
            <p14:xfrm>
              <a:off x="1091983" y="5213084"/>
              <a:ext cx="911160" cy="442080"/>
            </p14:xfrm>
          </p:contentPart>
        </mc:Choice>
        <mc:Fallback xmlns="">
          <p:pic>
            <p:nvPicPr>
              <p:cNvPr id="205" name="Ink 205">
                <a:extLst>
                  <a:ext uri="{FF2B5EF4-FFF2-40B4-BE49-F238E27FC236}">
                    <a16:creationId xmlns:a16="http://schemas.microsoft.com/office/drawing/2014/main" id="{2FF5416A-88E9-F543-355C-BB7D9456BD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84423" y="5205518"/>
                <a:ext cx="926280" cy="457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6FAEAB5C-86F6-34B1-8B25-417826FAD217}"/>
                  </a:ext>
                </a:extLst>
              </p14:cNvPr>
              <p14:cNvContentPartPr/>
              <p14:nvPr/>
            </p14:nvContentPartPr>
            <p14:xfrm>
              <a:off x="6674143" y="6088244"/>
              <a:ext cx="553680" cy="759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6FAEAB5C-86F6-34B1-8B25-417826FAD21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666583" y="6081044"/>
                <a:ext cx="5688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9" name="Ink 209">
                <a:extLst>
                  <a:ext uri="{FF2B5EF4-FFF2-40B4-BE49-F238E27FC236}">
                    <a16:creationId xmlns:a16="http://schemas.microsoft.com/office/drawing/2014/main" id="{D9570C6F-EE7B-225F-25A2-FA8B6B49167E}"/>
                  </a:ext>
                </a:extLst>
              </p14:cNvPr>
              <p14:cNvContentPartPr/>
              <p14:nvPr/>
            </p14:nvContentPartPr>
            <p14:xfrm>
              <a:off x="1613623" y="6227564"/>
              <a:ext cx="307800" cy="414720"/>
            </p14:xfrm>
          </p:contentPart>
        </mc:Choice>
        <mc:Fallback xmlns="">
          <p:pic>
            <p:nvPicPr>
              <p:cNvPr id="209" name="Ink 209">
                <a:extLst>
                  <a:ext uri="{FF2B5EF4-FFF2-40B4-BE49-F238E27FC236}">
                    <a16:creationId xmlns:a16="http://schemas.microsoft.com/office/drawing/2014/main" id="{D9570C6F-EE7B-225F-25A2-FA8B6B49167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606423" y="6220004"/>
                <a:ext cx="32292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6" name="Ink 240">
                <a:extLst>
                  <a:ext uri="{FF2B5EF4-FFF2-40B4-BE49-F238E27FC236}">
                    <a16:creationId xmlns:a16="http://schemas.microsoft.com/office/drawing/2014/main" id="{D0AD989E-83CD-60FD-3F56-1EA40072C65F}"/>
                  </a:ext>
                </a:extLst>
              </p14:cNvPr>
              <p14:cNvContentPartPr/>
              <p14:nvPr/>
            </p14:nvContentPartPr>
            <p14:xfrm>
              <a:off x="8088943" y="6060524"/>
              <a:ext cx="1421280" cy="424440"/>
            </p14:xfrm>
          </p:contentPart>
        </mc:Choice>
        <mc:Fallback xmlns="">
          <p:pic>
            <p:nvPicPr>
              <p:cNvPr id="236" name="Ink 240">
                <a:extLst>
                  <a:ext uri="{FF2B5EF4-FFF2-40B4-BE49-F238E27FC236}">
                    <a16:creationId xmlns:a16="http://schemas.microsoft.com/office/drawing/2014/main" id="{D0AD989E-83CD-60FD-3F56-1EA40072C65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081383" y="6052964"/>
                <a:ext cx="143640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7" name="Ink 240">
                <a:extLst>
                  <a:ext uri="{FF2B5EF4-FFF2-40B4-BE49-F238E27FC236}">
                    <a16:creationId xmlns:a16="http://schemas.microsoft.com/office/drawing/2014/main" id="{02EEF6DF-FF76-9310-1100-A719E12FE4A9}"/>
                  </a:ext>
                </a:extLst>
              </p14:cNvPr>
              <p14:cNvContentPartPr/>
              <p14:nvPr/>
            </p14:nvContentPartPr>
            <p14:xfrm>
              <a:off x="7309183" y="6196604"/>
              <a:ext cx="446760" cy="483120"/>
            </p14:xfrm>
          </p:contentPart>
        </mc:Choice>
        <mc:Fallback xmlns="">
          <p:pic>
            <p:nvPicPr>
              <p:cNvPr id="237" name="Ink 240">
                <a:extLst>
                  <a:ext uri="{FF2B5EF4-FFF2-40B4-BE49-F238E27FC236}">
                    <a16:creationId xmlns:a16="http://schemas.microsoft.com/office/drawing/2014/main" id="{02EEF6DF-FF76-9310-1100-A719E12FE4A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301623" y="6189044"/>
                <a:ext cx="46188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38" name="Ink 240">
                <a:extLst>
                  <a:ext uri="{FF2B5EF4-FFF2-40B4-BE49-F238E27FC236}">
                    <a16:creationId xmlns:a16="http://schemas.microsoft.com/office/drawing/2014/main" id="{D926893C-72BA-F98B-D23A-494478755FD2}"/>
                  </a:ext>
                </a:extLst>
              </p14:cNvPr>
              <p14:cNvContentPartPr/>
              <p14:nvPr/>
            </p14:nvContentPartPr>
            <p14:xfrm>
              <a:off x="4794943" y="6145844"/>
              <a:ext cx="2162520" cy="527400"/>
            </p14:xfrm>
          </p:contentPart>
        </mc:Choice>
        <mc:Fallback xmlns="">
          <p:pic>
            <p:nvPicPr>
              <p:cNvPr id="238" name="Ink 240">
                <a:extLst>
                  <a:ext uri="{FF2B5EF4-FFF2-40B4-BE49-F238E27FC236}">
                    <a16:creationId xmlns:a16="http://schemas.microsoft.com/office/drawing/2014/main" id="{D926893C-72BA-F98B-D23A-494478755FD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87383" y="6138289"/>
                <a:ext cx="2177640" cy="542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39" name="Ink 240">
                <a:extLst>
                  <a:ext uri="{FF2B5EF4-FFF2-40B4-BE49-F238E27FC236}">
                    <a16:creationId xmlns:a16="http://schemas.microsoft.com/office/drawing/2014/main" id="{BE34CF25-2E3C-096D-ABCE-67195FE41063}"/>
                  </a:ext>
                </a:extLst>
              </p14:cNvPr>
              <p14:cNvContentPartPr/>
              <p14:nvPr/>
            </p14:nvContentPartPr>
            <p14:xfrm>
              <a:off x="3274303" y="6082844"/>
              <a:ext cx="1112040" cy="483840"/>
            </p14:xfrm>
          </p:contentPart>
        </mc:Choice>
        <mc:Fallback xmlns="">
          <p:pic>
            <p:nvPicPr>
              <p:cNvPr id="239" name="Ink 240">
                <a:extLst>
                  <a:ext uri="{FF2B5EF4-FFF2-40B4-BE49-F238E27FC236}">
                    <a16:creationId xmlns:a16="http://schemas.microsoft.com/office/drawing/2014/main" id="{BE34CF25-2E3C-096D-ABCE-67195FE4106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266741" y="6075284"/>
                <a:ext cx="1127165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40" name="Ink 240">
                <a:extLst>
                  <a:ext uri="{FF2B5EF4-FFF2-40B4-BE49-F238E27FC236}">
                    <a16:creationId xmlns:a16="http://schemas.microsoft.com/office/drawing/2014/main" id="{66420C3F-E841-551C-AF0B-4042BC2DF143}"/>
                  </a:ext>
                </a:extLst>
              </p14:cNvPr>
              <p14:cNvContentPartPr/>
              <p14:nvPr/>
            </p14:nvContentPartPr>
            <p14:xfrm>
              <a:off x="2361343" y="6226844"/>
              <a:ext cx="553320" cy="396360"/>
            </p14:xfrm>
          </p:contentPart>
        </mc:Choice>
        <mc:Fallback xmlns="">
          <p:pic>
            <p:nvPicPr>
              <p:cNvPr id="240" name="Ink 240">
                <a:extLst>
                  <a:ext uri="{FF2B5EF4-FFF2-40B4-BE49-F238E27FC236}">
                    <a16:creationId xmlns:a16="http://schemas.microsoft.com/office/drawing/2014/main" id="{66420C3F-E841-551C-AF0B-4042BC2DF14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353788" y="6219284"/>
                <a:ext cx="56843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43" name="Ink 243">
                <a:extLst>
                  <a:ext uri="{FF2B5EF4-FFF2-40B4-BE49-F238E27FC236}">
                    <a16:creationId xmlns:a16="http://schemas.microsoft.com/office/drawing/2014/main" id="{39323FE2-40A0-DFFE-5921-472EA61DFACA}"/>
                  </a:ext>
                </a:extLst>
              </p14:cNvPr>
              <p14:cNvContentPartPr/>
              <p14:nvPr/>
            </p14:nvContentPartPr>
            <p14:xfrm>
              <a:off x="1507063" y="6729764"/>
              <a:ext cx="408240" cy="69480"/>
            </p14:xfrm>
          </p:contentPart>
        </mc:Choice>
        <mc:Fallback xmlns="">
          <p:pic>
            <p:nvPicPr>
              <p:cNvPr id="243" name="Ink 243">
                <a:extLst>
                  <a:ext uri="{FF2B5EF4-FFF2-40B4-BE49-F238E27FC236}">
                    <a16:creationId xmlns:a16="http://schemas.microsoft.com/office/drawing/2014/main" id="{39323FE2-40A0-DFFE-5921-472EA61DFAC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499503" y="6722204"/>
                <a:ext cx="4233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C5A2EEB3-E32D-11ED-42B4-4E652A8BB2BD}"/>
                  </a:ext>
                </a:extLst>
              </p14:cNvPr>
              <p14:cNvContentPartPr/>
              <p14:nvPr/>
            </p14:nvContentPartPr>
            <p14:xfrm>
              <a:off x="6875383" y="4177004"/>
              <a:ext cx="2684880" cy="16099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C5A2EEB3-E32D-11ED-42B4-4E652A8BB2B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867823" y="4169444"/>
                <a:ext cx="2700000" cy="162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627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5B63CF41-DB03-B216-F036-59742ECB633C}"/>
                  </a:ext>
                </a:extLst>
              </p14:cNvPr>
              <p14:cNvContentPartPr/>
              <p14:nvPr/>
            </p14:nvContentPartPr>
            <p14:xfrm>
              <a:off x="1449463" y="304124"/>
              <a:ext cx="1332720" cy="578880"/>
            </p14:xfrm>
          </p:contentPart>
        </mc:Choice>
        <mc:Fallback xmlns=""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5B63CF41-DB03-B216-F036-59742ECB63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2261" y="296564"/>
                <a:ext cx="1347844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41">
                <a:extLst>
                  <a:ext uri="{FF2B5EF4-FFF2-40B4-BE49-F238E27FC236}">
                    <a16:creationId xmlns:a16="http://schemas.microsoft.com/office/drawing/2014/main" id="{6BFBADAC-A7B4-C27F-FC74-216C04E5CEB2}"/>
                  </a:ext>
                </a:extLst>
              </p14:cNvPr>
              <p14:cNvContentPartPr/>
              <p14:nvPr/>
            </p14:nvContentPartPr>
            <p14:xfrm>
              <a:off x="6774943" y="62564"/>
              <a:ext cx="2948760" cy="883080"/>
            </p14:xfrm>
          </p:contentPart>
        </mc:Choice>
        <mc:Fallback xmlns="">
          <p:pic>
            <p:nvPicPr>
              <p:cNvPr id="38" name="Ink 41">
                <a:extLst>
                  <a:ext uri="{FF2B5EF4-FFF2-40B4-BE49-F238E27FC236}">
                    <a16:creationId xmlns:a16="http://schemas.microsoft.com/office/drawing/2014/main" id="{6BFBADAC-A7B4-C27F-FC74-216C04E5CE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7384" y="55007"/>
                <a:ext cx="2963878" cy="898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41">
                <a:extLst>
                  <a:ext uri="{FF2B5EF4-FFF2-40B4-BE49-F238E27FC236}">
                    <a16:creationId xmlns:a16="http://schemas.microsoft.com/office/drawing/2014/main" id="{2F6B9D4E-5FFC-1924-C0ED-BA3A620D8D72}"/>
                  </a:ext>
                </a:extLst>
              </p14:cNvPr>
              <p14:cNvContentPartPr/>
              <p14:nvPr/>
            </p14:nvContentPartPr>
            <p14:xfrm>
              <a:off x="5448343" y="166604"/>
              <a:ext cx="1062720" cy="1288800"/>
            </p14:xfrm>
          </p:contentPart>
        </mc:Choice>
        <mc:Fallback xmlns="">
          <p:pic>
            <p:nvPicPr>
              <p:cNvPr id="39" name="Ink 41">
                <a:extLst>
                  <a:ext uri="{FF2B5EF4-FFF2-40B4-BE49-F238E27FC236}">
                    <a16:creationId xmlns:a16="http://schemas.microsoft.com/office/drawing/2014/main" id="{2F6B9D4E-5FFC-1924-C0ED-BA3A620D8D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40783" y="159042"/>
                <a:ext cx="1077840" cy="1303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41">
                <a:extLst>
                  <a:ext uri="{FF2B5EF4-FFF2-40B4-BE49-F238E27FC236}">
                    <a16:creationId xmlns:a16="http://schemas.microsoft.com/office/drawing/2014/main" id="{EBDAD499-9C25-B596-9B1D-9AA86A71D8AD}"/>
                  </a:ext>
                </a:extLst>
              </p14:cNvPr>
              <p14:cNvContentPartPr/>
              <p14:nvPr/>
            </p14:nvContentPartPr>
            <p14:xfrm>
              <a:off x="3958303" y="200084"/>
              <a:ext cx="1232640" cy="456480"/>
            </p14:xfrm>
          </p:contentPart>
        </mc:Choice>
        <mc:Fallback xmlns="">
          <p:pic>
            <p:nvPicPr>
              <p:cNvPr id="40" name="Ink 41">
                <a:extLst>
                  <a:ext uri="{FF2B5EF4-FFF2-40B4-BE49-F238E27FC236}">
                    <a16:creationId xmlns:a16="http://schemas.microsoft.com/office/drawing/2014/main" id="{EBDAD499-9C25-B596-9B1D-9AA86A71D8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50743" y="192524"/>
                <a:ext cx="124776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5BEF5AC8-FC72-E192-7CBA-C4D063A25DC4}"/>
                  </a:ext>
                </a:extLst>
              </p14:cNvPr>
              <p14:cNvContentPartPr/>
              <p14:nvPr/>
            </p14:nvContentPartPr>
            <p14:xfrm>
              <a:off x="3197983" y="448844"/>
              <a:ext cx="370440" cy="138600"/>
            </p14:xfrm>
          </p:contentPart>
        </mc:Choice>
        <mc:Fallback xmlns=""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5BEF5AC8-FC72-E192-7CBA-C4D063A25D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90783" y="441284"/>
                <a:ext cx="3855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37AF554F-0D89-CCDB-2846-300C2BC19016}"/>
                  </a:ext>
                </a:extLst>
              </p14:cNvPr>
              <p14:cNvContentPartPr/>
              <p14:nvPr/>
            </p14:nvContentPartPr>
            <p14:xfrm>
              <a:off x="6938383" y="889124"/>
              <a:ext cx="2307600" cy="30204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37AF554F-0D89-CCDB-2846-300C2BC190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30823" y="881564"/>
                <a:ext cx="23227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20DD2057-48A6-EFE8-C993-2A1CD9DF3CA5}"/>
                  </a:ext>
                </a:extLst>
              </p14:cNvPr>
              <p14:cNvContentPartPr/>
              <p14:nvPr/>
            </p14:nvContentPartPr>
            <p14:xfrm>
              <a:off x="1223383" y="1889204"/>
              <a:ext cx="2092680" cy="55296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20DD2057-48A6-EFE8-C993-2A1CD9DF3C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15823" y="1881644"/>
                <a:ext cx="210780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D56CCA9-AA7D-F662-969B-A18CD4B52418}"/>
                  </a:ext>
                </a:extLst>
              </p14:cNvPr>
              <p14:cNvContentPartPr/>
              <p14:nvPr/>
            </p14:nvContentPartPr>
            <p14:xfrm>
              <a:off x="1204303" y="2523524"/>
              <a:ext cx="276840" cy="100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D56CCA9-AA7D-F662-969B-A18CD4B5241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96743" y="2515964"/>
                <a:ext cx="2919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4336A1C-47BC-0086-09DB-F4E6252B012F}"/>
                  </a:ext>
                </a:extLst>
              </p14:cNvPr>
              <p14:cNvContentPartPr/>
              <p14:nvPr/>
            </p14:nvContentPartPr>
            <p14:xfrm>
              <a:off x="3819703" y="2077124"/>
              <a:ext cx="220320" cy="25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4336A1C-47BC-0086-09DB-F4E6252B01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12503" y="2069564"/>
                <a:ext cx="2354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CE55BAE-C68D-BC64-4E81-CF7830D8584D}"/>
                  </a:ext>
                </a:extLst>
              </p14:cNvPr>
              <p14:cNvContentPartPr/>
              <p14:nvPr/>
            </p14:nvContentPartPr>
            <p14:xfrm>
              <a:off x="3785503" y="2247044"/>
              <a:ext cx="179280" cy="255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CE55BAE-C68D-BC64-4E81-CF7830D858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77943" y="2239484"/>
                <a:ext cx="1944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90CEE7EA-75E4-1DC5-0F28-80DC18C9E71F}"/>
                  </a:ext>
                </a:extLst>
              </p14:cNvPr>
              <p14:cNvContentPartPr/>
              <p14:nvPr/>
            </p14:nvContentPartPr>
            <p14:xfrm>
              <a:off x="4473823" y="1757444"/>
              <a:ext cx="1593000" cy="565200"/>
            </p14:xfrm>
          </p:contentPart>
        </mc:Choice>
        <mc:Fallback xmlns=""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90CEE7EA-75E4-1DC5-0F28-80DC18C9E7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66263" y="1749889"/>
                <a:ext cx="1608120" cy="580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FCB517CA-0CB7-C839-1765-609CF6815EAE}"/>
                  </a:ext>
                </a:extLst>
              </p14:cNvPr>
              <p14:cNvContentPartPr/>
              <p14:nvPr/>
            </p14:nvContentPartPr>
            <p14:xfrm>
              <a:off x="6324943" y="1803524"/>
              <a:ext cx="305640" cy="324360"/>
            </p14:xfrm>
          </p:contentPart>
        </mc:Choice>
        <mc:Fallback xmlns=""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FCB517CA-0CB7-C839-1765-609CF6815EA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17383" y="1795964"/>
                <a:ext cx="32076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37B395C-7E53-ED2E-DDB2-E37DB4A7414B}"/>
                  </a:ext>
                </a:extLst>
              </p14:cNvPr>
              <p14:cNvContentPartPr/>
              <p14:nvPr/>
            </p14:nvContentPartPr>
            <p14:xfrm>
              <a:off x="7032703" y="1695164"/>
              <a:ext cx="289440" cy="394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37B395C-7E53-ED2E-DDB2-E37DB4A7414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25143" y="1687604"/>
                <a:ext cx="30456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68F9D812-5593-DC76-0149-F4E0E4CB1830}"/>
                  </a:ext>
                </a:extLst>
              </p14:cNvPr>
              <p14:cNvContentPartPr/>
              <p14:nvPr/>
            </p14:nvContentPartPr>
            <p14:xfrm>
              <a:off x="7687183" y="1455404"/>
              <a:ext cx="2449800" cy="848880"/>
            </p14:xfrm>
          </p:contentPart>
        </mc:Choice>
        <mc:Fallback xmlns=""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68F9D812-5593-DC76-0149-F4E0E4CB183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79623" y="1447841"/>
                <a:ext cx="2464920" cy="864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5" name="Ink 85">
                <a:extLst>
                  <a:ext uri="{FF2B5EF4-FFF2-40B4-BE49-F238E27FC236}">
                    <a16:creationId xmlns:a16="http://schemas.microsoft.com/office/drawing/2014/main" id="{47656EAB-E904-9754-F22C-B9A551455A49}"/>
                  </a:ext>
                </a:extLst>
              </p14:cNvPr>
              <p14:cNvContentPartPr/>
              <p14:nvPr/>
            </p14:nvContentPartPr>
            <p14:xfrm>
              <a:off x="7460023" y="2237324"/>
              <a:ext cx="2766600" cy="374760"/>
            </p14:xfrm>
          </p:contentPart>
        </mc:Choice>
        <mc:Fallback xmlns="">
          <p:pic>
            <p:nvPicPr>
              <p:cNvPr id="85" name="Ink 85">
                <a:extLst>
                  <a:ext uri="{FF2B5EF4-FFF2-40B4-BE49-F238E27FC236}">
                    <a16:creationId xmlns:a16="http://schemas.microsoft.com/office/drawing/2014/main" id="{47656EAB-E904-9754-F22C-B9A551455A4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52463" y="2229764"/>
                <a:ext cx="278172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418812C-9161-15D9-1CC2-221EB4C13887}"/>
                  </a:ext>
                </a:extLst>
              </p14:cNvPr>
              <p14:cNvContentPartPr/>
              <p14:nvPr/>
            </p14:nvContentPartPr>
            <p14:xfrm>
              <a:off x="4100143" y="2944724"/>
              <a:ext cx="292320" cy="1890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418812C-9161-15D9-1CC2-221EB4C1388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92583" y="2937164"/>
                <a:ext cx="307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6968C52-27EC-2007-B9B2-AEF259D04ADE}"/>
                  </a:ext>
                </a:extLst>
              </p14:cNvPr>
              <p14:cNvContentPartPr/>
              <p14:nvPr/>
            </p14:nvContentPartPr>
            <p14:xfrm>
              <a:off x="7466503" y="2762564"/>
              <a:ext cx="252000" cy="3711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6968C52-27EC-2007-B9B2-AEF259D04AD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58943" y="2755004"/>
                <a:ext cx="26676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4" name="Ink 117">
                <a:extLst>
                  <a:ext uri="{FF2B5EF4-FFF2-40B4-BE49-F238E27FC236}">
                    <a16:creationId xmlns:a16="http://schemas.microsoft.com/office/drawing/2014/main" id="{C01380F5-7168-4A05-0742-BECBF2AE6682}"/>
                  </a:ext>
                </a:extLst>
              </p14:cNvPr>
              <p14:cNvContentPartPr/>
              <p14:nvPr/>
            </p14:nvContentPartPr>
            <p14:xfrm>
              <a:off x="7983463" y="2671124"/>
              <a:ext cx="218880" cy="607320"/>
            </p14:xfrm>
          </p:contentPart>
        </mc:Choice>
        <mc:Fallback xmlns="">
          <p:pic>
            <p:nvPicPr>
              <p:cNvPr id="114" name="Ink 117">
                <a:extLst>
                  <a:ext uri="{FF2B5EF4-FFF2-40B4-BE49-F238E27FC236}">
                    <a16:creationId xmlns:a16="http://schemas.microsoft.com/office/drawing/2014/main" id="{C01380F5-7168-4A05-0742-BECBF2AE668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75903" y="2663564"/>
                <a:ext cx="23400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5" name="Ink 117">
                <a:extLst>
                  <a:ext uri="{FF2B5EF4-FFF2-40B4-BE49-F238E27FC236}">
                    <a16:creationId xmlns:a16="http://schemas.microsoft.com/office/drawing/2014/main" id="{C559F801-F5BC-313C-6899-E87F4B477008}"/>
                  </a:ext>
                </a:extLst>
              </p14:cNvPr>
              <p14:cNvContentPartPr/>
              <p14:nvPr/>
            </p14:nvContentPartPr>
            <p14:xfrm>
              <a:off x="6957103" y="2804324"/>
              <a:ext cx="252000" cy="266400"/>
            </p14:xfrm>
          </p:contentPart>
        </mc:Choice>
        <mc:Fallback xmlns="">
          <p:pic>
            <p:nvPicPr>
              <p:cNvPr id="115" name="Ink 117">
                <a:extLst>
                  <a:ext uri="{FF2B5EF4-FFF2-40B4-BE49-F238E27FC236}">
                    <a16:creationId xmlns:a16="http://schemas.microsoft.com/office/drawing/2014/main" id="{C559F801-F5BC-313C-6899-E87F4B47700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49543" y="2796764"/>
                <a:ext cx="2667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6" name="Ink 117">
                <a:extLst>
                  <a:ext uri="{FF2B5EF4-FFF2-40B4-BE49-F238E27FC236}">
                    <a16:creationId xmlns:a16="http://schemas.microsoft.com/office/drawing/2014/main" id="{E52B63E5-3069-C753-D17C-AD4F39B5F54A}"/>
                  </a:ext>
                </a:extLst>
              </p14:cNvPr>
              <p14:cNvContentPartPr/>
              <p14:nvPr/>
            </p14:nvContentPartPr>
            <p14:xfrm>
              <a:off x="4751023" y="2725484"/>
              <a:ext cx="1816200" cy="546480"/>
            </p14:xfrm>
          </p:contentPart>
        </mc:Choice>
        <mc:Fallback xmlns="">
          <p:pic>
            <p:nvPicPr>
              <p:cNvPr id="116" name="Ink 117">
                <a:extLst>
                  <a:ext uri="{FF2B5EF4-FFF2-40B4-BE49-F238E27FC236}">
                    <a16:creationId xmlns:a16="http://schemas.microsoft.com/office/drawing/2014/main" id="{E52B63E5-3069-C753-D17C-AD4F39B5F54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43462" y="2717924"/>
                <a:ext cx="1831323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B52F0D2D-C7A9-9B4F-FBE3-6CEDA7AC815D}"/>
                  </a:ext>
                </a:extLst>
              </p14:cNvPr>
              <p14:cNvContentPartPr/>
              <p14:nvPr/>
            </p14:nvContentPartPr>
            <p14:xfrm>
              <a:off x="1292503" y="2801084"/>
              <a:ext cx="2345400" cy="527400"/>
            </p14:xfrm>
          </p:contentPart>
        </mc:Choice>
        <mc:Fallback xmlns=""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B52F0D2D-C7A9-9B4F-FBE3-6CEDA7AC815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84943" y="2793529"/>
                <a:ext cx="2360520" cy="542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9" name="Ink 129">
                <a:extLst>
                  <a:ext uri="{FF2B5EF4-FFF2-40B4-BE49-F238E27FC236}">
                    <a16:creationId xmlns:a16="http://schemas.microsoft.com/office/drawing/2014/main" id="{4A9FFCDE-6F64-1581-2490-94210B209A68}"/>
                  </a:ext>
                </a:extLst>
              </p14:cNvPr>
              <p14:cNvContentPartPr/>
              <p14:nvPr/>
            </p14:nvContentPartPr>
            <p14:xfrm>
              <a:off x="8484943" y="2435684"/>
              <a:ext cx="2401200" cy="710640"/>
            </p14:xfrm>
          </p:contentPart>
        </mc:Choice>
        <mc:Fallback xmlns="">
          <p:pic>
            <p:nvPicPr>
              <p:cNvPr id="129" name="Ink 129">
                <a:extLst>
                  <a:ext uri="{FF2B5EF4-FFF2-40B4-BE49-F238E27FC236}">
                    <a16:creationId xmlns:a16="http://schemas.microsoft.com/office/drawing/2014/main" id="{4A9FFCDE-6F64-1581-2490-94210B209A6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77383" y="2428124"/>
                <a:ext cx="241632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E0D9042-5D2A-F5B6-D912-3D4C57537628}"/>
                  </a:ext>
                </a:extLst>
              </p14:cNvPr>
              <p14:cNvContentPartPr/>
              <p14:nvPr/>
            </p14:nvContentPartPr>
            <p14:xfrm>
              <a:off x="7976263" y="3397604"/>
              <a:ext cx="263880" cy="255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E0D9042-5D2A-F5B6-D912-3D4C5753762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68703" y="3390044"/>
                <a:ext cx="2786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3" name="Ink 143">
                <a:extLst>
                  <a:ext uri="{FF2B5EF4-FFF2-40B4-BE49-F238E27FC236}">
                    <a16:creationId xmlns:a16="http://schemas.microsoft.com/office/drawing/2014/main" id="{0292EFA8-2A64-6A8B-D541-5290D65B6531}"/>
                  </a:ext>
                </a:extLst>
              </p14:cNvPr>
              <p14:cNvContentPartPr/>
              <p14:nvPr/>
            </p14:nvContentPartPr>
            <p14:xfrm>
              <a:off x="4467343" y="3428924"/>
              <a:ext cx="2597040" cy="453240"/>
            </p14:xfrm>
          </p:contentPart>
        </mc:Choice>
        <mc:Fallback xmlns="">
          <p:pic>
            <p:nvPicPr>
              <p:cNvPr id="143" name="Ink 143">
                <a:extLst>
                  <a:ext uri="{FF2B5EF4-FFF2-40B4-BE49-F238E27FC236}">
                    <a16:creationId xmlns:a16="http://schemas.microsoft.com/office/drawing/2014/main" id="{0292EFA8-2A64-6A8B-D541-5290D65B653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59783" y="3421358"/>
                <a:ext cx="2612160" cy="468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DC6FC5F-DE6D-28DB-AD63-4D7C46C4549F}"/>
                  </a:ext>
                </a:extLst>
              </p14:cNvPr>
              <p14:cNvContentPartPr/>
              <p14:nvPr/>
            </p14:nvContentPartPr>
            <p14:xfrm>
              <a:off x="4480663" y="3925724"/>
              <a:ext cx="333000" cy="442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DC6FC5F-DE6D-28DB-AD63-4D7C46C4549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73103" y="3918164"/>
                <a:ext cx="3481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0" name="Ink 150">
                <a:extLst>
                  <a:ext uri="{FF2B5EF4-FFF2-40B4-BE49-F238E27FC236}">
                    <a16:creationId xmlns:a16="http://schemas.microsoft.com/office/drawing/2014/main" id="{F2C54996-DF15-EF05-9FC5-33C6E7EA2B78}"/>
                  </a:ext>
                </a:extLst>
              </p14:cNvPr>
              <p14:cNvContentPartPr/>
              <p14:nvPr/>
            </p14:nvContentPartPr>
            <p14:xfrm>
              <a:off x="7516543" y="3423524"/>
              <a:ext cx="1181880" cy="417960"/>
            </p14:xfrm>
          </p:contentPart>
        </mc:Choice>
        <mc:Fallback xmlns="">
          <p:pic>
            <p:nvPicPr>
              <p:cNvPr id="150" name="Ink 150">
                <a:extLst>
                  <a:ext uri="{FF2B5EF4-FFF2-40B4-BE49-F238E27FC236}">
                    <a16:creationId xmlns:a16="http://schemas.microsoft.com/office/drawing/2014/main" id="{F2C54996-DF15-EF05-9FC5-33C6E7EA2B7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09341" y="3415964"/>
                <a:ext cx="1197005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4" name="Ink 154">
                <a:extLst>
                  <a:ext uri="{FF2B5EF4-FFF2-40B4-BE49-F238E27FC236}">
                    <a16:creationId xmlns:a16="http://schemas.microsoft.com/office/drawing/2014/main" id="{3DBB13A7-B2E6-142B-5A4D-82027A1B6A3A}"/>
                  </a:ext>
                </a:extLst>
              </p14:cNvPr>
              <p14:cNvContentPartPr/>
              <p14:nvPr/>
            </p14:nvContentPartPr>
            <p14:xfrm>
              <a:off x="5185543" y="4052084"/>
              <a:ext cx="728280" cy="483480"/>
            </p14:xfrm>
          </p:contentPart>
        </mc:Choice>
        <mc:Fallback xmlns="">
          <p:pic>
            <p:nvPicPr>
              <p:cNvPr id="154" name="Ink 154">
                <a:extLst>
                  <a:ext uri="{FF2B5EF4-FFF2-40B4-BE49-F238E27FC236}">
                    <a16:creationId xmlns:a16="http://schemas.microsoft.com/office/drawing/2014/main" id="{3DBB13A7-B2E6-142B-5A4D-82027A1B6A3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77983" y="4044524"/>
                <a:ext cx="74340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4" name="Ink 176">
                <a:extLst>
                  <a:ext uri="{FF2B5EF4-FFF2-40B4-BE49-F238E27FC236}">
                    <a16:creationId xmlns:a16="http://schemas.microsoft.com/office/drawing/2014/main" id="{E07C6D7F-8F84-7B1A-8D29-9CD190267C61}"/>
                  </a:ext>
                </a:extLst>
              </p14:cNvPr>
              <p14:cNvContentPartPr/>
              <p14:nvPr/>
            </p14:nvContentPartPr>
            <p14:xfrm>
              <a:off x="6788263" y="4404164"/>
              <a:ext cx="1249920" cy="515880"/>
            </p14:xfrm>
          </p:contentPart>
        </mc:Choice>
        <mc:Fallback xmlns="">
          <p:pic>
            <p:nvPicPr>
              <p:cNvPr id="174" name="Ink 176">
                <a:extLst>
                  <a:ext uri="{FF2B5EF4-FFF2-40B4-BE49-F238E27FC236}">
                    <a16:creationId xmlns:a16="http://schemas.microsoft.com/office/drawing/2014/main" id="{E07C6D7F-8F84-7B1A-8D29-9CD190267C6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780705" y="4396604"/>
                <a:ext cx="1264676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5" name="Ink 176">
                <a:extLst>
                  <a:ext uri="{FF2B5EF4-FFF2-40B4-BE49-F238E27FC236}">
                    <a16:creationId xmlns:a16="http://schemas.microsoft.com/office/drawing/2014/main" id="{47F3755E-010C-6056-B742-3CDD2C9EC4DA}"/>
                  </a:ext>
                </a:extLst>
              </p14:cNvPr>
              <p14:cNvContentPartPr/>
              <p14:nvPr/>
            </p14:nvContentPartPr>
            <p14:xfrm>
              <a:off x="6011383" y="4365644"/>
              <a:ext cx="437040" cy="597600"/>
            </p14:xfrm>
          </p:contentPart>
        </mc:Choice>
        <mc:Fallback xmlns="">
          <p:pic>
            <p:nvPicPr>
              <p:cNvPr id="175" name="Ink 176">
                <a:extLst>
                  <a:ext uri="{FF2B5EF4-FFF2-40B4-BE49-F238E27FC236}">
                    <a16:creationId xmlns:a16="http://schemas.microsoft.com/office/drawing/2014/main" id="{47F3755E-010C-6056-B742-3CDD2C9EC4D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03823" y="4358084"/>
                <a:ext cx="45216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6" name="Ink 176">
                <a:extLst>
                  <a:ext uri="{FF2B5EF4-FFF2-40B4-BE49-F238E27FC236}">
                    <a16:creationId xmlns:a16="http://schemas.microsoft.com/office/drawing/2014/main" id="{0D4EB6EC-00CA-3B46-3246-2F69DD0ABD24}"/>
                  </a:ext>
                </a:extLst>
              </p14:cNvPr>
              <p14:cNvContentPartPr/>
              <p14:nvPr/>
            </p14:nvContentPartPr>
            <p14:xfrm>
              <a:off x="3228943" y="4523684"/>
              <a:ext cx="2062440" cy="508680"/>
            </p14:xfrm>
          </p:contentPart>
        </mc:Choice>
        <mc:Fallback xmlns="">
          <p:pic>
            <p:nvPicPr>
              <p:cNvPr id="176" name="Ink 176">
                <a:extLst>
                  <a:ext uri="{FF2B5EF4-FFF2-40B4-BE49-F238E27FC236}">
                    <a16:creationId xmlns:a16="http://schemas.microsoft.com/office/drawing/2014/main" id="{0D4EB6EC-00CA-3B46-3246-2F69DD0ABD2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21383" y="4516129"/>
                <a:ext cx="2077560" cy="523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0" name="Ink 180">
                <a:extLst>
                  <a:ext uri="{FF2B5EF4-FFF2-40B4-BE49-F238E27FC236}">
                    <a16:creationId xmlns:a16="http://schemas.microsoft.com/office/drawing/2014/main" id="{0E6F7FA8-8CBC-A32B-774D-622B6A7862F0}"/>
                  </a:ext>
                </a:extLst>
              </p14:cNvPr>
              <p14:cNvContentPartPr/>
              <p14:nvPr/>
            </p14:nvContentPartPr>
            <p14:xfrm>
              <a:off x="5059183" y="5066924"/>
              <a:ext cx="577440" cy="436680"/>
            </p14:xfrm>
          </p:contentPart>
        </mc:Choice>
        <mc:Fallback xmlns="">
          <p:pic>
            <p:nvPicPr>
              <p:cNvPr id="180" name="Ink 180">
                <a:extLst>
                  <a:ext uri="{FF2B5EF4-FFF2-40B4-BE49-F238E27FC236}">
                    <a16:creationId xmlns:a16="http://schemas.microsoft.com/office/drawing/2014/main" id="{0E6F7FA8-8CBC-A32B-774D-622B6A7862F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51623" y="5059718"/>
                <a:ext cx="592560" cy="451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64C79ACE-09F5-9C51-8B6F-7FB2D02F5FFB}"/>
                  </a:ext>
                </a:extLst>
              </p14:cNvPr>
              <p14:cNvContentPartPr/>
              <p14:nvPr/>
            </p14:nvContentPartPr>
            <p14:xfrm>
              <a:off x="6120823" y="5434484"/>
              <a:ext cx="220320" cy="3902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64C79ACE-09F5-9C51-8B6F-7FB2D02F5FF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10743" y="5424404"/>
                <a:ext cx="24048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708E553-FD32-5E28-9BA9-9C7676E6D68F}"/>
                  </a:ext>
                </a:extLst>
              </p14:cNvPr>
              <p14:cNvContentPartPr/>
              <p14:nvPr/>
            </p14:nvContentPartPr>
            <p14:xfrm>
              <a:off x="6202543" y="5660924"/>
              <a:ext cx="195120" cy="507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708E553-FD32-5E28-9BA9-9C7676E6D6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95343" y="5653364"/>
                <a:ext cx="210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A000968-5317-D0A9-1918-8172B0B388A9}"/>
                  </a:ext>
                </a:extLst>
              </p14:cNvPr>
              <p14:cNvContentPartPr/>
              <p14:nvPr/>
            </p14:nvContentPartPr>
            <p14:xfrm>
              <a:off x="6479383" y="5605844"/>
              <a:ext cx="264240" cy="28044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A000968-5317-D0A9-1918-8172B0B388A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471823" y="5598284"/>
                <a:ext cx="2793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FB0E070-3AD5-E384-FD4E-8F6F15623BF9}"/>
                  </a:ext>
                </a:extLst>
              </p14:cNvPr>
              <p14:cNvContentPartPr/>
              <p14:nvPr/>
            </p14:nvContentPartPr>
            <p14:xfrm>
              <a:off x="6755863" y="5517644"/>
              <a:ext cx="142920" cy="2505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FB0E070-3AD5-E384-FD4E-8F6F15623BF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748303" y="5510084"/>
                <a:ext cx="1580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7B0133E6-7DDE-C5A8-467D-2C779E220DEF}"/>
                  </a:ext>
                </a:extLst>
              </p14:cNvPr>
              <p14:cNvContentPartPr/>
              <p14:nvPr/>
            </p14:nvContentPartPr>
            <p14:xfrm>
              <a:off x="6724543" y="5655164"/>
              <a:ext cx="295920" cy="626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7B0133E6-7DDE-C5A8-467D-2C779E220DE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716983" y="5647604"/>
                <a:ext cx="3110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E3948486-F4DC-7672-7A92-FEBAA93D8278}"/>
                  </a:ext>
                </a:extLst>
              </p14:cNvPr>
              <p14:cNvContentPartPr/>
              <p14:nvPr/>
            </p14:nvContentPartPr>
            <p14:xfrm>
              <a:off x="7114423" y="5328284"/>
              <a:ext cx="333720" cy="4168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E3948486-F4DC-7672-7A92-FEBAA93D827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106863" y="5320724"/>
                <a:ext cx="34848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11" name="Ink 211">
                <a:extLst>
                  <a:ext uri="{FF2B5EF4-FFF2-40B4-BE49-F238E27FC236}">
                    <a16:creationId xmlns:a16="http://schemas.microsoft.com/office/drawing/2014/main" id="{0D01984F-D540-EC3A-EA4E-351CCFC900D0}"/>
                  </a:ext>
                </a:extLst>
              </p14:cNvPr>
              <p14:cNvContentPartPr/>
              <p14:nvPr/>
            </p14:nvContentPartPr>
            <p14:xfrm>
              <a:off x="4511623" y="5555444"/>
              <a:ext cx="1333080" cy="429120"/>
            </p14:xfrm>
          </p:contentPart>
        </mc:Choice>
        <mc:Fallback xmlns="">
          <p:pic>
            <p:nvPicPr>
              <p:cNvPr id="211" name="Ink 211">
                <a:extLst>
                  <a:ext uri="{FF2B5EF4-FFF2-40B4-BE49-F238E27FC236}">
                    <a16:creationId xmlns:a16="http://schemas.microsoft.com/office/drawing/2014/main" id="{0D01984F-D540-EC3A-EA4E-351CCFC900D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504063" y="5547884"/>
                <a:ext cx="134820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58" name="Ink 260">
                <a:extLst>
                  <a:ext uri="{FF2B5EF4-FFF2-40B4-BE49-F238E27FC236}">
                    <a16:creationId xmlns:a16="http://schemas.microsoft.com/office/drawing/2014/main" id="{20635A8D-9C38-0CF1-4472-765E90CC6BE9}"/>
                  </a:ext>
                </a:extLst>
              </p14:cNvPr>
              <p14:cNvContentPartPr/>
              <p14:nvPr/>
            </p14:nvContentPartPr>
            <p14:xfrm>
              <a:off x="6139903" y="6152324"/>
              <a:ext cx="635400" cy="471240"/>
            </p14:xfrm>
          </p:contentPart>
        </mc:Choice>
        <mc:Fallback xmlns="">
          <p:pic>
            <p:nvPicPr>
              <p:cNvPr id="258" name="Ink 260">
                <a:extLst>
                  <a:ext uri="{FF2B5EF4-FFF2-40B4-BE49-F238E27FC236}">
                    <a16:creationId xmlns:a16="http://schemas.microsoft.com/office/drawing/2014/main" id="{20635A8D-9C38-0CF1-4472-765E90CC6BE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32343" y="6144764"/>
                <a:ext cx="65052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59" name="Ink 260">
                <a:extLst>
                  <a:ext uri="{FF2B5EF4-FFF2-40B4-BE49-F238E27FC236}">
                    <a16:creationId xmlns:a16="http://schemas.microsoft.com/office/drawing/2014/main" id="{BA9062FB-8E39-C497-4B77-45163B114FFA}"/>
                  </a:ext>
                </a:extLst>
              </p14:cNvPr>
              <p14:cNvContentPartPr/>
              <p14:nvPr/>
            </p14:nvContentPartPr>
            <p14:xfrm>
              <a:off x="5479663" y="6365444"/>
              <a:ext cx="277200" cy="195120"/>
            </p14:xfrm>
          </p:contentPart>
        </mc:Choice>
        <mc:Fallback xmlns="">
          <p:pic>
            <p:nvPicPr>
              <p:cNvPr id="259" name="Ink 260">
                <a:extLst>
                  <a:ext uri="{FF2B5EF4-FFF2-40B4-BE49-F238E27FC236}">
                    <a16:creationId xmlns:a16="http://schemas.microsoft.com/office/drawing/2014/main" id="{BA9062FB-8E39-C497-4B77-45163B114FF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472093" y="6357884"/>
                <a:ext cx="2923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60" name="Ink 260">
                <a:extLst>
                  <a:ext uri="{FF2B5EF4-FFF2-40B4-BE49-F238E27FC236}">
                    <a16:creationId xmlns:a16="http://schemas.microsoft.com/office/drawing/2014/main" id="{07E95C81-91FD-5B86-BAC0-8AAD446B137E}"/>
                  </a:ext>
                </a:extLst>
              </p14:cNvPr>
              <p14:cNvContentPartPr/>
              <p14:nvPr/>
            </p14:nvContentPartPr>
            <p14:xfrm>
              <a:off x="3373663" y="6148364"/>
              <a:ext cx="1540800" cy="701280"/>
            </p14:xfrm>
          </p:contentPart>
        </mc:Choice>
        <mc:Fallback xmlns="">
          <p:pic>
            <p:nvPicPr>
              <p:cNvPr id="260" name="Ink 260">
                <a:extLst>
                  <a:ext uri="{FF2B5EF4-FFF2-40B4-BE49-F238E27FC236}">
                    <a16:creationId xmlns:a16="http://schemas.microsoft.com/office/drawing/2014/main" id="{07E95C81-91FD-5B86-BAC0-8AAD446B137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366103" y="6140800"/>
                <a:ext cx="1555920" cy="716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65" name="Ink 265">
                <a:extLst>
                  <a:ext uri="{FF2B5EF4-FFF2-40B4-BE49-F238E27FC236}">
                    <a16:creationId xmlns:a16="http://schemas.microsoft.com/office/drawing/2014/main" id="{B9F9B67E-538F-63D7-5BA6-EE9C9B965A6A}"/>
                  </a:ext>
                </a:extLst>
              </p14:cNvPr>
              <p14:cNvContentPartPr/>
              <p14:nvPr/>
            </p14:nvContentPartPr>
            <p14:xfrm>
              <a:off x="6938383" y="6063404"/>
              <a:ext cx="779400" cy="547200"/>
            </p14:xfrm>
          </p:contentPart>
        </mc:Choice>
        <mc:Fallback xmlns="">
          <p:pic>
            <p:nvPicPr>
              <p:cNvPr id="265" name="Ink 265">
                <a:extLst>
                  <a:ext uri="{FF2B5EF4-FFF2-40B4-BE49-F238E27FC236}">
                    <a16:creationId xmlns:a16="http://schemas.microsoft.com/office/drawing/2014/main" id="{B9F9B67E-538F-63D7-5BA6-EE9C9B965A6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30823" y="6055844"/>
                <a:ext cx="79416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76" name="Ink 276">
                <a:extLst>
                  <a:ext uri="{FF2B5EF4-FFF2-40B4-BE49-F238E27FC236}">
                    <a16:creationId xmlns:a16="http://schemas.microsoft.com/office/drawing/2014/main" id="{BF1D8BCA-2F10-8654-E306-5F1FC5F6714D}"/>
                  </a:ext>
                </a:extLst>
              </p14:cNvPr>
              <p14:cNvContentPartPr/>
              <p14:nvPr/>
            </p14:nvContentPartPr>
            <p14:xfrm>
              <a:off x="7926943" y="5887364"/>
              <a:ext cx="2154960" cy="742320"/>
            </p14:xfrm>
          </p:contentPart>
        </mc:Choice>
        <mc:Fallback xmlns="">
          <p:pic>
            <p:nvPicPr>
              <p:cNvPr id="276" name="Ink 276">
                <a:extLst>
                  <a:ext uri="{FF2B5EF4-FFF2-40B4-BE49-F238E27FC236}">
                    <a16:creationId xmlns:a16="http://schemas.microsoft.com/office/drawing/2014/main" id="{BF1D8BCA-2F10-8654-E306-5F1FC5F6714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919384" y="5879804"/>
                <a:ext cx="2170077" cy="7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83" name="Ink 283">
                <a:extLst>
                  <a:ext uri="{FF2B5EF4-FFF2-40B4-BE49-F238E27FC236}">
                    <a16:creationId xmlns:a16="http://schemas.microsoft.com/office/drawing/2014/main" id="{5F77966F-E981-FA0D-FCEE-51B1C66BEC87}"/>
                  </a:ext>
                </a:extLst>
              </p14:cNvPr>
              <p14:cNvContentPartPr/>
              <p14:nvPr/>
            </p14:nvContentPartPr>
            <p14:xfrm>
              <a:off x="10125823" y="5926604"/>
              <a:ext cx="1018800" cy="621360"/>
            </p14:xfrm>
          </p:contentPart>
        </mc:Choice>
        <mc:Fallback xmlns="">
          <p:pic>
            <p:nvPicPr>
              <p:cNvPr id="283" name="Ink 283">
                <a:extLst>
                  <a:ext uri="{FF2B5EF4-FFF2-40B4-BE49-F238E27FC236}">
                    <a16:creationId xmlns:a16="http://schemas.microsoft.com/office/drawing/2014/main" id="{5F77966F-E981-FA0D-FCEE-51B1C66BEC8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118266" y="5919044"/>
                <a:ext cx="1033555" cy="6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87" name="Ink 287">
                <a:extLst>
                  <a:ext uri="{FF2B5EF4-FFF2-40B4-BE49-F238E27FC236}">
                    <a16:creationId xmlns:a16="http://schemas.microsoft.com/office/drawing/2014/main" id="{56B86875-4FBB-1860-EA4C-6FE0373B1215}"/>
                  </a:ext>
                </a:extLst>
              </p14:cNvPr>
              <p14:cNvContentPartPr/>
              <p14:nvPr/>
            </p14:nvContentPartPr>
            <p14:xfrm>
              <a:off x="2600023" y="6013364"/>
              <a:ext cx="446760" cy="685800"/>
            </p14:xfrm>
          </p:contentPart>
        </mc:Choice>
        <mc:Fallback xmlns="">
          <p:pic>
            <p:nvPicPr>
              <p:cNvPr id="287" name="Ink 287">
                <a:extLst>
                  <a:ext uri="{FF2B5EF4-FFF2-40B4-BE49-F238E27FC236}">
                    <a16:creationId xmlns:a16="http://schemas.microsoft.com/office/drawing/2014/main" id="{56B86875-4FBB-1860-EA4C-6FE0373B121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592463" y="6005804"/>
                <a:ext cx="46188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94" name="Ink 294">
                <a:extLst>
                  <a:ext uri="{FF2B5EF4-FFF2-40B4-BE49-F238E27FC236}">
                    <a16:creationId xmlns:a16="http://schemas.microsoft.com/office/drawing/2014/main" id="{BB553557-6D1B-3E63-FEF8-673729FB2EF3}"/>
                  </a:ext>
                </a:extLst>
              </p14:cNvPr>
              <p14:cNvContentPartPr/>
              <p14:nvPr/>
            </p14:nvContentPartPr>
            <p14:xfrm>
              <a:off x="336703" y="5881964"/>
              <a:ext cx="867960" cy="492840"/>
            </p14:xfrm>
          </p:contentPart>
        </mc:Choice>
        <mc:Fallback xmlns="">
          <p:pic>
            <p:nvPicPr>
              <p:cNvPr id="294" name="Ink 294">
                <a:extLst>
                  <a:ext uri="{FF2B5EF4-FFF2-40B4-BE49-F238E27FC236}">
                    <a16:creationId xmlns:a16="http://schemas.microsoft.com/office/drawing/2014/main" id="{BB553557-6D1B-3E63-FEF8-673729FB2EF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9143" y="5874404"/>
                <a:ext cx="88308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EF48A8DC-75F9-2322-2207-9C511C43078C}"/>
                  </a:ext>
                </a:extLst>
              </p14:cNvPr>
              <p14:cNvContentPartPr/>
              <p14:nvPr/>
            </p14:nvContentPartPr>
            <p14:xfrm>
              <a:off x="3078103" y="6258524"/>
              <a:ext cx="98280" cy="648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EF48A8DC-75F9-2322-2207-9C511C43078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70543" y="6250964"/>
                <a:ext cx="1134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05" name="Ink 305">
                <a:extLst>
                  <a:ext uri="{FF2B5EF4-FFF2-40B4-BE49-F238E27FC236}">
                    <a16:creationId xmlns:a16="http://schemas.microsoft.com/office/drawing/2014/main" id="{F56E45EB-7467-1FC9-0B32-7F917D9F9C21}"/>
                  </a:ext>
                </a:extLst>
              </p14:cNvPr>
              <p14:cNvContentPartPr/>
              <p14:nvPr/>
            </p14:nvContentPartPr>
            <p14:xfrm>
              <a:off x="1295383" y="5787644"/>
              <a:ext cx="1399320" cy="640800"/>
            </p14:xfrm>
          </p:contentPart>
        </mc:Choice>
        <mc:Fallback xmlns="">
          <p:pic>
            <p:nvPicPr>
              <p:cNvPr id="305" name="Ink 305">
                <a:extLst>
                  <a:ext uri="{FF2B5EF4-FFF2-40B4-BE49-F238E27FC236}">
                    <a16:creationId xmlns:a16="http://schemas.microsoft.com/office/drawing/2014/main" id="{F56E45EB-7467-1FC9-0B32-7F917D9F9C2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287825" y="5780084"/>
                <a:ext cx="1414436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08" name="Ink 308">
                <a:extLst>
                  <a:ext uri="{FF2B5EF4-FFF2-40B4-BE49-F238E27FC236}">
                    <a16:creationId xmlns:a16="http://schemas.microsoft.com/office/drawing/2014/main" id="{C7652351-2D28-03E4-53EF-ADF8AB749E21}"/>
                  </a:ext>
                </a:extLst>
              </p14:cNvPr>
              <p14:cNvContentPartPr/>
              <p14:nvPr/>
            </p14:nvContentPartPr>
            <p14:xfrm>
              <a:off x="733063" y="4805924"/>
              <a:ext cx="1473480" cy="943560"/>
            </p14:xfrm>
          </p:contentPart>
        </mc:Choice>
        <mc:Fallback xmlns="">
          <p:pic>
            <p:nvPicPr>
              <p:cNvPr id="308" name="Ink 308">
                <a:extLst>
                  <a:ext uri="{FF2B5EF4-FFF2-40B4-BE49-F238E27FC236}">
                    <a16:creationId xmlns:a16="http://schemas.microsoft.com/office/drawing/2014/main" id="{C7652351-2D28-03E4-53EF-ADF8AB749E2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25503" y="4798724"/>
                <a:ext cx="1488600" cy="9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17" name="Ink 317">
                <a:extLst>
                  <a:ext uri="{FF2B5EF4-FFF2-40B4-BE49-F238E27FC236}">
                    <a16:creationId xmlns:a16="http://schemas.microsoft.com/office/drawing/2014/main" id="{6F2B1454-1D07-C97A-5628-1E605631945A}"/>
                  </a:ext>
                </a:extLst>
              </p14:cNvPr>
              <p14:cNvContentPartPr/>
              <p14:nvPr/>
            </p14:nvContentPartPr>
            <p14:xfrm>
              <a:off x="1405543" y="4580564"/>
              <a:ext cx="1150920" cy="1062000"/>
            </p14:xfrm>
          </p:contentPart>
        </mc:Choice>
        <mc:Fallback xmlns="">
          <p:pic>
            <p:nvPicPr>
              <p:cNvPr id="317" name="Ink 317">
                <a:extLst>
                  <a:ext uri="{FF2B5EF4-FFF2-40B4-BE49-F238E27FC236}">
                    <a16:creationId xmlns:a16="http://schemas.microsoft.com/office/drawing/2014/main" id="{6F2B1454-1D07-C97A-5628-1E605631945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397983" y="4573007"/>
                <a:ext cx="1166040" cy="10767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713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B1FE46D-0291-0BE4-8246-7D3A69B2683C}"/>
                  </a:ext>
                </a:extLst>
              </p14:cNvPr>
              <p14:cNvContentPartPr/>
              <p14:nvPr/>
            </p14:nvContentPartPr>
            <p14:xfrm>
              <a:off x="6020383" y="694004"/>
              <a:ext cx="358560" cy="31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B1FE46D-0291-0BE4-8246-7D3A69B268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2823" y="686444"/>
                <a:ext cx="3736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id="{43E67C31-4A91-CE73-9498-15B71EAD9FA4}"/>
                  </a:ext>
                </a:extLst>
              </p14:cNvPr>
              <p14:cNvContentPartPr/>
              <p14:nvPr/>
            </p14:nvContentPartPr>
            <p14:xfrm>
              <a:off x="6076903" y="273524"/>
              <a:ext cx="622800" cy="295200"/>
            </p14:xfrm>
          </p:contentPart>
        </mc:Choice>
        <mc:Fallback xmlns=""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43E67C31-4A91-CE73-9498-15B71EAD9F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9343" y="265964"/>
                <a:ext cx="6379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58C11ACA-268E-2B6A-84B7-AE30B1C7ACD3}"/>
                  </a:ext>
                </a:extLst>
              </p14:cNvPr>
              <p14:cNvContentPartPr/>
              <p14:nvPr/>
            </p14:nvContentPartPr>
            <p14:xfrm>
              <a:off x="3908623" y="207284"/>
              <a:ext cx="1772640" cy="63180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58C11ACA-268E-2B6A-84B7-AE30B1C7AC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1063" y="199724"/>
                <a:ext cx="178776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0B0D1F4-F485-15F9-7D25-9411D3849C57}"/>
                  </a:ext>
                </a:extLst>
              </p14:cNvPr>
              <p14:cNvContentPartPr/>
              <p14:nvPr/>
            </p14:nvContentPartPr>
            <p14:xfrm>
              <a:off x="7158343" y="587084"/>
              <a:ext cx="648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0B0D1F4-F485-15F9-7D25-9411D3849C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50783" y="579524"/>
                <a:ext cx="216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C21A304-50A1-90E9-DFAC-16C61CD6D710}"/>
                  </a:ext>
                </a:extLst>
              </p14:cNvPr>
              <p14:cNvContentPartPr/>
              <p14:nvPr/>
            </p14:nvContentPartPr>
            <p14:xfrm>
              <a:off x="7095343" y="807044"/>
              <a:ext cx="360" cy="107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C21A304-50A1-90E9-DFAC-16C61CD6D7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87783" y="799844"/>
                <a:ext cx="154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951FB23-A207-2F78-6ACF-071FF905753B}"/>
                  </a:ext>
                </a:extLst>
              </p14:cNvPr>
              <p14:cNvContentPartPr/>
              <p14:nvPr/>
            </p14:nvContentPartPr>
            <p14:xfrm>
              <a:off x="9088663" y="505364"/>
              <a:ext cx="63360" cy="145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951FB23-A207-2F78-6ACF-071FF90575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81103" y="497804"/>
                <a:ext cx="78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3C3DA6A7-7569-1126-17E8-3E4D3F5532C9}"/>
                  </a:ext>
                </a:extLst>
              </p14:cNvPr>
              <p14:cNvContentPartPr/>
              <p14:nvPr/>
            </p14:nvContentPartPr>
            <p14:xfrm>
              <a:off x="7717783" y="244724"/>
              <a:ext cx="1006200" cy="37332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3C3DA6A7-7569-1126-17E8-3E4D3F5532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10223" y="237164"/>
                <a:ext cx="10213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F377338D-5CBB-D43E-330F-41BBC8C8EFE7}"/>
                  </a:ext>
                </a:extLst>
              </p14:cNvPr>
              <p14:cNvContentPartPr/>
              <p14:nvPr/>
            </p14:nvContentPartPr>
            <p14:xfrm>
              <a:off x="4789543" y="1106204"/>
              <a:ext cx="847080" cy="65664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F377338D-5CBB-D43E-330F-41BBC8C8EF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81983" y="1098644"/>
                <a:ext cx="862200" cy="6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6400477-E8E7-FA41-6451-99539661A312}"/>
                  </a:ext>
                </a:extLst>
              </p14:cNvPr>
              <p14:cNvContentPartPr/>
              <p14:nvPr/>
            </p14:nvContentPartPr>
            <p14:xfrm>
              <a:off x="7806703" y="948164"/>
              <a:ext cx="301320" cy="412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6400477-E8E7-FA41-6451-99539661A3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99143" y="940964"/>
                <a:ext cx="31644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CCE1206-AACD-180D-7FA8-4DC3D06A3598}"/>
                  </a:ext>
                </a:extLst>
              </p14:cNvPr>
              <p14:cNvContentPartPr/>
              <p14:nvPr/>
            </p14:nvContentPartPr>
            <p14:xfrm>
              <a:off x="8214583" y="1178204"/>
              <a:ext cx="170280" cy="31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CCE1206-AACD-180D-7FA8-4DC3D06A35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07023" y="1170644"/>
                <a:ext cx="1850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4DD7FF1-41AF-C7F1-6AC3-D39D33A2461B}"/>
                  </a:ext>
                </a:extLst>
              </p14:cNvPr>
              <p14:cNvContentPartPr/>
              <p14:nvPr/>
            </p14:nvContentPartPr>
            <p14:xfrm>
              <a:off x="8245903" y="1291244"/>
              <a:ext cx="226800" cy="25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4DD7FF1-41AF-C7F1-6AC3-D39D33A2461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38343" y="1283684"/>
                <a:ext cx="2419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EB3F35C-6AB9-70A4-EDF2-1BB2E2F3704C}"/>
                  </a:ext>
                </a:extLst>
              </p14:cNvPr>
              <p14:cNvContentPartPr/>
              <p14:nvPr/>
            </p14:nvContentPartPr>
            <p14:xfrm>
              <a:off x="8635783" y="920444"/>
              <a:ext cx="170280" cy="408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EB3F35C-6AB9-70A4-EDF2-1BB2E2F3704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28223" y="912884"/>
                <a:ext cx="18504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20F5B83-B32D-30BE-88E0-E37A9228BE29}"/>
                  </a:ext>
                </a:extLst>
              </p14:cNvPr>
              <p14:cNvContentPartPr/>
              <p14:nvPr/>
            </p14:nvContentPartPr>
            <p14:xfrm>
              <a:off x="8943943" y="1171724"/>
              <a:ext cx="220320" cy="113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20F5B83-B32D-30BE-88E0-E37A9228BE2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36383" y="1164164"/>
                <a:ext cx="2354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240534F-E77E-867C-CEEC-ADCC3C20F60D}"/>
                  </a:ext>
                </a:extLst>
              </p14:cNvPr>
              <p14:cNvContentPartPr/>
              <p14:nvPr/>
            </p14:nvContentPartPr>
            <p14:xfrm>
              <a:off x="9132583" y="976964"/>
              <a:ext cx="145080" cy="239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240534F-E77E-867C-CEEC-ADCC3C20F60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25023" y="969404"/>
                <a:ext cx="1602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EB2AFCE-3682-7A6B-0DC4-B2EF0E399AC7}"/>
                  </a:ext>
                </a:extLst>
              </p14:cNvPr>
              <p14:cNvContentPartPr/>
              <p14:nvPr/>
            </p14:nvContentPartPr>
            <p14:xfrm>
              <a:off x="9220423" y="1109084"/>
              <a:ext cx="176400" cy="63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EB2AFCE-3682-7A6B-0DC4-B2EF0E399AC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12863" y="1101524"/>
                <a:ext cx="1915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1C485AA-1C31-3846-E0B3-7DF8A590327A}"/>
                  </a:ext>
                </a:extLst>
              </p14:cNvPr>
              <p14:cNvContentPartPr/>
              <p14:nvPr/>
            </p14:nvContentPartPr>
            <p14:xfrm>
              <a:off x="9434263" y="1058684"/>
              <a:ext cx="534600" cy="489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1C485AA-1C31-3846-E0B3-7DF8A590327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26703" y="1051124"/>
                <a:ext cx="54972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43E6951-9C5A-9697-E49B-8CD6656B6463}"/>
                  </a:ext>
                </a:extLst>
              </p14:cNvPr>
              <p14:cNvContentPartPr/>
              <p14:nvPr/>
            </p14:nvContentPartPr>
            <p14:xfrm>
              <a:off x="9339943" y="1065164"/>
              <a:ext cx="163800" cy="157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43E6951-9C5A-9697-E49B-8CD6656B646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332383" y="1057604"/>
                <a:ext cx="1789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67F4034-899A-A354-7A17-C5F1800FE939}"/>
                  </a:ext>
                </a:extLst>
              </p14:cNvPr>
              <p14:cNvContentPartPr/>
              <p14:nvPr/>
            </p14:nvContentPartPr>
            <p14:xfrm>
              <a:off x="10000903" y="1052564"/>
              <a:ext cx="270000" cy="113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67F4034-899A-A354-7A17-C5F1800FE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993343" y="1045004"/>
                <a:ext cx="285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5395AD6-E36D-0DA5-27A9-A321759A3A2B}"/>
                  </a:ext>
                </a:extLst>
              </p14:cNvPr>
              <p14:cNvContentPartPr/>
              <p14:nvPr/>
            </p14:nvContentPartPr>
            <p14:xfrm>
              <a:off x="10176223" y="913964"/>
              <a:ext cx="220320" cy="2455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5395AD6-E36D-0DA5-27A9-A321759A3A2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68663" y="906404"/>
                <a:ext cx="2354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749A6C8-F67F-B1EC-D9E7-4AC02FD30ADE}"/>
                  </a:ext>
                </a:extLst>
              </p14:cNvPr>
              <p14:cNvContentPartPr/>
              <p14:nvPr/>
            </p14:nvContentPartPr>
            <p14:xfrm>
              <a:off x="10232743" y="1046084"/>
              <a:ext cx="289440" cy="882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749A6C8-F67F-B1EC-D9E7-4AC02FD30AD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25183" y="1038524"/>
                <a:ext cx="3045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F9B70A3-7587-F801-4E62-847EE74CAC97}"/>
                  </a:ext>
                </a:extLst>
              </p14:cNvPr>
              <p14:cNvContentPartPr/>
              <p14:nvPr/>
            </p14:nvContentPartPr>
            <p14:xfrm>
              <a:off x="10590943" y="1033484"/>
              <a:ext cx="402840" cy="115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F9B70A3-7587-F801-4E62-847EE74CAC9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583743" y="1025924"/>
                <a:ext cx="4179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700EBAF-6801-84B9-07D2-B053B85325D5}"/>
                  </a:ext>
                </a:extLst>
              </p14:cNvPr>
              <p14:cNvContentPartPr/>
              <p14:nvPr/>
            </p14:nvContentPartPr>
            <p14:xfrm>
              <a:off x="10603543" y="748004"/>
              <a:ext cx="38160" cy="78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700EBAF-6801-84B9-07D2-B053B85325D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595983" y="740444"/>
                <a:ext cx="532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C789051-EA4A-2C44-F7F6-F7E154FBA44F}"/>
                  </a:ext>
                </a:extLst>
              </p14:cNvPr>
              <p14:cNvContentPartPr/>
              <p14:nvPr/>
            </p14:nvContentPartPr>
            <p14:xfrm>
              <a:off x="8906143" y="1542884"/>
              <a:ext cx="346320" cy="367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C789051-EA4A-2C44-F7F6-F7E154FBA44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898583" y="1535324"/>
                <a:ext cx="3610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2A16E83-9A47-B699-5CCC-D9E93E5F9166}"/>
                  </a:ext>
                </a:extLst>
              </p14:cNvPr>
              <p14:cNvContentPartPr/>
              <p14:nvPr/>
            </p14:nvContentPartPr>
            <p14:xfrm>
              <a:off x="9195223" y="1634324"/>
              <a:ext cx="477360" cy="304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2A16E83-9A47-B699-5CCC-D9E93E5F916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187663" y="1626764"/>
                <a:ext cx="4924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F86371F-72A3-C433-F543-41F987BDD2E3}"/>
                  </a:ext>
                </a:extLst>
              </p14:cNvPr>
              <p14:cNvContentPartPr/>
              <p14:nvPr/>
            </p14:nvContentPartPr>
            <p14:xfrm>
              <a:off x="9547303" y="1618124"/>
              <a:ext cx="163080" cy="1702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F86371F-72A3-C433-F543-41F987BDD2E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539743" y="1610564"/>
                <a:ext cx="1782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B0716FF-D25D-907E-4F96-8A2DF6FAB43F}"/>
                  </a:ext>
                </a:extLst>
              </p14:cNvPr>
              <p14:cNvContentPartPr/>
              <p14:nvPr/>
            </p14:nvContentPartPr>
            <p14:xfrm>
              <a:off x="10102063" y="1411484"/>
              <a:ext cx="318960" cy="405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B0716FF-D25D-907E-4F96-8A2DF6FAB43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094503" y="1403924"/>
                <a:ext cx="33408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35BEFB9-A153-193D-D0AF-E91927B5CE22}"/>
                  </a:ext>
                </a:extLst>
              </p14:cNvPr>
              <p14:cNvContentPartPr/>
              <p14:nvPr/>
            </p14:nvContentPartPr>
            <p14:xfrm>
              <a:off x="10270543" y="1480604"/>
              <a:ext cx="94680" cy="626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35BEFB9-A153-193D-D0AF-E91927B5CE2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262983" y="1473044"/>
                <a:ext cx="1098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05A193C-79D0-99FE-74AD-3FEAAB4C6C36}"/>
                  </a:ext>
                </a:extLst>
              </p14:cNvPr>
              <p14:cNvContentPartPr/>
              <p14:nvPr/>
            </p14:nvContentPartPr>
            <p14:xfrm>
              <a:off x="10496983" y="1492484"/>
              <a:ext cx="145080" cy="232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05A193C-79D0-99FE-74AD-3FEAAB4C6C3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489423" y="1484924"/>
                <a:ext cx="1602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234FDBC-F87B-472E-6041-42AED525D6CF}"/>
                  </a:ext>
                </a:extLst>
              </p14:cNvPr>
              <p14:cNvContentPartPr/>
              <p14:nvPr/>
            </p14:nvContentPartPr>
            <p14:xfrm>
              <a:off x="10521823" y="1536404"/>
              <a:ext cx="459360" cy="182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234FDBC-F87B-472E-6041-42AED525D6C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514263" y="1528844"/>
                <a:ext cx="4744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7E23922-43F3-52BD-C52E-4BC935DE8086}"/>
                  </a:ext>
                </a:extLst>
              </p14:cNvPr>
              <p14:cNvContentPartPr/>
              <p14:nvPr/>
            </p14:nvContentPartPr>
            <p14:xfrm>
              <a:off x="11201503" y="1574924"/>
              <a:ext cx="18360" cy="56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7E23922-43F3-52BD-C52E-4BC935DE808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194303" y="1567364"/>
                <a:ext cx="334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1643318A-7979-3BFC-F46F-4095F17822EE}"/>
                  </a:ext>
                </a:extLst>
              </p14:cNvPr>
              <p14:cNvContentPartPr/>
              <p14:nvPr/>
            </p14:nvContentPartPr>
            <p14:xfrm>
              <a:off x="8597983" y="2053364"/>
              <a:ext cx="2389680" cy="45180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643318A-7979-3BFC-F46F-4095F17822E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590422" y="2045804"/>
                <a:ext cx="2404802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A9F39531-3DC8-EB0C-4089-45F157A48135}"/>
                  </a:ext>
                </a:extLst>
              </p14:cNvPr>
              <p14:cNvContentPartPr/>
              <p14:nvPr/>
            </p14:nvContentPartPr>
            <p14:xfrm>
              <a:off x="3449623" y="1783004"/>
              <a:ext cx="1137960" cy="747000"/>
            </p14:xfrm>
          </p:contentPart>
        </mc:Choice>
        <mc:Fallback xmlns=""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A9F39531-3DC8-EB0C-4089-45F157A4813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42061" y="1775444"/>
                <a:ext cx="1153085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1" name="Ink 82">
                <a:extLst>
                  <a:ext uri="{FF2B5EF4-FFF2-40B4-BE49-F238E27FC236}">
                    <a16:creationId xmlns:a16="http://schemas.microsoft.com/office/drawing/2014/main" id="{E16DC74A-3E9D-AA6C-AC58-415B9FF0AE41}"/>
                  </a:ext>
                </a:extLst>
              </p14:cNvPr>
              <p14:cNvContentPartPr/>
              <p14:nvPr/>
            </p14:nvContentPartPr>
            <p14:xfrm>
              <a:off x="6064303" y="1907564"/>
              <a:ext cx="175680" cy="585000"/>
            </p14:xfrm>
          </p:contentPart>
        </mc:Choice>
        <mc:Fallback xmlns="">
          <p:pic>
            <p:nvPicPr>
              <p:cNvPr id="81" name="Ink 82">
                <a:extLst>
                  <a:ext uri="{FF2B5EF4-FFF2-40B4-BE49-F238E27FC236}">
                    <a16:creationId xmlns:a16="http://schemas.microsoft.com/office/drawing/2014/main" id="{E16DC74A-3E9D-AA6C-AC58-415B9FF0AE4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056743" y="1900004"/>
                <a:ext cx="19080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D0CDC900-D314-EEC4-F0BC-D4A819A13C5F}"/>
                  </a:ext>
                </a:extLst>
              </p14:cNvPr>
              <p14:cNvContentPartPr/>
              <p14:nvPr/>
            </p14:nvContentPartPr>
            <p14:xfrm>
              <a:off x="4750303" y="2039324"/>
              <a:ext cx="949680" cy="424800"/>
            </p14:xfrm>
          </p:contentPart>
        </mc:Choice>
        <mc:Fallback xmlns=""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D0CDC900-D314-EEC4-F0BC-D4A819A13C5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742743" y="2032118"/>
                <a:ext cx="964800" cy="439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BBF2DB37-5975-A273-F931-9197E2DC3B40}"/>
                  </a:ext>
                </a:extLst>
              </p14:cNvPr>
              <p14:cNvContentPartPr/>
              <p14:nvPr/>
            </p14:nvContentPartPr>
            <p14:xfrm>
              <a:off x="1585183" y="3221564"/>
              <a:ext cx="1141200" cy="473760"/>
            </p14:xfrm>
          </p:contentPart>
        </mc:Choice>
        <mc:Fallback xmlns=""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BBF2DB37-5975-A273-F931-9197E2DC3B4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77623" y="3214010"/>
                <a:ext cx="1156320" cy="488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DA60F1E-2C8E-E461-77C7-6C4AF00BB7DB}"/>
                  </a:ext>
                </a:extLst>
              </p14:cNvPr>
              <p14:cNvContentPartPr/>
              <p14:nvPr/>
            </p14:nvContentPartPr>
            <p14:xfrm>
              <a:off x="5743903" y="2901524"/>
              <a:ext cx="377640" cy="5173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DA60F1E-2C8E-E461-77C7-6C4AF00BB7D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36343" y="2893964"/>
                <a:ext cx="39276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3" name="Ink 104">
                <a:extLst>
                  <a:ext uri="{FF2B5EF4-FFF2-40B4-BE49-F238E27FC236}">
                    <a16:creationId xmlns:a16="http://schemas.microsoft.com/office/drawing/2014/main" id="{C67D65D0-F1E5-F518-F153-2F14AD0F60AD}"/>
                  </a:ext>
                </a:extLst>
              </p14:cNvPr>
              <p14:cNvContentPartPr/>
              <p14:nvPr/>
            </p14:nvContentPartPr>
            <p14:xfrm>
              <a:off x="6542383" y="2762564"/>
              <a:ext cx="358560" cy="874080"/>
            </p14:xfrm>
          </p:contentPart>
        </mc:Choice>
        <mc:Fallback xmlns="">
          <p:pic>
            <p:nvPicPr>
              <p:cNvPr id="103" name="Ink 104">
                <a:extLst>
                  <a:ext uri="{FF2B5EF4-FFF2-40B4-BE49-F238E27FC236}">
                    <a16:creationId xmlns:a16="http://schemas.microsoft.com/office/drawing/2014/main" id="{C67D65D0-F1E5-F518-F153-2F14AD0F60A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534823" y="2755007"/>
                <a:ext cx="373680" cy="888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4" name="Ink 104">
                <a:extLst>
                  <a:ext uri="{FF2B5EF4-FFF2-40B4-BE49-F238E27FC236}">
                    <a16:creationId xmlns:a16="http://schemas.microsoft.com/office/drawing/2014/main" id="{69BC8373-F597-7B81-088D-2B04BF50C1C8}"/>
                  </a:ext>
                </a:extLst>
              </p14:cNvPr>
              <p14:cNvContentPartPr/>
              <p14:nvPr/>
            </p14:nvContentPartPr>
            <p14:xfrm>
              <a:off x="4196983" y="3011324"/>
              <a:ext cx="1207440" cy="521280"/>
            </p14:xfrm>
          </p:contentPart>
        </mc:Choice>
        <mc:Fallback xmlns="">
          <p:pic>
            <p:nvPicPr>
              <p:cNvPr id="104" name="Ink 104">
                <a:extLst>
                  <a:ext uri="{FF2B5EF4-FFF2-40B4-BE49-F238E27FC236}">
                    <a16:creationId xmlns:a16="http://schemas.microsoft.com/office/drawing/2014/main" id="{69BC8373-F597-7B81-088D-2B04BF50C1C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189423" y="3003769"/>
                <a:ext cx="1222560" cy="536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1" name="Ink 111">
                <a:extLst>
                  <a:ext uri="{FF2B5EF4-FFF2-40B4-BE49-F238E27FC236}">
                    <a16:creationId xmlns:a16="http://schemas.microsoft.com/office/drawing/2014/main" id="{E2CE2F83-21B0-7BAE-675C-FE2F902E3D05}"/>
                  </a:ext>
                </a:extLst>
              </p14:cNvPr>
              <p14:cNvContentPartPr/>
              <p14:nvPr/>
            </p14:nvContentPartPr>
            <p14:xfrm>
              <a:off x="7215583" y="2776604"/>
              <a:ext cx="1312920" cy="590040"/>
            </p14:xfrm>
          </p:contentPart>
        </mc:Choice>
        <mc:Fallback xmlns="">
          <p:pic>
            <p:nvPicPr>
              <p:cNvPr id="111" name="Ink 111">
                <a:extLst>
                  <a:ext uri="{FF2B5EF4-FFF2-40B4-BE49-F238E27FC236}">
                    <a16:creationId xmlns:a16="http://schemas.microsoft.com/office/drawing/2014/main" id="{E2CE2F83-21B0-7BAE-675C-FE2F902E3D0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208023" y="2769044"/>
                <a:ext cx="132804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7FFAD3C-5921-5D54-63A2-11012C3C09AB}"/>
                  </a:ext>
                </a:extLst>
              </p14:cNvPr>
              <p14:cNvContentPartPr/>
              <p14:nvPr/>
            </p14:nvContentPartPr>
            <p14:xfrm>
              <a:off x="7994623" y="3252884"/>
              <a:ext cx="56880" cy="568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7FFAD3C-5921-5D54-63A2-11012C3C09A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87063" y="324532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6795545-CAA2-0F3D-3FF6-2CD22E9C0FDF}"/>
                  </a:ext>
                </a:extLst>
              </p14:cNvPr>
              <p14:cNvContentPartPr/>
              <p14:nvPr/>
            </p14:nvContentPartPr>
            <p14:xfrm>
              <a:off x="4863703" y="4076564"/>
              <a:ext cx="236520" cy="442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6795545-CAA2-0F3D-3FF6-2CD22E9C0FD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856143" y="4069004"/>
                <a:ext cx="2516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2AB427C-7D8E-AE2B-ED3C-8C9867104D13}"/>
                  </a:ext>
                </a:extLst>
              </p14:cNvPr>
              <p14:cNvContentPartPr/>
              <p14:nvPr/>
            </p14:nvContentPartPr>
            <p14:xfrm>
              <a:off x="4882423" y="4240004"/>
              <a:ext cx="333720" cy="316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2AB427C-7D8E-AE2B-ED3C-8C9867104D1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74863" y="4232444"/>
                <a:ext cx="3484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7" name="Ink 128">
                <a:extLst>
                  <a:ext uri="{FF2B5EF4-FFF2-40B4-BE49-F238E27FC236}">
                    <a16:creationId xmlns:a16="http://schemas.microsoft.com/office/drawing/2014/main" id="{9B0021FA-555C-E469-D35D-5087D669F098}"/>
                  </a:ext>
                </a:extLst>
              </p14:cNvPr>
              <p14:cNvContentPartPr/>
              <p14:nvPr/>
            </p14:nvContentPartPr>
            <p14:xfrm>
              <a:off x="5567863" y="3711884"/>
              <a:ext cx="1352160" cy="628920"/>
            </p14:xfrm>
          </p:contentPart>
        </mc:Choice>
        <mc:Fallback xmlns="">
          <p:pic>
            <p:nvPicPr>
              <p:cNvPr id="127" name="Ink 128">
                <a:extLst>
                  <a:ext uri="{FF2B5EF4-FFF2-40B4-BE49-F238E27FC236}">
                    <a16:creationId xmlns:a16="http://schemas.microsoft.com/office/drawing/2014/main" id="{9B0021FA-555C-E469-D35D-5087D669F09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60303" y="3704324"/>
                <a:ext cx="136728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8" name="Ink 128">
                <a:extLst>
                  <a:ext uri="{FF2B5EF4-FFF2-40B4-BE49-F238E27FC236}">
                    <a16:creationId xmlns:a16="http://schemas.microsoft.com/office/drawing/2014/main" id="{F2DD4B54-B74E-6D12-1B09-CCD87DD7AA38}"/>
                  </a:ext>
                </a:extLst>
              </p14:cNvPr>
              <p14:cNvContentPartPr/>
              <p14:nvPr/>
            </p14:nvContentPartPr>
            <p14:xfrm>
              <a:off x="3385903" y="3975764"/>
              <a:ext cx="1012680" cy="503280"/>
            </p14:xfrm>
          </p:contentPart>
        </mc:Choice>
        <mc:Fallback xmlns="">
          <p:pic>
            <p:nvPicPr>
              <p:cNvPr id="128" name="Ink 128">
                <a:extLst>
                  <a:ext uri="{FF2B5EF4-FFF2-40B4-BE49-F238E27FC236}">
                    <a16:creationId xmlns:a16="http://schemas.microsoft.com/office/drawing/2014/main" id="{F2DD4B54-B74E-6D12-1B09-CCD87DD7AA3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378703" y="3968564"/>
                <a:ext cx="102780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2" name="Ink 132">
                <a:extLst>
                  <a:ext uri="{FF2B5EF4-FFF2-40B4-BE49-F238E27FC236}">
                    <a16:creationId xmlns:a16="http://schemas.microsoft.com/office/drawing/2014/main" id="{527D19AB-6684-1829-9EF9-9A34C199A96E}"/>
                  </a:ext>
                </a:extLst>
              </p14:cNvPr>
              <p14:cNvContentPartPr/>
              <p14:nvPr/>
            </p14:nvContentPartPr>
            <p14:xfrm>
              <a:off x="4662463" y="4492004"/>
              <a:ext cx="648000" cy="440280"/>
            </p14:xfrm>
          </p:contentPart>
        </mc:Choice>
        <mc:Fallback xmlns="">
          <p:pic>
            <p:nvPicPr>
              <p:cNvPr id="132" name="Ink 132">
                <a:extLst>
                  <a:ext uri="{FF2B5EF4-FFF2-40B4-BE49-F238E27FC236}">
                    <a16:creationId xmlns:a16="http://schemas.microsoft.com/office/drawing/2014/main" id="{527D19AB-6684-1829-9EF9-9A34C199A96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654903" y="4484798"/>
                <a:ext cx="663120" cy="455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7" name="Ink 137">
                <a:extLst>
                  <a:ext uri="{FF2B5EF4-FFF2-40B4-BE49-F238E27FC236}">
                    <a16:creationId xmlns:a16="http://schemas.microsoft.com/office/drawing/2014/main" id="{72FCAF17-896D-7E42-0B73-F79FF8F2133B}"/>
                  </a:ext>
                </a:extLst>
              </p14:cNvPr>
              <p14:cNvContentPartPr/>
              <p14:nvPr/>
            </p14:nvContentPartPr>
            <p14:xfrm>
              <a:off x="2964703" y="5277524"/>
              <a:ext cx="610200" cy="654120"/>
            </p14:xfrm>
          </p:contentPart>
        </mc:Choice>
        <mc:Fallback xmlns="">
          <p:pic>
            <p:nvPicPr>
              <p:cNvPr id="137" name="Ink 137">
                <a:extLst>
                  <a:ext uri="{FF2B5EF4-FFF2-40B4-BE49-F238E27FC236}">
                    <a16:creationId xmlns:a16="http://schemas.microsoft.com/office/drawing/2014/main" id="{72FCAF17-896D-7E42-0B73-F79FF8F2133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957143" y="5269964"/>
                <a:ext cx="62532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1" name="Ink 141">
                <a:extLst>
                  <a:ext uri="{FF2B5EF4-FFF2-40B4-BE49-F238E27FC236}">
                    <a16:creationId xmlns:a16="http://schemas.microsoft.com/office/drawing/2014/main" id="{FD83D999-D453-B311-8125-F3AA871E41AC}"/>
                  </a:ext>
                </a:extLst>
              </p14:cNvPr>
              <p14:cNvContentPartPr/>
              <p14:nvPr/>
            </p14:nvContentPartPr>
            <p14:xfrm>
              <a:off x="3668863" y="5618084"/>
              <a:ext cx="365400" cy="288360"/>
            </p14:xfrm>
          </p:contentPart>
        </mc:Choice>
        <mc:Fallback xmlns="">
          <p:pic>
            <p:nvPicPr>
              <p:cNvPr id="141" name="Ink 141">
                <a:extLst>
                  <a:ext uri="{FF2B5EF4-FFF2-40B4-BE49-F238E27FC236}">
                    <a16:creationId xmlns:a16="http://schemas.microsoft.com/office/drawing/2014/main" id="{FD83D999-D453-B311-8125-F3AA871E41A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61296" y="5610875"/>
                <a:ext cx="380535" cy="303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9FA915F-D61E-D87C-F2D1-D28E87B6B7F6}"/>
                  </a:ext>
                </a:extLst>
              </p14:cNvPr>
              <p14:cNvContentPartPr/>
              <p14:nvPr/>
            </p14:nvContentPartPr>
            <p14:xfrm>
              <a:off x="4633663" y="5390564"/>
              <a:ext cx="443880" cy="2833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9FA915F-D61E-D87C-F2D1-D28E87B6B7F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626103" y="5383004"/>
                <a:ext cx="45900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2" name="Ink 152">
                <a:extLst>
                  <a:ext uri="{FF2B5EF4-FFF2-40B4-BE49-F238E27FC236}">
                    <a16:creationId xmlns:a16="http://schemas.microsoft.com/office/drawing/2014/main" id="{C9684298-DECF-955A-D18E-CF12CD883D91}"/>
                  </a:ext>
                </a:extLst>
              </p14:cNvPr>
              <p14:cNvContentPartPr/>
              <p14:nvPr/>
            </p14:nvContentPartPr>
            <p14:xfrm>
              <a:off x="5536183" y="5070524"/>
              <a:ext cx="1685160" cy="741600"/>
            </p14:xfrm>
          </p:contentPart>
        </mc:Choice>
        <mc:Fallback xmlns="">
          <p:pic>
            <p:nvPicPr>
              <p:cNvPr id="152" name="Ink 152">
                <a:extLst>
                  <a:ext uri="{FF2B5EF4-FFF2-40B4-BE49-F238E27FC236}">
                    <a16:creationId xmlns:a16="http://schemas.microsoft.com/office/drawing/2014/main" id="{C9684298-DECF-955A-D18E-CF12CD883D9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528623" y="5062964"/>
                <a:ext cx="1702800" cy="7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62" name="Ink 162">
                <a:extLst>
                  <a:ext uri="{FF2B5EF4-FFF2-40B4-BE49-F238E27FC236}">
                    <a16:creationId xmlns:a16="http://schemas.microsoft.com/office/drawing/2014/main" id="{3312A233-0D92-0CBF-1586-4C4DDED057F5}"/>
                  </a:ext>
                </a:extLst>
              </p14:cNvPr>
              <p14:cNvContentPartPr/>
              <p14:nvPr/>
            </p14:nvContentPartPr>
            <p14:xfrm>
              <a:off x="248503" y="3158564"/>
              <a:ext cx="2232360" cy="2836080"/>
            </p14:xfrm>
          </p:contentPart>
        </mc:Choice>
        <mc:Fallback xmlns="">
          <p:pic>
            <p:nvPicPr>
              <p:cNvPr id="162" name="Ink 162">
                <a:extLst>
                  <a:ext uri="{FF2B5EF4-FFF2-40B4-BE49-F238E27FC236}">
                    <a16:creationId xmlns:a16="http://schemas.microsoft.com/office/drawing/2014/main" id="{3312A233-0D92-0CBF-1586-4C4DDED057F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40943" y="3151004"/>
                <a:ext cx="2247480" cy="28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72" name="Ink 173">
                <a:extLst>
                  <a:ext uri="{FF2B5EF4-FFF2-40B4-BE49-F238E27FC236}">
                    <a16:creationId xmlns:a16="http://schemas.microsoft.com/office/drawing/2014/main" id="{8EF871D9-69D2-98D0-1568-F88C994BF4E5}"/>
                  </a:ext>
                </a:extLst>
              </p14:cNvPr>
              <p14:cNvContentPartPr/>
              <p14:nvPr/>
            </p14:nvContentPartPr>
            <p14:xfrm>
              <a:off x="953023" y="4054964"/>
              <a:ext cx="1188720" cy="361440"/>
            </p14:xfrm>
          </p:contentPart>
        </mc:Choice>
        <mc:Fallback xmlns="">
          <p:pic>
            <p:nvPicPr>
              <p:cNvPr id="172" name="Ink 173">
                <a:extLst>
                  <a:ext uri="{FF2B5EF4-FFF2-40B4-BE49-F238E27FC236}">
                    <a16:creationId xmlns:a16="http://schemas.microsoft.com/office/drawing/2014/main" id="{8EF871D9-69D2-98D0-1568-F88C994BF4E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45463" y="4047404"/>
                <a:ext cx="12038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73" name="Ink 173">
                <a:extLst>
                  <a:ext uri="{FF2B5EF4-FFF2-40B4-BE49-F238E27FC236}">
                    <a16:creationId xmlns:a16="http://schemas.microsoft.com/office/drawing/2014/main" id="{DC889A16-5A99-A8FD-CC84-FAB22505A795}"/>
                  </a:ext>
                </a:extLst>
              </p14:cNvPr>
              <p14:cNvContentPartPr/>
              <p14:nvPr/>
            </p14:nvContentPartPr>
            <p14:xfrm>
              <a:off x="1048063" y="4610804"/>
              <a:ext cx="785880" cy="182880"/>
            </p14:xfrm>
          </p:contentPart>
        </mc:Choice>
        <mc:Fallback xmlns="">
          <p:pic>
            <p:nvPicPr>
              <p:cNvPr id="173" name="Ink 173">
                <a:extLst>
                  <a:ext uri="{FF2B5EF4-FFF2-40B4-BE49-F238E27FC236}">
                    <a16:creationId xmlns:a16="http://schemas.microsoft.com/office/drawing/2014/main" id="{DC889A16-5A99-A8FD-CC84-FAB22505A79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40506" y="4603229"/>
                <a:ext cx="800993" cy="198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80" name="Ink 180">
                <a:extLst>
                  <a:ext uri="{FF2B5EF4-FFF2-40B4-BE49-F238E27FC236}">
                    <a16:creationId xmlns:a16="http://schemas.microsoft.com/office/drawing/2014/main" id="{760EF755-6610-47B1-2744-EAFE5D28CB7E}"/>
                  </a:ext>
                </a:extLst>
              </p14:cNvPr>
              <p14:cNvContentPartPr/>
              <p14:nvPr/>
            </p14:nvContentPartPr>
            <p14:xfrm>
              <a:off x="7724263" y="4631324"/>
              <a:ext cx="1380240" cy="1197000"/>
            </p14:xfrm>
          </p:contentPart>
        </mc:Choice>
        <mc:Fallback xmlns="">
          <p:pic>
            <p:nvPicPr>
              <p:cNvPr id="180" name="Ink 180">
                <a:extLst>
                  <a:ext uri="{FF2B5EF4-FFF2-40B4-BE49-F238E27FC236}">
                    <a16:creationId xmlns:a16="http://schemas.microsoft.com/office/drawing/2014/main" id="{760EF755-6610-47B1-2744-EAFE5D28CB7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716703" y="4623764"/>
                <a:ext cx="1395360" cy="12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88" name="Ink 188">
                <a:extLst>
                  <a:ext uri="{FF2B5EF4-FFF2-40B4-BE49-F238E27FC236}">
                    <a16:creationId xmlns:a16="http://schemas.microsoft.com/office/drawing/2014/main" id="{1C67F65A-CB35-CB4F-27D0-72DC677DCE88}"/>
                  </a:ext>
                </a:extLst>
              </p14:cNvPr>
              <p14:cNvContentPartPr/>
              <p14:nvPr/>
            </p14:nvContentPartPr>
            <p14:xfrm>
              <a:off x="9934303" y="4390844"/>
              <a:ext cx="1163160" cy="597600"/>
            </p14:xfrm>
          </p:contentPart>
        </mc:Choice>
        <mc:Fallback xmlns="">
          <p:pic>
            <p:nvPicPr>
              <p:cNvPr id="188" name="Ink 188">
                <a:extLst>
                  <a:ext uri="{FF2B5EF4-FFF2-40B4-BE49-F238E27FC236}">
                    <a16:creationId xmlns:a16="http://schemas.microsoft.com/office/drawing/2014/main" id="{1C67F65A-CB35-CB4F-27D0-72DC677DCE8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927101" y="4383284"/>
                <a:ext cx="1178285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B4EB881D-2299-DCB1-D8CB-DB6F33782F27}"/>
                  </a:ext>
                </a:extLst>
              </p14:cNvPr>
              <p14:cNvContentPartPr/>
              <p14:nvPr/>
            </p14:nvContentPartPr>
            <p14:xfrm>
              <a:off x="10603543" y="5466524"/>
              <a:ext cx="63360" cy="248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B4EB881D-2299-DCB1-D8CB-DB6F33782F2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595983" y="5458964"/>
                <a:ext cx="781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05" name="Ink 207">
                <a:extLst>
                  <a:ext uri="{FF2B5EF4-FFF2-40B4-BE49-F238E27FC236}">
                    <a16:creationId xmlns:a16="http://schemas.microsoft.com/office/drawing/2014/main" id="{00B6FB14-C5DF-43B2-956B-BA70150C6B80}"/>
                  </a:ext>
                </a:extLst>
              </p14:cNvPr>
              <p14:cNvContentPartPr/>
              <p14:nvPr/>
            </p14:nvContentPartPr>
            <p14:xfrm>
              <a:off x="11270263" y="4956764"/>
              <a:ext cx="848880" cy="786240"/>
            </p14:xfrm>
          </p:contentPart>
        </mc:Choice>
        <mc:Fallback xmlns="">
          <p:pic>
            <p:nvPicPr>
              <p:cNvPr id="205" name="Ink 207">
                <a:extLst>
                  <a:ext uri="{FF2B5EF4-FFF2-40B4-BE49-F238E27FC236}">
                    <a16:creationId xmlns:a16="http://schemas.microsoft.com/office/drawing/2014/main" id="{00B6FB14-C5DF-43B2-956B-BA70150C6B8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262706" y="4949204"/>
                <a:ext cx="863994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06" name="Ink 207">
                <a:extLst>
                  <a:ext uri="{FF2B5EF4-FFF2-40B4-BE49-F238E27FC236}">
                    <a16:creationId xmlns:a16="http://schemas.microsoft.com/office/drawing/2014/main" id="{7AB36394-4765-32FD-81AE-187823F4A97C}"/>
                  </a:ext>
                </a:extLst>
              </p14:cNvPr>
              <p14:cNvContentPartPr/>
              <p14:nvPr/>
            </p14:nvContentPartPr>
            <p14:xfrm>
              <a:off x="10861303" y="5396684"/>
              <a:ext cx="151560" cy="44640"/>
            </p14:xfrm>
          </p:contentPart>
        </mc:Choice>
        <mc:Fallback xmlns="">
          <p:pic>
            <p:nvPicPr>
              <p:cNvPr id="206" name="Ink 207">
                <a:extLst>
                  <a:ext uri="{FF2B5EF4-FFF2-40B4-BE49-F238E27FC236}">
                    <a16:creationId xmlns:a16="http://schemas.microsoft.com/office/drawing/2014/main" id="{7AB36394-4765-32FD-81AE-187823F4A97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854086" y="5389063"/>
                <a:ext cx="166716" cy="59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07" name="Ink 207">
                <a:extLst>
                  <a:ext uri="{FF2B5EF4-FFF2-40B4-BE49-F238E27FC236}">
                    <a16:creationId xmlns:a16="http://schemas.microsoft.com/office/drawing/2014/main" id="{1ED36F7A-EC06-21C7-87D0-EC6B233E04A9}"/>
                  </a:ext>
                </a:extLst>
              </p14:cNvPr>
              <p14:cNvContentPartPr/>
              <p14:nvPr/>
            </p14:nvContentPartPr>
            <p14:xfrm>
              <a:off x="9485383" y="5158004"/>
              <a:ext cx="911160" cy="616320"/>
            </p14:xfrm>
          </p:contentPart>
        </mc:Choice>
        <mc:Fallback xmlns="">
          <p:pic>
            <p:nvPicPr>
              <p:cNvPr id="207" name="Ink 207">
                <a:extLst>
                  <a:ext uri="{FF2B5EF4-FFF2-40B4-BE49-F238E27FC236}">
                    <a16:creationId xmlns:a16="http://schemas.microsoft.com/office/drawing/2014/main" id="{1ED36F7A-EC06-21C7-87D0-EC6B233E04A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477823" y="5150444"/>
                <a:ext cx="92628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16" name="Ink 216">
                <a:extLst>
                  <a:ext uri="{FF2B5EF4-FFF2-40B4-BE49-F238E27FC236}">
                    <a16:creationId xmlns:a16="http://schemas.microsoft.com/office/drawing/2014/main" id="{99AAC226-233F-6B62-BCAC-F8EE31D08B0E}"/>
                  </a:ext>
                </a:extLst>
              </p14:cNvPr>
              <p14:cNvContentPartPr/>
              <p14:nvPr/>
            </p14:nvContentPartPr>
            <p14:xfrm>
              <a:off x="9214303" y="5794124"/>
              <a:ext cx="2508840" cy="520920"/>
            </p14:xfrm>
          </p:contentPart>
        </mc:Choice>
        <mc:Fallback xmlns="">
          <p:pic>
            <p:nvPicPr>
              <p:cNvPr id="216" name="Ink 216">
                <a:extLst>
                  <a:ext uri="{FF2B5EF4-FFF2-40B4-BE49-F238E27FC236}">
                    <a16:creationId xmlns:a16="http://schemas.microsoft.com/office/drawing/2014/main" id="{99AAC226-233F-6B62-BCAC-F8EE31D08B0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206743" y="5786924"/>
                <a:ext cx="25264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28" name="Ink 228">
                <a:extLst>
                  <a:ext uri="{FF2B5EF4-FFF2-40B4-BE49-F238E27FC236}">
                    <a16:creationId xmlns:a16="http://schemas.microsoft.com/office/drawing/2014/main" id="{DDF2267B-E09F-93E2-43A8-8C6296B85B3C}"/>
                  </a:ext>
                </a:extLst>
              </p14:cNvPr>
              <p14:cNvContentPartPr/>
              <p14:nvPr/>
            </p14:nvContentPartPr>
            <p14:xfrm>
              <a:off x="9333823" y="6309284"/>
              <a:ext cx="2490120" cy="489960"/>
            </p14:xfrm>
          </p:contentPart>
        </mc:Choice>
        <mc:Fallback xmlns="">
          <p:pic>
            <p:nvPicPr>
              <p:cNvPr id="228" name="Ink 228">
                <a:extLst>
                  <a:ext uri="{FF2B5EF4-FFF2-40B4-BE49-F238E27FC236}">
                    <a16:creationId xmlns:a16="http://schemas.microsoft.com/office/drawing/2014/main" id="{DDF2267B-E09F-93E2-43A8-8C6296B85B3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326263" y="6301724"/>
                <a:ext cx="250524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42" name="Ink 242">
                <a:extLst>
                  <a:ext uri="{FF2B5EF4-FFF2-40B4-BE49-F238E27FC236}">
                    <a16:creationId xmlns:a16="http://schemas.microsoft.com/office/drawing/2014/main" id="{3777C806-0A05-621E-38FC-DFA059C4239B}"/>
                  </a:ext>
                </a:extLst>
              </p14:cNvPr>
              <p14:cNvContentPartPr/>
              <p14:nvPr/>
            </p14:nvContentPartPr>
            <p14:xfrm>
              <a:off x="7938103" y="6019844"/>
              <a:ext cx="1056240" cy="295200"/>
            </p14:xfrm>
          </p:contentPart>
        </mc:Choice>
        <mc:Fallback xmlns="">
          <p:pic>
            <p:nvPicPr>
              <p:cNvPr id="242" name="Ink 242">
                <a:extLst>
                  <a:ext uri="{FF2B5EF4-FFF2-40B4-BE49-F238E27FC236}">
                    <a16:creationId xmlns:a16="http://schemas.microsoft.com/office/drawing/2014/main" id="{3777C806-0A05-621E-38FC-DFA059C4239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930546" y="6012284"/>
                <a:ext cx="1071355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46" name="Ink 246">
                <a:extLst>
                  <a:ext uri="{FF2B5EF4-FFF2-40B4-BE49-F238E27FC236}">
                    <a16:creationId xmlns:a16="http://schemas.microsoft.com/office/drawing/2014/main" id="{77EC58D0-85A9-0277-513B-E9CDC707CBE5}"/>
                  </a:ext>
                </a:extLst>
              </p14:cNvPr>
              <p14:cNvContentPartPr/>
              <p14:nvPr/>
            </p14:nvContentPartPr>
            <p14:xfrm>
              <a:off x="8855743" y="6076004"/>
              <a:ext cx="119880" cy="157320"/>
            </p14:xfrm>
          </p:contentPart>
        </mc:Choice>
        <mc:Fallback xmlns="">
          <p:pic>
            <p:nvPicPr>
              <p:cNvPr id="246" name="Ink 246">
                <a:extLst>
                  <a:ext uri="{FF2B5EF4-FFF2-40B4-BE49-F238E27FC236}">
                    <a16:creationId xmlns:a16="http://schemas.microsoft.com/office/drawing/2014/main" id="{77EC58D0-85A9-0277-513B-E9CDC707CBE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848183" y="6068461"/>
                <a:ext cx="135000" cy="172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59" name="Ink 259">
                <a:extLst>
                  <a:ext uri="{FF2B5EF4-FFF2-40B4-BE49-F238E27FC236}">
                    <a16:creationId xmlns:a16="http://schemas.microsoft.com/office/drawing/2014/main" id="{3958116A-AAA4-1894-8987-7E457FE63D25}"/>
                  </a:ext>
                </a:extLst>
              </p14:cNvPr>
              <p14:cNvContentPartPr/>
              <p14:nvPr/>
            </p14:nvContentPartPr>
            <p14:xfrm>
              <a:off x="7252663" y="6435644"/>
              <a:ext cx="1861200" cy="401400"/>
            </p14:xfrm>
          </p:contentPart>
        </mc:Choice>
        <mc:Fallback xmlns="">
          <p:pic>
            <p:nvPicPr>
              <p:cNvPr id="259" name="Ink 259">
                <a:extLst>
                  <a:ext uri="{FF2B5EF4-FFF2-40B4-BE49-F238E27FC236}">
                    <a16:creationId xmlns:a16="http://schemas.microsoft.com/office/drawing/2014/main" id="{3958116A-AAA4-1894-8987-7E457FE63D2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245103" y="6428084"/>
                <a:ext cx="18763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64" name="Ink 264">
                <a:extLst>
                  <a:ext uri="{FF2B5EF4-FFF2-40B4-BE49-F238E27FC236}">
                    <a16:creationId xmlns:a16="http://schemas.microsoft.com/office/drawing/2014/main" id="{7FB1F64C-FDDF-8930-A4EB-037DF340478D}"/>
                  </a:ext>
                </a:extLst>
              </p14:cNvPr>
              <p14:cNvContentPartPr/>
              <p14:nvPr/>
            </p14:nvContentPartPr>
            <p14:xfrm>
              <a:off x="8365423" y="5928404"/>
              <a:ext cx="729720" cy="374040"/>
            </p14:xfrm>
          </p:contentPart>
        </mc:Choice>
        <mc:Fallback xmlns="">
          <p:pic>
            <p:nvPicPr>
              <p:cNvPr id="264" name="Ink 264">
                <a:extLst>
                  <a:ext uri="{FF2B5EF4-FFF2-40B4-BE49-F238E27FC236}">
                    <a16:creationId xmlns:a16="http://schemas.microsoft.com/office/drawing/2014/main" id="{7FB1F64C-FDDF-8930-A4EB-037DF340478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357863" y="5920844"/>
                <a:ext cx="74484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18E4E01B-FC5A-FAA3-F2CE-D761169A6396}"/>
                  </a:ext>
                </a:extLst>
              </p14:cNvPr>
              <p14:cNvContentPartPr/>
              <p14:nvPr/>
            </p14:nvContentPartPr>
            <p14:xfrm>
              <a:off x="8057983" y="6119924"/>
              <a:ext cx="288720" cy="2016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18E4E01B-FC5A-FAA3-F2CE-D761169A639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050423" y="6112364"/>
                <a:ext cx="3038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80" name="Ink 280">
                <a:extLst>
                  <a:ext uri="{FF2B5EF4-FFF2-40B4-BE49-F238E27FC236}">
                    <a16:creationId xmlns:a16="http://schemas.microsoft.com/office/drawing/2014/main" id="{EA00CA79-C34F-4D48-7103-E4C5288E0D84}"/>
                  </a:ext>
                </a:extLst>
              </p14:cNvPr>
              <p14:cNvContentPartPr/>
              <p14:nvPr/>
            </p14:nvContentPartPr>
            <p14:xfrm>
              <a:off x="280903" y="86324"/>
              <a:ext cx="2174400" cy="1199160"/>
            </p14:xfrm>
          </p:contentPart>
        </mc:Choice>
        <mc:Fallback xmlns="">
          <p:pic>
            <p:nvPicPr>
              <p:cNvPr id="280" name="Ink 280">
                <a:extLst>
                  <a:ext uri="{FF2B5EF4-FFF2-40B4-BE49-F238E27FC236}">
                    <a16:creationId xmlns:a16="http://schemas.microsoft.com/office/drawing/2014/main" id="{EA00CA79-C34F-4D48-7103-E4C5288E0D8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73343" y="78764"/>
                <a:ext cx="2189520" cy="12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84" name="Ink 284">
                <a:extLst>
                  <a:ext uri="{FF2B5EF4-FFF2-40B4-BE49-F238E27FC236}">
                    <a16:creationId xmlns:a16="http://schemas.microsoft.com/office/drawing/2014/main" id="{EFC8FA67-E44B-DDE6-A73D-4D691BDA666F}"/>
                  </a:ext>
                </a:extLst>
              </p14:cNvPr>
              <p14:cNvContentPartPr/>
              <p14:nvPr/>
            </p14:nvContentPartPr>
            <p14:xfrm>
              <a:off x="394663" y="687884"/>
              <a:ext cx="2287440" cy="886680"/>
            </p14:xfrm>
          </p:contentPart>
        </mc:Choice>
        <mc:Fallback xmlns="">
          <p:pic>
            <p:nvPicPr>
              <p:cNvPr id="284" name="Ink 284">
                <a:extLst>
                  <a:ext uri="{FF2B5EF4-FFF2-40B4-BE49-F238E27FC236}">
                    <a16:creationId xmlns:a16="http://schemas.microsoft.com/office/drawing/2014/main" id="{EFC8FA67-E44B-DDE6-A73D-4D691BDA666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87103" y="680324"/>
                <a:ext cx="2302560" cy="90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99" name="Ink 300">
                <a:extLst>
                  <a:ext uri="{FF2B5EF4-FFF2-40B4-BE49-F238E27FC236}">
                    <a16:creationId xmlns:a16="http://schemas.microsoft.com/office/drawing/2014/main" id="{C9878444-71E6-CB89-EE66-10DDBC1B4551}"/>
                  </a:ext>
                </a:extLst>
              </p14:cNvPr>
              <p14:cNvContentPartPr/>
              <p14:nvPr/>
            </p14:nvContentPartPr>
            <p14:xfrm>
              <a:off x="399703" y="1650524"/>
              <a:ext cx="2270160" cy="777960"/>
            </p14:xfrm>
          </p:contentPart>
        </mc:Choice>
        <mc:Fallback xmlns="">
          <p:pic>
            <p:nvPicPr>
              <p:cNvPr id="299" name="Ink 300">
                <a:extLst>
                  <a:ext uri="{FF2B5EF4-FFF2-40B4-BE49-F238E27FC236}">
                    <a16:creationId xmlns:a16="http://schemas.microsoft.com/office/drawing/2014/main" id="{C9878444-71E6-CB89-EE66-10DDBC1B455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92143" y="1642964"/>
                <a:ext cx="2284920" cy="79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00" name="Ink 300">
                <a:extLst>
                  <a:ext uri="{FF2B5EF4-FFF2-40B4-BE49-F238E27FC236}">
                    <a16:creationId xmlns:a16="http://schemas.microsoft.com/office/drawing/2014/main" id="{BA4586BC-4E69-822A-8F80-DA590CBAD299}"/>
                  </a:ext>
                </a:extLst>
              </p14:cNvPr>
              <p14:cNvContentPartPr/>
              <p14:nvPr/>
            </p14:nvContentPartPr>
            <p14:xfrm>
              <a:off x="1588063" y="907844"/>
              <a:ext cx="937080" cy="610560"/>
            </p14:xfrm>
          </p:contentPart>
        </mc:Choice>
        <mc:Fallback xmlns="">
          <p:pic>
            <p:nvPicPr>
              <p:cNvPr id="300" name="Ink 300">
                <a:extLst>
                  <a:ext uri="{FF2B5EF4-FFF2-40B4-BE49-F238E27FC236}">
                    <a16:creationId xmlns:a16="http://schemas.microsoft.com/office/drawing/2014/main" id="{BA4586BC-4E69-822A-8F80-DA590CBAD29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580503" y="900280"/>
                <a:ext cx="952200" cy="625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02" name="Ink 302">
                <a:extLst>
                  <a:ext uri="{FF2B5EF4-FFF2-40B4-BE49-F238E27FC236}">
                    <a16:creationId xmlns:a16="http://schemas.microsoft.com/office/drawing/2014/main" id="{00186F28-30EE-6E64-B89B-57491ABC6F06}"/>
                  </a:ext>
                </a:extLst>
              </p14:cNvPr>
              <p14:cNvContentPartPr/>
              <p14:nvPr/>
            </p14:nvContentPartPr>
            <p14:xfrm>
              <a:off x="1424623" y="2555204"/>
              <a:ext cx="7268400" cy="1308240"/>
            </p14:xfrm>
          </p:contentPart>
        </mc:Choice>
        <mc:Fallback xmlns="">
          <p:pic>
            <p:nvPicPr>
              <p:cNvPr id="302" name="Ink 302">
                <a:extLst>
                  <a:ext uri="{FF2B5EF4-FFF2-40B4-BE49-F238E27FC236}">
                    <a16:creationId xmlns:a16="http://schemas.microsoft.com/office/drawing/2014/main" id="{00186F28-30EE-6E64-B89B-57491ABC6F0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417063" y="2547644"/>
                <a:ext cx="7283520" cy="132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34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1C6579BC-AA84-4E8F-4ED0-6628DA735744}"/>
                  </a:ext>
                </a:extLst>
              </p14:cNvPr>
              <p14:cNvContentPartPr/>
              <p14:nvPr/>
            </p14:nvContentPartPr>
            <p14:xfrm>
              <a:off x="428143" y="53564"/>
              <a:ext cx="3348000" cy="118080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1C6579BC-AA84-4E8F-4ED0-6628DA7357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943" y="43484"/>
                <a:ext cx="3365640" cy="11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6CE52C0-E2F2-9D6C-DB72-742532C79AAD}"/>
                  </a:ext>
                </a:extLst>
              </p14:cNvPr>
              <p14:cNvContentPartPr/>
              <p14:nvPr/>
            </p14:nvContentPartPr>
            <p14:xfrm>
              <a:off x="5096983" y="129524"/>
              <a:ext cx="175680" cy="99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6CE52C0-E2F2-9D6C-DB72-742532C79A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89423" y="121964"/>
                <a:ext cx="1908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8" name="Ink 90">
                <a:extLst>
                  <a:ext uri="{FF2B5EF4-FFF2-40B4-BE49-F238E27FC236}">
                    <a16:creationId xmlns:a16="http://schemas.microsoft.com/office/drawing/2014/main" id="{E3A576AF-6449-DC0D-552B-A751627CE17F}"/>
                  </a:ext>
                </a:extLst>
              </p14:cNvPr>
              <p14:cNvContentPartPr/>
              <p14:nvPr/>
            </p14:nvContentPartPr>
            <p14:xfrm>
              <a:off x="6280303" y="185324"/>
              <a:ext cx="2090880" cy="709560"/>
            </p14:xfrm>
          </p:contentPart>
        </mc:Choice>
        <mc:Fallback xmlns="">
          <p:pic>
            <p:nvPicPr>
              <p:cNvPr id="88" name="Ink 90">
                <a:extLst>
                  <a:ext uri="{FF2B5EF4-FFF2-40B4-BE49-F238E27FC236}">
                    <a16:creationId xmlns:a16="http://schemas.microsoft.com/office/drawing/2014/main" id="{E3A576AF-6449-DC0D-552B-A751627CE1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72744" y="178124"/>
                <a:ext cx="2105997" cy="7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9" name="Ink 90">
                <a:extLst>
                  <a:ext uri="{FF2B5EF4-FFF2-40B4-BE49-F238E27FC236}">
                    <a16:creationId xmlns:a16="http://schemas.microsoft.com/office/drawing/2014/main" id="{AADCC7F4-EA49-360B-D720-C11764D59AA7}"/>
                  </a:ext>
                </a:extLst>
              </p14:cNvPr>
              <p14:cNvContentPartPr/>
              <p14:nvPr/>
            </p14:nvContentPartPr>
            <p14:xfrm>
              <a:off x="5586583" y="417524"/>
              <a:ext cx="245520" cy="151200"/>
            </p14:xfrm>
          </p:contentPart>
        </mc:Choice>
        <mc:Fallback xmlns="">
          <p:pic>
            <p:nvPicPr>
              <p:cNvPr id="89" name="Ink 90">
                <a:extLst>
                  <a:ext uri="{FF2B5EF4-FFF2-40B4-BE49-F238E27FC236}">
                    <a16:creationId xmlns:a16="http://schemas.microsoft.com/office/drawing/2014/main" id="{AADCC7F4-EA49-360B-D720-C11764D59A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9023" y="409964"/>
                <a:ext cx="2606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E38BD3DC-B9BA-E6FE-EA85-98522B3D6757}"/>
                  </a:ext>
                </a:extLst>
              </p14:cNvPr>
              <p14:cNvContentPartPr/>
              <p14:nvPr/>
            </p14:nvContentPartPr>
            <p14:xfrm>
              <a:off x="4955143" y="418244"/>
              <a:ext cx="386640" cy="37692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E38BD3DC-B9BA-E6FE-EA85-98522B3D67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47583" y="410684"/>
                <a:ext cx="40176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75BDA45-2310-84C9-7804-5C8F51ECA6A1}"/>
                  </a:ext>
                </a:extLst>
              </p14:cNvPr>
              <p14:cNvContentPartPr/>
              <p14:nvPr/>
            </p14:nvContentPartPr>
            <p14:xfrm>
              <a:off x="4921663" y="1178204"/>
              <a:ext cx="425880" cy="2581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75BDA45-2310-84C9-7804-5C8F51ECA6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14103" y="1170644"/>
                <a:ext cx="4410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964A669-F6CF-20CF-B802-50672B545CED}"/>
                  </a:ext>
                </a:extLst>
              </p14:cNvPr>
              <p14:cNvContentPartPr/>
              <p14:nvPr/>
            </p14:nvContentPartPr>
            <p14:xfrm>
              <a:off x="4930663" y="1586804"/>
              <a:ext cx="316800" cy="316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964A669-F6CF-20CF-B802-50672B545CE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23103" y="1579244"/>
                <a:ext cx="3319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5" name="Ink 106">
                <a:extLst>
                  <a:ext uri="{FF2B5EF4-FFF2-40B4-BE49-F238E27FC236}">
                    <a16:creationId xmlns:a16="http://schemas.microsoft.com/office/drawing/2014/main" id="{CA8B926C-07BC-253F-9980-A460D9196E99}"/>
                  </a:ext>
                </a:extLst>
              </p14:cNvPr>
              <p14:cNvContentPartPr/>
              <p14:nvPr/>
            </p14:nvContentPartPr>
            <p14:xfrm>
              <a:off x="6404503" y="1039964"/>
              <a:ext cx="2212920" cy="704520"/>
            </p14:xfrm>
          </p:contentPart>
        </mc:Choice>
        <mc:Fallback xmlns="">
          <p:pic>
            <p:nvPicPr>
              <p:cNvPr id="105" name="Ink 106">
                <a:extLst>
                  <a:ext uri="{FF2B5EF4-FFF2-40B4-BE49-F238E27FC236}">
                    <a16:creationId xmlns:a16="http://schemas.microsoft.com/office/drawing/2014/main" id="{CA8B926C-07BC-253F-9980-A460D9196E9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96942" y="1032404"/>
                <a:ext cx="2228042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6" name="Ink 106">
                <a:extLst>
                  <a:ext uri="{FF2B5EF4-FFF2-40B4-BE49-F238E27FC236}">
                    <a16:creationId xmlns:a16="http://schemas.microsoft.com/office/drawing/2014/main" id="{A75B6587-61C5-8377-AEEE-91C76203686A}"/>
                  </a:ext>
                </a:extLst>
              </p14:cNvPr>
              <p14:cNvContentPartPr/>
              <p14:nvPr/>
            </p14:nvContentPartPr>
            <p14:xfrm>
              <a:off x="5687023" y="1310324"/>
              <a:ext cx="396360" cy="169920"/>
            </p14:xfrm>
          </p:contentPart>
        </mc:Choice>
        <mc:Fallback xmlns="">
          <p:pic>
            <p:nvPicPr>
              <p:cNvPr id="106" name="Ink 106">
                <a:extLst>
                  <a:ext uri="{FF2B5EF4-FFF2-40B4-BE49-F238E27FC236}">
                    <a16:creationId xmlns:a16="http://schemas.microsoft.com/office/drawing/2014/main" id="{A75B6587-61C5-8377-AEEE-91C7620368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79463" y="1302780"/>
                <a:ext cx="411480" cy="184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id="{C0AE5772-425D-BDB8-6DC6-165E051DA55A}"/>
                  </a:ext>
                </a:extLst>
              </p14:cNvPr>
              <p14:cNvContentPartPr/>
              <p14:nvPr/>
            </p14:nvContentPartPr>
            <p14:xfrm>
              <a:off x="4823743" y="1945004"/>
              <a:ext cx="806400" cy="648360"/>
            </p14:xfrm>
          </p:contentPart>
        </mc:Choice>
        <mc:Fallback xmlns=""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C0AE5772-425D-BDB8-6DC6-165E051DA55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16183" y="1937800"/>
                <a:ext cx="821520" cy="663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7" name="Ink 127">
                <a:extLst>
                  <a:ext uri="{FF2B5EF4-FFF2-40B4-BE49-F238E27FC236}">
                    <a16:creationId xmlns:a16="http://schemas.microsoft.com/office/drawing/2014/main" id="{EBCBE908-9688-97E8-1B12-A65855EECFC4}"/>
                  </a:ext>
                </a:extLst>
              </p14:cNvPr>
              <p14:cNvContentPartPr/>
              <p14:nvPr/>
            </p14:nvContentPartPr>
            <p14:xfrm>
              <a:off x="6026503" y="2045804"/>
              <a:ext cx="1025280" cy="408960"/>
            </p14:xfrm>
          </p:contentPart>
        </mc:Choice>
        <mc:Fallback xmlns="">
          <p:pic>
            <p:nvPicPr>
              <p:cNvPr id="127" name="Ink 127">
                <a:extLst>
                  <a:ext uri="{FF2B5EF4-FFF2-40B4-BE49-F238E27FC236}">
                    <a16:creationId xmlns:a16="http://schemas.microsoft.com/office/drawing/2014/main" id="{EBCBE908-9688-97E8-1B12-A65855EECFC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19303" y="2038244"/>
                <a:ext cx="104040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8" name="Ink 138">
                <a:extLst>
                  <a:ext uri="{FF2B5EF4-FFF2-40B4-BE49-F238E27FC236}">
                    <a16:creationId xmlns:a16="http://schemas.microsoft.com/office/drawing/2014/main" id="{0E3FAA5E-9AEA-76E9-A284-1877507480DC}"/>
                  </a:ext>
                </a:extLst>
              </p14:cNvPr>
              <p14:cNvContentPartPr/>
              <p14:nvPr/>
            </p14:nvContentPartPr>
            <p14:xfrm>
              <a:off x="7070503" y="1977404"/>
              <a:ext cx="1446120" cy="489960"/>
            </p14:xfrm>
          </p:contentPart>
        </mc:Choice>
        <mc:Fallback xmlns="">
          <p:pic>
            <p:nvPicPr>
              <p:cNvPr id="138" name="Ink 138">
                <a:extLst>
                  <a:ext uri="{FF2B5EF4-FFF2-40B4-BE49-F238E27FC236}">
                    <a16:creationId xmlns:a16="http://schemas.microsoft.com/office/drawing/2014/main" id="{0E3FAA5E-9AEA-76E9-A284-1877507480D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62945" y="1969844"/>
                <a:ext cx="1461236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0" name="Ink 150">
                <a:extLst>
                  <a:ext uri="{FF2B5EF4-FFF2-40B4-BE49-F238E27FC236}">
                    <a16:creationId xmlns:a16="http://schemas.microsoft.com/office/drawing/2014/main" id="{D464D8B6-93CB-088C-40AE-8C2D115D69E3}"/>
                  </a:ext>
                </a:extLst>
              </p14:cNvPr>
              <p14:cNvContentPartPr/>
              <p14:nvPr/>
            </p14:nvContentPartPr>
            <p14:xfrm>
              <a:off x="8824423" y="1866884"/>
              <a:ext cx="2116440" cy="675360"/>
            </p14:xfrm>
          </p:contentPart>
        </mc:Choice>
        <mc:Fallback xmlns="">
          <p:pic>
            <p:nvPicPr>
              <p:cNvPr id="150" name="Ink 150">
                <a:extLst>
                  <a:ext uri="{FF2B5EF4-FFF2-40B4-BE49-F238E27FC236}">
                    <a16:creationId xmlns:a16="http://schemas.microsoft.com/office/drawing/2014/main" id="{D464D8B6-93CB-088C-40AE-8C2D115D69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816863" y="1859320"/>
                <a:ext cx="2131560" cy="690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4" name="Ink 154">
                <a:extLst>
                  <a:ext uri="{FF2B5EF4-FFF2-40B4-BE49-F238E27FC236}">
                    <a16:creationId xmlns:a16="http://schemas.microsoft.com/office/drawing/2014/main" id="{CA22220A-078B-D6B6-13E3-DDA18ED04240}"/>
                  </a:ext>
                </a:extLst>
              </p14:cNvPr>
              <p14:cNvContentPartPr/>
              <p14:nvPr/>
            </p14:nvContentPartPr>
            <p14:xfrm>
              <a:off x="8472343" y="147164"/>
              <a:ext cx="789120" cy="723240"/>
            </p14:xfrm>
          </p:contentPart>
        </mc:Choice>
        <mc:Fallback xmlns="">
          <p:pic>
            <p:nvPicPr>
              <p:cNvPr id="154" name="Ink 154">
                <a:extLst>
                  <a:ext uri="{FF2B5EF4-FFF2-40B4-BE49-F238E27FC236}">
                    <a16:creationId xmlns:a16="http://schemas.microsoft.com/office/drawing/2014/main" id="{CA22220A-078B-D6B6-13E3-DDA18ED0424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64783" y="139604"/>
                <a:ext cx="80424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12B3034-E4D0-3F10-2A20-8BDA51C339DC}"/>
                  </a:ext>
                </a:extLst>
              </p14:cNvPr>
              <p14:cNvContentPartPr/>
              <p14:nvPr/>
            </p14:nvContentPartPr>
            <p14:xfrm>
              <a:off x="8025943" y="517964"/>
              <a:ext cx="360" cy="190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12B3034-E4D0-3F10-2A20-8BDA51C339D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15863" y="507884"/>
                <a:ext cx="205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4F9B5F5-F063-EA41-E5A5-0D883C3DFC21}"/>
                  </a:ext>
                </a:extLst>
              </p14:cNvPr>
              <p14:cNvContentPartPr/>
              <p14:nvPr/>
            </p14:nvContentPartPr>
            <p14:xfrm>
              <a:off x="5636983" y="1253444"/>
              <a:ext cx="515880" cy="1198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4F9B5F5-F063-EA41-E5A5-0D883C3DFC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26903" y="1243364"/>
                <a:ext cx="53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1" name="Ink 162">
                <a:extLst>
                  <a:ext uri="{FF2B5EF4-FFF2-40B4-BE49-F238E27FC236}">
                    <a16:creationId xmlns:a16="http://schemas.microsoft.com/office/drawing/2014/main" id="{F13D5C98-E682-30E7-CE1C-73E4DCF74052}"/>
                  </a:ext>
                </a:extLst>
              </p14:cNvPr>
              <p14:cNvContentPartPr/>
              <p14:nvPr/>
            </p14:nvContentPartPr>
            <p14:xfrm>
              <a:off x="6026503" y="1511204"/>
              <a:ext cx="44280" cy="12960"/>
            </p14:xfrm>
          </p:contentPart>
        </mc:Choice>
        <mc:Fallback xmlns="">
          <p:pic>
            <p:nvPicPr>
              <p:cNvPr id="161" name="Ink 162">
                <a:extLst>
                  <a:ext uri="{FF2B5EF4-FFF2-40B4-BE49-F238E27FC236}">
                    <a16:creationId xmlns:a16="http://schemas.microsoft.com/office/drawing/2014/main" id="{F13D5C98-E682-30E7-CE1C-73E4DCF7405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16423" y="1501124"/>
                <a:ext cx="644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2" name="Ink 162">
                <a:extLst>
                  <a:ext uri="{FF2B5EF4-FFF2-40B4-BE49-F238E27FC236}">
                    <a16:creationId xmlns:a16="http://schemas.microsoft.com/office/drawing/2014/main" id="{87875EF8-9B30-BD0C-3EB8-928A94311226}"/>
                  </a:ext>
                </a:extLst>
              </p14:cNvPr>
              <p14:cNvContentPartPr/>
              <p14:nvPr/>
            </p14:nvContentPartPr>
            <p14:xfrm>
              <a:off x="5636983" y="1555484"/>
              <a:ext cx="25560" cy="19080"/>
            </p14:xfrm>
          </p:contentPart>
        </mc:Choice>
        <mc:Fallback xmlns="">
          <p:pic>
            <p:nvPicPr>
              <p:cNvPr id="162" name="Ink 162">
                <a:extLst>
                  <a:ext uri="{FF2B5EF4-FFF2-40B4-BE49-F238E27FC236}">
                    <a16:creationId xmlns:a16="http://schemas.microsoft.com/office/drawing/2014/main" id="{87875EF8-9B30-BD0C-3EB8-928A9431122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29423" y="1547924"/>
                <a:ext cx="406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8" name="Ink 168">
                <a:extLst>
                  <a:ext uri="{FF2B5EF4-FFF2-40B4-BE49-F238E27FC236}">
                    <a16:creationId xmlns:a16="http://schemas.microsoft.com/office/drawing/2014/main" id="{C0C763F7-BE72-2F4C-3A20-ACA184AFEACF}"/>
                  </a:ext>
                </a:extLst>
              </p14:cNvPr>
              <p14:cNvContentPartPr/>
              <p14:nvPr/>
            </p14:nvContentPartPr>
            <p14:xfrm>
              <a:off x="1597783" y="2907644"/>
              <a:ext cx="1034280" cy="465120"/>
            </p14:xfrm>
          </p:contentPart>
        </mc:Choice>
        <mc:Fallback xmlns="">
          <p:pic>
            <p:nvPicPr>
              <p:cNvPr id="168" name="Ink 168">
                <a:extLst>
                  <a:ext uri="{FF2B5EF4-FFF2-40B4-BE49-F238E27FC236}">
                    <a16:creationId xmlns:a16="http://schemas.microsoft.com/office/drawing/2014/main" id="{C0C763F7-BE72-2F4C-3A20-ACA184AFEAC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90223" y="2900438"/>
                <a:ext cx="1049400" cy="480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0" name="Ink 203">
                <a:extLst>
                  <a:ext uri="{FF2B5EF4-FFF2-40B4-BE49-F238E27FC236}">
                    <a16:creationId xmlns:a16="http://schemas.microsoft.com/office/drawing/2014/main" id="{1A105554-BD10-A4F5-97C5-8EA90CE32FB4}"/>
                  </a:ext>
                </a:extLst>
              </p14:cNvPr>
              <p14:cNvContentPartPr/>
              <p14:nvPr/>
            </p14:nvContentPartPr>
            <p14:xfrm>
              <a:off x="6755863" y="2652764"/>
              <a:ext cx="941040" cy="632160"/>
            </p14:xfrm>
          </p:contentPart>
        </mc:Choice>
        <mc:Fallback xmlns="">
          <p:pic>
            <p:nvPicPr>
              <p:cNvPr id="200" name="Ink 203">
                <a:extLst>
                  <a:ext uri="{FF2B5EF4-FFF2-40B4-BE49-F238E27FC236}">
                    <a16:creationId xmlns:a16="http://schemas.microsoft.com/office/drawing/2014/main" id="{1A105554-BD10-A4F5-97C5-8EA90CE32FB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48300" y="2645200"/>
                <a:ext cx="956166" cy="647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1" name="Ink 203">
                <a:extLst>
                  <a:ext uri="{FF2B5EF4-FFF2-40B4-BE49-F238E27FC236}">
                    <a16:creationId xmlns:a16="http://schemas.microsoft.com/office/drawing/2014/main" id="{F13B0DA7-0761-55B3-3289-3D7355C87C9D}"/>
                  </a:ext>
                </a:extLst>
              </p14:cNvPr>
              <p14:cNvContentPartPr/>
              <p14:nvPr/>
            </p14:nvContentPartPr>
            <p14:xfrm>
              <a:off x="5787823" y="2793884"/>
              <a:ext cx="389880" cy="453240"/>
            </p14:xfrm>
          </p:contentPart>
        </mc:Choice>
        <mc:Fallback xmlns="">
          <p:pic>
            <p:nvPicPr>
              <p:cNvPr id="201" name="Ink 203">
                <a:extLst>
                  <a:ext uri="{FF2B5EF4-FFF2-40B4-BE49-F238E27FC236}">
                    <a16:creationId xmlns:a16="http://schemas.microsoft.com/office/drawing/2014/main" id="{F13B0DA7-0761-55B3-3289-3D7355C87C9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0270" y="2786318"/>
                <a:ext cx="404986" cy="468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2" name="Ink 203">
                <a:extLst>
                  <a:ext uri="{FF2B5EF4-FFF2-40B4-BE49-F238E27FC236}">
                    <a16:creationId xmlns:a16="http://schemas.microsoft.com/office/drawing/2014/main" id="{68C013E5-193A-A245-66A2-7601B173C772}"/>
                  </a:ext>
                </a:extLst>
              </p14:cNvPr>
              <p14:cNvContentPartPr/>
              <p14:nvPr/>
            </p14:nvContentPartPr>
            <p14:xfrm>
              <a:off x="3173143" y="2904404"/>
              <a:ext cx="1382760" cy="681480"/>
            </p14:xfrm>
          </p:contentPart>
        </mc:Choice>
        <mc:Fallback xmlns="">
          <p:pic>
            <p:nvPicPr>
              <p:cNvPr id="202" name="Ink 203">
                <a:extLst>
                  <a:ext uri="{FF2B5EF4-FFF2-40B4-BE49-F238E27FC236}">
                    <a16:creationId xmlns:a16="http://schemas.microsoft.com/office/drawing/2014/main" id="{68C013E5-193A-A245-66A2-7601B173C77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65583" y="2896844"/>
                <a:ext cx="139788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3" name="Ink 203">
                <a:extLst>
                  <a:ext uri="{FF2B5EF4-FFF2-40B4-BE49-F238E27FC236}">
                    <a16:creationId xmlns:a16="http://schemas.microsoft.com/office/drawing/2014/main" id="{D1E4CE65-94D2-EDCD-8B7F-6B9052B503E6}"/>
                  </a:ext>
                </a:extLst>
              </p14:cNvPr>
              <p14:cNvContentPartPr/>
              <p14:nvPr/>
            </p14:nvContentPartPr>
            <p14:xfrm>
              <a:off x="4769383" y="2957324"/>
              <a:ext cx="572400" cy="232920"/>
            </p14:xfrm>
          </p:contentPart>
        </mc:Choice>
        <mc:Fallback xmlns="">
          <p:pic>
            <p:nvPicPr>
              <p:cNvPr id="203" name="Ink 203">
                <a:extLst>
                  <a:ext uri="{FF2B5EF4-FFF2-40B4-BE49-F238E27FC236}">
                    <a16:creationId xmlns:a16="http://schemas.microsoft.com/office/drawing/2014/main" id="{D1E4CE65-94D2-EDCD-8B7F-6B9052B503E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61823" y="2949764"/>
                <a:ext cx="5875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06" name="Ink 206">
                <a:extLst>
                  <a:ext uri="{FF2B5EF4-FFF2-40B4-BE49-F238E27FC236}">
                    <a16:creationId xmlns:a16="http://schemas.microsoft.com/office/drawing/2014/main" id="{AE3BA18D-4C9E-3B7C-2A6F-0724D58F925D}"/>
                  </a:ext>
                </a:extLst>
              </p14:cNvPr>
              <p14:cNvContentPartPr/>
              <p14:nvPr/>
            </p14:nvContentPartPr>
            <p14:xfrm>
              <a:off x="8222143" y="2788484"/>
              <a:ext cx="275760" cy="584280"/>
            </p14:xfrm>
          </p:contentPart>
        </mc:Choice>
        <mc:Fallback xmlns="">
          <p:pic>
            <p:nvPicPr>
              <p:cNvPr id="206" name="Ink 206">
                <a:extLst>
                  <a:ext uri="{FF2B5EF4-FFF2-40B4-BE49-F238E27FC236}">
                    <a16:creationId xmlns:a16="http://schemas.microsoft.com/office/drawing/2014/main" id="{AE3BA18D-4C9E-3B7C-2A6F-0724D58F925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14583" y="2780924"/>
                <a:ext cx="29052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0" name="Ink 210">
                <a:extLst>
                  <a:ext uri="{FF2B5EF4-FFF2-40B4-BE49-F238E27FC236}">
                    <a16:creationId xmlns:a16="http://schemas.microsoft.com/office/drawing/2014/main" id="{5C50FFC3-0DD8-17A5-AB62-ECEEB7D2C687}"/>
                  </a:ext>
                </a:extLst>
              </p14:cNvPr>
              <p14:cNvContentPartPr/>
              <p14:nvPr/>
            </p14:nvContentPartPr>
            <p14:xfrm>
              <a:off x="8572783" y="2724764"/>
              <a:ext cx="471960" cy="351000"/>
            </p14:xfrm>
          </p:contentPart>
        </mc:Choice>
        <mc:Fallback xmlns="">
          <p:pic>
            <p:nvPicPr>
              <p:cNvPr id="210" name="Ink 210">
                <a:extLst>
                  <a:ext uri="{FF2B5EF4-FFF2-40B4-BE49-F238E27FC236}">
                    <a16:creationId xmlns:a16="http://schemas.microsoft.com/office/drawing/2014/main" id="{5C50FFC3-0DD8-17A5-AB62-ECEEB7D2C68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65583" y="2717204"/>
                <a:ext cx="4870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3" name="Ink 213">
                <a:extLst>
                  <a:ext uri="{FF2B5EF4-FFF2-40B4-BE49-F238E27FC236}">
                    <a16:creationId xmlns:a16="http://schemas.microsoft.com/office/drawing/2014/main" id="{A23FD37F-FCA1-FA40-370F-F172D2B067A3}"/>
                  </a:ext>
                </a:extLst>
              </p14:cNvPr>
              <p14:cNvContentPartPr/>
              <p14:nvPr/>
            </p14:nvContentPartPr>
            <p14:xfrm>
              <a:off x="9044383" y="2762564"/>
              <a:ext cx="420480" cy="522360"/>
            </p14:xfrm>
          </p:contentPart>
        </mc:Choice>
        <mc:Fallback xmlns="">
          <p:pic>
            <p:nvPicPr>
              <p:cNvPr id="213" name="Ink 213">
                <a:extLst>
                  <a:ext uri="{FF2B5EF4-FFF2-40B4-BE49-F238E27FC236}">
                    <a16:creationId xmlns:a16="http://schemas.microsoft.com/office/drawing/2014/main" id="{A23FD37F-FCA1-FA40-370F-F172D2B067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36817" y="2755004"/>
                <a:ext cx="435613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8" name="Ink 218">
                <a:extLst>
                  <a:ext uri="{FF2B5EF4-FFF2-40B4-BE49-F238E27FC236}">
                    <a16:creationId xmlns:a16="http://schemas.microsoft.com/office/drawing/2014/main" id="{97E928A1-2140-C673-5488-5CDBFF7DA1A9}"/>
                  </a:ext>
                </a:extLst>
              </p14:cNvPr>
              <p14:cNvContentPartPr/>
              <p14:nvPr/>
            </p14:nvContentPartPr>
            <p14:xfrm>
              <a:off x="9780943" y="2681564"/>
              <a:ext cx="966960" cy="508680"/>
            </p14:xfrm>
          </p:contentPart>
        </mc:Choice>
        <mc:Fallback xmlns="">
          <p:pic>
            <p:nvPicPr>
              <p:cNvPr id="218" name="Ink 218">
                <a:extLst>
                  <a:ext uri="{FF2B5EF4-FFF2-40B4-BE49-F238E27FC236}">
                    <a16:creationId xmlns:a16="http://schemas.microsoft.com/office/drawing/2014/main" id="{97E928A1-2140-C673-5488-5CDBFF7DA1A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773386" y="2674009"/>
                <a:ext cx="981715" cy="523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7" name="Ink 227">
                <a:extLst>
                  <a:ext uri="{FF2B5EF4-FFF2-40B4-BE49-F238E27FC236}">
                    <a16:creationId xmlns:a16="http://schemas.microsoft.com/office/drawing/2014/main" id="{71D09266-2ED3-D61D-5512-C760045B0ADD}"/>
                  </a:ext>
                </a:extLst>
              </p14:cNvPr>
              <p14:cNvContentPartPr/>
              <p14:nvPr/>
            </p14:nvContentPartPr>
            <p14:xfrm>
              <a:off x="10905583" y="2634044"/>
              <a:ext cx="1018080" cy="506160"/>
            </p14:xfrm>
          </p:contentPart>
        </mc:Choice>
        <mc:Fallback xmlns="">
          <p:pic>
            <p:nvPicPr>
              <p:cNvPr id="227" name="Ink 227">
                <a:extLst>
                  <a:ext uri="{FF2B5EF4-FFF2-40B4-BE49-F238E27FC236}">
                    <a16:creationId xmlns:a16="http://schemas.microsoft.com/office/drawing/2014/main" id="{71D09266-2ED3-D61D-5512-C760045B0AD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898023" y="2626484"/>
                <a:ext cx="103320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29A9987B-AA8F-30C1-E4EE-D0CC32166E27}"/>
                  </a:ext>
                </a:extLst>
              </p14:cNvPr>
              <p14:cNvContentPartPr/>
              <p14:nvPr/>
            </p14:nvContentPartPr>
            <p14:xfrm>
              <a:off x="2556103" y="3944444"/>
              <a:ext cx="12960" cy="3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29A9987B-AA8F-30C1-E4EE-D0CC32166E2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48543" y="3936884"/>
                <a:ext cx="2808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51" name="Ink 252">
                <a:extLst>
                  <a:ext uri="{FF2B5EF4-FFF2-40B4-BE49-F238E27FC236}">
                    <a16:creationId xmlns:a16="http://schemas.microsoft.com/office/drawing/2014/main" id="{A7AD62D7-32AC-922C-97A4-59358C64390B}"/>
                  </a:ext>
                </a:extLst>
              </p14:cNvPr>
              <p14:cNvContentPartPr/>
              <p14:nvPr/>
            </p14:nvContentPartPr>
            <p14:xfrm>
              <a:off x="7705183" y="3531524"/>
              <a:ext cx="697680" cy="218160"/>
            </p14:xfrm>
          </p:contentPart>
        </mc:Choice>
        <mc:Fallback xmlns="">
          <p:pic>
            <p:nvPicPr>
              <p:cNvPr id="251" name="Ink 252">
                <a:extLst>
                  <a:ext uri="{FF2B5EF4-FFF2-40B4-BE49-F238E27FC236}">
                    <a16:creationId xmlns:a16="http://schemas.microsoft.com/office/drawing/2014/main" id="{A7AD62D7-32AC-922C-97A4-59358C64390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97623" y="3523964"/>
                <a:ext cx="7124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52" name="Ink 252">
                <a:extLst>
                  <a:ext uri="{FF2B5EF4-FFF2-40B4-BE49-F238E27FC236}">
                    <a16:creationId xmlns:a16="http://schemas.microsoft.com/office/drawing/2014/main" id="{54B85813-DF00-7314-4857-0B1B834E4476}"/>
                  </a:ext>
                </a:extLst>
              </p14:cNvPr>
              <p14:cNvContentPartPr/>
              <p14:nvPr/>
            </p14:nvContentPartPr>
            <p14:xfrm>
              <a:off x="3286903" y="3365924"/>
              <a:ext cx="4072320" cy="896040"/>
            </p14:xfrm>
          </p:contentPart>
        </mc:Choice>
        <mc:Fallback xmlns="">
          <p:pic>
            <p:nvPicPr>
              <p:cNvPr id="252" name="Ink 252">
                <a:extLst>
                  <a:ext uri="{FF2B5EF4-FFF2-40B4-BE49-F238E27FC236}">
                    <a16:creationId xmlns:a16="http://schemas.microsoft.com/office/drawing/2014/main" id="{54B85813-DF00-7314-4857-0B1B834E447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79343" y="3358364"/>
                <a:ext cx="4087440" cy="9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60" name="Ink 260">
                <a:extLst>
                  <a:ext uri="{FF2B5EF4-FFF2-40B4-BE49-F238E27FC236}">
                    <a16:creationId xmlns:a16="http://schemas.microsoft.com/office/drawing/2014/main" id="{4797AB3B-9C30-1FB2-E299-C09580F04341}"/>
                  </a:ext>
                </a:extLst>
              </p14:cNvPr>
              <p14:cNvContentPartPr/>
              <p14:nvPr/>
            </p14:nvContentPartPr>
            <p14:xfrm>
              <a:off x="8761423" y="3429644"/>
              <a:ext cx="559800" cy="446040"/>
            </p14:xfrm>
          </p:contentPart>
        </mc:Choice>
        <mc:Fallback xmlns="">
          <p:pic>
            <p:nvPicPr>
              <p:cNvPr id="260" name="Ink 260">
                <a:extLst>
                  <a:ext uri="{FF2B5EF4-FFF2-40B4-BE49-F238E27FC236}">
                    <a16:creationId xmlns:a16="http://schemas.microsoft.com/office/drawing/2014/main" id="{4797AB3B-9C30-1FB2-E299-C09580F0434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753863" y="3422084"/>
                <a:ext cx="5749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63" name="Ink 263">
                <a:extLst>
                  <a:ext uri="{FF2B5EF4-FFF2-40B4-BE49-F238E27FC236}">
                    <a16:creationId xmlns:a16="http://schemas.microsoft.com/office/drawing/2014/main" id="{B9C76D3E-8C6B-6943-A497-0F57D10B3300}"/>
                  </a:ext>
                </a:extLst>
              </p14:cNvPr>
              <p14:cNvContentPartPr/>
              <p14:nvPr/>
            </p14:nvContentPartPr>
            <p14:xfrm>
              <a:off x="9679423" y="3372404"/>
              <a:ext cx="377640" cy="558360"/>
            </p14:xfrm>
          </p:contentPart>
        </mc:Choice>
        <mc:Fallback xmlns="">
          <p:pic>
            <p:nvPicPr>
              <p:cNvPr id="263" name="Ink 263">
                <a:extLst>
                  <a:ext uri="{FF2B5EF4-FFF2-40B4-BE49-F238E27FC236}">
                    <a16:creationId xmlns:a16="http://schemas.microsoft.com/office/drawing/2014/main" id="{B9C76D3E-8C6B-6943-A497-0F57D10B330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671863" y="3364844"/>
                <a:ext cx="39276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8" name="Ink 279">
                <a:extLst>
                  <a:ext uri="{FF2B5EF4-FFF2-40B4-BE49-F238E27FC236}">
                    <a16:creationId xmlns:a16="http://schemas.microsoft.com/office/drawing/2014/main" id="{BFA19217-2BC8-6110-1667-8189AEBAE5BF}"/>
                  </a:ext>
                </a:extLst>
              </p14:cNvPr>
              <p14:cNvContentPartPr/>
              <p14:nvPr/>
            </p14:nvContentPartPr>
            <p14:xfrm>
              <a:off x="355783" y="3655364"/>
              <a:ext cx="2557080" cy="816840"/>
            </p14:xfrm>
          </p:contentPart>
        </mc:Choice>
        <mc:Fallback xmlns="">
          <p:pic>
            <p:nvPicPr>
              <p:cNvPr id="278" name="Ink 279">
                <a:extLst>
                  <a:ext uri="{FF2B5EF4-FFF2-40B4-BE49-F238E27FC236}">
                    <a16:creationId xmlns:a16="http://schemas.microsoft.com/office/drawing/2014/main" id="{BFA19217-2BC8-6110-1667-8189AEBAE5B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48223" y="3647804"/>
                <a:ext cx="257220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79" name="Ink 279">
                <a:extLst>
                  <a:ext uri="{FF2B5EF4-FFF2-40B4-BE49-F238E27FC236}">
                    <a16:creationId xmlns:a16="http://schemas.microsoft.com/office/drawing/2014/main" id="{CF77FAF3-9F3F-3256-FA71-019FDCD09A45}"/>
                  </a:ext>
                </a:extLst>
              </p14:cNvPr>
              <p14:cNvContentPartPr/>
              <p14:nvPr/>
            </p14:nvContentPartPr>
            <p14:xfrm>
              <a:off x="10075423" y="3356924"/>
              <a:ext cx="990360" cy="512280"/>
            </p14:xfrm>
          </p:contentPart>
        </mc:Choice>
        <mc:Fallback xmlns="">
          <p:pic>
            <p:nvPicPr>
              <p:cNvPr id="279" name="Ink 279">
                <a:extLst>
                  <a:ext uri="{FF2B5EF4-FFF2-40B4-BE49-F238E27FC236}">
                    <a16:creationId xmlns:a16="http://schemas.microsoft.com/office/drawing/2014/main" id="{CF77FAF3-9F3F-3256-FA71-019FDCD09A4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067863" y="3349364"/>
                <a:ext cx="100548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82" name="Ink 282">
                <a:extLst>
                  <a:ext uri="{FF2B5EF4-FFF2-40B4-BE49-F238E27FC236}">
                    <a16:creationId xmlns:a16="http://schemas.microsoft.com/office/drawing/2014/main" id="{AC01472F-EDE7-AEE4-9BE0-BF2058ED4803}"/>
                  </a:ext>
                </a:extLst>
              </p14:cNvPr>
              <p14:cNvContentPartPr/>
              <p14:nvPr/>
            </p14:nvContentPartPr>
            <p14:xfrm>
              <a:off x="9666103" y="3963524"/>
              <a:ext cx="595080" cy="100800"/>
            </p14:xfrm>
          </p:contentPart>
        </mc:Choice>
        <mc:Fallback xmlns="">
          <p:pic>
            <p:nvPicPr>
              <p:cNvPr id="282" name="Ink 282">
                <a:extLst>
                  <a:ext uri="{FF2B5EF4-FFF2-40B4-BE49-F238E27FC236}">
                    <a16:creationId xmlns:a16="http://schemas.microsoft.com/office/drawing/2014/main" id="{AC01472F-EDE7-AEE4-9BE0-BF2058ED480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658538" y="3955964"/>
                <a:ext cx="610209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8" name="Ink 288">
                <a:extLst>
                  <a:ext uri="{FF2B5EF4-FFF2-40B4-BE49-F238E27FC236}">
                    <a16:creationId xmlns:a16="http://schemas.microsoft.com/office/drawing/2014/main" id="{872D864D-0366-39FD-B6D5-78E91733FA5D}"/>
                  </a:ext>
                </a:extLst>
              </p14:cNvPr>
              <p14:cNvContentPartPr/>
              <p14:nvPr/>
            </p14:nvContentPartPr>
            <p14:xfrm>
              <a:off x="4517743" y="4145684"/>
              <a:ext cx="616320" cy="371520"/>
            </p14:xfrm>
          </p:contentPart>
        </mc:Choice>
        <mc:Fallback xmlns="">
          <p:pic>
            <p:nvPicPr>
              <p:cNvPr id="288" name="Ink 288">
                <a:extLst>
                  <a:ext uri="{FF2B5EF4-FFF2-40B4-BE49-F238E27FC236}">
                    <a16:creationId xmlns:a16="http://schemas.microsoft.com/office/drawing/2014/main" id="{872D864D-0366-39FD-B6D5-78E91733FA5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10183" y="4138117"/>
                <a:ext cx="631440" cy="386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92" name="Ink 292">
                <a:extLst>
                  <a:ext uri="{FF2B5EF4-FFF2-40B4-BE49-F238E27FC236}">
                    <a16:creationId xmlns:a16="http://schemas.microsoft.com/office/drawing/2014/main" id="{9F3E34D7-366C-C672-42BE-26F703EB8A49}"/>
                  </a:ext>
                </a:extLst>
              </p14:cNvPr>
              <p14:cNvContentPartPr/>
              <p14:nvPr/>
            </p14:nvContentPartPr>
            <p14:xfrm>
              <a:off x="5307223" y="4145684"/>
              <a:ext cx="581040" cy="346320"/>
            </p14:xfrm>
          </p:contentPart>
        </mc:Choice>
        <mc:Fallback xmlns="">
          <p:pic>
            <p:nvPicPr>
              <p:cNvPr id="292" name="Ink 292">
                <a:extLst>
                  <a:ext uri="{FF2B5EF4-FFF2-40B4-BE49-F238E27FC236}">
                    <a16:creationId xmlns:a16="http://schemas.microsoft.com/office/drawing/2014/main" id="{9F3E34D7-366C-C672-42BE-26F703EB8A4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99663" y="4138124"/>
                <a:ext cx="59580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8" name="Ink 319">
                <a:extLst>
                  <a:ext uri="{FF2B5EF4-FFF2-40B4-BE49-F238E27FC236}">
                    <a16:creationId xmlns:a16="http://schemas.microsoft.com/office/drawing/2014/main" id="{A8313539-9CAD-AB63-5E0E-28885791BCA3}"/>
                  </a:ext>
                </a:extLst>
              </p14:cNvPr>
              <p14:cNvContentPartPr/>
              <p14:nvPr/>
            </p14:nvContentPartPr>
            <p14:xfrm>
              <a:off x="6256543" y="4303724"/>
              <a:ext cx="2887560" cy="659160"/>
            </p14:xfrm>
          </p:contentPart>
        </mc:Choice>
        <mc:Fallback xmlns="">
          <p:pic>
            <p:nvPicPr>
              <p:cNvPr id="318" name="Ink 319">
                <a:extLst>
                  <a:ext uri="{FF2B5EF4-FFF2-40B4-BE49-F238E27FC236}">
                    <a16:creationId xmlns:a16="http://schemas.microsoft.com/office/drawing/2014/main" id="{A8313539-9CAD-AB63-5E0E-28885791BCA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248983" y="4296164"/>
                <a:ext cx="290268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19" name="Ink 319">
                <a:extLst>
                  <a:ext uri="{FF2B5EF4-FFF2-40B4-BE49-F238E27FC236}">
                    <a16:creationId xmlns:a16="http://schemas.microsoft.com/office/drawing/2014/main" id="{7F1872E0-581B-FCE5-E6AD-2ACE1B452B50}"/>
                  </a:ext>
                </a:extLst>
              </p14:cNvPr>
              <p14:cNvContentPartPr/>
              <p14:nvPr/>
            </p14:nvContentPartPr>
            <p14:xfrm>
              <a:off x="3499303" y="4545284"/>
              <a:ext cx="2106360" cy="468360"/>
            </p14:xfrm>
          </p:contentPart>
        </mc:Choice>
        <mc:Fallback xmlns="">
          <p:pic>
            <p:nvPicPr>
              <p:cNvPr id="319" name="Ink 319">
                <a:extLst>
                  <a:ext uri="{FF2B5EF4-FFF2-40B4-BE49-F238E27FC236}">
                    <a16:creationId xmlns:a16="http://schemas.microsoft.com/office/drawing/2014/main" id="{7F1872E0-581B-FCE5-E6AD-2ACE1B452B5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491744" y="4537724"/>
                <a:ext cx="2121117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0" name="Ink 331">
                <a:extLst>
                  <a:ext uri="{FF2B5EF4-FFF2-40B4-BE49-F238E27FC236}">
                    <a16:creationId xmlns:a16="http://schemas.microsoft.com/office/drawing/2014/main" id="{FC8B65C4-09E4-C43A-BDD0-18539BEA6F8C}"/>
                  </a:ext>
                </a:extLst>
              </p14:cNvPr>
              <p14:cNvContentPartPr/>
              <p14:nvPr/>
            </p14:nvContentPartPr>
            <p14:xfrm>
              <a:off x="5806543" y="5032004"/>
              <a:ext cx="100800" cy="56880"/>
            </p14:xfrm>
          </p:contentPart>
        </mc:Choice>
        <mc:Fallback xmlns="">
          <p:pic>
            <p:nvPicPr>
              <p:cNvPr id="330" name="Ink 331">
                <a:extLst>
                  <a:ext uri="{FF2B5EF4-FFF2-40B4-BE49-F238E27FC236}">
                    <a16:creationId xmlns:a16="http://schemas.microsoft.com/office/drawing/2014/main" id="{FC8B65C4-09E4-C43A-BDD0-18539BEA6F8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798983" y="5024804"/>
                <a:ext cx="115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31" name="Ink 331">
                <a:extLst>
                  <a:ext uri="{FF2B5EF4-FFF2-40B4-BE49-F238E27FC236}">
                    <a16:creationId xmlns:a16="http://schemas.microsoft.com/office/drawing/2014/main" id="{FAF4F1AE-C1BF-58BD-928D-6861FE66D47B}"/>
                  </a:ext>
                </a:extLst>
              </p14:cNvPr>
              <p14:cNvContentPartPr/>
              <p14:nvPr/>
            </p14:nvContentPartPr>
            <p14:xfrm>
              <a:off x="5334943" y="5289764"/>
              <a:ext cx="101160" cy="113760"/>
            </p14:xfrm>
          </p:contentPart>
        </mc:Choice>
        <mc:Fallback xmlns="">
          <p:pic>
            <p:nvPicPr>
              <p:cNvPr id="331" name="Ink 331">
                <a:extLst>
                  <a:ext uri="{FF2B5EF4-FFF2-40B4-BE49-F238E27FC236}">
                    <a16:creationId xmlns:a16="http://schemas.microsoft.com/office/drawing/2014/main" id="{FAF4F1AE-C1BF-58BD-928D-6861FE66D47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327356" y="5282541"/>
                <a:ext cx="116334" cy="128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36" name="Ink 336">
                <a:extLst>
                  <a:ext uri="{FF2B5EF4-FFF2-40B4-BE49-F238E27FC236}">
                    <a16:creationId xmlns:a16="http://schemas.microsoft.com/office/drawing/2014/main" id="{CF179107-A532-5A35-98B2-99B339F324E3}"/>
                  </a:ext>
                </a:extLst>
              </p14:cNvPr>
              <p14:cNvContentPartPr/>
              <p14:nvPr/>
            </p14:nvContentPartPr>
            <p14:xfrm>
              <a:off x="4958383" y="5044604"/>
              <a:ext cx="691200" cy="445680"/>
            </p14:xfrm>
          </p:contentPart>
        </mc:Choice>
        <mc:Fallback xmlns="">
          <p:pic>
            <p:nvPicPr>
              <p:cNvPr id="336" name="Ink 336">
                <a:extLst>
                  <a:ext uri="{FF2B5EF4-FFF2-40B4-BE49-F238E27FC236}">
                    <a16:creationId xmlns:a16="http://schemas.microsoft.com/office/drawing/2014/main" id="{CF179107-A532-5A35-98B2-99B339F324E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51183" y="5037038"/>
                <a:ext cx="706320" cy="460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2C10F435-AAF7-8E49-871E-94F26192AC5B}"/>
                  </a:ext>
                </a:extLst>
              </p14:cNvPr>
              <p14:cNvContentPartPr/>
              <p14:nvPr/>
            </p14:nvContentPartPr>
            <p14:xfrm>
              <a:off x="2939503" y="5711324"/>
              <a:ext cx="6480" cy="36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2C10F435-AAF7-8E49-871E-94F26192AC5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932303" y="5703764"/>
                <a:ext cx="216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60" name="Ink 360">
                <a:extLst>
                  <a:ext uri="{FF2B5EF4-FFF2-40B4-BE49-F238E27FC236}">
                    <a16:creationId xmlns:a16="http://schemas.microsoft.com/office/drawing/2014/main" id="{FEC1BB07-66D7-1DE7-F087-4847BA3A0547}"/>
                  </a:ext>
                </a:extLst>
              </p14:cNvPr>
              <p14:cNvContentPartPr/>
              <p14:nvPr/>
            </p14:nvContentPartPr>
            <p14:xfrm>
              <a:off x="3671743" y="5258444"/>
              <a:ext cx="3361320" cy="752040"/>
            </p14:xfrm>
          </p:contentPart>
        </mc:Choice>
        <mc:Fallback xmlns="">
          <p:pic>
            <p:nvPicPr>
              <p:cNvPr id="360" name="Ink 360">
                <a:extLst>
                  <a:ext uri="{FF2B5EF4-FFF2-40B4-BE49-F238E27FC236}">
                    <a16:creationId xmlns:a16="http://schemas.microsoft.com/office/drawing/2014/main" id="{FEC1BB07-66D7-1DE7-F087-4847BA3A054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664183" y="5250884"/>
                <a:ext cx="3376080" cy="7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71" name="Ink 371">
                <a:extLst>
                  <a:ext uri="{FF2B5EF4-FFF2-40B4-BE49-F238E27FC236}">
                    <a16:creationId xmlns:a16="http://schemas.microsoft.com/office/drawing/2014/main" id="{5BA54087-DE94-71FD-64B0-BE1B1E9546C1}"/>
                  </a:ext>
                </a:extLst>
              </p14:cNvPr>
              <p14:cNvContentPartPr/>
              <p14:nvPr/>
            </p14:nvContentPartPr>
            <p14:xfrm>
              <a:off x="7214863" y="5371844"/>
              <a:ext cx="566280" cy="389880"/>
            </p14:xfrm>
          </p:contentPart>
        </mc:Choice>
        <mc:Fallback xmlns="">
          <p:pic>
            <p:nvPicPr>
              <p:cNvPr id="371" name="Ink 371">
                <a:extLst>
                  <a:ext uri="{FF2B5EF4-FFF2-40B4-BE49-F238E27FC236}">
                    <a16:creationId xmlns:a16="http://schemas.microsoft.com/office/drawing/2014/main" id="{5BA54087-DE94-71FD-64B0-BE1B1E9546C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07303" y="5364291"/>
                <a:ext cx="581400" cy="404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81" name="Ink 381">
                <a:extLst>
                  <a:ext uri="{FF2B5EF4-FFF2-40B4-BE49-F238E27FC236}">
                    <a16:creationId xmlns:a16="http://schemas.microsoft.com/office/drawing/2014/main" id="{6A64AA3B-A015-2927-0520-BBB659A7977D}"/>
                  </a:ext>
                </a:extLst>
              </p14:cNvPr>
              <p14:cNvContentPartPr/>
              <p14:nvPr/>
            </p14:nvContentPartPr>
            <p14:xfrm>
              <a:off x="7121263" y="5375084"/>
              <a:ext cx="1991520" cy="543960"/>
            </p14:xfrm>
          </p:contentPart>
        </mc:Choice>
        <mc:Fallback xmlns="">
          <p:pic>
            <p:nvPicPr>
              <p:cNvPr id="381" name="Ink 381">
                <a:extLst>
                  <a:ext uri="{FF2B5EF4-FFF2-40B4-BE49-F238E27FC236}">
                    <a16:creationId xmlns:a16="http://schemas.microsoft.com/office/drawing/2014/main" id="{6A64AA3B-A015-2927-0520-BBB659A7977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113702" y="5367524"/>
                <a:ext cx="2006643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6671E37F-451D-53BD-7C9A-4EB341C855A0}"/>
                  </a:ext>
                </a:extLst>
              </p14:cNvPr>
              <p14:cNvContentPartPr/>
              <p14:nvPr/>
            </p14:nvContentPartPr>
            <p14:xfrm>
              <a:off x="5561383" y="5849564"/>
              <a:ext cx="360" cy="36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6671E37F-451D-53BD-7C9A-4EB341C855A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553823" y="5842004"/>
                <a:ext cx="1548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3B445EA4-C01D-AD81-AC65-E0869735191C}"/>
                  </a:ext>
                </a:extLst>
              </p14:cNvPr>
              <p14:cNvContentPartPr/>
              <p14:nvPr/>
            </p14:nvContentPartPr>
            <p14:xfrm>
              <a:off x="9220423" y="5723924"/>
              <a:ext cx="38160" cy="17640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3B445EA4-C01D-AD81-AC65-E0869735191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12863" y="5716364"/>
                <a:ext cx="532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93" name="Ink 393">
                <a:extLst>
                  <a:ext uri="{FF2B5EF4-FFF2-40B4-BE49-F238E27FC236}">
                    <a16:creationId xmlns:a16="http://schemas.microsoft.com/office/drawing/2014/main" id="{93EE8698-1AE0-C9D1-C5B2-F5D0D8814C8F}"/>
                  </a:ext>
                </a:extLst>
              </p14:cNvPr>
              <p14:cNvContentPartPr/>
              <p14:nvPr/>
            </p14:nvContentPartPr>
            <p14:xfrm>
              <a:off x="9472063" y="5340164"/>
              <a:ext cx="1200600" cy="497160"/>
            </p14:xfrm>
          </p:contentPart>
        </mc:Choice>
        <mc:Fallback xmlns="">
          <p:pic>
            <p:nvPicPr>
              <p:cNvPr id="393" name="Ink 393">
                <a:extLst>
                  <a:ext uri="{FF2B5EF4-FFF2-40B4-BE49-F238E27FC236}">
                    <a16:creationId xmlns:a16="http://schemas.microsoft.com/office/drawing/2014/main" id="{93EE8698-1AE0-C9D1-C5B2-F5D0D8814C8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64503" y="5332604"/>
                <a:ext cx="121572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00" name="Ink 400">
                <a:extLst>
                  <a:ext uri="{FF2B5EF4-FFF2-40B4-BE49-F238E27FC236}">
                    <a16:creationId xmlns:a16="http://schemas.microsoft.com/office/drawing/2014/main" id="{23DA7B2C-ACED-CBF9-8DCB-A9BE73E8270E}"/>
                  </a:ext>
                </a:extLst>
              </p14:cNvPr>
              <p14:cNvContentPartPr/>
              <p14:nvPr/>
            </p14:nvContentPartPr>
            <p14:xfrm>
              <a:off x="10766983" y="5242604"/>
              <a:ext cx="1100520" cy="497160"/>
            </p14:xfrm>
          </p:contentPart>
        </mc:Choice>
        <mc:Fallback xmlns="">
          <p:pic>
            <p:nvPicPr>
              <p:cNvPr id="400" name="Ink 400">
                <a:extLst>
                  <a:ext uri="{FF2B5EF4-FFF2-40B4-BE49-F238E27FC236}">
                    <a16:creationId xmlns:a16="http://schemas.microsoft.com/office/drawing/2014/main" id="{23DA7B2C-ACED-CBF9-8DCB-A9BE73E8270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759783" y="5235044"/>
                <a:ext cx="11156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06" name="Ink 406">
                <a:extLst>
                  <a:ext uri="{FF2B5EF4-FFF2-40B4-BE49-F238E27FC236}">
                    <a16:creationId xmlns:a16="http://schemas.microsoft.com/office/drawing/2014/main" id="{CACC7CF1-AB54-0C8C-72BA-5D87935A851A}"/>
                  </a:ext>
                </a:extLst>
              </p14:cNvPr>
              <p14:cNvContentPartPr/>
              <p14:nvPr/>
            </p14:nvContentPartPr>
            <p14:xfrm>
              <a:off x="5209303" y="6076364"/>
              <a:ext cx="559800" cy="364680"/>
            </p14:xfrm>
          </p:contentPart>
        </mc:Choice>
        <mc:Fallback xmlns="">
          <p:pic>
            <p:nvPicPr>
              <p:cNvPr id="406" name="Ink 406">
                <a:extLst>
                  <a:ext uri="{FF2B5EF4-FFF2-40B4-BE49-F238E27FC236}">
                    <a16:creationId xmlns:a16="http://schemas.microsoft.com/office/drawing/2014/main" id="{CACC7CF1-AB54-0C8C-72BA-5D87935A851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201743" y="6069157"/>
                <a:ext cx="574920" cy="379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BDA257DB-CD6B-01AB-9777-88A0910DA779}"/>
                  </a:ext>
                </a:extLst>
              </p14:cNvPr>
              <p14:cNvContentPartPr/>
              <p14:nvPr/>
            </p14:nvContentPartPr>
            <p14:xfrm>
              <a:off x="4190863" y="6534644"/>
              <a:ext cx="6480" cy="36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BDA257DB-CD6B-01AB-9777-88A0910DA77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183303" y="6527084"/>
                <a:ext cx="216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417" name="Ink 417">
                <a:extLst>
                  <a:ext uri="{FF2B5EF4-FFF2-40B4-BE49-F238E27FC236}">
                    <a16:creationId xmlns:a16="http://schemas.microsoft.com/office/drawing/2014/main" id="{630F0F52-841E-FE10-2552-EC48157AAEB4}"/>
                  </a:ext>
                </a:extLst>
              </p14:cNvPr>
              <p14:cNvContentPartPr/>
              <p14:nvPr/>
            </p14:nvContentPartPr>
            <p14:xfrm>
              <a:off x="4523863" y="6452924"/>
              <a:ext cx="767520" cy="365040"/>
            </p14:xfrm>
          </p:contentPart>
        </mc:Choice>
        <mc:Fallback xmlns="">
          <p:pic>
            <p:nvPicPr>
              <p:cNvPr id="417" name="Ink 417">
                <a:extLst>
                  <a:ext uri="{FF2B5EF4-FFF2-40B4-BE49-F238E27FC236}">
                    <a16:creationId xmlns:a16="http://schemas.microsoft.com/office/drawing/2014/main" id="{630F0F52-841E-FE10-2552-EC48157AAEB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516663" y="6445364"/>
                <a:ext cx="78228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420" name="Ink 420">
                <a:extLst>
                  <a:ext uri="{FF2B5EF4-FFF2-40B4-BE49-F238E27FC236}">
                    <a16:creationId xmlns:a16="http://schemas.microsoft.com/office/drawing/2014/main" id="{678C7113-813E-C87D-FE11-51A4D14AD3E1}"/>
                  </a:ext>
                </a:extLst>
              </p14:cNvPr>
              <p14:cNvContentPartPr/>
              <p14:nvPr/>
            </p14:nvContentPartPr>
            <p14:xfrm>
              <a:off x="5316223" y="6498284"/>
              <a:ext cx="722520" cy="326160"/>
            </p14:xfrm>
          </p:contentPart>
        </mc:Choice>
        <mc:Fallback xmlns="">
          <p:pic>
            <p:nvPicPr>
              <p:cNvPr id="420" name="Ink 420">
                <a:extLst>
                  <a:ext uri="{FF2B5EF4-FFF2-40B4-BE49-F238E27FC236}">
                    <a16:creationId xmlns:a16="http://schemas.microsoft.com/office/drawing/2014/main" id="{678C7113-813E-C87D-FE11-51A4D14AD3E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308663" y="6491076"/>
                <a:ext cx="737640" cy="341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435" name="Ink 436">
                <a:extLst>
                  <a:ext uri="{FF2B5EF4-FFF2-40B4-BE49-F238E27FC236}">
                    <a16:creationId xmlns:a16="http://schemas.microsoft.com/office/drawing/2014/main" id="{AE7AB263-2E33-E130-413C-1F909E1BFBB9}"/>
                  </a:ext>
                </a:extLst>
              </p14:cNvPr>
              <p14:cNvContentPartPr/>
              <p14:nvPr/>
            </p14:nvContentPartPr>
            <p14:xfrm>
              <a:off x="7390903" y="6358964"/>
              <a:ext cx="157680" cy="371520"/>
            </p14:xfrm>
          </p:contentPart>
        </mc:Choice>
        <mc:Fallback xmlns="">
          <p:pic>
            <p:nvPicPr>
              <p:cNvPr id="435" name="Ink 436">
                <a:extLst>
                  <a:ext uri="{FF2B5EF4-FFF2-40B4-BE49-F238E27FC236}">
                    <a16:creationId xmlns:a16="http://schemas.microsoft.com/office/drawing/2014/main" id="{AE7AB263-2E33-E130-413C-1F909E1BFBB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383343" y="6351397"/>
                <a:ext cx="172440" cy="386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436" name="Ink 436">
                <a:extLst>
                  <a:ext uri="{FF2B5EF4-FFF2-40B4-BE49-F238E27FC236}">
                    <a16:creationId xmlns:a16="http://schemas.microsoft.com/office/drawing/2014/main" id="{522C1267-E181-17B5-297D-39C6E42B58AB}"/>
                  </a:ext>
                </a:extLst>
              </p14:cNvPr>
              <p14:cNvContentPartPr/>
              <p14:nvPr/>
            </p14:nvContentPartPr>
            <p14:xfrm>
              <a:off x="6328543" y="6289484"/>
              <a:ext cx="892800" cy="553680"/>
            </p14:xfrm>
          </p:contentPart>
        </mc:Choice>
        <mc:Fallback xmlns="">
          <p:pic>
            <p:nvPicPr>
              <p:cNvPr id="436" name="Ink 436">
                <a:extLst>
                  <a:ext uri="{FF2B5EF4-FFF2-40B4-BE49-F238E27FC236}">
                    <a16:creationId xmlns:a16="http://schemas.microsoft.com/office/drawing/2014/main" id="{522C1267-E181-17B5-297D-39C6E42B58A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320986" y="6281924"/>
                <a:ext cx="907914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440" name="Ink 440">
                <a:extLst>
                  <a:ext uri="{FF2B5EF4-FFF2-40B4-BE49-F238E27FC236}">
                    <a16:creationId xmlns:a16="http://schemas.microsoft.com/office/drawing/2014/main" id="{9D08F251-B150-DA49-F124-3E716C0B6E37}"/>
                  </a:ext>
                </a:extLst>
              </p14:cNvPr>
              <p14:cNvContentPartPr/>
              <p14:nvPr/>
            </p14:nvContentPartPr>
            <p14:xfrm>
              <a:off x="6869263" y="6491084"/>
              <a:ext cx="100800" cy="82080"/>
            </p14:xfrm>
          </p:contentPart>
        </mc:Choice>
        <mc:Fallback xmlns="">
          <p:pic>
            <p:nvPicPr>
              <p:cNvPr id="440" name="Ink 440">
                <a:extLst>
                  <a:ext uri="{FF2B5EF4-FFF2-40B4-BE49-F238E27FC236}">
                    <a16:creationId xmlns:a16="http://schemas.microsoft.com/office/drawing/2014/main" id="{9D08F251-B150-DA49-F124-3E716C0B6E37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861703" y="6483524"/>
                <a:ext cx="1159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445" name="Ink 445">
                <a:extLst>
                  <a:ext uri="{FF2B5EF4-FFF2-40B4-BE49-F238E27FC236}">
                    <a16:creationId xmlns:a16="http://schemas.microsoft.com/office/drawing/2014/main" id="{3504FDFD-F957-F604-BC6F-A1AB7F5FDEBF}"/>
                  </a:ext>
                </a:extLst>
              </p14:cNvPr>
              <p14:cNvContentPartPr/>
              <p14:nvPr/>
            </p14:nvContentPartPr>
            <p14:xfrm>
              <a:off x="6913183" y="6340964"/>
              <a:ext cx="754920" cy="420840"/>
            </p14:xfrm>
          </p:contentPart>
        </mc:Choice>
        <mc:Fallback xmlns="">
          <p:pic>
            <p:nvPicPr>
              <p:cNvPr id="445" name="Ink 445">
                <a:extLst>
                  <a:ext uri="{FF2B5EF4-FFF2-40B4-BE49-F238E27FC236}">
                    <a16:creationId xmlns:a16="http://schemas.microsoft.com/office/drawing/2014/main" id="{3504FDFD-F957-F604-BC6F-A1AB7F5FDEB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905623" y="6333404"/>
                <a:ext cx="77004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452" name="Ink 452">
                <a:extLst>
                  <a:ext uri="{FF2B5EF4-FFF2-40B4-BE49-F238E27FC236}">
                    <a16:creationId xmlns:a16="http://schemas.microsoft.com/office/drawing/2014/main" id="{DEE4C25A-40FE-FFDD-4C5A-E647B18BC3F3}"/>
                  </a:ext>
                </a:extLst>
              </p14:cNvPr>
              <p14:cNvContentPartPr/>
              <p14:nvPr/>
            </p14:nvContentPartPr>
            <p14:xfrm>
              <a:off x="713983" y="4839044"/>
              <a:ext cx="3345480" cy="1784520"/>
            </p14:xfrm>
          </p:contentPart>
        </mc:Choice>
        <mc:Fallback xmlns="">
          <p:pic>
            <p:nvPicPr>
              <p:cNvPr id="452" name="Ink 452">
                <a:extLst>
                  <a:ext uri="{FF2B5EF4-FFF2-40B4-BE49-F238E27FC236}">
                    <a16:creationId xmlns:a16="http://schemas.microsoft.com/office/drawing/2014/main" id="{DEE4C25A-40FE-FFDD-4C5A-E647B18BC3F3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06422" y="4831484"/>
                <a:ext cx="3360602" cy="17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459" name="Ink 459">
                <a:extLst>
                  <a:ext uri="{FF2B5EF4-FFF2-40B4-BE49-F238E27FC236}">
                    <a16:creationId xmlns:a16="http://schemas.microsoft.com/office/drawing/2014/main" id="{C94735C7-F6A2-5F2B-D04A-9CFA0A83BD11}"/>
                  </a:ext>
                </a:extLst>
              </p14:cNvPr>
              <p14:cNvContentPartPr/>
              <p14:nvPr/>
            </p14:nvContentPartPr>
            <p14:xfrm>
              <a:off x="2732863" y="6226844"/>
              <a:ext cx="602640" cy="283320"/>
            </p14:xfrm>
          </p:contentPart>
        </mc:Choice>
        <mc:Fallback xmlns="">
          <p:pic>
            <p:nvPicPr>
              <p:cNvPr id="459" name="Ink 459">
                <a:extLst>
                  <a:ext uri="{FF2B5EF4-FFF2-40B4-BE49-F238E27FC236}">
                    <a16:creationId xmlns:a16="http://schemas.microsoft.com/office/drawing/2014/main" id="{C94735C7-F6A2-5F2B-D04A-9CFA0A83BD11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725303" y="6219284"/>
                <a:ext cx="6177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473" name="Ink 473">
                <a:extLst>
                  <a:ext uri="{FF2B5EF4-FFF2-40B4-BE49-F238E27FC236}">
                    <a16:creationId xmlns:a16="http://schemas.microsoft.com/office/drawing/2014/main" id="{01D82933-DC11-6734-E1D4-866F1FF0FE97}"/>
                  </a:ext>
                </a:extLst>
              </p14:cNvPr>
              <p14:cNvContentPartPr/>
              <p14:nvPr/>
            </p14:nvContentPartPr>
            <p14:xfrm>
              <a:off x="2172703" y="5403524"/>
              <a:ext cx="610200" cy="75960"/>
            </p14:xfrm>
          </p:contentPart>
        </mc:Choice>
        <mc:Fallback xmlns="">
          <p:pic>
            <p:nvPicPr>
              <p:cNvPr id="473" name="Ink 473">
                <a:extLst>
                  <a:ext uri="{FF2B5EF4-FFF2-40B4-BE49-F238E27FC236}">
                    <a16:creationId xmlns:a16="http://schemas.microsoft.com/office/drawing/2014/main" id="{01D82933-DC11-6734-E1D4-866F1FF0FE9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165143" y="5395964"/>
                <a:ext cx="6253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482" name="Ink 482">
                <a:extLst>
                  <a:ext uri="{FF2B5EF4-FFF2-40B4-BE49-F238E27FC236}">
                    <a16:creationId xmlns:a16="http://schemas.microsoft.com/office/drawing/2014/main" id="{551B80A7-04F3-0542-D1B9-C94D679630E0}"/>
                  </a:ext>
                </a:extLst>
              </p14:cNvPr>
              <p14:cNvContentPartPr/>
              <p14:nvPr/>
            </p14:nvContentPartPr>
            <p14:xfrm>
              <a:off x="2048143" y="5293724"/>
              <a:ext cx="1137240" cy="455760"/>
            </p14:xfrm>
          </p:contentPart>
        </mc:Choice>
        <mc:Fallback xmlns="">
          <p:pic>
            <p:nvPicPr>
              <p:cNvPr id="482" name="Ink 482">
                <a:extLst>
                  <a:ext uri="{FF2B5EF4-FFF2-40B4-BE49-F238E27FC236}">
                    <a16:creationId xmlns:a16="http://schemas.microsoft.com/office/drawing/2014/main" id="{551B80A7-04F3-0542-D1B9-C94D679630E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040941" y="5286164"/>
                <a:ext cx="1152365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491" name="Ink 491">
                <a:extLst>
                  <a:ext uri="{FF2B5EF4-FFF2-40B4-BE49-F238E27FC236}">
                    <a16:creationId xmlns:a16="http://schemas.microsoft.com/office/drawing/2014/main" id="{119EEB00-B2E8-2F77-F3E4-3D8F9C527F8C}"/>
                  </a:ext>
                </a:extLst>
              </p14:cNvPr>
              <p14:cNvContentPartPr/>
              <p14:nvPr/>
            </p14:nvContentPartPr>
            <p14:xfrm>
              <a:off x="7805983" y="6038924"/>
              <a:ext cx="1206360" cy="804240"/>
            </p14:xfrm>
          </p:contentPart>
        </mc:Choice>
        <mc:Fallback xmlns="">
          <p:pic>
            <p:nvPicPr>
              <p:cNvPr id="491" name="Ink 491">
                <a:extLst>
                  <a:ext uri="{FF2B5EF4-FFF2-40B4-BE49-F238E27FC236}">
                    <a16:creationId xmlns:a16="http://schemas.microsoft.com/office/drawing/2014/main" id="{119EEB00-B2E8-2F77-F3E4-3D8F9C527F8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798421" y="6031364"/>
                <a:ext cx="1221485" cy="8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D4A1A203-250B-DE40-CB38-FB3A7BDD5EF1}"/>
                  </a:ext>
                </a:extLst>
              </p14:cNvPr>
              <p14:cNvContentPartPr/>
              <p14:nvPr/>
            </p14:nvContentPartPr>
            <p14:xfrm>
              <a:off x="10660423" y="6025604"/>
              <a:ext cx="522360" cy="44676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D4A1A203-250B-DE40-CB38-FB3A7BDD5EF1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652863" y="6018404"/>
                <a:ext cx="53712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502" name="Ink 502">
                <a:extLst>
                  <a:ext uri="{FF2B5EF4-FFF2-40B4-BE49-F238E27FC236}">
                    <a16:creationId xmlns:a16="http://schemas.microsoft.com/office/drawing/2014/main" id="{798D1D6D-BF23-0C79-9DCF-91EAABA5B49E}"/>
                  </a:ext>
                </a:extLst>
              </p14:cNvPr>
              <p14:cNvContentPartPr/>
              <p14:nvPr/>
            </p14:nvContentPartPr>
            <p14:xfrm>
              <a:off x="9358663" y="6201644"/>
              <a:ext cx="1088280" cy="572400"/>
            </p14:xfrm>
          </p:contentPart>
        </mc:Choice>
        <mc:Fallback xmlns="">
          <p:pic>
            <p:nvPicPr>
              <p:cNvPr id="502" name="Ink 502">
                <a:extLst>
                  <a:ext uri="{FF2B5EF4-FFF2-40B4-BE49-F238E27FC236}">
                    <a16:creationId xmlns:a16="http://schemas.microsoft.com/office/drawing/2014/main" id="{798D1D6D-BF23-0C79-9DCF-91EAABA5B49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351461" y="6194444"/>
                <a:ext cx="1103405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2A971EE2-EBA0-F59A-6DC9-EFED171CFD6F}"/>
                  </a:ext>
                </a:extLst>
              </p14:cNvPr>
              <p14:cNvContentPartPr/>
              <p14:nvPr/>
            </p14:nvContentPartPr>
            <p14:xfrm>
              <a:off x="5071063" y="2957684"/>
              <a:ext cx="358560" cy="29592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2A971EE2-EBA0-F59A-6DC9-EFED171CFD6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063503" y="2950124"/>
                <a:ext cx="3736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CCEC6C1B-C250-422F-63C3-3C63C58F789D}"/>
                  </a:ext>
                </a:extLst>
              </p14:cNvPr>
              <p14:cNvContentPartPr/>
              <p14:nvPr/>
            </p14:nvContentPartPr>
            <p14:xfrm>
              <a:off x="6385063" y="4881524"/>
              <a:ext cx="578160" cy="5688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CCEC6C1B-C250-422F-63C3-3C63C58F789D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377503" y="4873964"/>
                <a:ext cx="593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512" name="Ink 512">
                <a:extLst>
                  <a:ext uri="{FF2B5EF4-FFF2-40B4-BE49-F238E27FC236}">
                    <a16:creationId xmlns:a16="http://schemas.microsoft.com/office/drawing/2014/main" id="{FD6E3D10-02CE-6A91-F922-BD3E52912E0B}"/>
                  </a:ext>
                </a:extLst>
              </p14:cNvPr>
              <p14:cNvContentPartPr/>
              <p14:nvPr/>
            </p14:nvContentPartPr>
            <p14:xfrm>
              <a:off x="3581023" y="5591804"/>
              <a:ext cx="345240" cy="491040"/>
            </p14:xfrm>
          </p:contentPart>
        </mc:Choice>
        <mc:Fallback xmlns="">
          <p:pic>
            <p:nvPicPr>
              <p:cNvPr id="512" name="Ink 512">
                <a:extLst>
                  <a:ext uri="{FF2B5EF4-FFF2-40B4-BE49-F238E27FC236}">
                    <a16:creationId xmlns:a16="http://schemas.microsoft.com/office/drawing/2014/main" id="{FD6E3D10-02CE-6A91-F922-BD3E52912E0B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573471" y="5584599"/>
                <a:ext cx="359985" cy="506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515" name="Ink 515">
                <a:extLst>
                  <a:ext uri="{FF2B5EF4-FFF2-40B4-BE49-F238E27FC236}">
                    <a16:creationId xmlns:a16="http://schemas.microsoft.com/office/drawing/2014/main" id="{C868AA24-6A30-4CB1-EA59-A370E9D2AC12}"/>
                  </a:ext>
                </a:extLst>
              </p14:cNvPr>
              <p14:cNvContentPartPr/>
              <p14:nvPr/>
            </p14:nvContentPartPr>
            <p14:xfrm>
              <a:off x="1367743" y="6434564"/>
              <a:ext cx="2351880" cy="383760"/>
            </p14:xfrm>
          </p:contentPart>
        </mc:Choice>
        <mc:Fallback xmlns="">
          <p:pic>
            <p:nvPicPr>
              <p:cNvPr id="515" name="Ink 515">
                <a:extLst>
                  <a:ext uri="{FF2B5EF4-FFF2-40B4-BE49-F238E27FC236}">
                    <a16:creationId xmlns:a16="http://schemas.microsoft.com/office/drawing/2014/main" id="{C868AA24-6A30-4CB1-EA59-A370E9D2AC1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360543" y="6427004"/>
                <a:ext cx="236664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A87EFE3E-B455-2D86-8DCE-E7E63914F164}"/>
                  </a:ext>
                </a:extLst>
              </p14:cNvPr>
              <p14:cNvContentPartPr/>
              <p14:nvPr/>
            </p14:nvContentPartPr>
            <p14:xfrm>
              <a:off x="4077823" y="3177644"/>
              <a:ext cx="19080" cy="94680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A87EFE3E-B455-2D86-8DCE-E7E63914F164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070263" y="3170084"/>
                <a:ext cx="34200" cy="1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800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A511CF25-96F5-97CC-C64A-32E3FCDDEC26}"/>
                  </a:ext>
                </a:extLst>
              </p14:cNvPr>
              <p14:cNvContentPartPr/>
              <p14:nvPr/>
            </p14:nvContentPartPr>
            <p14:xfrm>
              <a:off x="1155703" y="355244"/>
              <a:ext cx="250200" cy="726120"/>
            </p14:xfrm>
          </p:contentPart>
        </mc:Choice>
        <mc:Fallback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A511CF25-96F5-97CC-C64A-32E3FCDDEC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1383" y="350924"/>
                <a:ext cx="258840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3C329E3-61CA-6E9D-31DF-5DA2C0AEB836}"/>
                  </a:ext>
                </a:extLst>
              </p14:cNvPr>
              <p14:cNvContentPartPr/>
              <p14:nvPr/>
            </p14:nvContentPartPr>
            <p14:xfrm>
              <a:off x="3725743" y="631004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3C329E3-61CA-6E9D-31DF-5DA2C0AEB8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1423" y="62668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7975B6F-52B4-C4D3-E22C-685F39558188}"/>
                  </a:ext>
                </a:extLst>
              </p14:cNvPr>
              <p14:cNvContentPartPr/>
              <p14:nvPr/>
            </p14:nvContentPartPr>
            <p14:xfrm>
              <a:off x="3637543" y="964364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7975B6F-52B4-C4D3-E22C-685F395581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3223" y="96004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2C8A1B70-04E1-DF83-8432-9D8661E37822}"/>
                  </a:ext>
                </a:extLst>
              </p14:cNvPr>
              <p14:cNvContentPartPr/>
              <p14:nvPr/>
            </p14:nvContentPartPr>
            <p14:xfrm>
              <a:off x="1443343" y="467564"/>
              <a:ext cx="1885680" cy="811440"/>
            </p14:xfrm>
          </p:contentPart>
        </mc:Choice>
        <mc:Fallback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2C8A1B70-04E1-DF83-8432-9D8661E378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39023" y="463244"/>
                <a:ext cx="1894320" cy="82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6657362-A280-21A4-3EBE-2166CED3F526}"/>
                  </a:ext>
                </a:extLst>
              </p14:cNvPr>
              <p14:cNvContentPartPr/>
              <p14:nvPr/>
            </p14:nvContentPartPr>
            <p14:xfrm>
              <a:off x="1474663" y="1486364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6657362-A280-21A4-3EBE-2166CED3F5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0343" y="148204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43D6173-4091-9184-BE77-1048C9E56107}"/>
                  </a:ext>
                </a:extLst>
              </p14:cNvPr>
              <p14:cNvContentPartPr/>
              <p14:nvPr/>
            </p14:nvContentPartPr>
            <p14:xfrm>
              <a:off x="1147783" y="1115204"/>
              <a:ext cx="2251080" cy="264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43D6173-4091-9184-BE77-1048C9E561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3463" y="1110884"/>
                <a:ext cx="22597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3737A30D-6DBB-5854-1A09-7190BBA6201A}"/>
                  </a:ext>
                </a:extLst>
              </p14:cNvPr>
              <p14:cNvContentPartPr/>
              <p14:nvPr/>
            </p14:nvContentPartPr>
            <p14:xfrm>
              <a:off x="4398223" y="681404"/>
              <a:ext cx="547920" cy="509760"/>
            </p14:xfrm>
          </p:contentPart>
        </mc:Choice>
        <mc:Fallback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3737A30D-6DBB-5854-1A09-7190BBA620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93903" y="677084"/>
                <a:ext cx="55656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88B7A2B0-570D-A29C-0E50-9AEB601E6D8D}"/>
                  </a:ext>
                </a:extLst>
              </p14:cNvPr>
              <p14:cNvContentPartPr/>
              <p14:nvPr/>
            </p14:nvContentPartPr>
            <p14:xfrm>
              <a:off x="4316503" y="1002884"/>
              <a:ext cx="1018440" cy="33300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88B7A2B0-570D-A29C-0E50-9AEB601E6D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12181" y="998564"/>
                <a:ext cx="1027083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C0B1C75-92CC-8809-5D34-DD2C3A180167}"/>
                  </a:ext>
                </a:extLst>
              </p14:cNvPr>
              <p14:cNvContentPartPr/>
              <p14:nvPr/>
            </p14:nvContentPartPr>
            <p14:xfrm>
              <a:off x="5907343" y="1077404"/>
              <a:ext cx="151200" cy="314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C0B1C75-92CC-8809-5D34-DD2C3A18016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03023" y="1073084"/>
                <a:ext cx="15984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7" name="Ink 38">
                <a:extLst>
                  <a:ext uri="{FF2B5EF4-FFF2-40B4-BE49-F238E27FC236}">
                    <a16:creationId xmlns:a16="http://schemas.microsoft.com/office/drawing/2014/main" id="{503D804A-F152-3C61-9839-ACF767254462}"/>
                  </a:ext>
                </a:extLst>
              </p14:cNvPr>
              <p14:cNvContentPartPr/>
              <p14:nvPr/>
            </p14:nvContentPartPr>
            <p14:xfrm>
              <a:off x="6459223" y="266684"/>
              <a:ext cx="1529280" cy="1089000"/>
            </p14:xfrm>
          </p:contentPart>
        </mc:Choice>
        <mc:Fallback>
          <p:pic>
            <p:nvPicPr>
              <p:cNvPr id="37" name="Ink 38">
                <a:extLst>
                  <a:ext uri="{FF2B5EF4-FFF2-40B4-BE49-F238E27FC236}">
                    <a16:creationId xmlns:a16="http://schemas.microsoft.com/office/drawing/2014/main" id="{503D804A-F152-3C61-9839-ACF7672544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54904" y="262364"/>
                <a:ext cx="1537918" cy="10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9A638C18-EFF0-89F3-BC00-A392DBA315E2}"/>
                  </a:ext>
                </a:extLst>
              </p14:cNvPr>
              <p14:cNvContentPartPr/>
              <p14:nvPr/>
            </p14:nvContentPartPr>
            <p14:xfrm>
              <a:off x="5089783" y="392324"/>
              <a:ext cx="572760" cy="496800"/>
            </p14:xfrm>
          </p:contentPart>
        </mc:Choice>
        <mc:Fallback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9A638C18-EFF0-89F3-BC00-A392DBA315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85460" y="388007"/>
                <a:ext cx="581405" cy="505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8DDF2344-0939-2150-6071-4050655BD062}"/>
                  </a:ext>
                </a:extLst>
              </p14:cNvPr>
              <p14:cNvContentPartPr/>
              <p14:nvPr/>
            </p14:nvContentPartPr>
            <p14:xfrm>
              <a:off x="4247023" y="1750244"/>
              <a:ext cx="947160" cy="822600"/>
            </p14:xfrm>
          </p:contentPart>
        </mc:Choice>
        <mc:Fallback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8DDF2344-0939-2150-6071-4050655BD0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42703" y="1745924"/>
                <a:ext cx="955800" cy="83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9" name="Ink 49">
                <a:extLst>
                  <a:ext uri="{FF2B5EF4-FFF2-40B4-BE49-F238E27FC236}">
                    <a16:creationId xmlns:a16="http://schemas.microsoft.com/office/drawing/2014/main" id="{81B61DB4-93C3-5E0B-7BE4-B2733997E8DB}"/>
                  </a:ext>
                </a:extLst>
              </p14:cNvPr>
              <p14:cNvContentPartPr/>
              <p14:nvPr/>
            </p14:nvContentPartPr>
            <p14:xfrm>
              <a:off x="5517463" y="1781564"/>
              <a:ext cx="1248120" cy="464760"/>
            </p14:xfrm>
          </p:contentPart>
        </mc:Choice>
        <mc:Fallback>
          <p:pic>
            <p:nvPicPr>
              <p:cNvPr id="49" name="Ink 49">
                <a:extLst>
                  <a:ext uri="{FF2B5EF4-FFF2-40B4-BE49-F238E27FC236}">
                    <a16:creationId xmlns:a16="http://schemas.microsoft.com/office/drawing/2014/main" id="{81B61DB4-93C3-5E0B-7BE4-B2733997E8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13143" y="1777244"/>
                <a:ext cx="125676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D2BD8566-2304-FCC5-FA5E-FEF57A60C6A5}"/>
                  </a:ext>
                </a:extLst>
              </p14:cNvPr>
              <p14:cNvContentPartPr/>
              <p14:nvPr/>
            </p14:nvContentPartPr>
            <p14:xfrm>
              <a:off x="1405543" y="2699564"/>
              <a:ext cx="1081800" cy="993960"/>
            </p14:xfrm>
          </p:contentPart>
        </mc:Choice>
        <mc:Fallback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D2BD8566-2304-FCC5-FA5E-FEF57A60C6A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01223" y="2695242"/>
                <a:ext cx="1090440" cy="1002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42BE1442-0425-EC25-3A63-04DA1624EE5D}"/>
                  </a:ext>
                </a:extLst>
              </p14:cNvPr>
              <p14:cNvContentPartPr/>
              <p14:nvPr/>
            </p14:nvContentPartPr>
            <p14:xfrm>
              <a:off x="3046423" y="2969924"/>
              <a:ext cx="1109880" cy="962280"/>
            </p14:xfrm>
          </p:contentPart>
        </mc:Choice>
        <mc:Fallback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42BE1442-0425-EC25-3A63-04DA1624EE5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42102" y="2965604"/>
                <a:ext cx="1118523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8" name="Ink 89">
                <a:extLst>
                  <a:ext uri="{FF2B5EF4-FFF2-40B4-BE49-F238E27FC236}">
                    <a16:creationId xmlns:a16="http://schemas.microsoft.com/office/drawing/2014/main" id="{190901F5-C6C7-AFB0-13AC-2B07343ABD17}"/>
                  </a:ext>
                </a:extLst>
              </p14:cNvPr>
              <p14:cNvContentPartPr/>
              <p14:nvPr/>
            </p14:nvContentPartPr>
            <p14:xfrm>
              <a:off x="6401263" y="2391404"/>
              <a:ext cx="4354920" cy="1334160"/>
            </p14:xfrm>
          </p:contentPart>
        </mc:Choice>
        <mc:Fallback>
          <p:pic>
            <p:nvPicPr>
              <p:cNvPr id="88" name="Ink 89">
                <a:extLst>
                  <a:ext uri="{FF2B5EF4-FFF2-40B4-BE49-F238E27FC236}">
                    <a16:creationId xmlns:a16="http://schemas.microsoft.com/office/drawing/2014/main" id="{190901F5-C6C7-AFB0-13AC-2B07343ABD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96943" y="2387084"/>
                <a:ext cx="4363559" cy="13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9" name="Ink 89">
                <a:extLst>
                  <a:ext uri="{FF2B5EF4-FFF2-40B4-BE49-F238E27FC236}">
                    <a16:creationId xmlns:a16="http://schemas.microsoft.com/office/drawing/2014/main" id="{FF7DE882-F32D-0CE2-2F38-2E7F19284A21}"/>
                  </a:ext>
                </a:extLst>
              </p14:cNvPr>
              <p14:cNvContentPartPr/>
              <p14:nvPr/>
            </p14:nvContentPartPr>
            <p14:xfrm>
              <a:off x="4513423" y="2831684"/>
              <a:ext cx="1476000" cy="623520"/>
            </p14:xfrm>
          </p:contentPart>
        </mc:Choice>
        <mc:Fallback>
          <p:pic>
            <p:nvPicPr>
              <p:cNvPr id="89" name="Ink 89">
                <a:extLst>
                  <a:ext uri="{FF2B5EF4-FFF2-40B4-BE49-F238E27FC236}">
                    <a16:creationId xmlns:a16="http://schemas.microsoft.com/office/drawing/2014/main" id="{FF7DE882-F32D-0CE2-2F38-2E7F19284A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09102" y="2827364"/>
                <a:ext cx="1484642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8F977965-CA88-87FD-8D2D-FF6BC5E2CEF5}"/>
                  </a:ext>
                </a:extLst>
              </p14:cNvPr>
              <p14:cNvContentPartPr/>
              <p14:nvPr/>
            </p14:nvContentPartPr>
            <p14:xfrm>
              <a:off x="6782503" y="3604964"/>
              <a:ext cx="876960" cy="705960"/>
            </p14:xfrm>
          </p:contentPart>
        </mc:Choice>
        <mc:Fallback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8F977965-CA88-87FD-8D2D-FF6BC5E2CEF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78183" y="3600642"/>
                <a:ext cx="885600" cy="714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64173B0E-0BF5-9F7F-E57F-4EB86E040933}"/>
                  </a:ext>
                </a:extLst>
              </p14:cNvPr>
              <p14:cNvContentPartPr/>
              <p14:nvPr/>
            </p14:nvContentPartPr>
            <p14:xfrm>
              <a:off x="5523583" y="4542404"/>
              <a:ext cx="446760" cy="779400"/>
            </p14:xfrm>
          </p:contentPart>
        </mc:Choice>
        <mc:Fallback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64173B0E-0BF5-9F7F-E57F-4EB86E0409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19263" y="4538084"/>
                <a:ext cx="45540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0" name="Ink 100">
                <a:extLst>
                  <a:ext uri="{FF2B5EF4-FFF2-40B4-BE49-F238E27FC236}">
                    <a16:creationId xmlns:a16="http://schemas.microsoft.com/office/drawing/2014/main" id="{B184D430-5F30-2DE6-15B2-6E2F2EAEC012}"/>
                  </a:ext>
                </a:extLst>
              </p14:cNvPr>
              <p14:cNvContentPartPr/>
              <p14:nvPr/>
            </p14:nvContentPartPr>
            <p14:xfrm>
              <a:off x="6069343" y="4585604"/>
              <a:ext cx="190080" cy="459360"/>
            </p14:xfrm>
          </p:contentPart>
        </mc:Choice>
        <mc:Fallback>
          <p:pic>
            <p:nvPicPr>
              <p:cNvPr id="100" name="Ink 100">
                <a:extLst>
                  <a:ext uri="{FF2B5EF4-FFF2-40B4-BE49-F238E27FC236}">
                    <a16:creationId xmlns:a16="http://schemas.microsoft.com/office/drawing/2014/main" id="{B184D430-5F30-2DE6-15B2-6E2F2EAEC01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65023" y="4581284"/>
                <a:ext cx="19872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887B117C-8F4F-E676-4B28-5ADB180E79C1}"/>
                  </a:ext>
                </a:extLst>
              </p14:cNvPr>
              <p14:cNvContentPartPr/>
              <p14:nvPr/>
            </p14:nvContentPartPr>
            <p14:xfrm>
              <a:off x="6378583" y="4548164"/>
              <a:ext cx="412560" cy="654120"/>
            </p14:xfrm>
          </p:contentPart>
        </mc:Choice>
        <mc:Fallback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887B117C-8F4F-E676-4B28-5ADB180E79C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74263" y="4543844"/>
                <a:ext cx="42120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907BE2D-E5C3-6E41-D2C9-F90617A1294A}"/>
                  </a:ext>
                </a:extLst>
              </p14:cNvPr>
              <p14:cNvContentPartPr/>
              <p14:nvPr/>
            </p14:nvContentPartPr>
            <p14:xfrm>
              <a:off x="7133143" y="4359524"/>
              <a:ext cx="710640" cy="5097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907BE2D-E5C3-6E41-D2C9-F90617A1294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28823" y="4355204"/>
                <a:ext cx="71928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id="{7FF80E0C-9AF1-8E97-75BC-2DD44AA1351B}"/>
                  </a:ext>
                </a:extLst>
              </p14:cNvPr>
              <p14:cNvContentPartPr/>
              <p14:nvPr/>
            </p14:nvContentPartPr>
            <p14:xfrm>
              <a:off x="104143" y="3152444"/>
              <a:ext cx="1251720" cy="673200"/>
            </p14:xfrm>
          </p:contentPart>
        </mc:Choice>
        <mc:Fallback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7FF80E0C-9AF1-8E97-75BC-2DD44AA1351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822" y="3148124"/>
                <a:ext cx="1260362" cy="6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9" name="Ink 119">
                <a:extLst>
                  <a:ext uri="{FF2B5EF4-FFF2-40B4-BE49-F238E27FC236}">
                    <a16:creationId xmlns:a16="http://schemas.microsoft.com/office/drawing/2014/main" id="{B2C588F5-A318-8265-1F15-44A2EE6563E8}"/>
                  </a:ext>
                </a:extLst>
              </p14:cNvPr>
              <p14:cNvContentPartPr/>
              <p14:nvPr/>
            </p14:nvContentPartPr>
            <p14:xfrm>
              <a:off x="5553103" y="5465804"/>
              <a:ext cx="844920" cy="484560"/>
            </p14:xfrm>
          </p:contentPart>
        </mc:Choice>
        <mc:Fallback>
          <p:pic>
            <p:nvPicPr>
              <p:cNvPr id="119" name="Ink 119">
                <a:extLst>
                  <a:ext uri="{FF2B5EF4-FFF2-40B4-BE49-F238E27FC236}">
                    <a16:creationId xmlns:a16="http://schemas.microsoft.com/office/drawing/2014/main" id="{B2C588F5-A318-8265-1F15-44A2EE6563E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48783" y="5461481"/>
                <a:ext cx="853560" cy="493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5" name="Ink 136">
                <a:extLst>
                  <a:ext uri="{FF2B5EF4-FFF2-40B4-BE49-F238E27FC236}">
                    <a16:creationId xmlns:a16="http://schemas.microsoft.com/office/drawing/2014/main" id="{99D583DB-51F4-00FB-5C75-50F2546D21C1}"/>
                  </a:ext>
                </a:extLst>
              </p14:cNvPr>
              <p14:cNvContentPartPr/>
              <p14:nvPr/>
            </p14:nvContentPartPr>
            <p14:xfrm>
              <a:off x="6278143" y="6025604"/>
              <a:ext cx="480240" cy="753480"/>
            </p14:xfrm>
          </p:contentPart>
        </mc:Choice>
        <mc:Fallback>
          <p:pic>
            <p:nvPicPr>
              <p:cNvPr id="135" name="Ink 136">
                <a:extLst>
                  <a:ext uri="{FF2B5EF4-FFF2-40B4-BE49-F238E27FC236}">
                    <a16:creationId xmlns:a16="http://schemas.microsoft.com/office/drawing/2014/main" id="{99D583DB-51F4-00FB-5C75-50F2546D21C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73823" y="6021284"/>
                <a:ext cx="48888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6" name="Ink 136">
                <a:extLst>
                  <a:ext uri="{FF2B5EF4-FFF2-40B4-BE49-F238E27FC236}">
                    <a16:creationId xmlns:a16="http://schemas.microsoft.com/office/drawing/2014/main" id="{D2EF179C-9EF0-E324-6742-03FD926C0847}"/>
                  </a:ext>
                </a:extLst>
              </p14:cNvPr>
              <p14:cNvContentPartPr/>
              <p14:nvPr/>
            </p14:nvContentPartPr>
            <p14:xfrm>
              <a:off x="3713143" y="5828684"/>
              <a:ext cx="2062800" cy="875520"/>
            </p14:xfrm>
          </p:contentPart>
        </mc:Choice>
        <mc:Fallback>
          <p:pic>
            <p:nvPicPr>
              <p:cNvPr id="136" name="Ink 136">
                <a:extLst>
                  <a:ext uri="{FF2B5EF4-FFF2-40B4-BE49-F238E27FC236}">
                    <a16:creationId xmlns:a16="http://schemas.microsoft.com/office/drawing/2014/main" id="{D2EF179C-9EF0-E324-6742-03FD926C08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08824" y="5824364"/>
                <a:ext cx="2071438" cy="8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1" name="Ink 141">
                <a:extLst>
                  <a:ext uri="{FF2B5EF4-FFF2-40B4-BE49-F238E27FC236}">
                    <a16:creationId xmlns:a16="http://schemas.microsoft.com/office/drawing/2014/main" id="{92302E50-7FC0-5EF0-F2EE-E83E42957CB4}"/>
                  </a:ext>
                </a:extLst>
              </p14:cNvPr>
              <p14:cNvContentPartPr/>
              <p14:nvPr/>
            </p14:nvContentPartPr>
            <p14:xfrm>
              <a:off x="6893743" y="5855684"/>
              <a:ext cx="1047960" cy="699480"/>
            </p14:xfrm>
          </p:contentPart>
        </mc:Choice>
        <mc:Fallback>
          <p:pic>
            <p:nvPicPr>
              <p:cNvPr id="141" name="Ink 141">
                <a:extLst>
                  <a:ext uri="{FF2B5EF4-FFF2-40B4-BE49-F238E27FC236}">
                    <a16:creationId xmlns:a16="http://schemas.microsoft.com/office/drawing/2014/main" id="{92302E50-7FC0-5EF0-F2EE-E83E42957CB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89423" y="5851364"/>
                <a:ext cx="105660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F67AC18-B607-BDFD-6FC2-B9C5D8577C83}"/>
                  </a:ext>
                </a:extLst>
              </p14:cNvPr>
              <p14:cNvContentPartPr/>
              <p14:nvPr/>
            </p14:nvContentPartPr>
            <p14:xfrm>
              <a:off x="3033823" y="5899964"/>
              <a:ext cx="402840" cy="5472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F67AC18-B607-BDFD-6FC2-B9C5D8577C8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29503" y="5895644"/>
                <a:ext cx="41148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0" name="Ink 150">
                <a:extLst>
                  <a:ext uri="{FF2B5EF4-FFF2-40B4-BE49-F238E27FC236}">
                    <a16:creationId xmlns:a16="http://schemas.microsoft.com/office/drawing/2014/main" id="{5B4B53E9-C134-6182-FDD1-1F90E5C69469}"/>
                  </a:ext>
                </a:extLst>
              </p14:cNvPr>
              <p14:cNvContentPartPr/>
              <p14:nvPr/>
            </p14:nvContentPartPr>
            <p14:xfrm>
              <a:off x="198463" y="5987804"/>
              <a:ext cx="1817280" cy="648000"/>
            </p14:xfrm>
          </p:contentPart>
        </mc:Choice>
        <mc:Fallback>
          <p:pic>
            <p:nvPicPr>
              <p:cNvPr id="150" name="Ink 150">
                <a:extLst>
                  <a:ext uri="{FF2B5EF4-FFF2-40B4-BE49-F238E27FC236}">
                    <a16:creationId xmlns:a16="http://schemas.microsoft.com/office/drawing/2014/main" id="{5B4B53E9-C134-6182-FDD1-1F90E5C6946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94143" y="5983484"/>
                <a:ext cx="182592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5" name="Ink 155">
                <a:extLst>
                  <a:ext uri="{FF2B5EF4-FFF2-40B4-BE49-F238E27FC236}">
                    <a16:creationId xmlns:a16="http://schemas.microsoft.com/office/drawing/2014/main" id="{97DCD317-AB00-7DE8-0A6A-3FB218799B8B}"/>
                  </a:ext>
                </a:extLst>
              </p14:cNvPr>
              <p14:cNvContentPartPr/>
              <p14:nvPr/>
            </p14:nvContentPartPr>
            <p14:xfrm>
              <a:off x="8107663" y="6057644"/>
              <a:ext cx="993960" cy="489960"/>
            </p14:xfrm>
          </p:contentPart>
        </mc:Choice>
        <mc:Fallback>
          <p:pic>
            <p:nvPicPr>
              <p:cNvPr id="155" name="Ink 155">
                <a:extLst>
                  <a:ext uri="{FF2B5EF4-FFF2-40B4-BE49-F238E27FC236}">
                    <a16:creationId xmlns:a16="http://schemas.microsoft.com/office/drawing/2014/main" id="{97DCD317-AB00-7DE8-0A6A-3FB218799B8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03341" y="6053324"/>
                <a:ext cx="1002603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970A387-49D8-1348-2569-6833ABF73842}"/>
                  </a:ext>
                </a:extLst>
              </p14:cNvPr>
              <p14:cNvContentPartPr/>
              <p14:nvPr/>
            </p14:nvContentPartPr>
            <p14:xfrm>
              <a:off x="9100903" y="6296684"/>
              <a:ext cx="220320" cy="2952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970A387-49D8-1348-2569-6833ABF7384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96583" y="6292364"/>
                <a:ext cx="2289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60" name="Ink 160">
                <a:extLst>
                  <a:ext uri="{FF2B5EF4-FFF2-40B4-BE49-F238E27FC236}">
                    <a16:creationId xmlns:a16="http://schemas.microsoft.com/office/drawing/2014/main" id="{B8914196-41AF-7A0D-D158-ACE5F0E24FA5}"/>
                  </a:ext>
                </a:extLst>
              </p14:cNvPr>
              <p14:cNvContentPartPr/>
              <p14:nvPr/>
            </p14:nvContentPartPr>
            <p14:xfrm>
              <a:off x="9176503" y="5554724"/>
              <a:ext cx="648000" cy="521280"/>
            </p14:xfrm>
          </p:contentPart>
        </mc:Choice>
        <mc:Fallback>
          <p:pic>
            <p:nvPicPr>
              <p:cNvPr id="160" name="Ink 160">
                <a:extLst>
                  <a:ext uri="{FF2B5EF4-FFF2-40B4-BE49-F238E27FC236}">
                    <a16:creationId xmlns:a16="http://schemas.microsoft.com/office/drawing/2014/main" id="{B8914196-41AF-7A0D-D158-ACE5F0E24FA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172183" y="5550407"/>
                <a:ext cx="656640" cy="529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7161EDC-1523-985C-2F2D-D459B9DE9389}"/>
                  </a:ext>
                </a:extLst>
              </p14:cNvPr>
              <p14:cNvContentPartPr/>
              <p14:nvPr/>
            </p14:nvContentPartPr>
            <p14:xfrm>
              <a:off x="274063" y="6660644"/>
              <a:ext cx="302040" cy="633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7161EDC-1523-985C-2F2D-D459B9DE938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69743" y="6656324"/>
                <a:ext cx="310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AA5FB68-F4CA-1119-7F6C-DF8EBEA974C9}"/>
                  </a:ext>
                </a:extLst>
              </p14:cNvPr>
              <p14:cNvContentPartPr/>
              <p14:nvPr/>
            </p14:nvContentPartPr>
            <p14:xfrm>
              <a:off x="8541463" y="6570644"/>
              <a:ext cx="434160" cy="651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AA5FB68-F4CA-1119-7F6C-DF8EBEA974C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537143" y="6566324"/>
                <a:ext cx="442800" cy="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507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E01ED96C-EF9C-AD45-2591-6062A8F8A040}"/>
                  </a:ext>
                </a:extLst>
              </p14:cNvPr>
              <p14:cNvContentPartPr/>
              <p14:nvPr/>
            </p14:nvContentPartPr>
            <p14:xfrm>
              <a:off x="1022143" y="235004"/>
              <a:ext cx="1376640" cy="861840"/>
            </p14:xfrm>
          </p:contentPart>
        </mc:Choice>
        <mc:Fallback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E01ED96C-EF9C-AD45-2591-6062A8F8A0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7823" y="230684"/>
                <a:ext cx="138528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F87240B-EC65-DB10-A05D-65236CAE8835}"/>
                  </a:ext>
                </a:extLst>
              </p14:cNvPr>
              <p14:cNvContentPartPr/>
              <p14:nvPr/>
            </p14:nvContentPartPr>
            <p14:xfrm>
              <a:off x="3832303" y="7490444"/>
              <a:ext cx="19080" cy="25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F87240B-EC65-DB10-A05D-65236CAE88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7983" y="7486124"/>
                <a:ext cx="277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6">
                <a:extLst>
                  <a:ext uri="{FF2B5EF4-FFF2-40B4-BE49-F238E27FC236}">
                    <a16:creationId xmlns:a16="http://schemas.microsoft.com/office/drawing/2014/main" id="{5627BE2C-4201-813C-B412-D072A6626881}"/>
                  </a:ext>
                </a:extLst>
              </p14:cNvPr>
              <p14:cNvContentPartPr/>
              <p14:nvPr/>
            </p14:nvContentPartPr>
            <p14:xfrm>
              <a:off x="5786383" y="207284"/>
              <a:ext cx="1171440" cy="1385640"/>
            </p14:xfrm>
          </p:contentPart>
        </mc:Choice>
        <mc:Fallback>
          <p:pic>
            <p:nvPicPr>
              <p:cNvPr id="24" name="Ink 26">
                <a:extLst>
                  <a:ext uri="{FF2B5EF4-FFF2-40B4-BE49-F238E27FC236}">
                    <a16:creationId xmlns:a16="http://schemas.microsoft.com/office/drawing/2014/main" id="{5627BE2C-4201-813C-B412-D072A66268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82062" y="202964"/>
                <a:ext cx="1180083" cy="13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6">
                <a:extLst>
                  <a:ext uri="{FF2B5EF4-FFF2-40B4-BE49-F238E27FC236}">
                    <a16:creationId xmlns:a16="http://schemas.microsoft.com/office/drawing/2014/main" id="{BF6F553D-4D05-0723-380E-E3ADE6C8DE78}"/>
                  </a:ext>
                </a:extLst>
              </p14:cNvPr>
              <p14:cNvContentPartPr/>
              <p14:nvPr/>
            </p14:nvContentPartPr>
            <p14:xfrm>
              <a:off x="3967303" y="287564"/>
              <a:ext cx="1330200" cy="712080"/>
            </p14:xfrm>
          </p:contentPart>
        </mc:Choice>
        <mc:Fallback>
          <p:pic>
            <p:nvPicPr>
              <p:cNvPr id="25" name="Ink 26">
                <a:extLst>
                  <a:ext uri="{FF2B5EF4-FFF2-40B4-BE49-F238E27FC236}">
                    <a16:creationId xmlns:a16="http://schemas.microsoft.com/office/drawing/2014/main" id="{BF6F553D-4D05-0723-380E-E3ADE6C8DE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2983" y="283244"/>
                <a:ext cx="1338840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5988D03E-DE17-BF17-63C9-9A7B00502896}"/>
                  </a:ext>
                </a:extLst>
              </p14:cNvPr>
              <p14:cNvContentPartPr/>
              <p14:nvPr/>
            </p14:nvContentPartPr>
            <p14:xfrm>
              <a:off x="2681743" y="429044"/>
              <a:ext cx="824040" cy="728280"/>
            </p14:xfrm>
          </p:contentPart>
        </mc:Choice>
        <mc:Fallback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5988D03E-DE17-BF17-63C9-9A7B005028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77423" y="424724"/>
                <a:ext cx="83268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A0E07746-7443-8373-CE1B-4DAD4B219046}"/>
                  </a:ext>
                </a:extLst>
              </p14:cNvPr>
              <p14:cNvContentPartPr/>
              <p14:nvPr/>
            </p14:nvContentPartPr>
            <p14:xfrm>
              <a:off x="6718423" y="232484"/>
              <a:ext cx="1100520" cy="509400"/>
            </p14:xfrm>
          </p:contentPart>
        </mc:Choice>
        <mc:Fallback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A0E07746-7443-8373-CE1B-4DAD4B2190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14103" y="228167"/>
                <a:ext cx="1109160" cy="518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" name="Ink 54">
                <a:extLst>
                  <a:ext uri="{FF2B5EF4-FFF2-40B4-BE49-F238E27FC236}">
                    <a16:creationId xmlns:a16="http://schemas.microsoft.com/office/drawing/2014/main" id="{230053C1-3FB9-789A-10E2-CE51300E0587}"/>
                  </a:ext>
                </a:extLst>
              </p14:cNvPr>
              <p14:cNvContentPartPr/>
              <p14:nvPr/>
            </p14:nvContentPartPr>
            <p14:xfrm>
              <a:off x="4568143" y="1359284"/>
              <a:ext cx="1670040" cy="2022840"/>
            </p14:xfrm>
          </p:contentPart>
        </mc:Choice>
        <mc:Fallback>
          <p:pic>
            <p:nvPicPr>
              <p:cNvPr id="53" name="Ink 54">
                <a:extLst>
                  <a:ext uri="{FF2B5EF4-FFF2-40B4-BE49-F238E27FC236}">
                    <a16:creationId xmlns:a16="http://schemas.microsoft.com/office/drawing/2014/main" id="{230053C1-3FB9-789A-10E2-CE51300E05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63823" y="1354964"/>
                <a:ext cx="1678680" cy="20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3936897E-0F90-663D-0A50-877397F8ED9E}"/>
                  </a:ext>
                </a:extLst>
              </p14:cNvPr>
              <p14:cNvContentPartPr/>
              <p14:nvPr/>
            </p14:nvContentPartPr>
            <p14:xfrm>
              <a:off x="8079583" y="323204"/>
              <a:ext cx="2743560" cy="1065960"/>
            </p14:xfrm>
          </p:contentPart>
        </mc:Choice>
        <mc:Fallback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3936897E-0F90-663D-0A50-877397F8ED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75264" y="318883"/>
                <a:ext cx="2752199" cy="1074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28805A5F-2A45-3C80-8D45-CA801AAE35D3}"/>
                  </a:ext>
                </a:extLst>
              </p14:cNvPr>
              <p14:cNvContentPartPr/>
              <p14:nvPr/>
            </p14:nvContentPartPr>
            <p14:xfrm>
              <a:off x="4684783" y="3275564"/>
              <a:ext cx="1021680" cy="614880"/>
            </p14:xfrm>
          </p:contentPart>
        </mc:Choice>
        <mc:Fallback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28805A5F-2A45-3C80-8D45-CA801AAE35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0463" y="3271244"/>
                <a:ext cx="103032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6" name="Ink 77">
                <a:extLst>
                  <a:ext uri="{FF2B5EF4-FFF2-40B4-BE49-F238E27FC236}">
                    <a16:creationId xmlns:a16="http://schemas.microsoft.com/office/drawing/2014/main" id="{C64612FB-7046-460D-5B76-905F0BCAA191}"/>
                  </a:ext>
                </a:extLst>
              </p14:cNvPr>
              <p14:cNvContentPartPr/>
              <p14:nvPr/>
            </p14:nvContentPartPr>
            <p14:xfrm>
              <a:off x="5486143" y="3589844"/>
              <a:ext cx="1891800" cy="1146600"/>
            </p14:xfrm>
          </p:contentPart>
        </mc:Choice>
        <mc:Fallback>
          <p:pic>
            <p:nvPicPr>
              <p:cNvPr id="76" name="Ink 77">
                <a:extLst>
                  <a:ext uri="{FF2B5EF4-FFF2-40B4-BE49-F238E27FC236}">
                    <a16:creationId xmlns:a16="http://schemas.microsoft.com/office/drawing/2014/main" id="{C64612FB-7046-460D-5B76-905F0BCAA19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81823" y="3585524"/>
                <a:ext cx="1900440" cy="11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7" name="Ink 77">
                <a:extLst>
                  <a:ext uri="{FF2B5EF4-FFF2-40B4-BE49-F238E27FC236}">
                    <a16:creationId xmlns:a16="http://schemas.microsoft.com/office/drawing/2014/main" id="{F2D9AFBC-8C44-0658-1EF9-A701CD1A2F87}"/>
                  </a:ext>
                </a:extLst>
              </p14:cNvPr>
              <p14:cNvContentPartPr/>
              <p14:nvPr/>
            </p14:nvContentPartPr>
            <p14:xfrm>
              <a:off x="3178543" y="3870284"/>
              <a:ext cx="1922040" cy="1034640"/>
            </p14:xfrm>
          </p:contentPart>
        </mc:Choice>
        <mc:Fallback>
          <p:pic>
            <p:nvPicPr>
              <p:cNvPr id="77" name="Ink 77">
                <a:extLst>
                  <a:ext uri="{FF2B5EF4-FFF2-40B4-BE49-F238E27FC236}">
                    <a16:creationId xmlns:a16="http://schemas.microsoft.com/office/drawing/2014/main" id="{F2D9AFBC-8C44-0658-1EF9-A701CD1A2F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74223" y="3865964"/>
                <a:ext cx="1930680" cy="10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6115C45-4C47-B081-0FF8-04C05DA90AA8}"/>
                  </a:ext>
                </a:extLst>
              </p14:cNvPr>
              <p14:cNvContentPartPr/>
              <p14:nvPr/>
            </p14:nvContentPartPr>
            <p14:xfrm>
              <a:off x="2260543" y="3822404"/>
              <a:ext cx="465840" cy="7736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6115C45-4C47-B081-0FF8-04C05DA90AA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56223" y="3818084"/>
                <a:ext cx="474480" cy="7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9" name="Ink 89">
                <a:extLst>
                  <a:ext uri="{FF2B5EF4-FFF2-40B4-BE49-F238E27FC236}">
                    <a16:creationId xmlns:a16="http://schemas.microsoft.com/office/drawing/2014/main" id="{96A7BA81-C37D-5335-E85D-12075D342E2C}"/>
                  </a:ext>
                </a:extLst>
              </p14:cNvPr>
              <p14:cNvContentPartPr/>
              <p14:nvPr/>
            </p14:nvContentPartPr>
            <p14:xfrm>
              <a:off x="60223" y="4100324"/>
              <a:ext cx="1911600" cy="892080"/>
            </p14:xfrm>
          </p:contentPart>
        </mc:Choice>
        <mc:Fallback>
          <p:pic>
            <p:nvPicPr>
              <p:cNvPr id="89" name="Ink 89">
                <a:extLst>
                  <a:ext uri="{FF2B5EF4-FFF2-40B4-BE49-F238E27FC236}">
                    <a16:creationId xmlns:a16="http://schemas.microsoft.com/office/drawing/2014/main" id="{96A7BA81-C37D-5335-E85D-12075D342E2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903" y="4096002"/>
                <a:ext cx="1920240" cy="900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12413057-287D-8C89-56E3-6212693EB7EE}"/>
                  </a:ext>
                </a:extLst>
              </p14:cNvPr>
              <p14:cNvContentPartPr/>
              <p14:nvPr/>
            </p14:nvContentPartPr>
            <p14:xfrm>
              <a:off x="7919023" y="3608564"/>
              <a:ext cx="2073240" cy="950040"/>
            </p14:xfrm>
          </p:contentPart>
        </mc:Choice>
        <mc:Fallback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12413057-287D-8C89-56E3-6212693EB7E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14702" y="3604244"/>
                <a:ext cx="2081882" cy="9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31158388-20FC-5C8D-DE82-9E68FADE15B8}"/>
                  </a:ext>
                </a:extLst>
              </p14:cNvPr>
              <p14:cNvContentPartPr/>
              <p14:nvPr/>
            </p14:nvContentPartPr>
            <p14:xfrm>
              <a:off x="4706383" y="5048564"/>
              <a:ext cx="987480" cy="590760"/>
            </p14:xfrm>
          </p:contentPart>
        </mc:Choice>
        <mc:Fallback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31158388-20FC-5C8D-DE82-9E68FADE15B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02063" y="5044244"/>
                <a:ext cx="99612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1" name="Ink 123">
                <a:extLst>
                  <a:ext uri="{FF2B5EF4-FFF2-40B4-BE49-F238E27FC236}">
                    <a16:creationId xmlns:a16="http://schemas.microsoft.com/office/drawing/2014/main" id="{DE2C490D-F476-4DC7-CA68-FA976CB87CBA}"/>
                  </a:ext>
                </a:extLst>
              </p14:cNvPr>
              <p14:cNvContentPartPr/>
              <p14:nvPr/>
            </p14:nvContentPartPr>
            <p14:xfrm>
              <a:off x="4071703" y="5872604"/>
              <a:ext cx="2658600" cy="796680"/>
            </p14:xfrm>
          </p:contentPart>
        </mc:Choice>
        <mc:Fallback>
          <p:pic>
            <p:nvPicPr>
              <p:cNvPr id="121" name="Ink 123">
                <a:extLst>
                  <a:ext uri="{FF2B5EF4-FFF2-40B4-BE49-F238E27FC236}">
                    <a16:creationId xmlns:a16="http://schemas.microsoft.com/office/drawing/2014/main" id="{DE2C490D-F476-4DC7-CA68-FA976CB87CB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67384" y="5868284"/>
                <a:ext cx="2667239" cy="8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2" name="Ink 123">
                <a:extLst>
                  <a:ext uri="{FF2B5EF4-FFF2-40B4-BE49-F238E27FC236}">
                    <a16:creationId xmlns:a16="http://schemas.microsoft.com/office/drawing/2014/main" id="{29E6877F-CF6A-50C6-31FB-9FCEA265A6AF}"/>
                  </a:ext>
                </a:extLst>
              </p14:cNvPr>
              <p14:cNvContentPartPr/>
              <p14:nvPr/>
            </p14:nvContentPartPr>
            <p14:xfrm>
              <a:off x="3002503" y="5866124"/>
              <a:ext cx="573840" cy="791640"/>
            </p14:xfrm>
          </p:contentPart>
        </mc:Choice>
        <mc:Fallback>
          <p:pic>
            <p:nvPicPr>
              <p:cNvPr id="122" name="Ink 123">
                <a:extLst>
                  <a:ext uri="{FF2B5EF4-FFF2-40B4-BE49-F238E27FC236}">
                    <a16:creationId xmlns:a16="http://schemas.microsoft.com/office/drawing/2014/main" id="{29E6877F-CF6A-50C6-31FB-9FCEA265A6A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98183" y="5861804"/>
                <a:ext cx="58248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EB368B4C-2B11-63E6-6F52-0CE587657B71}"/>
                  </a:ext>
                </a:extLst>
              </p14:cNvPr>
              <p14:cNvContentPartPr/>
              <p14:nvPr/>
            </p14:nvContentPartPr>
            <p14:xfrm>
              <a:off x="935383" y="5704484"/>
              <a:ext cx="1445040" cy="708840"/>
            </p14:xfrm>
          </p:contentPart>
        </mc:Choice>
        <mc:Fallback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EB368B4C-2B11-63E6-6F52-0CE587657B7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1063" y="5700164"/>
                <a:ext cx="145368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7F86C00-B5AA-0C36-C9E7-71AFB8F3697D}"/>
                  </a:ext>
                </a:extLst>
              </p14:cNvPr>
              <p14:cNvContentPartPr/>
              <p14:nvPr/>
            </p14:nvContentPartPr>
            <p14:xfrm>
              <a:off x="5888263" y="5111204"/>
              <a:ext cx="346320" cy="3020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7F86C00-B5AA-0C36-C9E7-71AFB8F3697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83943" y="5106884"/>
                <a:ext cx="3549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2EA5B02-2FD7-C5FB-F63E-38CE9D7DD24C}"/>
                  </a:ext>
                </a:extLst>
              </p14:cNvPr>
              <p14:cNvContentPartPr/>
              <p14:nvPr/>
            </p14:nvContentPartPr>
            <p14:xfrm>
              <a:off x="5944783" y="5079884"/>
              <a:ext cx="302040" cy="5032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2EA5B02-2FD7-C5FB-F63E-38CE9D7DD24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40463" y="5075564"/>
                <a:ext cx="31068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8ACF31B-85E5-590A-EDA5-7721CB20570B}"/>
                  </a:ext>
                </a:extLst>
              </p14:cNvPr>
              <p14:cNvContentPartPr/>
              <p14:nvPr/>
            </p14:nvContentPartPr>
            <p14:xfrm>
              <a:off x="5838223" y="5545004"/>
              <a:ext cx="452880" cy="63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8ACF31B-85E5-590A-EDA5-7721CB20570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33903" y="5540684"/>
                <a:ext cx="461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FC82CCC-6FCC-A7CC-B9E2-E4E366CA6D79}"/>
                  </a:ext>
                </a:extLst>
              </p14:cNvPr>
              <p14:cNvContentPartPr/>
              <p14:nvPr/>
            </p14:nvContentPartPr>
            <p14:xfrm>
              <a:off x="6459943" y="4956404"/>
              <a:ext cx="158040" cy="4946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FC82CCC-6FCC-A7CC-B9E2-E4E366CA6D7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55623" y="4952084"/>
                <a:ext cx="16668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E328CC4-8307-7D93-0F12-5270F247AB1B}"/>
                  </a:ext>
                </a:extLst>
              </p14:cNvPr>
              <p14:cNvContentPartPr/>
              <p14:nvPr/>
            </p14:nvContentPartPr>
            <p14:xfrm>
              <a:off x="6913183" y="4943444"/>
              <a:ext cx="132480" cy="3124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E328CC4-8307-7D93-0F12-5270F247AB1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08863" y="4939124"/>
                <a:ext cx="1411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3DD61D0-AC12-EB2C-1669-8DE01679738D}"/>
                  </a:ext>
                </a:extLst>
              </p14:cNvPr>
              <p14:cNvContentPartPr/>
              <p14:nvPr/>
            </p14:nvContentPartPr>
            <p14:xfrm>
              <a:off x="7164103" y="4805204"/>
              <a:ext cx="396720" cy="5187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3DD61D0-AC12-EB2C-1669-8DE01679738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59783" y="4800884"/>
                <a:ext cx="40536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C9B325B-A518-42BB-704C-140C972A9AA1}"/>
                  </a:ext>
                </a:extLst>
              </p14:cNvPr>
              <p14:cNvContentPartPr/>
              <p14:nvPr/>
            </p14:nvContentPartPr>
            <p14:xfrm>
              <a:off x="7699063" y="4790444"/>
              <a:ext cx="113760" cy="6354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C9B325B-A518-42BB-704C-140C972A9AA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94743" y="4786124"/>
                <a:ext cx="12240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1CACD2-CD23-6B71-BDC3-687BA8E7BA2B}"/>
                  </a:ext>
                </a:extLst>
              </p14:cNvPr>
              <p14:cNvContentPartPr/>
              <p14:nvPr/>
            </p14:nvContentPartPr>
            <p14:xfrm>
              <a:off x="7252663" y="6022724"/>
              <a:ext cx="585000" cy="946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1CACD2-CD23-6B71-BDC3-687BA8E7BA2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48343" y="6018404"/>
                <a:ext cx="5936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3A0B6AA-4E02-9808-726C-2954601C0A0E}"/>
                  </a:ext>
                </a:extLst>
              </p14:cNvPr>
              <p14:cNvContentPartPr/>
              <p14:nvPr/>
            </p14:nvContentPartPr>
            <p14:xfrm>
              <a:off x="7317463" y="6268244"/>
              <a:ext cx="614520" cy="133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3A0B6AA-4E02-9808-726C-2954601C0A0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13143" y="6263924"/>
                <a:ext cx="6231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3B77207-853A-765C-EB59-CCB5B8EDACCA}"/>
                  </a:ext>
                </a:extLst>
              </p14:cNvPr>
              <p14:cNvContentPartPr/>
              <p14:nvPr/>
            </p14:nvContentPartPr>
            <p14:xfrm>
              <a:off x="7755583" y="5702324"/>
              <a:ext cx="409680" cy="8366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3B77207-853A-765C-EB59-CCB5B8EDACC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51263" y="5698004"/>
                <a:ext cx="418320" cy="8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19276C7-0A26-4738-8F74-C043C4D30F20}"/>
                  </a:ext>
                </a:extLst>
              </p14:cNvPr>
              <p14:cNvContentPartPr/>
              <p14:nvPr/>
            </p14:nvContentPartPr>
            <p14:xfrm>
              <a:off x="8672143" y="5753084"/>
              <a:ext cx="466920" cy="8352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19276C7-0A26-4738-8F74-C043C4D30F2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667823" y="5748764"/>
                <a:ext cx="475560" cy="84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6D00EAF-430F-DE56-4FC2-86F6C616F80A}"/>
                  </a:ext>
                </a:extLst>
              </p14:cNvPr>
              <p14:cNvContentPartPr/>
              <p14:nvPr/>
            </p14:nvContentPartPr>
            <p14:xfrm>
              <a:off x="8566663" y="6182924"/>
              <a:ext cx="421560" cy="1166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6D00EAF-430F-DE56-4FC2-86F6C616F80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562343" y="6178604"/>
                <a:ext cx="4302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CCB243F-2E68-2B01-FE16-ECEE891E4AA0}"/>
                  </a:ext>
                </a:extLst>
              </p14:cNvPr>
              <p14:cNvContentPartPr/>
              <p14:nvPr/>
            </p14:nvContentPartPr>
            <p14:xfrm>
              <a:off x="9284863" y="5752364"/>
              <a:ext cx="225360" cy="5724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CCB243F-2E68-2B01-FE16-ECEE891E4AA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280543" y="5748044"/>
                <a:ext cx="23400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96A9D48-CFE5-A905-6149-7A5400A6A26B}"/>
                  </a:ext>
                </a:extLst>
              </p14:cNvPr>
              <p14:cNvContentPartPr/>
              <p14:nvPr/>
            </p14:nvContentPartPr>
            <p14:xfrm>
              <a:off x="9659983" y="5760284"/>
              <a:ext cx="422280" cy="3574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96A9D48-CFE5-A905-6149-7A5400A6A26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655663" y="5755964"/>
                <a:ext cx="43092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4EBEA9B-2F67-2657-8794-5A027B1CDCE1}"/>
                  </a:ext>
                </a:extLst>
              </p14:cNvPr>
              <p14:cNvContentPartPr/>
              <p14:nvPr/>
            </p14:nvContentPartPr>
            <p14:xfrm>
              <a:off x="10113223" y="5660924"/>
              <a:ext cx="352440" cy="5670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4EBEA9B-2F67-2657-8794-5A027B1CDCE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108903" y="5656604"/>
                <a:ext cx="36108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7C40DF7-C195-3DF5-F34A-3A1A0B1B3265}"/>
                  </a:ext>
                </a:extLst>
              </p14:cNvPr>
              <p14:cNvContentPartPr/>
              <p14:nvPr/>
            </p14:nvContentPartPr>
            <p14:xfrm>
              <a:off x="10370983" y="5670644"/>
              <a:ext cx="256680" cy="7423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7C40DF7-C195-3DF5-F34A-3A1A0B1B32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366663" y="5666324"/>
                <a:ext cx="26532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5B5E5E5-E3C3-CA76-FE9F-BCDFF73D6947}"/>
                  </a:ext>
                </a:extLst>
              </p14:cNvPr>
              <p14:cNvContentPartPr/>
              <p14:nvPr/>
            </p14:nvContentPartPr>
            <p14:xfrm>
              <a:off x="10748263" y="6026684"/>
              <a:ext cx="270720" cy="532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5B5E5E5-E3C3-CA76-FE9F-BCDFF73D694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743943" y="6022364"/>
                <a:ext cx="2793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EFDE6CB-5AA9-8EA0-ED7E-EB6C9AF00030}"/>
                  </a:ext>
                </a:extLst>
              </p14:cNvPr>
              <p14:cNvContentPartPr/>
              <p14:nvPr/>
            </p14:nvContentPartPr>
            <p14:xfrm>
              <a:off x="10723063" y="6201644"/>
              <a:ext cx="308520" cy="604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EFDE6CB-5AA9-8EA0-ED7E-EB6C9AF0003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718743" y="6197324"/>
                <a:ext cx="3171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19B6805-A16F-0DB5-96F2-6E02EE801087}"/>
                  </a:ext>
                </a:extLst>
              </p14:cNvPr>
              <p14:cNvContentPartPr/>
              <p14:nvPr/>
            </p14:nvContentPartPr>
            <p14:xfrm>
              <a:off x="11303023" y="5752364"/>
              <a:ext cx="244800" cy="5788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19B6805-A16F-0DB5-96F2-6E02EE80108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298703" y="5748044"/>
                <a:ext cx="25344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FB643FD-4CAD-237D-A2FE-AF8606C64EDD}"/>
                  </a:ext>
                </a:extLst>
              </p14:cNvPr>
              <p14:cNvContentPartPr/>
              <p14:nvPr/>
            </p14:nvContentPartPr>
            <p14:xfrm>
              <a:off x="11307703" y="6406484"/>
              <a:ext cx="360" cy="3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FB643FD-4CAD-237D-A2FE-AF8606C64ED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303383" y="6402164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79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6">
                <a:extLst>
                  <a:ext uri="{FF2B5EF4-FFF2-40B4-BE49-F238E27FC236}">
                    <a16:creationId xmlns:a16="http://schemas.microsoft.com/office/drawing/2014/main" id="{E53E1F42-2BDE-5008-02A8-11E056F4585E}"/>
                  </a:ext>
                </a:extLst>
              </p14:cNvPr>
              <p14:cNvContentPartPr/>
              <p14:nvPr/>
            </p14:nvContentPartPr>
            <p14:xfrm>
              <a:off x="5020663" y="430124"/>
              <a:ext cx="648000" cy="603720"/>
            </p14:xfrm>
          </p:contentPart>
        </mc:Choice>
        <mc:Fallback>
          <p:pic>
            <p:nvPicPr>
              <p:cNvPr id="14" name="Ink 16">
                <a:extLst>
                  <a:ext uri="{FF2B5EF4-FFF2-40B4-BE49-F238E27FC236}">
                    <a16:creationId xmlns:a16="http://schemas.microsoft.com/office/drawing/2014/main" id="{E53E1F42-2BDE-5008-02A8-11E056F458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6343" y="425807"/>
                <a:ext cx="656640" cy="612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6">
                <a:extLst>
                  <a:ext uri="{FF2B5EF4-FFF2-40B4-BE49-F238E27FC236}">
                    <a16:creationId xmlns:a16="http://schemas.microsoft.com/office/drawing/2014/main" id="{239FB91C-323B-EC3B-CD5C-CCF9199CFBC6}"/>
                  </a:ext>
                </a:extLst>
              </p14:cNvPr>
              <p14:cNvContentPartPr/>
              <p14:nvPr/>
            </p14:nvContentPartPr>
            <p14:xfrm>
              <a:off x="3876583" y="348404"/>
              <a:ext cx="710280" cy="855360"/>
            </p14:xfrm>
          </p:contentPart>
        </mc:Choice>
        <mc:Fallback>
          <p:pic>
            <p:nvPicPr>
              <p:cNvPr id="15" name="Ink 16">
                <a:extLst>
                  <a:ext uri="{FF2B5EF4-FFF2-40B4-BE49-F238E27FC236}">
                    <a16:creationId xmlns:a16="http://schemas.microsoft.com/office/drawing/2014/main" id="{239FB91C-323B-EC3B-CD5C-CCF9199CFB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2263" y="344084"/>
                <a:ext cx="71892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DDAFA7E1-A0DC-8F64-97CC-C082F0899CCA}"/>
                  </a:ext>
                </a:extLst>
              </p14:cNvPr>
              <p14:cNvContentPartPr/>
              <p14:nvPr/>
            </p14:nvContentPartPr>
            <p14:xfrm>
              <a:off x="1066783" y="361004"/>
              <a:ext cx="1929960" cy="717120"/>
            </p14:xfrm>
          </p:contentPart>
        </mc:Choice>
        <mc:Fallback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DDAFA7E1-A0DC-8F64-97CC-C082F0899C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2463" y="356684"/>
                <a:ext cx="193860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9">
                <a:extLst>
                  <a:ext uri="{FF2B5EF4-FFF2-40B4-BE49-F238E27FC236}">
                    <a16:creationId xmlns:a16="http://schemas.microsoft.com/office/drawing/2014/main" id="{8393B3A1-8601-44A9-1550-8F50CF1D0AD6}"/>
                  </a:ext>
                </a:extLst>
              </p14:cNvPr>
              <p14:cNvContentPartPr/>
              <p14:nvPr/>
            </p14:nvContentPartPr>
            <p14:xfrm>
              <a:off x="5495143" y="1699844"/>
              <a:ext cx="1410120" cy="887040"/>
            </p14:xfrm>
          </p:contentPart>
        </mc:Choice>
        <mc:Fallback>
          <p:pic>
            <p:nvPicPr>
              <p:cNvPr id="27" name="Ink 29">
                <a:extLst>
                  <a:ext uri="{FF2B5EF4-FFF2-40B4-BE49-F238E27FC236}">
                    <a16:creationId xmlns:a16="http://schemas.microsoft.com/office/drawing/2014/main" id="{8393B3A1-8601-44A9-1550-8F50CF1D0A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90823" y="1695522"/>
                <a:ext cx="1418760" cy="895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9">
                <a:extLst>
                  <a:ext uri="{FF2B5EF4-FFF2-40B4-BE49-F238E27FC236}">
                    <a16:creationId xmlns:a16="http://schemas.microsoft.com/office/drawing/2014/main" id="{21D9B135-50F9-A5BF-42AF-32B5D243AC7F}"/>
                  </a:ext>
                </a:extLst>
              </p14:cNvPr>
              <p14:cNvContentPartPr/>
              <p14:nvPr/>
            </p14:nvContentPartPr>
            <p14:xfrm>
              <a:off x="6894463" y="443084"/>
              <a:ext cx="981000" cy="967320"/>
            </p14:xfrm>
          </p:contentPart>
        </mc:Choice>
        <mc:Fallback>
          <p:pic>
            <p:nvPicPr>
              <p:cNvPr id="28" name="Ink 29">
                <a:extLst>
                  <a:ext uri="{FF2B5EF4-FFF2-40B4-BE49-F238E27FC236}">
                    <a16:creationId xmlns:a16="http://schemas.microsoft.com/office/drawing/2014/main" id="{21D9B135-50F9-A5BF-42AF-32B5D243AC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90143" y="438764"/>
                <a:ext cx="989640" cy="9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76A42CCA-8FDF-1399-8292-EADC4F33B72C}"/>
                  </a:ext>
                </a:extLst>
              </p14:cNvPr>
              <p14:cNvContentPartPr/>
              <p14:nvPr/>
            </p14:nvContentPartPr>
            <p14:xfrm>
              <a:off x="5158903" y="373244"/>
              <a:ext cx="1036440" cy="1000080"/>
            </p14:xfrm>
          </p:contentPart>
        </mc:Choice>
        <mc:Fallback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76A42CCA-8FDF-1399-8292-EADC4F33B7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4583" y="368924"/>
                <a:ext cx="1045080" cy="10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40801B10-4DAC-B737-7B18-BC828D4EEBE5}"/>
                  </a:ext>
                </a:extLst>
              </p14:cNvPr>
              <p14:cNvContentPartPr/>
              <p14:nvPr/>
            </p14:nvContentPartPr>
            <p14:xfrm>
              <a:off x="7157623" y="1718924"/>
              <a:ext cx="1384200" cy="478080"/>
            </p14:xfrm>
          </p:contentPart>
        </mc:Choice>
        <mc:Fallback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40801B10-4DAC-B737-7B18-BC828D4EEBE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53303" y="1714604"/>
                <a:ext cx="139284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BEC38C9-EA0E-FA37-8499-9D0334549FAF}"/>
                  </a:ext>
                </a:extLst>
              </p14:cNvPr>
              <p14:cNvContentPartPr/>
              <p14:nvPr/>
            </p14:nvContentPartPr>
            <p14:xfrm>
              <a:off x="9440743" y="1819364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BEC38C9-EA0E-FA37-8499-9D0334549FA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36423" y="181504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50A55B2-0011-FB60-70F5-C0C3E3B6A813}"/>
                  </a:ext>
                </a:extLst>
              </p14:cNvPr>
              <p14:cNvContentPartPr/>
              <p14:nvPr/>
            </p14:nvContentPartPr>
            <p14:xfrm>
              <a:off x="9377743" y="2058404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50A55B2-0011-FB60-70F5-C0C3E3B6A8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73423" y="205408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3EF2BE14-40CB-CA63-4E75-0EC390C3604D}"/>
                  </a:ext>
                </a:extLst>
              </p14:cNvPr>
              <p14:cNvContentPartPr/>
              <p14:nvPr/>
            </p14:nvContentPartPr>
            <p14:xfrm>
              <a:off x="8541463" y="1781564"/>
              <a:ext cx="321120" cy="346320"/>
            </p14:xfrm>
          </p:contentPart>
        </mc:Choice>
        <mc:Fallback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3EF2BE14-40CB-CA63-4E75-0EC390C3604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537143" y="1777244"/>
                <a:ext cx="3297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5" name="Ink 66">
                <a:extLst>
                  <a:ext uri="{FF2B5EF4-FFF2-40B4-BE49-F238E27FC236}">
                    <a16:creationId xmlns:a16="http://schemas.microsoft.com/office/drawing/2014/main" id="{7882945F-1B72-9C33-8F64-7C25AB313A89}"/>
                  </a:ext>
                </a:extLst>
              </p14:cNvPr>
              <p14:cNvContentPartPr/>
              <p14:nvPr/>
            </p14:nvContentPartPr>
            <p14:xfrm>
              <a:off x="7032703" y="3061004"/>
              <a:ext cx="795960" cy="336960"/>
            </p14:xfrm>
          </p:contentPart>
        </mc:Choice>
        <mc:Fallback>
          <p:pic>
            <p:nvPicPr>
              <p:cNvPr id="65" name="Ink 66">
                <a:extLst>
                  <a:ext uri="{FF2B5EF4-FFF2-40B4-BE49-F238E27FC236}">
                    <a16:creationId xmlns:a16="http://schemas.microsoft.com/office/drawing/2014/main" id="{7882945F-1B72-9C33-8F64-7C25AB313A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28383" y="3056684"/>
                <a:ext cx="80460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061D106B-D150-5881-41BC-7F3A681030B6}"/>
                  </a:ext>
                </a:extLst>
              </p14:cNvPr>
              <p14:cNvContentPartPr/>
              <p14:nvPr/>
            </p14:nvContentPartPr>
            <p14:xfrm>
              <a:off x="2927983" y="2727644"/>
              <a:ext cx="3751200" cy="1397520"/>
            </p14:xfrm>
          </p:contentPart>
        </mc:Choice>
        <mc:Fallback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061D106B-D150-5881-41BC-7F3A681030B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23663" y="2723325"/>
                <a:ext cx="3759840" cy="1406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4" name="Ink 75">
                <a:extLst>
                  <a:ext uri="{FF2B5EF4-FFF2-40B4-BE49-F238E27FC236}">
                    <a16:creationId xmlns:a16="http://schemas.microsoft.com/office/drawing/2014/main" id="{1706F5C8-CA55-97FA-DBB2-67A787023EF7}"/>
                  </a:ext>
                </a:extLst>
              </p14:cNvPr>
              <p14:cNvContentPartPr/>
              <p14:nvPr/>
            </p14:nvContentPartPr>
            <p14:xfrm>
              <a:off x="1801543" y="3064244"/>
              <a:ext cx="606960" cy="790560"/>
            </p14:xfrm>
          </p:contentPart>
        </mc:Choice>
        <mc:Fallback>
          <p:pic>
            <p:nvPicPr>
              <p:cNvPr id="74" name="Ink 75">
                <a:extLst>
                  <a:ext uri="{FF2B5EF4-FFF2-40B4-BE49-F238E27FC236}">
                    <a16:creationId xmlns:a16="http://schemas.microsoft.com/office/drawing/2014/main" id="{1706F5C8-CA55-97FA-DBB2-67A787023EF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97220" y="3059924"/>
                <a:ext cx="615605" cy="79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48E38D0E-8AB6-7957-5925-61985196E21E}"/>
                  </a:ext>
                </a:extLst>
              </p14:cNvPr>
              <p14:cNvContentPartPr/>
              <p14:nvPr/>
            </p14:nvContentPartPr>
            <p14:xfrm>
              <a:off x="217183" y="3183764"/>
              <a:ext cx="918720" cy="628920"/>
            </p14:xfrm>
          </p:contentPart>
        </mc:Choice>
        <mc:Fallback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48E38D0E-8AB6-7957-5925-61985196E21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2861" y="3179444"/>
                <a:ext cx="927363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7" name="Ink 88">
                <a:extLst>
                  <a:ext uri="{FF2B5EF4-FFF2-40B4-BE49-F238E27FC236}">
                    <a16:creationId xmlns:a16="http://schemas.microsoft.com/office/drawing/2014/main" id="{82F23AD6-7EBC-30D6-10D9-496B2035A5ED}"/>
                  </a:ext>
                </a:extLst>
              </p14:cNvPr>
              <p14:cNvContentPartPr/>
              <p14:nvPr/>
            </p14:nvContentPartPr>
            <p14:xfrm>
              <a:off x="9163903" y="2573924"/>
              <a:ext cx="1749240" cy="1144080"/>
            </p14:xfrm>
          </p:contentPart>
        </mc:Choice>
        <mc:Fallback>
          <p:pic>
            <p:nvPicPr>
              <p:cNvPr id="87" name="Ink 88">
                <a:extLst>
                  <a:ext uri="{FF2B5EF4-FFF2-40B4-BE49-F238E27FC236}">
                    <a16:creationId xmlns:a16="http://schemas.microsoft.com/office/drawing/2014/main" id="{82F23AD6-7EBC-30D6-10D9-496B2035A5E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159583" y="2569604"/>
                <a:ext cx="1757880" cy="11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8" name="Ink 88">
                <a:extLst>
                  <a:ext uri="{FF2B5EF4-FFF2-40B4-BE49-F238E27FC236}">
                    <a16:creationId xmlns:a16="http://schemas.microsoft.com/office/drawing/2014/main" id="{0C16F641-35DA-DD32-085A-8EA55EEC3A88}"/>
                  </a:ext>
                </a:extLst>
              </p14:cNvPr>
              <p14:cNvContentPartPr/>
              <p14:nvPr/>
            </p14:nvContentPartPr>
            <p14:xfrm>
              <a:off x="8213863" y="2731244"/>
              <a:ext cx="682560" cy="911880"/>
            </p14:xfrm>
          </p:contentPart>
        </mc:Choice>
        <mc:Fallback>
          <p:pic>
            <p:nvPicPr>
              <p:cNvPr id="88" name="Ink 88">
                <a:extLst>
                  <a:ext uri="{FF2B5EF4-FFF2-40B4-BE49-F238E27FC236}">
                    <a16:creationId xmlns:a16="http://schemas.microsoft.com/office/drawing/2014/main" id="{0C16F641-35DA-DD32-085A-8EA55EEC3A8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209543" y="2726924"/>
                <a:ext cx="691200" cy="9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FC926BB6-87F6-9349-FE28-ABFEAB33552E}"/>
                  </a:ext>
                </a:extLst>
              </p14:cNvPr>
              <p14:cNvContentPartPr/>
              <p14:nvPr/>
            </p14:nvContentPartPr>
            <p14:xfrm>
              <a:off x="4616383" y="3944444"/>
              <a:ext cx="901440" cy="705600"/>
            </p14:xfrm>
          </p:contentPart>
        </mc:Choice>
        <mc:Fallback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FC926BB6-87F6-9349-FE28-ABFEAB33552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612063" y="3940126"/>
                <a:ext cx="910080" cy="714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984BBD90-738D-57E7-51E0-09064CB885C0}"/>
                  </a:ext>
                </a:extLst>
              </p14:cNvPr>
              <p14:cNvContentPartPr/>
              <p14:nvPr/>
            </p14:nvContentPartPr>
            <p14:xfrm>
              <a:off x="1248583" y="4554284"/>
              <a:ext cx="2651760" cy="949680"/>
            </p14:xfrm>
          </p:contentPart>
        </mc:Choice>
        <mc:Fallback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984BBD90-738D-57E7-51E0-09064CB885C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244264" y="4549964"/>
                <a:ext cx="2660399" cy="9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35" name="Ink 135">
                <a:extLst>
                  <a:ext uri="{FF2B5EF4-FFF2-40B4-BE49-F238E27FC236}">
                    <a16:creationId xmlns:a16="http://schemas.microsoft.com/office/drawing/2014/main" id="{3C67AAAC-E96F-1FAF-10F3-2AF6216057BE}"/>
                  </a:ext>
                </a:extLst>
              </p14:cNvPr>
              <p14:cNvContentPartPr/>
              <p14:nvPr/>
            </p14:nvContentPartPr>
            <p14:xfrm>
              <a:off x="4366903" y="4303724"/>
              <a:ext cx="7497720" cy="1899360"/>
            </p14:xfrm>
          </p:contentPart>
        </mc:Choice>
        <mc:Fallback>
          <p:pic>
            <p:nvPicPr>
              <p:cNvPr id="135" name="Ink 135">
                <a:extLst>
                  <a:ext uri="{FF2B5EF4-FFF2-40B4-BE49-F238E27FC236}">
                    <a16:creationId xmlns:a16="http://schemas.microsoft.com/office/drawing/2014/main" id="{3C67AAAC-E96F-1FAF-10F3-2AF6216057B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362583" y="4299404"/>
                <a:ext cx="7506360" cy="19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58" name="Ink 161">
                <a:extLst>
                  <a:ext uri="{FF2B5EF4-FFF2-40B4-BE49-F238E27FC236}">
                    <a16:creationId xmlns:a16="http://schemas.microsoft.com/office/drawing/2014/main" id="{D4C15BD7-88C8-E290-0BAC-7B317230C47F}"/>
                  </a:ext>
                </a:extLst>
              </p14:cNvPr>
              <p14:cNvContentPartPr/>
              <p14:nvPr/>
            </p14:nvContentPartPr>
            <p14:xfrm>
              <a:off x="10214023" y="6002564"/>
              <a:ext cx="1099080" cy="842760"/>
            </p14:xfrm>
          </p:contentPart>
        </mc:Choice>
        <mc:Fallback>
          <p:pic>
            <p:nvPicPr>
              <p:cNvPr id="158" name="Ink 161">
                <a:extLst>
                  <a:ext uri="{FF2B5EF4-FFF2-40B4-BE49-F238E27FC236}">
                    <a16:creationId xmlns:a16="http://schemas.microsoft.com/office/drawing/2014/main" id="{D4C15BD7-88C8-E290-0BAC-7B317230C47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209703" y="5998244"/>
                <a:ext cx="1107720" cy="8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59" name="Ink 161">
                <a:extLst>
                  <a:ext uri="{FF2B5EF4-FFF2-40B4-BE49-F238E27FC236}">
                    <a16:creationId xmlns:a16="http://schemas.microsoft.com/office/drawing/2014/main" id="{6164686F-A2CF-B87A-7C62-E2F2F8F0CC14}"/>
                  </a:ext>
                </a:extLst>
              </p14:cNvPr>
              <p14:cNvContentPartPr/>
              <p14:nvPr/>
            </p14:nvContentPartPr>
            <p14:xfrm>
              <a:off x="7767103" y="5681804"/>
              <a:ext cx="1724040" cy="1370880"/>
            </p14:xfrm>
          </p:contentPart>
        </mc:Choice>
        <mc:Fallback>
          <p:pic>
            <p:nvPicPr>
              <p:cNvPr id="159" name="Ink 161">
                <a:extLst>
                  <a:ext uri="{FF2B5EF4-FFF2-40B4-BE49-F238E27FC236}">
                    <a16:creationId xmlns:a16="http://schemas.microsoft.com/office/drawing/2014/main" id="{6164686F-A2CF-B87A-7C62-E2F2F8F0CC1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62784" y="5677483"/>
                <a:ext cx="1732678" cy="1379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60" name="Ink 161">
                <a:extLst>
                  <a:ext uri="{FF2B5EF4-FFF2-40B4-BE49-F238E27FC236}">
                    <a16:creationId xmlns:a16="http://schemas.microsoft.com/office/drawing/2014/main" id="{C1494B2C-8EE7-0548-FEF9-F9B975D54232}"/>
                  </a:ext>
                </a:extLst>
              </p14:cNvPr>
              <p14:cNvContentPartPr/>
              <p14:nvPr/>
            </p14:nvContentPartPr>
            <p14:xfrm>
              <a:off x="5706103" y="6105164"/>
              <a:ext cx="1446480" cy="941400"/>
            </p14:xfrm>
          </p:contentPart>
        </mc:Choice>
        <mc:Fallback>
          <p:pic>
            <p:nvPicPr>
              <p:cNvPr id="160" name="Ink 161">
                <a:extLst>
                  <a:ext uri="{FF2B5EF4-FFF2-40B4-BE49-F238E27FC236}">
                    <a16:creationId xmlns:a16="http://schemas.microsoft.com/office/drawing/2014/main" id="{C1494B2C-8EE7-0548-FEF9-F9B975D5423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701783" y="6100844"/>
                <a:ext cx="1455120" cy="9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61" name="Ink 161">
                <a:extLst>
                  <a:ext uri="{FF2B5EF4-FFF2-40B4-BE49-F238E27FC236}">
                    <a16:creationId xmlns:a16="http://schemas.microsoft.com/office/drawing/2014/main" id="{EB176664-1B64-81B9-25C4-AF5D97871444}"/>
                  </a:ext>
                </a:extLst>
              </p14:cNvPr>
              <p14:cNvContentPartPr/>
              <p14:nvPr/>
            </p14:nvContentPartPr>
            <p14:xfrm>
              <a:off x="2895583" y="6290924"/>
              <a:ext cx="2330640" cy="754560"/>
            </p14:xfrm>
          </p:contentPart>
        </mc:Choice>
        <mc:Fallback>
          <p:pic>
            <p:nvPicPr>
              <p:cNvPr id="161" name="Ink 161">
                <a:extLst>
                  <a:ext uri="{FF2B5EF4-FFF2-40B4-BE49-F238E27FC236}">
                    <a16:creationId xmlns:a16="http://schemas.microsoft.com/office/drawing/2014/main" id="{EB176664-1B64-81B9-25C4-AF5D9787144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891263" y="6286606"/>
                <a:ext cx="2339280" cy="763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64" name="Ink 164">
                <a:extLst>
                  <a:ext uri="{FF2B5EF4-FFF2-40B4-BE49-F238E27FC236}">
                    <a16:creationId xmlns:a16="http://schemas.microsoft.com/office/drawing/2014/main" id="{DAF1B5B1-2B5D-6CCD-3A18-7BD1B43D097D}"/>
                  </a:ext>
                </a:extLst>
              </p14:cNvPr>
              <p14:cNvContentPartPr/>
              <p14:nvPr/>
            </p14:nvContentPartPr>
            <p14:xfrm>
              <a:off x="2600023" y="4216964"/>
              <a:ext cx="1622520" cy="277200"/>
            </p14:xfrm>
          </p:contentPart>
        </mc:Choice>
        <mc:Fallback>
          <p:pic>
            <p:nvPicPr>
              <p:cNvPr id="164" name="Ink 164">
                <a:extLst>
                  <a:ext uri="{FF2B5EF4-FFF2-40B4-BE49-F238E27FC236}">
                    <a16:creationId xmlns:a16="http://schemas.microsoft.com/office/drawing/2014/main" id="{DAF1B5B1-2B5D-6CCD-3A18-7BD1B43D097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595703" y="4212644"/>
                <a:ext cx="1631160" cy="2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60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Venkatasubramanian, Mani V.</dc:creator>
  <cp:lastModifiedBy>Venkatasubramanian, Mani V.</cp:lastModifiedBy>
  <cp:revision>9</cp:revision>
  <dcterms:created xsi:type="dcterms:W3CDTF">2023-03-28T14:43:19Z</dcterms:created>
  <dcterms:modified xsi:type="dcterms:W3CDTF">2023-04-06T15:56:18Z</dcterms:modified>
</cp:coreProperties>
</file>